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4" r:id="rId3"/>
    <p:sldId id="299" r:id="rId4"/>
    <p:sldId id="298" r:id="rId5"/>
    <p:sldId id="294" r:id="rId6"/>
    <p:sldId id="316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09B"/>
    <a:srgbClr val="FFFF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470" autoAdjust="0"/>
    <p:restoredTop sz="82391" autoAdjust="0"/>
  </p:normalViewPr>
  <p:slideViewPr>
    <p:cSldViewPr>
      <p:cViewPr>
        <p:scale>
          <a:sx n="66" d="100"/>
          <a:sy n="66" d="100"/>
        </p:scale>
        <p:origin x="-456" y="6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8594D-D22D-4B8B-B828-F2C69AACDC21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7EACC-5A49-431C-8187-D9214D9250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768E9-C7D9-4722-BD8B-DFCD0290B943}" type="datetimeFigureOut">
              <a:rPr lang="de-DE" smtClean="0"/>
              <a:pPr/>
              <a:t>11.05.2014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rmatik.schule-bw.de/chemi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611560" y="2276872"/>
            <a:ext cx="7992888" cy="3456384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6300192" y="6237312"/>
            <a:ext cx="263245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T. Schaller   u.   I. </a:t>
            </a:r>
            <a:r>
              <a:rPr lang="de-DE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Bertsche</a:t>
            </a:r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259632" y="3356992"/>
            <a:ext cx="5470376" cy="147002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900" b="1" i="0" u="none" strike="noStrike" kern="1200" normalizeH="0" baseline="0" noProof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de-DE" sz="13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</a:t>
            </a:r>
            <a:r>
              <a:rPr kumimoji="0" lang="de-DE" sz="13800" b="1" i="0" u="none" strike="noStrike" kern="1200" normalizeH="0" baseline="0" noProof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de-DE" sz="13800" b="1" i="0" u="none" strike="noStrike" kern="1200" normalizeH="0" baseline="0" noProof="0" dirty="0" err="1" smtClean="0">
                <a:ln w="11430"/>
                <a:solidFill>
                  <a:srgbClr val="FC609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</a:t>
            </a:r>
            <a:endParaRPr kumimoji="0" lang="de-DE" sz="13800" b="1" i="0" u="none" strike="noStrike" kern="1200" normalizeH="0" baseline="0" noProof="0" dirty="0">
              <a:ln w="11430"/>
              <a:solidFill>
                <a:srgbClr val="FC609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228184" y="3014370"/>
            <a:ext cx="1800200" cy="264687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de-DE" sz="16600" b="1" dirty="0" smtClean="0">
                <a:ln w="11430"/>
                <a:solidFill>
                  <a:srgbClr val="6837F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Ü</a:t>
            </a:r>
            <a:endParaRPr lang="de-DE" sz="2800" b="1" dirty="0">
              <a:ln w="11430"/>
              <a:solidFill>
                <a:srgbClr val="6837F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feld 27"/>
          <p:cNvSpPr txBox="1"/>
          <p:nvPr/>
        </p:nvSpPr>
        <p:spPr>
          <a:xfrm>
            <a:off x="8460432" y="6381328"/>
            <a:ext cx="26321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1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t" anchorCtr="0">
            <a:normAutofit/>
          </a:bodyPr>
          <a:lstStyle/>
          <a:p>
            <a:pPr lvl="0">
              <a:defRPr/>
            </a:pPr>
            <a:r>
              <a:rPr kumimoji="0" lang="de-D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de-DE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de-DE" sz="40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de-DE" sz="4000" b="1" dirty="0" err="1" smtClean="0">
                <a:solidFill>
                  <a:srgbClr val="FC60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de-DE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</a:t>
            </a:r>
            <a:r>
              <a:rPr lang="de-DE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de-DE" sz="3200" b="1" i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Übungskonzept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1331640" y="1052736"/>
            <a:ext cx="7272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endParaRPr lang="de-DE" sz="2800" b="1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Hohe Verfügbarkeit</a:t>
            </a: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Variable Einsatzmöglichkeiten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Basiswissen wachhalten /</a:t>
            </a:r>
            <a:r>
              <a:rPr lang="de-DE" sz="2400" dirty="0" smtClean="0"/>
              <a:t>Fachthemen vertiefen</a:t>
            </a: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„Karteikartensystem</a:t>
            </a:r>
            <a:r>
              <a:rPr lang="de-DE" sz="2400" dirty="0" smtClean="0"/>
              <a:t>“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Übungsschwerpunkt: </a:t>
            </a:r>
            <a:r>
              <a:rPr lang="de-DE" sz="2400" dirty="0" smtClean="0"/>
              <a:t>Ü1 </a:t>
            </a:r>
            <a:r>
              <a:rPr lang="de-DE" sz="2400" dirty="0" smtClean="0"/>
              <a:t>+ Ü2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Hilfsmittel: Papier + Bleistift, PSE</a:t>
            </a: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Punkte und Rangsystem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Selbstkontrolle </a:t>
            </a:r>
            <a:r>
              <a:rPr lang="de-DE" sz="2400" dirty="0" smtClean="0"/>
              <a:t>/ </a:t>
            </a:r>
            <a:r>
              <a:rPr lang="de-DE" sz="2400" dirty="0" smtClean="0"/>
              <a:t>Selbstdiagnose</a:t>
            </a:r>
            <a:endParaRPr 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 advAuto="5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8460432" y="6381328"/>
            <a:ext cx="26321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3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412776"/>
            <a:ext cx="1844612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68760"/>
            <a:ext cx="6342157" cy="5373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t" anchorCtr="0">
            <a:normAutofit/>
          </a:bodyPr>
          <a:lstStyle/>
          <a:p>
            <a:pPr lvl="0">
              <a:defRPr/>
            </a:pPr>
            <a:r>
              <a:rPr kumimoji="0" lang="de-D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de-DE" sz="4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de-DE" sz="40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de-DE" sz="4000" b="1" dirty="0" err="1" smtClean="0">
                <a:solidFill>
                  <a:srgbClr val="FC60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de-DE" sz="4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</a:t>
            </a:r>
            <a:r>
              <a:rPr lang="de-DE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Repetitorium als Internet-Seite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lvl="0"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de-DE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de-DE" sz="32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de-DE" sz="3200" b="1" dirty="0" err="1" smtClean="0">
                <a:solidFill>
                  <a:srgbClr val="FC60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de-DE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</a:t>
            </a:r>
            <a:r>
              <a:rPr lang="de-DE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Üben mit der Internetseite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0616" y="1340768"/>
            <a:ext cx="6192080" cy="4215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0616" y="5013176"/>
            <a:ext cx="6193832" cy="1386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12776"/>
            <a:ext cx="1844612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lvl="0"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de-DE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de-DE" sz="32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de-DE" sz="3200" b="1" dirty="0" err="1" smtClean="0">
                <a:solidFill>
                  <a:srgbClr val="FC60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de-DE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</a:t>
            </a:r>
            <a:r>
              <a:rPr lang="de-DE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Üben mit der </a:t>
            </a:r>
            <a:r>
              <a:rPr kumimoji="0" lang="de-DE" sz="3200" b="1" i="1" u="none" strike="noStrike" kern="1200" cap="none" spc="0" normalizeH="0" noProof="0" dirty="0" err="1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App</a:t>
            </a:r>
            <a:endParaRPr kumimoji="0" lang="de-DE" sz="3600" b="1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Grafik 5" descr="app-dok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1268760"/>
            <a:ext cx="3419872" cy="5393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 descr="app-doku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268760"/>
            <a:ext cx="3445064" cy="5417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lvl="0"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de-DE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de-DE" sz="3200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de-DE" sz="3200" b="1" dirty="0" err="1" smtClean="0">
                <a:solidFill>
                  <a:srgbClr val="FC60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de-DE" sz="32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</a:t>
            </a:r>
            <a:r>
              <a:rPr lang="de-DE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Üben mit der </a:t>
            </a:r>
            <a:r>
              <a:rPr kumimoji="0" lang="de-DE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App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oder Internetseite </a:t>
            </a:r>
            <a:endParaRPr kumimoji="0" lang="de-DE" sz="3600" b="1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691680" y="2708920"/>
            <a:ext cx="6462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u="sng" dirty="0" smtClean="0">
                <a:hlinkClick r:id="rId3"/>
              </a:rPr>
              <a:t>https://www.informatik.schule-bw.de/chemie/</a:t>
            </a:r>
            <a:r>
              <a:rPr lang="de-DE" sz="2400" dirty="0" smtClean="0"/>
              <a:t>	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Bildschirmpräsentation (4:3)</PresentationFormat>
  <Paragraphs>25</Paragraphs>
  <Slides>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Folie 1</vt:lpstr>
      <vt:lpstr>Folie 2</vt:lpstr>
      <vt:lpstr>Folie 3</vt:lpstr>
      <vt:lpstr>Folie 4</vt:lpstr>
      <vt:lpstr>Folie 5</vt:lpstr>
      <vt:lpstr>Folie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+++</dc:creator>
  <cp:lastModifiedBy>bbb</cp:lastModifiedBy>
  <cp:revision>238</cp:revision>
  <dcterms:created xsi:type="dcterms:W3CDTF">2013-11-07T07:18:52Z</dcterms:created>
  <dcterms:modified xsi:type="dcterms:W3CDTF">2014-05-11T13:57:10Z</dcterms:modified>
</cp:coreProperties>
</file>