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54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9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2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06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25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01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0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4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75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96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6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1396-1419-4AC6-9EE5-28A15F7AC4C6}" type="datetimeFigureOut">
              <a:rPr lang="de-DE" smtClean="0"/>
              <a:t>03.10.2018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DC4D-88EB-45A1-AB46-ABDDB4462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2353">
            <a:off x="5197066" y="1185254"/>
            <a:ext cx="1297877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778">
            <a:off x="5211621" y="4382070"/>
            <a:ext cx="1268771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130">
            <a:off x="3433307" y="6811430"/>
            <a:ext cx="1256829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2406">
            <a:off x="4066478" y="820399"/>
            <a:ext cx="1276485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345949" y="929671"/>
            <a:ext cx="2671763" cy="114300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Fragen zu Aggregatzustand, Schmelz-/ Siedetemperatur, etc.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Wie stark bzw. durch welche Wechselwirkungen</a:t>
            </a:r>
            <a:r>
              <a:rPr kumimoji="0" lang="de-DE" altLang="de-DE" sz="1100" b="0" i="0" u="none" strike="noStrike" cap="none" normalizeH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werden die einzelnen Stoffteilchen eines Stoffes zusammengehalten???</a:t>
            </a:r>
            <a:endParaRPr kumimoji="0" lang="de-DE" altLang="de-DE" sz="1100" b="0" i="0" u="none" strike="noStrike" cap="none" normalizeH="0" baseline="0" dirty="0" smtClean="0">
              <a:ln>
                <a:noFill/>
              </a:ln>
              <a:solidFill>
                <a:srgbClr val="E46C0A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" name="Pfeil nach rechts 7"/>
          <p:cNvSpPr/>
          <p:nvPr/>
        </p:nvSpPr>
        <p:spPr>
          <a:xfrm rot="5400000">
            <a:off x="1345279" y="2411577"/>
            <a:ext cx="673100" cy="42735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6" name="Textfeld 6"/>
          <p:cNvSpPr txBox="1">
            <a:spLocks noChangeArrowheads="1"/>
          </p:cNvSpPr>
          <p:nvPr/>
        </p:nvSpPr>
        <p:spPr bwMode="auto">
          <a:xfrm>
            <a:off x="332655" y="3187532"/>
            <a:ext cx="2671763" cy="126141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Klärung, aus welchen Stoffteilchen der Stoff überhaupt aufgebaut ist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Zu welcher Stoffklasse gehört der Stoff?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Zuteilung anhand der Stoffeigenschaften des Stoffes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Aufbau auf der Stoffteilcheneben überlegen</a:t>
            </a:r>
            <a:endParaRPr kumimoji="0" lang="de-DE" altLang="de-DE" sz="1100" b="0" i="0" u="none" strike="noStrike" cap="none" normalizeH="0" baseline="0" dirty="0" smtClean="0">
              <a:ln>
                <a:noFill/>
              </a:ln>
              <a:solidFill>
                <a:srgbClr val="E46C0A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Textfeld 11"/>
          <p:cNvSpPr txBox="1">
            <a:spLocks noChangeArrowheads="1"/>
          </p:cNvSpPr>
          <p:nvPr/>
        </p:nvSpPr>
        <p:spPr bwMode="auto">
          <a:xfrm>
            <a:off x="322816" y="5601072"/>
            <a:ext cx="2671763" cy="288032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Chemische Bindungen innerhalb der Stoffteilchen und Wechselwirkungen zwischen den einzelnen Stoffteilchen bestimmen und entsprechend ihrer Stärke einordnen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Welche Anziehungskräfte wirken zwischen den Teilchen?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Salze – elektrostatische Anziehungskräfte zwischen geladenen Ionen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r>
              <a:rPr lang="de-DE" altLang="de-DE" sz="1100" dirty="0" smtClean="0">
                <a:solidFill>
                  <a:srgbClr val="E46C0A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Metalle – elektrostatische Anziehung zwischen Metall-Kationen und Elektronen („Elektronengas“)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à"/>
            </a:pPr>
            <a:r>
              <a:rPr kumimoji="0" lang="de-DE" altLang="de-DE" sz="1100" b="0" i="0" u="none" strike="noStrike" cap="none" normalizeH="0" baseline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Flüchtige</a:t>
            </a:r>
            <a:r>
              <a:rPr kumimoji="0" lang="de-DE" altLang="de-DE" sz="1100" b="0" i="0" u="none" strike="noStrike" cap="none" normalizeH="0" dirty="0" smtClean="0">
                <a:ln>
                  <a:noFill/>
                </a:ln>
                <a:solidFill>
                  <a:srgbClr val="E4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 Stoffe – Differenzierung der ZMWW</a:t>
            </a:r>
            <a:endParaRPr kumimoji="0" lang="de-DE" altLang="de-DE" sz="1100" b="0" i="0" u="none" strike="noStrike" cap="none" normalizeH="0" baseline="0" dirty="0" smtClean="0">
              <a:ln>
                <a:noFill/>
              </a:ln>
              <a:solidFill>
                <a:srgbClr val="E46C0A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" name="Pfeil nach rechts 12"/>
          <p:cNvSpPr/>
          <p:nvPr/>
        </p:nvSpPr>
        <p:spPr>
          <a:xfrm rot="5400000">
            <a:off x="1331985" y="4834820"/>
            <a:ext cx="673100" cy="42735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2655" y="457200"/>
            <a:ext cx="3004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Überblick Einsatz Checklisten</a:t>
            </a:r>
            <a:endParaRPr kumimoji="0" lang="de-DE" altLang="de-DE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2780928" y="1136576"/>
            <a:ext cx="1512168" cy="2262963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2708920" y="2260399"/>
            <a:ext cx="1440160" cy="4393634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2708920" y="4592960"/>
            <a:ext cx="2736304" cy="2088233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2519633" y="7041232"/>
            <a:ext cx="1146504" cy="1039908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2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A4-Papier (210x297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ET-PC</dc:creator>
  <cp:lastModifiedBy>Windows-Benutzer</cp:lastModifiedBy>
  <cp:revision>7</cp:revision>
  <cp:lastPrinted>2016-06-07T09:21:55Z</cp:lastPrinted>
  <dcterms:created xsi:type="dcterms:W3CDTF">2016-06-06T22:32:51Z</dcterms:created>
  <dcterms:modified xsi:type="dcterms:W3CDTF">2018-10-03T10:29:39Z</dcterms:modified>
</cp:coreProperties>
</file>