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56" r:id="rId2"/>
    <p:sldId id="457" r:id="rId3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0B9FF"/>
    <a:srgbClr val="9966FF"/>
    <a:srgbClr val="FFCC99"/>
    <a:srgbClr val="66FFFF"/>
    <a:srgbClr val="FF6D6D"/>
    <a:srgbClr val="CCFF99"/>
    <a:srgbClr val="99CC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97" autoAdjust="0"/>
  </p:normalViewPr>
  <p:slideViewPr>
    <p:cSldViewPr snapToGrid="0">
      <p:cViewPr varScale="1">
        <p:scale>
          <a:sx n="82" d="100"/>
          <a:sy n="82" d="100"/>
        </p:scale>
        <p:origin x="-77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1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9F564516-2CD0-4CAD-A498-A30E85B41E47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6635D59-5C57-434E-ADD3-8F2EFA6848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68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Vorlage</a:t>
            </a:r>
            <a:r>
              <a:rPr lang="de-DE" baseline="0" dirty="0" smtClean="0"/>
              <a:t> für Schülerinnen und Schüler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301B6-CE3B-4F56-A425-78320C7607E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09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Vorlage mit zugeordnete Strukturformeln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301B6-CE3B-4F56-A425-78320C7607E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92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66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17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55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79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17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90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58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45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36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51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36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FA5D-BE7F-4E9D-A89D-3763CCE4F661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7ADA-2298-4D22-BC5F-630F68A0B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72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microsoft.com/office/2007/relationships/hdphoto" Target="../media/hdphoto1.wdp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28.png"/><Relationship Id="rId21" Type="http://schemas.openxmlformats.org/officeDocument/2006/relationships/image" Target="../media/image23.png"/><Relationship Id="rId34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5" Type="http://schemas.openxmlformats.org/officeDocument/2006/relationships/image" Target="../media/image27.emf"/><Relationship Id="rId33" Type="http://schemas.openxmlformats.org/officeDocument/2006/relationships/image" Target="../media/image34.png"/><Relationship Id="rId38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.png"/><Relationship Id="rId24" Type="http://schemas.openxmlformats.org/officeDocument/2006/relationships/image" Target="../media/image26.png"/><Relationship Id="rId32" Type="http://schemas.openxmlformats.org/officeDocument/2006/relationships/image" Target="../media/image18.png"/><Relationship Id="rId37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image" Target="../media/image5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16.png"/><Relationship Id="rId10" Type="http://schemas.openxmlformats.org/officeDocument/2006/relationships/image" Target="../media/image22.png"/><Relationship Id="rId19" Type="http://schemas.openxmlformats.org/officeDocument/2006/relationships/image" Target="../media/image9.png"/><Relationship Id="rId31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Relationship Id="rId14" Type="http://schemas.openxmlformats.org/officeDocument/2006/relationships/image" Target="../media/image4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microsoft.com/office/2007/relationships/hdphoto" Target="../media/hdphoto1.wdp"/><Relationship Id="rId8" Type="http://schemas.openxmlformats.org/officeDocument/2006/relationships/image" Target="../media/image2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9324" y="1718604"/>
            <a:ext cx="933708" cy="91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30"/>
          <p:cNvGrpSpPr/>
          <p:nvPr/>
        </p:nvGrpSpPr>
        <p:grpSpPr>
          <a:xfrm>
            <a:off x="1047033" y="1085535"/>
            <a:ext cx="2826605" cy="2534109"/>
            <a:chOff x="161219" y="88009"/>
            <a:chExt cx="2826605" cy="2534109"/>
          </a:xfrm>
        </p:grpSpPr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19" y="635482"/>
              <a:ext cx="622116" cy="1986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335" y="226859"/>
              <a:ext cx="591960" cy="225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295" y="1628800"/>
              <a:ext cx="827795" cy="83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uppieren 5"/>
            <p:cNvGrpSpPr/>
            <p:nvPr/>
          </p:nvGrpSpPr>
          <p:grpSpPr>
            <a:xfrm>
              <a:off x="1356294" y="88009"/>
              <a:ext cx="1631530" cy="1540791"/>
              <a:chOff x="2566923" y="292364"/>
              <a:chExt cx="2280096" cy="2192721"/>
            </a:xfrm>
          </p:grpSpPr>
          <p:pic>
            <p:nvPicPr>
              <p:cNvPr id="7" name="Picture 12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6923" y="292364"/>
                <a:ext cx="2280096" cy="180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1796" y="1681521"/>
                <a:ext cx="1555218" cy="80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8" name="Gruppieren 27"/>
          <p:cNvGrpSpPr/>
          <p:nvPr/>
        </p:nvGrpSpPr>
        <p:grpSpPr>
          <a:xfrm>
            <a:off x="9860407" y="4997481"/>
            <a:ext cx="1499530" cy="1187178"/>
            <a:chOff x="6763518" y="3496839"/>
            <a:chExt cx="1499530" cy="1187178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518" y="3496839"/>
              <a:ext cx="679039" cy="1187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557" y="3600615"/>
              <a:ext cx="820491" cy="108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uppieren 26"/>
          <p:cNvGrpSpPr/>
          <p:nvPr/>
        </p:nvGrpSpPr>
        <p:grpSpPr>
          <a:xfrm>
            <a:off x="1531750" y="4436923"/>
            <a:ext cx="2168246" cy="1080325"/>
            <a:chOff x="5363129" y="5133459"/>
            <a:chExt cx="2168246" cy="1080325"/>
          </a:xfrm>
        </p:grpSpPr>
        <p:pic>
          <p:nvPicPr>
            <p:cNvPr id="25" name="Picture 7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8930" y="5133459"/>
              <a:ext cx="852445" cy="108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2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3129" y="5133459"/>
              <a:ext cx="1315801" cy="108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Titel 1"/>
          <p:cNvSpPr txBox="1">
            <a:spLocks/>
          </p:cNvSpPr>
          <p:nvPr/>
        </p:nvSpPr>
        <p:spPr>
          <a:xfrm>
            <a:off x="5227902" y="3419308"/>
            <a:ext cx="1579209" cy="9207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</a:t>
            </a:r>
            <a:endParaRPr lang="de-DE" dirty="0"/>
          </a:p>
        </p:txBody>
      </p:sp>
      <p:sp>
        <p:nvSpPr>
          <p:cNvPr id="36" name="Titel 1"/>
          <p:cNvSpPr txBox="1">
            <a:spLocks/>
          </p:cNvSpPr>
          <p:nvPr/>
        </p:nvSpPr>
        <p:spPr>
          <a:xfrm>
            <a:off x="2529832" y="2631921"/>
            <a:ext cx="3314388" cy="46036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e/Alk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37" name="Titel 1"/>
          <p:cNvSpPr txBox="1">
            <a:spLocks/>
          </p:cNvSpPr>
          <p:nvPr/>
        </p:nvSpPr>
        <p:spPr>
          <a:xfrm>
            <a:off x="5510284" y="2835987"/>
            <a:ext cx="3019369" cy="4755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Alkohole/Alkan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38" name="Titel 1"/>
          <p:cNvSpPr txBox="1">
            <a:spLocks/>
          </p:cNvSpPr>
          <p:nvPr/>
        </p:nvSpPr>
        <p:spPr>
          <a:xfrm>
            <a:off x="9558485" y="2984001"/>
            <a:ext cx="2592000" cy="4755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Aldehyde/Alkan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9454130" y="6086905"/>
            <a:ext cx="2268000" cy="4755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Ketone/Alkan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40" name="Titel 1"/>
          <p:cNvSpPr txBox="1">
            <a:spLocks/>
          </p:cNvSpPr>
          <p:nvPr/>
        </p:nvSpPr>
        <p:spPr>
          <a:xfrm>
            <a:off x="676347" y="6254171"/>
            <a:ext cx="4057797" cy="4473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Ester/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Alkansäurealky</a:t>
            </a:r>
            <a:r>
              <a:rPr lang="de-D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41" name="Titel 1"/>
          <p:cNvSpPr txBox="1">
            <a:spLocks/>
          </p:cNvSpPr>
          <p:nvPr/>
        </p:nvSpPr>
        <p:spPr>
          <a:xfrm>
            <a:off x="4995110" y="6143546"/>
            <a:ext cx="4201311" cy="553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Carbonsäuren/Alkan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säuren</a:t>
            </a:r>
            <a:endParaRPr lang="de-DE" sz="2400" dirty="0">
              <a:solidFill>
                <a:srgbClr val="FF0000"/>
              </a:solidFill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5624541" y="1199196"/>
            <a:ext cx="2305146" cy="1670363"/>
            <a:chOff x="5602801" y="1213322"/>
            <a:chExt cx="2305146" cy="1670363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5602801" y="1213322"/>
              <a:ext cx="2305146" cy="1670363"/>
              <a:chOff x="3405596" y="213890"/>
              <a:chExt cx="2305146" cy="1670363"/>
            </a:xfrm>
          </p:grpSpPr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1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5596" y="505716"/>
                <a:ext cx="482837" cy="1378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1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6765" y="318657"/>
                <a:ext cx="448713" cy="1484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8"/>
              <p:cNvPicPr>
                <a:picLocks noChangeAspect="1" noChangeArrowheads="1"/>
              </p:cNvPicPr>
              <p:nvPr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5478" y="213890"/>
                <a:ext cx="855264" cy="1278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400" y="1512605"/>
              <a:ext cx="523412" cy="1363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uppieren 15"/>
          <p:cNvGrpSpPr/>
          <p:nvPr/>
        </p:nvGrpSpPr>
        <p:grpSpPr>
          <a:xfrm>
            <a:off x="9637777" y="1113405"/>
            <a:ext cx="2344794" cy="2102999"/>
            <a:chOff x="9637777" y="1113405"/>
            <a:chExt cx="2344794" cy="2102999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1013" y="2359928"/>
              <a:ext cx="1010202" cy="8564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29" name="Gruppieren 28"/>
            <p:cNvGrpSpPr/>
            <p:nvPr/>
          </p:nvGrpSpPr>
          <p:grpSpPr>
            <a:xfrm>
              <a:off x="9637777" y="1113405"/>
              <a:ext cx="2344794" cy="1259402"/>
              <a:chOff x="6444208" y="853035"/>
              <a:chExt cx="2344794" cy="1259402"/>
            </a:xfrm>
          </p:grpSpPr>
          <p:pic>
            <p:nvPicPr>
              <p:cNvPr id="14" name="Picture 11"/>
              <p:cNvPicPr>
                <a:picLocks noChangeAspect="1" noChangeArrowheads="1"/>
              </p:cNvPicPr>
              <p:nvPr/>
            </p:nvPicPr>
            <p:blipFill>
              <a:blip r:embed="rId1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4208" y="853035"/>
                <a:ext cx="967376" cy="1259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7420740" y="1300879"/>
                <a:ext cx="1368262" cy="657453"/>
                <a:chOff x="3635896" y="3777706"/>
                <a:chExt cx="2016224" cy="1368152"/>
              </a:xfrm>
            </p:grpSpPr>
            <p:sp>
              <p:nvSpPr>
                <p:cNvPr id="18" name="Wolkenförmige Legende 17"/>
                <p:cNvSpPr/>
                <p:nvPr/>
              </p:nvSpPr>
              <p:spPr>
                <a:xfrm>
                  <a:off x="3635896" y="3777706"/>
                  <a:ext cx="2016224" cy="1368152"/>
                </a:xfrm>
                <a:prstGeom prst="cloudCallout">
                  <a:avLst>
                    <a:gd name="adj1" fmla="val -29337"/>
                    <a:gd name="adj2" fmla="val 113322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pic>
              <p:nvPicPr>
                <p:cNvPr id="19" name="Picture 2"/>
                <p:cNvPicPr>
                  <a:picLocks noChangeAspect="1" noChangeArrowheads="1"/>
                </p:cNvPicPr>
                <p:nvPr/>
              </p:nvPicPr>
              <p:blipFill>
                <a:blip r:embed="rId20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2608" y="3998012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>
                <a:blip r:embed="rId20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48514" y="3933056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1" name="Picture 2"/>
                <p:cNvPicPr>
                  <a:picLocks noChangeAspect="1" noChangeArrowheads="1"/>
                </p:cNvPicPr>
                <p:nvPr/>
              </p:nvPicPr>
              <p:blipFill>
                <a:blip r:embed="rId20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0920" y="4063378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2" name="Picture 2"/>
                <p:cNvPicPr>
                  <a:picLocks noChangeAspect="1" noChangeArrowheads="1"/>
                </p:cNvPicPr>
                <p:nvPr/>
              </p:nvPicPr>
              <p:blipFill>
                <a:blip r:embed="rId20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95122" y="3933056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>
                <a:blip r:embed="rId20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21302" y="3980036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3092" y="4648445"/>
            <a:ext cx="689675" cy="151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homas D\Desktop\ameise.jp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5480">
            <a:off x="7095765" y="4648445"/>
            <a:ext cx="1764500" cy="13299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5656897" y="1224385"/>
            <a:ext cx="2326479" cy="1607965"/>
            <a:chOff x="5581468" y="1213322"/>
            <a:chExt cx="2326479" cy="1607965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5581468" y="1213322"/>
              <a:ext cx="2326479" cy="1588970"/>
              <a:chOff x="3384263" y="213890"/>
              <a:chExt cx="2326479" cy="1588970"/>
            </a:xfrm>
          </p:grpSpPr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4263" y="421710"/>
                <a:ext cx="482837" cy="1378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6765" y="318657"/>
                <a:ext cx="448713" cy="1484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8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5478" y="213890"/>
                <a:ext cx="855264" cy="1278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8533" y="1457662"/>
              <a:ext cx="523412" cy="1363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" name="Picture 2" descr="C:\Users\Thomas D\Desktop\ameis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5480">
            <a:off x="7399828" y="4622583"/>
            <a:ext cx="1525263" cy="11496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81281" y="4222071"/>
            <a:ext cx="1212276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279" y="5489576"/>
            <a:ext cx="1677210" cy="81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6" descr="D:\Schule\Chemie\Graphiksammlung\Strukturformeln\Carbonsäuren\Ameisensäure.bmp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0988" y="5676901"/>
            <a:ext cx="936000" cy="61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9324" y="1718604"/>
            <a:ext cx="933708" cy="91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30"/>
          <p:cNvGrpSpPr/>
          <p:nvPr/>
        </p:nvGrpSpPr>
        <p:grpSpPr>
          <a:xfrm>
            <a:off x="1047033" y="1085535"/>
            <a:ext cx="2826605" cy="2534109"/>
            <a:chOff x="161219" y="88009"/>
            <a:chExt cx="2826605" cy="2534109"/>
          </a:xfrm>
        </p:grpSpPr>
        <p:pic>
          <p:nvPicPr>
            <p:cNvPr id="2" name="Picture 4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219" y="635482"/>
              <a:ext cx="622116" cy="1986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335" y="226859"/>
              <a:ext cx="591960" cy="225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295" y="1628800"/>
              <a:ext cx="827795" cy="83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uppieren 5"/>
            <p:cNvGrpSpPr/>
            <p:nvPr/>
          </p:nvGrpSpPr>
          <p:grpSpPr>
            <a:xfrm>
              <a:off x="1356294" y="88009"/>
              <a:ext cx="1631530" cy="1540791"/>
              <a:chOff x="2566923" y="292364"/>
              <a:chExt cx="2280096" cy="2192721"/>
            </a:xfrm>
          </p:grpSpPr>
          <p:pic>
            <p:nvPicPr>
              <p:cNvPr id="7" name="Picture 12"/>
              <p:cNvPicPr>
                <a:picLocks noChangeAspect="1" noChangeArrowheads="1"/>
              </p:cNvPicPr>
              <p:nvPr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6923" y="292364"/>
                <a:ext cx="2280096" cy="180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1796" y="1681521"/>
                <a:ext cx="1555218" cy="80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8" name="Gruppieren 27"/>
          <p:cNvGrpSpPr/>
          <p:nvPr/>
        </p:nvGrpSpPr>
        <p:grpSpPr>
          <a:xfrm>
            <a:off x="9860407" y="4997481"/>
            <a:ext cx="1499530" cy="1187178"/>
            <a:chOff x="6763518" y="3496839"/>
            <a:chExt cx="1499530" cy="1187178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518" y="3496839"/>
              <a:ext cx="679039" cy="1187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557" y="3600615"/>
              <a:ext cx="820491" cy="108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uppieren 26"/>
          <p:cNvGrpSpPr/>
          <p:nvPr/>
        </p:nvGrpSpPr>
        <p:grpSpPr>
          <a:xfrm>
            <a:off x="1531750" y="4436923"/>
            <a:ext cx="2168246" cy="1080325"/>
            <a:chOff x="5363129" y="5133459"/>
            <a:chExt cx="2168246" cy="1080325"/>
          </a:xfrm>
        </p:grpSpPr>
        <p:pic>
          <p:nvPicPr>
            <p:cNvPr id="25" name="Picture 7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8930" y="5133459"/>
              <a:ext cx="852445" cy="108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2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3129" y="5133459"/>
              <a:ext cx="1315801" cy="108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Titel 1"/>
          <p:cNvSpPr txBox="1">
            <a:spLocks/>
          </p:cNvSpPr>
          <p:nvPr/>
        </p:nvSpPr>
        <p:spPr>
          <a:xfrm>
            <a:off x="5227902" y="3419308"/>
            <a:ext cx="1579209" cy="9207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</a:t>
            </a:r>
            <a:endParaRPr lang="de-DE" dirty="0"/>
          </a:p>
        </p:txBody>
      </p:sp>
      <p:sp>
        <p:nvSpPr>
          <p:cNvPr id="36" name="Titel 1"/>
          <p:cNvSpPr txBox="1">
            <a:spLocks/>
          </p:cNvSpPr>
          <p:nvPr/>
        </p:nvSpPr>
        <p:spPr>
          <a:xfrm>
            <a:off x="2529832" y="2631921"/>
            <a:ext cx="3314388" cy="46036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e/Alk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37" name="Titel 1"/>
          <p:cNvSpPr txBox="1">
            <a:spLocks/>
          </p:cNvSpPr>
          <p:nvPr/>
        </p:nvSpPr>
        <p:spPr>
          <a:xfrm>
            <a:off x="5510284" y="2835987"/>
            <a:ext cx="3019369" cy="4755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Alkohole/Alkan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38" name="Titel 1"/>
          <p:cNvSpPr txBox="1">
            <a:spLocks/>
          </p:cNvSpPr>
          <p:nvPr/>
        </p:nvSpPr>
        <p:spPr>
          <a:xfrm>
            <a:off x="9558485" y="2984001"/>
            <a:ext cx="2592000" cy="4755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Aldehyde/Alkan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9454130" y="6086905"/>
            <a:ext cx="2268000" cy="4755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Ketone/Alkan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de-DE" sz="2400" dirty="0"/>
          </a:p>
        </p:txBody>
      </p:sp>
      <p:sp>
        <p:nvSpPr>
          <p:cNvPr id="40" name="Titel 1"/>
          <p:cNvSpPr txBox="1">
            <a:spLocks/>
          </p:cNvSpPr>
          <p:nvPr/>
        </p:nvSpPr>
        <p:spPr>
          <a:xfrm>
            <a:off x="676347" y="6254171"/>
            <a:ext cx="4057797" cy="4473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Ester/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Alkansäurealky</a:t>
            </a:r>
            <a:r>
              <a:rPr lang="de-D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41" name="Titel 1"/>
          <p:cNvSpPr txBox="1">
            <a:spLocks/>
          </p:cNvSpPr>
          <p:nvPr/>
        </p:nvSpPr>
        <p:spPr>
          <a:xfrm>
            <a:off x="4995110" y="6143546"/>
            <a:ext cx="4201311" cy="553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Carbonsäuren/Alkan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säuren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7" name="Abgerundetes Rechteck 56"/>
          <p:cNvSpPr/>
          <p:nvPr/>
        </p:nvSpPr>
        <p:spPr>
          <a:xfrm>
            <a:off x="5318843" y="4597900"/>
            <a:ext cx="3721072" cy="1964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9" name="Picture 17"/>
          <p:cNvPicPr>
            <a:picLocks noChangeAspect="1" noChangeArrowheads="1"/>
          </p:cNvPicPr>
          <p:nvPr/>
        </p:nvPicPr>
        <p:blipFill>
          <a:blip r:embed="rId2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4122" y="5312870"/>
            <a:ext cx="3117900" cy="10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Abgerundetes Rechteck 59"/>
          <p:cNvSpPr/>
          <p:nvPr/>
        </p:nvSpPr>
        <p:spPr>
          <a:xfrm>
            <a:off x="406401" y="4340043"/>
            <a:ext cx="4574552" cy="23544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11" y="1167302"/>
            <a:ext cx="1080000" cy="65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2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4553" y="351309"/>
            <a:ext cx="708702" cy="68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707" y="289685"/>
            <a:ext cx="1512000" cy="88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Abgerundetes Rechteck 63"/>
          <p:cNvSpPr/>
          <p:nvPr/>
        </p:nvSpPr>
        <p:spPr>
          <a:xfrm>
            <a:off x="183511" y="116632"/>
            <a:ext cx="5139520" cy="41743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6141" y="3037095"/>
            <a:ext cx="1333379" cy="126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3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1385" y="3137682"/>
            <a:ext cx="1008000" cy="5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7" descr="D:\Schule\Chemie\Graphiksammlung\Strukturformeln\Alkohole\1,2-Ethandiol.bmp"/>
          <p:cNvPicPr>
            <a:picLocks noChangeAspect="1" noChangeArrowheads="1"/>
          </p:cNvPicPr>
          <p:nvPr/>
        </p:nvPicPr>
        <p:blipFill rotWithShape="1">
          <a:blip r:embed="rId2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84" t="9585" r="12767" b="19942"/>
          <a:stretch/>
        </p:blipFill>
        <p:spPr bwMode="auto">
          <a:xfrm rot="5400000">
            <a:off x="7495069" y="1530516"/>
            <a:ext cx="1656000" cy="67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1"/>
          <p:cNvPicPr>
            <a:picLocks noChangeAspect="1" noChangeArrowheads="1"/>
          </p:cNvPicPr>
          <p:nvPr/>
        </p:nvPicPr>
        <p:blipFill rotWithShape="1"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40"/>
          <a:stretch/>
        </p:blipFill>
        <p:spPr bwMode="auto">
          <a:xfrm>
            <a:off x="6486951" y="-142065"/>
            <a:ext cx="1111632" cy="158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Abgerundetes Rechteck 70"/>
          <p:cNvSpPr/>
          <p:nvPr/>
        </p:nvSpPr>
        <p:spPr>
          <a:xfrm>
            <a:off x="5392527" y="89898"/>
            <a:ext cx="3737681" cy="3144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29489" y="766613"/>
            <a:ext cx="1019409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17607" y="492222"/>
            <a:ext cx="70342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Abgerundetes Rechteck 73"/>
          <p:cNvSpPr/>
          <p:nvPr/>
        </p:nvSpPr>
        <p:spPr>
          <a:xfrm>
            <a:off x="9583771" y="116631"/>
            <a:ext cx="2518979" cy="349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7977" y="3747888"/>
            <a:ext cx="1585484" cy="8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Abgerundetes Rechteck 76"/>
          <p:cNvSpPr/>
          <p:nvPr/>
        </p:nvSpPr>
        <p:spPr>
          <a:xfrm>
            <a:off x="9360872" y="3714496"/>
            <a:ext cx="2273052" cy="29799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5130" y="4648445"/>
            <a:ext cx="689675" cy="151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8" descr="D:\Schule\Chemie\Graphiksammlung\Strukturformeln\Alkohole\ethanol.bmp"/>
          <p:cNvPicPr>
            <a:picLocks noChangeAspect="1" noChangeArrowheads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5461962" y="434947"/>
            <a:ext cx="1224000" cy="71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uppieren 80"/>
          <p:cNvGrpSpPr/>
          <p:nvPr/>
        </p:nvGrpSpPr>
        <p:grpSpPr>
          <a:xfrm>
            <a:off x="9637777" y="1113405"/>
            <a:ext cx="2344794" cy="2102999"/>
            <a:chOff x="9637777" y="1113405"/>
            <a:chExt cx="2344794" cy="2102999"/>
          </a:xfrm>
        </p:grpSpPr>
        <p:pic>
          <p:nvPicPr>
            <p:cNvPr id="82" name="Grafik 81"/>
            <p:cNvPicPr>
              <a:picLocks noChangeAspect="1"/>
            </p:cNvPicPr>
            <p:nvPr/>
          </p:nvPicPr>
          <p:blipFill>
            <a:blip r:embed="rId34" cstate="print">
              <a:extLst>
                <a:ext uri="{BEBA8EAE-BF5A-486C-A8C5-ECC9F3942E4B}">
                  <a14:imgProps xmlns:a14="http://schemas.microsoft.com/office/drawing/2010/main">
                    <a14:imgLayer r:embed="rId35"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1013" y="2359928"/>
              <a:ext cx="1010202" cy="8564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83" name="Gruppieren 82"/>
            <p:cNvGrpSpPr/>
            <p:nvPr/>
          </p:nvGrpSpPr>
          <p:grpSpPr>
            <a:xfrm>
              <a:off x="9637777" y="1113405"/>
              <a:ext cx="2344794" cy="1259402"/>
              <a:chOff x="6444208" y="853035"/>
              <a:chExt cx="2344794" cy="1259402"/>
            </a:xfrm>
          </p:grpSpPr>
          <p:pic>
            <p:nvPicPr>
              <p:cNvPr id="84" name="Picture 11"/>
              <p:cNvPicPr>
                <a:picLocks noChangeAspect="1" noChangeArrowheads="1"/>
              </p:cNvPicPr>
              <p:nvPr/>
            </p:nvPicPr>
            <p:blipFill>
              <a:blip r:embed="rId3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4208" y="853035"/>
                <a:ext cx="967376" cy="1259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5" name="Gruppieren 84"/>
              <p:cNvGrpSpPr/>
              <p:nvPr/>
            </p:nvGrpSpPr>
            <p:grpSpPr>
              <a:xfrm>
                <a:off x="7420740" y="1300879"/>
                <a:ext cx="1368262" cy="657453"/>
                <a:chOff x="3635896" y="3777706"/>
                <a:chExt cx="2016224" cy="1368152"/>
              </a:xfrm>
            </p:grpSpPr>
            <p:sp>
              <p:nvSpPr>
                <p:cNvPr id="86" name="Wolkenförmige Legende 85"/>
                <p:cNvSpPr/>
                <p:nvPr/>
              </p:nvSpPr>
              <p:spPr>
                <a:xfrm>
                  <a:off x="3635896" y="3777706"/>
                  <a:ext cx="2016224" cy="1368152"/>
                </a:xfrm>
                <a:prstGeom prst="cloudCallout">
                  <a:avLst>
                    <a:gd name="adj1" fmla="val -29337"/>
                    <a:gd name="adj2" fmla="val 113322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pic>
              <p:nvPicPr>
                <p:cNvPr id="87" name="Picture 2"/>
                <p:cNvPicPr>
                  <a:picLocks noChangeAspect="1" noChangeArrowheads="1"/>
                </p:cNvPicPr>
                <p:nvPr/>
              </p:nvPicPr>
              <p:blipFill>
                <a:blip r:embed="rId3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2608" y="3998012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8" name="Picture 2"/>
                <p:cNvPicPr>
                  <a:picLocks noChangeAspect="1" noChangeArrowheads="1"/>
                </p:cNvPicPr>
                <p:nvPr/>
              </p:nvPicPr>
              <p:blipFill>
                <a:blip r:embed="rId3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48514" y="3933056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9" name="Picture 2"/>
                <p:cNvPicPr>
                  <a:picLocks noChangeAspect="1" noChangeArrowheads="1"/>
                </p:cNvPicPr>
                <p:nvPr/>
              </p:nvPicPr>
              <p:blipFill>
                <a:blip r:embed="rId3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0920" y="4063378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0" name="Picture 2"/>
                <p:cNvPicPr>
                  <a:picLocks noChangeAspect="1" noChangeArrowheads="1"/>
                </p:cNvPicPr>
                <p:nvPr/>
              </p:nvPicPr>
              <p:blipFill>
                <a:blip r:embed="rId3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95122" y="3933056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" name="Picture 2"/>
                <p:cNvPicPr>
                  <a:picLocks noChangeAspect="1" noChangeArrowheads="1"/>
                </p:cNvPicPr>
                <p:nvPr/>
              </p:nvPicPr>
              <p:blipFill>
                <a:blip r:embed="rId3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21302" y="3980036"/>
                  <a:ext cx="325906" cy="963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994" y="5021861"/>
            <a:ext cx="1191336" cy="73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9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Benutzerdefiniert</PresentationFormat>
  <Paragraphs>18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 Klasse 10</dc:title>
  <dc:creator>Ulrike Weyrauther;Degner Thomas</dc:creator>
  <cp:lastModifiedBy>Windows-Benutzer</cp:lastModifiedBy>
  <cp:revision>209</cp:revision>
  <cp:lastPrinted>2015-11-21T14:38:52Z</cp:lastPrinted>
  <dcterms:created xsi:type="dcterms:W3CDTF">2015-08-10T18:40:22Z</dcterms:created>
  <dcterms:modified xsi:type="dcterms:W3CDTF">2018-10-01T15:09:17Z</dcterms:modified>
</cp:coreProperties>
</file>