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456" r:id="rId2"/>
    <p:sldId id="457" r:id="rId3"/>
  </p:sldIdLst>
  <p:sldSz cx="12192000" cy="6858000"/>
  <p:notesSz cx="6865938" cy="999807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D0B9FF"/>
    <a:srgbClr val="9966FF"/>
    <a:srgbClr val="FFCC99"/>
    <a:srgbClr val="66FFFF"/>
    <a:srgbClr val="FF6D6D"/>
    <a:srgbClr val="CCFF99"/>
    <a:srgbClr val="99CCFF"/>
    <a:srgbClr val="FFCC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3997" autoAdjust="0"/>
  </p:normalViewPr>
  <p:slideViewPr>
    <p:cSldViewPr snapToGrid="0">
      <p:cViewPr varScale="1">
        <p:scale>
          <a:sx n="82" d="100"/>
          <a:sy n="82" d="100"/>
        </p:scale>
        <p:origin x="-774" y="-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37412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5240" cy="501640"/>
          </a:xfrm>
          <a:prstGeom prst="rect">
            <a:avLst/>
          </a:prstGeom>
        </p:spPr>
        <p:txBody>
          <a:bodyPr vert="horz" lIns="96359" tIns="48180" rIns="96359" bIns="48180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9109" y="0"/>
            <a:ext cx="2975240" cy="501640"/>
          </a:xfrm>
          <a:prstGeom prst="rect">
            <a:avLst/>
          </a:prstGeom>
        </p:spPr>
        <p:txBody>
          <a:bodyPr vert="horz" lIns="96359" tIns="48180" rIns="96359" bIns="48180" rtlCol="0"/>
          <a:lstStyle>
            <a:lvl1pPr algn="r">
              <a:defRPr sz="1300"/>
            </a:lvl1pPr>
          </a:lstStyle>
          <a:p>
            <a:fld id="{9F564516-2CD0-4CAD-A498-A30E85B41E47}" type="datetimeFigureOut">
              <a:rPr lang="de-DE" smtClean="0"/>
              <a:t>01.10.2018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34975" y="1249363"/>
            <a:ext cx="5997575" cy="3375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59" tIns="48180" rIns="96359" bIns="4818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6594" y="4811574"/>
            <a:ext cx="5492750" cy="3936742"/>
          </a:xfrm>
          <a:prstGeom prst="rect">
            <a:avLst/>
          </a:prstGeom>
        </p:spPr>
        <p:txBody>
          <a:bodyPr vert="horz" lIns="96359" tIns="48180" rIns="96359" bIns="4818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96437"/>
            <a:ext cx="2975240" cy="501639"/>
          </a:xfrm>
          <a:prstGeom prst="rect">
            <a:avLst/>
          </a:prstGeom>
        </p:spPr>
        <p:txBody>
          <a:bodyPr vert="horz" lIns="96359" tIns="48180" rIns="96359" bIns="48180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9109" y="9496437"/>
            <a:ext cx="2975240" cy="501639"/>
          </a:xfrm>
          <a:prstGeom prst="rect">
            <a:avLst/>
          </a:prstGeom>
        </p:spPr>
        <p:txBody>
          <a:bodyPr vert="horz" lIns="96359" tIns="48180" rIns="96359" bIns="48180" rtlCol="0" anchor="b"/>
          <a:lstStyle>
            <a:lvl1pPr algn="r">
              <a:defRPr sz="1300"/>
            </a:lvl1pPr>
          </a:lstStyle>
          <a:p>
            <a:fld id="{96635D59-5C57-434E-ADD3-8F2EFA68484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8680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Vorlage</a:t>
            </a:r>
            <a:r>
              <a:rPr lang="de-DE" baseline="0" dirty="0" smtClean="0"/>
              <a:t> für Schülerinnen und Schüler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D301B6-CE3B-4F56-A425-78320C7607EB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80955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Vorlage mit zugeordnete Strukturformeln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D301B6-CE3B-4F56-A425-78320C7607EB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79290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FFA5D-BE7F-4E9D-A89D-3763CCE4F661}" type="datetimeFigureOut">
              <a:rPr lang="de-DE" smtClean="0"/>
              <a:t>01.10.2018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E7ADA-2298-4D22-BC5F-630F68A0BA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1665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FFA5D-BE7F-4E9D-A89D-3763CCE4F661}" type="datetimeFigureOut">
              <a:rPr lang="de-DE" smtClean="0"/>
              <a:t>01.10.2018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E7ADA-2298-4D22-BC5F-630F68A0BA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5173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FFA5D-BE7F-4E9D-A89D-3763CCE4F661}" type="datetimeFigureOut">
              <a:rPr lang="de-DE" smtClean="0"/>
              <a:t>01.10.2018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E7ADA-2298-4D22-BC5F-630F68A0BA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8550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FFA5D-BE7F-4E9D-A89D-3763CCE4F661}" type="datetimeFigureOut">
              <a:rPr lang="de-DE" smtClean="0"/>
              <a:t>01.10.2018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E7ADA-2298-4D22-BC5F-630F68A0BA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0790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FFA5D-BE7F-4E9D-A89D-3763CCE4F661}" type="datetimeFigureOut">
              <a:rPr lang="de-DE" smtClean="0"/>
              <a:t>01.10.2018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E7ADA-2298-4D22-BC5F-630F68A0BA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5179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FFA5D-BE7F-4E9D-A89D-3763CCE4F661}" type="datetimeFigureOut">
              <a:rPr lang="de-DE" smtClean="0"/>
              <a:t>01.10.2018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E7ADA-2298-4D22-BC5F-630F68A0BA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8902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FFA5D-BE7F-4E9D-A89D-3763CCE4F661}" type="datetimeFigureOut">
              <a:rPr lang="de-DE" smtClean="0"/>
              <a:t>01.10.2018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E7ADA-2298-4D22-BC5F-630F68A0BA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2588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FFA5D-BE7F-4E9D-A89D-3763CCE4F661}" type="datetimeFigureOut">
              <a:rPr lang="de-DE" smtClean="0"/>
              <a:t>01.10.2018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E7ADA-2298-4D22-BC5F-630F68A0BA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5456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FFA5D-BE7F-4E9D-A89D-3763CCE4F661}" type="datetimeFigureOut">
              <a:rPr lang="de-DE" smtClean="0"/>
              <a:t>01.10.2018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E7ADA-2298-4D22-BC5F-630F68A0BA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7363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FFA5D-BE7F-4E9D-A89D-3763CCE4F661}" type="datetimeFigureOut">
              <a:rPr lang="de-DE" smtClean="0"/>
              <a:t>01.10.2018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E7ADA-2298-4D22-BC5F-630F68A0BA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4514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FFA5D-BE7F-4E9D-A89D-3763CCE4F661}" type="datetimeFigureOut">
              <a:rPr lang="de-DE" smtClean="0"/>
              <a:t>01.10.2018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E7ADA-2298-4D22-BC5F-630F68A0BA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4360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2FFA5D-BE7F-4E9D-A89D-3763CCE4F661}" type="datetimeFigureOut">
              <a:rPr lang="de-DE" smtClean="0"/>
              <a:t>01.10.2018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E7ADA-2298-4D22-BC5F-630F68A0BA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5725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microsoft.com/office/2007/relationships/hdphoto" Target="../media/hdphoto1.wdp"/><Relationship Id="rId3" Type="http://schemas.openxmlformats.org/officeDocument/2006/relationships/image" Target="../media/image1.png"/><Relationship Id="rId21" Type="http://schemas.openxmlformats.org/officeDocument/2006/relationships/image" Target="../media/image18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16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.png"/><Relationship Id="rId18" Type="http://schemas.openxmlformats.org/officeDocument/2006/relationships/image" Target="../media/image8.png"/><Relationship Id="rId26" Type="http://schemas.openxmlformats.org/officeDocument/2006/relationships/image" Target="../media/image28.png"/><Relationship Id="rId21" Type="http://schemas.openxmlformats.org/officeDocument/2006/relationships/image" Target="../media/image23.png"/><Relationship Id="rId34" Type="http://schemas.openxmlformats.org/officeDocument/2006/relationships/image" Target="../media/image15.jpeg"/><Relationship Id="rId7" Type="http://schemas.openxmlformats.org/officeDocument/2006/relationships/image" Target="../media/image19.jpeg"/><Relationship Id="rId12" Type="http://schemas.openxmlformats.org/officeDocument/2006/relationships/image" Target="../media/image2.png"/><Relationship Id="rId17" Type="http://schemas.openxmlformats.org/officeDocument/2006/relationships/image" Target="../media/image7.png"/><Relationship Id="rId25" Type="http://schemas.openxmlformats.org/officeDocument/2006/relationships/image" Target="../media/image27.emf"/><Relationship Id="rId33" Type="http://schemas.openxmlformats.org/officeDocument/2006/relationships/image" Target="../media/image34.png"/><Relationship Id="rId38" Type="http://schemas.openxmlformats.org/officeDocument/2006/relationships/image" Target="../media/image35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6.png"/><Relationship Id="rId20" Type="http://schemas.openxmlformats.org/officeDocument/2006/relationships/image" Target="../media/image10.png"/><Relationship Id="rId29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1.png"/><Relationship Id="rId24" Type="http://schemas.openxmlformats.org/officeDocument/2006/relationships/image" Target="../media/image26.png"/><Relationship Id="rId32" Type="http://schemas.openxmlformats.org/officeDocument/2006/relationships/image" Target="../media/image18.png"/><Relationship Id="rId37" Type="http://schemas.openxmlformats.org/officeDocument/2006/relationships/image" Target="../media/image17.png"/><Relationship Id="rId5" Type="http://schemas.openxmlformats.org/officeDocument/2006/relationships/image" Target="../media/image13.png"/><Relationship Id="rId15" Type="http://schemas.openxmlformats.org/officeDocument/2006/relationships/image" Target="../media/image5.png"/><Relationship Id="rId23" Type="http://schemas.openxmlformats.org/officeDocument/2006/relationships/image" Target="../media/image25.png"/><Relationship Id="rId28" Type="http://schemas.openxmlformats.org/officeDocument/2006/relationships/image" Target="../media/image30.png"/><Relationship Id="rId36" Type="http://schemas.openxmlformats.org/officeDocument/2006/relationships/image" Target="../media/image16.png"/><Relationship Id="rId10" Type="http://schemas.openxmlformats.org/officeDocument/2006/relationships/image" Target="../media/image22.png"/><Relationship Id="rId19" Type="http://schemas.openxmlformats.org/officeDocument/2006/relationships/image" Target="../media/image9.png"/><Relationship Id="rId31" Type="http://schemas.openxmlformats.org/officeDocument/2006/relationships/image" Target="../media/image33.png"/><Relationship Id="rId4" Type="http://schemas.openxmlformats.org/officeDocument/2006/relationships/image" Target="../media/image12.png"/><Relationship Id="rId9" Type="http://schemas.openxmlformats.org/officeDocument/2006/relationships/image" Target="../media/image21.png"/><Relationship Id="rId14" Type="http://schemas.openxmlformats.org/officeDocument/2006/relationships/image" Target="../media/image4.png"/><Relationship Id="rId22" Type="http://schemas.openxmlformats.org/officeDocument/2006/relationships/image" Target="../media/image24.png"/><Relationship Id="rId27" Type="http://schemas.openxmlformats.org/officeDocument/2006/relationships/image" Target="../media/image29.png"/><Relationship Id="rId30" Type="http://schemas.openxmlformats.org/officeDocument/2006/relationships/image" Target="../media/image32.png"/><Relationship Id="rId35" Type="http://schemas.microsoft.com/office/2007/relationships/hdphoto" Target="../media/hdphoto1.wdp"/><Relationship Id="rId8" Type="http://schemas.openxmlformats.org/officeDocument/2006/relationships/image" Target="../media/image20.png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9324" y="1718604"/>
            <a:ext cx="933708" cy="910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1" name="Gruppieren 30"/>
          <p:cNvGrpSpPr/>
          <p:nvPr/>
        </p:nvGrpSpPr>
        <p:grpSpPr>
          <a:xfrm>
            <a:off x="1047033" y="1085535"/>
            <a:ext cx="2826605" cy="2534109"/>
            <a:chOff x="161219" y="88009"/>
            <a:chExt cx="2826605" cy="2534109"/>
          </a:xfrm>
        </p:grpSpPr>
        <p:pic>
          <p:nvPicPr>
            <p:cNvPr id="2" name="Picture 4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219" y="635482"/>
              <a:ext cx="622116" cy="19866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6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3335" y="226859"/>
              <a:ext cx="591960" cy="22519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11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5295" y="1628800"/>
              <a:ext cx="827795" cy="8318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" name="Gruppieren 5"/>
            <p:cNvGrpSpPr/>
            <p:nvPr/>
          </p:nvGrpSpPr>
          <p:grpSpPr>
            <a:xfrm>
              <a:off x="1356294" y="88009"/>
              <a:ext cx="1631530" cy="1540791"/>
              <a:chOff x="2566923" y="292364"/>
              <a:chExt cx="2280096" cy="2192721"/>
            </a:xfrm>
          </p:grpSpPr>
          <p:pic>
            <p:nvPicPr>
              <p:cNvPr id="7" name="Picture 12"/>
              <p:cNvPicPr>
                <a:picLocks noChangeAspect="1" noChangeArrowheads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66923" y="292364"/>
                <a:ext cx="2280096" cy="180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" name="Picture 13"/>
              <p:cNvPicPr>
                <a:picLocks noChangeAspect="1" noChangeArrowheads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31796" y="1681521"/>
                <a:ext cx="1555218" cy="8035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28" name="Gruppieren 27"/>
          <p:cNvGrpSpPr/>
          <p:nvPr/>
        </p:nvGrpSpPr>
        <p:grpSpPr>
          <a:xfrm>
            <a:off x="9860407" y="4997481"/>
            <a:ext cx="1499530" cy="1187178"/>
            <a:chOff x="6763518" y="3496839"/>
            <a:chExt cx="1499530" cy="1187178"/>
          </a:xfrm>
        </p:grpSpPr>
        <p:pic>
          <p:nvPicPr>
            <p:cNvPr id="12" name="Picture 10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63518" y="3496839"/>
              <a:ext cx="679039" cy="1187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6"/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42557" y="3600615"/>
              <a:ext cx="820491" cy="1083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7" name="Gruppieren 26"/>
          <p:cNvGrpSpPr/>
          <p:nvPr/>
        </p:nvGrpSpPr>
        <p:grpSpPr>
          <a:xfrm>
            <a:off x="1531750" y="4436923"/>
            <a:ext cx="2168246" cy="1080325"/>
            <a:chOff x="5363129" y="5133459"/>
            <a:chExt cx="2168246" cy="1080325"/>
          </a:xfrm>
        </p:grpSpPr>
        <p:pic>
          <p:nvPicPr>
            <p:cNvPr id="25" name="Picture 7"/>
            <p:cNvPicPr>
              <a:picLocks noChangeAspect="1" noChangeArrowheads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78930" y="5133459"/>
              <a:ext cx="852445" cy="1080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12"/>
            <p:cNvPicPr>
              <a:picLocks noChangeAspect="1" noChangeArrowheads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3129" y="5133459"/>
              <a:ext cx="1315801" cy="1080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5" name="Titel 1"/>
          <p:cNvSpPr txBox="1">
            <a:spLocks/>
          </p:cNvSpPr>
          <p:nvPr/>
        </p:nvSpPr>
        <p:spPr>
          <a:xfrm>
            <a:off x="5227902" y="3419308"/>
            <a:ext cx="1579209" cy="92073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OC</a:t>
            </a:r>
            <a:endParaRPr lang="de-DE" dirty="0"/>
          </a:p>
        </p:txBody>
      </p:sp>
      <p:sp>
        <p:nvSpPr>
          <p:cNvPr id="36" name="Titel 1"/>
          <p:cNvSpPr txBox="1">
            <a:spLocks/>
          </p:cNvSpPr>
          <p:nvPr/>
        </p:nvSpPr>
        <p:spPr>
          <a:xfrm>
            <a:off x="2529832" y="2631921"/>
            <a:ext cx="3314388" cy="460367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Alk</a:t>
            </a:r>
            <a:r>
              <a:rPr lang="de-DE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</a:t>
            </a:r>
            <a:r>
              <a:rPr lang="de-DE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e/Alk</a:t>
            </a:r>
            <a:r>
              <a:rPr lang="de-DE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</a:t>
            </a:r>
            <a:r>
              <a:rPr lang="de-DE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endParaRPr lang="de-DE" sz="2400" dirty="0"/>
          </a:p>
        </p:txBody>
      </p:sp>
      <p:sp>
        <p:nvSpPr>
          <p:cNvPr id="37" name="Titel 1"/>
          <p:cNvSpPr txBox="1">
            <a:spLocks/>
          </p:cNvSpPr>
          <p:nvPr/>
        </p:nvSpPr>
        <p:spPr>
          <a:xfrm>
            <a:off x="5510284" y="2835987"/>
            <a:ext cx="3019369" cy="47559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Alkohole/Alkan</a:t>
            </a:r>
            <a:r>
              <a:rPr lang="de-DE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</a:t>
            </a:r>
            <a:r>
              <a:rPr lang="de-DE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endParaRPr lang="de-DE" sz="2400" dirty="0"/>
          </a:p>
        </p:txBody>
      </p:sp>
      <p:sp>
        <p:nvSpPr>
          <p:cNvPr id="38" name="Titel 1"/>
          <p:cNvSpPr txBox="1">
            <a:spLocks/>
          </p:cNvSpPr>
          <p:nvPr/>
        </p:nvSpPr>
        <p:spPr>
          <a:xfrm>
            <a:off x="9558485" y="2984001"/>
            <a:ext cx="2592000" cy="47559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Aldehyde/Alkan</a:t>
            </a:r>
            <a:r>
              <a:rPr lang="de-DE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</a:t>
            </a:r>
            <a:r>
              <a:rPr lang="de-DE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endParaRPr lang="de-DE" sz="2400" dirty="0"/>
          </a:p>
        </p:txBody>
      </p:sp>
      <p:sp>
        <p:nvSpPr>
          <p:cNvPr id="39" name="Titel 1"/>
          <p:cNvSpPr txBox="1">
            <a:spLocks/>
          </p:cNvSpPr>
          <p:nvPr/>
        </p:nvSpPr>
        <p:spPr>
          <a:xfrm>
            <a:off x="9454130" y="6086905"/>
            <a:ext cx="2268000" cy="47559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Ketone/Alkan</a:t>
            </a:r>
            <a:r>
              <a:rPr lang="de-DE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</a:t>
            </a:r>
            <a:r>
              <a:rPr lang="de-DE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endParaRPr lang="de-DE" sz="2400" dirty="0"/>
          </a:p>
        </p:txBody>
      </p:sp>
      <p:sp>
        <p:nvSpPr>
          <p:cNvPr id="40" name="Titel 1"/>
          <p:cNvSpPr txBox="1">
            <a:spLocks/>
          </p:cNvSpPr>
          <p:nvPr/>
        </p:nvSpPr>
        <p:spPr>
          <a:xfrm>
            <a:off x="676347" y="6254171"/>
            <a:ext cx="4057797" cy="447327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Ester/</a:t>
            </a:r>
            <a:r>
              <a:rPr lang="de-DE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Alkansäurealky</a:t>
            </a:r>
            <a:r>
              <a:rPr lang="de-DE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ester</a:t>
            </a:r>
            <a:endParaRPr lang="de-DE" sz="1800" dirty="0">
              <a:solidFill>
                <a:srgbClr val="FF0000"/>
              </a:solidFill>
            </a:endParaRPr>
          </a:p>
        </p:txBody>
      </p:sp>
      <p:sp>
        <p:nvSpPr>
          <p:cNvPr id="41" name="Titel 1"/>
          <p:cNvSpPr txBox="1">
            <a:spLocks/>
          </p:cNvSpPr>
          <p:nvPr/>
        </p:nvSpPr>
        <p:spPr>
          <a:xfrm>
            <a:off x="4995110" y="6143546"/>
            <a:ext cx="4201311" cy="55305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Carbonsäuren/Alkan</a:t>
            </a:r>
            <a:r>
              <a:rPr lang="de-DE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säuren</a:t>
            </a:r>
            <a:endParaRPr lang="de-DE" sz="2400" dirty="0">
              <a:solidFill>
                <a:srgbClr val="FF0000"/>
              </a:solidFill>
            </a:endParaRPr>
          </a:p>
        </p:txBody>
      </p:sp>
      <p:grpSp>
        <p:nvGrpSpPr>
          <p:cNvPr id="32" name="Gruppieren 31"/>
          <p:cNvGrpSpPr/>
          <p:nvPr/>
        </p:nvGrpSpPr>
        <p:grpSpPr>
          <a:xfrm>
            <a:off x="5624541" y="1199196"/>
            <a:ext cx="2305146" cy="1670363"/>
            <a:chOff x="5602801" y="1213322"/>
            <a:chExt cx="2305146" cy="1670363"/>
          </a:xfrm>
        </p:grpSpPr>
        <p:grpSp>
          <p:nvGrpSpPr>
            <p:cNvPr id="30" name="Gruppieren 29"/>
            <p:cNvGrpSpPr/>
            <p:nvPr/>
          </p:nvGrpSpPr>
          <p:grpSpPr>
            <a:xfrm>
              <a:off x="5602801" y="1213322"/>
              <a:ext cx="2305146" cy="1670363"/>
              <a:chOff x="3405596" y="213890"/>
              <a:chExt cx="2305146" cy="1670363"/>
            </a:xfrm>
          </p:grpSpPr>
          <p:pic>
            <p:nvPicPr>
              <p:cNvPr id="9" name="Picture 3"/>
              <p:cNvPicPr>
                <a:picLocks noChangeAspect="1" noChangeArrowheads="1"/>
              </p:cNvPicPr>
              <p:nvPr/>
            </p:nvPicPr>
            <p:blipFill>
              <a:blip r:embed="rId1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05596" y="505716"/>
                <a:ext cx="482837" cy="13785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" name="Picture 4"/>
              <p:cNvPicPr>
                <a:picLocks noChangeAspect="1" noChangeArrowheads="1"/>
              </p:cNvPicPr>
              <p:nvPr/>
            </p:nvPicPr>
            <p:blipFill>
              <a:blip r:embed="rId1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06765" y="318657"/>
                <a:ext cx="448713" cy="14842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" name="Picture 8"/>
              <p:cNvPicPr>
                <a:picLocks noChangeAspect="1" noChangeArrowheads="1"/>
              </p:cNvPicPr>
              <p:nvPr/>
            </p:nvPicPr>
            <p:blipFill>
              <a:blip r:embed="rId1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55478" y="213890"/>
                <a:ext cx="855264" cy="12782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66" name="Picture 2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15400" y="1512605"/>
              <a:ext cx="523412" cy="1363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" name="Gruppieren 15"/>
          <p:cNvGrpSpPr/>
          <p:nvPr/>
        </p:nvGrpSpPr>
        <p:grpSpPr>
          <a:xfrm>
            <a:off x="9637777" y="1113405"/>
            <a:ext cx="2344794" cy="2102999"/>
            <a:chOff x="9637777" y="1113405"/>
            <a:chExt cx="2344794" cy="2102999"/>
          </a:xfrm>
        </p:grpSpPr>
        <p:pic>
          <p:nvPicPr>
            <p:cNvPr id="15" name="Grafik 14"/>
            <p:cNvPicPr>
              <a:picLocks noChangeAspect="1"/>
            </p:cNvPicPr>
            <p:nvPr/>
          </p:nvPicPr>
          <p:blipFill>
            <a:blip r:embed="rId17" cstate="print">
              <a:extLst>
                <a:ext uri="{BEBA8EAE-BF5A-486C-A8C5-ECC9F3942E4B}">
                  <a14:imgProps xmlns:a14="http://schemas.microsoft.com/office/drawing/2010/main">
                    <a14:imgLayer r:embed="rId18"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41013" y="2359928"/>
              <a:ext cx="1010202" cy="85647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grpSp>
          <p:nvGrpSpPr>
            <p:cNvPr id="29" name="Gruppieren 28"/>
            <p:cNvGrpSpPr/>
            <p:nvPr/>
          </p:nvGrpSpPr>
          <p:grpSpPr>
            <a:xfrm>
              <a:off x="9637777" y="1113405"/>
              <a:ext cx="2344794" cy="1259402"/>
              <a:chOff x="6444208" y="853035"/>
              <a:chExt cx="2344794" cy="1259402"/>
            </a:xfrm>
          </p:grpSpPr>
          <p:pic>
            <p:nvPicPr>
              <p:cNvPr id="14" name="Picture 11"/>
              <p:cNvPicPr>
                <a:picLocks noChangeAspect="1" noChangeArrowheads="1"/>
              </p:cNvPicPr>
              <p:nvPr/>
            </p:nvPicPr>
            <p:blipFill>
              <a:blip r:embed="rId1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44208" y="853035"/>
                <a:ext cx="967376" cy="12594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17" name="Gruppieren 16"/>
              <p:cNvGrpSpPr/>
              <p:nvPr/>
            </p:nvGrpSpPr>
            <p:grpSpPr>
              <a:xfrm>
                <a:off x="7420740" y="1300879"/>
                <a:ext cx="1368262" cy="657453"/>
                <a:chOff x="3635896" y="3777706"/>
                <a:chExt cx="2016224" cy="1368152"/>
              </a:xfrm>
            </p:grpSpPr>
            <p:sp>
              <p:nvSpPr>
                <p:cNvPr id="18" name="Wolkenförmige Legende 17"/>
                <p:cNvSpPr/>
                <p:nvPr/>
              </p:nvSpPr>
              <p:spPr>
                <a:xfrm>
                  <a:off x="3635896" y="3777706"/>
                  <a:ext cx="2016224" cy="1368152"/>
                </a:xfrm>
                <a:prstGeom prst="cloudCallout">
                  <a:avLst>
                    <a:gd name="adj1" fmla="val -29337"/>
                    <a:gd name="adj2" fmla="val 113322"/>
                  </a:avLst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pic>
              <p:nvPicPr>
                <p:cNvPr id="19" name="Picture 2"/>
                <p:cNvPicPr>
                  <a:picLocks noChangeAspect="1" noChangeArrowheads="1"/>
                </p:cNvPicPr>
                <p:nvPr/>
              </p:nvPicPr>
              <p:blipFill>
                <a:blip r:embed="rId20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922608" y="3998012"/>
                  <a:ext cx="325906" cy="9634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0" name="Picture 2"/>
                <p:cNvPicPr>
                  <a:picLocks noChangeAspect="1" noChangeArrowheads="1"/>
                </p:cNvPicPr>
                <p:nvPr/>
              </p:nvPicPr>
              <p:blipFill>
                <a:blip r:embed="rId20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248514" y="3933056"/>
                  <a:ext cx="325906" cy="9634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1" name="Picture 2"/>
                <p:cNvPicPr>
                  <a:picLocks noChangeAspect="1" noChangeArrowheads="1"/>
                </p:cNvPicPr>
                <p:nvPr/>
              </p:nvPicPr>
              <p:blipFill>
                <a:blip r:embed="rId20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350920" y="4063378"/>
                  <a:ext cx="325906" cy="9634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2" name="Picture 2"/>
                <p:cNvPicPr>
                  <a:picLocks noChangeAspect="1" noChangeArrowheads="1"/>
                </p:cNvPicPr>
                <p:nvPr/>
              </p:nvPicPr>
              <p:blipFill>
                <a:blip r:embed="rId20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695122" y="3933056"/>
                  <a:ext cx="325906" cy="9634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3" name="Picture 2"/>
                <p:cNvPicPr>
                  <a:picLocks noChangeAspect="1" noChangeArrowheads="1"/>
                </p:cNvPicPr>
                <p:nvPr/>
              </p:nvPicPr>
              <p:blipFill>
                <a:blip r:embed="rId20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21302" y="3980036"/>
                  <a:ext cx="325906" cy="9634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</p:grpSp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3092" y="4648445"/>
            <a:ext cx="689675" cy="1513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Users\Thomas D\Desktop\ameise.jpg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25480">
            <a:off x="7095765" y="4648445"/>
            <a:ext cx="1764500" cy="13299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4772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uppieren 31"/>
          <p:cNvGrpSpPr/>
          <p:nvPr/>
        </p:nvGrpSpPr>
        <p:grpSpPr>
          <a:xfrm>
            <a:off x="5656897" y="1224385"/>
            <a:ext cx="2326479" cy="1607965"/>
            <a:chOff x="5581468" y="1213322"/>
            <a:chExt cx="2326479" cy="1607965"/>
          </a:xfrm>
        </p:grpSpPr>
        <p:grpSp>
          <p:nvGrpSpPr>
            <p:cNvPr id="30" name="Gruppieren 29"/>
            <p:cNvGrpSpPr/>
            <p:nvPr/>
          </p:nvGrpSpPr>
          <p:grpSpPr>
            <a:xfrm>
              <a:off x="5581468" y="1213322"/>
              <a:ext cx="2326479" cy="1588970"/>
              <a:chOff x="3384263" y="213890"/>
              <a:chExt cx="2326479" cy="1588970"/>
            </a:xfrm>
          </p:grpSpPr>
          <p:pic>
            <p:nvPicPr>
              <p:cNvPr id="9" name="Picture 3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84263" y="421710"/>
                <a:ext cx="482837" cy="13785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" name="Picture 4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06765" y="318657"/>
                <a:ext cx="448713" cy="14842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" name="Picture 8"/>
              <p:cNvPicPr>
                <a:picLocks noChangeAspect="1"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55478" y="213890"/>
                <a:ext cx="855264" cy="12782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66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98533" y="1457662"/>
              <a:ext cx="523412" cy="1363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0" name="Picture 2" descr="C:\Users\Thomas D\Desktop\ameise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25480">
            <a:off x="7399828" y="4622583"/>
            <a:ext cx="1525263" cy="11496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1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81281" y="4222071"/>
            <a:ext cx="1212276" cy="8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" name="Picture 1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1279" y="5489576"/>
            <a:ext cx="1677210" cy="811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" name="Picture 6" descr="D:\Schule\Chemie\Graphiksammlung\Strukturformeln\Carbonsäuren\Ameisensäure.bmp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50988" y="5676901"/>
            <a:ext cx="936000" cy="611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9324" y="1718604"/>
            <a:ext cx="933708" cy="910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1" name="Gruppieren 30"/>
          <p:cNvGrpSpPr/>
          <p:nvPr/>
        </p:nvGrpSpPr>
        <p:grpSpPr>
          <a:xfrm>
            <a:off x="1047033" y="1085535"/>
            <a:ext cx="2826605" cy="2534109"/>
            <a:chOff x="161219" y="88009"/>
            <a:chExt cx="2826605" cy="2534109"/>
          </a:xfrm>
        </p:grpSpPr>
        <p:pic>
          <p:nvPicPr>
            <p:cNvPr id="2" name="Picture 4"/>
            <p:cNvPicPr>
              <a:picLocks noChangeAspect="1" noChangeArrowheads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219" y="635482"/>
              <a:ext cx="622116" cy="19866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6"/>
            <p:cNvPicPr>
              <a:picLocks noChangeAspect="1" noChangeArrowheads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3335" y="226859"/>
              <a:ext cx="591960" cy="22519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11"/>
            <p:cNvPicPr>
              <a:picLocks noChangeAspect="1" noChangeArrowheads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5295" y="1628800"/>
              <a:ext cx="827795" cy="8318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" name="Gruppieren 5"/>
            <p:cNvGrpSpPr/>
            <p:nvPr/>
          </p:nvGrpSpPr>
          <p:grpSpPr>
            <a:xfrm>
              <a:off x="1356294" y="88009"/>
              <a:ext cx="1631530" cy="1540791"/>
              <a:chOff x="2566923" y="292364"/>
              <a:chExt cx="2280096" cy="2192721"/>
            </a:xfrm>
          </p:grpSpPr>
          <p:pic>
            <p:nvPicPr>
              <p:cNvPr id="7" name="Picture 12"/>
              <p:cNvPicPr>
                <a:picLocks noChangeAspect="1" noChangeArrowheads="1"/>
              </p:cNvPicPr>
              <p:nvPr/>
            </p:nvPicPr>
            <p:blipFill>
              <a:blip r:embed="rId1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66923" y="292364"/>
                <a:ext cx="2280096" cy="180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" name="Picture 13"/>
              <p:cNvPicPr>
                <a:picLocks noChangeAspect="1" noChangeArrowheads="1"/>
              </p:cNvPicPr>
              <p:nvPr/>
            </p:nvPicPr>
            <p:blipFill>
              <a:blip r:embed="rId1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31796" y="1681521"/>
                <a:ext cx="1555218" cy="8035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28" name="Gruppieren 27"/>
          <p:cNvGrpSpPr/>
          <p:nvPr/>
        </p:nvGrpSpPr>
        <p:grpSpPr>
          <a:xfrm>
            <a:off x="9860407" y="4997481"/>
            <a:ext cx="1499530" cy="1187178"/>
            <a:chOff x="6763518" y="3496839"/>
            <a:chExt cx="1499530" cy="1187178"/>
          </a:xfrm>
        </p:grpSpPr>
        <p:pic>
          <p:nvPicPr>
            <p:cNvPr id="12" name="Picture 10"/>
            <p:cNvPicPr>
              <a:picLocks noChangeAspect="1" noChangeArrowheads="1"/>
            </p:cNvPicPr>
            <p:nvPr/>
          </p:nvPicPr>
          <p:blipFill>
            <a:blip r:embed="rId1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63518" y="3496839"/>
              <a:ext cx="679039" cy="1187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6"/>
            <p:cNvPicPr>
              <a:picLocks noChangeAspect="1" noChangeArrowheads="1"/>
            </p:cNvPicPr>
            <p:nvPr/>
          </p:nvPicPr>
          <p:blipFill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42557" y="3600615"/>
              <a:ext cx="820491" cy="1083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7" name="Gruppieren 26"/>
          <p:cNvGrpSpPr/>
          <p:nvPr/>
        </p:nvGrpSpPr>
        <p:grpSpPr>
          <a:xfrm>
            <a:off x="1531750" y="4436923"/>
            <a:ext cx="2168246" cy="1080325"/>
            <a:chOff x="5363129" y="5133459"/>
            <a:chExt cx="2168246" cy="1080325"/>
          </a:xfrm>
        </p:grpSpPr>
        <p:pic>
          <p:nvPicPr>
            <p:cNvPr id="25" name="Picture 7"/>
            <p:cNvPicPr>
              <a:picLocks noChangeAspect="1" noChangeArrowheads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78930" y="5133459"/>
              <a:ext cx="852445" cy="1080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12"/>
            <p:cNvPicPr>
              <a:picLocks noChangeAspect="1" noChangeArrowheads="1"/>
            </p:cNvPicPr>
            <p:nvPr/>
          </p:nvPicPr>
          <p:blipFill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3129" y="5133459"/>
              <a:ext cx="1315801" cy="1080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5" name="Titel 1"/>
          <p:cNvSpPr txBox="1">
            <a:spLocks/>
          </p:cNvSpPr>
          <p:nvPr/>
        </p:nvSpPr>
        <p:spPr>
          <a:xfrm>
            <a:off x="5227902" y="3419308"/>
            <a:ext cx="1579209" cy="92073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OC</a:t>
            </a:r>
            <a:endParaRPr lang="de-DE" dirty="0"/>
          </a:p>
        </p:txBody>
      </p:sp>
      <p:sp>
        <p:nvSpPr>
          <p:cNvPr id="36" name="Titel 1"/>
          <p:cNvSpPr txBox="1">
            <a:spLocks/>
          </p:cNvSpPr>
          <p:nvPr/>
        </p:nvSpPr>
        <p:spPr>
          <a:xfrm>
            <a:off x="2529832" y="2631921"/>
            <a:ext cx="3314388" cy="460367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Alk</a:t>
            </a:r>
            <a:r>
              <a:rPr lang="de-DE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</a:t>
            </a:r>
            <a:r>
              <a:rPr lang="de-DE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e/Alk</a:t>
            </a:r>
            <a:r>
              <a:rPr lang="de-DE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</a:t>
            </a:r>
            <a:r>
              <a:rPr lang="de-DE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endParaRPr lang="de-DE" sz="2400" dirty="0"/>
          </a:p>
        </p:txBody>
      </p:sp>
      <p:sp>
        <p:nvSpPr>
          <p:cNvPr id="37" name="Titel 1"/>
          <p:cNvSpPr txBox="1">
            <a:spLocks/>
          </p:cNvSpPr>
          <p:nvPr/>
        </p:nvSpPr>
        <p:spPr>
          <a:xfrm>
            <a:off x="5510284" y="2835987"/>
            <a:ext cx="3019369" cy="47559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Alkohole/Alkan</a:t>
            </a:r>
            <a:r>
              <a:rPr lang="de-DE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</a:t>
            </a:r>
            <a:r>
              <a:rPr lang="de-DE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endParaRPr lang="de-DE" sz="2400" dirty="0"/>
          </a:p>
        </p:txBody>
      </p:sp>
      <p:sp>
        <p:nvSpPr>
          <p:cNvPr id="38" name="Titel 1"/>
          <p:cNvSpPr txBox="1">
            <a:spLocks/>
          </p:cNvSpPr>
          <p:nvPr/>
        </p:nvSpPr>
        <p:spPr>
          <a:xfrm>
            <a:off x="9558485" y="2984001"/>
            <a:ext cx="2592000" cy="47559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Aldehyde/Alkan</a:t>
            </a:r>
            <a:r>
              <a:rPr lang="de-DE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</a:t>
            </a:r>
            <a:r>
              <a:rPr lang="de-DE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endParaRPr lang="de-DE" sz="2400" dirty="0"/>
          </a:p>
        </p:txBody>
      </p:sp>
      <p:sp>
        <p:nvSpPr>
          <p:cNvPr id="39" name="Titel 1"/>
          <p:cNvSpPr txBox="1">
            <a:spLocks/>
          </p:cNvSpPr>
          <p:nvPr/>
        </p:nvSpPr>
        <p:spPr>
          <a:xfrm>
            <a:off x="9454130" y="6086905"/>
            <a:ext cx="2268000" cy="47559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Ketone/Alkan</a:t>
            </a:r>
            <a:r>
              <a:rPr lang="de-DE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</a:t>
            </a:r>
            <a:r>
              <a:rPr lang="de-DE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endParaRPr lang="de-DE" sz="2400" dirty="0"/>
          </a:p>
        </p:txBody>
      </p:sp>
      <p:sp>
        <p:nvSpPr>
          <p:cNvPr id="40" name="Titel 1"/>
          <p:cNvSpPr txBox="1">
            <a:spLocks/>
          </p:cNvSpPr>
          <p:nvPr/>
        </p:nvSpPr>
        <p:spPr>
          <a:xfrm>
            <a:off x="676347" y="6254171"/>
            <a:ext cx="4057797" cy="447327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Ester/</a:t>
            </a:r>
            <a:r>
              <a:rPr lang="de-DE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Alkansäurealky</a:t>
            </a:r>
            <a:r>
              <a:rPr lang="de-DE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ester</a:t>
            </a:r>
            <a:endParaRPr lang="de-DE" sz="1800" dirty="0">
              <a:solidFill>
                <a:srgbClr val="FF0000"/>
              </a:solidFill>
            </a:endParaRPr>
          </a:p>
        </p:txBody>
      </p:sp>
      <p:sp>
        <p:nvSpPr>
          <p:cNvPr id="41" name="Titel 1"/>
          <p:cNvSpPr txBox="1">
            <a:spLocks/>
          </p:cNvSpPr>
          <p:nvPr/>
        </p:nvSpPr>
        <p:spPr>
          <a:xfrm>
            <a:off x="4995110" y="6143546"/>
            <a:ext cx="4201311" cy="55305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Carbonsäuren/Alkan</a:t>
            </a:r>
            <a:r>
              <a:rPr lang="de-DE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säuren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57" name="Abgerundetes Rechteck 56"/>
          <p:cNvSpPr/>
          <p:nvPr/>
        </p:nvSpPr>
        <p:spPr>
          <a:xfrm>
            <a:off x="5318843" y="4597900"/>
            <a:ext cx="3721072" cy="19646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9" name="Picture 17"/>
          <p:cNvPicPr>
            <a:picLocks noChangeAspect="1" noChangeArrowheads="1"/>
          </p:cNvPicPr>
          <p:nvPr/>
        </p:nvPicPr>
        <p:blipFill>
          <a:blip r:embed="rId2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4122" y="5312870"/>
            <a:ext cx="3117900" cy="107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" name="Abgerundetes Rechteck 59"/>
          <p:cNvSpPr/>
          <p:nvPr/>
        </p:nvSpPr>
        <p:spPr>
          <a:xfrm>
            <a:off x="406401" y="4340043"/>
            <a:ext cx="4574552" cy="235441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61" name="Picture 11"/>
          <p:cNvPicPr>
            <a:picLocks noChangeAspect="1" noChangeArrowheads="1"/>
          </p:cNvPicPr>
          <p:nvPr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11" y="1167302"/>
            <a:ext cx="1080000" cy="656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2" name="Picture 12"/>
          <p:cNvPicPr>
            <a:picLocks noChangeAspect="1" noChangeArrowheads="1"/>
          </p:cNvPicPr>
          <p:nvPr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4553" y="351309"/>
            <a:ext cx="708702" cy="688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3" name="Picture 9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707" y="289685"/>
            <a:ext cx="1512000" cy="88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" name="Abgerundetes Rechteck 63"/>
          <p:cNvSpPr/>
          <p:nvPr/>
        </p:nvSpPr>
        <p:spPr>
          <a:xfrm>
            <a:off x="183511" y="116632"/>
            <a:ext cx="5139520" cy="417437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65" name="Picture 2"/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6141" y="3037095"/>
            <a:ext cx="1333379" cy="1266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7" name="Picture 13"/>
          <p:cNvPicPr>
            <a:picLocks noChangeAspect="1" noChangeArrowheads="1"/>
          </p:cNvPicPr>
          <p:nvPr/>
        </p:nvPicPr>
        <p:blipFill>
          <a:blip r:embed="rId2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1385" y="3137682"/>
            <a:ext cx="1008000" cy="5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8" name="Picture 7" descr="D:\Schule\Chemie\Graphiksammlung\Strukturformeln\Alkohole\1,2-Ethandiol.bmp"/>
          <p:cNvPicPr>
            <a:picLocks noChangeAspect="1" noChangeArrowheads="1"/>
          </p:cNvPicPr>
          <p:nvPr/>
        </p:nvPicPr>
        <p:blipFill rotWithShape="1">
          <a:blip r:embed="rId2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784" t="9585" r="12767" b="19942"/>
          <a:stretch/>
        </p:blipFill>
        <p:spPr bwMode="auto">
          <a:xfrm rot="5400000">
            <a:off x="7495069" y="1530516"/>
            <a:ext cx="1656000" cy="679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" name="Picture 11"/>
          <p:cNvPicPr>
            <a:picLocks noChangeAspect="1" noChangeArrowheads="1"/>
          </p:cNvPicPr>
          <p:nvPr/>
        </p:nvPicPr>
        <p:blipFill rotWithShape="1">
          <a:blip r:embed="rId2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8740"/>
          <a:stretch/>
        </p:blipFill>
        <p:spPr bwMode="auto">
          <a:xfrm>
            <a:off x="6486951" y="-142065"/>
            <a:ext cx="1111632" cy="1585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" name="Abgerundetes Rechteck 70"/>
          <p:cNvSpPr/>
          <p:nvPr/>
        </p:nvSpPr>
        <p:spPr>
          <a:xfrm>
            <a:off x="5392527" y="89898"/>
            <a:ext cx="3737681" cy="314414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2" name="Picture 5"/>
          <p:cNvPicPr>
            <a:picLocks noChangeAspect="1" noChangeArrowheads="1"/>
          </p:cNvPicPr>
          <p:nvPr/>
        </p:nvPicPr>
        <p:blipFill>
          <a:blip r:embed="rId2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29489" y="766613"/>
            <a:ext cx="1019409" cy="7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" name="Picture 7"/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17607" y="492222"/>
            <a:ext cx="703420" cy="5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4" name="Abgerundetes Rechteck 73"/>
          <p:cNvSpPr/>
          <p:nvPr/>
        </p:nvSpPr>
        <p:spPr>
          <a:xfrm>
            <a:off x="9583771" y="116631"/>
            <a:ext cx="2518979" cy="34920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5" name="Picture 3"/>
          <p:cNvPicPr>
            <a:picLocks noChangeAspect="1" noChangeArrowheads="1"/>
          </p:cNvPicPr>
          <p:nvPr/>
        </p:nvPicPr>
        <p:blipFill>
          <a:blip r:embed="rId3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87977" y="3747888"/>
            <a:ext cx="1585484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7" name="Abgerundetes Rechteck 76"/>
          <p:cNvSpPr/>
          <p:nvPr/>
        </p:nvSpPr>
        <p:spPr>
          <a:xfrm>
            <a:off x="9360872" y="3714496"/>
            <a:ext cx="2273052" cy="297995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3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75130" y="4648445"/>
            <a:ext cx="689675" cy="1513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" name="Picture 8" descr="D:\Schule\Chemie\Graphiksammlung\Strukturformeln\Alkohole\ethanol.bmp"/>
          <p:cNvPicPr>
            <a:picLocks noChangeAspect="1" noChangeArrowheads="1"/>
          </p:cNvPicPr>
          <p:nvPr/>
        </p:nvPicPr>
        <p:blipFill>
          <a:blip r:embed="rId3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5461962" y="434947"/>
            <a:ext cx="1224000" cy="715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1" name="Gruppieren 80"/>
          <p:cNvGrpSpPr/>
          <p:nvPr/>
        </p:nvGrpSpPr>
        <p:grpSpPr>
          <a:xfrm>
            <a:off x="9637777" y="1113405"/>
            <a:ext cx="2344794" cy="2102999"/>
            <a:chOff x="9637777" y="1113405"/>
            <a:chExt cx="2344794" cy="2102999"/>
          </a:xfrm>
        </p:grpSpPr>
        <p:pic>
          <p:nvPicPr>
            <p:cNvPr id="82" name="Grafik 81"/>
            <p:cNvPicPr>
              <a:picLocks noChangeAspect="1"/>
            </p:cNvPicPr>
            <p:nvPr/>
          </p:nvPicPr>
          <p:blipFill>
            <a:blip r:embed="rId34" cstate="print">
              <a:extLst>
                <a:ext uri="{BEBA8EAE-BF5A-486C-A8C5-ECC9F3942E4B}">
                  <a14:imgProps xmlns:a14="http://schemas.microsoft.com/office/drawing/2010/main">
                    <a14:imgLayer r:embed="rId35"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41013" y="2359928"/>
              <a:ext cx="1010202" cy="85647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grpSp>
          <p:nvGrpSpPr>
            <p:cNvPr id="83" name="Gruppieren 82"/>
            <p:cNvGrpSpPr/>
            <p:nvPr/>
          </p:nvGrpSpPr>
          <p:grpSpPr>
            <a:xfrm>
              <a:off x="9637777" y="1113405"/>
              <a:ext cx="2344794" cy="1259402"/>
              <a:chOff x="6444208" y="853035"/>
              <a:chExt cx="2344794" cy="1259402"/>
            </a:xfrm>
          </p:grpSpPr>
          <p:pic>
            <p:nvPicPr>
              <p:cNvPr id="84" name="Picture 11"/>
              <p:cNvPicPr>
                <a:picLocks noChangeAspect="1" noChangeArrowheads="1"/>
              </p:cNvPicPr>
              <p:nvPr/>
            </p:nvPicPr>
            <p:blipFill>
              <a:blip r:embed="rId3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44208" y="853035"/>
                <a:ext cx="967376" cy="12594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85" name="Gruppieren 84"/>
              <p:cNvGrpSpPr/>
              <p:nvPr/>
            </p:nvGrpSpPr>
            <p:grpSpPr>
              <a:xfrm>
                <a:off x="7420740" y="1300879"/>
                <a:ext cx="1368262" cy="657453"/>
                <a:chOff x="3635896" y="3777706"/>
                <a:chExt cx="2016224" cy="1368152"/>
              </a:xfrm>
            </p:grpSpPr>
            <p:sp>
              <p:nvSpPr>
                <p:cNvPr id="86" name="Wolkenförmige Legende 85"/>
                <p:cNvSpPr/>
                <p:nvPr/>
              </p:nvSpPr>
              <p:spPr>
                <a:xfrm>
                  <a:off x="3635896" y="3777706"/>
                  <a:ext cx="2016224" cy="1368152"/>
                </a:xfrm>
                <a:prstGeom prst="cloudCallout">
                  <a:avLst>
                    <a:gd name="adj1" fmla="val -29337"/>
                    <a:gd name="adj2" fmla="val 113322"/>
                  </a:avLst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pic>
              <p:nvPicPr>
                <p:cNvPr id="87" name="Picture 2"/>
                <p:cNvPicPr>
                  <a:picLocks noChangeAspect="1" noChangeArrowheads="1"/>
                </p:cNvPicPr>
                <p:nvPr/>
              </p:nvPicPr>
              <p:blipFill>
                <a:blip r:embed="rId37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922608" y="3998012"/>
                  <a:ext cx="325906" cy="9634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88" name="Picture 2"/>
                <p:cNvPicPr>
                  <a:picLocks noChangeAspect="1" noChangeArrowheads="1"/>
                </p:cNvPicPr>
                <p:nvPr/>
              </p:nvPicPr>
              <p:blipFill>
                <a:blip r:embed="rId37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248514" y="3933056"/>
                  <a:ext cx="325906" cy="9634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89" name="Picture 2"/>
                <p:cNvPicPr>
                  <a:picLocks noChangeAspect="1" noChangeArrowheads="1"/>
                </p:cNvPicPr>
                <p:nvPr/>
              </p:nvPicPr>
              <p:blipFill>
                <a:blip r:embed="rId37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350920" y="4063378"/>
                  <a:ext cx="325906" cy="9634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90" name="Picture 2"/>
                <p:cNvPicPr>
                  <a:picLocks noChangeAspect="1" noChangeArrowheads="1"/>
                </p:cNvPicPr>
                <p:nvPr/>
              </p:nvPicPr>
              <p:blipFill>
                <a:blip r:embed="rId37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695122" y="3933056"/>
                  <a:ext cx="325906" cy="9634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91" name="Picture 2"/>
                <p:cNvPicPr>
                  <a:picLocks noChangeAspect="1" noChangeArrowheads="1"/>
                </p:cNvPicPr>
                <p:nvPr/>
              </p:nvPicPr>
              <p:blipFill>
                <a:blip r:embed="rId37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21302" y="3980036"/>
                  <a:ext cx="325906" cy="9634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</p:grp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3994" y="5021861"/>
            <a:ext cx="1191336" cy="730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1967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</Words>
  <Application>Microsoft Office PowerPoint</Application>
  <PresentationFormat>Benutzerdefiniert</PresentationFormat>
  <Paragraphs>18</Paragraphs>
  <Slides>2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Chemie Klasse 10</dc:title>
  <dc:creator>Ulrike Weyrauther;Degner Thomas</dc:creator>
  <cp:lastModifiedBy>Windows-Benutzer</cp:lastModifiedBy>
  <cp:revision>209</cp:revision>
  <cp:lastPrinted>2015-11-21T14:38:52Z</cp:lastPrinted>
  <dcterms:created xsi:type="dcterms:W3CDTF">2015-08-10T18:40:22Z</dcterms:created>
  <dcterms:modified xsi:type="dcterms:W3CDTF">2018-10-01T15:09:17Z</dcterms:modified>
</cp:coreProperties>
</file>