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15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427899-AB5C-4C6F-8A43-D3D27392549B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783080-364D-4C95-A881-4173B5090D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491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de-DE" dirty="0" smtClean="0"/>
              <a:t>Aufgaben als Meilensteine</a:t>
            </a:r>
            <a:r>
              <a:rPr lang="de-DE" baseline="0" dirty="0" smtClean="0"/>
              <a:t> in blauer Schrift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971A7C-D371-42E5-BEF1-26B5EBF29BB3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3523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451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547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5061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25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32000" y="1080000"/>
            <a:ext cx="8280000" cy="5040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042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65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15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4558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489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2661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5059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00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6946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760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44FC3-787E-48CB-93C0-CC7AEB30FF85}" type="datetimeFigureOut">
              <a:rPr lang="de-DE" smtClean="0"/>
              <a:t>01.09.2020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052F1-B3A8-44B6-AE37-D5F8061910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41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2000" y="432000"/>
            <a:ext cx="8280000" cy="540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2000" y="1080000"/>
            <a:ext cx="8280000" cy="50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992000" y="6408000"/>
            <a:ext cx="720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000" i="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15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Lerntutorial ACD </a:t>
            </a:r>
            <a:r>
              <a:rPr lang="de-DE" dirty="0"/>
              <a:t>ChemSketch</a:t>
            </a:r>
            <a:br>
              <a:rPr lang="de-DE" dirty="0"/>
            </a:br>
            <a:r>
              <a:rPr lang="de-DE" sz="3100" dirty="0" smtClean="0"/>
              <a:t>„</a:t>
            </a:r>
            <a:r>
              <a:rPr lang="de-DE" sz="3100" i="1" dirty="0" smtClean="0"/>
              <a:t>Aromaten“</a:t>
            </a:r>
            <a:endParaRPr lang="de-DE" sz="3100" i="1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756F6-F0F2-4FF1-A369-495604B888EB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64" y="5373216"/>
            <a:ext cx="1080000" cy="108000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29224"/>
            <a:ext cx="1080000" cy="85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000">
            <a:off x="1971325" y="1924360"/>
            <a:ext cx="6264000" cy="3790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hteck 8"/>
          <p:cNvSpPr/>
          <p:nvPr/>
        </p:nvSpPr>
        <p:spPr>
          <a:xfrm>
            <a:off x="1835696" y="5919663"/>
            <a:ext cx="46085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600" dirty="0" smtClean="0"/>
              <a:t>Quelle Logo ACD/Labs: https</a:t>
            </a:r>
            <a:r>
              <a:rPr lang="de-DE" sz="600" dirty="0"/>
              <a:t>://</a:t>
            </a:r>
            <a:r>
              <a:rPr lang="de-DE" sz="600" dirty="0" smtClean="0"/>
              <a:t>www.acdlabs.com/company/media/images.php</a:t>
            </a:r>
          </a:p>
          <a:p>
            <a:r>
              <a:rPr lang="de-DE" sz="600" dirty="0" smtClean="0"/>
              <a:t>Screenshots und Formeln erstellt mit </a:t>
            </a:r>
            <a:r>
              <a:rPr lang="en-US" sz="600" dirty="0" smtClean="0"/>
              <a:t>ACD/ChemSketch (Freeware), Version 2017.1.2, </a:t>
            </a:r>
          </a:p>
          <a:p>
            <a:r>
              <a:rPr lang="en-US" sz="600" dirty="0" smtClean="0"/>
              <a:t>Advanced </a:t>
            </a:r>
            <a:r>
              <a:rPr lang="en-US" sz="600" dirty="0"/>
              <a:t>Chemistry Development, Inc., Toronto, On, Canada, www.acdlabs.com, </a:t>
            </a:r>
            <a:r>
              <a:rPr lang="en-US" sz="600" dirty="0" smtClean="0"/>
              <a:t>2018</a:t>
            </a:r>
          </a:p>
          <a:p>
            <a:r>
              <a:rPr lang="de-DE" sz="600" dirty="0" smtClean="0"/>
              <a:t>Mit freundliche r Genehmigung der </a:t>
            </a:r>
            <a:r>
              <a:rPr lang="en-US" sz="600" dirty="0"/>
              <a:t>Advanced Chemistry Development, Inc. (ACD/Labs</a:t>
            </a:r>
            <a:r>
              <a:rPr lang="en-US" sz="600" dirty="0" smtClean="0"/>
              <a:t>)</a:t>
            </a:r>
            <a:endParaRPr lang="de-DE" sz="600" dirty="0" smtClean="0"/>
          </a:p>
        </p:txBody>
      </p:sp>
    </p:spTree>
    <p:extLst>
      <p:ext uri="{BB962C8B-B14F-4D97-AF65-F5344CB8AC3E}">
        <p14:creationId xmlns:p14="http://schemas.microsoft.com/office/powerpoint/2010/main" val="225822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ACD ChemSketch – Anwendung auf Aromaten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Erweiterung der Grundkenntnisse für die Software ACD ChemSketch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Anwendung von ACD ChemSketch auf aromatische Moleküle.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de-DE" dirty="0" smtClean="0"/>
              <a:t>Bestimmung von Bindungswinkel und Bindungslängen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88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ACD ChemSketch – Aromaten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B756F6-F0F2-4FF1-A369-495604B888EB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dirty="0" smtClean="0"/>
              <a:t>Zeichnen Sie ein Benzol-Molekül, ein Cyclohexen-Molekül und ein Cyclohexan-Molekül in der Skelettformeldarstellung.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Optimieren Sie diese drei Moleküldarstellungen einzeln über die Funktion 3D-OPIMIZATION </a:t>
            </a:r>
            <a:r>
              <a:rPr lang="de-DE" dirty="0"/>
              <a:t>und bestätigen </a:t>
            </a:r>
            <a:r>
              <a:rPr lang="de-DE" dirty="0" smtClean="0"/>
              <a:t>Sie </a:t>
            </a:r>
            <a:r>
              <a:rPr lang="de-DE" dirty="0"/>
              <a:t>ggf. im Rückfragefenster den Button YES.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Markieren Sie nun alle drei Moleküldarstellungen und wählen Sie die Funktion 3D-VIEWER.</a:t>
            </a:r>
          </a:p>
          <a:p>
            <a:pPr marL="342900" indent="-342900">
              <a:buFont typeface="+mj-lt"/>
              <a:buAutoNum type="arabicPeriod"/>
            </a:pPr>
            <a:endParaRPr lang="de-DE" dirty="0" smtClean="0"/>
          </a:p>
          <a:p>
            <a:pPr marL="342900" indent="-342900">
              <a:buFont typeface="+mj-lt"/>
              <a:buAutoNum type="arabicPeriod"/>
            </a:pPr>
            <a:r>
              <a:rPr lang="de-DE" dirty="0" smtClean="0"/>
              <a:t>Betrachten Sie diese drei Moleküldarstellungen im 3D-Modus genau und beachten Sie insbesondere die Anzahl und die Anordnung der Wasserstoff-Atome in den drei Molekülen sowie die räumliche Anordnung der Kohlenstoff-Atome im Ring.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ym typeface="Wingdings" pitchFamily="2" charset="2"/>
              </a:rPr>
              <a:t>Bestimmen Sie die Bindungslängen der C-C-Einfachbindungen im Cyclohexan-Molekül, der C-C-Doppelbindung im Cyclohexen-Molekül und der C-C-Bindung im Benzol mithilfe der Funktion BOND LENGTH sowie die verschiedenen Bindungswinkel mithilfe der Funktion (ANGLE).</a:t>
            </a:r>
          </a:p>
          <a:p>
            <a:pPr marL="342900" indent="-342900">
              <a:buFont typeface="+mj-lt"/>
              <a:buAutoNum type="arabicPeriod"/>
            </a:pPr>
            <a:endParaRPr lang="de-DE" dirty="0">
              <a:sym typeface="Wingdings" pitchFamily="2" charset="2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dirty="0" smtClean="0">
                <a:sym typeface="Wingdings" pitchFamily="2" charset="2"/>
              </a:rPr>
              <a:t>Zeichnen Sie verschiedene Benzolderivate  in unterschiedlichen Darstellungsformen (Skelettformel und Strukturformel) und betrachten Sie diese in der 3D-Darstellung.</a:t>
            </a:r>
            <a:endParaRPr lang="de-DE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12" t="9484" r="29090" b="87217"/>
          <a:stretch/>
        </p:blipFill>
        <p:spPr bwMode="auto">
          <a:xfrm>
            <a:off x="2036196" y="2225941"/>
            <a:ext cx="292363" cy="251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Gerade Verbindung mit Pfeil 5"/>
          <p:cNvCxnSpPr/>
          <p:nvPr/>
        </p:nvCxnSpPr>
        <p:spPr>
          <a:xfrm flipV="1">
            <a:off x="1547664" y="2351671"/>
            <a:ext cx="490707" cy="2160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97" t="5968" r="31105" b="90733"/>
          <a:stretch/>
        </p:blipFill>
        <p:spPr bwMode="auto">
          <a:xfrm>
            <a:off x="2541340" y="3284984"/>
            <a:ext cx="292363" cy="2514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Gerade Verbindung mit Pfeil 7"/>
          <p:cNvCxnSpPr/>
          <p:nvPr/>
        </p:nvCxnSpPr>
        <p:spPr>
          <a:xfrm flipV="1">
            <a:off x="2052808" y="3410714"/>
            <a:ext cx="490707" cy="2160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758" t="45517" r="36250" b="36897"/>
          <a:stretch/>
        </p:blipFill>
        <p:spPr bwMode="auto">
          <a:xfrm>
            <a:off x="3921794" y="2078506"/>
            <a:ext cx="1800200" cy="761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Gerade Verbindung mit Pfeil 9"/>
          <p:cNvCxnSpPr/>
          <p:nvPr/>
        </p:nvCxnSpPr>
        <p:spPr>
          <a:xfrm flipV="1">
            <a:off x="3854327" y="2639488"/>
            <a:ext cx="490707" cy="2160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mit Pfeil 11"/>
          <p:cNvCxnSpPr/>
          <p:nvPr/>
        </p:nvCxnSpPr>
        <p:spPr>
          <a:xfrm flipV="1">
            <a:off x="3668004" y="5229161"/>
            <a:ext cx="490707" cy="2160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77" t="5172" r="55413" b="91518"/>
          <a:stretch/>
        </p:blipFill>
        <p:spPr bwMode="auto">
          <a:xfrm>
            <a:off x="4158711" y="5075552"/>
            <a:ext cx="269273" cy="25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5" name="Gerade Verbindung mit Pfeil 14"/>
          <p:cNvCxnSpPr/>
          <p:nvPr/>
        </p:nvCxnSpPr>
        <p:spPr>
          <a:xfrm flipV="1">
            <a:off x="4802716" y="5246577"/>
            <a:ext cx="490707" cy="216063"/>
          </a:xfrm>
          <a:prstGeom prst="straightConnector1">
            <a:avLst/>
          </a:prstGeom>
          <a:ln w="381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505" t="5530" r="53285" b="91160"/>
          <a:stretch/>
        </p:blipFill>
        <p:spPr bwMode="auto">
          <a:xfrm>
            <a:off x="5320719" y="5092968"/>
            <a:ext cx="269273" cy="2522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0251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14:prism/>
      </p:transition>
    </mc:Choice>
    <mc:Fallback xmlns="">
      <p:transition spd="slow" advClick="0">
        <p:fade/>
      </p:transition>
    </mc:Fallback>
  </mc:AlternateContent>
</p:sld>
</file>

<file path=ppt/theme/theme1.xml><?xml version="1.0" encoding="utf-8"?>
<a:theme xmlns:a="http://schemas.openxmlformats.org/drawingml/2006/main" name="PPP-VORLAGE ET - V1.01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P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PPP-VORLAGE ET - V1.01</Template>
  <TotalTime>0</TotalTime>
  <Words>126</Words>
  <Application>Microsoft Office PowerPoint</Application>
  <PresentationFormat>Bildschirmpräsentation (4:3)</PresentationFormat>
  <Paragraphs>24</Paragraphs>
  <Slides>3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5" baseType="lpstr">
      <vt:lpstr>PPP-VORLAGE ET - V1.01</vt:lpstr>
      <vt:lpstr>PPP</vt:lpstr>
      <vt:lpstr>Lerntutorial ACD ChemSketch „Aromaten“</vt:lpstr>
      <vt:lpstr>ACD ChemSketch – Anwendung auf Aromaten</vt:lpstr>
      <vt:lpstr>ACD ChemSketch – Aromaten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Lerntutorial ACD ChemSketch „Aromaten“</dc:title>
  <dc:creator>ET</dc:creator>
  <cp:lastModifiedBy>ET</cp:lastModifiedBy>
  <cp:revision>1</cp:revision>
  <dcterms:created xsi:type="dcterms:W3CDTF">2020-09-01T11:40:53Z</dcterms:created>
  <dcterms:modified xsi:type="dcterms:W3CDTF">2020-09-01T11:41:10Z</dcterms:modified>
</cp:coreProperties>
</file>