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4"/>
  </p:notesMasterIdLst>
  <p:sldIdLst>
    <p:sldId id="257" r:id="rId3"/>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188" y="-108"/>
      </p:cViewPr>
      <p:guideLst>
        <p:guide orient="horz" pos="2160"/>
        <p:guide pos="2880"/>
      </p:guideLst>
    </p:cSldViewPr>
  </p:slideViewPr>
  <p:notesTextViewPr>
    <p:cViewPr>
      <p:scale>
        <a:sx n="1" d="1"/>
        <a:sy n="1" d="1"/>
      </p:scale>
      <p:origin x="0" y="0"/>
    </p:cViewPr>
  </p:notesTextViewPr>
  <p:notesViewPr>
    <p:cSldViewPr>
      <p:cViewPr varScale="1">
        <p:scale>
          <a:sx n="83" d="100"/>
          <a:sy n="83" d="100"/>
        </p:scale>
        <p:origin x="-3156"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427899-AB5C-4C6F-8A43-D3D27392549B}" type="datetimeFigureOut">
              <a:rPr lang="de-DE" smtClean="0"/>
              <a:t>11.03.2021</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6783080-364D-4C95-A881-4173B5090D13}" type="slidenum">
              <a:rPr lang="de-DE" smtClean="0"/>
              <a:t>‹Nr.›</a:t>
            </a:fld>
            <a:endParaRPr lang="de-DE"/>
          </a:p>
        </p:txBody>
      </p:sp>
    </p:spTree>
    <p:extLst>
      <p:ext uri="{BB962C8B-B14F-4D97-AF65-F5344CB8AC3E}">
        <p14:creationId xmlns:p14="http://schemas.microsoft.com/office/powerpoint/2010/main" val="4449165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07344FC3-787E-48CB-93C0-CC7AEB30FF85}" type="datetimeFigureOut">
              <a:rPr lang="de-DE" smtClean="0"/>
              <a:t>11.03.2021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38052F1-B3A8-44B6-AE37-D5F8061910F0}" type="slidenum">
              <a:rPr lang="de-DE" smtClean="0"/>
              <a:t>‹Nr.›</a:t>
            </a:fld>
            <a:endParaRPr lang="de-DE"/>
          </a:p>
        </p:txBody>
      </p:sp>
    </p:spTree>
    <p:extLst>
      <p:ext uri="{BB962C8B-B14F-4D97-AF65-F5344CB8AC3E}">
        <p14:creationId xmlns:p14="http://schemas.microsoft.com/office/powerpoint/2010/main" val="14844514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07344FC3-787E-48CB-93C0-CC7AEB30FF85}" type="datetimeFigureOut">
              <a:rPr lang="de-DE" smtClean="0"/>
              <a:t>11.03.2021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38052F1-B3A8-44B6-AE37-D5F8061910F0}" type="slidenum">
              <a:rPr lang="de-DE" smtClean="0"/>
              <a:t>‹Nr.›</a:t>
            </a:fld>
            <a:endParaRPr lang="de-DE"/>
          </a:p>
        </p:txBody>
      </p:sp>
    </p:spTree>
    <p:extLst>
      <p:ext uri="{BB962C8B-B14F-4D97-AF65-F5344CB8AC3E}">
        <p14:creationId xmlns:p14="http://schemas.microsoft.com/office/powerpoint/2010/main" val="3014547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07344FC3-787E-48CB-93C0-CC7AEB30FF85}" type="datetimeFigureOut">
              <a:rPr lang="de-DE" smtClean="0"/>
              <a:t>11.03.2021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38052F1-B3A8-44B6-AE37-D5F8061910F0}" type="slidenum">
              <a:rPr lang="de-DE" smtClean="0"/>
              <a:t>‹Nr.›</a:t>
            </a:fld>
            <a:endParaRPr lang="de-DE"/>
          </a:p>
        </p:txBody>
      </p:sp>
    </p:spTree>
    <p:extLst>
      <p:ext uri="{BB962C8B-B14F-4D97-AF65-F5344CB8AC3E}">
        <p14:creationId xmlns:p14="http://schemas.microsoft.com/office/powerpoint/2010/main" val="7045061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5" name="Foliennummernplatzhalter 4"/>
          <p:cNvSpPr>
            <a:spLocks noGrp="1"/>
          </p:cNvSpPr>
          <p:nvPr>
            <p:ph type="sldNum" sz="quarter" idx="12"/>
          </p:nvPr>
        </p:nvSpPr>
        <p:spPr/>
        <p:txBody>
          <a:bodyPr/>
          <a:lstStyle/>
          <a:p>
            <a:fld id="{E7B756F6-F0F2-4FF1-A369-495604B888EB}" type="slidenum">
              <a:rPr lang="de-DE" smtClean="0">
                <a:solidFill>
                  <a:prstClr val="black">
                    <a:tint val="75000"/>
                  </a:prstClr>
                </a:solidFill>
              </a:rPr>
              <a:pPr/>
              <a:t>‹Nr.›</a:t>
            </a:fld>
            <a:endParaRPr lang="de-DE" dirty="0">
              <a:solidFill>
                <a:prstClr val="black">
                  <a:tint val="75000"/>
                </a:prstClr>
              </a:solidFill>
            </a:endParaRPr>
          </a:p>
        </p:txBody>
      </p:sp>
    </p:spTree>
    <p:extLst>
      <p:ext uri="{BB962C8B-B14F-4D97-AF65-F5344CB8AC3E}">
        <p14:creationId xmlns:p14="http://schemas.microsoft.com/office/powerpoint/2010/main" val="574257552"/>
      </p:ext>
    </p:extLst>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Foliennummernplatzhalter 2"/>
          <p:cNvSpPr>
            <a:spLocks noGrp="1"/>
          </p:cNvSpPr>
          <p:nvPr>
            <p:ph type="sldNum" sz="quarter" idx="10"/>
          </p:nvPr>
        </p:nvSpPr>
        <p:spPr/>
        <p:txBody>
          <a:bodyPr/>
          <a:lstStyle/>
          <a:p>
            <a:fld id="{E7B756F6-F0F2-4FF1-A369-495604B888EB}" type="slidenum">
              <a:rPr lang="de-DE" smtClean="0">
                <a:solidFill>
                  <a:prstClr val="black">
                    <a:tint val="75000"/>
                  </a:prstClr>
                </a:solidFill>
              </a:rPr>
              <a:pPr/>
              <a:t>‹Nr.›</a:t>
            </a:fld>
            <a:endParaRPr lang="de-DE" dirty="0">
              <a:solidFill>
                <a:prstClr val="black">
                  <a:tint val="75000"/>
                </a:prstClr>
              </a:solidFill>
            </a:endParaRPr>
          </a:p>
        </p:txBody>
      </p:sp>
      <p:sp>
        <p:nvSpPr>
          <p:cNvPr id="6" name="Textplatzhalter 5"/>
          <p:cNvSpPr>
            <a:spLocks noGrp="1"/>
          </p:cNvSpPr>
          <p:nvPr>
            <p:ph type="body" sz="quarter" idx="11"/>
          </p:nvPr>
        </p:nvSpPr>
        <p:spPr>
          <a:xfrm>
            <a:off x="432000" y="1080000"/>
            <a:ext cx="8280000" cy="5040000"/>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3310421473"/>
      </p:ext>
    </p:extLst>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4" name="Foliennummernplatzhalter 3"/>
          <p:cNvSpPr>
            <a:spLocks noGrp="1"/>
          </p:cNvSpPr>
          <p:nvPr>
            <p:ph type="sldNum" sz="quarter" idx="12"/>
          </p:nvPr>
        </p:nvSpPr>
        <p:spPr/>
        <p:txBody>
          <a:bodyPr/>
          <a:lstStyle/>
          <a:p>
            <a:fld id="{E7B756F6-F0F2-4FF1-A369-495604B888EB}" type="slidenum">
              <a:rPr lang="de-DE" smtClean="0">
                <a:solidFill>
                  <a:prstClr val="black">
                    <a:tint val="75000"/>
                  </a:prstClr>
                </a:solidFill>
              </a:rPr>
              <a:pPr/>
              <a:t>‹Nr.›</a:t>
            </a:fld>
            <a:endParaRPr lang="de-DE" dirty="0">
              <a:solidFill>
                <a:prstClr val="black">
                  <a:tint val="75000"/>
                </a:prstClr>
              </a:solidFill>
            </a:endParaRPr>
          </a:p>
        </p:txBody>
      </p:sp>
    </p:spTree>
    <p:extLst>
      <p:ext uri="{BB962C8B-B14F-4D97-AF65-F5344CB8AC3E}">
        <p14:creationId xmlns:p14="http://schemas.microsoft.com/office/powerpoint/2010/main" val="3550665519"/>
      </p:ext>
    </p:extLst>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07344FC3-787E-48CB-93C0-CC7AEB30FF85}" type="datetimeFigureOut">
              <a:rPr lang="de-DE" smtClean="0"/>
              <a:t>11.03.2021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38052F1-B3A8-44B6-AE37-D5F8061910F0}" type="slidenum">
              <a:rPr lang="de-DE" smtClean="0"/>
              <a:t>‹Nr.›</a:t>
            </a:fld>
            <a:endParaRPr lang="de-DE"/>
          </a:p>
        </p:txBody>
      </p:sp>
    </p:spTree>
    <p:extLst>
      <p:ext uri="{BB962C8B-B14F-4D97-AF65-F5344CB8AC3E}">
        <p14:creationId xmlns:p14="http://schemas.microsoft.com/office/powerpoint/2010/main" val="38411544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07344FC3-787E-48CB-93C0-CC7AEB30FF85}" type="datetimeFigureOut">
              <a:rPr lang="de-DE" smtClean="0"/>
              <a:t>11.03.2021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38052F1-B3A8-44B6-AE37-D5F8061910F0}" type="slidenum">
              <a:rPr lang="de-DE" smtClean="0"/>
              <a:t>‹Nr.›</a:t>
            </a:fld>
            <a:endParaRPr lang="de-DE"/>
          </a:p>
        </p:txBody>
      </p:sp>
    </p:spTree>
    <p:extLst>
      <p:ext uri="{BB962C8B-B14F-4D97-AF65-F5344CB8AC3E}">
        <p14:creationId xmlns:p14="http://schemas.microsoft.com/office/powerpoint/2010/main" val="12545582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07344FC3-787E-48CB-93C0-CC7AEB30FF85}" type="datetimeFigureOut">
              <a:rPr lang="de-DE" smtClean="0"/>
              <a:t>11.03.2021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38052F1-B3A8-44B6-AE37-D5F8061910F0}" type="slidenum">
              <a:rPr lang="de-DE" smtClean="0"/>
              <a:t>‹Nr.›</a:t>
            </a:fld>
            <a:endParaRPr lang="de-DE"/>
          </a:p>
        </p:txBody>
      </p:sp>
    </p:spTree>
    <p:extLst>
      <p:ext uri="{BB962C8B-B14F-4D97-AF65-F5344CB8AC3E}">
        <p14:creationId xmlns:p14="http://schemas.microsoft.com/office/powerpoint/2010/main" val="11374895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07344FC3-787E-48CB-93C0-CC7AEB30FF85}" type="datetimeFigureOut">
              <a:rPr lang="de-DE" smtClean="0"/>
              <a:t>11.03.2021</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F38052F1-B3A8-44B6-AE37-D5F8061910F0}" type="slidenum">
              <a:rPr lang="de-DE" smtClean="0"/>
              <a:t>‹Nr.›</a:t>
            </a:fld>
            <a:endParaRPr lang="de-DE"/>
          </a:p>
        </p:txBody>
      </p:sp>
    </p:spTree>
    <p:extLst>
      <p:ext uri="{BB962C8B-B14F-4D97-AF65-F5344CB8AC3E}">
        <p14:creationId xmlns:p14="http://schemas.microsoft.com/office/powerpoint/2010/main" val="432661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07344FC3-787E-48CB-93C0-CC7AEB30FF85}" type="datetimeFigureOut">
              <a:rPr lang="de-DE" smtClean="0"/>
              <a:t>11.03.2021</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F38052F1-B3A8-44B6-AE37-D5F8061910F0}" type="slidenum">
              <a:rPr lang="de-DE" smtClean="0"/>
              <a:t>‹Nr.›</a:t>
            </a:fld>
            <a:endParaRPr lang="de-DE"/>
          </a:p>
        </p:txBody>
      </p:sp>
    </p:spTree>
    <p:extLst>
      <p:ext uri="{BB962C8B-B14F-4D97-AF65-F5344CB8AC3E}">
        <p14:creationId xmlns:p14="http://schemas.microsoft.com/office/powerpoint/2010/main" val="34550592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07344FC3-787E-48CB-93C0-CC7AEB30FF85}" type="datetimeFigureOut">
              <a:rPr lang="de-DE" smtClean="0"/>
              <a:t>11.03.2021</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F38052F1-B3A8-44B6-AE37-D5F8061910F0}" type="slidenum">
              <a:rPr lang="de-DE" smtClean="0"/>
              <a:t>‹Nr.›</a:t>
            </a:fld>
            <a:endParaRPr lang="de-DE"/>
          </a:p>
        </p:txBody>
      </p:sp>
    </p:spTree>
    <p:extLst>
      <p:ext uri="{BB962C8B-B14F-4D97-AF65-F5344CB8AC3E}">
        <p14:creationId xmlns:p14="http://schemas.microsoft.com/office/powerpoint/2010/main" val="20240041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07344FC3-787E-48CB-93C0-CC7AEB30FF85}" type="datetimeFigureOut">
              <a:rPr lang="de-DE" smtClean="0"/>
              <a:t>11.03.2021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38052F1-B3A8-44B6-AE37-D5F8061910F0}" type="slidenum">
              <a:rPr lang="de-DE" smtClean="0"/>
              <a:t>‹Nr.›</a:t>
            </a:fld>
            <a:endParaRPr lang="de-DE"/>
          </a:p>
        </p:txBody>
      </p:sp>
    </p:spTree>
    <p:extLst>
      <p:ext uri="{BB962C8B-B14F-4D97-AF65-F5344CB8AC3E}">
        <p14:creationId xmlns:p14="http://schemas.microsoft.com/office/powerpoint/2010/main" val="25869468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07344FC3-787E-48CB-93C0-CC7AEB30FF85}" type="datetimeFigureOut">
              <a:rPr lang="de-DE" smtClean="0"/>
              <a:t>11.03.2021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38052F1-B3A8-44B6-AE37-D5F8061910F0}" type="slidenum">
              <a:rPr lang="de-DE" smtClean="0"/>
              <a:t>‹Nr.›</a:t>
            </a:fld>
            <a:endParaRPr lang="de-DE"/>
          </a:p>
        </p:txBody>
      </p:sp>
    </p:spTree>
    <p:extLst>
      <p:ext uri="{BB962C8B-B14F-4D97-AF65-F5344CB8AC3E}">
        <p14:creationId xmlns:p14="http://schemas.microsoft.com/office/powerpoint/2010/main" val="17507600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344FC3-787E-48CB-93C0-CC7AEB30FF85}" type="datetimeFigureOut">
              <a:rPr lang="de-DE" smtClean="0"/>
              <a:t>11.03.2021</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8052F1-B3A8-44B6-AE37-D5F8061910F0}" type="slidenum">
              <a:rPr lang="de-DE" smtClean="0"/>
              <a:t>‹Nr.›</a:t>
            </a:fld>
            <a:endParaRPr lang="de-DE"/>
          </a:p>
        </p:txBody>
      </p:sp>
    </p:spTree>
    <p:extLst>
      <p:ext uri="{BB962C8B-B14F-4D97-AF65-F5344CB8AC3E}">
        <p14:creationId xmlns:p14="http://schemas.microsoft.com/office/powerpoint/2010/main" val="2064419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32000" y="432000"/>
            <a:ext cx="8280000" cy="540000"/>
          </a:xfrm>
          <a:prstGeom prst="rect">
            <a:avLst/>
          </a:prstGeom>
        </p:spPr>
        <p:txBody>
          <a:bodyPr vert="horz" lIns="91440" tIns="45720" rIns="91440" bIns="45720" rtlCol="0" anchor="t">
            <a:normAutofit/>
          </a:bodyPr>
          <a:lstStyle/>
          <a:p>
            <a:r>
              <a:rPr lang="de-DE" dirty="0" smtClean="0"/>
              <a:t>Titelmasterformat durch Klicken bearbeiten</a:t>
            </a:r>
            <a:endParaRPr lang="de-DE" dirty="0"/>
          </a:p>
        </p:txBody>
      </p:sp>
      <p:sp>
        <p:nvSpPr>
          <p:cNvPr id="3" name="Textplatzhalter 2"/>
          <p:cNvSpPr>
            <a:spLocks noGrp="1"/>
          </p:cNvSpPr>
          <p:nvPr>
            <p:ph type="body" idx="1"/>
          </p:nvPr>
        </p:nvSpPr>
        <p:spPr>
          <a:xfrm>
            <a:off x="432000" y="1080000"/>
            <a:ext cx="8280000" cy="5040000"/>
          </a:xfrm>
          <a:prstGeom prst="rect">
            <a:avLst/>
          </a:prstGeom>
        </p:spPr>
        <p:txBody>
          <a:bodyPr vert="horz" lIns="91440" tIns="45720" rIns="91440" bIns="45720" rtlCol="0">
            <a:normAutofit/>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6" name="Foliennummernplatzhalter 5"/>
          <p:cNvSpPr>
            <a:spLocks noGrp="1"/>
          </p:cNvSpPr>
          <p:nvPr>
            <p:ph type="sldNum" sz="quarter" idx="4"/>
          </p:nvPr>
        </p:nvSpPr>
        <p:spPr>
          <a:xfrm>
            <a:off x="7992000" y="6408000"/>
            <a:ext cx="720000" cy="216000"/>
          </a:xfrm>
          <a:prstGeom prst="rect">
            <a:avLst/>
          </a:prstGeom>
        </p:spPr>
        <p:txBody>
          <a:bodyPr vert="horz" lIns="0" tIns="0" rIns="0" bIns="0" rtlCol="0" anchor="b"/>
          <a:lstStyle>
            <a:lvl1pPr algn="r">
              <a:defRPr sz="1000" i="0" baseline="0">
                <a:solidFill>
                  <a:schemeClr val="tx1">
                    <a:tint val="75000"/>
                  </a:schemeClr>
                </a:solidFill>
              </a:defRPr>
            </a:lvl1pPr>
          </a:lstStyle>
          <a:p>
            <a:fld id="{E7B756F6-F0F2-4FF1-A369-495604B888EB}" type="slidenum">
              <a:rPr lang="de-DE" smtClean="0">
                <a:solidFill>
                  <a:prstClr val="black">
                    <a:tint val="75000"/>
                  </a:prstClr>
                </a:solidFill>
              </a:rPr>
              <a:pPr/>
              <a:t>‹Nr.›</a:t>
            </a:fld>
            <a:endParaRPr lang="de-DE" dirty="0">
              <a:solidFill>
                <a:prstClr val="black">
                  <a:tint val="75000"/>
                </a:prstClr>
              </a:solidFill>
            </a:endParaRPr>
          </a:p>
        </p:txBody>
      </p:sp>
    </p:spTree>
    <p:extLst>
      <p:ext uri="{BB962C8B-B14F-4D97-AF65-F5344CB8AC3E}">
        <p14:creationId xmlns:p14="http://schemas.microsoft.com/office/powerpoint/2010/main" val="39161574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timing>
    <p:tnLst>
      <p:par>
        <p:cTn id="1" dur="indefinite" restart="never" nodeType="tmRoot"/>
      </p:par>
    </p:tnLst>
  </p:timing>
  <p:hf hdr="0" dt="0"/>
  <p:txStyles>
    <p:titleStyle>
      <a:lvl1pPr algn="l" defTabSz="914400" rtl="0" eaLnBrk="1" latinLnBrk="0" hangingPunct="1">
        <a:spcBef>
          <a:spcPct val="0"/>
        </a:spcBef>
        <a:buNone/>
        <a:defRPr sz="3200" b="1" kern="1200">
          <a:solidFill>
            <a:schemeClr val="tx1"/>
          </a:solidFill>
          <a:latin typeface="+mj-lt"/>
          <a:ea typeface="+mj-ea"/>
          <a:cs typeface="+mj-cs"/>
        </a:defRPr>
      </a:lvl1pPr>
    </p:titleStyle>
    <p:bodyStyle>
      <a:lvl1pPr marL="0" indent="0" algn="l" defTabSz="914400" rtl="0" eaLnBrk="1" latinLnBrk="0" hangingPunct="1">
        <a:spcBef>
          <a:spcPct val="20000"/>
        </a:spcBef>
        <a:buFont typeface="Arial" pitchFamily="34" charset="0"/>
        <a:buNone/>
        <a:defRPr sz="1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None/>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None/>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None/>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None/>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normAutofit fontScale="90000"/>
          </a:bodyPr>
          <a:lstStyle/>
          <a:p>
            <a:r>
              <a:rPr lang="de-DE" dirty="0" smtClean="0"/>
              <a:t>Aufnahme einer Titrationskurve (schwache Säure bzw. schwache Base) mit einem Messwerterfassungssystem</a:t>
            </a:r>
            <a:endParaRPr lang="de-DE" dirty="0"/>
          </a:p>
        </p:txBody>
      </p:sp>
      <p:sp>
        <p:nvSpPr>
          <p:cNvPr id="3" name="Foliennummernplatzhalter 2"/>
          <p:cNvSpPr>
            <a:spLocks noGrp="1"/>
          </p:cNvSpPr>
          <p:nvPr>
            <p:ph type="sldNum" sz="quarter" idx="10"/>
          </p:nvPr>
        </p:nvSpPr>
        <p:spPr/>
        <p:txBody>
          <a:bodyPr/>
          <a:lstStyle/>
          <a:p>
            <a:fld id="{E7B756F6-F0F2-4FF1-A369-495604B888EB}" type="slidenum">
              <a:rPr lang="de-DE" smtClean="0"/>
              <a:pPr/>
              <a:t>1</a:t>
            </a:fld>
            <a:endParaRPr lang="de-DE" dirty="0"/>
          </a:p>
        </p:txBody>
      </p:sp>
      <p:sp>
        <p:nvSpPr>
          <p:cNvPr id="6" name="Textplatzhalter 5"/>
          <p:cNvSpPr>
            <a:spLocks noGrp="1"/>
          </p:cNvSpPr>
          <p:nvPr>
            <p:ph type="body" sz="quarter" idx="11"/>
          </p:nvPr>
        </p:nvSpPr>
        <p:spPr>
          <a:xfrm>
            <a:off x="432000" y="1988840"/>
            <a:ext cx="8280000" cy="4131160"/>
          </a:xfrm>
        </p:spPr>
        <p:txBody>
          <a:bodyPr/>
          <a:lstStyle/>
          <a:p>
            <a:r>
              <a:rPr lang="de-DE" dirty="0" smtClean="0"/>
              <a:t>Zur quantitativen Bestimmung der Stoffmengenkonzentration einer wässrigen Lösung einer schwachen Säure bzw. einer wässrigen Lösung einer schwachen Base wird eine Titration durchgeführt. </a:t>
            </a:r>
            <a:endParaRPr lang="de-DE" dirty="0"/>
          </a:p>
          <a:p>
            <a:r>
              <a:rPr lang="de-DE" dirty="0" smtClean="0"/>
              <a:t>Die Titrationskurve wird mit einem Messwerterfassungssystem aufgezeichnet.</a:t>
            </a:r>
          </a:p>
          <a:p>
            <a:r>
              <a:rPr lang="de-DE" dirty="0" smtClean="0"/>
              <a:t>Zum Einsatz kommt exemplarisch ein Messwerterfassungssystem des Herstellers VERNIER mit der Bezeichnung LabQuest II, da dies in der Erprobung der Materialien zur Verfügung stand. Der dargestellte Unterrichtsablauf ist selbstverständlich mit jedem anderen Messwerterfassungssystem ebenso durchführbar.</a:t>
            </a:r>
          </a:p>
          <a:p>
            <a:r>
              <a:rPr lang="de-DE" dirty="0" smtClean="0"/>
              <a:t>Die methodischen Schritte können übertragen und die </a:t>
            </a:r>
            <a:br>
              <a:rPr lang="de-DE" dirty="0" smtClean="0"/>
            </a:br>
            <a:r>
              <a:rPr lang="de-DE" dirty="0" smtClean="0"/>
              <a:t>Anweisungen zur Vorbereitung des Erfassungsgeräts </a:t>
            </a:r>
            <a:br>
              <a:rPr lang="de-DE" dirty="0" smtClean="0"/>
            </a:br>
            <a:r>
              <a:rPr lang="de-DE" dirty="0" smtClean="0"/>
              <a:t>müssen entsprechend angepasst werden.</a:t>
            </a:r>
          </a:p>
        </p:txBody>
      </p:sp>
      <p:pic>
        <p:nvPicPr>
          <p:cNvPr id="7" name="Picture 2" descr="https://www.vernier.com/wp-content/uploads/2019/11/product.labq2_._hero.001.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0507" t="8076" r="17413" b="6501"/>
          <a:stretch/>
        </p:blipFill>
        <p:spPr bwMode="auto">
          <a:xfrm>
            <a:off x="6009590" y="4365104"/>
            <a:ext cx="2306825" cy="1785422"/>
          </a:xfrm>
          <a:prstGeom prst="rect">
            <a:avLst/>
          </a:prstGeom>
          <a:noFill/>
          <a:extLst>
            <a:ext uri="{909E8E84-426E-40DD-AFC4-6F175D3DCCD1}">
              <a14:hiddenFill xmlns:a14="http://schemas.microsoft.com/office/drawing/2010/main">
                <a:solidFill>
                  <a:srgbClr val="FFFFFF"/>
                </a:solidFill>
              </a14:hiddenFill>
            </a:ext>
          </a:extLst>
        </p:spPr>
      </p:pic>
      <p:pic>
        <p:nvPicPr>
          <p:cNvPr id="9" name="Grafik 8"/>
          <p:cNvPicPr/>
          <p:nvPr/>
        </p:nvPicPr>
        <p:blipFill>
          <a:blip r:embed="rId3" cstate="print">
            <a:extLst>
              <a:ext uri="{28A0092B-C50C-407E-A947-70E740481C1C}">
                <a14:useLocalDpi xmlns:a14="http://schemas.microsoft.com/office/drawing/2010/main" val="0"/>
              </a:ext>
            </a:extLst>
          </a:blip>
          <a:stretch>
            <a:fillRect/>
          </a:stretch>
        </p:blipFill>
        <p:spPr>
          <a:xfrm>
            <a:off x="467544" y="5416773"/>
            <a:ext cx="1044119" cy="1108571"/>
          </a:xfrm>
          <a:prstGeom prst="rect">
            <a:avLst/>
          </a:prstGeom>
        </p:spPr>
      </p:pic>
      <p:sp>
        <p:nvSpPr>
          <p:cNvPr id="10" name="Textfeld 9"/>
          <p:cNvSpPr txBox="1"/>
          <p:nvPr/>
        </p:nvSpPr>
        <p:spPr>
          <a:xfrm>
            <a:off x="5601460" y="5961474"/>
            <a:ext cx="2930979" cy="707886"/>
          </a:xfrm>
          <a:prstGeom prst="rect">
            <a:avLst/>
          </a:prstGeom>
          <a:noFill/>
        </p:spPr>
        <p:txBody>
          <a:bodyPr wrap="square" rtlCol="0">
            <a:spAutoFit/>
          </a:bodyPr>
          <a:lstStyle/>
          <a:p>
            <a:r>
              <a:rPr lang="de-DE" sz="1000" i="1" dirty="0"/>
              <a:t>© Vernier Software &amp; Technology</a:t>
            </a:r>
          </a:p>
          <a:p>
            <a:r>
              <a:rPr lang="de-DE" sz="1000" i="1" dirty="0" smtClean="0"/>
              <a:t>Quelle</a:t>
            </a:r>
            <a:r>
              <a:rPr lang="de-DE" sz="1000" i="1" dirty="0"/>
              <a:t>: https://www.vernier.com/zoom/?id=74814</a:t>
            </a:r>
          </a:p>
          <a:p>
            <a:r>
              <a:rPr lang="de-DE" sz="1000" i="1" dirty="0" smtClean="0"/>
              <a:t>Nutzung mit freundlicher Genehmigung </a:t>
            </a:r>
            <a:r>
              <a:rPr lang="de-DE" sz="1000" i="1" dirty="0"/>
              <a:t>Vernier Software &amp; </a:t>
            </a:r>
            <a:r>
              <a:rPr lang="de-DE" sz="1000" i="1" dirty="0" smtClean="0"/>
              <a:t>Technology</a:t>
            </a:r>
            <a:endParaRPr lang="de-DE" sz="1000" i="1" dirty="0"/>
          </a:p>
        </p:txBody>
      </p:sp>
    </p:spTree>
    <p:extLst>
      <p:ext uri="{BB962C8B-B14F-4D97-AF65-F5344CB8AC3E}">
        <p14:creationId xmlns:p14="http://schemas.microsoft.com/office/powerpoint/2010/main" val="238651369"/>
      </p:ext>
    </p:extLst>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
</file>

<file path=ppt/theme/theme1.xml><?xml version="1.0" encoding="utf-8"?>
<a:theme xmlns:a="http://schemas.openxmlformats.org/drawingml/2006/main" name="PPP-VORLAGE ET - V1.01">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PPP">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PPP-VORLAGE ET - V1.01</Template>
  <TotalTime>0</TotalTime>
  <Words>112</Words>
  <Application>Microsoft Office PowerPoint</Application>
  <PresentationFormat>Bildschirmpräsentation (4:3)</PresentationFormat>
  <Paragraphs>9</Paragraphs>
  <Slides>1</Slides>
  <Notes>0</Notes>
  <HiddenSlides>0</HiddenSlides>
  <MMClips>0</MMClips>
  <ScaleCrop>false</ScaleCrop>
  <HeadingPairs>
    <vt:vector size="4" baseType="variant">
      <vt:variant>
        <vt:lpstr>Design</vt:lpstr>
      </vt:variant>
      <vt:variant>
        <vt:i4>2</vt:i4>
      </vt:variant>
      <vt:variant>
        <vt:lpstr>Folientitel</vt:lpstr>
      </vt:variant>
      <vt:variant>
        <vt:i4>1</vt:i4>
      </vt:variant>
    </vt:vector>
  </HeadingPairs>
  <TitlesOfParts>
    <vt:vector size="3" baseType="lpstr">
      <vt:lpstr>PPP-VORLAGE ET - V1.01</vt:lpstr>
      <vt:lpstr>PPP</vt:lpstr>
      <vt:lpstr>Aufnahme einer Titrationskurve (schwache Säure bzw. schwache Base) mit einem Messwerterfassungssystem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Aufnahme einer Titrationskurve mit einem Messwerterfassungssystem</dc:title>
  <dc:creator>ET</dc:creator>
  <cp:lastModifiedBy>ET</cp:lastModifiedBy>
  <cp:revision>3</cp:revision>
  <dcterms:created xsi:type="dcterms:W3CDTF">2020-08-21T07:25:08Z</dcterms:created>
  <dcterms:modified xsi:type="dcterms:W3CDTF">2021-03-11T03:38:13Z</dcterms:modified>
</cp:coreProperties>
</file>