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8" r:id="rId2"/>
    <p:sldId id="272" r:id="rId3"/>
    <p:sldId id="274" r:id="rId4"/>
    <p:sldId id="276" r:id="rId5"/>
    <p:sldId id="278" r:id="rId6"/>
    <p:sldId id="279" r:id="rId7"/>
    <p:sldId id="280" r:id="rId8"/>
    <p:sldId id="282" r:id="rId9"/>
    <p:sldId id="283" r:id="rId10"/>
    <p:sldId id="284" r:id="rId11"/>
    <p:sldId id="285" r:id="rId12"/>
    <p:sldId id="286" r:id="rId13"/>
    <p:sldId id="287" r:id="rId14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48" autoAdjust="0"/>
  </p:normalViewPr>
  <p:slideViewPr>
    <p:cSldViewPr snapToGrid="0">
      <p:cViewPr varScale="1">
        <p:scale>
          <a:sx n="92" d="100"/>
          <a:sy n="92" d="100"/>
        </p:scale>
        <p:origin x="-1194" y="-10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DF6575D-088F-4ADF-B1DF-C9E9AA424371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‹Nr.›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MS Gothic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069F6EF-14E3-4B0B-80A5-114BAEA2BF52}" type="slidenum">
              <a:rPr/>
              <a:pPr lvl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de-DE" sz="2000" b="0" i="0" u="none" strike="noStrike" kern="1200">
        <a:ln>
          <a:noFill/>
        </a:ln>
        <a:latin typeface="Arial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0026" y="2183906"/>
            <a:ext cx="9324578" cy="4535805"/>
          </a:xfrm>
          <a:prstGeom prst="rect">
            <a:avLst/>
          </a:prstGeom>
        </p:spPr>
        <p:txBody>
          <a:bodyPr lIns="100794" tIns="50397" rIns="100794" bIns="50397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56047" y="6887704"/>
            <a:ext cx="2100130" cy="503978"/>
          </a:xfrm>
          <a:prstGeom prst="rect">
            <a:avLst/>
          </a:prstGeom>
        </p:spPr>
        <p:txBody>
          <a:bodyPr lIns="100794" tIns="50397" rIns="100794" bIns="50397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44214" y="6887704"/>
            <a:ext cx="3192198" cy="503978"/>
          </a:xfrm>
          <a:prstGeom prst="rect">
            <a:avLst/>
          </a:prstGeom>
        </p:spPr>
        <p:txBody>
          <a:bodyPr lIns="100794" tIns="50397" rIns="100794" bIns="50397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079872" y="7193879"/>
            <a:ext cx="4808288" cy="3225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97ECDF-0103-4828-A31E-BE5BC70B490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7052039"/>
            <a:ext cx="10080000" cy="507959"/>
          </a:xfrm>
          <a:prstGeom prst="rect">
            <a:avLst/>
          </a:prstGeom>
          <a:gradFill>
            <a:gsLst>
              <a:gs pos="0">
                <a:srgbClr val="0464B2"/>
              </a:gs>
              <a:gs pos="100000">
                <a:srgbClr val="004586"/>
              </a:gs>
            </a:gsLst>
            <a:lin ang="5400000"/>
          </a:gra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de-DE" sz="2400" kern="1200" dirty="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Titelplatzhalter 4"/>
          <p:cNvSpPr txBox="1">
            <a:spLocks noGrp="1"/>
          </p:cNvSpPr>
          <p:nvPr>
            <p:ph type="title"/>
          </p:nvPr>
        </p:nvSpPr>
        <p:spPr>
          <a:xfrm>
            <a:off x="191520" y="90360"/>
            <a:ext cx="6822719" cy="46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8637840" y="7143480"/>
            <a:ext cx="1308240" cy="311400"/>
          </a:xfrm>
          <a:prstGeom prst="rect">
            <a:avLst/>
          </a:prstGeom>
          <a:noFill/>
          <a:ln w="0">
            <a:solidFill>
              <a:srgbClr val="CCCCFF"/>
            </a:solidFill>
            <a:prstDash val="solid"/>
          </a:ln>
        </p:spPr>
        <p:txBody>
          <a:bodyPr vert="horz" wrap="none" lIns="90000" tIns="45000" rIns="90000" bIns="45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solidFill>
                  <a:srgbClr val="FFFFFF"/>
                </a:solidFill>
                <a:latin typeface="Arial" pitchFamily="18"/>
                <a:ea typeface="MS Gothic" pitchFamily="2"/>
                <a:cs typeface="Tahoma" pitchFamily="2"/>
              </a:rPr>
              <a:t>ZPG </a:t>
            </a:r>
            <a:r>
              <a:rPr lang="de-DE" sz="1400" b="0" i="0" u="none" strike="noStrike" kern="1200">
                <a:ln>
                  <a:noFill/>
                </a:ln>
                <a:solidFill>
                  <a:srgbClr val="CCCCFF"/>
                </a:solidFill>
                <a:latin typeface="Arial" pitchFamily="18"/>
                <a:ea typeface="MS Gothic" pitchFamily="2"/>
                <a:cs typeface="Tahoma" pitchFamily="2"/>
              </a:rPr>
              <a:t>IMP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97560" y="7166879"/>
            <a:ext cx="886319" cy="31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 descr="Titelleist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0080625" cy="689105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 userDrawn="1"/>
        </p:nvSpPr>
        <p:spPr>
          <a:xfrm>
            <a:off x="0" y="0"/>
            <a:ext cx="6822719" cy="683394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MS Gothic" pitchFamily="2"/>
                <a:cs typeface="Arial" pitchFamily="34" charset="0"/>
              </a:rPr>
              <a:t>Orientierung am Sternhimmel</a:t>
            </a:r>
            <a:endParaRPr kumimoji="0" lang="de-DE" sz="28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MS Gothic" pitchFamily="2"/>
              <a:cs typeface="Arial" pitchFamily="34" charset="0"/>
            </a:endParaRPr>
          </a:p>
        </p:txBody>
      </p:sp>
      <p:grpSp>
        <p:nvGrpSpPr>
          <p:cNvPr id="1026" name="Group 2"/>
          <p:cNvGrpSpPr>
            <a:grpSpLocks noChangeAspect="1"/>
          </p:cNvGrpSpPr>
          <p:nvPr userDrawn="1"/>
        </p:nvGrpSpPr>
        <p:grpSpPr bwMode="auto">
          <a:xfrm rot="813018">
            <a:off x="7812699" y="-70572"/>
            <a:ext cx="1590172" cy="641107"/>
            <a:chOff x="3661" y="5705"/>
            <a:chExt cx="4152" cy="1669"/>
          </a:xfrm>
        </p:grpSpPr>
        <p:sp>
          <p:nvSpPr>
            <p:cNvPr id="1027" name="Oval 3"/>
            <p:cNvSpPr>
              <a:spLocks noChangeAspect="1" noChangeArrowheads="1"/>
            </p:cNvSpPr>
            <p:nvPr/>
          </p:nvSpPr>
          <p:spPr bwMode="auto">
            <a:xfrm>
              <a:off x="7470" y="5705"/>
              <a:ext cx="136" cy="135"/>
            </a:xfrm>
            <a:prstGeom prst="ellipse">
              <a:avLst/>
            </a:prstGeom>
            <a:solidFill>
              <a:srgbClr val="00000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8" name="Oval 4"/>
            <p:cNvSpPr>
              <a:spLocks noChangeAspect="1" noChangeArrowheads="1"/>
            </p:cNvSpPr>
            <p:nvPr/>
          </p:nvSpPr>
          <p:spPr bwMode="auto">
            <a:xfrm>
              <a:off x="4525" y="6594"/>
              <a:ext cx="129" cy="129"/>
            </a:xfrm>
            <a:prstGeom prst="ellipse">
              <a:avLst/>
            </a:prstGeom>
            <a:solidFill>
              <a:srgbClr val="00000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9" name="Oval 5"/>
            <p:cNvSpPr>
              <a:spLocks noChangeAspect="1" noChangeArrowheads="1"/>
            </p:cNvSpPr>
            <p:nvPr/>
          </p:nvSpPr>
          <p:spPr bwMode="auto">
            <a:xfrm>
              <a:off x="5220" y="6597"/>
              <a:ext cx="136" cy="138"/>
            </a:xfrm>
            <a:prstGeom prst="ellipse">
              <a:avLst/>
            </a:prstGeom>
            <a:solidFill>
              <a:srgbClr val="00000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0" name="Oval 6"/>
            <p:cNvSpPr>
              <a:spLocks noChangeAspect="1" noChangeArrowheads="1"/>
            </p:cNvSpPr>
            <p:nvPr/>
          </p:nvSpPr>
          <p:spPr bwMode="auto">
            <a:xfrm>
              <a:off x="6557" y="7087"/>
              <a:ext cx="120" cy="120"/>
            </a:xfrm>
            <a:prstGeom prst="ellipse">
              <a:avLst/>
            </a:prstGeom>
            <a:solidFill>
              <a:srgbClr val="00000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1" name="Oval 7"/>
            <p:cNvSpPr>
              <a:spLocks noChangeAspect="1" noChangeArrowheads="1"/>
            </p:cNvSpPr>
            <p:nvPr/>
          </p:nvSpPr>
          <p:spPr bwMode="auto">
            <a:xfrm>
              <a:off x="7693" y="6543"/>
              <a:ext cx="120" cy="120"/>
            </a:xfrm>
            <a:prstGeom prst="ellipse">
              <a:avLst/>
            </a:prstGeom>
            <a:solidFill>
              <a:srgbClr val="00000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2" name="Oval 8"/>
            <p:cNvSpPr>
              <a:spLocks noChangeAspect="1" noChangeArrowheads="1"/>
            </p:cNvSpPr>
            <p:nvPr/>
          </p:nvSpPr>
          <p:spPr bwMode="auto">
            <a:xfrm>
              <a:off x="3661" y="7238"/>
              <a:ext cx="135" cy="136"/>
            </a:xfrm>
            <a:prstGeom prst="ellipse">
              <a:avLst/>
            </a:prstGeom>
            <a:solidFill>
              <a:srgbClr val="00000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3" name="Oval 9"/>
            <p:cNvSpPr>
              <a:spLocks noChangeAspect="1" noChangeArrowheads="1"/>
            </p:cNvSpPr>
            <p:nvPr/>
          </p:nvSpPr>
          <p:spPr bwMode="auto">
            <a:xfrm>
              <a:off x="6097" y="6564"/>
              <a:ext cx="104" cy="104"/>
            </a:xfrm>
            <a:prstGeom prst="ellipse">
              <a:avLst/>
            </a:prstGeom>
            <a:solidFill>
              <a:srgbClr val="00000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4" name="Oval 10"/>
            <p:cNvSpPr>
              <a:spLocks noChangeAspect="1" noChangeArrowheads="1"/>
            </p:cNvSpPr>
            <p:nvPr/>
          </p:nvSpPr>
          <p:spPr bwMode="auto">
            <a:xfrm>
              <a:off x="4518" y="6594"/>
              <a:ext cx="89" cy="88"/>
            </a:xfrm>
            <a:prstGeom prst="ellipse">
              <a:avLst/>
            </a:prstGeom>
            <a:solidFill>
              <a:srgbClr val="00000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5" name="Line 11"/>
            <p:cNvSpPr>
              <a:spLocks noChangeAspect="1" noChangeShapeType="1"/>
            </p:cNvSpPr>
            <p:nvPr/>
          </p:nvSpPr>
          <p:spPr bwMode="auto">
            <a:xfrm flipV="1">
              <a:off x="3789" y="6712"/>
              <a:ext cx="740" cy="54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6" name="Line 12"/>
            <p:cNvSpPr>
              <a:spLocks noChangeAspect="1" noChangeShapeType="1"/>
            </p:cNvSpPr>
            <p:nvPr/>
          </p:nvSpPr>
          <p:spPr bwMode="auto">
            <a:xfrm>
              <a:off x="4676" y="6659"/>
              <a:ext cx="525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7" name="Line 13"/>
            <p:cNvSpPr>
              <a:spLocks noChangeAspect="1" noChangeShapeType="1"/>
            </p:cNvSpPr>
            <p:nvPr/>
          </p:nvSpPr>
          <p:spPr bwMode="auto">
            <a:xfrm flipV="1">
              <a:off x="5364" y="6612"/>
              <a:ext cx="724" cy="4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8" name="Line 14"/>
            <p:cNvSpPr>
              <a:spLocks noChangeAspect="1" noChangeShapeType="1"/>
            </p:cNvSpPr>
            <p:nvPr/>
          </p:nvSpPr>
          <p:spPr bwMode="auto">
            <a:xfrm>
              <a:off x="6188" y="6659"/>
              <a:ext cx="383" cy="4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9" name="Line 15"/>
            <p:cNvSpPr>
              <a:spLocks noChangeAspect="1" noChangeShapeType="1"/>
            </p:cNvSpPr>
            <p:nvPr/>
          </p:nvSpPr>
          <p:spPr bwMode="auto">
            <a:xfrm flipV="1">
              <a:off x="6199" y="5819"/>
              <a:ext cx="1275" cy="7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0" name="Line 16"/>
            <p:cNvSpPr>
              <a:spLocks noChangeAspect="1" noChangeShapeType="1"/>
            </p:cNvSpPr>
            <p:nvPr/>
          </p:nvSpPr>
          <p:spPr bwMode="auto">
            <a:xfrm>
              <a:off x="7564" y="5850"/>
              <a:ext cx="162" cy="68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1" name="Line 17"/>
            <p:cNvSpPr>
              <a:spLocks noChangeAspect="1" noChangeShapeType="1"/>
            </p:cNvSpPr>
            <p:nvPr/>
          </p:nvSpPr>
          <p:spPr bwMode="auto">
            <a:xfrm flipV="1">
              <a:off x="6676" y="6628"/>
              <a:ext cx="1014" cy="4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5" name="Textfeld 24"/>
          <p:cNvSpPr txBox="1"/>
          <p:nvPr userDrawn="1"/>
        </p:nvSpPr>
        <p:spPr>
          <a:xfrm>
            <a:off x="1001027" y="7132591"/>
            <a:ext cx="4061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S.</a:t>
            </a:r>
            <a:r>
              <a:rPr lang="de-DE" sz="1400" baseline="0" dirty="0" smtClean="0">
                <a:latin typeface="Arial" pitchFamily="34" charset="0"/>
                <a:cs typeface="Arial" pitchFamily="34" charset="0"/>
              </a:rPr>
              <a:t> Hanssen (Version April 2018)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ransition/>
  <p:txStyles>
    <p:titleStyle>
      <a:lvl1pPr algn="l" rtl="0" hangingPunct="0">
        <a:tabLst/>
        <a:defRPr lang="de-DE" sz="2800" b="0" i="0" u="none" strike="noStrike" kern="1200">
          <a:ln>
            <a:noFill/>
          </a:ln>
          <a:solidFill>
            <a:srgbClr val="FFFFD1"/>
          </a:solidFill>
          <a:latin typeface="Tahoma" pitchFamily="34"/>
          <a:ea typeface="MS Gothic" pitchFamily="2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de-DE" sz="2800" b="0" i="0" u="none" strike="noStrike" kern="1200">
          <a:ln>
            <a:noFill/>
          </a:ln>
          <a:latin typeface="Arial" pitchFamily="18"/>
          <a:ea typeface="MS Gothic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 descr="Hintergrund1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0625" cy="7559675"/>
          </a:xfrm>
          <a:prstGeom prst="rect">
            <a:avLst/>
          </a:prstGeom>
        </p:spPr>
      </p:pic>
      <p:grpSp>
        <p:nvGrpSpPr>
          <p:cNvPr id="4" name="Gruppieren 25"/>
          <p:cNvGrpSpPr>
            <a:grpSpLocks noChangeAspect="1"/>
          </p:cNvGrpSpPr>
          <p:nvPr/>
        </p:nvGrpSpPr>
        <p:grpSpPr>
          <a:xfrm>
            <a:off x="1141820" y="509155"/>
            <a:ext cx="2266398" cy="6619384"/>
            <a:chOff x="1302906" y="979633"/>
            <a:chExt cx="1920874" cy="5610229"/>
          </a:xfrm>
        </p:grpSpPr>
        <p:grpSp>
          <p:nvGrpSpPr>
            <p:cNvPr id="5" name="Group 2"/>
            <p:cNvGrpSpPr>
              <a:grpSpLocks noChangeAspect="1"/>
            </p:cNvGrpSpPr>
            <p:nvPr/>
          </p:nvGrpSpPr>
          <p:grpSpPr bwMode="auto">
            <a:xfrm rot="19238221">
              <a:off x="1774394" y="5240486"/>
              <a:ext cx="715962" cy="1349376"/>
              <a:chOff x="4612" y="6685"/>
              <a:chExt cx="1529" cy="2916"/>
            </a:xfrm>
          </p:grpSpPr>
          <p:sp>
            <p:nvSpPr>
              <p:cNvPr id="1027" name="Oval 3"/>
              <p:cNvSpPr>
                <a:spLocks noChangeAspect="1" noChangeArrowheads="1"/>
              </p:cNvSpPr>
              <p:nvPr/>
            </p:nvSpPr>
            <p:spPr bwMode="auto">
              <a:xfrm>
                <a:off x="4612" y="6975"/>
                <a:ext cx="171" cy="170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28" name="Oval 4"/>
              <p:cNvSpPr>
                <a:spLocks noChangeAspect="1" noChangeArrowheads="1"/>
              </p:cNvSpPr>
              <p:nvPr/>
            </p:nvSpPr>
            <p:spPr bwMode="auto">
              <a:xfrm>
                <a:off x="5684" y="7193"/>
                <a:ext cx="146" cy="144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29" name="Oval 5"/>
              <p:cNvSpPr>
                <a:spLocks noChangeAspect="1" noChangeArrowheads="1"/>
              </p:cNvSpPr>
              <p:nvPr/>
            </p:nvSpPr>
            <p:spPr bwMode="auto">
              <a:xfrm>
                <a:off x="5250" y="8263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0" name="Oval 6"/>
              <p:cNvSpPr>
                <a:spLocks noChangeAspect="1" noChangeArrowheads="1"/>
              </p:cNvSpPr>
              <p:nvPr/>
            </p:nvSpPr>
            <p:spPr bwMode="auto">
              <a:xfrm>
                <a:off x="5079" y="8353"/>
                <a:ext cx="144" cy="144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1" name="Oval 7"/>
              <p:cNvSpPr>
                <a:spLocks noChangeAspect="1" noChangeArrowheads="1"/>
              </p:cNvSpPr>
              <p:nvPr/>
            </p:nvSpPr>
            <p:spPr bwMode="auto">
              <a:xfrm>
                <a:off x="4787" y="9464"/>
                <a:ext cx="137" cy="137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2" name="Oval 8"/>
              <p:cNvSpPr>
                <a:spLocks noChangeAspect="1" noChangeArrowheads="1"/>
              </p:cNvSpPr>
              <p:nvPr/>
            </p:nvSpPr>
            <p:spPr bwMode="auto">
              <a:xfrm>
                <a:off x="5408" y="8142"/>
                <a:ext cx="135" cy="137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3" name="Oval 9"/>
              <p:cNvSpPr>
                <a:spLocks noChangeAspect="1" noChangeArrowheads="1"/>
              </p:cNvSpPr>
              <p:nvPr/>
            </p:nvSpPr>
            <p:spPr bwMode="auto">
              <a:xfrm>
                <a:off x="5953" y="9272"/>
                <a:ext cx="188" cy="188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4" name="Oval 10"/>
              <p:cNvSpPr>
                <a:spLocks noChangeAspect="1" noChangeArrowheads="1"/>
              </p:cNvSpPr>
              <p:nvPr/>
            </p:nvSpPr>
            <p:spPr bwMode="auto">
              <a:xfrm>
                <a:off x="5385" y="6685"/>
                <a:ext cx="94" cy="94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5" name="Oval 11"/>
              <p:cNvSpPr>
                <a:spLocks noChangeAspect="1" noChangeArrowheads="1"/>
              </p:cNvSpPr>
              <p:nvPr/>
            </p:nvSpPr>
            <p:spPr bwMode="auto">
              <a:xfrm>
                <a:off x="5257" y="8945"/>
                <a:ext cx="120" cy="118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6" name="Oval 12"/>
              <p:cNvSpPr>
                <a:spLocks noChangeAspect="1" noChangeArrowheads="1"/>
              </p:cNvSpPr>
              <p:nvPr/>
            </p:nvSpPr>
            <p:spPr bwMode="auto">
              <a:xfrm>
                <a:off x="5680" y="8464"/>
                <a:ext cx="103" cy="101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7" name="Oval 13"/>
              <p:cNvSpPr>
                <a:spLocks noChangeAspect="1" noChangeArrowheads="1"/>
              </p:cNvSpPr>
              <p:nvPr/>
            </p:nvSpPr>
            <p:spPr bwMode="auto">
              <a:xfrm>
                <a:off x="5321" y="6776"/>
                <a:ext cx="94" cy="93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8" name="Oval 14"/>
              <p:cNvSpPr>
                <a:spLocks noChangeAspect="1" noChangeArrowheads="1"/>
              </p:cNvSpPr>
              <p:nvPr/>
            </p:nvSpPr>
            <p:spPr bwMode="auto">
              <a:xfrm>
                <a:off x="5395" y="6753"/>
                <a:ext cx="84" cy="86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39" name="Oval 15"/>
              <p:cNvSpPr>
                <a:spLocks noChangeAspect="1" noChangeArrowheads="1"/>
              </p:cNvSpPr>
              <p:nvPr/>
            </p:nvSpPr>
            <p:spPr bwMode="auto">
              <a:xfrm>
                <a:off x="5291" y="8808"/>
                <a:ext cx="77" cy="76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0" name="Oval 16"/>
              <p:cNvSpPr>
                <a:spLocks noChangeAspect="1" noChangeArrowheads="1"/>
              </p:cNvSpPr>
              <p:nvPr/>
            </p:nvSpPr>
            <p:spPr bwMode="auto">
              <a:xfrm>
                <a:off x="5291" y="8979"/>
                <a:ext cx="77" cy="77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1" name="Oval 17"/>
              <p:cNvSpPr>
                <a:spLocks noChangeAspect="1" noChangeArrowheads="1"/>
              </p:cNvSpPr>
              <p:nvPr/>
            </p:nvSpPr>
            <p:spPr bwMode="auto">
              <a:xfrm>
                <a:off x="5291" y="8894"/>
                <a:ext cx="69" cy="68"/>
              </a:xfrm>
              <a:prstGeom prst="ellipse">
                <a:avLst/>
              </a:prstGeom>
              <a:solidFill>
                <a:srgbClr val="000000"/>
              </a:solidFill>
              <a:ln w="508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42" name="AutoShape 18"/>
            <p:cNvSpPr>
              <a:spLocks noChangeArrowheads="1"/>
            </p:cNvSpPr>
            <p:nvPr/>
          </p:nvSpPr>
          <p:spPr bwMode="auto">
            <a:xfrm rot="20790079">
              <a:off x="1458480" y="2065484"/>
              <a:ext cx="249238" cy="415925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20328475">
              <a:off x="2214130" y="3535510"/>
              <a:ext cx="674688" cy="279400"/>
              <a:chOff x="8650" y="4564"/>
              <a:chExt cx="638" cy="283"/>
            </a:xfrm>
          </p:grpSpPr>
          <p:sp>
            <p:nvSpPr>
              <p:cNvPr id="1044" name="Oval 20"/>
              <p:cNvSpPr>
                <a:spLocks noChangeArrowheads="1"/>
              </p:cNvSpPr>
              <p:nvPr/>
            </p:nvSpPr>
            <p:spPr bwMode="auto">
              <a:xfrm>
                <a:off x="8820" y="4564"/>
                <a:ext cx="296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50000">
                    <a:srgbClr val="C0C0C0">
                      <a:gamma/>
                      <a:shade val="21569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8650" y="4671"/>
                <a:ext cx="638" cy="67"/>
              </a:xfrm>
              <a:custGeom>
                <a:avLst/>
                <a:gdLst/>
                <a:ahLst/>
                <a:cxnLst>
                  <a:cxn ang="0">
                    <a:pos x="167" y="0"/>
                  </a:cxn>
                  <a:cxn ang="0">
                    <a:pos x="71" y="15"/>
                  </a:cxn>
                  <a:cxn ang="0">
                    <a:pos x="41" y="42"/>
                  </a:cxn>
                  <a:cxn ang="0">
                    <a:pos x="320" y="66"/>
                  </a:cxn>
                  <a:cxn ang="0">
                    <a:pos x="596" y="36"/>
                  </a:cxn>
                  <a:cxn ang="0">
                    <a:pos x="575" y="12"/>
                  </a:cxn>
                  <a:cxn ang="0">
                    <a:pos x="464" y="3"/>
                  </a:cxn>
                </a:cxnLst>
                <a:rect l="0" t="0" r="r" b="b"/>
                <a:pathLst>
                  <a:path w="638" h="67">
                    <a:moveTo>
                      <a:pt x="167" y="0"/>
                    </a:moveTo>
                    <a:cubicBezTo>
                      <a:pt x="151" y="2"/>
                      <a:pt x="92" y="8"/>
                      <a:pt x="71" y="15"/>
                    </a:cubicBezTo>
                    <a:cubicBezTo>
                      <a:pt x="50" y="22"/>
                      <a:pt x="0" y="34"/>
                      <a:pt x="41" y="42"/>
                    </a:cubicBezTo>
                    <a:cubicBezTo>
                      <a:pt x="82" y="50"/>
                      <a:pt x="228" y="67"/>
                      <a:pt x="320" y="66"/>
                    </a:cubicBezTo>
                    <a:cubicBezTo>
                      <a:pt x="412" y="65"/>
                      <a:pt x="554" y="45"/>
                      <a:pt x="596" y="36"/>
                    </a:cubicBezTo>
                    <a:cubicBezTo>
                      <a:pt x="638" y="27"/>
                      <a:pt x="597" y="17"/>
                      <a:pt x="575" y="12"/>
                    </a:cubicBezTo>
                    <a:cubicBezTo>
                      <a:pt x="553" y="7"/>
                      <a:pt x="487" y="5"/>
                      <a:pt x="464" y="3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46" name="AutoShape 22"/>
            <p:cNvSpPr>
              <a:spLocks noChangeArrowheads="1"/>
            </p:cNvSpPr>
            <p:nvPr/>
          </p:nvSpPr>
          <p:spPr bwMode="auto">
            <a:xfrm>
              <a:off x="2928505" y="1705122"/>
              <a:ext cx="295275" cy="261937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1302906" y="4221310"/>
              <a:ext cx="247650" cy="230188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1501345" y="979633"/>
              <a:ext cx="168275" cy="153988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5995555" y="2608118"/>
            <a:ext cx="3916590" cy="191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4000" b="1" i="0" u="none" strike="noStrike" kern="0" cap="small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Orientierung am Sternhimmel</a:t>
            </a:r>
          </a:p>
        </p:txBody>
      </p:sp>
      <p:grpSp>
        <p:nvGrpSpPr>
          <p:cNvPr id="7" name="Group 25"/>
          <p:cNvGrpSpPr>
            <a:grpSpLocks noChangeAspect="1"/>
          </p:cNvGrpSpPr>
          <p:nvPr/>
        </p:nvGrpSpPr>
        <p:grpSpPr bwMode="auto">
          <a:xfrm flipH="1">
            <a:off x="5199584" y="3044536"/>
            <a:ext cx="913968" cy="1265095"/>
            <a:chOff x="2594" y="1944"/>
            <a:chExt cx="4024" cy="4274"/>
          </a:xfrm>
        </p:grpSpPr>
        <p:sp>
          <p:nvSpPr>
            <p:cNvPr id="1050" name="Oval 26"/>
            <p:cNvSpPr>
              <a:spLocks noChangeAspect="1" noChangeArrowheads="1"/>
            </p:cNvSpPr>
            <p:nvPr/>
          </p:nvSpPr>
          <p:spPr bwMode="auto">
            <a:xfrm>
              <a:off x="4718" y="3030"/>
              <a:ext cx="360" cy="2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1" name="AutoShape 27"/>
            <p:cNvSpPr>
              <a:spLocks noChangeAspect="1" noChangeArrowheads="1"/>
            </p:cNvSpPr>
            <p:nvPr/>
          </p:nvSpPr>
          <p:spPr bwMode="auto">
            <a:xfrm>
              <a:off x="4679" y="3347"/>
              <a:ext cx="443" cy="127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2" name="Rectangle 28"/>
            <p:cNvSpPr>
              <a:spLocks noChangeAspect="1" noChangeArrowheads="1"/>
            </p:cNvSpPr>
            <p:nvPr/>
          </p:nvSpPr>
          <p:spPr bwMode="auto">
            <a:xfrm>
              <a:off x="4762" y="3234"/>
              <a:ext cx="270" cy="1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3" name="AutoShape 29"/>
            <p:cNvSpPr>
              <a:spLocks noChangeAspect="1" noChangeArrowheads="1"/>
            </p:cNvSpPr>
            <p:nvPr/>
          </p:nvSpPr>
          <p:spPr bwMode="auto">
            <a:xfrm rot="1325226">
              <a:off x="4201" y="3323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4" name="AutoShape 30"/>
            <p:cNvSpPr>
              <a:spLocks noChangeAspect="1" noChangeArrowheads="1"/>
            </p:cNvSpPr>
            <p:nvPr/>
          </p:nvSpPr>
          <p:spPr bwMode="auto">
            <a:xfrm rot="-1404692">
              <a:off x="5438" y="3294"/>
              <a:ext cx="180" cy="289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grpSp>
          <p:nvGrpSpPr>
            <p:cNvPr id="8" name="Group 31"/>
            <p:cNvGrpSpPr>
              <a:grpSpLocks noChangeAspect="1"/>
            </p:cNvGrpSpPr>
            <p:nvPr/>
          </p:nvGrpSpPr>
          <p:grpSpPr bwMode="auto">
            <a:xfrm rot="-1899001">
              <a:off x="2594" y="1944"/>
              <a:ext cx="4024" cy="755"/>
              <a:chOff x="1609" y="2901"/>
              <a:chExt cx="4024" cy="755"/>
            </a:xfrm>
          </p:grpSpPr>
          <p:sp>
            <p:nvSpPr>
              <p:cNvPr id="105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4853" y="3074"/>
                <a:ext cx="780" cy="51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57" name="AutoShape 33"/>
              <p:cNvSpPr>
                <a:spLocks noChangeAspect="1" noChangeArrowheads="1"/>
              </p:cNvSpPr>
              <p:nvPr/>
            </p:nvSpPr>
            <p:spPr bwMode="auto">
              <a:xfrm rot="5400000">
                <a:off x="3300" y="1980"/>
                <a:ext cx="420" cy="2685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58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4005" y="3075"/>
                <a:ext cx="143" cy="56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59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3240" y="3075"/>
                <a:ext cx="143" cy="56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0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4785" y="3015"/>
                <a:ext cx="143" cy="63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1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1822" y="3248"/>
                <a:ext cx="345" cy="1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2" name="AutoShape 38"/>
              <p:cNvSpPr>
                <a:spLocks noChangeAspect="1" noChangeArrowheads="1"/>
              </p:cNvSpPr>
              <p:nvPr/>
            </p:nvSpPr>
            <p:spPr bwMode="auto">
              <a:xfrm rot="16200000">
                <a:off x="1628" y="3188"/>
                <a:ext cx="210" cy="248"/>
              </a:xfrm>
              <a:prstGeom prst="flowChartPunchedCard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3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1664" y="2985"/>
                <a:ext cx="150" cy="26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4" name="AutoShape 40"/>
              <p:cNvSpPr>
                <a:spLocks noChangeAspect="1" noChangeArrowheads="1"/>
              </p:cNvSpPr>
              <p:nvPr/>
            </p:nvSpPr>
            <p:spPr bwMode="auto">
              <a:xfrm rot="5400000">
                <a:off x="1668" y="2868"/>
                <a:ext cx="143" cy="21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5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240" y="3585"/>
                <a:ext cx="908" cy="7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6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2468" y="2963"/>
                <a:ext cx="353" cy="15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7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2326" y="2997"/>
                <a:ext cx="203" cy="71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8" name="Rectangle 44"/>
              <p:cNvSpPr>
                <a:spLocks noChangeAspect="1" noChangeArrowheads="1"/>
              </p:cNvSpPr>
              <p:nvPr/>
            </p:nvSpPr>
            <p:spPr bwMode="auto">
              <a:xfrm rot="16200000">
                <a:off x="2425" y="3137"/>
                <a:ext cx="203" cy="2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69" name="Rectangle 45"/>
              <p:cNvSpPr>
                <a:spLocks noChangeAspect="1" noChangeArrowheads="1"/>
              </p:cNvSpPr>
              <p:nvPr/>
            </p:nvSpPr>
            <p:spPr bwMode="auto">
              <a:xfrm rot="16200000">
                <a:off x="2582" y="3167"/>
                <a:ext cx="203" cy="28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1070" name="Rectangle 46"/>
            <p:cNvSpPr>
              <a:spLocks noChangeAspect="1" noChangeArrowheads="1"/>
            </p:cNvSpPr>
            <p:nvPr/>
          </p:nvSpPr>
          <p:spPr bwMode="auto">
            <a:xfrm rot="-1899001">
              <a:off x="5164" y="2437"/>
              <a:ext cx="83" cy="143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1" name="Rectangle 47"/>
            <p:cNvSpPr>
              <a:spLocks noChangeAspect="1" noChangeArrowheads="1"/>
            </p:cNvSpPr>
            <p:nvPr/>
          </p:nvSpPr>
          <p:spPr bwMode="auto">
            <a:xfrm rot="-1899001">
              <a:off x="5179" y="3422"/>
              <a:ext cx="510" cy="19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2" name="AutoShape 48"/>
            <p:cNvSpPr>
              <a:spLocks noChangeAspect="1" noChangeArrowheads="1"/>
            </p:cNvSpPr>
            <p:nvPr/>
          </p:nvSpPr>
          <p:spPr bwMode="auto">
            <a:xfrm rot="14300999">
              <a:off x="4657" y="2493"/>
              <a:ext cx="457" cy="315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3" name="Oval 49"/>
            <p:cNvSpPr>
              <a:spLocks noChangeAspect="1" noChangeArrowheads="1"/>
            </p:cNvSpPr>
            <p:nvPr/>
          </p:nvSpPr>
          <p:spPr bwMode="auto">
            <a:xfrm rot="-1899001">
              <a:off x="4698" y="2759"/>
              <a:ext cx="383" cy="367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4" name="AutoShape 50"/>
            <p:cNvSpPr>
              <a:spLocks noChangeAspect="1" noChangeArrowheads="1"/>
            </p:cNvSpPr>
            <p:nvPr/>
          </p:nvSpPr>
          <p:spPr bwMode="auto">
            <a:xfrm rot="3500999">
              <a:off x="4589" y="2975"/>
              <a:ext cx="232" cy="17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5" name="Rectangle 51"/>
            <p:cNvSpPr>
              <a:spLocks noChangeAspect="1" noChangeArrowheads="1"/>
            </p:cNvSpPr>
            <p:nvPr/>
          </p:nvSpPr>
          <p:spPr bwMode="auto">
            <a:xfrm>
              <a:off x="4500" y="4275"/>
              <a:ext cx="833" cy="7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39" y="7008813"/>
            <a:ext cx="11064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Textfeld 62"/>
          <p:cNvSpPr txBox="1"/>
          <p:nvPr/>
        </p:nvSpPr>
        <p:spPr>
          <a:xfrm>
            <a:off x="9059977" y="7098010"/>
            <a:ext cx="10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Zeichnung:</a:t>
            </a:r>
          </a:p>
          <a:p>
            <a:r>
              <a:rPr lang="de-DE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S. Hanssen</a:t>
            </a:r>
            <a:endParaRPr lang="de-DE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1727" y="685799"/>
            <a:ext cx="11097490" cy="636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273135" y="716973"/>
            <a:ext cx="1465119" cy="14859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3"/>
          <p:cNvSpPr txBox="1">
            <a:spLocks noChangeAspect="1" noChangeArrowheads="1"/>
          </p:cNvSpPr>
          <p:nvPr/>
        </p:nvSpPr>
        <p:spPr bwMode="auto">
          <a:xfrm>
            <a:off x="2358880" y="3106015"/>
            <a:ext cx="18954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SIRRAH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3850553" y="3133003"/>
            <a:ext cx="228600" cy="2159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4626841" y="3261591"/>
            <a:ext cx="228600" cy="2159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3698153" y="3844203"/>
            <a:ext cx="228600" cy="2159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4598265" y="3893415"/>
            <a:ext cx="228600" cy="2159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8"/>
          <p:cNvSpPr txBox="1">
            <a:spLocks noChangeAspect="1" noChangeArrowheads="1"/>
          </p:cNvSpPr>
          <p:nvPr/>
        </p:nvSpPr>
        <p:spPr bwMode="auto">
          <a:xfrm>
            <a:off x="2121043" y="3812596"/>
            <a:ext cx="18954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ALGENIB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0"/>
          <p:cNvSpPr txBox="1">
            <a:spLocks noChangeAspect="1" noChangeArrowheads="1"/>
          </p:cNvSpPr>
          <p:nvPr/>
        </p:nvSpPr>
        <p:spPr bwMode="auto">
          <a:xfrm>
            <a:off x="4461596" y="3865705"/>
            <a:ext cx="18954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MARKAB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1"/>
          <p:cNvSpPr txBox="1">
            <a:spLocks noChangeAspect="1" noChangeArrowheads="1"/>
          </p:cNvSpPr>
          <p:nvPr/>
        </p:nvSpPr>
        <p:spPr bwMode="auto">
          <a:xfrm>
            <a:off x="4453515" y="3159990"/>
            <a:ext cx="18954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SCHEAT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9"/>
          <p:cNvSpPr txBox="1">
            <a:spLocks noChangeAspect="1" noChangeArrowheads="1"/>
          </p:cNvSpPr>
          <p:nvPr/>
        </p:nvSpPr>
        <p:spPr bwMode="auto">
          <a:xfrm>
            <a:off x="991030" y="929036"/>
            <a:ext cx="2583441" cy="77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Zur Orientierung:</a:t>
            </a:r>
          </a:p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Kassiopeia</a:t>
            </a:r>
          </a:p>
        </p:txBody>
      </p:sp>
      <p:sp>
        <p:nvSpPr>
          <p:cNvPr id="18" name="Text Box 9"/>
          <p:cNvSpPr txBox="1">
            <a:spLocks noChangeAspect="1" noChangeArrowheads="1"/>
          </p:cNvSpPr>
          <p:nvPr/>
        </p:nvSpPr>
        <p:spPr bwMode="auto">
          <a:xfrm>
            <a:off x="779748" y="2317954"/>
            <a:ext cx="2583441" cy="77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Zur Orientierung:</a:t>
            </a:r>
          </a:p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Andromeda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2900363" y="2205037"/>
            <a:ext cx="1029564" cy="1029565"/>
            <a:chOff x="2900363" y="2205037"/>
            <a:chExt cx="1029564" cy="1029565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900363" y="2205037"/>
              <a:ext cx="1029564" cy="1029565"/>
              <a:chOff x="1434" y="1032"/>
              <a:chExt cx="660" cy="684"/>
            </a:xfrm>
          </p:grpSpPr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 flipH="1" flipV="1">
                <a:off x="1434" y="1032"/>
                <a:ext cx="252" cy="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Line 6"/>
              <p:cNvSpPr>
                <a:spLocks noChangeShapeType="1"/>
              </p:cNvSpPr>
              <p:nvPr/>
            </p:nvSpPr>
            <p:spPr bwMode="auto">
              <a:xfrm>
                <a:off x="1734" y="1440"/>
                <a:ext cx="360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Line 5"/>
            <p:cNvSpPr>
              <a:spLocks noChangeShapeType="1"/>
            </p:cNvSpPr>
            <p:nvPr/>
          </p:nvSpPr>
          <p:spPr bwMode="auto">
            <a:xfrm flipV="1">
              <a:off x="3367088" y="2676525"/>
              <a:ext cx="138111" cy="80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V="1">
              <a:off x="3543300" y="2571749"/>
              <a:ext cx="80963" cy="714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6272236" y="2067826"/>
            <a:ext cx="1689192" cy="2095420"/>
            <a:chOff x="6272236" y="2067826"/>
            <a:chExt cx="1689192" cy="2095420"/>
          </a:xfrm>
        </p:grpSpPr>
        <p:sp>
          <p:nvSpPr>
            <p:cNvPr id="23" name="Line 5"/>
            <p:cNvSpPr>
              <a:spLocks noChangeShapeType="1"/>
            </p:cNvSpPr>
            <p:nvPr/>
          </p:nvSpPr>
          <p:spPr bwMode="auto">
            <a:xfrm rot="20216178">
              <a:off x="6587103" y="2266128"/>
              <a:ext cx="346532" cy="189711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 rot="20216178" flipV="1">
              <a:off x="7004512" y="2361038"/>
              <a:ext cx="956916" cy="151247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 rot="20216178">
              <a:off x="6272236" y="2067826"/>
              <a:ext cx="1283663" cy="35928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7" name="Text Box 9"/>
          <p:cNvSpPr txBox="1">
            <a:spLocks noChangeAspect="1" noChangeArrowheads="1"/>
          </p:cNvSpPr>
          <p:nvPr/>
        </p:nvSpPr>
        <p:spPr bwMode="auto">
          <a:xfrm>
            <a:off x="7497184" y="2782081"/>
            <a:ext cx="2583441" cy="77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Zur Orientierung:</a:t>
            </a:r>
          </a:p>
          <a:p>
            <a:pPr algn="ctr"/>
            <a:r>
              <a:rPr lang="de-DE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Sommerdreieck</a:t>
            </a:r>
          </a:p>
        </p:txBody>
      </p:sp>
      <p:sp>
        <p:nvSpPr>
          <p:cNvPr id="28" name="Rechteck 27"/>
          <p:cNvSpPr/>
          <p:nvPr/>
        </p:nvSpPr>
        <p:spPr>
          <a:xfrm>
            <a:off x="-238991" y="6889173"/>
            <a:ext cx="10319616" cy="155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62"/>
          <p:cNvSpPr txBox="1"/>
          <p:nvPr/>
        </p:nvSpPr>
        <p:spPr>
          <a:xfrm>
            <a:off x="9059977" y="6572759"/>
            <a:ext cx="10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Bild:</a:t>
            </a:r>
          </a:p>
          <a:p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Stellarium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7" grpId="1"/>
      <p:bldP spid="18" grpId="0"/>
      <p:bldP spid="18" grpId="1"/>
      <p:bldP spid="27" grpId="0"/>
      <p:bldP spid="2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1727" y="685799"/>
            <a:ext cx="11097490" cy="636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spect="1" noChangeArrowheads="1"/>
          </p:cNvSpPr>
          <p:nvPr/>
        </p:nvSpPr>
        <p:spPr bwMode="auto">
          <a:xfrm>
            <a:off x="4539232" y="4230688"/>
            <a:ext cx="2065683" cy="3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Herbstviereck</a:t>
            </a:r>
          </a:p>
          <a:p>
            <a:pPr algn="ctr"/>
            <a:r>
              <a:rPr lang="de-DE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(Pegasus)</a:t>
            </a: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3838575" y="3260724"/>
            <a:ext cx="900113" cy="730251"/>
            <a:chOff x="2020" y="1748"/>
            <a:chExt cx="590" cy="49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2020" y="1758"/>
              <a:ext cx="84" cy="43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034" y="2218"/>
              <a:ext cx="542" cy="2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2592" y="1832"/>
              <a:ext cx="18" cy="38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132" y="1748"/>
              <a:ext cx="458" cy="6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echteck 11"/>
          <p:cNvSpPr/>
          <p:nvPr/>
        </p:nvSpPr>
        <p:spPr>
          <a:xfrm>
            <a:off x="-311727" y="6889173"/>
            <a:ext cx="11139054" cy="155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62"/>
          <p:cNvSpPr txBox="1"/>
          <p:nvPr/>
        </p:nvSpPr>
        <p:spPr>
          <a:xfrm>
            <a:off x="9059977" y="6572759"/>
            <a:ext cx="10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Bild:</a:t>
            </a:r>
          </a:p>
          <a:p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Stellarium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0554" y="696190"/>
            <a:ext cx="10879282" cy="634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3376613" y="4924425"/>
            <a:ext cx="978911" cy="1352550"/>
            <a:chOff x="1806" y="2889"/>
            <a:chExt cx="651" cy="903"/>
          </a:xfrm>
        </p:grpSpPr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>
              <a:off x="2001" y="2889"/>
              <a:ext cx="75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H="1">
              <a:off x="2076" y="2904"/>
              <a:ext cx="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2001" y="3054"/>
              <a:ext cx="48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24"/>
            <p:cNvSpPr>
              <a:spLocks noChangeShapeType="1"/>
            </p:cNvSpPr>
            <p:nvPr/>
          </p:nvSpPr>
          <p:spPr bwMode="auto">
            <a:xfrm flipV="1">
              <a:off x="2100" y="3087"/>
              <a:ext cx="60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 flipH="1">
              <a:off x="2115" y="3108"/>
              <a:ext cx="54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 flipH="1">
              <a:off x="2013" y="3252"/>
              <a:ext cx="81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27"/>
            <p:cNvSpPr>
              <a:spLocks noChangeShapeType="1"/>
            </p:cNvSpPr>
            <p:nvPr/>
          </p:nvSpPr>
          <p:spPr bwMode="auto">
            <a:xfrm flipH="1">
              <a:off x="1962" y="3420"/>
              <a:ext cx="33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 flipH="1">
              <a:off x="1890" y="3528"/>
              <a:ext cx="45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1977" y="3549"/>
              <a:ext cx="39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2238" y="3099"/>
              <a:ext cx="42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 flipV="1">
              <a:off x="2301" y="3147"/>
              <a:ext cx="11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 flipH="1">
              <a:off x="2115" y="3207"/>
              <a:ext cx="165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 flipH="1">
              <a:off x="2037" y="3435"/>
              <a:ext cx="60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37"/>
            <p:cNvSpPr>
              <a:spLocks noChangeShapeType="1"/>
            </p:cNvSpPr>
            <p:nvPr/>
          </p:nvSpPr>
          <p:spPr bwMode="auto">
            <a:xfrm>
              <a:off x="2040" y="3606"/>
              <a:ext cx="15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38"/>
            <p:cNvSpPr>
              <a:spLocks noChangeShapeType="1"/>
            </p:cNvSpPr>
            <p:nvPr/>
          </p:nvSpPr>
          <p:spPr bwMode="auto">
            <a:xfrm>
              <a:off x="2088" y="3663"/>
              <a:ext cx="72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39"/>
            <p:cNvSpPr>
              <a:spLocks noChangeShapeType="1"/>
            </p:cNvSpPr>
            <p:nvPr/>
          </p:nvSpPr>
          <p:spPr bwMode="auto">
            <a:xfrm>
              <a:off x="2085" y="3657"/>
              <a:ext cx="37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40"/>
            <p:cNvSpPr>
              <a:spLocks noChangeShapeType="1"/>
            </p:cNvSpPr>
            <p:nvPr/>
          </p:nvSpPr>
          <p:spPr bwMode="auto">
            <a:xfrm>
              <a:off x="2298" y="3207"/>
              <a:ext cx="12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41"/>
            <p:cNvSpPr>
              <a:spLocks noChangeShapeType="1"/>
            </p:cNvSpPr>
            <p:nvPr/>
          </p:nvSpPr>
          <p:spPr bwMode="auto">
            <a:xfrm flipH="1">
              <a:off x="1806" y="3555"/>
              <a:ext cx="69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54"/>
          <p:cNvGrpSpPr>
            <a:grpSpLocks/>
          </p:cNvGrpSpPr>
          <p:nvPr/>
        </p:nvGrpSpPr>
        <p:grpSpPr bwMode="auto">
          <a:xfrm>
            <a:off x="3167062" y="1971675"/>
            <a:ext cx="1547813" cy="1347788"/>
            <a:chOff x="1671" y="870"/>
            <a:chExt cx="1011" cy="915"/>
          </a:xfrm>
        </p:grpSpPr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 flipV="1">
              <a:off x="2310" y="1281"/>
              <a:ext cx="120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 flipH="1" flipV="1">
              <a:off x="2316" y="1275"/>
              <a:ext cx="18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 flipH="1" flipV="1">
              <a:off x="1851" y="897"/>
              <a:ext cx="18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1782" y="1125"/>
              <a:ext cx="117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H="1" flipV="1">
              <a:off x="1704" y="1056"/>
              <a:ext cx="48" cy="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42"/>
            <p:cNvSpPr>
              <a:spLocks noChangeShapeType="1"/>
            </p:cNvSpPr>
            <p:nvPr/>
          </p:nvSpPr>
          <p:spPr bwMode="auto">
            <a:xfrm flipV="1">
              <a:off x="1671" y="1125"/>
              <a:ext cx="8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43"/>
            <p:cNvSpPr>
              <a:spLocks noChangeShapeType="1"/>
            </p:cNvSpPr>
            <p:nvPr/>
          </p:nvSpPr>
          <p:spPr bwMode="auto">
            <a:xfrm flipV="1">
              <a:off x="1785" y="1089"/>
              <a:ext cx="84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44"/>
            <p:cNvSpPr>
              <a:spLocks noChangeShapeType="1"/>
            </p:cNvSpPr>
            <p:nvPr/>
          </p:nvSpPr>
          <p:spPr bwMode="auto">
            <a:xfrm flipV="1">
              <a:off x="1893" y="1011"/>
              <a:ext cx="147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Line 45"/>
            <p:cNvSpPr>
              <a:spLocks noChangeShapeType="1"/>
            </p:cNvSpPr>
            <p:nvPr/>
          </p:nvSpPr>
          <p:spPr bwMode="auto">
            <a:xfrm flipV="1">
              <a:off x="2067" y="870"/>
              <a:ext cx="180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46"/>
            <p:cNvSpPr>
              <a:spLocks noChangeShapeType="1"/>
            </p:cNvSpPr>
            <p:nvPr/>
          </p:nvSpPr>
          <p:spPr bwMode="auto">
            <a:xfrm>
              <a:off x="2070" y="1011"/>
              <a:ext cx="219" cy="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Line 47"/>
            <p:cNvSpPr>
              <a:spLocks noChangeShapeType="1"/>
            </p:cNvSpPr>
            <p:nvPr/>
          </p:nvSpPr>
          <p:spPr bwMode="auto">
            <a:xfrm flipV="1">
              <a:off x="2526" y="1404"/>
              <a:ext cx="42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48"/>
            <p:cNvSpPr>
              <a:spLocks noChangeShapeType="1"/>
            </p:cNvSpPr>
            <p:nvPr/>
          </p:nvSpPr>
          <p:spPr bwMode="auto">
            <a:xfrm flipV="1">
              <a:off x="2607" y="1386"/>
              <a:ext cx="75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Line 49"/>
            <p:cNvSpPr>
              <a:spLocks noChangeShapeType="1"/>
            </p:cNvSpPr>
            <p:nvPr/>
          </p:nvSpPr>
          <p:spPr bwMode="auto">
            <a:xfrm flipH="1">
              <a:off x="1893" y="1383"/>
              <a:ext cx="6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51"/>
            <p:cNvSpPr>
              <a:spLocks noChangeShapeType="1"/>
            </p:cNvSpPr>
            <p:nvPr/>
          </p:nvSpPr>
          <p:spPr bwMode="auto">
            <a:xfrm>
              <a:off x="1917" y="1371"/>
              <a:ext cx="138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Line 52"/>
            <p:cNvSpPr>
              <a:spLocks noChangeShapeType="1"/>
            </p:cNvSpPr>
            <p:nvPr/>
          </p:nvSpPr>
          <p:spPr bwMode="auto">
            <a:xfrm>
              <a:off x="1911" y="1620"/>
              <a:ext cx="315" cy="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53"/>
            <p:cNvSpPr>
              <a:spLocks noChangeShapeType="1"/>
            </p:cNvSpPr>
            <p:nvPr/>
          </p:nvSpPr>
          <p:spPr bwMode="auto">
            <a:xfrm>
              <a:off x="2082" y="1452"/>
              <a:ext cx="234" cy="1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1" name="Group 70"/>
          <p:cNvGrpSpPr>
            <a:grpSpLocks/>
          </p:cNvGrpSpPr>
          <p:nvPr/>
        </p:nvGrpSpPr>
        <p:grpSpPr bwMode="auto">
          <a:xfrm>
            <a:off x="4572000" y="2924175"/>
            <a:ext cx="1328739" cy="1857375"/>
            <a:chOff x="2606" y="1520"/>
            <a:chExt cx="866" cy="1264"/>
          </a:xfrm>
        </p:grpSpPr>
        <p:sp>
          <p:nvSpPr>
            <p:cNvPr id="42" name="Line 14"/>
            <p:cNvSpPr>
              <a:spLocks noChangeShapeType="1"/>
            </p:cNvSpPr>
            <p:nvPr/>
          </p:nvSpPr>
          <p:spPr bwMode="auto">
            <a:xfrm flipV="1">
              <a:off x="2796" y="1956"/>
              <a:ext cx="174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15"/>
            <p:cNvSpPr>
              <a:spLocks noChangeShapeType="1"/>
            </p:cNvSpPr>
            <p:nvPr/>
          </p:nvSpPr>
          <p:spPr bwMode="auto">
            <a:xfrm>
              <a:off x="3000" y="1971"/>
              <a:ext cx="7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H="1">
              <a:off x="3015" y="2133"/>
              <a:ext cx="75" cy="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>
              <a:off x="3021" y="2403"/>
              <a:ext cx="159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 flipV="1">
              <a:off x="2862" y="2730"/>
              <a:ext cx="285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Line 19"/>
            <p:cNvSpPr>
              <a:spLocks noChangeShapeType="1"/>
            </p:cNvSpPr>
            <p:nvPr/>
          </p:nvSpPr>
          <p:spPr bwMode="auto">
            <a:xfrm flipV="1">
              <a:off x="2838" y="2469"/>
              <a:ext cx="75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Line 20"/>
            <p:cNvSpPr>
              <a:spLocks noChangeShapeType="1"/>
            </p:cNvSpPr>
            <p:nvPr/>
          </p:nvSpPr>
          <p:spPr bwMode="auto">
            <a:xfrm>
              <a:off x="2781" y="2082"/>
              <a:ext cx="123" cy="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Line 56"/>
            <p:cNvSpPr>
              <a:spLocks noChangeShapeType="1"/>
            </p:cNvSpPr>
            <p:nvPr/>
          </p:nvSpPr>
          <p:spPr bwMode="auto">
            <a:xfrm flipV="1">
              <a:off x="3102" y="2086"/>
              <a:ext cx="356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Line 57"/>
            <p:cNvSpPr>
              <a:spLocks noChangeShapeType="1"/>
            </p:cNvSpPr>
            <p:nvPr/>
          </p:nvSpPr>
          <p:spPr bwMode="auto">
            <a:xfrm flipV="1">
              <a:off x="2924" y="2430"/>
              <a:ext cx="30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58"/>
            <p:cNvSpPr>
              <a:spLocks noChangeShapeType="1"/>
            </p:cNvSpPr>
            <p:nvPr/>
          </p:nvSpPr>
          <p:spPr bwMode="auto">
            <a:xfrm flipV="1">
              <a:off x="2976" y="2394"/>
              <a:ext cx="22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Line 59"/>
            <p:cNvSpPr>
              <a:spLocks noChangeShapeType="1"/>
            </p:cNvSpPr>
            <p:nvPr/>
          </p:nvSpPr>
          <p:spPr bwMode="auto">
            <a:xfrm flipV="1">
              <a:off x="3390" y="2288"/>
              <a:ext cx="24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Line 60"/>
            <p:cNvSpPr>
              <a:spLocks noChangeShapeType="1"/>
            </p:cNvSpPr>
            <p:nvPr/>
          </p:nvSpPr>
          <p:spPr bwMode="auto">
            <a:xfrm flipV="1">
              <a:off x="3434" y="2162"/>
              <a:ext cx="24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Line 61"/>
            <p:cNvSpPr>
              <a:spLocks noChangeShapeType="1"/>
            </p:cNvSpPr>
            <p:nvPr/>
          </p:nvSpPr>
          <p:spPr bwMode="auto">
            <a:xfrm flipV="1">
              <a:off x="3466" y="2102"/>
              <a:ext cx="4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Line 62"/>
            <p:cNvSpPr>
              <a:spLocks noChangeShapeType="1"/>
            </p:cNvSpPr>
            <p:nvPr/>
          </p:nvSpPr>
          <p:spPr bwMode="auto">
            <a:xfrm flipH="1" flipV="1">
              <a:off x="3470" y="2018"/>
              <a:ext cx="2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Line 63"/>
            <p:cNvSpPr>
              <a:spLocks noChangeShapeType="1"/>
            </p:cNvSpPr>
            <p:nvPr/>
          </p:nvSpPr>
          <p:spPr bwMode="auto">
            <a:xfrm flipH="1" flipV="1">
              <a:off x="3430" y="1960"/>
              <a:ext cx="28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Line 64"/>
            <p:cNvSpPr>
              <a:spLocks noChangeShapeType="1"/>
            </p:cNvSpPr>
            <p:nvPr/>
          </p:nvSpPr>
          <p:spPr bwMode="auto">
            <a:xfrm flipH="1" flipV="1">
              <a:off x="2702" y="1966"/>
              <a:ext cx="48" cy="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Line 65"/>
            <p:cNvSpPr>
              <a:spLocks noChangeShapeType="1"/>
            </p:cNvSpPr>
            <p:nvPr/>
          </p:nvSpPr>
          <p:spPr bwMode="auto">
            <a:xfrm flipH="1" flipV="1">
              <a:off x="2614" y="1776"/>
              <a:ext cx="70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Line 66"/>
            <p:cNvSpPr>
              <a:spLocks noChangeShapeType="1"/>
            </p:cNvSpPr>
            <p:nvPr/>
          </p:nvSpPr>
          <p:spPr bwMode="auto">
            <a:xfrm flipH="1" flipV="1">
              <a:off x="2652" y="1752"/>
              <a:ext cx="32" cy="1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Line 67"/>
            <p:cNvSpPr>
              <a:spLocks noChangeShapeType="1"/>
            </p:cNvSpPr>
            <p:nvPr/>
          </p:nvSpPr>
          <p:spPr bwMode="auto">
            <a:xfrm flipV="1">
              <a:off x="2606" y="1520"/>
              <a:ext cx="8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Line 68"/>
            <p:cNvSpPr>
              <a:spLocks noChangeShapeType="1"/>
            </p:cNvSpPr>
            <p:nvPr/>
          </p:nvSpPr>
          <p:spPr bwMode="auto">
            <a:xfrm flipV="1">
              <a:off x="2656" y="1520"/>
              <a:ext cx="132" cy="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2" name="Group 77"/>
          <p:cNvGrpSpPr>
            <a:grpSpLocks/>
          </p:cNvGrpSpPr>
          <p:nvPr/>
        </p:nvGrpSpPr>
        <p:grpSpPr bwMode="auto">
          <a:xfrm>
            <a:off x="4867276" y="1233488"/>
            <a:ext cx="895350" cy="1123950"/>
            <a:chOff x="2790" y="362"/>
            <a:chExt cx="588" cy="766"/>
          </a:xfrm>
        </p:grpSpPr>
        <p:sp>
          <p:nvSpPr>
            <p:cNvPr id="63" name="Line 72"/>
            <p:cNvSpPr>
              <a:spLocks noChangeShapeType="1"/>
            </p:cNvSpPr>
            <p:nvPr/>
          </p:nvSpPr>
          <p:spPr bwMode="auto">
            <a:xfrm>
              <a:off x="2808" y="780"/>
              <a:ext cx="264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Line 73"/>
            <p:cNvSpPr>
              <a:spLocks noChangeShapeType="1"/>
            </p:cNvSpPr>
            <p:nvPr/>
          </p:nvSpPr>
          <p:spPr bwMode="auto">
            <a:xfrm flipV="1">
              <a:off x="3114" y="972"/>
              <a:ext cx="246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Line 74"/>
            <p:cNvSpPr>
              <a:spLocks noChangeShapeType="1"/>
            </p:cNvSpPr>
            <p:nvPr/>
          </p:nvSpPr>
          <p:spPr bwMode="auto">
            <a:xfrm flipH="1" flipV="1">
              <a:off x="3216" y="396"/>
              <a:ext cx="162" cy="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Line 75"/>
            <p:cNvSpPr>
              <a:spLocks noChangeShapeType="1"/>
            </p:cNvSpPr>
            <p:nvPr/>
          </p:nvSpPr>
          <p:spPr bwMode="auto">
            <a:xfrm flipH="1">
              <a:off x="2826" y="362"/>
              <a:ext cx="326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Line 76"/>
            <p:cNvSpPr>
              <a:spLocks noChangeShapeType="1"/>
            </p:cNvSpPr>
            <p:nvPr/>
          </p:nvSpPr>
          <p:spPr bwMode="auto">
            <a:xfrm flipH="1">
              <a:off x="2790" y="414"/>
              <a:ext cx="20" cy="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Group 88"/>
          <p:cNvGrpSpPr>
            <a:grpSpLocks/>
          </p:cNvGrpSpPr>
          <p:nvPr/>
        </p:nvGrpSpPr>
        <p:grpSpPr bwMode="auto">
          <a:xfrm>
            <a:off x="5148263" y="2409825"/>
            <a:ext cx="2147888" cy="1143000"/>
            <a:chOff x="2984" y="1174"/>
            <a:chExt cx="1392" cy="766"/>
          </a:xfrm>
        </p:grpSpPr>
        <p:sp>
          <p:nvSpPr>
            <p:cNvPr id="69" name="Line 78"/>
            <p:cNvSpPr>
              <a:spLocks noChangeShapeType="1"/>
            </p:cNvSpPr>
            <p:nvPr/>
          </p:nvSpPr>
          <p:spPr bwMode="auto">
            <a:xfrm>
              <a:off x="3114" y="1174"/>
              <a:ext cx="566" cy="3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Line 79"/>
            <p:cNvSpPr>
              <a:spLocks noChangeShapeType="1"/>
            </p:cNvSpPr>
            <p:nvPr/>
          </p:nvSpPr>
          <p:spPr bwMode="auto">
            <a:xfrm>
              <a:off x="2984" y="1488"/>
              <a:ext cx="616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Line 80"/>
            <p:cNvSpPr>
              <a:spLocks noChangeShapeType="1"/>
            </p:cNvSpPr>
            <p:nvPr/>
          </p:nvSpPr>
          <p:spPr bwMode="auto">
            <a:xfrm>
              <a:off x="3704" y="1570"/>
              <a:ext cx="4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Line 81"/>
            <p:cNvSpPr>
              <a:spLocks noChangeShapeType="1"/>
            </p:cNvSpPr>
            <p:nvPr/>
          </p:nvSpPr>
          <p:spPr bwMode="auto">
            <a:xfrm>
              <a:off x="3770" y="1640"/>
              <a:ext cx="2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Line 82"/>
            <p:cNvSpPr>
              <a:spLocks noChangeShapeType="1"/>
            </p:cNvSpPr>
            <p:nvPr/>
          </p:nvSpPr>
          <p:spPr bwMode="auto">
            <a:xfrm>
              <a:off x="3646" y="1688"/>
              <a:ext cx="40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Line 83"/>
            <p:cNvSpPr>
              <a:spLocks noChangeShapeType="1"/>
            </p:cNvSpPr>
            <p:nvPr/>
          </p:nvSpPr>
          <p:spPr bwMode="auto">
            <a:xfrm>
              <a:off x="3716" y="1708"/>
              <a:ext cx="66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Line 85"/>
            <p:cNvSpPr>
              <a:spLocks noChangeShapeType="1"/>
            </p:cNvSpPr>
            <p:nvPr/>
          </p:nvSpPr>
          <p:spPr bwMode="auto">
            <a:xfrm>
              <a:off x="3808" y="1716"/>
              <a:ext cx="192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Line 86"/>
            <p:cNvSpPr>
              <a:spLocks noChangeShapeType="1"/>
            </p:cNvSpPr>
            <p:nvPr/>
          </p:nvSpPr>
          <p:spPr bwMode="auto">
            <a:xfrm>
              <a:off x="4028" y="1852"/>
              <a:ext cx="348" cy="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Line 87"/>
            <p:cNvSpPr>
              <a:spLocks noChangeShapeType="1"/>
            </p:cNvSpPr>
            <p:nvPr/>
          </p:nvSpPr>
          <p:spPr bwMode="auto">
            <a:xfrm flipV="1">
              <a:off x="3772" y="1332"/>
              <a:ext cx="3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8" name="Line 89"/>
          <p:cNvSpPr>
            <a:spLocks noChangeShapeType="1"/>
          </p:cNvSpPr>
          <p:nvPr/>
        </p:nvSpPr>
        <p:spPr bwMode="auto">
          <a:xfrm flipV="1">
            <a:off x="3104573" y="3587894"/>
            <a:ext cx="161925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90"/>
          <p:cNvSpPr txBox="1">
            <a:spLocks noChangeAspect="1" noChangeArrowheads="1"/>
          </p:cNvSpPr>
          <p:nvPr/>
        </p:nvSpPr>
        <p:spPr bwMode="auto">
          <a:xfrm>
            <a:off x="1704109" y="2021033"/>
            <a:ext cx="140580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POLLUX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91"/>
          <p:cNvSpPr txBox="1">
            <a:spLocks noChangeAspect="1" noChangeArrowheads="1"/>
          </p:cNvSpPr>
          <p:nvPr/>
        </p:nvSpPr>
        <p:spPr bwMode="auto">
          <a:xfrm>
            <a:off x="5061673" y="4639830"/>
            <a:ext cx="18954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RIGEL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 Box 92"/>
          <p:cNvSpPr txBox="1">
            <a:spLocks noChangeAspect="1" noChangeArrowheads="1"/>
          </p:cNvSpPr>
          <p:nvPr/>
        </p:nvSpPr>
        <p:spPr bwMode="auto">
          <a:xfrm>
            <a:off x="1319645" y="3605357"/>
            <a:ext cx="16569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PROCYON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 Box 93"/>
          <p:cNvSpPr txBox="1">
            <a:spLocks noChangeAspect="1" noChangeArrowheads="1"/>
          </p:cNvSpPr>
          <p:nvPr/>
        </p:nvSpPr>
        <p:spPr bwMode="auto">
          <a:xfrm>
            <a:off x="6312622" y="2899930"/>
            <a:ext cx="18954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ALDEBARAN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94"/>
          <p:cNvSpPr txBox="1">
            <a:spLocks noChangeAspect="1" noChangeArrowheads="1"/>
          </p:cNvSpPr>
          <p:nvPr/>
        </p:nvSpPr>
        <p:spPr bwMode="auto">
          <a:xfrm>
            <a:off x="3663229" y="5342948"/>
            <a:ext cx="18954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SIRIUS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95"/>
          <p:cNvSpPr txBox="1">
            <a:spLocks noChangeAspect="1" noChangeArrowheads="1"/>
          </p:cNvSpPr>
          <p:nvPr/>
        </p:nvSpPr>
        <p:spPr bwMode="auto">
          <a:xfrm>
            <a:off x="5242936" y="901123"/>
            <a:ext cx="18954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KAPELLA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Oval 96"/>
          <p:cNvSpPr>
            <a:spLocks noChangeArrowheads="1"/>
          </p:cNvSpPr>
          <p:nvPr/>
        </p:nvSpPr>
        <p:spPr bwMode="auto">
          <a:xfrm>
            <a:off x="2947411" y="3657745"/>
            <a:ext cx="228600" cy="2159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val 97"/>
          <p:cNvSpPr>
            <a:spLocks noChangeArrowheads="1"/>
          </p:cNvSpPr>
          <p:nvPr/>
        </p:nvSpPr>
        <p:spPr bwMode="auto">
          <a:xfrm>
            <a:off x="3853874" y="5111895"/>
            <a:ext cx="228600" cy="2159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Oval 98"/>
          <p:cNvSpPr>
            <a:spLocks noChangeArrowheads="1"/>
          </p:cNvSpPr>
          <p:nvPr/>
        </p:nvSpPr>
        <p:spPr bwMode="auto">
          <a:xfrm>
            <a:off x="5365173" y="4599132"/>
            <a:ext cx="228600" cy="2159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Oval 99"/>
          <p:cNvSpPr>
            <a:spLocks noChangeArrowheads="1"/>
          </p:cNvSpPr>
          <p:nvPr/>
        </p:nvSpPr>
        <p:spPr bwMode="auto">
          <a:xfrm>
            <a:off x="6008111" y="3038620"/>
            <a:ext cx="228600" cy="2159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Oval 100"/>
          <p:cNvSpPr>
            <a:spLocks noChangeArrowheads="1"/>
          </p:cNvSpPr>
          <p:nvPr/>
        </p:nvSpPr>
        <p:spPr bwMode="auto">
          <a:xfrm>
            <a:off x="5354061" y="1125682"/>
            <a:ext cx="228600" cy="2159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Oval 101"/>
          <p:cNvSpPr>
            <a:spLocks noChangeArrowheads="1"/>
          </p:cNvSpPr>
          <p:nvPr/>
        </p:nvSpPr>
        <p:spPr bwMode="auto">
          <a:xfrm>
            <a:off x="3074411" y="2117870"/>
            <a:ext cx="228600" cy="2159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Oval 4"/>
          <p:cNvSpPr>
            <a:spLocks noChangeArrowheads="1"/>
          </p:cNvSpPr>
          <p:nvPr/>
        </p:nvSpPr>
        <p:spPr bwMode="auto">
          <a:xfrm>
            <a:off x="4301835" y="3356263"/>
            <a:ext cx="1620983" cy="1662545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 Box 9"/>
          <p:cNvSpPr txBox="1">
            <a:spLocks noChangeAspect="1" noChangeArrowheads="1"/>
          </p:cNvSpPr>
          <p:nvPr/>
        </p:nvSpPr>
        <p:spPr bwMode="auto">
          <a:xfrm>
            <a:off x="2010783" y="3890444"/>
            <a:ext cx="2583441" cy="77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Zur Orientierung:</a:t>
            </a:r>
          </a:p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Orion</a:t>
            </a:r>
          </a:p>
        </p:txBody>
      </p:sp>
      <p:sp>
        <p:nvSpPr>
          <p:cNvPr id="95" name="Rechteck 94"/>
          <p:cNvSpPr/>
          <p:nvPr/>
        </p:nvSpPr>
        <p:spPr>
          <a:xfrm>
            <a:off x="-270164" y="6889173"/>
            <a:ext cx="4613563" cy="140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Textfeld 62"/>
          <p:cNvSpPr txBox="1"/>
          <p:nvPr/>
        </p:nvSpPr>
        <p:spPr>
          <a:xfrm>
            <a:off x="9059977" y="6572759"/>
            <a:ext cx="10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Bild:</a:t>
            </a:r>
          </a:p>
          <a:p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Stellarium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1" grpId="1" animBg="1"/>
      <p:bldP spid="92" grpId="0"/>
      <p:bldP spid="9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0554" y="696190"/>
            <a:ext cx="10879282" cy="634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3"/>
          <p:cNvSpPr txBox="1">
            <a:spLocks noChangeAspect="1" noChangeArrowheads="1"/>
          </p:cNvSpPr>
          <p:nvPr/>
        </p:nvSpPr>
        <p:spPr bwMode="auto">
          <a:xfrm>
            <a:off x="5663479" y="5097463"/>
            <a:ext cx="21494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Wintersechseck</a:t>
            </a: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3075709" y="1278082"/>
            <a:ext cx="3023755" cy="3932092"/>
            <a:chOff x="1608" y="390"/>
            <a:chExt cx="1992" cy="2676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1608" y="1074"/>
              <a:ext cx="60" cy="96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626" y="2130"/>
              <a:ext cx="528" cy="88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2250" y="2748"/>
              <a:ext cx="894" cy="31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3222" y="1716"/>
              <a:ext cx="378" cy="96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 flipV="1">
              <a:off x="3210" y="396"/>
              <a:ext cx="384" cy="123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1710" y="390"/>
              <a:ext cx="1428" cy="61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" name="Rechteck 13"/>
          <p:cNvSpPr/>
          <p:nvPr/>
        </p:nvSpPr>
        <p:spPr>
          <a:xfrm>
            <a:off x="-270164" y="6889173"/>
            <a:ext cx="4613563" cy="135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62"/>
          <p:cNvSpPr txBox="1"/>
          <p:nvPr/>
        </p:nvSpPr>
        <p:spPr>
          <a:xfrm>
            <a:off x="9059977" y="6572759"/>
            <a:ext cx="10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Bild:</a:t>
            </a:r>
          </a:p>
          <a:p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Stellarium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ieren 33"/>
          <p:cNvGrpSpPr>
            <a:grpSpLocks noChangeAspect="1"/>
          </p:cNvGrpSpPr>
          <p:nvPr/>
        </p:nvGrpSpPr>
        <p:grpSpPr>
          <a:xfrm>
            <a:off x="2251075" y="2704300"/>
            <a:ext cx="4731616" cy="1942168"/>
            <a:chOff x="1887393" y="2577811"/>
            <a:chExt cx="5824538" cy="2390775"/>
          </a:xfrm>
        </p:grpSpPr>
        <p:sp>
          <p:nvSpPr>
            <p:cNvPr id="4" name="Oval 80"/>
            <p:cNvSpPr>
              <a:spLocks noChangeAspect="1" noChangeArrowheads="1"/>
            </p:cNvSpPr>
            <p:nvPr/>
          </p:nvSpPr>
          <p:spPr bwMode="auto">
            <a:xfrm>
              <a:off x="7230918" y="2577811"/>
              <a:ext cx="190500" cy="192088"/>
            </a:xfrm>
            <a:prstGeom prst="ellipse">
              <a:avLst/>
            </a:prstGeom>
            <a:solidFill>
              <a:srgbClr val="FFFF00"/>
            </a:solidFill>
            <a:ln w="444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val 81"/>
            <p:cNvSpPr>
              <a:spLocks noChangeAspect="1" noChangeArrowheads="1"/>
            </p:cNvSpPr>
            <p:nvPr/>
          </p:nvSpPr>
          <p:spPr bwMode="auto">
            <a:xfrm>
              <a:off x="3098656" y="3854161"/>
              <a:ext cx="180975" cy="184150"/>
            </a:xfrm>
            <a:prstGeom prst="ellipse">
              <a:avLst/>
            </a:prstGeom>
            <a:solidFill>
              <a:srgbClr val="FFFF00"/>
            </a:solidFill>
            <a:ln w="444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82"/>
            <p:cNvSpPr>
              <a:spLocks noChangeAspect="1" noChangeArrowheads="1"/>
            </p:cNvSpPr>
            <p:nvPr/>
          </p:nvSpPr>
          <p:spPr bwMode="auto">
            <a:xfrm>
              <a:off x="4073381" y="3858924"/>
              <a:ext cx="190500" cy="196850"/>
            </a:xfrm>
            <a:prstGeom prst="ellipse">
              <a:avLst/>
            </a:prstGeom>
            <a:solidFill>
              <a:srgbClr val="FFFF00"/>
            </a:solidFill>
            <a:ln w="444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Oval 83"/>
            <p:cNvSpPr>
              <a:spLocks noChangeAspect="1" noChangeArrowheads="1"/>
            </p:cNvSpPr>
            <p:nvPr/>
          </p:nvSpPr>
          <p:spPr bwMode="auto">
            <a:xfrm>
              <a:off x="5949806" y="4559011"/>
              <a:ext cx="168275" cy="171450"/>
            </a:xfrm>
            <a:prstGeom prst="ellipse">
              <a:avLst/>
            </a:prstGeom>
            <a:solidFill>
              <a:srgbClr val="FFFF00"/>
            </a:solidFill>
            <a:ln w="444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84"/>
            <p:cNvSpPr>
              <a:spLocks noChangeAspect="1" noChangeArrowheads="1"/>
            </p:cNvSpPr>
            <p:nvPr/>
          </p:nvSpPr>
          <p:spPr bwMode="auto">
            <a:xfrm>
              <a:off x="7543656" y="3774786"/>
              <a:ext cx="168275" cy="171450"/>
            </a:xfrm>
            <a:prstGeom prst="ellipse">
              <a:avLst/>
            </a:prstGeom>
            <a:solidFill>
              <a:srgbClr val="FFFF00"/>
            </a:solidFill>
            <a:ln w="444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Oval 85"/>
            <p:cNvSpPr>
              <a:spLocks noChangeAspect="1" noChangeArrowheads="1"/>
            </p:cNvSpPr>
            <p:nvPr/>
          </p:nvSpPr>
          <p:spPr bwMode="auto">
            <a:xfrm>
              <a:off x="1887393" y="4774911"/>
              <a:ext cx="188913" cy="193675"/>
            </a:xfrm>
            <a:prstGeom prst="ellipse">
              <a:avLst/>
            </a:prstGeom>
            <a:solidFill>
              <a:srgbClr val="FFFF00"/>
            </a:solidFill>
            <a:ln w="444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86"/>
            <p:cNvSpPr>
              <a:spLocks noChangeAspect="1" noChangeArrowheads="1"/>
            </p:cNvSpPr>
            <p:nvPr/>
          </p:nvSpPr>
          <p:spPr bwMode="auto">
            <a:xfrm>
              <a:off x="5303693" y="3804949"/>
              <a:ext cx="146050" cy="147637"/>
            </a:xfrm>
            <a:prstGeom prst="ellipse">
              <a:avLst/>
            </a:prstGeom>
            <a:solidFill>
              <a:srgbClr val="FFFF00"/>
            </a:solidFill>
            <a:ln w="444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87"/>
            <p:cNvSpPr>
              <a:spLocks noChangeAspect="1" noChangeArrowheads="1"/>
            </p:cNvSpPr>
            <p:nvPr/>
          </p:nvSpPr>
          <p:spPr bwMode="auto">
            <a:xfrm>
              <a:off x="2975358" y="3741195"/>
              <a:ext cx="125413" cy="127000"/>
            </a:xfrm>
            <a:prstGeom prst="ellipse">
              <a:avLst/>
            </a:prstGeom>
            <a:solidFill>
              <a:srgbClr val="FFFF00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88"/>
            <p:cNvSpPr>
              <a:spLocks noChangeAspect="1" noChangeShapeType="1"/>
            </p:cNvSpPr>
            <p:nvPr/>
          </p:nvSpPr>
          <p:spPr bwMode="auto">
            <a:xfrm flipV="1">
              <a:off x="2066781" y="4024024"/>
              <a:ext cx="1038225" cy="779462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89"/>
            <p:cNvSpPr>
              <a:spLocks noChangeAspect="1" noChangeShapeType="1"/>
            </p:cNvSpPr>
            <p:nvPr/>
          </p:nvSpPr>
          <p:spPr bwMode="auto">
            <a:xfrm>
              <a:off x="3311381" y="3947824"/>
              <a:ext cx="735012" cy="635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90"/>
            <p:cNvSpPr>
              <a:spLocks noChangeAspect="1" noChangeShapeType="1"/>
            </p:cNvSpPr>
            <p:nvPr/>
          </p:nvSpPr>
          <p:spPr bwMode="auto">
            <a:xfrm flipV="1">
              <a:off x="4274993" y="3881149"/>
              <a:ext cx="1016000" cy="66675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91"/>
            <p:cNvSpPr>
              <a:spLocks noChangeAspect="1" noChangeShapeType="1"/>
            </p:cNvSpPr>
            <p:nvPr/>
          </p:nvSpPr>
          <p:spPr bwMode="auto">
            <a:xfrm>
              <a:off x="5432281" y="3947824"/>
              <a:ext cx="536575" cy="61595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92"/>
            <p:cNvSpPr>
              <a:spLocks noChangeAspect="1" noChangeShapeType="1"/>
            </p:cNvSpPr>
            <p:nvPr/>
          </p:nvSpPr>
          <p:spPr bwMode="auto">
            <a:xfrm flipV="1">
              <a:off x="5446568" y="2739736"/>
              <a:ext cx="1789113" cy="1073150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93"/>
            <p:cNvSpPr>
              <a:spLocks noChangeAspect="1" noChangeShapeType="1"/>
            </p:cNvSpPr>
            <p:nvPr/>
          </p:nvSpPr>
          <p:spPr bwMode="auto">
            <a:xfrm>
              <a:off x="7362681" y="2784186"/>
              <a:ext cx="227012" cy="976313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94"/>
            <p:cNvSpPr>
              <a:spLocks noChangeAspect="1" noChangeShapeType="1"/>
            </p:cNvSpPr>
            <p:nvPr/>
          </p:nvSpPr>
          <p:spPr bwMode="auto">
            <a:xfrm flipV="1">
              <a:off x="6116493" y="3903374"/>
              <a:ext cx="1422400" cy="681037"/>
            </a:xfrm>
            <a:prstGeom prst="line">
              <a:avLst/>
            </a:prstGeom>
            <a:noFill/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Line 95"/>
          <p:cNvSpPr>
            <a:spLocks noChangeAspect="1" noChangeShapeType="1"/>
          </p:cNvSpPr>
          <p:nvPr/>
        </p:nvSpPr>
        <p:spPr bwMode="auto">
          <a:xfrm flipH="1">
            <a:off x="1189903" y="4637665"/>
            <a:ext cx="1039812" cy="8143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Line 96"/>
          <p:cNvSpPr>
            <a:spLocks noChangeAspect="1" noChangeShapeType="1"/>
          </p:cNvSpPr>
          <p:nvPr/>
        </p:nvSpPr>
        <p:spPr bwMode="auto">
          <a:xfrm flipH="1" flipV="1">
            <a:off x="4224627" y="2792124"/>
            <a:ext cx="800100" cy="895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Line 97"/>
          <p:cNvSpPr>
            <a:spLocks noChangeAspect="1" noChangeShapeType="1"/>
          </p:cNvSpPr>
          <p:nvPr/>
        </p:nvSpPr>
        <p:spPr bwMode="auto">
          <a:xfrm>
            <a:off x="6919480" y="3849110"/>
            <a:ext cx="319088" cy="13033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Line 98"/>
          <p:cNvSpPr>
            <a:spLocks noChangeAspect="1" noChangeShapeType="1"/>
          </p:cNvSpPr>
          <p:nvPr/>
        </p:nvSpPr>
        <p:spPr bwMode="auto">
          <a:xfrm flipH="1" flipV="1">
            <a:off x="6452754" y="1785425"/>
            <a:ext cx="195840" cy="874214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Line 99"/>
          <p:cNvSpPr>
            <a:spLocks noChangeAspect="1" noChangeShapeType="1"/>
          </p:cNvSpPr>
          <p:nvPr/>
        </p:nvSpPr>
        <p:spPr bwMode="auto">
          <a:xfrm flipV="1">
            <a:off x="6797820" y="2062740"/>
            <a:ext cx="1119187" cy="66516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Line 100"/>
          <p:cNvSpPr>
            <a:spLocks noChangeAspect="1" noChangeShapeType="1"/>
          </p:cNvSpPr>
          <p:nvPr/>
        </p:nvSpPr>
        <p:spPr bwMode="auto">
          <a:xfrm>
            <a:off x="5670406" y="4448175"/>
            <a:ext cx="800100" cy="8953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Freeform 108"/>
          <p:cNvSpPr>
            <a:spLocks/>
          </p:cNvSpPr>
          <p:nvPr/>
        </p:nvSpPr>
        <p:spPr bwMode="auto">
          <a:xfrm>
            <a:off x="1589809" y="3937992"/>
            <a:ext cx="2441864" cy="1974435"/>
          </a:xfrm>
          <a:custGeom>
            <a:avLst/>
            <a:gdLst>
              <a:gd name="connsiteX0" fmla="*/ 10000 w 10000"/>
              <a:gd name="connsiteY0" fmla="*/ 427 h 10053"/>
              <a:gd name="connsiteX1" fmla="*/ 7020 w 10000"/>
              <a:gd name="connsiteY1" fmla="*/ 477 h 10053"/>
              <a:gd name="connsiteX2" fmla="*/ 3845 w 10000"/>
              <a:gd name="connsiteY2" fmla="*/ 3289 h 10053"/>
              <a:gd name="connsiteX3" fmla="*/ 0 w 10000"/>
              <a:gd name="connsiteY3" fmla="*/ 10053 h 1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53">
                <a:moveTo>
                  <a:pt x="10000" y="427"/>
                </a:moveTo>
                <a:cubicBezTo>
                  <a:pt x="9170" y="237"/>
                  <a:pt x="8047" y="0"/>
                  <a:pt x="7020" y="477"/>
                </a:cubicBezTo>
                <a:cubicBezTo>
                  <a:pt x="5992" y="954"/>
                  <a:pt x="5015" y="1693"/>
                  <a:pt x="3845" y="3289"/>
                </a:cubicBezTo>
                <a:cubicBezTo>
                  <a:pt x="2675" y="4885"/>
                  <a:pt x="1312" y="7462"/>
                  <a:pt x="0" y="10053"/>
                </a:cubicBezTo>
              </a:path>
            </a:pathLst>
          </a:custGeom>
          <a:noFill/>
          <a:ln w="9525">
            <a:solidFill>
              <a:srgbClr val="FFFF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79"/>
          <p:cNvSpPr txBox="1">
            <a:spLocks noChangeAspect="1" noChangeArrowheads="1"/>
          </p:cNvSpPr>
          <p:nvPr/>
        </p:nvSpPr>
        <p:spPr bwMode="auto">
          <a:xfrm>
            <a:off x="4760479" y="904009"/>
            <a:ext cx="36782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POLARIS </a:t>
            </a:r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DE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Kleiner Wagen)</a:t>
            </a:r>
            <a:endParaRPr lang="de-DE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Abstand 5x</a:t>
            </a:r>
          </a:p>
        </p:txBody>
      </p:sp>
      <p:sp>
        <p:nvSpPr>
          <p:cNvPr id="43" name="Text Box 101"/>
          <p:cNvSpPr txBox="1">
            <a:spLocks noChangeAspect="1" noChangeArrowheads="1"/>
          </p:cNvSpPr>
          <p:nvPr/>
        </p:nvSpPr>
        <p:spPr bwMode="auto">
          <a:xfrm>
            <a:off x="2222356" y="2078326"/>
            <a:ext cx="367823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Kopf des „Drachen“</a:t>
            </a:r>
          </a:p>
          <a:p>
            <a:pPr algn="ctr"/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Abstand 10x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02"/>
          <p:cNvSpPr txBox="1">
            <a:spLocks noChangeAspect="1" noChangeArrowheads="1"/>
          </p:cNvSpPr>
          <p:nvPr/>
        </p:nvSpPr>
        <p:spPr bwMode="auto">
          <a:xfrm>
            <a:off x="-276658" y="4254644"/>
            <a:ext cx="232756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Bootes/</a:t>
            </a:r>
          </a:p>
          <a:p>
            <a:pPr algn="ctr"/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Rinderhirte</a:t>
            </a:r>
          </a:p>
          <a:p>
            <a:pPr algn="ctr"/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Abstand 3x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103"/>
          <p:cNvSpPr txBox="1">
            <a:spLocks noChangeAspect="1" noChangeArrowheads="1"/>
          </p:cNvSpPr>
          <p:nvPr/>
        </p:nvSpPr>
        <p:spPr bwMode="auto">
          <a:xfrm>
            <a:off x="4568249" y="5363007"/>
            <a:ext cx="263265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REGULUS </a:t>
            </a:r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(Löwe)</a:t>
            </a:r>
          </a:p>
          <a:p>
            <a:pPr algn="ctr"/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Abstand 12x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104"/>
          <p:cNvSpPr txBox="1">
            <a:spLocks noChangeAspect="1" noChangeArrowheads="1"/>
          </p:cNvSpPr>
          <p:nvPr/>
        </p:nvSpPr>
        <p:spPr bwMode="auto">
          <a:xfrm>
            <a:off x="591127" y="3264044"/>
            <a:ext cx="36782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ALKOR </a:t>
            </a:r>
            <a:r>
              <a:rPr lang="de-DE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(Reiterlein)</a:t>
            </a:r>
            <a:endParaRPr lang="de-DE" sz="20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105"/>
          <p:cNvSpPr txBox="1">
            <a:spLocks noChangeAspect="1" noChangeArrowheads="1"/>
          </p:cNvSpPr>
          <p:nvPr/>
        </p:nvSpPr>
        <p:spPr bwMode="auto">
          <a:xfrm>
            <a:off x="6875030" y="4536787"/>
            <a:ext cx="241444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Kleiner Löwe</a:t>
            </a:r>
          </a:p>
          <a:p>
            <a:pPr algn="ctr"/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Abstand 5x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106"/>
          <p:cNvSpPr txBox="1">
            <a:spLocks noChangeAspect="1" noChangeArrowheads="1"/>
          </p:cNvSpPr>
          <p:nvPr/>
        </p:nvSpPr>
        <p:spPr bwMode="auto">
          <a:xfrm>
            <a:off x="7672964" y="1663987"/>
            <a:ext cx="199202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Fuhrmann</a:t>
            </a:r>
          </a:p>
          <a:p>
            <a:pPr algn="ctr"/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Abstand 6x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107"/>
          <p:cNvSpPr txBox="1">
            <a:spLocks noChangeAspect="1" noChangeArrowheads="1"/>
          </p:cNvSpPr>
          <p:nvPr/>
        </p:nvSpPr>
        <p:spPr bwMode="auto">
          <a:xfrm>
            <a:off x="1716664" y="3986068"/>
            <a:ext cx="367823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MIZAR</a:t>
            </a:r>
            <a:endParaRPr lang="de-DE" sz="20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109"/>
          <p:cNvSpPr txBox="1">
            <a:spLocks noChangeAspect="1" noChangeArrowheads="1"/>
          </p:cNvSpPr>
          <p:nvPr/>
        </p:nvSpPr>
        <p:spPr bwMode="auto">
          <a:xfrm>
            <a:off x="405245" y="5877357"/>
            <a:ext cx="2992582" cy="56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ARKTUR</a:t>
            </a:r>
            <a:r>
              <a:rPr lang="de-DE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(Bootes)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/>
          <p:cNvSpPr>
            <a:spLocks noChangeAspect="1" noChangeArrowheads="1"/>
          </p:cNvSpPr>
          <p:nvPr/>
        </p:nvSpPr>
        <p:spPr bwMode="auto">
          <a:xfrm>
            <a:off x="4740709" y="3900054"/>
            <a:ext cx="173037" cy="171450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2"/>
          <p:cNvSpPr>
            <a:spLocks noChangeAspect="1" noChangeArrowheads="1"/>
          </p:cNvSpPr>
          <p:nvPr/>
        </p:nvSpPr>
        <p:spPr bwMode="auto">
          <a:xfrm>
            <a:off x="6464734" y="3804804"/>
            <a:ext cx="174625" cy="169863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23"/>
          <p:cNvSpPr>
            <a:spLocks noChangeAspect="1" noChangeArrowheads="1"/>
          </p:cNvSpPr>
          <p:nvPr/>
        </p:nvSpPr>
        <p:spPr bwMode="auto">
          <a:xfrm>
            <a:off x="6078971" y="1982354"/>
            <a:ext cx="171450" cy="171450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24"/>
          <p:cNvSpPr>
            <a:spLocks noChangeAspect="1" noChangeArrowheads="1"/>
          </p:cNvSpPr>
          <p:nvPr/>
        </p:nvSpPr>
        <p:spPr bwMode="auto">
          <a:xfrm>
            <a:off x="4207309" y="5176404"/>
            <a:ext cx="157162" cy="155575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25"/>
          <p:cNvSpPr>
            <a:spLocks noChangeAspect="1" noChangeArrowheads="1"/>
          </p:cNvSpPr>
          <p:nvPr/>
        </p:nvSpPr>
        <p:spPr bwMode="auto">
          <a:xfrm>
            <a:off x="2429309" y="5433579"/>
            <a:ext cx="149225" cy="147638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26"/>
          <p:cNvSpPr>
            <a:spLocks noChangeAspect="1" noChangeShapeType="1"/>
          </p:cNvSpPr>
          <p:nvPr/>
        </p:nvSpPr>
        <p:spPr bwMode="auto">
          <a:xfrm>
            <a:off x="6191684" y="2212542"/>
            <a:ext cx="323850" cy="1547812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27"/>
          <p:cNvSpPr>
            <a:spLocks noChangeAspect="1" noChangeShapeType="1"/>
          </p:cNvSpPr>
          <p:nvPr/>
        </p:nvSpPr>
        <p:spPr bwMode="auto">
          <a:xfrm flipV="1">
            <a:off x="4950259" y="3911167"/>
            <a:ext cx="1468437" cy="650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28"/>
          <p:cNvSpPr>
            <a:spLocks noChangeAspect="1" noChangeShapeType="1"/>
          </p:cNvSpPr>
          <p:nvPr/>
        </p:nvSpPr>
        <p:spPr bwMode="auto">
          <a:xfrm flipV="1">
            <a:off x="4334309" y="4084204"/>
            <a:ext cx="442912" cy="10541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29"/>
          <p:cNvSpPr>
            <a:spLocks noChangeAspect="1" noChangeShapeType="1"/>
          </p:cNvSpPr>
          <p:nvPr/>
        </p:nvSpPr>
        <p:spPr bwMode="auto">
          <a:xfrm flipV="1">
            <a:off x="2594409" y="5278004"/>
            <a:ext cx="1577975" cy="21590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30"/>
          <p:cNvSpPr>
            <a:spLocks noChangeAspect="1" noChangeShapeType="1"/>
          </p:cNvSpPr>
          <p:nvPr/>
        </p:nvSpPr>
        <p:spPr bwMode="auto">
          <a:xfrm flipV="1">
            <a:off x="6710796" y="3795279"/>
            <a:ext cx="1746250" cy="920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31"/>
          <p:cNvSpPr>
            <a:spLocks noChangeAspect="1" noChangeShapeType="1"/>
          </p:cNvSpPr>
          <p:nvPr/>
        </p:nvSpPr>
        <p:spPr bwMode="auto">
          <a:xfrm flipH="1" flipV="1">
            <a:off x="5888471" y="853642"/>
            <a:ext cx="246063" cy="10525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32"/>
          <p:cNvSpPr>
            <a:spLocks noChangeAspect="1" noChangeShapeType="1"/>
          </p:cNvSpPr>
          <p:nvPr/>
        </p:nvSpPr>
        <p:spPr bwMode="auto">
          <a:xfrm flipH="1">
            <a:off x="3743759" y="5376429"/>
            <a:ext cx="492125" cy="122713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33"/>
          <p:cNvSpPr>
            <a:spLocks noChangeAspect="1" noChangeShapeType="1"/>
          </p:cNvSpPr>
          <p:nvPr/>
        </p:nvSpPr>
        <p:spPr bwMode="auto">
          <a:xfrm flipH="1">
            <a:off x="824346" y="5527242"/>
            <a:ext cx="1558925" cy="2349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34"/>
          <p:cNvSpPr txBox="1">
            <a:spLocks noChangeAspect="1" noChangeArrowheads="1"/>
          </p:cNvSpPr>
          <p:nvPr/>
        </p:nvSpPr>
        <p:spPr bwMode="auto">
          <a:xfrm>
            <a:off x="5039159" y="880629"/>
            <a:ext cx="367823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Kepheus</a:t>
            </a:r>
          </a:p>
          <a:p>
            <a:pPr algn="ctr"/>
            <a:r>
              <a:rPr lang="de-DE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Abstand 5x</a:t>
            </a:r>
            <a:endParaRPr lang="de-DE" sz="20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35"/>
          <p:cNvSpPr txBox="1">
            <a:spLocks noChangeAspect="1" noChangeArrowheads="1"/>
          </p:cNvSpPr>
          <p:nvPr/>
        </p:nvSpPr>
        <p:spPr bwMode="auto">
          <a:xfrm>
            <a:off x="-853642" y="4747779"/>
            <a:ext cx="36782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Giraffe</a:t>
            </a:r>
          </a:p>
          <a:p>
            <a:pPr algn="ctr"/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Abstand 3x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38"/>
          <p:cNvSpPr txBox="1">
            <a:spLocks noChangeAspect="1" noChangeArrowheads="1"/>
          </p:cNvSpPr>
          <p:nvPr/>
        </p:nvSpPr>
        <p:spPr bwMode="auto">
          <a:xfrm>
            <a:off x="1066946" y="6039860"/>
            <a:ext cx="3027074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ALGENIB</a:t>
            </a:r>
            <a:r>
              <a:rPr lang="de-DE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(Perseus)</a:t>
            </a:r>
          </a:p>
          <a:p>
            <a:pPr algn="ctr"/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Abstand 8x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39"/>
          <p:cNvSpPr txBox="1">
            <a:spLocks noChangeAspect="1" noChangeArrowheads="1"/>
          </p:cNvSpPr>
          <p:nvPr/>
        </p:nvSpPr>
        <p:spPr bwMode="auto">
          <a:xfrm>
            <a:off x="5924984" y="3927042"/>
            <a:ext cx="367823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Pegasus</a:t>
            </a:r>
          </a:p>
          <a:p>
            <a:pPr algn="ctr"/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Abstand 7x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40"/>
          <p:cNvSpPr txBox="1">
            <a:spLocks noChangeAspect="1" noChangeArrowheads="1"/>
          </p:cNvSpPr>
          <p:nvPr/>
        </p:nvSpPr>
        <p:spPr bwMode="auto">
          <a:xfrm>
            <a:off x="1405371" y="2757054"/>
            <a:ext cx="2308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POLARIS</a:t>
            </a:r>
            <a:endParaRPr lang="de-DE" sz="2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Line 41"/>
          <p:cNvSpPr>
            <a:spLocks noChangeAspect="1" noChangeShapeType="1"/>
          </p:cNvSpPr>
          <p:nvPr/>
        </p:nvSpPr>
        <p:spPr bwMode="auto">
          <a:xfrm rot="18660000" flipH="1" flipV="1">
            <a:off x="3825515" y="2822936"/>
            <a:ext cx="314325" cy="1341437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 type="stealth" w="sm" len="med"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5018809" y="4177146"/>
            <a:ext cx="716972" cy="80010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39"/>
          <p:cNvSpPr txBox="1">
            <a:spLocks noChangeAspect="1" noChangeArrowheads="1"/>
          </p:cNvSpPr>
          <p:nvPr/>
        </p:nvSpPr>
        <p:spPr bwMode="auto">
          <a:xfrm>
            <a:off x="4779817" y="5045795"/>
            <a:ext cx="303270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Andromeda</a:t>
            </a:r>
          </a:p>
          <a:p>
            <a:pPr algn="ctr"/>
            <a:r>
              <a:rPr lang="de-DE" sz="2000" b="1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Andromedagalaxie</a:t>
            </a:r>
            <a:endParaRPr lang="de-DE" sz="20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"/>
          <p:cNvSpPr>
            <a:spLocks noChangeAspect="1" noChangeArrowheads="1"/>
          </p:cNvSpPr>
          <p:nvPr/>
        </p:nvSpPr>
        <p:spPr bwMode="auto">
          <a:xfrm>
            <a:off x="3997325" y="5668675"/>
            <a:ext cx="188913" cy="188912"/>
          </a:xfrm>
          <a:prstGeom prst="ellipse">
            <a:avLst/>
          </a:prstGeom>
          <a:solidFill>
            <a:srgbClr val="FFFF00"/>
          </a:solidFill>
          <a:ln w="508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12"/>
          <p:cNvSpPr>
            <a:spLocks noChangeAspect="1" noChangeArrowheads="1"/>
          </p:cNvSpPr>
          <p:nvPr/>
        </p:nvSpPr>
        <p:spPr bwMode="auto">
          <a:xfrm>
            <a:off x="5603875" y="5405150"/>
            <a:ext cx="258763" cy="258762"/>
          </a:xfrm>
          <a:prstGeom prst="ellipse">
            <a:avLst/>
          </a:prstGeom>
          <a:solidFill>
            <a:srgbClr val="FFFF00"/>
          </a:solidFill>
          <a:ln w="508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13"/>
          <p:cNvSpPr>
            <a:spLocks noChangeAspect="1" noChangeArrowheads="1"/>
          </p:cNvSpPr>
          <p:nvPr/>
        </p:nvSpPr>
        <p:spPr bwMode="auto">
          <a:xfrm>
            <a:off x="4821238" y="1842800"/>
            <a:ext cx="130175" cy="128587"/>
          </a:xfrm>
          <a:prstGeom prst="ellipse">
            <a:avLst/>
          </a:prstGeom>
          <a:solidFill>
            <a:srgbClr val="FFFF00"/>
          </a:solidFill>
          <a:ln w="508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15"/>
          <p:cNvSpPr>
            <a:spLocks noChangeAspect="1" noChangeArrowheads="1"/>
          </p:cNvSpPr>
          <p:nvPr/>
        </p:nvSpPr>
        <p:spPr bwMode="auto">
          <a:xfrm>
            <a:off x="5227638" y="4292312"/>
            <a:ext cx="141287" cy="138113"/>
          </a:xfrm>
          <a:prstGeom prst="ellipse">
            <a:avLst/>
          </a:prstGeom>
          <a:solidFill>
            <a:srgbClr val="FFFF00"/>
          </a:solidFill>
          <a:ln w="508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16"/>
          <p:cNvSpPr>
            <a:spLocks noChangeAspect="1" noChangeArrowheads="1"/>
          </p:cNvSpPr>
          <p:nvPr/>
        </p:nvSpPr>
        <p:spPr bwMode="auto">
          <a:xfrm>
            <a:off x="4733925" y="1968212"/>
            <a:ext cx="128588" cy="127000"/>
          </a:xfrm>
          <a:prstGeom prst="ellipse">
            <a:avLst/>
          </a:prstGeom>
          <a:solidFill>
            <a:srgbClr val="FFFF00"/>
          </a:solidFill>
          <a:ln w="508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17"/>
          <p:cNvSpPr>
            <a:spLocks noChangeAspect="1" noChangeArrowheads="1"/>
          </p:cNvSpPr>
          <p:nvPr/>
        </p:nvSpPr>
        <p:spPr bwMode="auto">
          <a:xfrm>
            <a:off x="4835525" y="1936462"/>
            <a:ext cx="115888" cy="117475"/>
          </a:xfrm>
          <a:prstGeom prst="ellipse">
            <a:avLst/>
          </a:prstGeom>
          <a:solidFill>
            <a:srgbClr val="FFFF00"/>
          </a:solidFill>
          <a:ln w="5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21"/>
          <p:cNvSpPr>
            <a:spLocks noChangeAspect="1" noChangeShapeType="1"/>
          </p:cNvSpPr>
          <p:nvPr/>
        </p:nvSpPr>
        <p:spPr bwMode="auto">
          <a:xfrm>
            <a:off x="3917950" y="2530187"/>
            <a:ext cx="512763" cy="1568450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22"/>
          <p:cNvSpPr>
            <a:spLocks noChangeAspect="1" noChangeShapeType="1"/>
          </p:cNvSpPr>
          <p:nvPr/>
        </p:nvSpPr>
        <p:spPr bwMode="auto">
          <a:xfrm flipH="1">
            <a:off x="4989513" y="2763550"/>
            <a:ext cx="295275" cy="10556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23"/>
          <p:cNvSpPr>
            <a:spLocks noChangeAspect="1" noChangeShapeType="1"/>
          </p:cNvSpPr>
          <p:nvPr/>
        </p:nvSpPr>
        <p:spPr bwMode="auto">
          <a:xfrm flipH="1">
            <a:off x="4135438" y="4363750"/>
            <a:ext cx="309562" cy="125888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24"/>
          <p:cNvSpPr>
            <a:spLocks noChangeAspect="1" noChangeShapeType="1"/>
          </p:cNvSpPr>
          <p:nvPr/>
        </p:nvSpPr>
        <p:spPr bwMode="auto">
          <a:xfrm>
            <a:off x="5035550" y="4036725"/>
            <a:ext cx="185738" cy="249237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25"/>
          <p:cNvSpPr>
            <a:spLocks noChangeAspect="1" noChangeShapeType="1"/>
          </p:cNvSpPr>
          <p:nvPr/>
        </p:nvSpPr>
        <p:spPr bwMode="auto">
          <a:xfrm>
            <a:off x="5330825" y="4441537"/>
            <a:ext cx="325438" cy="931863"/>
          </a:xfrm>
          <a:prstGeom prst="line">
            <a:avLst/>
          </a:prstGeom>
          <a:noFill/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Line 26"/>
          <p:cNvSpPr>
            <a:spLocks noChangeAspect="1" noChangeShapeType="1"/>
          </p:cNvSpPr>
          <p:nvPr/>
        </p:nvSpPr>
        <p:spPr bwMode="auto">
          <a:xfrm flipH="1" flipV="1">
            <a:off x="2116138" y="4106575"/>
            <a:ext cx="2119312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 type="stealth" w="sm" len="med"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27"/>
          <p:cNvSpPr>
            <a:spLocks noChangeAspect="1" noChangeShapeType="1"/>
          </p:cNvSpPr>
          <p:nvPr/>
        </p:nvSpPr>
        <p:spPr bwMode="auto">
          <a:xfrm flipV="1">
            <a:off x="4570413" y="1198275"/>
            <a:ext cx="1547812" cy="29162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28"/>
          <p:cNvSpPr>
            <a:spLocks noChangeAspect="1" noChangeShapeType="1"/>
          </p:cNvSpPr>
          <p:nvPr/>
        </p:nvSpPr>
        <p:spPr bwMode="auto">
          <a:xfrm flipH="1">
            <a:off x="4740275" y="4276437"/>
            <a:ext cx="0" cy="2644775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 type="stealth" w="sm" len="med"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Line 29"/>
          <p:cNvSpPr>
            <a:spLocks noChangeAspect="1" noChangeShapeType="1"/>
          </p:cNvSpPr>
          <p:nvPr/>
        </p:nvSpPr>
        <p:spPr bwMode="auto">
          <a:xfrm flipH="1">
            <a:off x="2293938" y="3960525"/>
            <a:ext cx="2668587" cy="15684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ine 30"/>
          <p:cNvSpPr>
            <a:spLocks noChangeAspect="1" noChangeShapeType="1"/>
          </p:cNvSpPr>
          <p:nvPr/>
        </p:nvSpPr>
        <p:spPr bwMode="auto">
          <a:xfrm rot="10800000" flipH="1">
            <a:off x="4738688" y="750600"/>
            <a:ext cx="0" cy="3194050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 type="stealth" w="sm" len="med"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31"/>
          <p:cNvSpPr>
            <a:spLocks noChangeAspect="1" noChangeShapeType="1"/>
          </p:cNvSpPr>
          <p:nvPr/>
        </p:nvSpPr>
        <p:spPr bwMode="auto">
          <a:xfrm flipH="1" flipV="1">
            <a:off x="2979738" y="1006187"/>
            <a:ext cx="1882775" cy="28384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Line 32"/>
          <p:cNvSpPr>
            <a:spLocks noChangeAspect="1" noChangeShapeType="1"/>
          </p:cNvSpPr>
          <p:nvPr/>
        </p:nvSpPr>
        <p:spPr bwMode="auto">
          <a:xfrm flipV="1">
            <a:off x="5019675" y="4106575"/>
            <a:ext cx="4237038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 type="stealth" w="sm" len="med"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7"/>
          <p:cNvSpPr>
            <a:spLocks noChangeAspect="1" noChangeArrowheads="1"/>
          </p:cNvSpPr>
          <p:nvPr/>
        </p:nvSpPr>
        <p:spPr bwMode="auto">
          <a:xfrm>
            <a:off x="5232400" y="2541300"/>
            <a:ext cx="201613" cy="198437"/>
          </a:xfrm>
          <a:prstGeom prst="ellipse">
            <a:avLst/>
          </a:prstGeom>
          <a:solidFill>
            <a:srgbClr val="FFFF00"/>
          </a:solidFill>
          <a:ln w="508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6"/>
          <p:cNvSpPr>
            <a:spLocks noChangeAspect="1" noChangeArrowheads="1"/>
          </p:cNvSpPr>
          <p:nvPr/>
        </p:nvSpPr>
        <p:spPr bwMode="auto">
          <a:xfrm>
            <a:off x="3757613" y="2241262"/>
            <a:ext cx="234950" cy="234950"/>
          </a:xfrm>
          <a:prstGeom prst="ellipse">
            <a:avLst/>
          </a:prstGeom>
          <a:solidFill>
            <a:srgbClr val="FFFF00"/>
          </a:solidFill>
          <a:ln w="508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9"/>
          <p:cNvSpPr>
            <a:spLocks noChangeAspect="1" noChangeArrowheads="1"/>
          </p:cNvSpPr>
          <p:nvPr/>
        </p:nvSpPr>
        <p:spPr bwMode="auto">
          <a:xfrm>
            <a:off x="4400550" y="4138325"/>
            <a:ext cx="198438" cy="198437"/>
          </a:xfrm>
          <a:prstGeom prst="ellipse">
            <a:avLst/>
          </a:prstGeom>
          <a:solidFill>
            <a:srgbClr val="FFFF00"/>
          </a:solidFill>
          <a:ln w="508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8"/>
          <p:cNvSpPr>
            <a:spLocks noChangeAspect="1" noChangeArrowheads="1"/>
          </p:cNvSpPr>
          <p:nvPr/>
        </p:nvSpPr>
        <p:spPr bwMode="auto">
          <a:xfrm>
            <a:off x="4635500" y="4014500"/>
            <a:ext cx="198438" cy="198437"/>
          </a:xfrm>
          <a:prstGeom prst="ellipse">
            <a:avLst/>
          </a:prstGeom>
          <a:solidFill>
            <a:srgbClr val="FFFF00"/>
          </a:solidFill>
          <a:ln w="508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11"/>
          <p:cNvSpPr>
            <a:spLocks noChangeAspect="1" noChangeArrowheads="1"/>
          </p:cNvSpPr>
          <p:nvPr/>
        </p:nvSpPr>
        <p:spPr bwMode="auto">
          <a:xfrm>
            <a:off x="4852988" y="3847812"/>
            <a:ext cx="185737" cy="188913"/>
          </a:xfrm>
          <a:prstGeom prst="ellipse">
            <a:avLst/>
          </a:prstGeom>
          <a:solidFill>
            <a:srgbClr val="FFFF00"/>
          </a:solidFill>
          <a:ln w="508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18"/>
          <p:cNvSpPr>
            <a:spLocks noChangeAspect="1" noChangeArrowheads="1"/>
          </p:cNvSpPr>
          <p:nvPr/>
        </p:nvSpPr>
        <p:spPr bwMode="auto">
          <a:xfrm>
            <a:off x="4692650" y="4765387"/>
            <a:ext cx="104775" cy="104775"/>
          </a:xfrm>
          <a:prstGeom prst="ellipse">
            <a:avLst/>
          </a:prstGeom>
          <a:solidFill>
            <a:srgbClr val="FFFF00"/>
          </a:solidFill>
          <a:ln w="508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33"/>
          <p:cNvSpPr>
            <a:spLocks noChangeAspect="1" noChangeArrowheads="1"/>
          </p:cNvSpPr>
          <p:nvPr/>
        </p:nvSpPr>
        <p:spPr bwMode="auto">
          <a:xfrm>
            <a:off x="4645025" y="4954300"/>
            <a:ext cx="165100" cy="161925"/>
          </a:xfrm>
          <a:prstGeom prst="ellipse">
            <a:avLst/>
          </a:prstGeom>
          <a:solidFill>
            <a:srgbClr val="FFFF00"/>
          </a:solidFill>
          <a:ln w="508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19"/>
          <p:cNvSpPr>
            <a:spLocks noChangeAspect="1" noChangeArrowheads="1"/>
          </p:cNvSpPr>
          <p:nvPr/>
        </p:nvSpPr>
        <p:spPr bwMode="auto">
          <a:xfrm>
            <a:off x="4692650" y="5000337"/>
            <a:ext cx="104775" cy="106363"/>
          </a:xfrm>
          <a:prstGeom prst="ellipse">
            <a:avLst/>
          </a:prstGeom>
          <a:solidFill>
            <a:srgbClr val="FFFF00"/>
          </a:solidFill>
          <a:ln w="5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0"/>
          <p:cNvSpPr>
            <a:spLocks noChangeAspect="1" noChangeArrowheads="1"/>
          </p:cNvSpPr>
          <p:nvPr/>
        </p:nvSpPr>
        <p:spPr bwMode="auto">
          <a:xfrm>
            <a:off x="4692650" y="4884450"/>
            <a:ext cx="93663" cy="93662"/>
          </a:xfrm>
          <a:prstGeom prst="ellipse">
            <a:avLst/>
          </a:prstGeom>
          <a:solidFill>
            <a:srgbClr val="FFFF00"/>
          </a:solidFill>
          <a:ln w="5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34"/>
          <p:cNvSpPr txBox="1">
            <a:spLocks noChangeAspect="1" noChangeArrowheads="1"/>
          </p:cNvSpPr>
          <p:nvPr/>
        </p:nvSpPr>
        <p:spPr bwMode="auto">
          <a:xfrm>
            <a:off x="5084763" y="833150"/>
            <a:ext cx="367823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ALDEBARAN/Hyaden</a:t>
            </a:r>
            <a:endParaRPr lang="de-DE" sz="2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(Stier)</a:t>
            </a:r>
          </a:p>
          <a:p>
            <a:pPr algn="ctr"/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Abstand 2x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5"/>
          <p:cNvSpPr txBox="1">
            <a:spLocks noChangeAspect="1" noChangeArrowheads="1"/>
          </p:cNvSpPr>
          <p:nvPr/>
        </p:nvSpPr>
        <p:spPr bwMode="auto">
          <a:xfrm>
            <a:off x="2189163" y="726787"/>
            <a:ext cx="3678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Fuhrmann</a:t>
            </a:r>
          </a:p>
        </p:txBody>
      </p:sp>
      <p:sp>
        <p:nvSpPr>
          <p:cNvPr id="31" name="Text Box 36"/>
          <p:cNvSpPr txBox="1">
            <a:spLocks noChangeAspect="1" noChangeArrowheads="1"/>
          </p:cNvSpPr>
          <p:nvPr/>
        </p:nvSpPr>
        <p:spPr bwMode="auto">
          <a:xfrm>
            <a:off x="-155864" y="1013259"/>
            <a:ext cx="36782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POLLUX</a:t>
            </a:r>
            <a:r>
              <a:rPr lang="de-DE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(Zwillinge)</a:t>
            </a:r>
          </a:p>
          <a:p>
            <a:pPr algn="ctr"/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Abstand 4x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37"/>
          <p:cNvSpPr txBox="1">
            <a:spLocks noChangeAspect="1" noChangeArrowheads="1"/>
          </p:cNvSpPr>
          <p:nvPr/>
        </p:nvSpPr>
        <p:spPr bwMode="auto">
          <a:xfrm>
            <a:off x="457200" y="3698587"/>
            <a:ext cx="36782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Einhorn</a:t>
            </a:r>
          </a:p>
        </p:txBody>
      </p:sp>
      <p:sp>
        <p:nvSpPr>
          <p:cNvPr id="33" name="Text Box 38"/>
          <p:cNvSpPr txBox="1">
            <a:spLocks noChangeAspect="1" noChangeArrowheads="1"/>
          </p:cNvSpPr>
          <p:nvPr/>
        </p:nvSpPr>
        <p:spPr bwMode="auto">
          <a:xfrm>
            <a:off x="0" y="5465475"/>
            <a:ext cx="36782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SIRIUS</a:t>
            </a:r>
            <a:r>
              <a:rPr lang="de-DE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DE" sz="20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Gr</a:t>
            </a:r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 Hund)</a:t>
            </a:r>
          </a:p>
          <a:p>
            <a:pPr algn="ctr"/>
            <a:r>
              <a:rPr lang="de-DE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Abstand 6x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39"/>
          <p:cNvSpPr txBox="1">
            <a:spLocks noChangeAspect="1" noChangeArrowheads="1"/>
          </p:cNvSpPr>
          <p:nvPr/>
        </p:nvSpPr>
        <p:spPr bwMode="auto">
          <a:xfrm>
            <a:off x="2554288" y="6517987"/>
            <a:ext cx="3678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Hase</a:t>
            </a:r>
          </a:p>
        </p:txBody>
      </p:sp>
      <p:sp>
        <p:nvSpPr>
          <p:cNvPr id="35" name="Text Box 40"/>
          <p:cNvSpPr txBox="1">
            <a:spLocks noChangeAspect="1" noChangeArrowheads="1"/>
          </p:cNvSpPr>
          <p:nvPr/>
        </p:nvSpPr>
        <p:spPr bwMode="auto">
          <a:xfrm>
            <a:off x="6516688" y="3711287"/>
            <a:ext cx="3678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Eridanus</a:t>
            </a:r>
            <a:endParaRPr lang="de-DE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41"/>
          <p:cNvSpPr txBox="1">
            <a:spLocks noChangeAspect="1" noChangeArrowheads="1"/>
          </p:cNvSpPr>
          <p:nvPr/>
        </p:nvSpPr>
        <p:spPr bwMode="auto">
          <a:xfrm>
            <a:off x="1779011" y="2354264"/>
            <a:ext cx="2308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BETEIGEUZE</a:t>
            </a:r>
            <a:endParaRPr lang="de-DE" sz="2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42"/>
          <p:cNvSpPr txBox="1">
            <a:spLocks noChangeAspect="1" noChangeArrowheads="1"/>
          </p:cNvSpPr>
          <p:nvPr/>
        </p:nvSpPr>
        <p:spPr bwMode="auto">
          <a:xfrm>
            <a:off x="5097463" y="5606762"/>
            <a:ext cx="2308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RIGEL</a:t>
            </a:r>
            <a:endParaRPr lang="de-DE" sz="2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43"/>
          <p:cNvSpPr txBox="1">
            <a:spLocks noChangeAspect="1" noChangeArrowheads="1"/>
          </p:cNvSpPr>
          <p:nvPr/>
        </p:nvSpPr>
        <p:spPr bwMode="auto">
          <a:xfrm>
            <a:off x="5028622" y="2406939"/>
            <a:ext cx="2308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BELLATRIX</a:t>
            </a:r>
            <a:endParaRPr lang="de-DE" sz="2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44"/>
          <p:cNvSpPr>
            <a:spLocks noChangeArrowheads="1"/>
          </p:cNvSpPr>
          <p:nvPr/>
        </p:nvSpPr>
        <p:spPr bwMode="auto">
          <a:xfrm>
            <a:off x="4465638" y="4660612"/>
            <a:ext cx="547687" cy="519113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Line 45"/>
          <p:cNvSpPr>
            <a:spLocks noChangeShapeType="1"/>
          </p:cNvSpPr>
          <p:nvPr/>
        </p:nvSpPr>
        <p:spPr bwMode="auto">
          <a:xfrm flipH="1" flipV="1">
            <a:off x="5014913" y="4919375"/>
            <a:ext cx="1981200" cy="603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46"/>
          <p:cNvSpPr txBox="1">
            <a:spLocks noChangeAspect="1" noChangeArrowheads="1"/>
          </p:cNvSpPr>
          <p:nvPr/>
        </p:nvSpPr>
        <p:spPr bwMode="auto">
          <a:xfrm>
            <a:off x="6253163" y="4724112"/>
            <a:ext cx="2308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M42</a:t>
            </a:r>
          </a:p>
          <a:p>
            <a:pPr algn="ctr"/>
            <a:r>
              <a:rPr lang="de-DE" sz="2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Orionnebel</a:t>
            </a:r>
          </a:p>
          <a:p>
            <a:pPr algn="ctr"/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Grafik 41" descr="rgb-ferti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3189" y="5348382"/>
            <a:ext cx="2244436" cy="1690254"/>
          </a:xfrm>
          <a:prstGeom prst="rect">
            <a:avLst/>
          </a:prstGeom>
        </p:spPr>
      </p:pic>
      <p:sp>
        <p:nvSpPr>
          <p:cNvPr id="43" name="Line 29"/>
          <p:cNvSpPr>
            <a:spLocks noChangeAspect="1" noChangeShapeType="1"/>
          </p:cNvSpPr>
          <p:nvPr/>
        </p:nvSpPr>
        <p:spPr bwMode="auto">
          <a:xfrm flipV="1">
            <a:off x="5156488" y="3086100"/>
            <a:ext cx="1269716" cy="746270"/>
          </a:xfrm>
          <a:prstGeom prst="line">
            <a:avLst/>
          </a:prstGeom>
          <a:noFill/>
          <a:ln w="9525">
            <a:solidFill>
              <a:srgbClr val="FFFFFF"/>
            </a:solidFill>
            <a:prstDash val="dash"/>
            <a:round/>
            <a:headEnd/>
            <a:tailEnd type="stealth" w="sm" len="med"/>
          </a:ln>
        </p:spPr>
        <p:txBody>
          <a:bodyPr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46"/>
          <p:cNvSpPr txBox="1">
            <a:spLocks noChangeAspect="1" noChangeArrowheads="1"/>
          </p:cNvSpPr>
          <p:nvPr/>
        </p:nvSpPr>
        <p:spPr bwMode="auto">
          <a:xfrm>
            <a:off x="6218529" y="2819112"/>
            <a:ext cx="173051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Plejaden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feld 62"/>
          <p:cNvSpPr txBox="1"/>
          <p:nvPr/>
        </p:nvSpPr>
        <p:spPr>
          <a:xfrm>
            <a:off x="9059977" y="6572759"/>
            <a:ext cx="10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Bild:</a:t>
            </a:r>
          </a:p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S. Hanssen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 animBg="1"/>
      <p:bldP spid="41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782" y="685800"/>
            <a:ext cx="10183407" cy="636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4597" y="2960543"/>
            <a:ext cx="8524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800" cap="small" dirty="0">
                <a:latin typeface="Arial" pitchFamily="34" charset="0"/>
                <a:cs typeface="Arial" pitchFamily="34" charset="0"/>
              </a:rPr>
              <a:t>Weitere nette Konstellationen</a:t>
            </a:r>
          </a:p>
        </p:txBody>
      </p:sp>
      <p:sp>
        <p:nvSpPr>
          <p:cNvPr id="6" name="Rechteck 5"/>
          <p:cNvSpPr/>
          <p:nvPr/>
        </p:nvSpPr>
        <p:spPr>
          <a:xfrm>
            <a:off x="-100013" y="6889173"/>
            <a:ext cx="10180638" cy="140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2"/>
          <p:cNvSpPr txBox="1"/>
          <p:nvPr/>
        </p:nvSpPr>
        <p:spPr>
          <a:xfrm>
            <a:off x="9059977" y="6572759"/>
            <a:ext cx="10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Bild:</a:t>
            </a:r>
          </a:p>
          <a:p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Stellarium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3611" y="681253"/>
            <a:ext cx="10530220" cy="637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166755" y="1044522"/>
            <a:ext cx="1922319" cy="1823369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911835" y="3594181"/>
            <a:ext cx="205332" cy="205033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853238" y="3812888"/>
            <a:ext cx="183383" cy="178087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470345" y="5093712"/>
            <a:ext cx="201668" cy="186169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spect="1" noChangeArrowheads="1"/>
          </p:cNvSpPr>
          <p:nvPr/>
        </p:nvSpPr>
        <p:spPr bwMode="auto">
          <a:xfrm>
            <a:off x="2668094" y="3436722"/>
            <a:ext cx="1280019" cy="38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ARKTUR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spect="1" noChangeArrowheads="1"/>
          </p:cNvSpPr>
          <p:nvPr/>
        </p:nvSpPr>
        <p:spPr bwMode="auto">
          <a:xfrm>
            <a:off x="1978168" y="1334280"/>
            <a:ext cx="2583441" cy="77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Zur Orientierung:</a:t>
            </a:r>
          </a:p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Großer Wagen</a:t>
            </a:r>
          </a:p>
        </p:txBody>
      </p:sp>
      <p:sp>
        <p:nvSpPr>
          <p:cNvPr id="11" name="Text Box 10"/>
          <p:cNvSpPr txBox="1">
            <a:spLocks noChangeAspect="1" noChangeArrowheads="1"/>
          </p:cNvSpPr>
          <p:nvPr/>
        </p:nvSpPr>
        <p:spPr bwMode="auto">
          <a:xfrm>
            <a:off x="3650179" y="5280805"/>
            <a:ext cx="1744594" cy="3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SPICA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42"/>
          <p:cNvGrpSpPr>
            <a:grpSpLocks/>
          </p:cNvGrpSpPr>
          <p:nvPr/>
        </p:nvGrpSpPr>
        <p:grpSpPr bwMode="auto">
          <a:xfrm>
            <a:off x="3498231" y="2609850"/>
            <a:ext cx="830882" cy="1314450"/>
            <a:chOff x="1819" y="1301"/>
            <a:chExt cx="566" cy="894"/>
          </a:xfrm>
        </p:grpSpPr>
        <p:sp>
          <p:nvSpPr>
            <p:cNvPr id="13" name="Line 143"/>
            <p:cNvSpPr>
              <a:spLocks noChangeShapeType="1"/>
            </p:cNvSpPr>
            <p:nvPr/>
          </p:nvSpPr>
          <p:spPr bwMode="auto">
            <a:xfrm flipH="1">
              <a:off x="2370" y="2137"/>
              <a:ext cx="15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144"/>
            <p:cNvSpPr>
              <a:spLocks noChangeShapeType="1"/>
            </p:cNvSpPr>
            <p:nvPr/>
          </p:nvSpPr>
          <p:spPr bwMode="auto">
            <a:xfrm>
              <a:off x="2344" y="2099"/>
              <a:ext cx="30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145"/>
            <p:cNvSpPr>
              <a:spLocks noChangeShapeType="1"/>
            </p:cNvSpPr>
            <p:nvPr/>
          </p:nvSpPr>
          <p:spPr bwMode="auto">
            <a:xfrm>
              <a:off x="2208" y="2057"/>
              <a:ext cx="107" cy="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146"/>
            <p:cNvSpPr>
              <a:spLocks noChangeShapeType="1"/>
            </p:cNvSpPr>
            <p:nvPr/>
          </p:nvSpPr>
          <p:spPr bwMode="auto">
            <a:xfrm flipV="1">
              <a:off x="1956" y="2068"/>
              <a:ext cx="182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147"/>
            <p:cNvSpPr>
              <a:spLocks noChangeShapeType="1"/>
            </p:cNvSpPr>
            <p:nvPr/>
          </p:nvSpPr>
          <p:spPr bwMode="auto">
            <a:xfrm>
              <a:off x="2101" y="1687"/>
              <a:ext cx="59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148"/>
            <p:cNvSpPr>
              <a:spLocks noChangeShapeType="1"/>
            </p:cNvSpPr>
            <p:nvPr/>
          </p:nvSpPr>
          <p:spPr bwMode="auto">
            <a:xfrm>
              <a:off x="2001" y="1781"/>
              <a:ext cx="161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149"/>
            <p:cNvSpPr>
              <a:spLocks noChangeShapeType="1"/>
            </p:cNvSpPr>
            <p:nvPr/>
          </p:nvSpPr>
          <p:spPr bwMode="auto">
            <a:xfrm>
              <a:off x="1819" y="1516"/>
              <a:ext cx="161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150"/>
            <p:cNvSpPr>
              <a:spLocks noChangeShapeType="1"/>
            </p:cNvSpPr>
            <p:nvPr/>
          </p:nvSpPr>
          <p:spPr bwMode="auto">
            <a:xfrm flipH="1">
              <a:off x="2104" y="1423"/>
              <a:ext cx="46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151"/>
            <p:cNvSpPr>
              <a:spLocks noChangeShapeType="1"/>
            </p:cNvSpPr>
            <p:nvPr/>
          </p:nvSpPr>
          <p:spPr bwMode="auto">
            <a:xfrm flipH="1">
              <a:off x="1824" y="1308"/>
              <a:ext cx="136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152"/>
            <p:cNvSpPr>
              <a:spLocks noChangeShapeType="1"/>
            </p:cNvSpPr>
            <p:nvPr/>
          </p:nvSpPr>
          <p:spPr bwMode="auto">
            <a:xfrm>
              <a:off x="1985" y="1301"/>
              <a:ext cx="155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15"/>
          <p:cNvGrpSpPr>
            <a:grpSpLocks/>
          </p:cNvGrpSpPr>
          <p:nvPr/>
        </p:nvGrpSpPr>
        <p:grpSpPr bwMode="auto">
          <a:xfrm>
            <a:off x="5720437" y="3148013"/>
            <a:ext cx="1323301" cy="770083"/>
            <a:chOff x="3330" y="1669"/>
            <a:chExt cx="900" cy="537"/>
          </a:xfrm>
        </p:grpSpPr>
        <p:sp>
          <p:nvSpPr>
            <p:cNvPr id="24" name="Line 153"/>
            <p:cNvSpPr>
              <a:spLocks noChangeShapeType="1"/>
            </p:cNvSpPr>
            <p:nvPr/>
          </p:nvSpPr>
          <p:spPr bwMode="auto">
            <a:xfrm flipV="1">
              <a:off x="3330" y="1998"/>
              <a:ext cx="222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154"/>
            <p:cNvSpPr>
              <a:spLocks noChangeShapeType="1"/>
            </p:cNvSpPr>
            <p:nvPr/>
          </p:nvSpPr>
          <p:spPr bwMode="auto">
            <a:xfrm flipV="1">
              <a:off x="3586" y="1933"/>
              <a:ext cx="396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155"/>
            <p:cNvSpPr>
              <a:spLocks noChangeShapeType="1"/>
            </p:cNvSpPr>
            <p:nvPr/>
          </p:nvSpPr>
          <p:spPr bwMode="auto">
            <a:xfrm flipV="1">
              <a:off x="3337" y="2161"/>
              <a:ext cx="228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209"/>
            <p:cNvSpPr>
              <a:spLocks noChangeShapeType="1"/>
            </p:cNvSpPr>
            <p:nvPr/>
          </p:nvSpPr>
          <p:spPr bwMode="auto">
            <a:xfrm>
              <a:off x="3608" y="2150"/>
              <a:ext cx="520" cy="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210"/>
            <p:cNvSpPr>
              <a:spLocks noChangeShapeType="1"/>
            </p:cNvSpPr>
            <p:nvPr/>
          </p:nvSpPr>
          <p:spPr bwMode="auto">
            <a:xfrm>
              <a:off x="4130" y="2020"/>
              <a:ext cx="18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211"/>
            <p:cNvSpPr>
              <a:spLocks noChangeShapeType="1"/>
            </p:cNvSpPr>
            <p:nvPr/>
          </p:nvSpPr>
          <p:spPr bwMode="auto">
            <a:xfrm>
              <a:off x="4008" y="1942"/>
              <a:ext cx="112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Line 212"/>
            <p:cNvSpPr>
              <a:spLocks noChangeShapeType="1"/>
            </p:cNvSpPr>
            <p:nvPr/>
          </p:nvSpPr>
          <p:spPr bwMode="auto">
            <a:xfrm flipH="1" flipV="1">
              <a:off x="3996" y="1821"/>
              <a:ext cx="4" cy="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213"/>
            <p:cNvSpPr>
              <a:spLocks noChangeShapeType="1"/>
            </p:cNvSpPr>
            <p:nvPr/>
          </p:nvSpPr>
          <p:spPr bwMode="auto">
            <a:xfrm flipV="1">
              <a:off x="3998" y="1677"/>
              <a:ext cx="150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Line 214"/>
            <p:cNvSpPr>
              <a:spLocks noChangeShapeType="1"/>
            </p:cNvSpPr>
            <p:nvPr/>
          </p:nvSpPr>
          <p:spPr bwMode="auto">
            <a:xfrm flipH="1" flipV="1">
              <a:off x="4170" y="1669"/>
              <a:ext cx="60" cy="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230"/>
          <p:cNvGrpSpPr>
            <a:grpSpLocks/>
          </p:cNvGrpSpPr>
          <p:nvPr/>
        </p:nvGrpSpPr>
        <p:grpSpPr bwMode="auto">
          <a:xfrm>
            <a:off x="3600451" y="4171950"/>
            <a:ext cx="2162174" cy="971549"/>
            <a:chOff x="1880" y="2356"/>
            <a:chExt cx="1476" cy="694"/>
          </a:xfrm>
        </p:grpSpPr>
        <p:sp>
          <p:nvSpPr>
            <p:cNvPr id="34" name="Line 216"/>
            <p:cNvSpPr>
              <a:spLocks noChangeShapeType="1"/>
            </p:cNvSpPr>
            <p:nvPr/>
          </p:nvSpPr>
          <p:spPr bwMode="auto">
            <a:xfrm flipV="1">
              <a:off x="2572" y="2884"/>
              <a:ext cx="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Line 217"/>
            <p:cNvSpPr>
              <a:spLocks noChangeShapeType="1"/>
            </p:cNvSpPr>
            <p:nvPr/>
          </p:nvSpPr>
          <p:spPr bwMode="auto">
            <a:xfrm flipV="1">
              <a:off x="2692" y="2744"/>
              <a:ext cx="188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218"/>
            <p:cNvSpPr>
              <a:spLocks noChangeShapeType="1"/>
            </p:cNvSpPr>
            <p:nvPr/>
          </p:nvSpPr>
          <p:spPr bwMode="auto">
            <a:xfrm flipH="1" flipV="1">
              <a:off x="2740" y="2356"/>
              <a:ext cx="44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Line 219"/>
            <p:cNvSpPr>
              <a:spLocks noChangeShapeType="1"/>
            </p:cNvSpPr>
            <p:nvPr/>
          </p:nvSpPr>
          <p:spPr bwMode="auto">
            <a:xfrm flipH="1" flipV="1">
              <a:off x="2800" y="2600"/>
              <a:ext cx="88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220"/>
            <p:cNvSpPr>
              <a:spLocks noChangeShapeType="1"/>
            </p:cNvSpPr>
            <p:nvPr/>
          </p:nvSpPr>
          <p:spPr bwMode="auto">
            <a:xfrm flipV="1">
              <a:off x="2920" y="2708"/>
              <a:ext cx="140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Line 221"/>
            <p:cNvSpPr>
              <a:spLocks noChangeShapeType="1"/>
            </p:cNvSpPr>
            <p:nvPr/>
          </p:nvSpPr>
          <p:spPr bwMode="auto">
            <a:xfrm flipV="1">
              <a:off x="3108" y="2628"/>
              <a:ext cx="208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222"/>
            <p:cNvSpPr>
              <a:spLocks noChangeShapeType="1"/>
            </p:cNvSpPr>
            <p:nvPr/>
          </p:nvSpPr>
          <p:spPr bwMode="auto">
            <a:xfrm flipV="1">
              <a:off x="3332" y="2476"/>
              <a:ext cx="24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Line 223"/>
            <p:cNvSpPr>
              <a:spLocks noChangeShapeType="1"/>
            </p:cNvSpPr>
            <p:nvPr/>
          </p:nvSpPr>
          <p:spPr bwMode="auto">
            <a:xfrm flipV="1">
              <a:off x="2492" y="2592"/>
              <a:ext cx="272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224"/>
            <p:cNvSpPr>
              <a:spLocks noChangeShapeType="1"/>
            </p:cNvSpPr>
            <p:nvPr/>
          </p:nvSpPr>
          <p:spPr bwMode="auto">
            <a:xfrm flipH="1" flipV="1">
              <a:off x="2472" y="2728"/>
              <a:ext cx="68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Line 225"/>
            <p:cNvSpPr>
              <a:spLocks noChangeShapeType="1"/>
            </p:cNvSpPr>
            <p:nvPr/>
          </p:nvSpPr>
          <p:spPr bwMode="auto">
            <a:xfrm flipH="1" flipV="1">
              <a:off x="2156" y="3022"/>
              <a:ext cx="360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226"/>
            <p:cNvSpPr>
              <a:spLocks noChangeShapeType="1"/>
            </p:cNvSpPr>
            <p:nvPr/>
          </p:nvSpPr>
          <p:spPr bwMode="auto">
            <a:xfrm flipH="1" flipV="1">
              <a:off x="1899" y="2861"/>
              <a:ext cx="190" cy="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Line 227"/>
            <p:cNvSpPr>
              <a:spLocks noChangeShapeType="1"/>
            </p:cNvSpPr>
            <p:nvPr/>
          </p:nvSpPr>
          <p:spPr bwMode="auto">
            <a:xfrm>
              <a:off x="2118" y="2898"/>
              <a:ext cx="17" cy="1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228"/>
            <p:cNvSpPr>
              <a:spLocks noChangeShapeType="1"/>
            </p:cNvSpPr>
            <p:nvPr/>
          </p:nvSpPr>
          <p:spPr bwMode="auto">
            <a:xfrm flipH="1" flipV="1">
              <a:off x="2260" y="2640"/>
              <a:ext cx="176" cy="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Line 229"/>
            <p:cNvSpPr>
              <a:spLocks noChangeShapeType="1"/>
            </p:cNvSpPr>
            <p:nvPr/>
          </p:nvSpPr>
          <p:spPr bwMode="auto">
            <a:xfrm flipH="1" flipV="1">
              <a:off x="1880" y="2600"/>
              <a:ext cx="339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8" name="Text Box 8"/>
          <p:cNvSpPr txBox="1">
            <a:spLocks noChangeAspect="1" noChangeArrowheads="1"/>
          </p:cNvSpPr>
          <p:nvPr/>
        </p:nvSpPr>
        <p:spPr bwMode="auto">
          <a:xfrm>
            <a:off x="6966467" y="3703422"/>
            <a:ext cx="1481343" cy="38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REGULUS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-238991" y="6889173"/>
            <a:ext cx="10319616" cy="155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feld 62"/>
          <p:cNvSpPr txBox="1"/>
          <p:nvPr/>
        </p:nvSpPr>
        <p:spPr>
          <a:xfrm>
            <a:off x="9059977" y="6572759"/>
            <a:ext cx="10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Bild:</a:t>
            </a:r>
          </a:p>
          <a:p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Stellarium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/>
      <p:bldP spid="10" grpId="0"/>
      <p:bldP spid="10" grpId="1"/>
      <p:bldP spid="11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3611" y="681253"/>
            <a:ext cx="10530220" cy="637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spect="1" noChangeArrowheads="1"/>
          </p:cNvSpPr>
          <p:nvPr/>
        </p:nvSpPr>
        <p:spPr bwMode="auto">
          <a:xfrm>
            <a:off x="5741690" y="4740188"/>
            <a:ext cx="2113837" cy="34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Frühlingsdreieck</a:t>
            </a: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4058600" y="3719946"/>
            <a:ext cx="2861748" cy="1444336"/>
            <a:chOff x="2196" y="2070"/>
            <a:chExt cx="1926" cy="954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196" y="2094"/>
              <a:ext cx="324" cy="912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2574" y="2196"/>
              <a:ext cx="1548" cy="82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208" y="2070"/>
              <a:ext cx="1896" cy="10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hteck 10"/>
          <p:cNvSpPr/>
          <p:nvPr/>
        </p:nvSpPr>
        <p:spPr>
          <a:xfrm>
            <a:off x="-238991" y="6889173"/>
            <a:ext cx="10319616" cy="1558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62"/>
          <p:cNvSpPr txBox="1"/>
          <p:nvPr/>
        </p:nvSpPr>
        <p:spPr>
          <a:xfrm>
            <a:off x="9059977" y="6572759"/>
            <a:ext cx="10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Bild:</a:t>
            </a:r>
          </a:p>
          <a:p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Stellarium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464" y="685800"/>
            <a:ext cx="10806546" cy="634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376613" y="1143000"/>
            <a:ext cx="1590675" cy="1581150"/>
            <a:chOff x="1736" y="310"/>
            <a:chExt cx="1046" cy="1064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2133" y="627"/>
              <a:ext cx="99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256" y="873"/>
              <a:ext cx="177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460" y="1104"/>
              <a:ext cx="198" cy="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2016" y="876"/>
              <a:ext cx="204" cy="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2268" y="678"/>
              <a:ext cx="282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2583" y="459"/>
              <a:ext cx="54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656" y="386"/>
              <a:ext cx="34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2710" y="310"/>
              <a:ext cx="72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1736" y="1106"/>
              <a:ext cx="242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28"/>
          <p:cNvGrpSpPr>
            <a:grpSpLocks/>
          </p:cNvGrpSpPr>
          <p:nvPr/>
        </p:nvGrpSpPr>
        <p:grpSpPr bwMode="auto">
          <a:xfrm>
            <a:off x="5233122" y="2072698"/>
            <a:ext cx="257175" cy="390525"/>
            <a:chOff x="2964" y="944"/>
            <a:chExt cx="162" cy="246"/>
          </a:xfrm>
        </p:grpSpPr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3004" y="992"/>
              <a:ext cx="52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3084" y="944"/>
              <a:ext cx="42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2964" y="1032"/>
              <a:ext cx="24" cy="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3042" y="1000"/>
              <a:ext cx="28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2974" y="1168"/>
              <a:ext cx="50" cy="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9"/>
          <p:cNvGrpSpPr>
            <a:grpSpLocks/>
          </p:cNvGrpSpPr>
          <p:nvPr/>
        </p:nvGrpSpPr>
        <p:grpSpPr bwMode="auto">
          <a:xfrm>
            <a:off x="4167189" y="3500438"/>
            <a:ext cx="1076324" cy="1147762"/>
            <a:chOff x="2254" y="1914"/>
            <a:chExt cx="712" cy="776"/>
          </a:xfrm>
        </p:grpSpPr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V="1">
              <a:off x="2254" y="2266"/>
              <a:ext cx="152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2424" y="2182"/>
              <a:ext cx="2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V="1">
              <a:off x="2472" y="2102"/>
              <a:ext cx="2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V="1">
              <a:off x="2530" y="1970"/>
              <a:ext cx="368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V="1">
              <a:off x="2928" y="1914"/>
              <a:ext cx="38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494" y="2172"/>
              <a:ext cx="220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2732" y="2398"/>
              <a:ext cx="178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>
              <a:off x="2616" y="2390"/>
              <a:ext cx="9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de-D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3837710" y="1464686"/>
            <a:ext cx="228600" cy="2159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5396635" y="1932998"/>
            <a:ext cx="228600" cy="2159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4364760" y="3744336"/>
            <a:ext cx="228600" cy="2159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36"/>
          <p:cNvSpPr txBox="1">
            <a:spLocks noChangeAspect="1" noChangeArrowheads="1"/>
          </p:cNvSpPr>
          <p:nvPr/>
        </p:nvSpPr>
        <p:spPr bwMode="auto">
          <a:xfrm>
            <a:off x="2638570" y="3523961"/>
            <a:ext cx="1895475" cy="75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ATAIR (ALTAIR)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37"/>
          <p:cNvSpPr txBox="1">
            <a:spLocks noChangeAspect="1" noChangeArrowheads="1"/>
          </p:cNvSpPr>
          <p:nvPr/>
        </p:nvSpPr>
        <p:spPr bwMode="auto">
          <a:xfrm>
            <a:off x="2334347" y="1364673"/>
            <a:ext cx="18954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DENEB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38"/>
          <p:cNvSpPr txBox="1">
            <a:spLocks noChangeAspect="1" noChangeArrowheads="1"/>
          </p:cNvSpPr>
          <p:nvPr/>
        </p:nvSpPr>
        <p:spPr bwMode="auto">
          <a:xfrm>
            <a:off x="5198197" y="1888548"/>
            <a:ext cx="18954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WEGA</a:t>
            </a:r>
            <a:endParaRPr lang="de-DE" sz="20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4"/>
          <p:cNvSpPr>
            <a:spLocks noChangeArrowheads="1"/>
          </p:cNvSpPr>
          <p:nvPr/>
        </p:nvSpPr>
        <p:spPr bwMode="auto">
          <a:xfrm>
            <a:off x="7824355" y="452241"/>
            <a:ext cx="2670463" cy="2477995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9"/>
          <p:cNvSpPr txBox="1">
            <a:spLocks noChangeAspect="1" noChangeArrowheads="1"/>
          </p:cNvSpPr>
          <p:nvPr/>
        </p:nvSpPr>
        <p:spPr bwMode="auto">
          <a:xfrm>
            <a:off x="5460565" y="762781"/>
            <a:ext cx="2583441" cy="77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Zur Orientierung:</a:t>
            </a:r>
          </a:p>
          <a:p>
            <a:pPr algn="ctr"/>
            <a:r>
              <a:rPr lang="de-DE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Rinderhirte/Bootes</a:t>
            </a:r>
          </a:p>
        </p:txBody>
      </p:sp>
      <p:sp>
        <p:nvSpPr>
          <p:cNvPr id="39" name="Rechteck 38"/>
          <p:cNvSpPr/>
          <p:nvPr/>
        </p:nvSpPr>
        <p:spPr>
          <a:xfrm>
            <a:off x="-270164" y="6889173"/>
            <a:ext cx="4613563" cy="135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62"/>
          <p:cNvSpPr txBox="1"/>
          <p:nvPr/>
        </p:nvSpPr>
        <p:spPr>
          <a:xfrm>
            <a:off x="9059977" y="6572759"/>
            <a:ext cx="10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Bild:</a:t>
            </a:r>
          </a:p>
          <a:p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Stellarium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 animBg="1"/>
      <p:bldP spid="36" grpId="1" animBg="1"/>
      <p:bldP spid="37" grpId="0"/>
      <p:bldP spid="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464" y="685800"/>
            <a:ext cx="10806546" cy="6348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4"/>
          <p:cNvSpPr txBox="1">
            <a:spLocks noChangeAspect="1" noChangeArrowheads="1"/>
          </p:cNvSpPr>
          <p:nvPr/>
        </p:nvSpPr>
        <p:spPr bwMode="auto">
          <a:xfrm>
            <a:off x="4613132" y="3717636"/>
            <a:ext cx="21494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DE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Sommerdreieck</a:t>
            </a: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990975" y="1624013"/>
            <a:ext cx="1457325" cy="2171700"/>
            <a:chOff x="2124" y="642"/>
            <a:chExt cx="990" cy="1494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124" y="648"/>
              <a:ext cx="330" cy="146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2490" y="978"/>
              <a:ext cx="624" cy="115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148" y="642"/>
              <a:ext cx="942" cy="27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" name="Rechteck 10"/>
          <p:cNvSpPr/>
          <p:nvPr/>
        </p:nvSpPr>
        <p:spPr>
          <a:xfrm>
            <a:off x="-270164" y="6889173"/>
            <a:ext cx="4613563" cy="135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62"/>
          <p:cNvSpPr txBox="1"/>
          <p:nvPr/>
        </p:nvSpPr>
        <p:spPr>
          <a:xfrm>
            <a:off x="9059977" y="6572759"/>
            <a:ext cx="10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>
                <a:latin typeface="Arial" pitchFamily="34" charset="0"/>
                <a:cs typeface="Arial" pitchFamily="34" charset="0"/>
              </a:rPr>
              <a:t>Bild:</a:t>
            </a:r>
          </a:p>
          <a:p>
            <a:r>
              <a:rPr lang="de-DE" sz="1200" dirty="0" err="1" smtClean="0">
                <a:latin typeface="Arial" pitchFamily="34" charset="0"/>
                <a:cs typeface="Arial" pitchFamily="34" charset="0"/>
              </a:rPr>
              <a:t>Stellarium</a:t>
            </a:r>
            <a:endParaRPr lang="de-DE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uster-internet-prae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../../../../../ITG/AppData/Roaming/OpenOffice.org/3/user/template/muster-internet-praes.otp</Template>
  <TotalTime>0</TotalTime>
  <Words>183</Words>
  <Application>Microsoft Office PowerPoint</Application>
  <PresentationFormat>Benutzerdefiniert</PresentationFormat>
  <Paragraphs>101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muster-internet-praes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muster-internet-praes</dc:title>
  <dc:creator>Sven Hanssen</dc:creator>
  <cp:lastModifiedBy>Sven Hanssen</cp:lastModifiedBy>
  <cp:revision>96</cp:revision>
  <dcterms:created xsi:type="dcterms:W3CDTF">2009-09-16T16:16:24Z</dcterms:created>
  <dcterms:modified xsi:type="dcterms:W3CDTF">2018-05-02T12:52:22Z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