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_rels/presentation.xml.rels" ContentType="application/vnd.openxmlformats-package.relationships+xml"/>
  <Override PartName="/ppt/media/image10.jpeg" ContentType="image/jpeg"/>
  <Override PartName="/ppt/media/image5.png" ContentType="image/png"/>
  <Override PartName="/ppt/media/image11.jpeg" ContentType="image/jpeg"/>
  <Override PartName="/ppt/media/image9.jpeg" ContentType="image/jpeg"/>
  <Override PartName="/ppt/media/image8.png" ContentType="image/png"/>
  <Override PartName="/ppt/media/image14.jpeg" ContentType="image/jpeg"/>
  <Override PartName="/ppt/media/image7.gif" ContentType="image/gif"/>
  <Override PartName="/ppt/media/image12.jpeg" ContentType="image/jpeg"/>
  <Override PartName="/ppt/media/image6.png" ContentType="image/png"/>
  <Override PartName="/ppt/media/image22.jpeg" ContentType="image/jpeg"/>
  <Override PartName="/ppt/media/image21.jpeg" ContentType="image/jpeg"/>
  <Override PartName="/ppt/media/image16.jpeg" ContentType="image/jpeg"/>
  <Override PartName="/ppt/media/image19.png" ContentType="image/png"/>
  <Override PartName="/ppt/media/image1.png" ContentType="image/png"/>
  <Override PartName="/ppt/media/image17.jpeg" ContentType="image/jpeg"/>
  <Override PartName="/ppt/media/image3.png" ContentType="image/png"/>
  <Override PartName="/ppt/media/image20.png" ContentType="image/png"/>
  <Override PartName="/ppt/media/image18.png" ContentType="image/png"/>
  <Override PartName="/ppt/media/image15.jpeg" ContentType="image/jpeg"/>
  <Override PartName="/ppt/media/image2.png" ContentType="image/png"/>
  <Override PartName="/ppt/media/image4.png" ContentType="image/png"/>
  <Override PartName="/ppt/media/image13.jpeg" ContentType="image/jpe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Folie mittels Klicken verschieben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A46C76B7-E4C6-4869-9BED-5FA2FC737782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FCD96699-6849-4C53-A561-9A2D79961349}" type="slidenum">
              <a:rPr b="0" lang="de-DE" sz="1400" spc="-1" strike="noStrike">
                <a:latin typeface="Times New Roman"/>
                <a:ea typeface="Lucida Sans Unicode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1008360" y="5078520"/>
            <a:ext cx="554256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43B5EB5E-7198-4503-890C-910E3695191B}" type="slidenum">
              <a:rPr b="0" lang="de-DE" sz="1400" spc="-1" strike="noStrike">
                <a:latin typeface="Times New Roman"/>
                <a:ea typeface="Lucida Sans Unicode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1008360" y="5078520"/>
            <a:ext cx="554256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C9B0D0AE-37FA-4A7B-8327-EAC0BCD03E1F}" type="slidenum">
              <a:rPr b="0" lang="de-DE" sz="1400" spc="-1" strike="noStrike">
                <a:latin typeface="Times New Roman"/>
                <a:ea typeface="Lucida Sans Unicode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1008360" y="5078520"/>
            <a:ext cx="554256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6BC1A36F-2E62-4F3B-A169-6C0E940C2E24}" type="slidenum">
              <a:rPr b="0" lang="de-DE" sz="1400" spc="-1" strike="noStrike">
                <a:latin typeface="Times New Roman"/>
                <a:ea typeface="Lucida Sans Unicode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598" name="PlaceHolder 2"/>
          <p:cNvSpPr>
            <a:spLocks noGrp="1"/>
          </p:cNvSpPr>
          <p:nvPr>
            <p:ph type="sldImg"/>
          </p:nvPr>
        </p:nvSpPr>
        <p:spPr>
          <a:xfrm>
            <a:off x="1106640" y="812880"/>
            <a:ext cx="5344920" cy="4008240"/>
          </a:xfrm>
          <a:prstGeom prst="rect">
            <a:avLst/>
          </a:prstGeom>
        </p:spPr>
      </p:sp>
      <p:sp>
        <p:nvSpPr>
          <p:cNvPr id="599" name="PlaceHolder 3"/>
          <p:cNvSpPr>
            <a:spLocks noGrp="1"/>
          </p:cNvSpPr>
          <p:nvPr>
            <p:ph type="body"/>
          </p:nvPr>
        </p:nvSpPr>
        <p:spPr>
          <a:xfrm>
            <a:off x="1008360" y="5078520"/>
            <a:ext cx="5542560" cy="48103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de-DE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571560" y="176400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639120" y="176400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504000" y="436968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3571560" y="436968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6639120" y="436968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3571560" y="176400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6639120" y="176400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504000" y="436968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body"/>
          </p:nvPr>
        </p:nvSpPr>
        <p:spPr>
          <a:xfrm>
            <a:off x="3571560" y="436968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120" name="PlaceHolder 7"/>
          <p:cNvSpPr>
            <a:spLocks noGrp="1"/>
          </p:cNvSpPr>
          <p:nvPr>
            <p:ph type="body"/>
          </p:nvPr>
        </p:nvSpPr>
        <p:spPr>
          <a:xfrm>
            <a:off x="6639120" y="4369680"/>
            <a:ext cx="292104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de-DE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4988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5153040" y="436968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153040" y="1764000"/>
            <a:ext cx="442728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504000" y="4369680"/>
            <a:ext cx="9072360" cy="2379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de-DE" sz="28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7052040"/>
            <a:ext cx="10079640" cy="507600"/>
          </a:xfrm>
          <a:prstGeom prst="rect">
            <a:avLst/>
          </a:prstGeom>
          <a:gradFill rotWithShape="0">
            <a:gsLst>
              <a:gs pos="0">
                <a:srgbClr val="0464b2"/>
              </a:gs>
              <a:gs pos="100000">
                <a:srgbClr val="004586"/>
              </a:gs>
            </a:gsLst>
            <a:lin ang="5400000"/>
          </a:gradFill>
          <a:ln w="25400">
            <a:solidFill>
              <a:schemeClr val="accent1">
                <a:shade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Grafik 11" descr="Titelleiste.png"/>
          <p:cNvPicPr/>
          <p:nvPr/>
        </p:nvPicPr>
        <p:blipFill>
          <a:blip r:embed="rId2"/>
          <a:stretch/>
        </p:blipFill>
        <p:spPr>
          <a:xfrm>
            <a:off x="0" y="0"/>
            <a:ext cx="10080360" cy="68868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0"/>
            <a:ext cx="682236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800" spc="-1" strike="noStrike" cap="small">
                <a:solidFill>
                  <a:srgbClr val="ffffd1"/>
                </a:solidFill>
                <a:latin typeface="Arial"/>
                <a:ea typeface="MS Gothic"/>
              </a:rPr>
              <a:t> </a:t>
            </a:r>
            <a:r>
              <a:rPr b="1" lang="de-DE" sz="2800" spc="-1" strike="noStrike" cap="small">
                <a:solidFill>
                  <a:srgbClr val="ffffff"/>
                </a:solidFill>
                <a:latin typeface="Arial"/>
                <a:ea typeface="MS Gothic"/>
              </a:rPr>
              <a:t>Das Spektrum der Sonne</a:t>
            </a:r>
            <a:endParaRPr b="0" lang="de-DE" sz="2800" spc="-1" strike="noStrike">
              <a:latin typeface="Arial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97560" y="7103520"/>
            <a:ext cx="9848160" cy="375480"/>
            <a:chOff x="97560" y="7103520"/>
            <a:chExt cx="9848160" cy="375480"/>
          </a:xfrm>
        </p:grpSpPr>
        <p:sp>
          <p:nvSpPr>
            <p:cNvPr id="4" name="CustomShape 4"/>
            <p:cNvSpPr/>
            <p:nvPr/>
          </p:nvSpPr>
          <p:spPr>
            <a:xfrm>
              <a:off x="8637840" y="7143480"/>
              <a:ext cx="1307880" cy="311040"/>
            </a:xfrm>
            <a:prstGeom prst="rect">
              <a:avLst/>
            </a:prstGeom>
            <a:noFill/>
            <a:ln w="0">
              <a:solidFill>
                <a:srgbClr val="cccc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400" spc="-1" strike="noStrike">
                  <a:solidFill>
                    <a:srgbClr val="ffffff"/>
                  </a:solidFill>
                  <a:latin typeface="Arial"/>
                  <a:ea typeface="MS Gothic"/>
                </a:rPr>
                <a:t>ZPG </a:t>
              </a:r>
              <a:r>
                <a:rPr b="0" lang="de-DE" sz="1400" spc="-1" strike="noStrike">
                  <a:solidFill>
                    <a:srgbClr val="ccccff"/>
                  </a:solidFill>
                  <a:latin typeface="Arial"/>
                  <a:ea typeface="MS Gothic"/>
                </a:rPr>
                <a:t>IMP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5" name="Grafik 10" descr=""/>
            <p:cNvPicPr/>
            <p:nvPr/>
          </p:nvPicPr>
          <p:blipFill>
            <a:blip r:embed="rId3"/>
            <a:stretch/>
          </p:blipFill>
          <p:spPr>
            <a:xfrm>
              <a:off x="97560" y="7166880"/>
              <a:ext cx="885960" cy="312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" name="CustomShape 5"/>
            <p:cNvSpPr/>
            <p:nvPr/>
          </p:nvSpPr>
          <p:spPr>
            <a:xfrm>
              <a:off x="1001160" y="7103520"/>
              <a:ext cx="385920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ffffff"/>
                  </a:solidFill>
                  <a:latin typeface="Calibri"/>
                </a:rPr>
                <a:t>S. Hanssen (Version Mai 2019)</a:t>
              </a:r>
              <a:endParaRPr b="0" lang="de-DE" sz="1600" spc="-1" strike="noStrike">
                <a:latin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581760" y="72000"/>
            <a:ext cx="413280" cy="491040"/>
            <a:chOff x="9581760" y="72000"/>
            <a:chExt cx="413280" cy="491040"/>
          </a:xfrm>
        </p:grpSpPr>
        <p:grpSp>
          <p:nvGrpSpPr>
            <p:cNvPr id="8" name="Group 7"/>
            <p:cNvGrpSpPr/>
            <p:nvPr/>
          </p:nvGrpSpPr>
          <p:grpSpPr>
            <a:xfrm>
              <a:off x="9581760" y="253080"/>
              <a:ext cx="287640" cy="309960"/>
              <a:chOff x="9581760" y="253080"/>
              <a:chExt cx="287640" cy="309960"/>
            </a:xfrm>
          </p:grpSpPr>
          <p:sp>
            <p:nvSpPr>
              <p:cNvPr id="9" name="CustomShape 8"/>
              <p:cNvSpPr/>
              <p:nvPr/>
            </p:nvSpPr>
            <p:spPr>
              <a:xfrm flipH="1" rot="18882000">
                <a:off x="9617400" y="551520"/>
                <a:ext cx="306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tailEnd len="sm" type="triangle" w="sm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0" name="Group 9"/>
              <p:cNvGrpSpPr/>
              <p:nvPr/>
            </p:nvGrpSpPr>
            <p:grpSpPr>
              <a:xfrm>
                <a:off x="9638640" y="307080"/>
                <a:ext cx="230760" cy="231840"/>
                <a:chOff x="9638640" y="307080"/>
                <a:chExt cx="230760" cy="231840"/>
              </a:xfrm>
            </p:grpSpPr>
            <p:sp>
              <p:nvSpPr>
                <p:cNvPr id="11" name="CustomShape 10"/>
                <p:cNvSpPr/>
                <p:nvPr/>
              </p:nvSpPr>
              <p:spPr>
                <a:xfrm flipH="1" rot="18882000">
                  <a:off x="9772560" y="331920"/>
                  <a:ext cx="9180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2" name="CustomShape 11"/>
                <p:cNvSpPr/>
                <p:nvPr/>
              </p:nvSpPr>
              <p:spPr>
                <a:xfrm flipH="1" rot="18882000">
                  <a:off x="9708840" y="397080"/>
                  <a:ext cx="9180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3" name="CustomShape 12"/>
                <p:cNvSpPr/>
                <p:nvPr/>
              </p:nvSpPr>
              <p:spPr>
                <a:xfrm flipH="1" rot="18882000">
                  <a:off x="9643320" y="462240"/>
                  <a:ext cx="9180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14" name="CustomShape 13"/>
              <p:cNvSpPr/>
              <p:nvPr/>
            </p:nvSpPr>
            <p:spPr>
              <a:xfrm flipH="1" rot="18882000">
                <a:off x="9578520" y="432360"/>
                <a:ext cx="20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tailEnd len="sm" type="triangle" w="sm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5" name="Group 14"/>
              <p:cNvGrpSpPr/>
              <p:nvPr/>
            </p:nvGrpSpPr>
            <p:grpSpPr>
              <a:xfrm>
                <a:off x="9596520" y="253080"/>
                <a:ext cx="167400" cy="167760"/>
                <a:chOff x="9596520" y="253080"/>
                <a:chExt cx="167400" cy="167760"/>
              </a:xfrm>
            </p:grpSpPr>
            <p:sp>
              <p:nvSpPr>
                <p:cNvPr id="16" name="CustomShape 15"/>
                <p:cNvSpPr/>
                <p:nvPr/>
              </p:nvSpPr>
              <p:spPr>
                <a:xfrm flipH="1" rot="18882000">
                  <a:off x="9692640" y="267120"/>
                  <a:ext cx="6156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7" name="CustomShape 16"/>
                <p:cNvSpPr/>
                <p:nvPr/>
              </p:nvSpPr>
              <p:spPr>
                <a:xfrm flipH="1" rot="18882000">
                  <a:off x="9649800" y="311040"/>
                  <a:ext cx="6156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8" name="CustomShape 17"/>
                <p:cNvSpPr/>
                <p:nvPr/>
              </p:nvSpPr>
              <p:spPr>
                <a:xfrm flipH="1" rot="18882000">
                  <a:off x="9605520" y="354600"/>
                  <a:ext cx="6156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19" name="CustomShape 18"/>
            <p:cNvSpPr/>
            <p:nvPr/>
          </p:nvSpPr>
          <p:spPr>
            <a:xfrm>
              <a:off x="9783000" y="72000"/>
              <a:ext cx="212040" cy="209520"/>
            </a:xfrm>
            <a:prstGeom prst="star24">
              <a:avLst>
                <a:gd name="adj" fmla="val 37500"/>
              </a:avLst>
            </a:prstGeom>
            <a:solidFill>
              <a:srgbClr val="ffff00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20" name="Picture 2" descr=""/>
          <p:cNvPicPr/>
          <p:nvPr/>
        </p:nvPicPr>
        <p:blipFill>
          <a:blip r:embed="rId4"/>
          <a:srcRect l="168" t="17803" r="362" b="29195"/>
          <a:stretch/>
        </p:blipFill>
        <p:spPr>
          <a:xfrm>
            <a:off x="7558200" y="207000"/>
            <a:ext cx="1647720" cy="282960"/>
          </a:xfrm>
          <a:prstGeom prst="rect">
            <a:avLst/>
          </a:prstGeom>
          <a:ln w="9525">
            <a:noFill/>
          </a:ln>
        </p:spPr>
      </p:pic>
      <p:sp>
        <p:nvSpPr>
          <p:cNvPr id="21" name="PlaceHolder 19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Format des Titeltextes durch Klicken bearbeiten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2" name="PlaceHolder 20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latin typeface="Arial"/>
              </a:rPr>
              <a:t>Format des Gliederungstextes durch Klicken bearbeiten</a:t>
            </a:r>
            <a:endParaRPr b="0" lang="de-DE" sz="2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Zweite Gliederungsebene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ffffff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7052040"/>
            <a:ext cx="10079640" cy="507600"/>
          </a:xfrm>
          <a:prstGeom prst="rect">
            <a:avLst/>
          </a:prstGeom>
          <a:gradFill rotWithShape="0">
            <a:gsLst>
              <a:gs pos="0">
                <a:srgbClr val="0464b2"/>
              </a:gs>
              <a:gs pos="100000">
                <a:srgbClr val="004586"/>
              </a:gs>
            </a:gsLst>
            <a:lin ang="5400000"/>
          </a:gradFill>
          <a:ln w="25400">
            <a:solidFill>
              <a:schemeClr val="accent1">
                <a:shade val="50000"/>
              </a:schemeClr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0" name="Grafik 11" descr="Titelleiste.png"/>
          <p:cNvPicPr/>
          <p:nvPr/>
        </p:nvPicPr>
        <p:blipFill>
          <a:blip r:embed="rId2"/>
          <a:stretch/>
        </p:blipFill>
        <p:spPr>
          <a:xfrm>
            <a:off x="0" y="0"/>
            <a:ext cx="10080360" cy="688680"/>
          </a:xfrm>
          <a:prstGeom prst="rect">
            <a:avLst/>
          </a:prstGeom>
          <a:ln w="0">
            <a:noFill/>
          </a:ln>
        </p:spPr>
      </p:pic>
      <p:sp>
        <p:nvSpPr>
          <p:cNvPr id="61" name="CustomShape 2"/>
          <p:cNvSpPr/>
          <p:nvPr/>
        </p:nvSpPr>
        <p:spPr>
          <a:xfrm>
            <a:off x="0" y="0"/>
            <a:ext cx="6822360" cy="6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2800" spc="-1" strike="noStrike" cap="small">
                <a:solidFill>
                  <a:srgbClr val="ffffd1"/>
                </a:solidFill>
                <a:latin typeface="Arial"/>
                <a:ea typeface="MS Gothic"/>
              </a:rPr>
              <a:t> </a:t>
            </a:r>
            <a:r>
              <a:rPr b="1" lang="de-DE" sz="2800" spc="-1" strike="noStrike" cap="small">
                <a:solidFill>
                  <a:srgbClr val="ffffff"/>
                </a:solidFill>
                <a:latin typeface="Arial"/>
                <a:ea typeface="MS Gothic"/>
              </a:rPr>
              <a:t>Das Spektrum der Sonne</a:t>
            </a:r>
            <a:endParaRPr b="0" lang="de-DE" sz="2800" spc="-1" strike="noStrike">
              <a:latin typeface="Arial"/>
            </a:endParaRPr>
          </a:p>
        </p:txBody>
      </p:sp>
      <p:grpSp>
        <p:nvGrpSpPr>
          <p:cNvPr id="62" name="Group 3"/>
          <p:cNvGrpSpPr/>
          <p:nvPr/>
        </p:nvGrpSpPr>
        <p:grpSpPr>
          <a:xfrm>
            <a:off x="97560" y="7103520"/>
            <a:ext cx="9848160" cy="375480"/>
            <a:chOff x="97560" y="7103520"/>
            <a:chExt cx="9848160" cy="375480"/>
          </a:xfrm>
        </p:grpSpPr>
        <p:sp>
          <p:nvSpPr>
            <p:cNvPr id="63" name="CustomShape 4"/>
            <p:cNvSpPr/>
            <p:nvPr/>
          </p:nvSpPr>
          <p:spPr>
            <a:xfrm>
              <a:off x="8637840" y="7143480"/>
              <a:ext cx="1307880" cy="311040"/>
            </a:xfrm>
            <a:prstGeom prst="rect">
              <a:avLst/>
            </a:prstGeom>
            <a:noFill/>
            <a:ln w="0">
              <a:solidFill>
                <a:srgbClr val="cccc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ctr" anchorCtr="1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</a:tabLst>
              </a:pPr>
              <a:r>
                <a:rPr b="0" lang="de-DE" sz="1400" spc="-1" strike="noStrike">
                  <a:solidFill>
                    <a:srgbClr val="ffffff"/>
                  </a:solidFill>
                  <a:latin typeface="Arial"/>
                  <a:ea typeface="MS Gothic"/>
                </a:rPr>
                <a:t>ZPG </a:t>
              </a:r>
              <a:r>
                <a:rPr b="0" lang="de-DE" sz="1400" spc="-1" strike="noStrike">
                  <a:solidFill>
                    <a:srgbClr val="ccccff"/>
                  </a:solidFill>
                  <a:latin typeface="Arial"/>
                  <a:ea typeface="MS Gothic"/>
                </a:rPr>
                <a:t>IMP</a:t>
              </a:r>
              <a:endParaRPr b="0" lang="de-DE" sz="1400" spc="-1" strike="noStrike">
                <a:latin typeface="Arial"/>
              </a:endParaRPr>
            </a:p>
          </p:txBody>
        </p:sp>
        <p:pic>
          <p:nvPicPr>
            <p:cNvPr id="64" name="Grafik 10" descr=""/>
            <p:cNvPicPr/>
            <p:nvPr/>
          </p:nvPicPr>
          <p:blipFill>
            <a:blip r:embed="rId3"/>
            <a:stretch/>
          </p:blipFill>
          <p:spPr>
            <a:xfrm>
              <a:off x="97560" y="7166880"/>
              <a:ext cx="885960" cy="3121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5" name="CustomShape 5"/>
            <p:cNvSpPr/>
            <p:nvPr/>
          </p:nvSpPr>
          <p:spPr>
            <a:xfrm>
              <a:off x="1001160" y="7103520"/>
              <a:ext cx="3859200" cy="3337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de-DE" sz="1600" spc="-1" strike="noStrike">
                  <a:solidFill>
                    <a:srgbClr val="ffffff"/>
                  </a:solidFill>
                  <a:latin typeface="Calibri"/>
                </a:rPr>
                <a:t>S. Hanssen (Version Mai 2019)</a:t>
              </a:r>
              <a:endParaRPr b="0" lang="de-DE" sz="1600" spc="-1" strike="noStrike">
                <a:latin typeface="Arial"/>
              </a:endParaRPr>
            </a:p>
          </p:txBody>
        </p:sp>
      </p:grpSp>
      <p:grpSp>
        <p:nvGrpSpPr>
          <p:cNvPr id="66" name="Group 6"/>
          <p:cNvGrpSpPr/>
          <p:nvPr/>
        </p:nvGrpSpPr>
        <p:grpSpPr>
          <a:xfrm>
            <a:off x="9581760" y="72000"/>
            <a:ext cx="413280" cy="491040"/>
            <a:chOff x="9581760" y="72000"/>
            <a:chExt cx="413280" cy="491040"/>
          </a:xfrm>
        </p:grpSpPr>
        <p:grpSp>
          <p:nvGrpSpPr>
            <p:cNvPr id="67" name="Group 7"/>
            <p:cNvGrpSpPr/>
            <p:nvPr/>
          </p:nvGrpSpPr>
          <p:grpSpPr>
            <a:xfrm>
              <a:off x="9581760" y="253080"/>
              <a:ext cx="287640" cy="309960"/>
              <a:chOff x="9581760" y="253080"/>
              <a:chExt cx="287640" cy="309960"/>
            </a:xfrm>
          </p:grpSpPr>
          <p:sp>
            <p:nvSpPr>
              <p:cNvPr id="68" name="CustomShape 8"/>
              <p:cNvSpPr/>
              <p:nvPr/>
            </p:nvSpPr>
            <p:spPr>
              <a:xfrm flipH="1" rot="18882000">
                <a:off x="9617400" y="551520"/>
                <a:ext cx="3060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tailEnd len="sm" type="triangle" w="sm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69" name="Group 9"/>
              <p:cNvGrpSpPr/>
              <p:nvPr/>
            </p:nvGrpSpPr>
            <p:grpSpPr>
              <a:xfrm>
                <a:off x="9638640" y="307080"/>
                <a:ext cx="230760" cy="231840"/>
                <a:chOff x="9638640" y="307080"/>
                <a:chExt cx="230760" cy="231840"/>
              </a:xfrm>
            </p:grpSpPr>
            <p:sp>
              <p:nvSpPr>
                <p:cNvPr id="70" name="CustomShape 10"/>
                <p:cNvSpPr/>
                <p:nvPr/>
              </p:nvSpPr>
              <p:spPr>
                <a:xfrm flipH="1" rot="18882000">
                  <a:off x="9772560" y="331920"/>
                  <a:ext cx="9180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1" name="CustomShape 11"/>
                <p:cNvSpPr/>
                <p:nvPr/>
              </p:nvSpPr>
              <p:spPr>
                <a:xfrm flipH="1" rot="18882000">
                  <a:off x="9708840" y="397080"/>
                  <a:ext cx="9180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2" name="CustomShape 12"/>
                <p:cNvSpPr/>
                <p:nvPr/>
              </p:nvSpPr>
              <p:spPr>
                <a:xfrm flipH="1" rot="18882000">
                  <a:off x="9643320" y="462240"/>
                  <a:ext cx="9180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73" name="CustomShape 13"/>
              <p:cNvSpPr/>
              <p:nvPr/>
            </p:nvSpPr>
            <p:spPr>
              <a:xfrm flipH="1" rot="18882000">
                <a:off x="9578520" y="432360"/>
                <a:ext cx="20520" cy="360"/>
              </a:xfrm>
              <a:custGeom>
                <a:avLst/>
                <a:gdLst/>
                <a:ahLst/>
                <a:rect l="l" t="t" r="r" b="b"/>
                <a:pathLst>
                  <a:path w="21600" h="21600">
                    <a:moveTo>
                      <a:pt x="0" y="0"/>
                    </a:moveTo>
                    <a:lnTo>
                      <a:pt x="21600" y="2160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tailEnd len="sm" type="triangle" w="sm"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74" name="Group 14"/>
              <p:cNvGrpSpPr/>
              <p:nvPr/>
            </p:nvGrpSpPr>
            <p:grpSpPr>
              <a:xfrm>
                <a:off x="9596520" y="253080"/>
                <a:ext cx="167400" cy="167760"/>
                <a:chOff x="9596520" y="253080"/>
                <a:chExt cx="167400" cy="167760"/>
              </a:xfrm>
            </p:grpSpPr>
            <p:sp>
              <p:nvSpPr>
                <p:cNvPr id="75" name="CustomShape 15"/>
                <p:cNvSpPr/>
                <p:nvPr/>
              </p:nvSpPr>
              <p:spPr>
                <a:xfrm flipH="1" rot="18882000">
                  <a:off x="9692640" y="267120"/>
                  <a:ext cx="6156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6" name="CustomShape 16"/>
                <p:cNvSpPr/>
                <p:nvPr/>
              </p:nvSpPr>
              <p:spPr>
                <a:xfrm flipH="1" rot="18882000">
                  <a:off x="9649800" y="311040"/>
                  <a:ext cx="6156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77" name="CustomShape 17"/>
                <p:cNvSpPr/>
                <p:nvPr/>
              </p:nvSpPr>
              <p:spPr>
                <a:xfrm flipH="1" rot="18882000">
                  <a:off x="9605520" y="354600"/>
                  <a:ext cx="61560" cy="51840"/>
                </a:xfrm>
                <a:custGeom>
                  <a:avLst/>
                  <a:gdLst/>
                  <a:ahLst/>
                  <a:rect l="l" t="t" r="r" b="b"/>
                  <a:pathLst>
                    <a:path w="6812" h="2337">
                      <a:moveTo>
                        <a:pt x="0" y="1197"/>
                      </a:moveTo>
                      <a:cubicBezTo>
                        <a:pt x="189" y="997"/>
                        <a:pt x="380" y="801"/>
                        <a:pt x="568" y="627"/>
                      </a:cubicBezTo>
                      <a:cubicBezTo>
                        <a:pt x="756" y="453"/>
                        <a:pt x="942" y="254"/>
                        <a:pt x="1131" y="150"/>
                      </a:cubicBezTo>
                      <a:cubicBezTo>
                        <a:pt x="1320" y="46"/>
                        <a:pt x="1513" y="0"/>
                        <a:pt x="1704" y="0"/>
                      </a:cubicBezTo>
                      <a:cubicBezTo>
                        <a:pt x="1895" y="0"/>
                        <a:pt x="2087" y="46"/>
                        <a:pt x="2276" y="150"/>
                      </a:cubicBezTo>
                      <a:cubicBezTo>
                        <a:pt x="2465" y="254"/>
                        <a:pt x="2651" y="453"/>
                        <a:pt x="2840" y="627"/>
                      </a:cubicBezTo>
                      <a:cubicBezTo>
                        <a:pt x="3029" y="801"/>
                        <a:pt x="3219" y="1007"/>
                        <a:pt x="3408" y="1197"/>
                      </a:cubicBezTo>
                      <a:cubicBezTo>
                        <a:pt x="3597" y="1387"/>
                        <a:pt x="3783" y="1599"/>
                        <a:pt x="3976" y="1767"/>
                      </a:cubicBezTo>
                      <a:cubicBezTo>
                        <a:pt x="4169" y="1935"/>
                        <a:pt x="4378" y="2108"/>
                        <a:pt x="4567" y="2203"/>
                      </a:cubicBezTo>
                      <a:cubicBezTo>
                        <a:pt x="4756" y="2298"/>
                        <a:pt x="4927" y="2337"/>
                        <a:pt x="5112" y="2337"/>
                      </a:cubicBezTo>
                      <a:cubicBezTo>
                        <a:pt x="5297" y="2337"/>
                        <a:pt x="5487" y="2295"/>
                        <a:pt x="5678" y="2203"/>
                      </a:cubicBezTo>
                      <a:cubicBezTo>
                        <a:pt x="5869" y="2111"/>
                        <a:pt x="6067" y="1951"/>
                        <a:pt x="6256" y="1783"/>
                      </a:cubicBezTo>
                      <a:cubicBezTo>
                        <a:pt x="6445" y="1615"/>
                        <a:pt x="6696" y="1317"/>
                        <a:pt x="6812" y="1194"/>
                      </a:cubicBez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78" name="CustomShape 18"/>
            <p:cNvSpPr/>
            <p:nvPr/>
          </p:nvSpPr>
          <p:spPr>
            <a:xfrm>
              <a:off x="9783000" y="72000"/>
              <a:ext cx="212040" cy="209520"/>
            </a:xfrm>
            <a:prstGeom prst="star24">
              <a:avLst>
                <a:gd name="adj" fmla="val 37500"/>
              </a:avLst>
            </a:prstGeom>
            <a:solidFill>
              <a:srgbClr val="ffff00"/>
            </a:solidFill>
            <a:ln w="635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pic>
        <p:nvPicPr>
          <p:cNvPr id="79" name="Picture 2" descr=""/>
          <p:cNvPicPr/>
          <p:nvPr/>
        </p:nvPicPr>
        <p:blipFill>
          <a:blip r:embed="rId4"/>
          <a:srcRect l="168" t="17803" r="362" b="29195"/>
          <a:stretch/>
        </p:blipFill>
        <p:spPr>
          <a:xfrm>
            <a:off x="7558200" y="207000"/>
            <a:ext cx="1647720" cy="282960"/>
          </a:xfrm>
          <a:prstGeom prst="rect">
            <a:avLst/>
          </a:prstGeom>
          <a:ln w="9525">
            <a:noFill/>
          </a:ln>
        </p:spPr>
      </p:pic>
      <p:sp>
        <p:nvSpPr>
          <p:cNvPr id="80" name="PlaceHolder 19"/>
          <p:cNvSpPr>
            <a:spLocks noGrp="1"/>
          </p:cNvSpPr>
          <p:nvPr>
            <p:ph type="body"/>
          </p:nvPr>
        </p:nvSpPr>
        <p:spPr>
          <a:xfrm>
            <a:off x="504000" y="1764000"/>
            <a:ext cx="9072360" cy="4988520"/>
          </a:xfrm>
          <a:prstGeom prst="rect">
            <a:avLst/>
          </a:prstGeom>
        </p:spPr>
        <p:txBody>
          <a:bodyPr lIns="100800" rIns="100800" tIns="50400" bIns="5040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de-DE" sz="2800" spc="-1" strike="noStrike">
                <a:latin typeface="Arial"/>
                <a:ea typeface="MS Gothic"/>
              </a:rPr>
              <a:t>Textmasterformate durch Klicken bearbeiten</a:t>
            </a:r>
            <a:endParaRPr b="0" lang="de-DE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  <a:ea typeface="MS Gothic"/>
              </a:rPr>
              <a:t>Zweite Ebene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  <a:ea typeface="MS Gothic"/>
              </a:rPr>
              <a:t>Dritte Ebene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  <a:ea typeface="MS Gothic"/>
              </a:rPr>
              <a:t>Vierte Ebene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800" spc="-1" strike="noStrike">
                <a:latin typeface="Arial"/>
                <a:ea typeface="MS Gothic"/>
              </a:rPr>
              <a:t>Fünfte Ebene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81" name="PlaceHolder 20"/>
          <p:cNvSpPr>
            <a:spLocks noGrp="1"/>
          </p:cNvSpPr>
          <p:nvPr>
            <p:ph type="dt"/>
          </p:nvPr>
        </p:nvSpPr>
        <p:spPr>
          <a:xfrm>
            <a:off x="504000" y="6884280"/>
            <a:ext cx="2351880" cy="524520"/>
          </a:xfrm>
          <a:prstGeom prst="rect">
            <a:avLst/>
          </a:prstGeom>
        </p:spPr>
        <p:txBody>
          <a:bodyPr lIns="100800" rIns="100800" tIns="50400" bIns="504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82" name="PlaceHolder 21"/>
          <p:cNvSpPr>
            <a:spLocks noGrp="1"/>
          </p:cNvSpPr>
          <p:nvPr>
            <p:ph type="ftr"/>
          </p:nvPr>
        </p:nvSpPr>
        <p:spPr>
          <a:xfrm>
            <a:off x="3444120" y="6884280"/>
            <a:ext cx="3191760" cy="524520"/>
          </a:xfrm>
          <a:prstGeom prst="rect">
            <a:avLst/>
          </a:prstGeom>
        </p:spPr>
        <p:txBody>
          <a:bodyPr lIns="100800" rIns="100800" tIns="50400" bIns="50400">
            <a:noAutofit/>
          </a:bodyPr>
          <a:p>
            <a:endParaRPr b="0" lang="de-DE" sz="2400" spc="-1" strike="noStrike">
              <a:latin typeface="Times New Roman"/>
            </a:endParaRPr>
          </a:p>
        </p:txBody>
      </p:sp>
      <p:sp>
        <p:nvSpPr>
          <p:cNvPr id="83" name="PlaceHolder 22"/>
          <p:cNvSpPr>
            <a:spLocks noGrp="1"/>
          </p:cNvSpPr>
          <p:nvPr>
            <p:ph type="sldNum"/>
          </p:nvPr>
        </p:nvSpPr>
        <p:spPr>
          <a:xfrm>
            <a:off x="7224480" y="6884280"/>
            <a:ext cx="2351880" cy="524520"/>
          </a:xfrm>
          <a:prstGeom prst="rect">
            <a:avLst/>
          </a:prstGeom>
        </p:spPr>
        <p:txBody>
          <a:bodyPr lIns="100800" rIns="100800" tIns="50400" bIns="50400">
            <a:noAutofit/>
          </a:bodyPr>
          <a:p>
            <a:pPr>
              <a:lnSpc>
                <a:spcPct val="100000"/>
              </a:lnSpc>
            </a:pPr>
            <a:fld id="{7EC884B3-047A-4984-9725-008819B41E5D}" type="slidenum">
              <a:rPr b="0" lang="de-DE" sz="1800" spc="-1" strike="noStrike">
                <a:solidFill>
                  <a:srgbClr val="ffffff"/>
                </a:solidFill>
                <a:latin typeface="Calibri"/>
              </a:rPr>
              <a:t>&lt;Foliennummer&gt;</a:t>
            </a:fld>
            <a:endParaRPr b="0" lang="de-DE" sz="1800" spc="-1" strike="noStrike">
              <a:latin typeface="Times New Roman"/>
            </a:endParaRPr>
          </a:p>
        </p:txBody>
      </p:sp>
      <p:sp>
        <p:nvSpPr>
          <p:cNvPr id="84" name="PlaceHolder 23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de-DE" sz="1800" spc="-1" strike="noStrike">
                <a:solidFill>
                  <a:srgbClr val="ffffff"/>
                </a:solidFill>
                <a:latin typeface="Calibri"/>
              </a:rPr>
              <a:t>Format des Titeltextes durch Klicken bearbeiten</a:t>
            </a:r>
            <a:endParaRPr b="0" lang="de-DE" sz="18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gi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rafik 7" descr="Hintergrund1.gif"/>
          <p:cNvPicPr/>
          <p:nvPr/>
        </p:nvPicPr>
        <p:blipFill>
          <a:blip r:embed="rId1"/>
          <a:stretch/>
        </p:blipFill>
        <p:spPr>
          <a:xfrm>
            <a:off x="0" y="0"/>
            <a:ext cx="10080360" cy="7559280"/>
          </a:xfrm>
          <a:prstGeom prst="rect">
            <a:avLst/>
          </a:prstGeom>
          <a:ln w="0"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6369480" y="1839240"/>
            <a:ext cx="3407040" cy="32832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de-DE" sz="5400" spc="-1" strike="noStrike" cap="small">
                <a:solidFill>
                  <a:srgbClr val="000000"/>
                </a:solidFill>
                <a:latin typeface="Arial"/>
              </a:rPr>
              <a:t>Das Spektrum</a:t>
            </a:r>
            <a:endParaRPr b="0" lang="de-DE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de-DE" sz="5400" spc="-1" strike="noStrike" cap="small">
                <a:solidFill>
                  <a:srgbClr val="000000"/>
                </a:solidFill>
                <a:latin typeface="Arial"/>
              </a:rPr>
              <a:t>der Sonne</a:t>
            </a:r>
            <a:endParaRPr b="0" lang="de-DE" sz="5400" spc="-1" strike="noStrike">
              <a:latin typeface="Arial"/>
            </a:endParaRPr>
          </a:p>
        </p:txBody>
      </p:sp>
      <p:pic>
        <p:nvPicPr>
          <p:cNvPr id="129" name="Picture 2" descr=""/>
          <p:cNvPicPr/>
          <p:nvPr/>
        </p:nvPicPr>
        <p:blipFill>
          <a:blip r:embed="rId2"/>
          <a:stretch/>
        </p:blipFill>
        <p:spPr>
          <a:xfrm>
            <a:off x="184320" y="7008840"/>
            <a:ext cx="1106280" cy="402840"/>
          </a:xfrm>
          <a:prstGeom prst="rect">
            <a:avLst/>
          </a:prstGeom>
          <a:ln w="9525">
            <a:noFill/>
          </a:ln>
        </p:spPr>
      </p:pic>
      <p:sp>
        <p:nvSpPr>
          <p:cNvPr id="130" name="CustomShape 2"/>
          <p:cNvSpPr/>
          <p:nvPr/>
        </p:nvSpPr>
        <p:spPr>
          <a:xfrm>
            <a:off x="757080" y="677520"/>
            <a:ext cx="1425600" cy="138996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1" name="Group 3"/>
          <p:cNvGrpSpPr/>
          <p:nvPr/>
        </p:nvGrpSpPr>
        <p:grpSpPr>
          <a:xfrm>
            <a:off x="3702240" y="2762640"/>
            <a:ext cx="1283400" cy="1298520"/>
            <a:chOff x="3702240" y="2762640"/>
            <a:chExt cx="1283400" cy="1298520"/>
          </a:xfrm>
        </p:grpSpPr>
        <p:sp>
          <p:nvSpPr>
            <p:cNvPr id="132" name="CustomShape 4"/>
            <p:cNvSpPr/>
            <p:nvPr/>
          </p:nvSpPr>
          <p:spPr>
            <a:xfrm rot="16030800">
              <a:off x="3985200" y="3060000"/>
              <a:ext cx="759960" cy="69192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CustomShape 5"/>
            <p:cNvSpPr/>
            <p:nvPr/>
          </p:nvSpPr>
          <p:spPr>
            <a:xfrm rot="16030800">
              <a:off x="4126680" y="3258000"/>
              <a:ext cx="1002960" cy="15696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Line 6"/>
            <p:cNvSpPr/>
            <p:nvPr/>
          </p:nvSpPr>
          <p:spPr>
            <a:xfrm>
              <a:off x="4526640" y="3033000"/>
              <a:ext cx="13320" cy="27144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Line 7"/>
            <p:cNvSpPr/>
            <p:nvPr/>
          </p:nvSpPr>
          <p:spPr>
            <a:xfrm flipH="1" flipV="1">
              <a:off x="4556880" y="3645360"/>
              <a:ext cx="3960" cy="80640"/>
            </a:xfrm>
            <a:prstGeom prst="line">
              <a:avLst/>
            </a:prstGeom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CustomShape 8"/>
            <p:cNvSpPr/>
            <p:nvPr/>
          </p:nvSpPr>
          <p:spPr>
            <a:xfrm rot="16030800">
              <a:off x="3790440" y="2950920"/>
              <a:ext cx="321840" cy="337680"/>
            </a:xfrm>
            <a:custGeom>
              <a:avLst/>
              <a:gdLst/>
              <a:ahLst/>
              <a:rect l="l" t="t" r="r" b="b"/>
              <a:pathLst>
                <a:path w="2180" h="2290">
                  <a:moveTo>
                    <a:pt x="0" y="1836"/>
                  </a:moveTo>
                  <a:cubicBezTo>
                    <a:pt x="208" y="1683"/>
                    <a:pt x="417" y="1531"/>
                    <a:pt x="532" y="1343"/>
                  </a:cubicBezTo>
                  <a:cubicBezTo>
                    <a:pt x="647" y="1155"/>
                    <a:pt x="729" y="835"/>
                    <a:pt x="688" y="707"/>
                  </a:cubicBezTo>
                  <a:cubicBezTo>
                    <a:pt x="647" y="579"/>
                    <a:pt x="359" y="676"/>
                    <a:pt x="285" y="577"/>
                  </a:cubicBezTo>
                  <a:cubicBezTo>
                    <a:pt x="211" y="478"/>
                    <a:pt x="77" y="188"/>
                    <a:pt x="246" y="110"/>
                  </a:cubicBezTo>
                  <a:cubicBezTo>
                    <a:pt x="415" y="32"/>
                    <a:pt x="990" y="0"/>
                    <a:pt x="1297" y="110"/>
                  </a:cubicBezTo>
                  <a:cubicBezTo>
                    <a:pt x="1604" y="220"/>
                    <a:pt x="1998" y="603"/>
                    <a:pt x="2089" y="772"/>
                  </a:cubicBezTo>
                  <a:cubicBezTo>
                    <a:pt x="2180" y="941"/>
                    <a:pt x="1983" y="1085"/>
                    <a:pt x="1842" y="1122"/>
                  </a:cubicBezTo>
                  <a:cubicBezTo>
                    <a:pt x="1701" y="1159"/>
                    <a:pt x="1403" y="903"/>
                    <a:pt x="1245" y="992"/>
                  </a:cubicBezTo>
                  <a:cubicBezTo>
                    <a:pt x="1087" y="1081"/>
                    <a:pt x="982" y="1438"/>
                    <a:pt x="895" y="1654"/>
                  </a:cubicBezTo>
                  <a:cubicBezTo>
                    <a:pt x="808" y="1870"/>
                    <a:pt x="767" y="2080"/>
                    <a:pt x="726" y="2290"/>
                  </a:cubicBezTo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CustomShape 9"/>
            <p:cNvSpPr/>
            <p:nvPr/>
          </p:nvSpPr>
          <p:spPr>
            <a:xfrm rot="12796800">
              <a:off x="3768840" y="3467160"/>
              <a:ext cx="321840" cy="339480"/>
            </a:xfrm>
            <a:custGeom>
              <a:avLst/>
              <a:gdLst/>
              <a:ahLst/>
              <a:rect l="l" t="t" r="r" b="b"/>
              <a:pathLst>
                <a:path w="2180" h="2290">
                  <a:moveTo>
                    <a:pt x="0" y="1836"/>
                  </a:moveTo>
                  <a:cubicBezTo>
                    <a:pt x="208" y="1683"/>
                    <a:pt x="417" y="1531"/>
                    <a:pt x="532" y="1343"/>
                  </a:cubicBezTo>
                  <a:cubicBezTo>
                    <a:pt x="647" y="1155"/>
                    <a:pt x="729" y="835"/>
                    <a:pt x="688" y="707"/>
                  </a:cubicBezTo>
                  <a:cubicBezTo>
                    <a:pt x="647" y="579"/>
                    <a:pt x="359" y="676"/>
                    <a:pt x="285" y="577"/>
                  </a:cubicBezTo>
                  <a:cubicBezTo>
                    <a:pt x="211" y="478"/>
                    <a:pt x="77" y="188"/>
                    <a:pt x="246" y="110"/>
                  </a:cubicBezTo>
                  <a:cubicBezTo>
                    <a:pt x="415" y="32"/>
                    <a:pt x="990" y="0"/>
                    <a:pt x="1297" y="110"/>
                  </a:cubicBezTo>
                  <a:cubicBezTo>
                    <a:pt x="1604" y="220"/>
                    <a:pt x="1998" y="603"/>
                    <a:pt x="2089" y="772"/>
                  </a:cubicBezTo>
                  <a:cubicBezTo>
                    <a:pt x="2180" y="941"/>
                    <a:pt x="1983" y="1085"/>
                    <a:pt x="1842" y="1122"/>
                  </a:cubicBezTo>
                  <a:cubicBezTo>
                    <a:pt x="1701" y="1159"/>
                    <a:pt x="1403" y="903"/>
                    <a:pt x="1245" y="992"/>
                  </a:cubicBezTo>
                  <a:cubicBezTo>
                    <a:pt x="1087" y="1081"/>
                    <a:pt x="982" y="1438"/>
                    <a:pt x="895" y="1654"/>
                  </a:cubicBezTo>
                  <a:cubicBezTo>
                    <a:pt x="808" y="1870"/>
                    <a:pt x="767" y="2080"/>
                    <a:pt x="726" y="2290"/>
                  </a:cubicBezTo>
                </a:path>
              </a:pathLst>
            </a:cu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CustomShape 10"/>
            <p:cNvSpPr/>
            <p:nvPr/>
          </p:nvSpPr>
          <p:spPr>
            <a:xfrm rot="16030800">
              <a:off x="4421520" y="3174120"/>
              <a:ext cx="120240" cy="97920"/>
            </a:xfrm>
            <a:custGeom>
              <a:avLst/>
              <a:gdLst/>
              <a:ahLst/>
              <a:rect l="l" t="t" r="r" b="b"/>
              <a:pathLst>
                <a:path w="818" h="675">
                  <a:moveTo>
                    <a:pt x="0" y="675"/>
                  </a:moveTo>
                  <a:cubicBezTo>
                    <a:pt x="211" y="647"/>
                    <a:pt x="422" y="619"/>
                    <a:pt x="558" y="506"/>
                  </a:cubicBezTo>
                  <a:cubicBezTo>
                    <a:pt x="694" y="393"/>
                    <a:pt x="772" y="91"/>
                    <a:pt x="818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CustomShape 11"/>
            <p:cNvSpPr/>
            <p:nvPr/>
          </p:nvSpPr>
          <p:spPr>
            <a:xfrm rot="20999400">
              <a:off x="4282200" y="3765600"/>
              <a:ext cx="123480" cy="28692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CustomShape 12"/>
            <p:cNvSpPr/>
            <p:nvPr/>
          </p:nvSpPr>
          <p:spPr>
            <a:xfrm rot="20412600">
              <a:off x="4393080" y="3731760"/>
              <a:ext cx="122040" cy="28692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CustomShape 13"/>
            <p:cNvSpPr/>
            <p:nvPr/>
          </p:nvSpPr>
          <p:spPr>
            <a:xfrm rot="19682400">
              <a:off x="4505040" y="3675240"/>
              <a:ext cx="122040" cy="288720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2" name="Group 14"/>
            <p:cNvGrpSpPr/>
            <p:nvPr/>
          </p:nvGrpSpPr>
          <p:grpSpPr>
            <a:xfrm>
              <a:off x="4382640" y="2762640"/>
              <a:ext cx="313920" cy="414360"/>
              <a:chOff x="4382640" y="2762640"/>
              <a:chExt cx="313920" cy="414360"/>
            </a:xfrm>
          </p:grpSpPr>
          <p:sp>
            <p:nvSpPr>
              <p:cNvPr id="143" name="CustomShape 15"/>
              <p:cNvSpPr/>
              <p:nvPr/>
            </p:nvSpPr>
            <p:spPr>
              <a:xfrm rot="16992600">
                <a:off x="4475160" y="2940480"/>
                <a:ext cx="122400" cy="287640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4" name="CustomShape 16"/>
              <p:cNvSpPr/>
              <p:nvPr/>
            </p:nvSpPr>
            <p:spPr>
              <a:xfrm rot="15676200">
                <a:off x="4482000" y="2700720"/>
                <a:ext cx="122400" cy="287640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45" name="CustomShape 17"/>
              <p:cNvSpPr/>
              <p:nvPr/>
            </p:nvSpPr>
            <p:spPr>
              <a:xfrm rot="16405800">
                <a:off x="4487760" y="2825280"/>
                <a:ext cx="122400" cy="287640"/>
              </a:xfrm>
              <a:prstGeom prst="roundRect">
                <a:avLst>
                  <a:gd name="adj" fmla="val 50000"/>
                </a:avLst>
              </a:prstGeom>
              <a:solidFill>
                <a:srgbClr val="92d050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146" name="CustomShape 18"/>
            <p:cNvSpPr/>
            <p:nvPr/>
          </p:nvSpPr>
          <p:spPr>
            <a:xfrm rot="15770400">
              <a:off x="4562640" y="3239640"/>
              <a:ext cx="56880" cy="1058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CustomShape 19"/>
            <p:cNvSpPr/>
            <p:nvPr/>
          </p:nvSpPr>
          <p:spPr>
            <a:xfrm rot="15082800">
              <a:off x="4549320" y="3180240"/>
              <a:ext cx="56880" cy="104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CustomShape 20"/>
            <p:cNvSpPr/>
            <p:nvPr/>
          </p:nvSpPr>
          <p:spPr>
            <a:xfrm rot="17839200">
              <a:off x="4488120" y="3225960"/>
              <a:ext cx="339480" cy="561600"/>
            </a:xfrm>
            <a:prstGeom prst="ellipse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9" name="Group 21"/>
            <p:cNvGrpSpPr/>
            <p:nvPr/>
          </p:nvGrpSpPr>
          <p:grpSpPr>
            <a:xfrm>
              <a:off x="4133160" y="3194640"/>
              <a:ext cx="335880" cy="461520"/>
              <a:chOff x="4133160" y="3194640"/>
              <a:chExt cx="335880" cy="461520"/>
            </a:xfrm>
          </p:grpSpPr>
          <p:sp>
            <p:nvSpPr>
              <p:cNvPr id="150" name="CustomShape 22"/>
              <p:cNvSpPr/>
              <p:nvPr/>
            </p:nvSpPr>
            <p:spPr>
              <a:xfrm rot="16030800">
                <a:off x="4170240" y="3362400"/>
                <a:ext cx="254880" cy="316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CustomShape 23"/>
              <p:cNvSpPr/>
              <p:nvPr/>
            </p:nvSpPr>
            <p:spPr>
              <a:xfrm rot="16030800">
                <a:off x="4177080" y="3170880"/>
                <a:ext cx="254880" cy="3168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CustomShape 24"/>
              <p:cNvSpPr/>
              <p:nvPr/>
            </p:nvSpPr>
            <p:spPr>
              <a:xfrm rot="16030800">
                <a:off x="4370400" y="3503880"/>
                <a:ext cx="42120" cy="42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3" name="CustomShape 25"/>
              <p:cNvSpPr/>
              <p:nvPr/>
            </p:nvSpPr>
            <p:spPr>
              <a:xfrm rot="16030800">
                <a:off x="4358520" y="3319200"/>
                <a:ext cx="42120" cy="4212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54" name="Group 26"/>
          <p:cNvGrpSpPr/>
          <p:nvPr/>
        </p:nvGrpSpPr>
        <p:grpSpPr>
          <a:xfrm>
            <a:off x="5263560" y="3310920"/>
            <a:ext cx="1022760" cy="1022760"/>
            <a:chOff x="5263560" y="3310920"/>
            <a:chExt cx="1022760" cy="1022760"/>
          </a:xfrm>
        </p:grpSpPr>
        <p:sp>
          <p:nvSpPr>
            <p:cNvPr id="155" name="CustomShape 27"/>
            <p:cNvSpPr/>
            <p:nvPr/>
          </p:nvSpPr>
          <p:spPr>
            <a:xfrm rot="5328600">
              <a:off x="5273640" y="3321000"/>
              <a:ext cx="1002240" cy="1002240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CustomShape 28"/>
            <p:cNvSpPr/>
            <p:nvPr/>
          </p:nvSpPr>
          <p:spPr>
            <a:xfrm rot="5328600">
              <a:off x="5433120" y="3584520"/>
              <a:ext cx="302040" cy="323280"/>
            </a:xfrm>
            <a:custGeom>
              <a:avLst/>
              <a:gdLst/>
              <a:ahLst/>
              <a:rect l="l" t="t" r="r" b="b"/>
              <a:pathLst>
                <a:path w="158" h="168">
                  <a:moveTo>
                    <a:pt x="11" y="147"/>
                  </a:moveTo>
                  <a:cubicBezTo>
                    <a:pt x="14" y="137"/>
                    <a:pt x="20" y="130"/>
                    <a:pt x="23" y="120"/>
                  </a:cubicBezTo>
                  <a:cubicBezTo>
                    <a:pt x="25" y="93"/>
                    <a:pt x="21" y="32"/>
                    <a:pt x="47" y="15"/>
                  </a:cubicBezTo>
                  <a:cubicBezTo>
                    <a:pt x="48" y="12"/>
                    <a:pt x="47" y="8"/>
                    <a:pt x="50" y="6"/>
                  </a:cubicBezTo>
                  <a:cubicBezTo>
                    <a:pt x="55" y="2"/>
                    <a:pt x="68" y="0"/>
                    <a:pt x="68" y="0"/>
                  </a:cubicBezTo>
                  <a:cubicBezTo>
                    <a:pt x="86" y="4"/>
                    <a:pt x="84" y="9"/>
                    <a:pt x="98" y="18"/>
                  </a:cubicBezTo>
                  <a:cubicBezTo>
                    <a:pt x="112" y="13"/>
                    <a:pt x="124" y="17"/>
                    <a:pt x="137" y="21"/>
                  </a:cubicBezTo>
                  <a:cubicBezTo>
                    <a:pt x="142" y="37"/>
                    <a:pt x="138" y="27"/>
                    <a:pt x="152" y="48"/>
                  </a:cubicBezTo>
                  <a:cubicBezTo>
                    <a:pt x="154" y="51"/>
                    <a:pt x="158" y="57"/>
                    <a:pt x="158" y="57"/>
                  </a:cubicBezTo>
                  <a:cubicBezTo>
                    <a:pt x="150" y="69"/>
                    <a:pt x="140" y="82"/>
                    <a:pt x="128" y="90"/>
                  </a:cubicBezTo>
                  <a:cubicBezTo>
                    <a:pt x="119" y="104"/>
                    <a:pt x="127" y="120"/>
                    <a:pt x="110" y="126"/>
                  </a:cubicBezTo>
                  <a:cubicBezTo>
                    <a:pt x="105" y="142"/>
                    <a:pt x="77" y="128"/>
                    <a:pt x="62" y="126"/>
                  </a:cubicBezTo>
                  <a:cubicBezTo>
                    <a:pt x="56" y="132"/>
                    <a:pt x="52" y="138"/>
                    <a:pt x="44" y="141"/>
                  </a:cubicBezTo>
                  <a:cubicBezTo>
                    <a:pt x="38" y="144"/>
                    <a:pt x="26" y="147"/>
                    <a:pt x="26" y="147"/>
                  </a:cubicBezTo>
                  <a:cubicBezTo>
                    <a:pt x="12" y="168"/>
                    <a:pt x="21" y="163"/>
                    <a:pt x="5" y="168"/>
                  </a:cubicBezTo>
                  <a:cubicBezTo>
                    <a:pt x="0" y="154"/>
                    <a:pt x="0" y="162"/>
                    <a:pt x="11" y="1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CustomShape 29"/>
            <p:cNvSpPr/>
            <p:nvPr/>
          </p:nvSpPr>
          <p:spPr>
            <a:xfrm>
              <a:off x="5384880" y="4061880"/>
              <a:ext cx="443520" cy="252360"/>
            </a:xfrm>
            <a:custGeom>
              <a:avLst/>
              <a:gdLst/>
              <a:ahLst/>
              <a:rect l="l" t="t" r="r" b="b"/>
              <a:pathLst>
                <a:path w="251" h="143">
                  <a:moveTo>
                    <a:pt x="0" y="37"/>
                  </a:moveTo>
                  <a:cubicBezTo>
                    <a:pt x="15" y="31"/>
                    <a:pt x="25" y="23"/>
                    <a:pt x="38" y="13"/>
                  </a:cubicBezTo>
                  <a:cubicBezTo>
                    <a:pt x="45" y="9"/>
                    <a:pt x="58" y="0"/>
                    <a:pt x="58" y="0"/>
                  </a:cubicBezTo>
                  <a:cubicBezTo>
                    <a:pt x="106" y="4"/>
                    <a:pt x="84" y="0"/>
                    <a:pt x="95" y="41"/>
                  </a:cubicBezTo>
                  <a:cubicBezTo>
                    <a:pt x="123" y="60"/>
                    <a:pt x="107" y="55"/>
                    <a:pt x="144" y="50"/>
                  </a:cubicBezTo>
                  <a:cubicBezTo>
                    <a:pt x="159" y="52"/>
                    <a:pt x="224" y="52"/>
                    <a:pt x="236" y="61"/>
                  </a:cubicBezTo>
                  <a:cubicBezTo>
                    <a:pt x="240" y="64"/>
                    <a:pt x="248" y="84"/>
                    <a:pt x="250" y="90"/>
                  </a:cubicBezTo>
                  <a:cubicBezTo>
                    <a:pt x="247" y="117"/>
                    <a:pt x="251" y="124"/>
                    <a:pt x="225" y="129"/>
                  </a:cubicBezTo>
                  <a:cubicBezTo>
                    <a:pt x="222" y="128"/>
                    <a:pt x="217" y="130"/>
                    <a:pt x="215" y="127"/>
                  </a:cubicBezTo>
                  <a:cubicBezTo>
                    <a:pt x="211" y="121"/>
                    <a:pt x="207" y="107"/>
                    <a:pt x="207" y="107"/>
                  </a:cubicBezTo>
                  <a:cubicBezTo>
                    <a:pt x="203" y="104"/>
                    <a:pt x="194" y="95"/>
                    <a:pt x="188" y="104"/>
                  </a:cubicBezTo>
                  <a:cubicBezTo>
                    <a:pt x="183" y="109"/>
                    <a:pt x="182" y="124"/>
                    <a:pt x="182" y="124"/>
                  </a:cubicBezTo>
                  <a:cubicBezTo>
                    <a:pt x="187" y="130"/>
                    <a:pt x="195" y="143"/>
                    <a:pt x="195" y="143"/>
                  </a:cubicBezTo>
                  <a:cubicBezTo>
                    <a:pt x="186" y="140"/>
                    <a:pt x="153" y="139"/>
                    <a:pt x="134" y="133"/>
                  </a:cubicBezTo>
                  <a:cubicBezTo>
                    <a:pt x="115" y="127"/>
                    <a:pt x="97" y="116"/>
                    <a:pt x="80" y="106"/>
                  </a:cubicBezTo>
                  <a:cubicBezTo>
                    <a:pt x="63" y="96"/>
                    <a:pt x="45" y="87"/>
                    <a:pt x="32" y="76"/>
                  </a:cubicBezTo>
                  <a:cubicBezTo>
                    <a:pt x="19" y="65"/>
                    <a:pt x="7" y="45"/>
                    <a:pt x="0" y="37"/>
                  </a:cubicBez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CustomShape 30"/>
            <p:cNvSpPr/>
            <p:nvPr/>
          </p:nvSpPr>
          <p:spPr>
            <a:xfrm>
              <a:off x="5904720" y="3480480"/>
              <a:ext cx="367200" cy="807480"/>
            </a:xfrm>
            <a:custGeom>
              <a:avLst/>
              <a:gdLst/>
              <a:ahLst/>
              <a:rect l="l" t="t" r="r" b="b"/>
              <a:pathLst>
                <a:path w="208" h="457">
                  <a:moveTo>
                    <a:pt x="0" y="457"/>
                  </a:moveTo>
                  <a:cubicBezTo>
                    <a:pt x="14" y="436"/>
                    <a:pt x="10" y="432"/>
                    <a:pt x="6" y="402"/>
                  </a:cubicBezTo>
                  <a:cubicBezTo>
                    <a:pt x="10" y="385"/>
                    <a:pt x="12" y="383"/>
                    <a:pt x="28" y="389"/>
                  </a:cubicBezTo>
                  <a:cubicBezTo>
                    <a:pt x="52" y="370"/>
                    <a:pt x="40" y="377"/>
                    <a:pt x="67" y="368"/>
                  </a:cubicBezTo>
                  <a:cubicBezTo>
                    <a:pt x="74" y="366"/>
                    <a:pt x="86" y="354"/>
                    <a:pt x="86" y="354"/>
                  </a:cubicBezTo>
                  <a:cubicBezTo>
                    <a:pt x="90" y="355"/>
                    <a:pt x="96" y="354"/>
                    <a:pt x="99" y="357"/>
                  </a:cubicBezTo>
                  <a:cubicBezTo>
                    <a:pt x="105" y="363"/>
                    <a:pt x="113" y="377"/>
                    <a:pt x="113" y="377"/>
                  </a:cubicBezTo>
                  <a:cubicBezTo>
                    <a:pt x="120" y="375"/>
                    <a:pt x="125" y="368"/>
                    <a:pt x="132" y="366"/>
                  </a:cubicBezTo>
                  <a:cubicBezTo>
                    <a:pt x="158" y="357"/>
                    <a:pt x="152" y="363"/>
                    <a:pt x="158" y="333"/>
                  </a:cubicBezTo>
                  <a:cubicBezTo>
                    <a:pt x="157" y="329"/>
                    <a:pt x="158" y="323"/>
                    <a:pt x="154" y="320"/>
                  </a:cubicBezTo>
                  <a:cubicBezTo>
                    <a:pt x="147" y="318"/>
                    <a:pt x="142" y="324"/>
                    <a:pt x="135" y="324"/>
                  </a:cubicBezTo>
                  <a:cubicBezTo>
                    <a:pt x="119" y="325"/>
                    <a:pt x="104" y="315"/>
                    <a:pt x="95" y="302"/>
                  </a:cubicBezTo>
                  <a:cubicBezTo>
                    <a:pt x="97" y="294"/>
                    <a:pt x="96" y="286"/>
                    <a:pt x="101" y="279"/>
                  </a:cubicBezTo>
                  <a:cubicBezTo>
                    <a:pt x="108" y="269"/>
                    <a:pt x="129" y="276"/>
                    <a:pt x="136" y="265"/>
                  </a:cubicBezTo>
                  <a:cubicBezTo>
                    <a:pt x="142" y="260"/>
                    <a:pt x="149" y="246"/>
                    <a:pt x="149" y="246"/>
                  </a:cubicBezTo>
                  <a:cubicBezTo>
                    <a:pt x="148" y="231"/>
                    <a:pt x="151" y="216"/>
                    <a:pt x="145" y="203"/>
                  </a:cubicBezTo>
                  <a:cubicBezTo>
                    <a:pt x="142" y="196"/>
                    <a:pt x="126" y="190"/>
                    <a:pt x="126" y="190"/>
                  </a:cubicBezTo>
                  <a:cubicBezTo>
                    <a:pt x="129" y="176"/>
                    <a:pt x="140" y="178"/>
                    <a:pt x="151" y="167"/>
                  </a:cubicBezTo>
                  <a:cubicBezTo>
                    <a:pt x="148" y="147"/>
                    <a:pt x="146" y="125"/>
                    <a:pt x="140" y="105"/>
                  </a:cubicBezTo>
                  <a:cubicBezTo>
                    <a:pt x="133" y="99"/>
                    <a:pt x="129" y="92"/>
                    <a:pt x="120" y="90"/>
                  </a:cubicBezTo>
                  <a:cubicBezTo>
                    <a:pt x="114" y="87"/>
                    <a:pt x="101" y="84"/>
                    <a:pt x="101" y="84"/>
                  </a:cubicBezTo>
                  <a:cubicBezTo>
                    <a:pt x="90" y="83"/>
                    <a:pt x="78" y="84"/>
                    <a:pt x="67" y="81"/>
                  </a:cubicBezTo>
                  <a:cubicBezTo>
                    <a:pt x="64" y="80"/>
                    <a:pt x="65" y="75"/>
                    <a:pt x="64" y="72"/>
                  </a:cubicBezTo>
                  <a:cubicBezTo>
                    <a:pt x="59" y="62"/>
                    <a:pt x="51" y="42"/>
                    <a:pt x="51" y="42"/>
                  </a:cubicBezTo>
                  <a:cubicBezTo>
                    <a:pt x="54" y="18"/>
                    <a:pt x="66" y="0"/>
                    <a:pt x="86" y="28"/>
                  </a:cubicBezTo>
                  <a:cubicBezTo>
                    <a:pt x="100" y="33"/>
                    <a:pt x="115" y="29"/>
                    <a:pt x="131" y="31"/>
                  </a:cubicBezTo>
                  <a:cubicBezTo>
                    <a:pt x="135" y="28"/>
                    <a:pt x="158" y="27"/>
                    <a:pt x="158" y="27"/>
                  </a:cubicBezTo>
                  <a:cubicBezTo>
                    <a:pt x="153" y="45"/>
                    <a:pt x="183" y="66"/>
                    <a:pt x="191" y="96"/>
                  </a:cubicBezTo>
                  <a:cubicBezTo>
                    <a:pt x="199" y="126"/>
                    <a:pt x="208" y="171"/>
                    <a:pt x="206" y="207"/>
                  </a:cubicBezTo>
                  <a:cubicBezTo>
                    <a:pt x="204" y="243"/>
                    <a:pt x="192" y="284"/>
                    <a:pt x="179" y="315"/>
                  </a:cubicBezTo>
                  <a:cubicBezTo>
                    <a:pt x="166" y="346"/>
                    <a:pt x="145" y="374"/>
                    <a:pt x="125" y="396"/>
                  </a:cubicBezTo>
                  <a:cubicBezTo>
                    <a:pt x="105" y="418"/>
                    <a:pt x="77" y="437"/>
                    <a:pt x="56" y="447"/>
                  </a:cubicBezTo>
                  <a:cubicBezTo>
                    <a:pt x="35" y="457"/>
                    <a:pt x="12" y="455"/>
                    <a:pt x="0" y="457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CustomShape 31"/>
            <p:cNvSpPr/>
            <p:nvPr/>
          </p:nvSpPr>
          <p:spPr>
            <a:xfrm>
              <a:off x="5498280" y="3321360"/>
              <a:ext cx="535320" cy="172800"/>
            </a:xfrm>
            <a:custGeom>
              <a:avLst/>
              <a:gdLst/>
              <a:ahLst/>
              <a:rect l="l" t="t" r="r" b="b"/>
              <a:pathLst>
                <a:path w="303" h="98">
                  <a:moveTo>
                    <a:pt x="303" y="53"/>
                  </a:moveTo>
                  <a:cubicBezTo>
                    <a:pt x="264" y="61"/>
                    <a:pt x="269" y="59"/>
                    <a:pt x="248" y="90"/>
                  </a:cubicBezTo>
                  <a:cubicBezTo>
                    <a:pt x="242" y="93"/>
                    <a:pt x="232" y="98"/>
                    <a:pt x="226" y="90"/>
                  </a:cubicBezTo>
                  <a:cubicBezTo>
                    <a:pt x="221" y="85"/>
                    <a:pt x="219" y="71"/>
                    <a:pt x="219" y="71"/>
                  </a:cubicBezTo>
                  <a:cubicBezTo>
                    <a:pt x="202" y="65"/>
                    <a:pt x="207" y="65"/>
                    <a:pt x="180" y="72"/>
                  </a:cubicBezTo>
                  <a:cubicBezTo>
                    <a:pt x="170" y="74"/>
                    <a:pt x="150" y="83"/>
                    <a:pt x="150" y="83"/>
                  </a:cubicBezTo>
                  <a:cubicBezTo>
                    <a:pt x="82" y="80"/>
                    <a:pt x="93" y="91"/>
                    <a:pt x="59" y="58"/>
                  </a:cubicBezTo>
                  <a:cubicBezTo>
                    <a:pt x="41" y="53"/>
                    <a:pt x="44" y="52"/>
                    <a:pt x="20" y="59"/>
                  </a:cubicBezTo>
                  <a:cubicBezTo>
                    <a:pt x="12" y="61"/>
                    <a:pt x="11" y="75"/>
                    <a:pt x="3" y="76"/>
                  </a:cubicBezTo>
                  <a:cubicBezTo>
                    <a:pt x="0" y="76"/>
                    <a:pt x="5" y="69"/>
                    <a:pt x="7" y="66"/>
                  </a:cubicBezTo>
                  <a:cubicBezTo>
                    <a:pt x="12" y="63"/>
                    <a:pt x="23" y="61"/>
                    <a:pt x="25" y="55"/>
                  </a:cubicBezTo>
                  <a:cubicBezTo>
                    <a:pt x="28" y="50"/>
                    <a:pt x="30" y="42"/>
                    <a:pt x="32" y="36"/>
                  </a:cubicBezTo>
                  <a:cubicBezTo>
                    <a:pt x="39" y="14"/>
                    <a:pt x="43" y="33"/>
                    <a:pt x="43" y="24"/>
                  </a:cubicBezTo>
                  <a:cubicBezTo>
                    <a:pt x="53" y="23"/>
                    <a:pt x="82" y="12"/>
                    <a:pt x="106" y="9"/>
                  </a:cubicBezTo>
                  <a:cubicBezTo>
                    <a:pt x="130" y="6"/>
                    <a:pt x="161" y="0"/>
                    <a:pt x="187" y="3"/>
                  </a:cubicBezTo>
                  <a:cubicBezTo>
                    <a:pt x="213" y="6"/>
                    <a:pt x="243" y="16"/>
                    <a:pt x="262" y="24"/>
                  </a:cubicBezTo>
                  <a:cubicBezTo>
                    <a:pt x="281" y="32"/>
                    <a:pt x="294" y="47"/>
                    <a:pt x="303" y="53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0" name="CustomShape 32"/>
          <p:cNvSpPr/>
          <p:nvPr/>
        </p:nvSpPr>
        <p:spPr>
          <a:xfrm>
            <a:off x="9060120" y="7098120"/>
            <a:ext cx="1020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Zeichnung:</a:t>
            </a:r>
            <a:endParaRPr b="0" lang="de-DE" sz="1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0000"/>
                </a:solidFill>
                <a:latin typeface="Arial"/>
              </a:rPr>
              <a:t>S. Hanssen</a:t>
            </a:r>
            <a:endParaRPr b="0" lang="de-DE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Hier ein paar Verursacher:</a:t>
            </a:r>
            <a:endParaRPr b="0" lang="de-DE" sz="2000" spc="-1" strike="noStrike">
              <a:latin typeface="Arial"/>
            </a:endParaRPr>
          </a:p>
        </p:txBody>
      </p:sp>
      <p:grpSp>
        <p:nvGrpSpPr>
          <p:cNvPr id="270" name="Group 2"/>
          <p:cNvGrpSpPr/>
          <p:nvPr/>
        </p:nvGrpSpPr>
        <p:grpSpPr>
          <a:xfrm>
            <a:off x="893520" y="2306880"/>
            <a:ext cx="8302320" cy="2697840"/>
            <a:chOff x="893520" y="2306880"/>
            <a:chExt cx="8302320" cy="2697840"/>
          </a:xfrm>
        </p:grpSpPr>
        <p:pic>
          <p:nvPicPr>
            <p:cNvPr id="271" name="Picture 2" descr=""/>
            <p:cNvPicPr/>
            <p:nvPr/>
          </p:nvPicPr>
          <p:blipFill>
            <a:blip r:embed="rId1"/>
            <a:stretch/>
          </p:blipFill>
          <p:spPr>
            <a:xfrm>
              <a:off x="1382760" y="2708280"/>
              <a:ext cx="7314840" cy="214272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72" name="CustomShape 3"/>
            <p:cNvSpPr/>
            <p:nvPr/>
          </p:nvSpPr>
          <p:spPr>
            <a:xfrm>
              <a:off x="893520" y="2327400"/>
              <a:ext cx="8073360" cy="77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3" name="CustomShape 4"/>
            <p:cNvSpPr/>
            <p:nvPr/>
          </p:nvSpPr>
          <p:spPr>
            <a:xfrm>
              <a:off x="1004400" y="4225680"/>
              <a:ext cx="8073360" cy="77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4" name="CustomShape 5"/>
            <p:cNvSpPr/>
            <p:nvPr/>
          </p:nvSpPr>
          <p:spPr>
            <a:xfrm>
              <a:off x="8634960" y="2306880"/>
              <a:ext cx="560880" cy="238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75" name="CustomShape 6"/>
            <p:cNvSpPr/>
            <p:nvPr/>
          </p:nvSpPr>
          <p:spPr>
            <a:xfrm>
              <a:off x="952560" y="2521440"/>
              <a:ext cx="560880" cy="238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76" name="CustomShape 7"/>
          <p:cNvSpPr/>
          <p:nvPr/>
        </p:nvSpPr>
        <p:spPr>
          <a:xfrm>
            <a:off x="532836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8"/>
          <p:cNvSpPr/>
          <p:nvPr/>
        </p:nvSpPr>
        <p:spPr>
          <a:xfrm>
            <a:off x="658800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9"/>
          <p:cNvSpPr/>
          <p:nvPr/>
        </p:nvSpPr>
        <p:spPr>
          <a:xfrm>
            <a:off x="334800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10"/>
          <p:cNvSpPr/>
          <p:nvPr/>
        </p:nvSpPr>
        <p:spPr>
          <a:xfrm>
            <a:off x="6336000" y="2051640"/>
            <a:ext cx="50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0" lang="el-GR" sz="1800" spc="-1" strike="noStrike">
                <a:solidFill>
                  <a:srgbClr val="ffffff"/>
                </a:solidFill>
                <a:latin typeface="Arial"/>
              </a:rPr>
              <a:t>α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80" name="CustomShape 11"/>
          <p:cNvSpPr/>
          <p:nvPr/>
        </p:nvSpPr>
        <p:spPr>
          <a:xfrm>
            <a:off x="5040000" y="2052000"/>
            <a:ext cx="50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Na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81" name="CustomShape 12"/>
          <p:cNvSpPr/>
          <p:nvPr/>
        </p:nvSpPr>
        <p:spPr>
          <a:xfrm>
            <a:off x="3096000" y="2051640"/>
            <a:ext cx="50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H</a:t>
            </a:r>
            <a:r>
              <a:rPr b="0" lang="el-GR" sz="1800" spc="-1" strike="noStrike">
                <a:solidFill>
                  <a:srgbClr val="ffffff"/>
                </a:solidFill>
                <a:latin typeface="Arial"/>
              </a:rPr>
              <a:t>β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82" name="CustomShape 13"/>
          <p:cNvSpPr/>
          <p:nvPr/>
        </p:nvSpPr>
        <p:spPr>
          <a:xfrm>
            <a:off x="412200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3" name="CustomShape 14"/>
          <p:cNvSpPr/>
          <p:nvPr/>
        </p:nvSpPr>
        <p:spPr>
          <a:xfrm>
            <a:off x="3888360" y="2051640"/>
            <a:ext cx="50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84" name="CustomShape 15"/>
          <p:cNvSpPr/>
          <p:nvPr/>
        </p:nvSpPr>
        <p:spPr>
          <a:xfrm>
            <a:off x="716400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5" name="CustomShape 16"/>
          <p:cNvSpPr/>
          <p:nvPr/>
        </p:nvSpPr>
        <p:spPr>
          <a:xfrm>
            <a:off x="6948000" y="2051640"/>
            <a:ext cx="503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0" lang="de-DE" sz="1800" spc="-1" strike="noStrike" baseline="-25000">
                <a:solidFill>
                  <a:srgbClr val="ffffff"/>
                </a:solidFill>
                <a:latin typeface="Arial"/>
              </a:rPr>
              <a:t>2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86" name="CustomShape 17"/>
          <p:cNvSpPr/>
          <p:nvPr/>
        </p:nvSpPr>
        <p:spPr>
          <a:xfrm>
            <a:off x="856872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7" name="CustomShape 18"/>
          <p:cNvSpPr/>
          <p:nvPr/>
        </p:nvSpPr>
        <p:spPr>
          <a:xfrm>
            <a:off x="8280720" y="2051640"/>
            <a:ext cx="503640" cy="40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O</a:t>
            </a:r>
            <a:r>
              <a:rPr b="0" lang="de-DE" sz="1800" spc="-1" strike="noStrike" baseline="-25000">
                <a:solidFill>
                  <a:srgbClr val="ffffff"/>
                </a:solidFill>
                <a:latin typeface="Arial"/>
              </a:rPr>
              <a:t>2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88" name="CustomShape 19"/>
          <p:cNvSpPr/>
          <p:nvPr/>
        </p:nvSpPr>
        <p:spPr>
          <a:xfrm>
            <a:off x="228600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9" name="CustomShape 20"/>
          <p:cNvSpPr/>
          <p:nvPr/>
        </p:nvSpPr>
        <p:spPr>
          <a:xfrm>
            <a:off x="2052000" y="2051640"/>
            <a:ext cx="50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Fe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90" name="CustomShape 21"/>
          <p:cNvSpPr/>
          <p:nvPr/>
        </p:nvSpPr>
        <p:spPr>
          <a:xfrm>
            <a:off x="1638000" y="248364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1" name="CustomShape 22"/>
          <p:cNvSpPr/>
          <p:nvPr/>
        </p:nvSpPr>
        <p:spPr>
          <a:xfrm>
            <a:off x="1368000" y="2051640"/>
            <a:ext cx="5036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Ca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92" name="CustomShape 23"/>
          <p:cNvSpPr/>
          <p:nvPr/>
        </p:nvSpPr>
        <p:spPr>
          <a:xfrm>
            <a:off x="5280840" y="2484000"/>
            <a:ext cx="360" cy="508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3" name="CustomShape 24"/>
          <p:cNvSpPr/>
          <p:nvPr/>
        </p:nvSpPr>
        <p:spPr>
          <a:xfrm>
            <a:off x="7980120" y="6735600"/>
            <a:ext cx="209988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Bild: Wikipedia (gemeinfrei)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94" name="CustomShape 25"/>
          <p:cNvSpPr/>
          <p:nvPr/>
        </p:nvSpPr>
        <p:spPr>
          <a:xfrm>
            <a:off x="540360" y="5442480"/>
            <a:ext cx="8966880" cy="114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Diese Fehlstellen gibt es natürlich auch im Bereich außerhalb des sichtbaren Lichts (VIS)!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295" name="CustomShape 26"/>
          <p:cNvSpPr/>
          <p:nvPr/>
        </p:nvSpPr>
        <p:spPr>
          <a:xfrm>
            <a:off x="830880" y="4472640"/>
            <a:ext cx="8333640" cy="838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H: Wasserstoff    Na: Natrium    Fe: Eisen    O: Sauerstoff    Ca: Calcium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296" name="CustomShape 27"/>
          <p:cNvSpPr/>
          <p:nvPr/>
        </p:nvSpPr>
        <p:spPr>
          <a:xfrm>
            <a:off x="1215720" y="4536000"/>
            <a:ext cx="140256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7" name="CustomShape 28"/>
          <p:cNvSpPr/>
          <p:nvPr/>
        </p:nvSpPr>
        <p:spPr>
          <a:xfrm>
            <a:off x="2822760" y="4537440"/>
            <a:ext cx="46044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8" name="CustomShape 29"/>
          <p:cNvSpPr/>
          <p:nvPr/>
        </p:nvSpPr>
        <p:spPr>
          <a:xfrm>
            <a:off x="3321720" y="4536000"/>
            <a:ext cx="105264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9" name="CustomShape 30"/>
          <p:cNvSpPr/>
          <p:nvPr/>
        </p:nvSpPr>
        <p:spPr>
          <a:xfrm>
            <a:off x="4485240" y="4536000"/>
            <a:ext cx="42912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0" name="CustomShape 31"/>
          <p:cNvSpPr/>
          <p:nvPr/>
        </p:nvSpPr>
        <p:spPr>
          <a:xfrm>
            <a:off x="4911480" y="4536000"/>
            <a:ext cx="85500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1" name="CustomShape 32"/>
          <p:cNvSpPr/>
          <p:nvPr/>
        </p:nvSpPr>
        <p:spPr>
          <a:xfrm>
            <a:off x="5825880" y="4536000"/>
            <a:ext cx="30456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2" name="CustomShape 33"/>
          <p:cNvSpPr/>
          <p:nvPr/>
        </p:nvSpPr>
        <p:spPr>
          <a:xfrm>
            <a:off x="6168600" y="4536000"/>
            <a:ext cx="129168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3" name="CustomShape 34"/>
          <p:cNvSpPr/>
          <p:nvPr/>
        </p:nvSpPr>
        <p:spPr>
          <a:xfrm>
            <a:off x="7602840" y="4536000"/>
            <a:ext cx="40824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04" name="CustomShape 35"/>
          <p:cNvSpPr/>
          <p:nvPr/>
        </p:nvSpPr>
        <p:spPr>
          <a:xfrm>
            <a:off x="8052840" y="4536000"/>
            <a:ext cx="965880" cy="300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5" dur="indefinite" restart="never" nodeType="tmRoot">
          <p:childTnLst>
            <p:seq>
              <p:cTn id="256" dur="indefinite" nodeType="mainSeq">
                <p:childTnLst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615600" y="797760"/>
            <a:ext cx="9089280" cy="144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Die fehlenden Linien sind „Fingerabdrücke“ von Sternen: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Je nachdem welche Farben fehlen, kann man über das Alter, die Größe, die Zusammensetzung und die Oberflächentemperatur eines Sterns Aussagen machen: </a:t>
            </a:r>
            <a:endParaRPr b="0" lang="de-DE" sz="2000" spc="-1" strike="noStrike">
              <a:latin typeface="Arial"/>
            </a:endParaRPr>
          </a:p>
        </p:txBody>
      </p:sp>
      <p:pic>
        <p:nvPicPr>
          <p:cNvPr id="306" name="Picture 2" descr="https://apod.nasa.gov/apod/image/0105/obafgkm_noao_big.jpg"/>
          <p:cNvPicPr/>
          <p:nvPr/>
        </p:nvPicPr>
        <p:blipFill>
          <a:blip r:embed="rId1"/>
          <a:srcRect l="16324" t="3860" r="14106" b="20323"/>
          <a:stretch/>
        </p:blipFill>
        <p:spPr>
          <a:xfrm>
            <a:off x="1143000" y="2950920"/>
            <a:ext cx="6120720" cy="3335040"/>
          </a:xfrm>
          <a:prstGeom prst="rect">
            <a:avLst/>
          </a:prstGeom>
          <a:ln w="0">
            <a:noFill/>
          </a:ln>
        </p:spPr>
      </p:pic>
      <p:sp>
        <p:nvSpPr>
          <p:cNvPr id="307" name="CustomShape 2"/>
          <p:cNvSpPr/>
          <p:nvPr/>
        </p:nvSpPr>
        <p:spPr>
          <a:xfrm>
            <a:off x="9112680" y="6735600"/>
            <a:ext cx="96732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Bild: NASA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08" name="CustomShape 3"/>
          <p:cNvSpPr/>
          <p:nvPr/>
        </p:nvSpPr>
        <p:spPr>
          <a:xfrm>
            <a:off x="7272000" y="4752000"/>
            <a:ext cx="1023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00"/>
                </a:solidFill>
                <a:latin typeface="Arial"/>
              </a:rPr>
              <a:t>Sonne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09" name="CustomShape 4"/>
          <p:cNvSpPr/>
          <p:nvPr/>
        </p:nvSpPr>
        <p:spPr>
          <a:xfrm>
            <a:off x="7272000" y="3312000"/>
            <a:ext cx="88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b0f0"/>
                </a:solidFill>
                <a:latin typeface="Arial"/>
              </a:rPr>
              <a:t>Spica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0" name="CustomShape 5"/>
          <p:cNvSpPr/>
          <p:nvPr/>
        </p:nvSpPr>
        <p:spPr>
          <a:xfrm>
            <a:off x="7272000" y="3744000"/>
            <a:ext cx="8881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Sirius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1" name="CustomShape 6"/>
          <p:cNvSpPr/>
          <p:nvPr/>
        </p:nvSpPr>
        <p:spPr>
          <a:xfrm>
            <a:off x="7272000" y="6048000"/>
            <a:ext cx="1338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Beteigeuze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2" name="CustomShape 7"/>
          <p:cNvSpPr/>
          <p:nvPr/>
        </p:nvSpPr>
        <p:spPr>
          <a:xfrm>
            <a:off x="7272000" y="2880000"/>
            <a:ext cx="11203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latin typeface="Arial"/>
              </a:rPr>
              <a:t>Alnilam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3" name="CustomShape 8"/>
          <p:cNvSpPr/>
          <p:nvPr/>
        </p:nvSpPr>
        <p:spPr>
          <a:xfrm>
            <a:off x="719280" y="2806920"/>
            <a:ext cx="516600" cy="344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ts val="3600"/>
              </a:lnSpc>
            </a:pPr>
            <a:r>
              <a:rPr b="0" lang="de-DE" sz="2000" spc="-1" strike="noStrike">
                <a:solidFill>
                  <a:srgbClr val="0070c0"/>
                </a:solidFill>
                <a:latin typeface="Arial"/>
              </a:rPr>
              <a:t>O</a:t>
            </a:r>
            <a:endParaRPr b="0" lang="de-DE" sz="2000" spc="-1" strike="noStrike">
              <a:latin typeface="Arial"/>
            </a:endParaRPr>
          </a:p>
          <a:p>
            <a:pPr>
              <a:lnSpc>
                <a:spcPts val="3600"/>
              </a:lnSpc>
            </a:pPr>
            <a:r>
              <a:rPr b="0" lang="de-DE" sz="2000" spc="-1" strike="noStrike">
                <a:solidFill>
                  <a:srgbClr val="00b0f0"/>
                </a:solidFill>
                <a:latin typeface="Arial"/>
              </a:rPr>
              <a:t>B</a:t>
            </a:r>
            <a:endParaRPr b="0" lang="de-DE" sz="2000" spc="-1" strike="noStrike">
              <a:latin typeface="Arial"/>
            </a:endParaRPr>
          </a:p>
          <a:p>
            <a:pPr>
              <a:lnSpc>
                <a:spcPts val="36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A</a:t>
            </a:r>
            <a:endParaRPr b="0" lang="de-DE" sz="2000" spc="-1" strike="noStrike">
              <a:latin typeface="Arial"/>
            </a:endParaRPr>
          </a:p>
          <a:p>
            <a:pPr>
              <a:lnSpc>
                <a:spcPts val="3600"/>
              </a:lnSpc>
            </a:pPr>
            <a:r>
              <a:rPr b="0" lang="de-DE" sz="2000" spc="-1" strike="noStrike">
                <a:solidFill>
                  <a:srgbClr val="ffffb1"/>
                </a:solidFill>
                <a:latin typeface="Arial"/>
              </a:rPr>
              <a:t>F</a:t>
            </a:r>
            <a:endParaRPr b="0" lang="de-DE" sz="2000" spc="-1" strike="noStrike">
              <a:latin typeface="Arial"/>
            </a:endParaRPr>
          </a:p>
          <a:p>
            <a:pPr>
              <a:lnSpc>
                <a:spcPts val="4000"/>
              </a:lnSpc>
            </a:pPr>
            <a:r>
              <a:rPr b="0" lang="de-DE" sz="2000" spc="-1" strike="noStrike">
                <a:solidFill>
                  <a:srgbClr val="ffff00"/>
                </a:solidFill>
                <a:latin typeface="Arial"/>
              </a:rPr>
              <a:t>G</a:t>
            </a:r>
            <a:endParaRPr b="0" lang="de-DE" sz="2000" spc="-1" strike="noStrike">
              <a:latin typeface="Arial"/>
            </a:endParaRPr>
          </a:p>
          <a:p>
            <a:pPr>
              <a:lnSpc>
                <a:spcPts val="4000"/>
              </a:lnSpc>
            </a:pPr>
            <a:r>
              <a:rPr b="0" lang="de-DE" sz="2000" spc="-1" strike="noStrike">
                <a:solidFill>
                  <a:srgbClr val="ffc000"/>
                </a:solidFill>
                <a:latin typeface="Arial"/>
              </a:rPr>
              <a:t>K</a:t>
            </a:r>
            <a:endParaRPr b="0" lang="de-DE" sz="2000" spc="-1" strike="noStrike">
              <a:latin typeface="Arial"/>
            </a:endParaRPr>
          </a:p>
          <a:p>
            <a:pPr>
              <a:lnSpc>
                <a:spcPts val="4000"/>
              </a:lnSpc>
            </a:pPr>
            <a:r>
              <a:rPr b="0" lang="de-DE" sz="2000" spc="-1" strike="noStrike">
                <a:solidFill>
                  <a:srgbClr val="ff0000"/>
                </a:solidFill>
                <a:latin typeface="Arial"/>
              </a:rPr>
              <a:t>M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314" name="CustomShape 9"/>
          <p:cNvSpPr/>
          <p:nvPr/>
        </p:nvSpPr>
        <p:spPr>
          <a:xfrm>
            <a:off x="720000" y="2300400"/>
            <a:ext cx="2077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Spektralklasse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5" name="CustomShape 10"/>
          <p:cNvSpPr/>
          <p:nvPr/>
        </p:nvSpPr>
        <p:spPr>
          <a:xfrm>
            <a:off x="7272000" y="2305080"/>
            <a:ext cx="110268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Stern (z.B.)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6" name="CustomShape 11"/>
          <p:cNvSpPr/>
          <p:nvPr/>
        </p:nvSpPr>
        <p:spPr>
          <a:xfrm>
            <a:off x="8568000" y="4752000"/>
            <a:ext cx="1023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00"/>
                </a:solidFill>
                <a:latin typeface="Arial"/>
              </a:rPr>
              <a:t>5500 °C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7" name="CustomShape 12"/>
          <p:cNvSpPr/>
          <p:nvPr/>
        </p:nvSpPr>
        <p:spPr>
          <a:xfrm>
            <a:off x="8568000" y="3744000"/>
            <a:ext cx="1023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9700 °C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8" name="CustomShape 13"/>
          <p:cNvSpPr/>
          <p:nvPr/>
        </p:nvSpPr>
        <p:spPr>
          <a:xfrm>
            <a:off x="8568000" y="2880000"/>
            <a:ext cx="13399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latin typeface="Arial"/>
              </a:rPr>
              <a:t>25 000 °C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19" name="CustomShape 14"/>
          <p:cNvSpPr/>
          <p:nvPr/>
        </p:nvSpPr>
        <p:spPr>
          <a:xfrm>
            <a:off x="8568000" y="3312000"/>
            <a:ext cx="12816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b0f0"/>
                </a:solidFill>
                <a:latin typeface="Arial"/>
              </a:rPr>
              <a:t>22 200 °C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20" name="CustomShape 15"/>
          <p:cNvSpPr/>
          <p:nvPr/>
        </p:nvSpPr>
        <p:spPr>
          <a:xfrm>
            <a:off x="8568000" y="5760000"/>
            <a:ext cx="1023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3300 °C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21" name="CustomShape 16"/>
          <p:cNvSpPr/>
          <p:nvPr/>
        </p:nvSpPr>
        <p:spPr>
          <a:xfrm>
            <a:off x="7272000" y="3099240"/>
            <a:ext cx="8222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70c0"/>
                </a:solidFill>
                <a:latin typeface="Arial"/>
              </a:rPr>
              <a:t>(Orion)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2" name="CustomShape 17"/>
          <p:cNvSpPr/>
          <p:nvPr/>
        </p:nvSpPr>
        <p:spPr>
          <a:xfrm>
            <a:off x="7272000" y="3528000"/>
            <a:ext cx="88812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00b0f0"/>
                </a:solidFill>
                <a:latin typeface="Arial"/>
              </a:rPr>
              <a:t>(Jungfrau)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3" name="CustomShape 18"/>
          <p:cNvSpPr/>
          <p:nvPr/>
        </p:nvSpPr>
        <p:spPr>
          <a:xfrm>
            <a:off x="7272000" y="3960000"/>
            <a:ext cx="141444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(Gr. Hund)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4" name="CustomShape 19"/>
          <p:cNvSpPr/>
          <p:nvPr/>
        </p:nvSpPr>
        <p:spPr>
          <a:xfrm>
            <a:off x="7272000" y="6264000"/>
            <a:ext cx="7192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ff0000"/>
                </a:solidFill>
                <a:latin typeface="Arial"/>
              </a:rPr>
              <a:t>(Orion)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5" name="CustomShape 20"/>
          <p:cNvSpPr/>
          <p:nvPr/>
        </p:nvSpPr>
        <p:spPr>
          <a:xfrm>
            <a:off x="7272000" y="5508000"/>
            <a:ext cx="1338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Proxima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26" name="CustomShape 21"/>
          <p:cNvSpPr/>
          <p:nvPr/>
        </p:nvSpPr>
        <p:spPr>
          <a:xfrm>
            <a:off x="7272000" y="5688000"/>
            <a:ext cx="1338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Centauri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27" name="CustomShape 22"/>
          <p:cNvSpPr/>
          <p:nvPr/>
        </p:nvSpPr>
        <p:spPr>
          <a:xfrm>
            <a:off x="7272000" y="5904000"/>
            <a:ext cx="109548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200" spc="-1" strike="noStrike">
                <a:solidFill>
                  <a:srgbClr val="ff0000"/>
                </a:solidFill>
                <a:latin typeface="Arial"/>
              </a:rPr>
              <a:t>(Südhimmel)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328" name="CustomShape 23"/>
          <p:cNvSpPr/>
          <p:nvPr/>
        </p:nvSpPr>
        <p:spPr>
          <a:xfrm>
            <a:off x="8532360" y="2307240"/>
            <a:ext cx="15480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Oberflächen- temperatur</a:t>
            </a:r>
            <a:endParaRPr b="0" lang="de-DE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51" dur="indefinite" restart="never" nodeType="tmRoot">
          <p:childTnLst>
            <p:seq>
              <p:cTn id="352" dur="indefinite" nodeType="mainSeq">
                <p:childTnLst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>
                      <p:stCondLst>
                        <p:cond delay="indefinite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fill="hold">
                      <p:stCondLst>
                        <p:cond delay="indefinite"/>
                      </p:stCondLst>
                      <p:childTnLst>
                        <p:par>
                          <p:cTn id="448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Line 1"/>
          <p:cNvSpPr/>
          <p:nvPr/>
        </p:nvSpPr>
        <p:spPr>
          <a:xfrm flipH="1">
            <a:off x="2492280" y="5054400"/>
            <a:ext cx="3420000" cy="21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Line 2"/>
          <p:cNvSpPr/>
          <p:nvPr/>
        </p:nvSpPr>
        <p:spPr>
          <a:xfrm flipV="1">
            <a:off x="5962320" y="5090760"/>
            <a:ext cx="0" cy="138204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1" name="CustomShape 3"/>
          <p:cNvSpPr/>
          <p:nvPr/>
        </p:nvSpPr>
        <p:spPr>
          <a:xfrm>
            <a:off x="615600" y="797760"/>
            <a:ext cx="9089280" cy="1625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Im sogenannten Hertzsprung-Russell-Diagramm (HRD) werden z.B. die Leuchtkraft von Sternen über ihrer Oberflächentemperatur abgetragen.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Sterne, die wie unsere Sonne im Kern Wasserstoff zu Helium fusionieren, befinden sich dort praktisch auf einer Linie, sie werden </a:t>
            </a:r>
            <a:r>
              <a:rPr b="0" lang="de-DE" sz="2000" spc="-1" strike="noStrike">
                <a:solidFill>
                  <a:srgbClr val="92d050"/>
                </a:solidFill>
                <a:latin typeface="Arial"/>
              </a:rPr>
              <a:t>Hauptreihensterne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 genannt.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332" name="Line 4"/>
          <p:cNvSpPr/>
          <p:nvPr/>
        </p:nvSpPr>
        <p:spPr>
          <a:xfrm flipH="1">
            <a:off x="2484000" y="6483240"/>
            <a:ext cx="5688360" cy="180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3" name="CustomShape 5"/>
          <p:cNvSpPr/>
          <p:nvPr/>
        </p:nvSpPr>
        <p:spPr>
          <a:xfrm>
            <a:off x="3918960" y="6698880"/>
            <a:ext cx="38743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Spektralklasse (Temperatur)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34" name="Line 6"/>
          <p:cNvSpPr/>
          <p:nvPr/>
        </p:nvSpPr>
        <p:spPr>
          <a:xfrm>
            <a:off x="3383640" y="6495480"/>
            <a:ext cx="0" cy="795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Line 7"/>
          <p:cNvSpPr/>
          <p:nvPr/>
        </p:nvSpPr>
        <p:spPr>
          <a:xfrm>
            <a:off x="4177440" y="6495480"/>
            <a:ext cx="0" cy="795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8"/>
          <p:cNvSpPr/>
          <p:nvPr/>
        </p:nvSpPr>
        <p:spPr>
          <a:xfrm>
            <a:off x="4971240" y="6495480"/>
            <a:ext cx="0" cy="795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Line 9"/>
          <p:cNvSpPr/>
          <p:nvPr/>
        </p:nvSpPr>
        <p:spPr>
          <a:xfrm>
            <a:off x="5765040" y="6495480"/>
            <a:ext cx="0" cy="795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Line 10"/>
          <p:cNvSpPr/>
          <p:nvPr/>
        </p:nvSpPr>
        <p:spPr>
          <a:xfrm>
            <a:off x="6558840" y="6495480"/>
            <a:ext cx="0" cy="795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Line 11"/>
          <p:cNvSpPr/>
          <p:nvPr/>
        </p:nvSpPr>
        <p:spPr>
          <a:xfrm>
            <a:off x="7352640" y="6495480"/>
            <a:ext cx="0" cy="7956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CustomShape 12"/>
          <p:cNvSpPr/>
          <p:nvPr/>
        </p:nvSpPr>
        <p:spPr>
          <a:xfrm>
            <a:off x="362196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00b0f0"/>
                </a:solidFill>
                <a:latin typeface="Arial"/>
              </a:rPr>
              <a:t>B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1" name="CustomShape 13"/>
          <p:cNvSpPr/>
          <p:nvPr/>
        </p:nvSpPr>
        <p:spPr>
          <a:xfrm>
            <a:off x="282780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0070c0"/>
                </a:solidFill>
                <a:latin typeface="Arial"/>
              </a:rPr>
              <a:t>O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2" name="CustomShape 14"/>
          <p:cNvSpPr/>
          <p:nvPr/>
        </p:nvSpPr>
        <p:spPr>
          <a:xfrm>
            <a:off x="679716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c000"/>
                </a:solidFill>
                <a:latin typeface="Arial"/>
              </a:rPr>
              <a:t>K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3" name="CustomShape 15"/>
          <p:cNvSpPr/>
          <p:nvPr/>
        </p:nvSpPr>
        <p:spPr>
          <a:xfrm>
            <a:off x="441576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A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4" name="CustomShape 16"/>
          <p:cNvSpPr/>
          <p:nvPr/>
        </p:nvSpPr>
        <p:spPr>
          <a:xfrm>
            <a:off x="759096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c00000"/>
                </a:solidFill>
                <a:latin typeface="Arial"/>
              </a:rPr>
              <a:t>M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5" name="CustomShape 17"/>
          <p:cNvSpPr/>
          <p:nvPr/>
        </p:nvSpPr>
        <p:spPr>
          <a:xfrm>
            <a:off x="520956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66"/>
                </a:solidFill>
                <a:latin typeface="Arial"/>
              </a:rPr>
              <a:t>F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6" name="CustomShape 18"/>
          <p:cNvSpPr/>
          <p:nvPr/>
        </p:nvSpPr>
        <p:spPr>
          <a:xfrm>
            <a:off x="6003360" y="6495840"/>
            <a:ext cx="3967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23"/>
                </a:solidFill>
                <a:latin typeface="Arial"/>
              </a:rPr>
              <a:t>G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47" name="Line 19"/>
          <p:cNvSpPr/>
          <p:nvPr/>
        </p:nvSpPr>
        <p:spPr>
          <a:xfrm flipV="1">
            <a:off x="2490120" y="2556000"/>
            <a:ext cx="0" cy="391788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Line 20"/>
          <p:cNvSpPr/>
          <p:nvPr/>
        </p:nvSpPr>
        <p:spPr>
          <a:xfrm flipH="1">
            <a:off x="2407320" y="5052600"/>
            <a:ext cx="78120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9" name="Line 21"/>
          <p:cNvSpPr/>
          <p:nvPr/>
        </p:nvSpPr>
        <p:spPr>
          <a:xfrm flipH="1">
            <a:off x="2412000" y="3611520"/>
            <a:ext cx="78120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0" name="Line 22"/>
          <p:cNvSpPr/>
          <p:nvPr/>
        </p:nvSpPr>
        <p:spPr>
          <a:xfrm flipH="1">
            <a:off x="2412000" y="4341240"/>
            <a:ext cx="78120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Line 23"/>
          <p:cNvSpPr/>
          <p:nvPr/>
        </p:nvSpPr>
        <p:spPr>
          <a:xfrm flipH="1">
            <a:off x="2412000" y="5725080"/>
            <a:ext cx="78120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Line 24"/>
          <p:cNvSpPr/>
          <p:nvPr/>
        </p:nvSpPr>
        <p:spPr>
          <a:xfrm flipH="1">
            <a:off x="2402640" y="2891520"/>
            <a:ext cx="78120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Line 25"/>
          <p:cNvSpPr/>
          <p:nvPr/>
        </p:nvSpPr>
        <p:spPr>
          <a:xfrm flipH="1">
            <a:off x="2412000" y="6416280"/>
            <a:ext cx="78120" cy="0"/>
          </a:xfrm>
          <a:prstGeom prst="line">
            <a:avLst/>
          </a:prstGeom>
          <a:ln w="28575">
            <a:solidFill>
              <a:schemeClr val="tx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4" name="CustomShape 26"/>
          <p:cNvSpPr/>
          <p:nvPr/>
        </p:nvSpPr>
        <p:spPr>
          <a:xfrm flipH="1">
            <a:off x="1828440" y="4182480"/>
            <a:ext cx="7801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100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55" name="CustomShape 27"/>
          <p:cNvSpPr/>
          <p:nvPr/>
        </p:nvSpPr>
        <p:spPr>
          <a:xfrm flipH="1">
            <a:off x="2053080" y="4867560"/>
            <a:ext cx="44064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1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56" name="CustomShape 28"/>
          <p:cNvSpPr/>
          <p:nvPr/>
        </p:nvSpPr>
        <p:spPr>
          <a:xfrm flipH="1">
            <a:off x="1279080" y="2705400"/>
            <a:ext cx="124668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1 000 000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57" name="CustomShape 29"/>
          <p:cNvSpPr/>
          <p:nvPr/>
        </p:nvSpPr>
        <p:spPr>
          <a:xfrm flipH="1">
            <a:off x="1579320" y="3444480"/>
            <a:ext cx="109224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10 000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58" name="CustomShape 30"/>
          <p:cNvSpPr/>
          <p:nvPr/>
        </p:nvSpPr>
        <p:spPr>
          <a:xfrm flipH="1">
            <a:off x="1782000" y="5569200"/>
            <a:ext cx="7801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0,01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59" name="CustomShape 31"/>
          <p:cNvSpPr/>
          <p:nvPr/>
        </p:nvSpPr>
        <p:spPr>
          <a:xfrm flipH="1">
            <a:off x="1564200" y="6240240"/>
            <a:ext cx="109224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0,0001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60" name="CustomShape 32"/>
          <p:cNvSpPr/>
          <p:nvPr/>
        </p:nvSpPr>
        <p:spPr>
          <a:xfrm>
            <a:off x="613080" y="2386080"/>
            <a:ext cx="252432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Sonnenleuchtkraft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61" name="CustomShape 33"/>
          <p:cNvSpPr/>
          <p:nvPr/>
        </p:nvSpPr>
        <p:spPr>
          <a:xfrm>
            <a:off x="3166200" y="2925000"/>
            <a:ext cx="35640" cy="35640"/>
          </a:xfrm>
          <a:prstGeom prst="ellipse">
            <a:avLst/>
          </a:prstGeom>
          <a:solidFill>
            <a:srgbClr val="0070c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34"/>
          <p:cNvSpPr/>
          <p:nvPr/>
        </p:nvSpPr>
        <p:spPr>
          <a:xfrm>
            <a:off x="3622320" y="3906720"/>
            <a:ext cx="35640" cy="35640"/>
          </a:xfrm>
          <a:prstGeom prst="ellipse">
            <a:avLst/>
          </a:prstGeom>
          <a:solidFill>
            <a:srgbClr val="00b0f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35"/>
          <p:cNvSpPr/>
          <p:nvPr/>
        </p:nvSpPr>
        <p:spPr>
          <a:xfrm>
            <a:off x="4510440" y="4640400"/>
            <a:ext cx="35640" cy="35640"/>
          </a:xfrm>
          <a:prstGeom prst="ellipse">
            <a:avLst/>
          </a:prstGeom>
          <a:solidFill>
            <a:schemeClr val="tx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CustomShape 36"/>
          <p:cNvSpPr/>
          <p:nvPr/>
        </p:nvSpPr>
        <p:spPr>
          <a:xfrm>
            <a:off x="5936760" y="5029200"/>
            <a:ext cx="46440" cy="46440"/>
          </a:xfrm>
          <a:prstGeom prst="ellipse">
            <a:avLst/>
          </a:prstGeom>
          <a:solidFill>
            <a:srgbClr val="ffff23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5" name="CustomShape 37"/>
          <p:cNvSpPr/>
          <p:nvPr/>
        </p:nvSpPr>
        <p:spPr>
          <a:xfrm>
            <a:off x="7300080" y="5999040"/>
            <a:ext cx="35640" cy="3564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6" name="CustomShape 38"/>
          <p:cNvSpPr/>
          <p:nvPr/>
        </p:nvSpPr>
        <p:spPr>
          <a:xfrm>
            <a:off x="5974920" y="4831920"/>
            <a:ext cx="1308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00"/>
                </a:solidFill>
                <a:latin typeface="Arial"/>
              </a:rPr>
              <a:t>Sonne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67" name="CustomShape 39"/>
          <p:cNvSpPr/>
          <p:nvPr/>
        </p:nvSpPr>
        <p:spPr>
          <a:xfrm>
            <a:off x="4527000" y="4360680"/>
            <a:ext cx="1308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Sirius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68" name="CustomShape 40"/>
          <p:cNvSpPr/>
          <p:nvPr/>
        </p:nvSpPr>
        <p:spPr>
          <a:xfrm>
            <a:off x="3733920" y="3609000"/>
            <a:ext cx="1308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b0f0"/>
                </a:solidFill>
                <a:latin typeface="Arial"/>
              </a:rPr>
              <a:t>Spica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69" name="CustomShape 41"/>
          <p:cNvSpPr/>
          <p:nvPr/>
        </p:nvSpPr>
        <p:spPr>
          <a:xfrm>
            <a:off x="3307680" y="2601360"/>
            <a:ext cx="1308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0070c0"/>
                </a:solidFill>
                <a:latin typeface="Arial"/>
              </a:rPr>
              <a:t>Alnilam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70" name="CustomShape 42"/>
          <p:cNvSpPr/>
          <p:nvPr/>
        </p:nvSpPr>
        <p:spPr>
          <a:xfrm>
            <a:off x="7536960" y="5749560"/>
            <a:ext cx="130896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Proxima Centauri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371" name="CustomShape 43"/>
          <p:cNvSpPr/>
          <p:nvPr/>
        </p:nvSpPr>
        <p:spPr>
          <a:xfrm>
            <a:off x="3059640" y="2599200"/>
            <a:ext cx="4488480" cy="3599640"/>
          </a:xfrm>
          <a:custGeom>
            <a:avLst/>
            <a:gdLst/>
            <a:ahLst/>
            <a:rect l="l" t="t" r="r" b="b"/>
            <a:pathLst>
              <a:path w="4526733" h="3902043">
                <a:moveTo>
                  <a:pt x="0" y="0"/>
                </a:moveTo>
                <a:cubicBezTo>
                  <a:pt x="95061" y="373455"/>
                  <a:pt x="218066" y="754418"/>
                  <a:pt x="411682" y="1086415"/>
                </a:cubicBezTo>
                <a:cubicBezTo>
                  <a:pt x="605298" y="1418412"/>
                  <a:pt x="867065" y="1757694"/>
                  <a:pt x="1161694" y="1991979"/>
                </a:cubicBezTo>
                <a:cubicBezTo>
                  <a:pt x="1456323" y="2226265"/>
                  <a:pt x="1826691" y="2337483"/>
                  <a:pt x="2179455" y="2492128"/>
                </a:cubicBezTo>
                <a:cubicBezTo>
                  <a:pt x="2532219" y="2646773"/>
                  <a:pt x="2967035" y="2778418"/>
                  <a:pt x="3278276" y="2919851"/>
                </a:cubicBezTo>
                <a:cubicBezTo>
                  <a:pt x="3589517" y="3061284"/>
                  <a:pt x="3838823" y="3177029"/>
                  <a:pt x="4046899" y="3340728"/>
                </a:cubicBezTo>
                <a:cubicBezTo>
                  <a:pt x="4254975" y="3504427"/>
                  <a:pt x="4526733" y="3902043"/>
                  <a:pt x="4526733" y="3902043"/>
                </a:cubicBezTo>
                <a:lnTo>
                  <a:pt x="4526733" y="3902043"/>
                </a:lnTo>
              </a:path>
            </a:pathLst>
          </a:custGeom>
          <a:noFill/>
          <a:ln w="34925">
            <a:solidFill>
              <a:srgbClr val="92d05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CustomShape 44"/>
          <p:cNvSpPr/>
          <p:nvPr/>
        </p:nvSpPr>
        <p:spPr>
          <a:xfrm rot="1240200">
            <a:off x="4354920" y="5063400"/>
            <a:ext cx="1310040" cy="344520"/>
          </a:xfrm>
          <a:prstGeom prst="rect">
            <a:avLst/>
          </a:prstGeom>
          <a:solidFill>
            <a:srgbClr val="92d050">
              <a:alpha val="76000"/>
            </a:srgb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000000"/>
                </a:solidFill>
                <a:latin typeface="Arial"/>
              </a:rPr>
              <a:t>Hauptreihe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373" name="CustomShape 45"/>
          <p:cNvSpPr/>
          <p:nvPr/>
        </p:nvSpPr>
        <p:spPr>
          <a:xfrm>
            <a:off x="7048080" y="3009240"/>
            <a:ext cx="35640" cy="35640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CustomShape 46"/>
          <p:cNvSpPr/>
          <p:nvPr/>
        </p:nvSpPr>
        <p:spPr>
          <a:xfrm>
            <a:off x="7107480" y="2722320"/>
            <a:ext cx="15584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c00000"/>
                </a:solidFill>
                <a:latin typeface="Arial"/>
              </a:rPr>
              <a:t>Beteigeuze</a:t>
            </a:r>
            <a:endParaRPr b="0" lang="de-DE" sz="1800" spc="-1" strike="noStrike">
              <a:latin typeface="Arial"/>
            </a:endParaRPr>
          </a:p>
        </p:txBody>
      </p:sp>
      <p:grpSp>
        <p:nvGrpSpPr>
          <p:cNvPr id="375" name="Group 47"/>
          <p:cNvGrpSpPr/>
          <p:nvPr/>
        </p:nvGrpSpPr>
        <p:grpSpPr>
          <a:xfrm>
            <a:off x="2747880" y="2635200"/>
            <a:ext cx="5058360" cy="3732120"/>
            <a:chOff x="2747880" y="2635200"/>
            <a:chExt cx="5058360" cy="3732120"/>
          </a:xfrm>
        </p:grpSpPr>
        <p:sp>
          <p:nvSpPr>
            <p:cNvPr id="376" name="CustomShape 48"/>
            <p:cNvSpPr/>
            <p:nvPr/>
          </p:nvSpPr>
          <p:spPr>
            <a:xfrm>
              <a:off x="5574600" y="4831920"/>
              <a:ext cx="35640" cy="356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CustomShape 49"/>
            <p:cNvSpPr/>
            <p:nvPr/>
          </p:nvSpPr>
          <p:spPr>
            <a:xfrm>
              <a:off x="3384000" y="397152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CustomShape 50"/>
            <p:cNvSpPr/>
            <p:nvPr/>
          </p:nvSpPr>
          <p:spPr>
            <a:xfrm>
              <a:off x="5106600" y="510552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CustomShape 51"/>
            <p:cNvSpPr/>
            <p:nvPr/>
          </p:nvSpPr>
          <p:spPr>
            <a:xfrm>
              <a:off x="4021200" y="401148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" name="CustomShape 52"/>
            <p:cNvSpPr/>
            <p:nvPr/>
          </p:nvSpPr>
          <p:spPr>
            <a:xfrm>
              <a:off x="4612320" y="467856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CustomShape 53"/>
            <p:cNvSpPr/>
            <p:nvPr/>
          </p:nvSpPr>
          <p:spPr>
            <a:xfrm>
              <a:off x="5544720" y="50533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" name="CustomShape 54"/>
            <p:cNvSpPr/>
            <p:nvPr/>
          </p:nvSpPr>
          <p:spPr>
            <a:xfrm>
              <a:off x="6775920" y="59983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CustomShape 55"/>
            <p:cNvSpPr/>
            <p:nvPr/>
          </p:nvSpPr>
          <p:spPr>
            <a:xfrm>
              <a:off x="5815800" y="48751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CustomShape 56"/>
            <p:cNvSpPr/>
            <p:nvPr/>
          </p:nvSpPr>
          <p:spPr>
            <a:xfrm>
              <a:off x="6933960" y="525312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CustomShape 57"/>
            <p:cNvSpPr/>
            <p:nvPr/>
          </p:nvSpPr>
          <p:spPr>
            <a:xfrm>
              <a:off x="7447320" y="5883840"/>
              <a:ext cx="35640" cy="35640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CustomShape 58"/>
            <p:cNvSpPr/>
            <p:nvPr/>
          </p:nvSpPr>
          <p:spPr>
            <a:xfrm>
              <a:off x="6217560" y="49341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CustomShape 59"/>
            <p:cNvSpPr/>
            <p:nvPr/>
          </p:nvSpPr>
          <p:spPr>
            <a:xfrm>
              <a:off x="3964320" y="474300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8" name="CustomShape 60"/>
            <p:cNvSpPr/>
            <p:nvPr/>
          </p:nvSpPr>
          <p:spPr>
            <a:xfrm>
              <a:off x="3037680" y="263520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CustomShape 61"/>
            <p:cNvSpPr/>
            <p:nvPr/>
          </p:nvSpPr>
          <p:spPr>
            <a:xfrm>
              <a:off x="3232800" y="273492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CustomShape 62"/>
            <p:cNvSpPr/>
            <p:nvPr/>
          </p:nvSpPr>
          <p:spPr>
            <a:xfrm>
              <a:off x="3075840" y="318132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" name="CustomShape 63"/>
            <p:cNvSpPr/>
            <p:nvPr/>
          </p:nvSpPr>
          <p:spPr>
            <a:xfrm>
              <a:off x="3303720" y="298188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CustomShape 64"/>
            <p:cNvSpPr/>
            <p:nvPr/>
          </p:nvSpPr>
          <p:spPr>
            <a:xfrm>
              <a:off x="3289680" y="330480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CustomShape 65"/>
            <p:cNvSpPr/>
            <p:nvPr/>
          </p:nvSpPr>
          <p:spPr>
            <a:xfrm>
              <a:off x="3166200" y="292500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CustomShape 66"/>
            <p:cNvSpPr/>
            <p:nvPr/>
          </p:nvSpPr>
          <p:spPr>
            <a:xfrm>
              <a:off x="3403800" y="316728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CustomShape 67"/>
            <p:cNvSpPr/>
            <p:nvPr/>
          </p:nvSpPr>
          <p:spPr>
            <a:xfrm>
              <a:off x="3227760" y="349992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CustomShape 68"/>
            <p:cNvSpPr/>
            <p:nvPr/>
          </p:nvSpPr>
          <p:spPr>
            <a:xfrm>
              <a:off x="3275280" y="371340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CustomShape 69"/>
            <p:cNvSpPr/>
            <p:nvPr/>
          </p:nvSpPr>
          <p:spPr>
            <a:xfrm>
              <a:off x="3432240" y="346644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CustomShape 70"/>
            <p:cNvSpPr/>
            <p:nvPr/>
          </p:nvSpPr>
          <p:spPr>
            <a:xfrm>
              <a:off x="3636360" y="411120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CustomShape 71"/>
            <p:cNvSpPr/>
            <p:nvPr/>
          </p:nvSpPr>
          <p:spPr>
            <a:xfrm>
              <a:off x="3712320" y="386892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CustomShape 72"/>
            <p:cNvSpPr/>
            <p:nvPr/>
          </p:nvSpPr>
          <p:spPr>
            <a:xfrm>
              <a:off x="3788640" y="410616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CustomShape 73"/>
            <p:cNvSpPr/>
            <p:nvPr/>
          </p:nvSpPr>
          <p:spPr>
            <a:xfrm>
              <a:off x="3774240" y="449604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" name="CustomShape 74"/>
            <p:cNvSpPr/>
            <p:nvPr/>
          </p:nvSpPr>
          <p:spPr>
            <a:xfrm>
              <a:off x="3579480" y="373572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CustomShape 75"/>
            <p:cNvSpPr/>
            <p:nvPr/>
          </p:nvSpPr>
          <p:spPr>
            <a:xfrm>
              <a:off x="3812400" y="424872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CustomShape 76"/>
            <p:cNvSpPr/>
            <p:nvPr/>
          </p:nvSpPr>
          <p:spPr>
            <a:xfrm>
              <a:off x="3622320" y="390672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CustomShape 77"/>
            <p:cNvSpPr/>
            <p:nvPr/>
          </p:nvSpPr>
          <p:spPr>
            <a:xfrm>
              <a:off x="3764880" y="369288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CustomShape 78"/>
            <p:cNvSpPr/>
            <p:nvPr/>
          </p:nvSpPr>
          <p:spPr>
            <a:xfrm>
              <a:off x="3888360" y="429156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CustomShape 79"/>
            <p:cNvSpPr/>
            <p:nvPr/>
          </p:nvSpPr>
          <p:spPr>
            <a:xfrm>
              <a:off x="3926160" y="407304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CustomShape 80"/>
            <p:cNvSpPr/>
            <p:nvPr/>
          </p:nvSpPr>
          <p:spPr>
            <a:xfrm>
              <a:off x="3821760" y="392580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CustomShape 81"/>
            <p:cNvSpPr/>
            <p:nvPr/>
          </p:nvSpPr>
          <p:spPr>
            <a:xfrm>
              <a:off x="3693600" y="429624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CustomShape 82"/>
            <p:cNvSpPr/>
            <p:nvPr/>
          </p:nvSpPr>
          <p:spPr>
            <a:xfrm>
              <a:off x="3907080" y="418248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" name="CustomShape 83"/>
            <p:cNvSpPr/>
            <p:nvPr/>
          </p:nvSpPr>
          <p:spPr>
            <a:xfrm>
              <a:off x="3907080" y="333684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" name="CustomShape 84"/>
            <p:cNvSpPr/>
            <p:nvPr/>
          </p:nvSpPr>
          <p:spPr>
            <a:xfrm>
              <a:off x="3831120" y="441504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CustomShape 85"/>
            <p:cNvSpPr/>
            <p:nvPr/>
          </p:nvSpPr>
          <p:spPr>
            <a:xfrm>
              <a:off x="4213080" y="426528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" name="CustomShape 86"/>
            <p:cNvSpPr/>
            <p:nvPr/>
          </p:nvSpPr>
          <p:spPr>
            <a:xfrm>
              <a:off x="4275000" y="44838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5" name="CustomShape 87"/>
            <p:cNvSpPr/>
            <p:nvPr/>
          </p:nvSpPr>
          <p:spPr>
            <a:xfrm>
              <a:off x="4303440" y="468792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CustomShape 88"/>
            <p:cNvSpPr/>
            <p:nvPr/>
          </p:nvSpPr>
          <p:spPr>
            <a:xfrm>
              <a:off x="4455720" y="452196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CustomShape 89"/>
            <p:cNvSpPr/>
            <p:nvPr/>
          </p:nvSpPr>
          <p:spPr>
            <a:xfrm>
              <a:off x="4460400" y="462132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CustomShape 90"/>
            <p:cNvSpPr/>
            <p:nvPr/>
          </p:nvSpPr>
          <p:spPr>
            <a:xfrm>
              <a:off x="4588560" y="48258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CustomShape 91"/>
            <p:cNvSpPr/>
            <p:nvPr/>
          </p:nvSpPr>
          <p:spPr>
            <a:xfrm>
              <a:off x="4588560" y="455976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CustomShape 92"/>
            <p:cNvSpPr/>
            <p:nvPr/>
          </p:nvSpPr>
          <p:spPr>
            <a:xfrm>
              <a:off x="4536360" y="472608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CustomShape 93"/>
            <p:cNvSpPr/>
            <p:nvPr/>
          </p:nvSpPr>
          <p:spPr>
            <a:xfrm>
              <a:off x="4398480" y="480672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CustomShape 94"/>
            <p:cNvSpPr/>
            <p:nvPr/>
          </p:nvSpPr>
          <p:spPr>
            <a:xfrm>
              <a:off x="4294080" y="43794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CustomShape 95"/>
            <p:cNvSpPr/>
            <p:nvPr/>
          </p:nvSpPr>
          <p:spPr>
            <a:xfrm>
              <a:off x="4156200" y="438408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CustomShape 96"/>
            <p:cNvSpPr/>
            <p:nvPr/>
          </p:nvSpPr>
          <p:spPr>
            <a:xfrm>
              <a:off x="4194360" y="473076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97"/>
            <p:cNvSpPr/>
            <p:nvPr/>
          </p:nvSpPr>
          <p:spPr>
            <a:xfrm>
              <a:off x="4545720" y="492552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6" name="CustomShape 98"/>
            <p:cNvSpPr/>
            <p:nvPr/>
          </p:nvSpPr>
          <p:spPr>
            <a:xfrm>
              <a:off x="4692960" y="481644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7" name="CustomShape 99"/>
            <p:cNvSpPr/>
            <p:nvPr/>
          </p:nvSpPr>
          <p:spPr>
            <a:xfrm>
              <a:off x="4655160" y="496836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8" name="CustomShape 100"/>
            <p:cNvSpPr/>
            <p:nvPr/>
          </p:nvSpPr>
          <p:spPr>
            <a:xfrm>
              <a:off x="4631400" y="46026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CustomShape 101"/>
            <p:cNvSpPr/>
            <p:nvPr/>
          </p:nvSpPr>
          <p:spPr>
            <a:xfrm>
              <a:off x="4398480" y="42984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CustomShape 102"/>
            <p:cNvSpPr/>
            <p:nvPr/>
          </p:nvSpPr>
          <p:spPr>
            <a:xfrm>
              <a:off x="4199040" y="45504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103"/>
            <p:cNvSpPr/>
            <p:nvPr/>
          </p:nvSpPr>
          <p:spPr>
            <a:xfrm>
              <a:off x="4236840" y="483048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CustomShape 104"/>
            <p:cNvSpPr/>
            <p:nvPr/>
          </p:nvSpPr>
          <p:spPr>
            <a:xfrm>
              <a:off x="4403160" y="493524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CustomShape 105"/>
            <p:cNvSpPr/>
            <p:nvPr/>
          </p:nvSpPr>
          <p:spPr>
            <a:xfrm>
              <a:off x="4935600" y="48729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CustomShape 106"/>
            <p:cNvSpPr/>
            <p:nvPr/>
          </p:nvSpPr>
          <p:spPr>
            <a:xfrm>
              <a:off x="5101920" y="486324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CustomShape 107"/>
            <p:cNvSpPr/>
            <p:nvPr/>
          </p:nvSpPr>
          <p:spPr>
            <a:xfrm>
              <a:off x="5211000" y="500580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CustomShape 108"/>
            <p:cNvSpPr/>
            <p:nvPr/>
          </p:nvSpPr>
          <p:spPr>
            <a:xfrm>
              <a:off x="5292000" y="51627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CustomShape 109"/>
            <p:cNvSpPr/>
            <p:nvPr/>
          </p:nvSpPr>
          <p:spPr>
            <a:xfrm>
              <a:off x="4973760" y="51483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CustomShape 110"/>
            <p:cNvSpPr/>
            <p:nvPr/>
          </p:nvSpPr>
          <p:spPr>
            <a:xfrm>
              <a:off x="4859640" y="46875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CustomShape 111"/>
            <p:cNvSpPr/>
            <p:nvPr/>
          </p:nvSpPr>
          <p:spPr>
            <a:xfrm>
              <a:off x="4849920" y="486324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CustomShape 112"/>
            <p:cNvSpPr/>
            <p:nvPr/>
          </p:nvSpPr>
          <p:spPr>
            <a:xfrm>
              <a:off x="5002200" y="50151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CustomShape 113"/>
            <p:cNvSpPr/>
            <p:nvPr/>
          </p:nvSpPr>
          <p:spPr>
            <a:xfrm>
              <a:off x="5158800" y="52527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CustomShape 114"/>
            <p:cNvSpPr/>
            <p:nvPr/>
          </p:nvSpPr>
          <p:spPr>
            <a:xfrm>
              <a:off x="5311080" y="522900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CustomShape 115"/>
            <p:cNvSpPr/>
            <p:nvPr/>
          </p:nvSpPr>
          <p:spPr>
            <a:xfrm>
              <a:off x="5301360" y="476352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CustomShape 116"/>
            <p:cNvSpPr/>
            <p:nvPr/>
          </p:nvSpPr>
          <p:spPr>
            <a:xfrm>
              <a:off x="5320440" y="492984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CustomShape 117"/>
            <p:cNvSpPr/>
            <p:nvPr/>
          </p:nvSpPr>
          <p:spPr>
            <a:xfrm>
              <a:off x="5016240" y="472068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CustomShape 118"/>
            <p:cNvSpPr/>
            <p:nvPr/>
          </p:nvSpPr>
          <p:spPr>
            <a:xfrm>
              <a:off x="5515920" y="47635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CustomShape 119"/>
            <p:cNvSpPr/>
            <p:nvPr/>
          </p:nvSpPr>
          <p:spPr>
            <a:xfrm>
              <a:off x="5729760" y="512928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CustomShape 120"/>
            <p:cNvSpPr/>
            <p:nvPr/>
          </p:nvSpPr>
          <p:spPr>
            <a:xfrm>
              <a:off x="6003360" y="526068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CustomShape 121"/>
            <p:cNvSpPr/>
            <p:nvPr/>
          </p:nvSpPr>
          <p:spPr>
            <a:xfrm>
              <a:off x="5758560" y="53575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CustomShape 122"/>
            <p:cNvSpPr/>
            <p:nvPr/>
          </p:nvSpPr>
          <p:spPr>
            <a:xfrm>
              <a:off x="5492160" y="526716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CustomShape 123"/>
            <p:cNvSpPr/>
            <p:nvPr/>
          </p:nvSpPr>
          <p:spPr>
            <a:xfrm>
              <a:off x="5820120" y="528624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CustomShape 124"/>
            <p:cNvSpPr/>
            <p:nvPr/>
          </p:nvSpPr>
          <p:spPr>
            <a:xfrm>
              <a:off x="5869800" y="507240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CustomShape 125"/>
            <p:cNvSpPr/>
            <p:nvPr/>
          </p:nvSpPr>
          <p:spPr>
            <a:xfrm>
              <a:off x="6029280" y="510768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CustomShape 126"/>
            <p:cNvSpPr/>
            <p:nvPr/>
          </p:nvSpPr>
          <p:spPr>
            <a:xfrm>
              <a:off x="5862960" y="536688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CustomShape 127"/>
            <p:cNvSpPr/>
            <p:nvPr/>
          </p:nvSpPr>
          <p:spPr>
            <a:xfrm>
              <a:off x="6048360" y="539064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CustomShape 128"/>
            <p:cNvSpPr/>
            <p:nvPr/>
          </p:nvSpPr>
          <p:spPr>
            <a:xfrm>
              <a:off x="5592240" y="530028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CustomShape 129"/>
            <p:cNvSpPr/>
            <p:nvPr/>
          </p:nvSpPr>
          <p:spPr>
            <a:xfrm>
              <a:off x="5972040" y="543816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CustomShape 130"/>
            <p:cNvSpPr/>
            <p:nvPr/>
          </p:nvSpPr>
          <p:spPr>
            <a:xfrm>
              <a:off x="6033960" y="489204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CustomShape 131"/>
            <p:cNvSpPr/>
            <p:nvPr/>
          </p:nvSpPr>
          <p:spPr>
            <a:xfrm>
              <a:off x="6248520" y="55944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CustomShape 132"/>
            <p:cNvSpPr/>
            <p:nvPr/>
          </p:nvSpPr>
          <p:spPr>
            <a:xfrm>
              <a:off x="6377040" y="56559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CustomShape 133"/>
            <p:cNvSpPr/>
            <p:nvPr/>
          </p:nvSpPr>
          <p:spPr>
            <a:xfrm>
              <a:off x="6528960" y="58129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CustomShape 134"/>
            <p:cNvSpPr/>
            <p:nvPr/>
          </p:nvSpPr>
          <p:spPr>
            <a:xfrm>
              <a:off x="6391080" y="512388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CustomShape 135"/>
            <p:cNvSpPr/>
            <p:nvPr/>
          </p:nvSpPr>
          <p:spPr>
            <a:xfrm>
              <a:off x="6262920" y="52333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CustomShape 136"/>
            <p:cNvSpPr/>
            <p:nvPr/>
          </p:nvSpPr>
          <p:spPr>
            <a:xfrm>
              <a:off x="6453000" y="54471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CustomShape 137"/>
            <p:cNvSpPr/>
            <p:nvPr/>
          </p:nvSpPr>
          <p:spPr>
            <a:xfrm>
              <a:off x="6585840" y="51001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CustomShape 138"/>
            <p:cNvSpPr/>
            <p:nvPr/>
          </p:nvSpPr>
          <p:spPr>
            <a:xfrm>
              <a:off x="6662160" y="55659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CustomShape 139"/>
            <p:cNvSpPr/>
            <p:nvPr/>
          </p:nvSpPr>
          <p:spPr>
            <a:xfrm>
              <a:off x="6633360" y="52524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CustomShape 140"/>
            <p:cNvSpPr/>
            <p:nvPr/>
          </p:nvSpPr>
          <p:spPr>
            <a:xfrm>
              <a:off x="7199280" y="557892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CustomShape 141"/>
            <p:cNvSpPr/>
            <p:nvPr/>
          </p:nvSpPr>
          <p:spPr>
            <a:xfrm>
              <a:off x="7047360" y="554112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CustomShape 142"/>
            <p:cNvSpPr/>
            <p:nvPr/>
          </p:nvSpPr>
          <p:spPr>
            <a:xfrm>
              <a:off x="7313400" y="572652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143"/>
            <p:cNvSpPr/>
            <p:nvPr/>
          </p:nvSpPr>
          <p:spPr>
            <a:xfrm>
              <a:off x="7237440" y="582624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144"/>
            <p:cNvSpPr/>
            <p:nvPr/>
          </p:nvSpPr>
          <p:spPr>
            <a:xfrm>
              <a:off x="7010280" y="570456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CustomShape 145"/>
            <p:cNvSpPr/>
            <p:nvPr/>
          </p:nvSpPr>
          <p:spPr>
            <a:xfrm>
              <a:off x="6991200" y="589428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CustomShape 146"/>
            <p:cNvSpPr/>
            <p:nvPr/>
          </p:nvSpPr>
          <p:spPr>
            <a:xfrm>
              <a:off x="6995880" y="604656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CustomShape 147"/>
            <p:cNvSpPr/>
            <p:nvPr/>
          </p:nvSpPr>
          <p:spPr>
            <a:xfrm>
              <a:off x="7100280" y="584676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CustomShape 148"/>
            <p:cNvSpPr/>
            <p:nvPr/>
          </p:nvSpPr>
          <p:spPr>
            <a:xfrm>
              <a:off x="7143120" y="604656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CustomShape 149"/>
            <p:cNvSpPr/>
            <p:nvPr/>
          </p:nvSpPr>
          <p:spPr>
            <a:xfrm>
              <a:off x="7295040" y="619848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CustomShape 150"/>
            <p:cNvSpPr/>
            <p:nvPr/>
          </p:nvSpPr>
          <p:spPr>
            <a:xfrm>
              <a:off x="7300080" y="599904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CustomShape 151"/>
            <p:cNvSpPr/>
            <p:nvPr/>
          </p:nvSpPr>
          <p:spPr>
            <a:xfrm>
              <a:off x="7566120" y="6116400"/>
              <a:ext cx="35640" cy="35640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CustomShape 152"/>
            <p:cNvSpPr/>
            <p:nvPr/>
          </p:nvSpPr>
          <p:spPr>
            <a:xfrm>
              <a:off x="7770600" y="6268680"/>
              <a:ext cx="35640" cy="35640"/>
            </a:xfrm>
            <a:prstGeom prst="ellipse">
              <a:avLst/>
            </a:prstGeom>
            <a:solidFill>
              <a:srgbClr val="c0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CustomShape 153"/>
            <p:cNvSpPr/>
            <p:nvPr/>
          </p:nvSpPr>
          <p:spPr>
            <a:xfrm>
              <a:off x="6699960" y="492444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CustomShape 154"/>
            <p:cNvSpPr/>
            <p:nvPr/>
          </p:nvSpPr>
          <p:spPr>
            <a:xfrm>
              <a:off x="6467040" y="47059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CustomShape 155"/>
            <p:cNvSpPr/>
            <p:nvPr/>
          </p:nvSpPr>
          <p:spPr>
            <a:xfrm>
              <a:off x="6343560" y="45111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CustomShape 156"/>
            <p:cNvSpPr/>
            <p:nvPr/>
          </p:nvSpPr>
          <p:spPr>
            <a:xfrm>
              <a:off x="6429240" y="52711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CustomShape 157"/>
            <p:cNvSpPr/>
            <p:nvPr/>
          </p:nvSpPr>
          <p:spPr>
            <a:xfrm>
              <a:off x="6604920" y="53899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CustomShape 158"/>
            <p:cNvSpPr/>
            <p:nvPr/>
          </p:nvSpPr>
          <p:spPr>
            <a:xfrm>
              <a:off x="6747480" y="544248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CustomShape 159"/>
            <p:cNvSpPr/>
            <p:nvPr/>
          </p:nvSpPr>
          <p:spPr>
            <a:xfrm>
              <a:off x="6728400" y="574632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CustomShape 160"/>
            <p:cNvSpPr/>
            <p:nvPr/>
          </p:nvSpPr>
          <p:spPr>
            <a:xfrm>
              <a:off x="6319800" y="51192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CustomShape 161"/>
            <p:cNvSpPr/>
            <p:nvPr/>
          </p:nvSpPr>
          <p:spPr>
            <a:xfrm>
              <a:off x="6514560" y="520488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CustomShape 162"/>
            <p:cNvSpPr/>
            <p:nvPr/>
          </p:nvSpPr>
          <p:spPr>
            <a:xfrm>
              <a:off x="6315120" y="54471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CustomShape 163"/>
            <p:cNvSpPr/>
            <p:nvPr/>
          </p:nvSpPr>
          <p:spPr>
            <a:xfrm>
              <a:off x="7052760" y="497772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CustomShape 164"/>
            <p:cNvSpPr/>
            <p:nvPr/>
          </p:nvSpPr>
          <p:spPr>
            <a:xfrm>
              <a:off x="5620680" y="437184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CustomShape 165"/>
            <p:cNvSpPr/>
            <p:nvPr/>
          </p:nvSpPr>
          <p:spPr>
            <a:xfrm>
              <a:off x="5881680" y="455148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CustomShape 166"/>
            <p:cNvSpPr/>
            <p:nvPr/>
          </p:nvSpPr>
          <p:spPr>
            <a:xfrm>
              <a:off x="5981760" y="454284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CustomShape 167"/>
            <p:cNvSpPr/>
            <p:nvPr/>
          </p:nvSpPr>
          <p:spPr>
            <a:xfrm>
              <a:off x="5996160" y="568296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CustomShape 168"/>
            <p:cNvSpPr/>
            <p:nvPr/>
          </p:nvSpPr>
          <p:spPr>
            <a:xfrm>
              <a:off x="5697000" y="50083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CustomShape 169"/>
            <p:cNvSpPr/>
            <p:nvPr/>
          </p:nvSpPr>
          <p:spPr>
            <a:xfrm>
              <a:off x="6381720" y="53568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CustomShape 170"/>
            <p:cNvSpPr/>
            <p:nvPr/>
          </p:nvSpPr>
          <p:spPr>
            <a:xfrm>
              <a:off x="6543360" y="555156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CustomShape 171"/>
            <p:cNvSpPr/>
            <p:nvPr/>
          </p:nvSpPr>
          <p:spPr>
            <a:xfrm>
              <a:off x="4888080" y="44355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CustomShape 172"/>
            <p:cNvSpPr/>
            <p:nvPr/>
          </p:nvSpPr>
          <p:spPr>
            <a:xfrm>
              <a:off x="4313160" y="406584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CustomShape 173"/>
            <p:cNvSpPr/>
            <p:nvPr/>
          </p:nvSpPr>
          <p:spPr>
            <a:xfrm>
              <a:off x="4564800" y="438408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CustomShape 174"/>
            <p:cNvSpPr/>
            <p:nvPr/>
          </p:nvSpPr>
          <p:spPr>
            <a:xfrm>
              <a:off x="3593520" y="349344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3" name="CustomShape 175"/>
            <p:cNvSpPr/>
            <p:nvPr/>
          </p:nvSpPr>
          <p:spPr>
            <a:xfrm>
              <a:off x="3574800" y="431532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4" name="CustomShape 176"/>
            <p:cNvSpPr/>
            <p:nvPr/>
          </p:nvSpPr>
          <p:spPr>
            <a:xfrm>
              <a:off x="3636360" y="480960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5" name="CustomShape 177"/>
            <p:cNvSpPr/>
            <p:nvPr/>
          </p:nvSpPr>
          <p:spPr>
            <a:xfrm>
              <a:off x="4007160" y="436752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6" name="CustomShape 178"/>
            <p:cNvSpPr/>
            <p:nvPr/>
          </p:nvSpPr>
          <p:spPr>
            <a:xfrm>
              <a:off x="2747880" y="324792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7" name="CustomShape 179"/>
            <p:cNvSpPr/>
            <p:nvPr/>
          </p:nvSpPr>
          <p:spPr>
            <a:xfrm>
              <a:off x="2847960" y="300096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8" name="CustomShape 180"/>
            <p:cNvSpPr/>
            <p:nvPr/>
          </p:nvSpPr>
          <p:spPr>
            <a:xfrm>
              <a:off x="3327120" y="451800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CustomShape 181"/>
            <p:cNvSpPr/>
            <p:nvPr/>
          </p:nvSpPr>
          <p:spPr>
            <a:xfrm>
              <a:off x="2966400" y="3499920"/>
              <a:ext cx="35640" cy="35640"/>
            </a:xfrm>
            <a:prstGeom prst="ellipse">
              <a:avLst/>
            </a:prstGeom>
            <a:solidFill>
              <a:srgbClr val="0070c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CustomShape 182"/>
            <p:cNvSpPr/>
            <p:nvPr/>
          </p:nvSpPr>
          <p:spPr>
            <a:xfrm>
              <a:off x="5196960" y="474444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CustomShape 183"/>
            <p:cNvSpPr/>
            <p:nvPr/>
          </p:nvSpPr>
          <p:spPr>
            <a:xfrm>
              <a:off x="5192280" y="490608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CustomShape 184"/>
            <p:cNvSpPr/>
            <p:nvPr/>
          </p:nvSpPr>
          <p:spPr>
            <a:xfrm>
              <a:off x="5706360" y="476136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" name="CustomShape 185"/>
            <p:cNvSpPr/>
            <p:nvPr/>
          </p:nvSpPr>
          <p:spPr>
            <a:xfrm>
              <a:off x="5901120" y="483264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CustomShape 186"/>
            <p:cNvSpPr/>
            <p:nvPr/>
          </p:nvSpPr>
          <p:spPr>
            <a:xfrm>
              <a:off x="5905800" y="491796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CustomShape 187"/>
            <p:cNvSpPr/>
            <p:nvPr/>
          </p:nvSpPr>
          <p:spPr>
            <a:xfrm>
              <a:off x="5516280" y="46663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CustomShape 188"/>
            <p:cNvSpPr/>
            <p:nvPr/>
          </p:nvSpPr>
          <p:spPr>
            <a:xfrm>
              <a:off x="4073400" y="4657320"/>
              <a:ext cx="35640" cy="35640"/>
            </a:xfrm>
            <a:prstGeom prst="ellipse">
              <a:avLst/>
            </a:prstGeom>
            <a:solidFill>
              <a:srgbClr val="ccec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" name="CustomShape 189"/>
            <p:cNvSpPr/>
            <p:nvPr/>
          </p:nvSpPr>
          <p:spPr>
            <a:xfrm>
              <a:off x="4040280" y="4529160"/>
              <a:ext cx="35640" cy="35640"/>
            </a:xfrm>
            <a:prstGeom prst="ellipse">
              <a:avLst/>
            </a:prstGeom>
            <a:solidFill>
              <a:srgbClr val="ccec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" name="CustomShape 190"/>
            <p:cNvSpPr/>
            <p:nvPr/>
          </p:nvSpPr>
          <p:spPr>
            <a:xfrm>
              <a:off x="4097160" y="4320000"/>
              <a:ext cx="35640" cy="35640"/>
            </a:xfrm>
            <a:prstGeom prst="ellipse">
              <a:avLst/>
            </a:prstGeom>
            <a:solidFill>
              <a:srgbClr val="ccec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CustomShape 191"/>
            <p:cNvSpPr/>
            <p:nvPr/>
          </p:nvSpPr>
          <p:spPr>
            <a:xfrm>
              <a:off x="4059360" y="4177440"/>
              <a:ext cx="35640" cy="35640"/>
            </a:xfrm>
            <a:prstGeom prst="ellipse">
              <a:avLst/>
            </a:prstGeom>
            <a:solidFill>
              <a:srgbClr val="ccec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CustomShape 192"/>
            <p:cNvSpPr/>
            <p:nvPr/>
          </p:nvSpPr>
          <p:spPr>
            <a:xfrm>
              <a:off x="4754880" y="4711320"/>
              <a:ext cx="35640" cy="35640"/>
            </a:xfrm>
            <a:prstGeom prst="ellipse">
              <a:avLst/>
            </a:prstGeom>
            <a:solidFill>
              <a:srgbClr val="ffffcc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1" name="CustomShape 193"/>
            <p:cNvSpPr/>
            <p:nvPr/>
          </p:nvSpPr>
          <p:spPr>
            <a:xfrm>
              <a:off x="4745520" y="5015160"/>
              <a:ext cx="35640" cy="35640"/>
            </a:xfrm>
            <a:prstGeom prst="ellipse">
              <a:avLst/>
            </a:prstGeom>
            <a:solidFill>
              <a:srgbClr val="ffffcc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CustomShape 194"/>
            <p:cNvSpPr/>
            <p:nvPr/>
          </p:nvSpPr>
          <p:spPr>
            <a:xfrm>
              <a:off x="4778640" y="4559400"/>
              <a:ext cx="35640" cy="35640"/>
            </a:xfrm>
            <a:prstGeom prst="ellipse">
              <a:avLst/>
            </a:prstGeom>
            <a:solidFill>
              <a:srgbClr val="ffffcc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CustomShape 195"/>
            <p:cNvSpPr/>
            <p:nvPr/>
          </p:nvSpPr>
          <p:spPr>
            <a:xfrm>
              <a:off x="4783680" y="4910760"/>
              <a:ext cx="35640" cy="35640"/>
            </a:xfrm>
            <a:prstGeom prst="ellipse">
              <a:avLst/>
            </a:prstGeom>
            <a:solidFill>
              <a:srgbClr val="ffffcc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CustomShape 196"/>
            <p:cNvSpPr/>
            <p:nvPr/>
          </p:nvSpPr>
          <p:spPr>
            <a:xfrm>
              <a:off x="4721760" y="4255200"/>
              <a:ext cx="35640" cy="35640"/>
            </a:xfrm>
            <a:prstGeom prst="ellipse">
              <a:avLst/>
            </a:prstGeom>
            <a:solidFill>
              <a:srgbClr val="ffffcc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CustomShape 197"/>
            <p:cNvSpPr/>
            <p:nvPr/>
          </p:nvSpPr>
          <p:spPr>
            <a:xfrm>
              <a:off x="5439960" y="487296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CustomShape 198"/>
            <p:cNvSpPr/>
            <p:nvPr/>
          </p:nvSpPr>
          <p:spPr>
            <a:xfrm>
              <a:off x="5387760" y="503928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CustomShape 199"/>
            <p:cNvSpPr/>
            <p:nvPr/>
          </p:nvSpPr>
          <p:spPr>
            <a:xfrm>
              <a:off x="5387760" y="4393080"/>
              <a:ext cx="35640" cy="35640"/>
            </a:xfrm>
            <a:prstGeom prst="ellipse">
              <a:avLst/>
            </a:prstGeom>
            <a:solidFill>
              <a:srgbClr val="ffff6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CustomShape 200"/>
            <p:cNvSpPr/>
            <p:nvPr/>
          </p:nvSpPr>
          <p:spPr>
            <a:xfrm>
              <a:off x="6160680" y="5152680"/>
              <a:ext cx="35640" cy="35640"/>
            </a:xfrm>
            <a:prstGeom prst="ellipse">
              <a:avLst/>
            </a:prstGeom>
            <a:solidFill>
              <a:srgbClr val="ffcc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CustomShape 201"/>
            <p:cNvSpPr/>
            <p:nvPr/>
          </p:nvSpPr>
          <p:spPr>
            <a:xfrm>
              <a:off x="6174720" y="5466240"/>
              <a:ext cx="35640" cy="35640"/>
            </a:xfrm>
            <a:prstGeom prst="ellipse">
              <a:avLst/>
            </a:prstGeom>
            <a:solidFill>
              <a:srgbClr val="ffcc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CustomShape 202"/>
            <p:cNvSpPr/>
            <p:nvPr/>
          </p:nvSpPr>
          <p:spPr>
            <a:xfrm>
              <a:off x="6150960" y="4644360"/>
              <a:ext cx="35640" cy="35640"/>
            </a:xfrm>
            <a:prstGeom prst="ellipse">
              <a:avLst/>
            </a:prstGeom>
            <a:solidFill>
              <a:srgbClr val="ffcc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CustomShape 203"/>
            <p:cNvSpPr/>
            <p:nvPr/>
          </p:nvSpPr>
          <p:spPr>
            <a:xfrm>
              <a:off x="6851880" y="5826960"/>
              <a:ext cx="35640" cy="35640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CustomShape 204"/>
            <p:cNvSpPr/>
            <p:nvPr/>
          </p:nvSpPr>
          <p:spPr>
            <a:xfrm>
              <a:off x="6880680" y="5551560"/>
              <a:ext cx="35640" cy="35640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CustomShape 205"/>
            <p:cNvSpPr/>
            <p:nvPr/>
          </p:nvSpPr>
          <p:spPr>
            <a:xfrm>
              <a:off x="6885360" y="5005080"/>
              <a:ext cx="35640" cy="35640"/>
            </a:xfrm>
            <a:prstGeom prst="ellipse">
              <a:avLst/>
            </a:prstGeom>
            <a:solidFill>
              <a:srgbClr val="ff99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CustomShape 206"/>
            <p:cNvSpPr/>
            <p:nvPr/>
          </p:nvSpPr>
          <p:spPr>
            <a:xfrm>
              <a:off x="4142160" y="633168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CustomShape 207"/>
            <p:cNvSpPr/>
            <p:nvPr/>
          </p:nvSpPr>
          <p:spPr>
            <a:xfrm>
              <a:off x="4731120" y="619884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CustomShape 208"/>
            <p:cNvSpPr/>
            <p:nvPr/>
          </p:nvSpPr>
          <p:spPr>
            <a:xfrm>
              <a:off x="4336920" y="601344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" name="CustomShape 209"/>
            <p:cNvSpPr/>
            <p:nvPr/>
          </p:nvSpPr>
          <p:spPr>
            <a:xfrm>
              <a:off x="4417560" y="5590800"/>
              <a:ext cx="35640" cy="35640"/>
            </a:xfrm>
            <a:prstGeom prst="ellipse">
              <a:avLst/>
            </a:prstGeom>
            <a:solidFill>
              <a:schemeClr val="tx1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CustomShape 210"/>
            <p:cNvSpPr/>
            <p:nvPr/>
          </p:nvSpPr>
          <p:spPr>
            <a:xfrm>
              <a:off x="3897720" y="572616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CustomShape 211"/>
            <p:cNvSpPr/>
            <p:nvPr/>
          </p:nvSpPr>
          <p:spPr>
            <a:xfrm>
              <a:off x="3755160" y="6044760"/>
              <a:ext cx="35640" cy="35640"/>
            </a:xfrm>
            <a:prstGeom prst="ellipse">
              <a:avLst/>
            </a:prstGeom>
            <a:solidFill>
              <a:srgbClr val="00b0f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CustomShape 212"/>
            <p:cNvSpPr/>
            <p:nvPr/>
          </p:nvSpPr>
          <p:spPr>
            <a:xfrm>
              <a:off x="6153120" y="3402720"/>
              <a:ext cx="35640" cy="35640"/>
            </a:xfrm>
            <a:prstGeom prst="ellipse">
              <a:avLst/>
            </a:prstGeom>
            <a:solidFill>
              <a:srgbClr val="ffff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CustomShape 213"/>
            <p:cNvSpPr/>
            <p:nvPr/>
          </p:nvSpPr>
          <p:spPr>
            <a:xfrm>
              <a:off x="7137720" y="323460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CustomShape 214"/>
            <p:cNvSpPr/>
            <p:nvPr/>
          </p:nvSpPr>
          <p:spPr>
            <a:xfrm>
              <a:off x="6423840" y="36522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CustomShape 215"/>
            <p:cNvSpPr/>
            <p:nvPr/>
          </p:nvSpPr>
          <p:spPr>
            <a:xfrm>
              <a:off x="6671520" y="314784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4" name="CustomShape 216"/>
            <p:cNvSpPr/>
            <p:nvPr/>
          </p:nvSpPr>
          <p:spPr>
            <a:xfrm>
              <a:off x="6524280" y="343764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CustomShape 217"/>
            <p:cNvSpPr/>
            <p:nvPr/>
          </p:nvSpPr>
          <p:spPr>
            <a:xfrm>
              <a:off x="6353280" y="41598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" name="CustomShape 218"/>
            <p:cNvSpPr/>
            <p:nvPr/>
          </p:nvSpPr>
          <p:spPr>
            <a:xfrm>
              <a:off x="6690600" y="3841200"/>
              <a:ext cx="35640" cy="35640"/>
            </a:xfrm>
            <a:prstGeom prst="ellipse">
              <a:avLst/>
            </a:prstGeom>
            <a:solidFill>
              <a:srgbClr val="ffc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" name="CustomShape 219"/>
            <p:cNvSpPr/>
            <p:nvPr/>
          </p:nvSpPr>
          <p:spPr>
            <a:xfrm>
              <a:off x="6909840" y="265680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CustomShape 220"/>
            <p:cNvSpPr/>
            <p:nvPr/>
          </p:nvSpPr>
          <p:spPr>
            <a:xfrm>
              <a:off x="7048080" y="3009240"/>
              <a:ext cx="35640" cy="35640"/>
            </a:xfrm>
            <a:prstGeom prst="ellipse">
              <a:avLst/>
            </a:prstGeom>
            <a:solidFill>
              <a:srgbClr val="ff000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49" name="CustomShape 221"/>
          <p:cNvSpPr/>
          <p:nvPr/>
        </p:nvSpPr>
        <p:spPr>
          <a:xfrm>
            <a:off x="6318360" y="3120480"/>
            <a:ext cx="996480" cy="587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Rote Riesen</a:t>
            </a:r>
            <a:endParaRPr b="0" lang="de-DE" sz="1600" spc="-1" strike="noStrike">
              <a:latin typeface="Arial"/>
            </a:endParaRPr>
          </a:p>
        </p:txBody>
      </p:sp>
      <p:sp>
        <p:nvSpPr>
          <p:cNvPr id="550" name="CustomShape 222"/>
          <p:cNvSpPr/>
          <p:nvPr/>
        </p:nvSpPr>
        <p:spPr>
          <a:xfrm>
            <a:off x="3782160" y="5761440"/>
            <a:ext cx="1773000" cy="344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</a:pPr>
            <a:r>
              <a:rPr b="0" lang="de-DE" sz="1600" spc="-1" strike="noStrike">
                <a:solidFill>
                  <a:srgbClr val="ffffff"/>
                </a:solidFill>
                <a:latin typeface="Arial"/>
              </a:rPr>
              <a:t>Weiße Zwerge</a:t>
            </a:r>
            <a:endParaRPr b="0" lang="de-DE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63" dur="indefinite" restart="never" nodeType="tmRoot">
          <p:childTnLst>
            <p:seq>
              <p:cTn id="464" dur="indefinite" nodeType="mainSeq">
                <p:childTnLst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3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4" fill="hold">
                      <p:stCondLst>
                        <p:cond delay="indefinite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506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7" fill="hold">
                      <p:stCondLst>
                        <p:cond delay="indefinite"/>
                      </p:stCondLst>
                      <p:childTnLst>
                        <p:par>
                          <p:cTn id="508" fill="hold">
                            <p:stCondLst>
                              <p:cond delay="0"/>
                            </p:stCondLst>
                            <p:childTnLst>
                              <p:par>
                                <p:cTn id="5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>
                      <p:stCondLst>
                        <p:cond delay="indefinite"/>
                      </p:stCondLst>
                      <p:childTnLst>
                        <p:par>
                          <p:cTn id="538" fill="hold">
                            <p:stCondLst>
                              <p:cond delay="0"/>
                            </p:stCondLst>
                            <p:childTnLst>
                              <p:par>
                                <p:cTn id="539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4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2" fill="hold">
                      <p:stCondLst>
                        <p:cond delay="indefinite"/>
                      </p:stCondLst>
                      <p:childTnLst>
                        <p:par>
                          <p:cTn id="543" fill="hold">
                            <p:stCondLst>
                              <p:cond delay="0"/>
                            </p:stCondLst>
                            <p:childTnLst>
                              <p:par>
                                <p:cTn id="54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54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7" fill="hold">
                      <p:stCondLst>
                        <p:cond delay="indefinite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1" fill="hold">
                      <p:stCondLst>
                        <p:cond delay="indefinite"/>
                      </p:stCondLst>
                      <p:childTnLst>
                        <p:par>
                          <p:cTn id="552" fill="hold">
                            <p:stCondLst>
                              <p:cond delay="0"/>
                            </p:stCondLst>
                            <p:childTnLst>
                              <p:par>
                                <p:cTn id="5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5" fill="hold">
                      <p:stCondLst>
                        <p:cond delay="indefinite"/>
                      </p:stCondLst>
                      <p:childTnLst>
                        <p:par>
                          <p:cTn id="556" fill="hold">
                            <p:stCondLst>
                              <p:cond delay="0"/>
                            </p:stCondLst>
                            <p:childTnLst>
                              <p:par>
                                <p:cTn id="557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9" fill="hold">
                      <p:stCondLst>
                        <p:cond delay="indefinite"/>
                      </p:stCondLst>
                      <p:childTnLst>
                        <p:par>
                          <p:cTn id="570" fill="hold">
                            <p:stCondLst>
                              <p:cond delay="0"/>
                            </p:stCondLst>
                            <p:childTnLst>
                              <p:par>
                                <p:cTn id="5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7" fill="hold">
                      <p:stCondLst>
                        <p:cond delay="indefinite"/>
                      </p:stCondLst>
                      <p:childTnLst>
                        <p:par>
                          <p:cTn id="578" fill="hold">
                            <p:stCondLst>
                              <p:cond delay="0"/>
                            </p:stCondLst>
                            <p:childTnLst>
                              <p:par>
                                <p:cTn id="5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1" fill="hold">
                      <p:stCondLst>
                        <p:cond delay="indefinite"/>
                      </p:stCondLst>
                      <p:childTnLst>
                        <p:par>
                          <p:cTn id="582" fill="hold">
                            <p:stCondLst>
                              <p:cond delay="0"/>
                            </p:stCondLst>
                            <p:childTnLst>
                              <p:par>
                                <p:cTn id="58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5" fill="hold">
                      <p:stCondLst>
                        <p:cond delay="indefinite"/>
                      </p:stCondLst>
                      <p:childTnLst>
                        <p:par>
                          <p:cTn id="586" fill="hold">
                            <p:stCondLst>
                              <p:cond delay="0"/>
                            </p:stCondLst>
                            <p:childTnLst>
                              <p:par>
                                <p:cTn id="58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9" fill="hold">
                      <p:stCondLst>
                        <p:cond delay="indefinite"/>
                      </p:stCondLst>
                      <p:childTnLst>
                        <p:par>
                          <p:cTn id="590" fill="hold">
                            <p:stCondLst>
                              <p:cond delay="0"/>
                            </p:stCondLst>
                            <p:childTnLst>
                              <p:par>
                                <p:cTn id="5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3" fill="hold">
                      <p:stCondLst>
                        <p:cond delay="indefinite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7" fill="hold">
                      <p:stCondLst>
                        <p:cond delay="indefinite"/>
                      </p:stCondLst>
                      <p:childTnLst>
                        <p:par>
                          <p:cTn id="598" fill="hold">
                            <p:stCondLst>
                              <p:cond delay="0"/>
                            </p:stCondLst>
                            <p:childTnLst>
                              <p:par>
                                <p:cTn id="5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1" fill="hold">
                      <p:stCondLst>
                        <p:cond delay="indefinite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5" fill="hold">
                      <p:stCondLst>
                        <p:cond delay="indefinite"/>
                      </p:stCondLst>
                      <p:childTnLst>
                        <p:par>
                          <p:cTn id="606" fill="hold">
                            <p:stCondLst>
                              <p:cond delay="0"/>
                            </p:stCondLst>
                            <p:childTnLst>
                              <p:par>
                                <p:cTn id="60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9" fill="hold">
                      <p:stCondLst>
                        <p:cond delay="indefinite"/>
                      </p:stCondLst>
                      <p:childTnLst>
                        <p:par>
                          <p:cTn id="610" fill="hold">
                            <p:stCondLst>
                              <p:cond delay="0"/>
                            </p:stCondLst>
                            <p:childTnLst>
                              <p:par>
                                <p:cTn id="6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3" fill="hold">
                      <p:stCondLst>
                        <p:cond delay="indefinite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fill="hold">
                      <p:stCondLst>
                        <p:cond delay="indefinite"/>
                      </p:stCondLst>
                      <p:childTnLst>
                        <p:par>
                          <p:cTn id="622" fill="hold">
                            <p:stCondLst>
                              <p:cond delay="0"/>
                            </p:stCondLst>
                            <p:childTnLst>
                              <p:par>
                                <p:cTn id="6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3312000" y="1476000"/>
            <a:ext cx="4762080" cy="476172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2" name="CustomShape 2"/>
          <p:cNvSpPr/>
          <p:nvPr/>
        </p:nvSpPr>
        <p:spPr>
          <a:xfrm>
            <a:off x="612000" y="5959800"/>
            <a:ext cx="198000" cy="198000"/>
          </a:xfrm>
          <a:prstGeom prst="ellipse">
            <a:avLst/>
          </a:prstGeom>
          <a:gradFill rotWithShape="0">
            <a:gsLst>
              <a:gs pos="0">
                <a:srgbClr val="ffff23"/>
              </a:gs>
              <a:gs pos="100000">
                <a:srgbClr val="b7e2e5"/>
              </a:gs>
            </a:gsLst>
            <a:path path="circle">
              <a:fillToRect l="50000" t="50000" r="50000" b="50000"/>
            </a:path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3" name="CustomShape 3"/>
          <p:cNvSpPr/>
          <p:nvPr/>
        </p:nvSpPr>
        <p:spPr>
          <a:xfrm>
            <a:off x="1260000" y="5816160"/>
            <a:ext cx="356760" cy="3567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7e2e5"/>
              </a:gs>
            </a:gsLst>
            <a:path path="circle">
              <a:fillToRect l="50000" t="50000" r="50000" b="50000"/>
            </a:path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4" name="CustomShape 4"/>
          <p:cNvSpPr/>
          <p:nvPr/>
        </p:nvSpPr>
        <p:spPr>
          <a:xfrm>
            <a:off x="1836000" y="4678200"/>
            <a:ext cx="1547280" cy="154728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b7e2e5"/>
              </a:gs>
            </a:gsLst>
            <a:path path="circle">
              <a:fillToRect l="50000" t="50000" r="50000" b="50000"/>
            </a:path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CustomShape 5"/>
          <p:cNvSpPr/>
          <p:nvPr/>
        </p:nvSpPr>
        <p:spPr>
          <a:xfrm>
            <a:off x="256320" y="6228000"/>
            <a:ext cx="861120" cy="3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23"/>
                </a:solidFill>
                <a:latin typeface="Arial"/>
              </a:rPr>
              <a:t>Sonne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56" name="CustomShape 6"/>
          <p:cNvSpPr/>
          <p:nvPr/>
        </p:nvSpPr>
        <p:spPr>
          <a:xfrm>
            <a:off x="1047600" y="6228000"/>
            <a:ext cx="772560" cy="3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ffff"/>
                </a:solidFill>
                <a:latin typeface="Arial"/>
              </a:rPr>
              <a:t>Sirius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57" name="CustomShape 7"/>
          <p:cNvSpPr/>
          <p:nvPr/>
        </p:nvSpPr>
        <p:spPr>
          <a:xfrm>
            <a:off x="2235600" y="6228000"/>
            <a:ext cx="772560" cy="3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b0f0"/>
                </a:solidFill>
                <a:latin typeface="Arial"/>
              </a:rPr>
              <a:t>Spica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58" name="CustomShape 8"/>
          <p:cNvSpPr/>
          <p:nvPr/>
        </p:nvSpPr>
        <p:spPr>
          <a:xfrm>
            <a:off x="5225040" y="6228000"/>
            <a:ext cx="949320" cy="3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0800" rIns="100800" tIns="50400" bIns="50400">
            <a:sp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0070c0"/>
                </a:solidFill>
                <a:latin typeface="Arial"/>
              </a:rPr>
              <a:t>Alnilam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59" name="CustomShape 9"/>
          <p:cNvSpPr/>
          <p:nvPr/>
        </p:nvSpPr>
        <p:spPr>
          <a:xfrm>
            <a:off x="8424000" y="-83921400"/>
            <a:ext cx="175698000" cy="175679640"/>
          </a:xfrm>
          <a:prstGeom prst="ellipse">
            <a:avLst/>
          </a:prstGeom>
          <a:gradFill rotWithShape="0">
            <a:gsLst>
              <a:gs pos="0">
                <a:srgbClr val="ff0000"/>
              </a:gs>
              <a:gs pos="89000">
                <a:srgbClr val="c000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10"/>
          <p:cNvSpPr/>
          <p:nvPr/>
        </p:nvSpPr>
        <p:spPr>
          <a:xfrm>
            <a:off x="6912000" y="6228000"/>
            <a:ext cx="1338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Beteigeuze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61" name="CustomShape 11"/>
          <p:cNvSpPr/>
          <p:nvPr/>
        </p:nvSpPr>
        <p:spPr>
          <a:xfrm flipV="1">
            <a:off x="7668000" y="5635080"/>
            <a:ext cx="55260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2" name="CustomShape 12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Ein paar Größenverhältnisse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563" name="CustomShape 13"/>
          <p:cNvSpPr/>
          <p:nvPr/>
        </p:nvSpPr>
        <p:spPr>
          <a:xfrm>
            <a:off x="243720" y="6102000"/>
            <a:ext cx="24840" cy="2484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b7e2e5"/>
              </a:gs>
            </a:gsLst>
            <a:path path="circle">
              <a:fillToRect l="50000" t="50000" r="50000" b="50000"/>
            </a:path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14"/>
          <p:cNvSpPr/>
          <p:nvPr/>
        </p:nvSpPr>
        <p:spPr>
          <a:xfrm>
            <a:off x="226440" y="4660920"/>
            <a:ext cx="112500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Proxima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Centauri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565" name="CustomShape 15"/>
          <p:cNvSpPr/>
          <p:nvPr/>
        </p:nvSpPr>
        <p:spPr>
          <a:xfrm flipH="1">
            <a:off x="323280" y="5369400"/>
            <a:ext cx="409320" cy="6548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0000"/>
          </a:solidFill>
          <a:ln w="1905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25" dur="indefinite" restart="never" nodeType="tmRoot">
          <p:childTnLst>
            <p:seq>
              <p:cTn id="626" dur="indefinite" nodeType="mainSeq">
                <p:childTnLst>
                  <p:par>
                    <p:cTn id="627" fill="hold">
                      <p:stCondLst>
                        <p:cond delay="indefinite"/>
                      </p:stCondLst>
                      <p:childTnLst>
                        <p:par>
                          <p:cTn id="628" fill="hold">
                            <p:stCondLst>
                              <p:cond delay="0"/>
                            </p:stCondLst>
                            <p:childTnLst>
                              <p:par>
                                <p:cTn id="6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3" fill="hold">
                      <p:stCondLst>
                        <p:cond delay="indefinite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5" fill="hold">
                      <p:stCondLst>
                        <p:cond delay="indefinite"/>
                      </p:stCondLst>
                      <p:childTnLst>
                        <p:par>
                          <p:cTn id="646" fill="hold">
                            <p:stCondLst>
                              <p:cond delay="0"/>
                            </p:stCondLst>
                            <p:childTnLst>
                              <p:par>
                                <p:cTn id="6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1" fill="hold">
                      <p:stCondLst>
                        <p:cond delay="indefinite"/>
                      </p:stCondLst>
                      <p:childTnLst>
                        <p:par>
                          <p:cTn id="652" fill="hold">
                            <p:stCondLst>
                              <p:cond delay="0"/>
                            </p:stCondLst>
                            <p:childTnLst>
                              <p:par>
                                <p:cTn id="6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9" fill="hold">
                      <p:stCondLst>
                        <p:cond delay="indefinite"/>
                      </p:stCondLst>
                      <p:childTnLst>
                        <p:par>
                          <p:cTn id="660" fill="hold">
                            <p:stCondLst>
                              <p:cond delay="0"/>
                            </p:stCondLst>
                            <p:childTnLst>
                              <p:par>
                                <p:cTn id="6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fill="hold">
                      <p:stCondLst>
                        <p:cond delay="indefinite"/>
                      </p:stCondLst>
                      <p:childTnLst>
                        <p:par>
                          <p:cTn id="666" fill="hold">
                            <p:stCondLst>
                              <p:cond delay="0"/>
                            </p:stCondLst>
                            <p:childTnLst>
                              <p:par>
                                <p:cTn id="6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Picture 4" descr="20180211 Orion, Hauptsterne (02259).jpg"/>
          <p:cNvPicPr/>
          <p:nvPr/>
        </p:nvPicPr>
        <p:blipFill>
          <a:blip r:embed="rId1"/>
          <a:srcRect l="0" t="7254" r="0" b="0"/>
          <a:stretch/>
        </p:blipFill>
        <p:spPr>
          <a:xfrm>
            <a:off x="2909520" y="1288440"/>
            <a:ext cx="4010400" cy="5583240"/>
          </a:xfrm>
          <a:prstGeom prst="rect">
            <a:avLst/>
          </a:prstGeom>
          <a:ln w="0">
            <a:noFill/>
          </a:ln>
        </p:spPr>
      </p:pic>
      <p:sp>
        <p:nvSpPr>
          <p:cNvPr id="567" name="CustomShape 1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Zum Entdecken am Winterhimmel im Orion: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568" name="Line 2"/>
          <p:cNvSpPr/>
          <p:nvPr/>
        </p:nvSpPr>
        <p:spPr>
          <a:xfrm flipV="1">
            <a:off x="4176360" y="1604880"/>
            <a:ext cx="1000440" cy="3808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9" name="Line 3"/>
          <p:cNvSpPr/>
          <p:nvPr/>
        </p:nvSpPr>
        <p:spPr>
          <a:xfrm>
            <a:off x="5257800" y="1638000"/>
            <a:ext cx="409320" cy="7336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0" name="Line 4"/>
          <p:cNvSpPr/>
          <p:nvPr/>
        </p:nvSpPr>
        <p:spPr>
          <a:xfrm flipV="1">
            <a:off x="5209920" y="2464560"/>
            <a:ext cx="455400" cy="13165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1" name="Line 5"/>
          <p:cNvSpPr/>
          <p:nvPr/>
        </p:nvSpPr>
        <p:spPr>
          <a:xfrm flipH="1" flipV="1">
            <a:off x="4105080" y="2095200"/>
            <a:ext cx="552600" cy="19954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2" name="Line 6"/>
          <p:cNvSpPr/>
          <p:nvPr/>
        </p:nvSpPr>
        <p:spPr>
          <a:xfrm>
            <a:off x="5200560" y="3862080"/>
            <a:ext cx="738000" cy="171468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3" name="Line 7"/>
          <p:cNvSpPr/>
          <p:nvPr/>
        </p:nvSpPr>
        <p:spPr>
          <a:xfrm flipV="1">
            <a:off x="4152600" y="4169520"/>
            <a:ext cx="522360" cy="15595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4" name="Line 8"/>
          <p:cNvSpPr/>
          <p:nvPr/>
        </p:nvSpPr>
        <p:spPr>
          <a:xfrm flipV="1">
            <a:off x="4190760" y="5643360"/>
            <a:ext cx="1709640" cy="10944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5" name="Line 9"/>
          <p:cNvSpPr/>
          <p:nvPr/>
        </p:nvSpPr>
        <p:spPr>
          <a:xfrm flipV="1">
            <a:off x="4719600" y="4014720"/>
            <a:ext cx="180720" cy="10476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6" name="Line 10"/>
          <p:cNvSpPr/>
          <p:nvPr/>
        </p:nvSpPr>
        <p:spPr>
          <a:xfrm flipV="1">
            <a:off x="4976640" y="3852720"/>
            <a:ext cx="166680" cy="114120"/>
          </a:xfrm>
          <a:prstGeom prst="line">
            <a:avLst/>
          </a:prstGeom>
          <a:ln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7" name="CustomShape 11"/>
          <p:cNvSpPr/>
          <p:nvPr/>
        </p:nvSpPr>
        <p:spPr>
          <a:xfrm>
            <a:off x="1541160" y="1521000"/>
            <a:ext cx="1538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0000"/>
                </a:solidFill>
                <a:latin typeface="Arial"/>
              </a:rPr>
              <a:t>Beteigeuze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578" name="CustomShape 12"/>
          <p:cNvSpPr/>
          <p:nvPr/>
        </p:nvSpPr>
        <p:spPr>
          <a:xfrm>
            <a:off x="6945840" y="4579200"/>
            <a:ext cx="1538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0070c0"/>
                </a:solidFill>
                <a:latin typeface="Arial"/>
              </a:rPr>
              <a:t>Alnilam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579" name="CustomShape 13"/>
          <p:cNvSpPr/>
          <p:nvPr/>
        </p:nvSpPr>
        <p:spPr>
          <a:xfrm>
            <a:off x="3009960" y="1752480"/>
            <a:ext cx="971280" cy="256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0" name="CustomShape 14"/>
          <p:cNvSpPr/>
          <p:nvPr/>
        </p:nvSpPr>
        <p:spPr>
          <a:xfrm flipH="1" flipV="1">
            <a:off x="5018040" y="4042080"/>
            <a:ext cx="1828440" cy="685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rgbClr val="0070c0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1" name="CustomShape 15"/>
          <p:cNvSpPr/>
          <p:nvPr/>
        </p:nvSpPr>
        <p:spPr>
          <a:xfrm flipH="1">
            <a:off x="2014560" y="4176720"/>
            <a:ext cx="2585520" cy="162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2" name="CustomShape 16"/>
          <p:cNvSpPr/>
          <p:nvPr/>
        </p:nvSpPr>
        <p:spPr>
          <a:xfrm>
            <a:off x="1092240" y="5687640"/>
            <a:ext cx="8920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Sirius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583" name="CustomShape 17"/>
          <p:cNvSpPr/>
          <p:nvPr/>
        </p:nvSpPr>
        <p:spPr>
          <a:xfrm>
            <a:off x="1906560" y="5817960"/>
            <a:ext cx="45360" cy="514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4" name="CustomShape 18"/>
          <p:cNvSpPr/>
          <p:nvPr/>
        </p:nvSpPr>
        <p:spPr>
          <a:xfrm>
            <a:off x="7980120" y="6735600"/>
            <a:ext cx="209988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Bild: Wikipedia (gemeinfrei)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585" name="CustomShape 19"/>
          <p:cNvSpPr/>
          <p:nvPr/>
        </p:nvSpPr>
        <p:spPr>
          <a:xfrm rot="19680000">
            <a:off x="1866960" y="4709160"/>
            <a:ext cx="280296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</a:rPr>
              <a:t>In Richtung der drei Gürtelsterne</a:t>
            </a:r>
            <a:endParaRPr b="0" lang="de-DE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69" dur="indefinite" restart="never" nodeType="tmRoot">
          <p:childTnLst>
            <p:seq>
              <p:cTn id="670" dur="indefinite" nodeType="mainSeq">
                <p:childTnLst>
                  <p:par>
                    <p:cTn id="671" fill="hold">
                      <p:stCondLst>
                        <p:cond delay="indefinite"/>
                      </p:stCondLst>
                      <p:childTnLst>
                        <p:par>
                          <p:cTn id="672" fill="hold">
                            <p:stCondLst>
                              <p:cond delay="0"/>
                            </p:stCondLst>
                            <p:childTnLst>
                              <p:par>
                                <p:cTn id="6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1" fill="hold">
                      <p:stCondLst>
                        <p:cond delay="indefinite"/>
                      </p:stCondLst>
                      <p:childTnLst>
                        <p:par>
                          <p:cTn id="692" fill="hold">
                            <p:stCondLst>
                              <p:cond delay="0"/>
                            </p:stCondLst>
                            <p:childTnLst>
                              <p:par>
                                <p:cTn id="6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7" fill="hold">
                      <p:stCondLst>
                        <p:cond delay="indefinite"/>
                      </p:stCondLst>
                      <p:childTnLst>
                        <p:par>
                          <p:cTn id="698" fill="hold">
                            <p:stCondLst>
                              <p:cond delay="0"/>
                            </p:stCondLst>
                            <p:childTnLst>
                              <p:par>
                                <p:cTn id="6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3" fill="hold">
                      <p:stCondLst>
                        <p:cond delay="indefinite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9" fill="hold">
                      <p:stCondLst>
                        <p:cond delay="indefinite"/>
                      </p:stCondLst>
                      <p:childTnLst>
                        <p:par>
                          <p:cTn id="710" fill="hold">
                            <p:stCondLst>
                              <p:cond delay="0"/>
                            </p:stCondLst>
                            <p:childTnLst>
                              <p:par>
                                <p:cTn id="7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CustomShape 1"/>
          <p:cNvSpPr/>
          <p:nvPr/>
        </p:nvSpPr>
        <p:spPr>
          <a:xfrm>
            <a:off x="854640" y="3208680"/>
            <a:ext cx="7914960" cy="6498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800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Beteigeuze ist </a:t>
            </a:r>
            <a:r>
              <a:rPr b="0" lang="de-DE" sz="2000" spc="-1" strike="noStrike" u="sng">
                <a:solidFill>
                  <a:srgbClr val="ffffff"/>
                </a:solidFill>
                <a:uFillTx/>
                <a:latin typeface="Arial"/>
              </a:rPr>
              <a:t>bei weitem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 nicht der größte Stern den es gibt… </a:t>
            </a:r>
            <a:r>
              <a:rPr b="0" lang="de-DE" sz="3600" spc="-1" strike="noStrike">
                <a:solidFill>
                  <a:srgbClr val="ffffff"/>
                </a:solidFill>
                <a:latin typeface="Arial"/>
              </a:rPr>
              <a:t>☺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587" name="CustomShape 2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Hinweis: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15" dur="indefinite" restart="never" nodeType="tmRoot">
          <p:childTnLst>
            <p:seq>
              <p:cTn id="716" dur="indefinite" nodeType="mainSeq">
                <p:childTnLst>
                  <p:par>
                    <p:cTn id="717" fill="hold">
                      <p:stCondLst>
                        <p:cond delay="indefinite"/>
                      </p:stCondLst>
                      <p:childTnLst>
                        <p:par>
                          <p:cTn id="718" fill="hold">
                            <p:stCondLst>
                              <p:cond delay="0"/>
                            </p:stCondLst>
                            <p:childTnLst>
                              <p:par>
                                <p:cTn id="7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4" descr="11"/>
          <p:cNvPicPr/>
          <p:nvPr/>
        </p:nvPicPr>
        <p:blipFill>
          <a:blip r:embed="rId1"/>
          <a:stretch/>
        </p:blipFill>
        <p:spPr>
          <a:xfrm>
            <a:off x="556560" y="1243800"/>
            <a:ext cx="6128640" cy="4595040"/>
          </a:xfrm>
          <a:prstGeom prst="rect">
            <a:avLst/>
          </a:prstGeom>
          <a:ln w="9525">
            <a:noFill/>
          </a:ln>
        </p:spPr>
      </p:pic>
      <p:pic>
        <p:nvPicPr>
          <p:cNvPr id="162" name="Picture 5" descr="11"/>
          <p:cNvPicPr/>
          <p:nvPr/>
        </p:nvPicPr>
        <p:blipFill>
          <a:blip r:embed="rId2"/>
          <a:stretch/>
        </p:blipFill>
        <p:spPr>
          <a:xfrm>
            <a:off x="3773160" y="1236600"/>
            <a:ext cx="5747040" cy="4600080"/>
          </a:xfrm>
          <a:prstGeom prst="rect">
            <a:avLst/>
          </a:prstGeom>
          <a:ln w="9525">
            <a:noFill/>
          </a:ln>
        </p:spPr>
      </p:pic>
      <p:sp>
        <p:nvSpPr>
          <p:cNvPr id="163" name="CustomShape 1"/>
          <p:cNvSpPr/>
          <p:nvPr/>
        </p:nvSpPr>
        <p:spPr>
          <a:xfrm>
            <a:off x="8728200" y="6735600"/>
            <a:ext cx="135180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Bilder: Hanssen</a:t>
            </a:r>
            <a:endParaRPr b="0" lang="de-DE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>
                <p:childTnLst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4" descr="11"/>
          <p:cNvPicPr/>
          <p:nvPr/>
        </p:nvPicPr>
        <p:blipFill>
          <a:blip r:embed="rId1"/>
          <a:stretch/>
        </p:blipFill>
        <p:spPr>
          <a:xfrm>
            <a:off x="556560" y="1243800"/>
            <a:ext cx="6128640" cy="4595040"/>
          </a:xfrm>
          <a:prstGeom prst="rect">
            <a:avLst/>
          </a:prstGeom>
          <a:ln w="9525">
            <a:noFill/>
          </a:ln>
        </p:spPr>
      </p:pic>
      <p:pic>
        <p:nvPicPr>
          <p:cNvPr id="165" name="Picture 5" descr="11"/>
          <p:cNvPicPr/>
          <p:nvPr/>
        </p:nvPicPr>
        <p:blipFill>
          <a:blip r:embed="rId2"/>
          <a:stretch/>
        </p:blipFill>
        <p:spPr>
          <a:xfrm>
            <a:off x="3773160" y="1236600"/>
            <a:ext cx="5747040" cy="4600080"/>
          </a:xfrm>
          <a:prstGeom prst="rect">
            <a:avLst/>
          </a:prstGeom>
          <a:ln w="9525"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5043600" y="2902680"/>
            <a:ext cx="475560" cy="477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7" name="CustomShape 2"/>
          <p:cNvSpPr/>
          <p:nvPr/>
        </p:nvSpPr>
        <p:spPr>
          <a:xfrm rot="10800000">
            <a:off x="7583760" y="2903040"/>
            <a:ext cx="475560" cy="477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3"/>
          <p:cNvSpPr/>
          <p:nvPr/>
        </p:nvSpPr>
        <p:spPr>
          <a:xfrm>
            <a:off x="5077440" y="3459240"/>
            <a:ext cx="325476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Ist hier jeweils Schluss?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69" name="CustomShape 4"/>
          <p:cNvSpPr/>
          <p:nvPr/>
        </p:nvSpPr>
        <p:spPr>
          <a:xfrm>
            <a:off x="5077440" y="3775680"/>
            <a:ext cx="325476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Für unser Auge: JA!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70" name="CustomShape 5"/>
          <p:cNvSpPr/>
          <p:nvPr/>
        </p:nvSpPr>
        <p:spPr>
          <a:xfrm>
            <a:off x="8728200" y="6735600"/>
            <a:ext cx="135180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Bilder: Hanssen</a:t>
            </a:r>
            <a:endParaRPr b="0" lang="de-DE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Picture 4" descr="11"/>
          <p:cNvPicPr/>
          <p:nvPr/>
        </p:nvPicPr>
        <p:blipFill>
          <a:blip r:embed="rId1"/>
          <a:stretch/>
        </p:blipFill>
        <p:spPr>
          <a:xfrm>
            <a:off x="556560" y="1243800"/>
            <a:ext cx="6128640" cy="4595040"/>
          </a:xfrm>
          <a:prstGeom prst="rect">
            <a:avLst/>
          </a:prstGeom>
          <a:ln w="9525">
            <a:noFill/>
          </a:ln>
        </p:spPr>
      </p:pic>
      <p:pic>
        <p:nvPicPr>
          <p:cNvPr id="172" name="Picture 5" descr="11"/>
          <p:cNvPicPr/>
          <p:nvPr/>
        </p:nvPicPr>
        <p:blipFill>
          <a:blip r:embed="rId2"/>
          <a:stretch/>
        </p:blipFill>
        <p:spPr>
          <a:xfrm>
            <a:off x="3773160" y="1236600"/>
            <a:ext cx="5747040" cy="4600080"/>
          </a:xfrm>
          <a:prstGeom prst="rect">
            <a:avLst/>
          </a:prstGeom>
          <a:ln w="9525">
            <a:noFill/>
          </a:ln>
        </p:spPr>
      </p:pic>
      <p:sp>
        <p:nvSpPr>
          <p:cNvPr id="173" name="CustomShape 1"/>
          <p:cNvSpPr/>
          <p:nvPr/>
        </p:nvSpPr>
        <p:spPr>
          <a:xfrm>
            <a:off x="5043600" y="2902680"/>
            <a:ext cx="475560" cy="477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7030a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CustomShape 2"/>
          <p:cNvSpPr/>
          <p:nvPr/>
        </p:nvSpPr>
        <p:spPr>
          <a:xfrm rot="10800000">
            <a:off x="7583760" y="2903040"/>
            <a:ext cx="475560" cy="4773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5" name="Picture 2" descr="Blaue Schmeißfliege (Calliphora vicina)"/>
          <p:cNvPicPr/>
          <p:nvPr/>
        </p:nvPicPr>
        <p:blipFill>
          <a:blip r:embed="rId3"/>
          <a:stretch/>
        </p:blipFill>
        <p:spPr>
          <a:xfrm>
            <a:off x="4170240" y="4251960"/>
            <a:ext cx="1189800" cy="869400"/>
          </a:xfrm>
          <a:prstGeom prst="rect">
            <a:avLst/>
          </a:prstGeom>
          <a:ln w="9525">
            <a:noFill/>
          </a:ln>
        </p:spPr>
      </p:pic>
      <p:pic>
        <p:nvPicPr>
          <p:cNvPr id="176" name="Picture 4" descr="https://upload.wikimedia.org/wikipedia/commons/9/9d/Crotale_diamantin_40.JPG"/>
          <p:cNvPicPr/>
          <p:nvPr/>
        </p:nvPicPr>
        <p:blipFill>
          <a:blip r:embed="rId4"/>
          <a:stretch/>
        </p:blipFill>
        <p:spPr>
          <a:xfrm>
            <a:off x="7980480" y="4251960"/>
            <a:ext cx="1189800" cy="873000"/>
          </a:xfrm>
          <a:prstGeom prst="rect">
            <a:avLst/>
          </a:prstGeom>
          <a:ln w="9525">
            <a:noFill/>
          </a:ln>
        </p:spPr>
      </p:pic>
      <p:sp>
        <p:nvSpPr>
          <p:cNvPr id="177" name="CustomShape 3"/>
          <p:cNvSpPr/>
          <p:nvPr/>
        </p:nvSpPr>
        <p:spPr>
          <a:xfrm>
            <a:off x="3798360" y="5114520"/>
            <a:ext cx="244620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Für sie </a:t>
            </a:r>
            <a:r>
              <a:rPr b="0" lang="de-DE" sz="2000" spc="-1" strike="noStrike" u="sng">
                <a:solidFill>
                  <a:srgbClr val="ffffff"/>
                </a:solidFill>
                <a:uFillTx/>
                <a:latin typeface="Arial"/>
              </a:rPr>
              <a:t>hier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 nicht,…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78" name="CustomShape 4"/>
          <p:cNvSpPr/>
          <p:nvPr/>
        </p:nvSpPr>
        <p:spPr>
          <a:xfrm>
            <a:off x="7231680" y="5124960"/>
            <a:ext cx="229644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…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für sie </a:t>
            </a:r>
            <a:r>
              <a:rPr b="0" lang="de-DE" sz="2000" spc="-1" strike="noStrike" u="sng">
                <a:solidFill>
                  <a:srgbClr val="ffffff"/>
                </a:solidFill>
                <a:uFillTx/>
                <a:latin typeface="Arial"/>
              </a:rPr>
              <a:t>hier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 nicht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79" name="CustomShape 5"/>
          <p:cNvSpPr/>
          <p:nvPr/>
        </p:nvSpPr>
        <p:spPr>
          <a:xfrm>
            <a:off x="540360" y="5837400"/>
            <a:ext cx="8966880" cy="1143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Unser Auge kann nur einen ganz kleinen Bereich des sogenannten elektromagnetischen Spektrums wahrnehmen (</a:t>
            </a:r>
            <a:r>
              <a:rPr b="0" lang="de-DE" sz="2000" spc="-1" strike="noStrike">
                <a:solidFill>
                  <a:srgbClr val="c00000"/>
                </a:solidFill>
                <a:latin typeface="Arial"/>
              </a:rPr>
              <a:t>rot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 bis </a:t>
            </a:r>
            <a:r>
              <a:rPr b="0" lang="de-DE" sz="2000" spc="-1" strike="noStrike">
                <a:solidFill>
                  <a:srgbClr val="7030a0"/>
                </a:solidFill>
                <a:latin typeface="Arial"/>
              </a:rPr>
              <a:t>violett</a:t>
            </a: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).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de-DE" sz="2000" spc="-1" strike="noStrike">
              <a:latin typeface="Arial"/>
            </a:endParaRPr>
          </a:p>
        </p:txBody>
      </p:sp>
      <p:sp>
        <p:nvSpPr>
          <p:cNvPr id="180" name="CustomShape 6"/>
          <p:cNvSpPr/>
          <p:nvPr/>
        </p:nvSpPr>
        <p:spPr>
          <a:xfrm>
            <a:off x="5077440" y="3459240"/>
            <a:ext cx="325476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Ist hier jeweils Schluss?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81" name="CustomShape 7"/>
          <p:cNvSpPr/>
          <p:nvPr/>
        </p:nvSpPr>
        <p:spPr>
          <a:xfrm>
            <a:off x="5077440" y="3775680"/>
            <a:ext cx="325476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Für unser Auge: JA!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182" name="CustomShape 8"/>
          <p:cNvSpPr/>
          <p:nvPr/>
        </p:nvSpPr>
        <p:spPr>
          <a:xfrm>
            <a:off x="7190640" y="6735600"/>
            <a:ext cx="288972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Bilder: Hanssen, Wikipedia (gemeinfrei)</a:t>
            </a:r>
            <a:endParaRPr b="0" lang="de-DE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Line 1"/>
          <p:cNvSpPr/>
          <p:nvPr/>
        </p:nvSpPr>
        <p:spPr>
          <a:xfrm>
            <a:off x="3615480" y="3282840"/>
            <a:ext cx="353520" cy="1487160"/>
          </a:xfrm>
          <a:prstGeom prst="line">
            <a:avLst/>
          </a:prstGeom>
          <a:ln w="6350">
            <a:solidFill>
              <a:srgbClr val="5f2987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Line 2"/>
          <p:cNvSpPr/>
          <p:nvPr/>
        </p:nvSpPr>
        <p:spPr>
          <a:xfrm>
            <a:off x="3720600" y="2868120"/>
            <a:ext cx="1672920" cy="675360"/>
          </a:xfrm>
          <a:prstGeom prst="line">
            <a:avLst/>
          </a:prstGeom>
          <a:ln w="6350">
            <a:solidFill>
              <a:srgbClr val="b00000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2772000" y="5883480"/>
            <a:ext cx="1404360" cy="678600"/>
          </a:xfrm>
          <a:prstGeom prst="rect">
            <a:avLst/>
          </a:prstGeom>
          <a:gradFill rotWithShape="0">
            <a:gsLst>
              <a:gs pos="0">
                <a:srgbClr val="250044"/>
              </a:gs>
              <a:gs pos="100000">
                <a:srgbClr val="7b00e4"/>
              </a:gs>
            </a:gsLst>
            <a:lin ang="0"/>
          </a:gradFill>
          <a:ln w="2540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4"/>
          <p:cNvSpPr/>
          <p:nvPr/>
        </p:nvSpPr>
        <p:spPr>
          <a:xfrm>
            <a:off x="4368240" y="5883480"/>
            <a:ext cx="1846440" cy="678600"/>
          </a:xfrm>
          <a:prstGeom prst="rect">
            <a:avLst/>
          </a:prstGeom>
          <a:gradFill rotWithShape="0">
            <a:gsLst>
              <a:gs pos="0">
                <a:srgbClr val="ff0f00"/>
              </a:gs>
              <a:gs pos="100000">
                <a:srgbClr val="4c0400"/>
              </a:gs>
            </a:gsLst>
            <a:lin ang="0"/>
          </a:gradFill>
          <a:ln w="2540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"/>
          <p:cNvSpPr/>
          <p:nvPr/>
        </p:nvSpPr>
        <p:spPr>
          <a:xfrm>
            <a:off x="6215040" y="5883480"/>
            <a:ext cx="3865320" cy="678600"/>
          </a:xfrm>
          <a:prstGeom prst="rect">
            <a:avLst/>
          </a:prstGeom>
          <a:gradFill rotWithShape="0">
            <a:gsLst>
              <a:gs pos="0">
                <a:srgbClr val="441b00"/>
              </a:gs>
              <a:gs pos="100000">
                <a:srgbClr val="e35c00"/>
              </a:gs>
            </a:gsLst>
            <a:lin ang="0"/>
          </a:gradFill>
          <a:ln w="2540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6"/>
          <p:cNvSpPr/>
          <p:nvPr/>
        </p:nvSpPr>
        <p:spPr>
          <a:xfrm>
            <a:off x="1344240" y="5883480"/>
            <a:ext cx="1432080" cy="678600"/>
          </a:xfrm>
          <a:prstGeom prst="rect">
            <a:avLst/>
          </a:prstGeom>
          <a:gradFill rotWithShape="0">
            <a:gsLst>
              <a:gs pos="0">
                <a:srgbClr val="280049"/>
              </a:gs>
              <a:gs pos="100000">
                <a:srgbClr val="0c0016"/>
              </a:gs>
            </a:gsLst>
            <a:lin ang="0"/>
          </a:gradFill>
          <a:ln w="2540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89" name="Group 7"/>
          <p:cNvGrpSpPr/>
          <p:nvPr/>
        </p:nvGrpSpPr>
        <p:grpSpPr>
          <a:xfrm>
            <a:off x="4187880" y="5869440"/>
            <a:ext cx="169560" cy="704880"/>
            <a:chOff x="4187880" y="5869440"/>
            <a:chExt cx="169560" cy="704880"/>
          </a:xfrm>
        </p:grpSpPr>
        <p:sp>
          <p:nvSpPr>
            <p:cNvPr id="190" name="CustomShape 8"/>
            <p:cNvSpPr/>
            <p:nvPr/>
          </p:nvSpPr>
          <p:spPr>
            <a:xfrm>
              <a:off x="4256280" y="5869440"/>
              <a:ext cx="31320" cy="704880"/>
            </a:xfrm>
            <a:prstGeom prst="rect">
              <a:avLst/>
            </a:prstGeom>
            <a:gradFill rotWithShape="0">
              <a:gsLst>
                <a:gs pos="0">
                  <a:srgbClr val="ccb800"/>
                </a:gs>
                <a:gs pos="100000">
                  <a:srgbClr val="ffe600"/>
                </a:gs>
              </a:gsLst>
              <a:lin ang="0"/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CustomShape 9"/>
            <p:cNvSpPr/>
            <p:nvPr/>
          </p:nvSpPr>
          <p:spPr>
            <a:xfrm>
              <a:off x="4287600" y="5869440"/>
              <a:ext cx="34560" cy="704880"/>
            </a:xfrm>
            <a:prstGeom prst="rect">
              <a:avLst/>
            </a:prstGeom>
            <a:gradFill rotWithShape="0">
              <a:gsLst>
                <a:gs pos="0">
                  <a:srgbClr val="ef9100"/>
                </a:gs>
                <a:gs pos="100000">
                  <a:srgbClr val="bf7400"/>
                </a:gs>
              </a:gsLst>
              <a:lin ang="0"/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10"/>
            <p:cNvSpPr/>
            <p:nvPr/>
          </p:nvSpPr>
          <p:spPr>
            <a:xfrm>
              <a:off x="4221360" y="5869440"/>
              <a:ext cx="34560" cy="704880"/>
            </a:xfrm>
            <a:prstGeom prst="rect">
              <a:avLst/>
            </a:prstGeom>
            <a:gradFill rotWithShape="0">
              <a:gsLst>
                <a:gs pos="0">
                  <a:srgbClr val="00ae00"/>
                </a:gs>
                <a:gs pos="100000">
                  <a:srgbClr val="007900"/>
                </a:gs>
              </a:gsLst>
              <a:lin ang="0"/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11"/>
            <p:cNvSpPr/>
            <p:nvPr/>
          </p:nvSpPr>
          <p:spPr>
            <a:xfrm>
              <a:off x="4187880" y="5869440"/>
              <a:ext cx="32760" cy="704880"/>
            </a:xfrm>
            <a:prstGeom prst="rect">
              <a:avLst/>
            </a:prstGeom>
            <a:gradFill rotWithShape="0">
              <a:gsLst>
                <a:gs pos="0">
                  <a:srgbClr val="701298"/>
                </a:gs>
                <a:gs pos="100000">
                  <a:srgbClr val="651089"/>
                </a:gs>
              </a:gsLst>
              <a:lin ang="0"/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12"/>
            <p:cNvSpPr/>
            <p:nvPr/>
          </p:nvSpPr>
          <p:spPr>
            <a:xfrm>
              <a:off x="4322880" y="5869440"/>
              <a:ext cx="32760" cy="704880"/>
            </a:xfrm>
            <a:prstGeom prst="rect">
              <a:avLst/>
            </a:prstGeom>
            <a:gradFill rotWithShape="0">
              <a:gsLst>
                <a:gs pos="0">
                  <a:srgbClr val="9f0600"/>
                </a:gs>
                <a:gs pos="100000">
                  <a:srgbClr val="c70700"/>
                </a:gs>
              </a:gsLst>
              <a:lin ang="0"/>
            </a:gradFill>
            <a:ln w="2540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13"/>
            <p:cNvSpPr/>
            <p:nvPr/>
          </p:nvSpPr>
          <p:spPr>
            <a:xfrm>
              <a:off x="4187880" y="5876640"/>
              <a:ext cx="169560" cy="694440"/>
            </a:xfrm>
            <a:prstGeom prst="rect">
              <a:avLst/>
            </a:prstGeom>
            <a:noFill/>
            <a:ln w="12700">
              <a:solidFill>
                <a:srgbClr val="00cc99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96" name="CustomShape 14"/>
          <p:cNvSpPr/>
          <p:nvPr/>
        </p:nvSpPr>
        <p:spPr>
          <a:xfrm>
            <a:off x="2823840" y="6042960"/>
            <a:ext cx="1396800" cy="377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Ultraviolett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7" name="CustomShape 15"/>
          <p:cNvSpPr/>
          <p:nvPr/>
        </p:nvSpPr>
        <p:spPr>
          <a:xfrm>
            <a:off x="1535400" y="6027120"/>
            <a:ext cx="1131480" cy="377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Röntgen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8" name="CustomShape 16"/>
          <p:cNvSpPr/>
          <p:nvPr/>
        </p:nvSpPr>
        <p:spPr>
          <a:xfrm>
            <a:off x="272160" y="6042960"/>
            <a:ext cx="1003680" cy="377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</a:t>
            </a: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-Rays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199" name="CustomShape 17"/>
          <p:cNvSpPr/>
          <p:nvPr/>
        </p:nvSpPr>
        <p:spPr>
          <a:xfrm>
            <a:off x="4727520" y="6042960"/>
            <a:ext cx="1003680" cy="377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Infrarot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0" name="CustomShape 18"/>
          <p:cNvSpPr/>
          <p:nvPr/>
        </p:nvSpPr>
        <p:spPr>
          <a:xfrm>
            <a:off x="6401880" y="6042960"/>
            <a:ext cx="3423600" cy="377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Mikrowellen         Radiowellen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1" name="CustomShape 19"/>
          <p:cNvSpPr/>
          <p:nvPr/>
        </p:nvSpPr>
        <p:spPr>
          <a:xfrm>
            <a:off x="0" y="5883480"/>
            <a:ext cx="1342800" cy="678600"/>
          </a:xfrm>
          <a:prstGeom prst="rect">
            <a:avLst/>
          </a:prstGeom>
          <a:solidFill>
            <a:srgbClr val="280049"/>
          </a:solidFill>
          <a:ln w="25400">
            <a:solidFill>
              <a:srgbClr val="00cc99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20"/>
          <p:cNvSpPr/>
          <p:nvPr/>
        </p:nvSpPr>
        <p:spPr>
          <a:xfrm>
            <a:off x="204480" y="6023520"/>
            <a:ext cx="1040040" cy="37764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eaec5e"/>
                </a:solidFill>
                <a:latin typeface="Arial"/>
              </a:rPr>
              <a:t>Gamma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03" name="Line 21"/>
          <p:cNvSpPr/>
          <p:nvPr/>
        </p:nvSpPr>
        <p:spPr>
          <a:xfrm flipV="1">
            <a:off x="7976880" y="5876280"/>
            <a:ext cx="8640" cy="680760"/>
          </a:xfrm>
          <a:prstGeom prst="line">
            <a:avLst/>
          </a:prstGeom>
          <a:ln w="25400">
            <a:solidFill>
              <a:srgbClr val="00c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22"/>
          <p:cNvSpPr/>
          <p:nvPr/>
        </p:nvSpPr>
        <p:spPr>
          <a:xfrm rot="313800">
            <a:off x="1536480" y="2642400"/>
            <a:ext cx="1662120" cy="50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5" name="CustomShape 23"/>
          <p:cNvSpPr/>
          <p:nvPr/>
        </p:nvSpPr>
        <p:spPr>
          <a:xfrm rot="1188600">
            <a:off x="3565080" y="3303360"/>
            <a:ext cx="1716480" cy="53496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4762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6" name="CustomShape 24"/>
          <p:cNvSpPr/>
          <p:nvPr/>
        </p:nvSpPr>
        <p:spPr>
          <a:xfrm rot="1368600">
            <a:off x="3535200" y="3354480"/>
            <a:ext cx="1716480" cy="53352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7" name="CustomShape 25"/>
          <p:cNvSpPr/>
          <p:nvPr/>
        </p:nvSpPr>
        <p:spPr>
          <a:xfrm rot="1488600">
            <a:off x="3505320" y="3401640"/>
            <a:ext cx="1716480" cy="53352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8" name="CustomShape 26"/>
          <p:cNvSpPr/>
          <p:nvPr/>
        </p:nvSpPr>
        <p:spPr>
          <a:xfrm rot="1668600">
            <a:off x="3472200" y="3443760"/>
            <a:ext cx="1716480" cy="53496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9" name="CustomShape 27"/>
          <p:cNvSpPr/>
          <p:nvPr/>
        </p:nvSpPr>
        <p:spPr>
          <a:xfrm rot="1848600">
            <a:off x="3454560" y="3492720"/>
            <a:ext cx="1716480" cy="53352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8"/>
          <p:cNvSpPr/>
          <p:nvPr/>
        </p:nvSpPr>
        <p:spPr>
          <a:xfrm rot="2028600">
            <a:off x="3416040" y="3532680"/>
            <a:ext cx="1716480" cy="53496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1" name="CustomShape 29"/>
          <p:cNvSpPr/>
          <p:nvPr/>
        </p:nvSpPr>
        <p:spPr>
          <a:xfrm rot="2208600">
            <a:off x="3384720" y="3575160"/>
            <a:ext cx="1718280" cy="53352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2" name="CustomShape 30"/>
          <p:cNvSpPr/>
          <p:nvPr/>
        </p:nvSpPr>
        <p:spPr>
          <a:xfrm rot="2388600">
            <a:off x="3348000" y="3611880"/>
            <a:ext cx="1716480" cy="53496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14287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31"/>
          <p:cNvSpPr/>
          <p:nvPr/>
        </p:nvSpPr>
        <p:spPr>
          <a:xfrm rot="2568600">
            <a:off x="3302640" y="3650400"/>
            <a:ext cx="1716480" cy="534960"/>
          </a:xfrm>
          <a:custGeom>
            <a:avLst/>
            <a:gdLst/>
            <a:ahLst/>
            <a:rect l="l" t="t" r="r" b="b"/>
            <a:pathLst>
              <a:path w="1428750" h="444822">
                <a:moveTo>
                  <a:pt x="0" y="0"/>
                </a:moveTo>
                <a:lnTo>
                  <a:pt x="1428750" y="361950"/>
                </a:lnTo>
                <a:lnTo>
                  <a:pt x="1400175" y="444822"/>
                </a:lnTo>
                <a:lnTo>
                  <a:pt x="8106" y="12679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4" name="CustomShape 32"/>
          <p:cNvSpPr/>
          <p:nvPr/>
        </p:nvSpPr>
        <p:spPr>
          <a:xfrm rot="2005800">
            <a:off x="2768400" y="2258640"/>
            <a:ext cx="1348920" cy="1224720"/>
          </a:xfrm>
          <a:prstGeom prst="triangle">
            <a:avLst>
              <a:gd name="adj" fmla="val 50000"/>
            </a:avLst>
          </a:prstGeom>
          <a:solidFill>
            <a:srgbClr val="4bd0ff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33"/>
          <p:cNvSpPr/>
          <p:nvPr/>
        </p:nvSpPr>
        <p:spPr>
          <a:xfrm>
            <a:off x="4614120" y="3345120"/>
            <a:ext cx="5194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920000"/>
                </a:solidFill>
                <a:latin typeface="Arial"/>
              </a:rPr>
              <a:t>IR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16" name="CustomShape 34"/>
          <p:cNvSpPr/>
          <p:nvPr/>
        </p:nvSpPr>
        <p:spPr>
          <a:xfrm>
            <a:off x="3836160" y="4178880"/>
            <a:ext cx="6418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58267e"/>
                </a:solidFill>
                <a:latin typeface="Arial"/>
              </a:rPr>
              <a:t>UV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17" name="CustomShape 35"/>
          <p:cNvSpPr/>
          <p:nvPr/>
        </p:nvSpPr>
        <p:spPr>
          <a:xfrm rot="13392000">
            <a:off x="4571280" y="3492720"/>
            <a:ext cx="540360" cy="1539720"/>
          </a:xfrm>
          <a:prstGeom prst="moon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42" descr="http://www.observadores-cometas.com/Herschel/About%20William%20Herschel/About%20William%20Herschel/Biography/Herschel.bmp"/>
          <p:cNvPicPr/>
          <p:nvPr/>
        </p:nvPicPr>
        <p:blipFill>
          <a:blip r:embed="rId1"/>
          <a:stretch/>
        </p:blipFill>
        <p:spPr>
          <a:xfrm>
            <a:off x="6174360" y="1236600"/>
            <a:ext cx="3533040" cy="4479840"/>
          </a:xfrm>
          <a:prstGeom prst="rect">
            <a:avLst/>
          </a:prstGeom>
          <a:ln w="0">
            <a:noFill/>
          </a:ln>
        </p:spPr>
      </p:pic>
      <p:sp>
        <p:nvSpPr>
          <p:cNvPr id="219" name="CustomShape 36"/>
          <p:cNvSpPr/>
          <p:nvPr/>
        </p:nvSpPr>
        <p:spPr>
          <a:xfrm>
            <a:off x="7120800" y="5182560"/>
            <a:ext cx="1730520" cy="33156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160" rIns="101160" tIns="51480" bIns="51480">
            <a:spAutoFit/>
          </a:bodyPr>
          <a:p>
            <a:pPr>
              <a:lnSpc>
                <a:spcPct val="100000"/>
              </a:lnSpc>
            </a:pPr>
            <a:r>
              <a:rPr b="1" lang="en-US" sz="1500" spc="-1" strike="noStrike">
                <a:solidFill>
                  <a:srgbClr val="eaec5e"/>
                </a:solidFill>
                <a:latin typeface="Arial"/>
              </a:rPr>
              <a:t>William Herschel</a:t>
            </a:r>
            <a:endParaRPr b="0" lang="de-DE" sz="1500" spc="-1" strike="noStrike">
              <a:latin typeface="Arial"/>
            </a:endParaRPr>
          </a:p>
        </p:txBody>
      </p:sp>
      <p:sp>
        <p:nvSpPr>
          <p:cNvPr id="220" name="CustomShape 37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Darüber hinaus gibt es noch viel mehr: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21" name="CustomShape 38"/>
          <p:cNvSpPr/>
          <p:nvPr/>
        </p:nvSpPr>
        <p:spPr>
          <a:xfrm>
            <a:off x="7190640" y="6735600"/>
            <a:ext cx="288972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Bilder: Hanssen, Wikipedia (gemeinfrei)</a:t>
            </a:r>
            <a:endParaRPr b="0" lang="de-DE" sz="1200" spc="-1" strike="noStrike">
              <a:latin typeface="Arial"/>
            </a:endParaRPr>
          </a:p>
        </p:txBody>
      </p:sp>
      <p:sp>
        <p:nvSpPr>
          <p:cNvPr id="222" name="CustomShape 39"/>
          <p:cNvSpPr/>
          <p:nvPr/>
        </p:nvSpPr>
        <p:spPr>
          <a:xfrm>
            <a:off x="1236600" y="5247360"/>
            <a:ext cx="1745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de-DE" sz="1800" spc="-1" strike="noStrike">
                <a:solidFill>
                  <a:srgbClr val="ff0000"/>
                </a:solidFill>
                <a:latin typeface="Arial"/>
              </a:rPr>
              <a:t>GEFÄHRLICH!</a:t>
            </a:r>
            <a:endParaRPr b="0" lang="de-DE" sz="1800" spc="-1" strike="noStrike">
              <a:latin typeface="Arial"/>
            </a:endParaRPr>
          </a:p>
        </p:txBody>
      </p:sp>
      <p:sp>
        <p:nvSpPr>
          <p:cNvPr id="223" name="CustomShape 40"/>
          <p:cNvSpPr/>
          <p:nvPr/>
        </p:nvSpPr>
        <p:spPr>
          <a:xfrm rot="5400000">
            <a:off x="1974600" y="3628080"/>
            <a:ext cx="228240" cy="4176720"/>
          </a:xfrm>
          <a:prstGeom prst="leftBrace">
            <a:avLst>
              <a:gd name="adj1" fmla="val 37499"/>
              <a:gd name="adj2" fmla="val 49958"/>
            </a:avLst>
          </a:prstGeom>
          <a:noFill/>
          <a:ln w="19050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4" name="Picture 2" descr="Datei:Achtung.svg"/>
          <p:cNvPicPr/>
          <p:nvPr/>
        </p:nvPicPr>
        <p:blipFill>
          <a:blip r:embed="rId2"/>
          <a:stretch/>
        </p:blipFill>
        <p:spPr>
          <a:xfrm>
            <a:off x="779400" y="5152680"/>
            <a:ext cx="477720" cy="418320"/>
          </a:xfrm>
          <a:prstGeom prst="rect">
            <a:avLst/>
          </a:prstGeom>
          <a:ln w="0">
            <a:noFill/>
          </a:ln>
        </p:spPr>
      </p:pic>
      <p:sp>
        <p:nvSpPr>
          <p:cNvPr id="225" name="CustomShape 41"/>
          <p:cNvSpPr/>
          <p:nvPr/>
        </p:nvSpPr>
        <p:spPr>
          <a:xfrm>
            <a:off x="4787280" y="4276800"/>
            <a:ext cx="1041840" cy="832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VIS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de-DE" sz="1400" spc="-1" strike="noStrike">
                <a:solidFill>
                  <a:srgbClr val="ffffff"/>
                </a:solidFill>
                <a:latin typeface="Arial"/>
              </a:rPr>
              <a:t>(Visible Spectrum)</a:t>
            </a:r>
            <a:endParaRPr b="0" lang="de-DE" sz="1400" spc="-1" strike="noStrike">
              <a:latin typeface="Arial"/>
            </a:endParaRPr>
          </a:p>
        </p:txBody>
      </p:sp>
      <p:sp>
        <p:nvSpPr>
          <p:cNvPr id="226" name="CustomShape 42"/>
          <p:cNvSpPr/>
          <p:nvPr/>
        </p:nvSpPr>
        <p:spPr>
          <a:xfrm>
            <a:off x="3973320" y="6507360"/>
            <a:ext cx="282204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VIS (sichtbares Licht)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 additive="repl">
                                        <p:cTn id="5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1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Sieht man genau hin, stellt man fest: Es fehlen Farben (Wellenlängen):</a:t>
            </a:r>
            <a:endParaRPr b="0" lang="de-DE" sz="2000" spc="-1" strike="noStrike">
              <a:latin typeface="Arial"/>
            </a:endParaRPr>
          </a:p>
        </p:txBody>
      </p:sp>
      <p:grpSp>
        <p:nvGrpSpPr>
          <p:cNvPr id="228" name="Group 2"/>
          <p:cNvGrpSpPr/>
          <p:nvPr/>
        </p:nvGrpSpPr>
        <p:grpSpPr>
          <a:xfrm>
            <a:off x="893520" y="2306880"/>
            <a:ext cx="8302320" cy="2697840"/>
            <a:chOff x="893520" y="2306880"/>
            <a:chExt cx="8302320" cy="2697840"/>
          </a:xfrm>
        </p:grpSpPr>
        <p:pic>
          <p:nvPicPr>
            <p:cNvPr id="229" name="Picture 2" descr=""/>
            <p:cNvPicPr/>
            <p:nvPr/>
          </p:nvPicPr>
          <p:blipFill>
            <a:blip r:embed="rId1"/>
            <a:stretch/>
          </p:blipFill>
          <p:spPr>
            <a:xfrm>
              <a:off x="1382760" y="2708280"/>
              <a:ext cx="7314840" cy="214272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30" name="CustomShape 3"/>
            <p:cNvSpPr/>
            <p:nvPr/>
          </p:nvSpPr>
          <p:spPr>
            <a:xfrm>
              <a:off x="893520" y="2327400"/>
              <a:ext cx="8073360" cy="77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1" name="CustomShape 4"/>
            <p:cNvSpPr/>
            <p:nvPr/>
          </p:nvSpPr>
          <p:spPr>
            <a:xfrm>
              <a:off x="1004400" y="4225680"/>
              <a:ext cx="8073360" cy="77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2" name="CustomShape 5"/>
            <p:cNvSpPr/>
            <p:nvPr/>
          </p:nvSpPr>
          <p:spPr>
            <a:xfrm>
              <a:off x="8634960" y="2306880"/>
              <a:ext cx="560880" cy="238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33" name="CustomShape 6"/>
            <p:cNvSpPr/>
            <p:nvPr/>
          </p:nvSpPr>
          <p:spPr>
            <a:xfrm>
              <a:off x="952560" y="2521440"/>
              <a:ext cx="560880" cy="2389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34" name="CustomShape 7"/>
          <p:cNvSpPr/>
          <p:nvPr/>
        </p:nvSpPr>
        <p:spPr>
          <a:xfrm>
            <a:off x="7980120" y="6735600"/>
            <a:ext cx="2099880" cy="283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601"/>
              </a:spcBef>
            </a:pPr>
            <a:r>
              <a:rPr b="0" lang="de-DE" sz="1200" spc="-1" strike="noStrike">
                <a:solidFill>
                  <a:srgbClr val="ffffff"/>
                </a:solidFill>
                <a:latin typeface="Arial"/>
              </a:rPr>
              <a:t>Bild: Wikipedia (gemeinfrei)</a:t>
            </a:r>
            <a:endParaRPr b="0" lang="de-DE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ustomShape 1"/>
          <p:cNvSpPr/>
          <p:nvPr/>
        </p:nvSpPr>
        <p:spPr>
          <a:xfrm>
            <a:off x="0" y="3825000"/>
            <a:ext cx="7867800" cy="20556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00000">
                <a:srgbClr val="0819f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36" name="Group 2"/>
          <p:cNvGrpSpPr/>
          <p:nvPr/>
        </p:nvGrpSpPr>
        <p:grpSpPr>
          <a:xfrm>
            <a:off x="1013040" y="3836160"/>
            <a:ext cx="179640" cy="179640"/>
            <a:chOff x="1013040" y="3836160"/>
            <a:chExt cx="179640" cy="179640"/>
          </a:xfrm>
        </p:grpSpPr>
        <p:sp>
          <p:nvSpPr>
            <p:cNvPr id="237" name="CustomShape 3"/>
            <p:cNvSpPr/>
            <p:nvPr/>
          </p:nvSpPr>
          <p:spPr>
            <a:xfrm rot="5328600">
              <a:off x="1014840" y="3837960"/>
              <a:ext cx="176040" cy="176040"/>
            </a:xfrm>
            <a:prstGeom prst="ellipse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CustomShape 4"/>
            <p:cNvSpPr/>
            <p:nvPr/>
          </p:nvSpPr>
          <p:spPr>
            <a:xfrm rot="5328600">
              <a:off x="1042560" y="3884040"/>
              <a:ext cx="52920" cy="56520"/>
            </a:xfrm>
            <a:custGeom>
              <a:avLst/>
              <a:gdLst/>
              <a:ahLst/>
              <a:rect l="l" t="t" r="r" b="b"/>
              <a:pathLst>
                <a:path w="158" h="168">
                  <a:moveTo>
                    <a:pt x="11" y="147"/>
                  </a:moveTo>
                  <a:cubicBezTo>
                    <a:pt x="14" y="137"/>
                    <a:pt x="20" y="130"/>
                    <a:pt x="23" y="120"/>
                  </a:cubicBezTo>
                  <a:cubicBezTo>
                    <a:pt x="25" y="93"/>
                    <a:pt x="21" y="32"/>
                    <a:pt x="47" y="15"/>
                  </a:cubicBezTo>
                  <a:cubicBezTo>
                    <a:pt x="48" y="12"/>
                    <a:pt x="47" y="8"/>
                    <a:pt x="50" y="6"/>
                  </a:cubicBezTo>
                  <a:cubicBezTo>
                    <a:pt x="55" y="2"/>
                    <a:pt x="68" y="0"/>
                    <a:pt x="68" y="0"/>
                  </a:cubicBezTo>
                  <a:cubicBezTo>
                    <a:pt x="86" y="4"/>
                    <a:pt x="84" y="9"/>
                    <a:pt x="98" y="18"/>
                  </a:cubicBezTo>
                  <a:cubicBezTo>
                    <a:pt x="112" y="13"/>
                    <a:pt x="124" y="17"/>
                    <a:pt x="137" y="21"/>
                  </a:cubicBezTo>
                  <a:cubicBezTo>
                    <a:pt x="142" y="37"/>
                    <a:pt x="138" y="27"/>
                    <a:pt x="152" y="48"/>
                  </a:cubicBezTo>
                  <a:cubicBezTo>
                    <a:pt x="154" y="51"/>
                    <a:pt x="158" y="57"/>
                    <a:pt x="158" y="57"/>
                  </a:cubicBezTo>
                  <a:cubicBezTo>
                    <a:pt x="150" y="69"/>
                    <a:pt x="140" y="82"/>
                    <a:pt x="128" y="90"/>
                  </a:cubicBezTo>
                  <a:cubicBezTo>
                    <a:pt x="119" y="104"/>
                    <a:pt x="127" y="120"/>
                    <a:pt x="110" y="126"/>
                  </a:cubicBezTo>
                  <a:cubicBezTo>
                    <a:pt x="105" y="142"/>
                    <a:pt x="77" y="128"/>
                    <a:pt x="62" y="126"/>
                  </a:cubicBezTo>
                  <a:cubicBezTo>
                    <a:pt x="56" y="132"/>
                    <a:pt x="52" y="138"/>
                    <a:pt x="44" y="141"/>
                  </a:cubicBezTo>
                  <a:cubicBezTo>
                    <a:pt x="38" y="144"/>
                    <a:pt x="26" y="147"/>
                    <a:pt x="26" y="147"/>
                  </a:cubicBezTo>
                  <a:cubicBezTo>
                    <a:pt x="12" y="168"/>
                    <a:pt x="21" y="163"/>
                    <a:pt x="5" y="168"/>
                  </a:cubicBezTo>
                  <a:cubicBezTo>
                    <a:pt x="0" y="154"/>
                    <a:pt x="0" y="162"/>
                    <a:pt x="11" y="1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CustomShape 5"/>
            <p:cNvSpPr/>
            <p:nvPr/>
          </p:nvSpPr>
          <p:spPr>
            <a:xfrm>
              <a:off x="1034280" y="3967920"/>
              <a:ext cx="77760" cy="43920"/>
            </a:xfrm>
            <a:custGeom>
              <a:avLst/>
              <a:gdLst/>
              <a:ahLst/>
              <a:rect l="l" t="t" r="r" b="b"/>
              <a:pathLst>
                <a:path w="251" h="143">
                  <a:moveTo>
                    <a:pt x="0" y="37"/>
                  </a:moveTo>
                  <a:cubicBezTo>
                    <a:pt x="15" y="31"/>
                    <a:pt x="25" y="23"/>
                    <a:pt x="38" y="13"/>
                  </a:cubicBezTo>
                  <a:cubicBezTo>
                    <a:pt x="45" y="9"/>
                    <a:pt x="58" y="0"/>
                    <a:pt x="58" y="0"/>
                  </a:cubicBezTo>
                  <a:cubicBezTo>
                    <a:pt x="106" y="4"/>
                    <a:pt x="84" y="0"/>
                    <a:pt x="95" y="41"/>
                  </a:cubicBezTo>
                  <a:cubicBezTo>
                    <a:pt x="123" y="60"/>
                    <a:pt x="107" y="55"/>
                    <a:pt x="144" y="50"/>
                  </a:cubicBezTo>
                  <a:cubicBezTo>
                    <a:pt x="159" y="52"/>
                    <a:pt x="224" y="52"/>
                    <a:pt x="236" y="61"/>
                  </a:cubicBezTo>
                  <a:cubicBezTo>
                    <a:pt x="240" y="64"/>
                    <a:pt x="248" y="84"/>
                    <a:pt x="250" y="90"/>
                  </a:cubicBezTo>
                  <a:cubicBezTo>
                    <a:pt x="247" y="117"/>
                    <a:pt x="251" y="124"/>
                    <a:pt x="225" y="129"/>
                  </a:cubicBezTo>
                  <a:cubicBezTo>
                    <a:pt x="222" y="128"/>
                    <a:pt x="217" y="130"/>
                    <a:pt x="215" y="127"/>
                  </a:cubicBezTo>
                  <a:cubicBezTo>
                    <a:pt x="211" y="121"/>
                    <a:pt x="207" y="107"/>
                    <a:pt x="207" y="107"/>
                  </a:cubicBezTo>
                  <a:cubicBezTo>
                    <a:pt x="203" y="104"/>
                    <a:pt x="194" y="95"/>
                    <a:pt x="188" y="104"/>
                  </a:cubicBezTo>
                  <a:cubicBezTo>
                    <a:pt x="183" y="109"/>
                    <a:pt x="182" y="124"/>
                    <a:pt x="182" y="124"/>
                  </a:cubicBezTo>
                  <a:cubicBezTo>
                    <a:pt x="187" y="130"/>
                    <a:pt x="195" y="143"/>
                    <a:pt x="195" y="143"/>
                  </a:cubicBezTo>
                  <a:cubicBezTo>
                    <a:pt x="186" y="140"/>
                    <a:pt x="153" y="139"/>
                    <a:pt x="134" y="133"/>
                  </a:cubicBezTo>
                  <a:cubicBezTo>
                    <a:pt x="115" y="127"/>
                    <a:pt x="97" y="116"/>
                    <a:pt x="80" y="106"/>
                  </a:cubicBezTo>
                  <a:cubicBezTo>
                    <a:pt x="63" y="96"/>
                    <a:pt x="45" y="87"/>
                    <a:pt x="32" y="76"/>
                  </a:cubicBezTo>
                  <a:cubicBezTo>
                    <a:pt x="19" y="65"/>
                    <a:pt x="7" y="45"/>
                    <a:pt x="0" y="37"/>
                  </a:cubicBezTo>
                  <a:close/>
                </a:path>
              </a:pathLst>
            </a:custGeom>
            <a:solidFill>
              <a:srgbClr val="bfbfb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CustomShape 6"/>
            <p:cNvSpPr/>
            <p:nvPr/>
          </p:nvSpPr>
          <p:spPr>
            <a:xfrm>
              <a:off x="1125720" y="3865680"/>
              <a:ext cx="64440" cy="141840"/>
            </a:xfrm>
            <a:custGeom>
              <a:avLst/>
              <a:gdLst/>
              <a:ahLst/>
              <a:rect l="l" t="t" r="r" b="b"/>
              <a:pathLst>
                <a:path w="208" h="457">
                  <a:moveTo>
                    <a:pt x="0" y="457"/>
                  </a:moveTo>
                  <a:cubicBezTo>
                    <a:pt x="14" y="436"/>
                    <a:pt x="10" y="432"/>
                    <a:pt x="6" y="402"/>
                  </a:cubicBezTo>
                  <a:cubicBezTo>
                    <a:pt x="10" y="385"/>
                    <a:pt x="12" y="383"/>
                    <a:pt x="28" y="389"/>
                  </a:cubicBezTo>
                  <a:cubicBezTo>
                    <a:pt x="52" y="370"/>
                    <a:pt x="40" y="377"/>
                    <a:pt x="67" y="368"/>
                  </a:cubicBezTo>
                  <a:cubicBezTo>
                    <a:pt x="74" y="366"/>
                    <a:pt x="86" y="354"/>
                    <a:pt x="86" y="354"/>
                  </a:cubicBezTo>
                  <a:cubicBezTo>
                    <a:pt x="90" y="355"/>
                    <a:pt x="96" y="354"/>
                    <a:pt x="99" y="357"/>
                  </a:cubicBezTo>
                  <a:cubicBezTo>
                    <a:pt x="105" y="363"/>
                    <a:pt x="113" y="377"/>
                    <a:pt x="113" y="377"/>
                  </a:cubicBezTo>
                  <a:cubicBezTo>
                    <a:pt x="120" y="375"/>
                    <a:pt x="125" y="368"/>
                    <a:pt x="132" y="366"/>
                  </a:cubicBezTo>
                  <a:cubicBezTo>
                    <a:pt x="158" y="357"/>
                    <a:pt x="152" y="363"/>
                    <a:pt x="158" y="333"/>
                  </a:cubicBezTo>
                  <a:cubicBezTo>
                    <a:pt x="157" y="329"/>
                    <a:pt x="158" y="323"/>
                    <a:pt x="154" y="320"/>
                  </a:cubicBezTo>
                  <a:cubicBezTo>
                    <a:pt x="147" y="318"/>
                    <a:pt x="142" y="324"/>
                    <a:pt x="135" y="324"/>
                  </a:cubicBezTo>
                  <a:cubicBezTo>
                    <a:pt x="119" y="325"/>
                    <a:pt x="104" y="315"/>
                    <a:pt x="95" y="302"/>
                  </a:cubicBezTo>
                  <a:cubicBezTo>
                    <a:pt x="97" y="294"/>
                    <a:pt x="96" y="286"/>
                    <a:pt x="101" y="279"/>
                  </a:cubicBezTo>
                  <a:cubicBezTo>
                    <a:pt x="108" y="269"/>
                    <a:pt x="129" y="276"/>
                    <a:pt x="136" y="265"/>
                  </a:cubicBezTo>
                  <a:cubicBezTo>
                    <a:pt x="142" y="260"/>
                    <a:pt x="149" y="246"/>
                    <a:pt x="149" y="246"/>
                  </a:cubicBezTo>
                  <a:cubicBezTo>
                    <a:pt x="148" y="231"/>
                    <a:pt x="151" y="216"/>
                    <a:pt x="145" y="203"/>
                  </a:cubicBezTo>
                  <a:cubicBezTo>
                    <a:pt x="142" y="196"/>
                    <a:pt x="126" y="190"/>
                    <a:pt x="126" y="190"/>
                  </a:cubicBezTo>
                  <a:cubicBezTo>
                    <a:pt x="129" y="176"/>
                    <a:pt x="140" y="178"/>
                    <a:pt x="151" y="167"/>
                  </a:cubicBezTo>
                  <a:cubicBezTo>
                    <a:pt x="148" y="147"/>
                    <a:pt x="146" y="125"/>
                    <a:pt x="140" y="105"/>
                  </a:cubicBezTo>
                  <a:cubicBezTo>
                    <a:pt x="133" y="99"/>
                    <a:pt x="129" y="92"/>
                    <a:pt x="120" y="90"/>
                  </a:cubicBezTo>
                  <a:cubicBezTo>
                    <a:pt x="114" y="87"/>
                    <a:pt x="101" y="84"/>
                    <a:pt x="101" y="84"/>
                  </a:cubicBezTo>
                  <a:cubicBezTo>
                    <a:pt x="90" y="83"/>
                    <a:pt x="78" y="84"/>
                    <a:pt x="67" y="81"/>
                  </a:cubicBezTo>
                  <a:cubicBezTo>
                    <a:pt x="64" y="80"/>
                    <a:pt x="65" y="75"/>
                    <a:pt x="64" y="72"/>
                  </a:cubicBezTo>
                  <a:cubicBezTo>
                    <a:pt x="59" y="62"/>
                    <a:pt x="51" y="42"/>
                    <a:pt x="51" y="42"/>
                  </a:cubicBezTo>
                  <a:cubicBezTo>
                    <a:pt x="54" y="18"/>
                    <a:pt x="66" y="0"/>
                    <a:pt x="86" y="28"/>
                  </a:cubicBezTo>
                  <a:cubicBezTo>
                    <a:pt x="100" y="33"/>
                    <a:pt x="115" y="29"/>
                    <a:pt x="131" y="31"/>
                  </a:cubicBezTo>
                  <a:cubicBezTo>
                    <a:pt x="135" y="28"/>
                    <a:pt x="158" y="27"/>
                    <a:pt x="158" y="27"/>
                  </a:cubicBezTo>
                  <a:cubicBezTo>
                    <a:pt x="153" y="45"/>
                    <a:pt x="183" y="66"/>
                    <a:pt x="191" y="96"/>
                  </a:cubicBezTo>
                  <a:cubicBezTo>
                    <a:pt x="199" y="126"/>
                    <a:pt x="208" y="171"/>
                    <a:pt x="206" y="207"/>
                  </a:cubicBezTo>
                  <a:cubicBezTo>
                    <a:pt x="204" y="243"/>
                    <a:pt x="192" y="284"/>
                    <a:pt x="179" y="315"/>
                  </a:cubicBezTo>
                  <a:cubicBezTo>
                    <a:pt x="166" y="346"/>
                    <a:pt x="145" y="374"/>
                    <a:pt x="125" y="396"/>
                  </a:cubicBezTo>
                  <a:cubicBezTo>
                    <a:pt x="105" y="418"/>
                    <a:pt x="77" y="437"/>
                    <a:pt x="56" y="447"/>
                  </a:cubicBezTo>
                  <a:cubicBezTo>
                    <a:pt x="35" y="457"/>
                    <a:pt x="12" y="455"/>
                    <a:pt x="0" y="457"/>
                  </a:cubicBezTo>
                  <a:close/>
                </a:path>
              </a:pathLst>
            </a:custGeom>
            <a:solidFill>
              <a:srgbClr val="a5a5a5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CustomShape 7"/>
            <p:cNvSpPr/>
            <p:nvPr/>
          </p:nvSpPr>
          <p:spPr>
            <a:xfrm>
              <a:off x="1054080" y="3837960"/>
              <a:ext cx="93960" cy="30240"/>
            </a:xfrm>
            <a:custGeom>
              <a:avLst/>
              <a:gdLst/>
              <a:ahLst/>
              <a:rect l="l" t="t" r="r" b="b"/>
              <a:pathLst>
                <a:path w="303" h="98">
                  <a:moveTo>
                    <a:pt x="303" y="53"/>
                  </a:moveTo>
                  <a:cubicBezTo>
                    <a:pt x="264" y="61"/>
                    <a:pt x="269" y="59"/>
                    <a:pt x="248" y="90"/>
                  </a:cubicBezTo>
                  <a:cubicBezTo>
                    <a:pt x="242" y="93"/>
                    <a:pt x="232" y="98"/>
                    <a:pt x="226" y="90"/>
                  </a:cubicBezTo>
                  <a:cubicBezTo>
                    <a:pt x="221" y="85"/>
                    <a:pt x="219" y="71"/>
                    <a:pt x="219" y="71"/>
                  </a:cubicBezTo>
                  <a:cubicBezTo>
                    <a:pt x="202" y="65"/>
                    <a:pt x="207" y="65"/>
                    <a:pt x="180" y="72"/>
                  </a:cubicBezTo>
                  <a:cubicBezTo>
                    <a:pt x="170" y="74"/>
                    <a:pt x="150" y="83"/>
                    <a:pt x="150" y="83"/>
                  </a:cubicBezTo>
                  <a:cubicBezTo>
                    <a:pt x="82" y="80"/>
                    <a:pt x="93" y="91"/>
                    <a:pt x="59" y="58"/>
                  </a:cubicBezTo>
                  <a:cubicBezTo>
                    <a:pt x="41" y="53"/>
                    <a:pt x="44" y="52"/>
                    <a:pt x="20" y="59"/>
                  </a:cubicBezTo>
                  <a:cubicBezTo>
                    <a:pt x="12" y="61"/>
                    <a:pt x="11" y="75"/>
                    <a:pt x="3" y="76"/>
                  </a:cubicBezTo>
                  <a:cubicBezTo>
                    <a:pt x="0" y="76"/>
                    <a:pt x="5" y="69"/>
                    <a:pt x="7" y="66"/>
                  </a:cubicBezTo>
                  <a:cubicBezTo>
                    <a:pt x="12" y="63"/>
                    <a:pt x="23" y="61"/>
                    <a:pt x="25" y="55"/>
                  </a:cubicBezTo>
                  <a:cubicBezTo>
                    <a:pt x="28" y="50"/>
                    <a:pt x="30" y="42"/>
                    <a:pt x="32" y="36"/>
                  </a:cubicBezTo>
                  <a:cubicBezTo>
                    <a:pt x="39" y="14"/>
                    <a:pt x="43" y="33"/>
                    <a:pt x="43" y="24"/>
                  </a:cubicBezTo>
                  <a:cubicBezTo>
                    <a:pt x="53" y="23"/>
                    <a:pt x="82" y="12"/>
                    <a:pt x="106" y="9"/>
                  </a:cubicBezTo>
                  <a:cubicBezTo>
                    <a:pt x="130" y="6"/>
                    <a:pt x="161" y="0"/>
                    <a:pt x="187" y="3"/>
                  </a:cubicBezTo>
                  <a:cubicBezTo>
                    <a:pt x="213" y="6"/>
                    <a:pt x="243" y="16"/>
                    <a:pt x="262" y="24"/>
                  </a:cubicBezTo>
                  <a:cubicBezTo>
                    <a:pt x="281" y="32"/>
                    <a:pt x="294" y="47"/>
                    <a:pt x="303" y="53"/>
                  </a:cubicBezTo>
                  <a:close/>
                </a:path>
              </a:pathLst>
            </a:custGeom>
            <a:solidFill>
              <a:srgbClr val="7f7f7f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2" name="CustomShape 8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Eigentlich liefert die Sonne alles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43" name="CustomShape 9"/>
          <p:cNvSpPr/>
          <p:nvPr/>
        </p:nvSpPr>
        <p:spPr>
          <a:xfrm>
            <a:off x="7226640" y="753120"/>
            <a:ext cx="6260040" cy="610452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0"/>
          <p:cNvSpPr/>
          <p:nvPr/>
        </p:nvSpPr>
        <p:spPr>
          <a:xfrm>
            <a:off x="4137480" y="3013920"/>
            <a:ext cx="586440" cy="71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 algn="ctr">
              <a:lnSpc>
                <a:spcPct val="100000"/>
              </a:lnSpc>
            </a:pPr>
            <a:r>
              <a:rPr b="0" lang="de-DE" sz="2000" spc="-1" strike="noStrike">
                <a:solidFill>
                  <a:srgbClr val="7030a0"/>
                </a:solidFill>
                <a:latin typeface="Arial"/>
              </a:rPr>
              <a:t>⁞</a:t>
            </a:r>
            <a:endParaRPr b="0" lang="de-DE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de-DE" sz="2000" spc="-1" strike="noStrike">
                <a:solidFill>
                  <a:srgbClr val="58267e"/>
                </a:solidFill>
                <a:latin typeface="Arial"/>
              </a:rPr>
              <a:t>UV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45" name="CustomShape 11"/>
          <p:cNvSpPr/>
          <p:nvPr/>
        </p:nvSpPr>
        <p:spPr>
          <a:xfrm>
            <a:off x="4177080" y="4110480"/>
            <a:ext cx="519480" cy="7110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 algn="ctr">
              <a:lnSpc>
                <a:spcPct val="100000"/>
              </a:lnSpc>
            </a:pPr>
            <a:r>
              <a:rPr b="0" lang="de-DE" sz="2000" spc="-1" strike="noStrike">
                <a:solidFill>
                  <a:srgbClr val="920000"/>
                </a:solidFill>
                <a:latin typeface="Arial"/>
              </a:rPr>
              <a:t>IR⁞</a:t>
            </a:r>
            <a:endParaRPr b="0" lang="de-DE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5" dur="indefinite" restart="never" nodeType="tmRoot">
          <p:childTnLst>
            <p:seq>
              <p:cTn id="166" dur="indefinite" nodeType="mainSeq">
                <p:childTnLst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7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7226640" y="753120"/>
            <a:ext cx="6260040" cy="610452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2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In der Sonne sind Stoffe wie Wasserstoff, Helium, Natrium,…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7878600" y="1999080"/>
            <a:ext cx="2649240" cy="356148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00000">
                <a:srgbClr val="0819f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49" name="Group 4"/>
          <p:cNvGrpSpPr/>
          <p:nvPr/>
        </p:nvGrpSpPr>
        <p:grpSpPr>
          <a:xfrm>
            <a:off x="7895880" y="3574440"/>
            <a:ext cx="364680" cy="364680"/>
            <a:chOff x="7895880" y="3574440"/>
            <a:chExt cx="364680" cy="364680"/>
          </a:xfrm>
        </p:grpSpPr>
        <p:sp>
          <p:nvSpPr>
            <p:cNvPr id="250" name="CustomShape 5"/>
            <p:cNvSpPr/>
            <p:nvPr/>
          </p:nvSpPr>
          <p:spPr>
            <a:xfrm>
              <a:off x="7895880" y="3574440"/>
              <a:ext cx="212400" cy="21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1" name="CustomShape 6"/>
            <p:cNvSpPr/>
            <p:nvPr/>
          </p:nvSpPr>
          <p:spPr>
            <a:xfrm>
              <a:off x="8048160" y="3726720"/>
              <a:ext cx="212400" cy="21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86" dur="indefinite" restart="never" nodeType="tmRoot">
          <p:childTnLst>
            <p:seq>
              <p:cTn id="187" dur="indefinite" nodeType="mainSeq">
                <p:childTnLst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196"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7226640" y="753120"/>
            <a:ext cx="6260040" cy="6104520"/>
          </a:xfrm>
          <a:prstGeom prst="ellipse">
            <a:avLst/>
          </a:prstGeom>
          <a:gradFill rotWithShape="0">
            <a:gsLst>
              <a:gs pos="0">
                <a:srgbClr val="ffff00"/>
              </a:gs>
              <a:gs pos="100000">
                <a:srgbClr val="ffc000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2"/>
          <p:cNvSpPr/>
          <p:nvPr/>
        </p:nvSpPr>
        <p:spPr>
          <a:xfrm>
            <a:off x="4416120" y="1995480"/>
            <a:ext cx="3462480" cy="356148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00000">
                <a:srgbClr val="0819f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4" name="CustomShape 3"/>
          <p:cNvSpPr/>
          <p:nvPr/>
        </p:nvSpPr>
        <p:spPr>
          <a:xfrm>
            <a:off x="7878600" y="1999080"/>
            <a:ext cx="2649240" cy="3561480"/>
          </a:xfrm>
          <a:prstGeom prst="rect">
            <a:avLst/>
          </a:prstGeom>
          <a:gradFill rotWithShape="0">
            <a:gsLst>
              <a:gs pos="0">
                <a:srgbClr val="a603ab"/>
              </a:gs>
              <a:gs pos="100000">
                <a:srgbClr val="0819fb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Line 4"/>
          <p:cNvSpPr/>
          <p:nvPr/>
        </p:nvSpPr>
        <p:spPr>
          <a:xfrm>
            <a:off x="4414680" y="3767040"/>
            <a:ext cx="3672000" cy="0"/>
          </a:xfrm>
          <a:prstGeom prst="line">
            <a:avLst/>
          </a:prstGeom>
          <a:ln w="38100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6" name="CustomShape 5"/>
          <p:cNvSpPr/>
          <p:nvPr/>
        </p:nvSpPr>
        <p:spPr>
          <a:xfrm rot="10800000">
            <a:off x="8260920" y="3678120"/>
            <a:ext cx="2296080" cy="17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257" name="Group 6"/>
          <p:cNvGrpSpPr/>
          <p:nvPr/>
        </p:nvGrpSpPr>
        <p:grpSpPr>
          <a:xfrm>
            <a:off x="7895880" y="3574440"/>
            <a:ext cx="364680" cy="364680"/>
            <a:chOff x="7895880" y="3574440"/>
            <a:chExt cx="364680" cy="364680"/>
          </a:xfrm>
        </p:grpSpPr>
        <p:sp>
          <p:nvSpPr>
            <p:cNvPr id="258" name="CustomShape 7"/>
            <p:cNvSpPr/>
            <p:nvPr/>
          </p:nvSpPr>
          <p:spPr>
            <a:xfrm>
              <a:off x="7895880" y="3574440"/>
              <a:ext cx="212400" cy="21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59" name="CustomShape 8"/>
            <p:cNvSpPr/>
            <p:nvPr/>
          </p:nvSpPr>
          <p:spPr>
            <a:xfrm>
              <a:off x="8048160" y="3726720"/>
              <a:ext cx="212400" cy="2124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60" name="CustomShape 9"/>
          <p:cNvSpPr/>
          <p:nvPr/>
        </p:nvSpPr>
        <p:spPr>
          <a:xfrm rot="8122800">
            <a:off x="6984000" y="4334400"/>
            <a:ext cx="956160" cy="9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10"/>
          <p:cNvSpPr/>
          <p:nvPr/>
        </p:nvSpPr>
        <p:spPr>
          <a:xfrm rot="2700000">
            <a:off x="8208000" y="4330440"/>
            <a:ext cx="956160" cy="9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1"/>
          <p:cNvSpPr/>
          <p:nvPr/>
        </p:nvSpPr>
        <p:spPr>
          <a:xfrm rot="5400000">
            <a:off x="7596360" y="4536000"/>
            <a:ext cx="956160" cy="9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12"/>
          <p:cNvSpPr/>
          <p:nvPr/>
        </p:nvSpPr>
        <p:spPr>
          <a:xfrm rot="13500000">
            <a:off x="6983640" y="3024360"/>
            <a:ext cx="956160" cy="9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4" name="CustomShape 13"/>
          <p:cNvSpPr/>
          <p:nvPr/>
        </p:nvSpPr>
        <p:spPr>
          <a:xfrm rot="18900000">
            <a:off x="8207640" y="3024000"/>
            <a:ext cx="956160" cy="9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5" name="CustomShape 14"/>
          <p:cNvSpPr/>
          <p:nvPr/>
        </p:nvSpPr>
        <p:spPr>
          <a:xfrm rot="16200000">
            <a:off x="7596000" y="2817360"/>
            <a:ext cx="956160" cy="9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6" name="CustomShape 15"/>
          <p:cNvSpPr/>
          <p:nvPr/>
        </p:nvSpPr>
        <p:spPr>
          <a:xfrm>
            <a:off x="615600" y="797760"/>
            <a:ext cx="9089280" cy="406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In der Sonne sind Stoffe wie Wasserstoff, Helium, Natrium,…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67" name="CustomShape 16"/>
          <p:cNvSpPr/>
          <p:nvPr/>
        </p:nvSpPr>
        <p:spPr>
          <a:xfrm>
            <a:off x="594360" y="1956600"/>
            <a:ext cx="3477600" cy="27946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100800" rIns="100800" tIns="50400" bIns="50400">
            <a:sp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Diese absorbieren spezielle Farben (Wellenlängen) und streuen diese in alle Richtungen.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Die ursprüngliche Intensität wird geringer.</a:t>
            </a:r>
            <a:endParaRPr b="0" lang="de-DE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0" lang="de-DE" sz="2000" spc="-1" strike="noStrike">
                <a:solidFill>
                  <a:srgbClr val="ffffff"/>
                </a:solidFill>
                <a:latin typeface="Arial"/>
              </a:rPr>
              <a:t>Wir registrieren dies als eine „fehlende Farbe“.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268" name="CustomShape 17"/>
          <p:cNvSpPr/>
          <p:nvPr/>
        </p:nvSpPr>
        <p:spPr>
          <a:xfrm rot="10800000">
            <a:off x="6915240" y="3738600"/>
            <a:ext cx="883080" cy="52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127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7" dur="indefinite" restart="never" nodeType="tmRoot">
          <p:childTnLst>
            <p:seq>
              <p:cTn id="198" dur="indefinite" nodeType="mainSeq"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03" dur="10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1" dur="10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6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19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nodeType="with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2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2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28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nodeType="with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231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40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nodeType="click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4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nodeType="withEffect" fill="hold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 additive="repl">
                                        <p:cTn id="248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../../../../../ITG/AppData/Roaming/OpenOffice.org/3/user/template/muster-internet-praes.otp</Template>
  <TotalTime>14</TotalTime>
  <Application>LibreOffice/7.0.4.2$Linux_X86_64 LibreOffice_project/00$Build-2</Application>
  <AppVersion>15.0000</AppVersion>
  <Words>474</Words>
  <Paragraphs>128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2009-09-16T16:16:24Z</dcterms:created>
  <dc:creator>Sven Hanssen</dc:creator>
  <dc:description/>
  <dc:language>de-DE</dc:language>
  <cp:lastModifiedBy>Bernhard Huber</cp:lastModifiedBy>
  <dcterms:modified xsi:type="dcterms:W3CDTF">2021-10-04T10:21:12Z</dcterms:modified>
  <cp:revision>184</cp:revision>
  <dc:subject/>
  <dc:title>muster-internet-praes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  <property fmtid="{D5CDD505-2E9C-101B-9397-08002B2CF9AE}" pid="6" name="Notes">
    <vt:i4>4</vt:i4>
  </property>
  <property fmtid="{D5CDD505-2E9C-101B-9397-08002B2CF9AE}" pid="7" name="PresentationFormat">
    <vt:lpwstr>Benutzerdefiniert</vt:lpwstr>
  </property>
  <property fmtid="{D5CDD505-2E9C-101B-9397-08002B2CF9AE}" pid="8" name="Slides">
    <vt:i4>15</vt:i4>
  </property>
</Properties>
</file>