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7"/>
  </p:notesMasterIdLst>
  <p:sldIdLst>
    <p:sldId id="317" r:id="rId2"/>
    <p:sldId id="309" r:id="rId3"/>
    <p:sldId id="310" r:id="rId4"/>
    <p:sldId id="320" r:id="rId5"/>
    <p:sldId id="311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0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21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3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42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526" algn="l" defTabSz="91421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630" algn="l" defTabSz="91421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736" algn="l" defTabSz="91421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6841" algn="l" defTabSz="91421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E4924"/>
    <a:srgbClr val="6E0D24"/>
    <a:srgbClr val="0066FF"/>
    <a:srgbClr val="777777"/>
    <a:srgbClr val="4D4D4D"/>
    <a:srgbClr val="FF6600"/>
    <a:srgbClr val="0000FF"/>
    <a:srgbClr val="FF00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94676" autoAdjust="0"/>
  </p:normalViewPr>
  <p:slideViewPr>
    <p:cSldViewPr snapToGrid="0">
      <p:cViewPr varScale="1">
        <p:scale>
          <a:sx n="106" d="100"/>
          <a:sy n="106" d="100"/>
        </p:scale>
        <p:origin x="-8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AFF987-EB14-4911-B6A6-CE92082F9D65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0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1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1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42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0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1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 lIns="82927" tIns="41464" rIns="82927" bIns="41464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2927" tIns="41464" rIns="82927" bIns="41464"/>
          <a:lstStyle>
            <a:lvl1pPr marL="0" indent="0" algn="ctr">
              <a:buNone/>
              <a:defRPr/>
            </a:lvl1pPr>
            <a:lvl2pPr marL="457011" indent="0" algn="ctr">
              <a:buNone/>
              <a:defRPr/>
            </a:lvl2pPr>
            <a:lvl3pPr marL="914021" indent="0" algn="ctr">
              <a:buNone/>
              <a:defRPr/>
            </a:lvl3pPr>
            <a:lvl4pPr marL="1371032" indent="0" algn="ctr">
              <a:buNone/>
              <a:defRPr/>
            </a:lvl4pPr>
            <a:lvl5pPr marL="1828041" indent="0" algn="ctr">
              <a:buNone/>
              <a:defRPr/>
            </a:lvl5pPr>
            <a:lvl6pPr marL="2285052" indent="0" algn="ctr">
              <a:buNone/>
              <a:defRPr/>
            </a:lvl6pPr>
            <a:lvl7pPr marL="2742062" indent="0" algn="ctr">
              <a:buNone/>
              <a:defRPr/>
            </a:lvl7pPr>
            <a:lvl8pPr marL="3199072" indent="0" algn="ctr">
              <a:buNone/>
              <a:defRPr/>
            </a:lvl8pPr>
            <a:lvl9pPr marL="3656083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27" tIns="41464" rIns="82927" bIns="41464"/>
          <a:lstStyle>
            <a:lvl1pPr defTabSz="829194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27" tIns="41464" rIns="82927" bIns="41464"/>
          <a:lstStyle>
            <a:lvl1pPr defTabSz="829194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27" tIns="41464" rIns="82927" bIns="41464"/>
          <a:lstStyle>
            <a:lvl1pPr defTabSz="829194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6654314D-23FB-4ECC-8A56-254351434886}" type="slidenum">
              <a:rPr lang="de-DE" smtClean="0">
                <a:solidFill>
                  <a:srgbClr val="000000"/>
                </a:solidFill>
                <a:latin typeface="Arial"/>
              </a:rPr>
              <a:pPr/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27" tIns="41464" rIns="82927" bIns="41464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lIns="82927" tIns="41464" rIns="82927" bIns="41464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27" tIns="41464" rIns="82927" bIns="41464"/>
          <a:lstStyle>
            <a:lvl1pPr defTabSz="829194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27" tIns="41464" rIns="82927" bIns="41464"/>
          <a:lstStyle>
            <a:lvl1pPr defTabSz="829194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27" tIns="41464" rIns="82927" bIns="41464"/>
          <a:lstStyle>
            <a:lvl1pPr defTabSz="829194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5FE357D7-B9A9-4238-8189-C3CAFAFFC689}" type="slidenum">
              <a:rPr lang="de-DE" smtClean="0">
                <a:solidFill>
                  <a:srgbClr val="000000"/>
                </a:solidFill>
                <a:latin typeface="Arial"/>
              </a:rPr>
              <a:pPr/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27" tIns="41464" rIns="82927" bIns="41464"/>
          <a:lstStyle>
            <a:lvl1pPr defTabSz="829194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27" tIns="41464" rIns="82927" bIns="41464"/>
          <a:lstStyle>
            <a:lvl1pPr defTabSz="829194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27" tIns="41464" rIns="82927" bIns="41464"/>
          <a:lstStyle>
            <a:lvl1pPr defTabSz="829194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3F137D00-4870-416E-8782-2267BA40DE3F}" type="slidenum">
              <a:rPr lang="de-DE" smtClean="0">
                <a:solidFill>
                  <a:srgbClr val="000000"/>
                </a:solidFill>
                <a:latin typeface="Arial"/>
              </a:rPr>
              <a:pPr/>
              <a:t>‹Nr.›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Titelleiste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4"/>
            <a:ext cx="9144000" cy="401665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>
          <a:xfrm>
            <a:off x="3" y="6557634"/>
            <a:ext cx="9143433" cy="300663"/>
          </a:xfrm>
          <a:prstGeom prst="rect">
            <a:avLst/>
          </a:prstGeom>
          <a:gradFill>
            <a:gsLst>
              <a:gs pos="0">
                <a:srgbClr val="0464B2"/>
              </a:gs>
              <a:gs pos="100000">
                <a:srgbClr val="004586"/>
              </a:gs>
            </a:gsLst>
            <a:lin ang="5400000"/>
          </a:gradFill>
          <a:ln w="0">
            <a:solidFill>
              <a:srgbClr val="4F81BD">
                <a:shade val="50000"/>
              </a:srgbClr>
            </a:solidFill>
            <a:prstDash val="solid"/>
          </a:ln>
        </p:spPr>
        <p:txBody>
          <a:bodyPr lIns="0" tIns="0" rIns="0" bIns="0" anchor="ctr" anchorCtr="1"/>
          <a:lstStyle/>
          <a:p>
            <a:pPr defTabSz="829194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200" dirty="0">
              <a:solidFill>
                <a:sysClr val="windowText" lastClr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864367" y="6550873"/>
            <a:ext cx="3501109" cy="321083"/>
          </a:xfrm>
          <a:prstGeom prst="rect">
            <a:avLst/>
          </a:prstGeom>
          <a:noFill/>
        </p:spPr>
        <p:txBody>
          <a:bodyPr wrap="square" lIns="82918" tIns="41460" rIns="82918" bIns="41460" rtlCol="0">
            <a:spAutoFit/>
          </a:bodyPr>
          <a:lstStyle/>
          <a:p>
            <a:pPr defTabSz="8291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" kern="0" dirty="0" smtClean="0">
                <a:solidFill>
                  <a:srgbClr val="FFFFFF"/>
                </a:solidFill>
                <a:latin typeface="Arial"/>
              </a:rPr>
              <a:t>S. Hanssen</a:t>
            </a:r>
            <a:endParaRPr lang="de-DE" sz="15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Rechteck 13"/>
          <p:cNvSpPr/>
          <p:nvPr userDrawn="1"/>
        </p:nvSpPr>
        <p:spPr>
          <a:xfrm>
            <a:off x="7967849" y="6580701"/>
            <a:ext cx="1152000" cy="243385"/>
          </a:xfrm>
          <a:prstGeom prst="rect">
            <a:avLst/>
          </a:prstGeom>
          <a:noFill/>
          <a:ln w="0">
            <a:solidFill>
              <a:srgbClr val="CCCCFF"/>
            </a:solidFill>
            <a:prstDash val="solid"/>
          </a:ln>
        </p:spPr>
        <p:txBody>
          <a:bodyPr vert="horz" wrap="none" lIns="81615" tIns="40807" rIns="81615" bIns="40807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defTabSz="829194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</a:pPr>
            <a:r>
              <a:rPr lang="de-DE" sz="1300" dirty="0">
                <a:solidFill>
                  <a:srgbClr val="FFFFFF"/>
                </a:solidFill>
                <a:latin typeface="Arial"/>
                <a:ea typeface="MS Gothic" pitchFamily="2"/>
                <a:cs typeface="Tahoma" pitchFamily="2"/>
              </a:rPr>
              <a:t>ZPG </a:t>
            </a:r>
            <a:r>
              <a:rPr lang="de-DE" sz="1300" dirty="0">
                <a:solidFill>
                  <a:srgbClr val="CCCCFF"/>
                </a:solidFill>
                <a:latin typeface="Arial"/>
                <a:ea typeface="MS Gothic" pitchFamily="2"/>
                <a:cs typeface="Tahoma" pitchFamily="2"/>
              </a:rPr>
              <a:t>IMP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65310" y="6597027"/>
            <a:ext cx="601250" cy="21199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el 1"/>
          <p:cNvSpPr txBox="1">
            <a:spLocks/>
          </p:cNvSpPr>
          <p:nvPr userDrawn="1"/>
        </p:nvSpPr>
        <p:spPr>
          <a:xfrm>
            <a:off x="3" y="4"/>
            <a:ext cx="6188797" cy="392933"/>
          </a:xfrm>
          <a:prstGeom prst="rect">
            <a:avLst/>
          </a:prstGeom>
        </p:spPr>
        <p:txBody>
          <a:bodyPr lIns="82918" tIns="41460" rIns="82918" bIns="41460" anchor="ctr"/>
          <a:lstStyle/>
          <a:p>
            <a:pPr defTabSz="829194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cap="small" dirty="0" smtClean="0">
                <a:solidFill>
                  <a:srgbClr val="FFFFD1"/>
                </a:solidFill>
                <a:latin typeface="Arial"/>
                <a:ea typeface="MS Gothic" pitchFamily="2"/>
              </a:rPr>
              <a:t> </a:t>
            </a:r>
            <a:r>
              <a:rPr lang="de-DE" b="1" cap="small" dirty="0" smtClean="0">
                <a:solidFill>
                  <a:srgbClr val="000000"/>
                </a:solidFill>
                <a:latin typeface="Arial"/>
                <a:ea typeface="MS Gothic" pitchFamily="2"/>
              </a:rPr>
              <a:t>Erde und Weltall: Himmelsmechanik und Astrophysik </a:t>
            </a:r>
            <a:endParaRPr lang="de-DE" b="1" cap="small" dirty="0">
              <a:solidFill>
                <a:srgbClr val="000000"/>
              </a:solidFill>
              <a:latin typeface="Arial"/>
              <a:ea typeface="MS Gothic" pitchFamily="2"/>
            </a:endParaRPr>
          </a:p>
        </p:txBody>
      </p:sp>
      <p:grpSp>
        <p:nvGrpSpPr>
          <p:cNvPr id="2" name="Gruppieren 17"/>
          <p:cNvGrpSpPr>
            <a:grpSpLocks noChangeAspect="1"/>
          </p:cNvGrpSpPr>
          <p:nvPr userDrawn="1"/>
        </p:nvGrpSpPr>
        <p:grpSpPr>
          <a:xfrm rot="21234954">
            <a:off x="6737546" y="45725"/>
            <a:ext cx="721596" cy="272705"/>
            <a:chOff x="808038" y="1269855"/>
            <a:chExt cx="3232150" cy="1221364"/>
          </a:xfrm>
        </p:grpSpPr>
        <p:grpSp>
          <p:nvGrpSpPr>
            <p:cNvPr id="3" name="Group 16"/>
            <p:cNvGrpSpPr>
              <a:grpSpLocks noChangeAspect="1"/>
            </p:cNvGrpSpPr>
            <p:nvPr/>
          </p:nvGrpSpPr>
          <p:grpSpPr bwMode="auto">
            <a:xfrm>
              <a:off x="808038" y="1269855"/>
              <a:ext cx="3232150" cy="1221364"/>
              <a:chOff x="793" y="1661"/>
              <a:chExt cx="4020" cy="1519"/>
            </a:xfrm>
          </p:grpSpPr>
          <p:sp>
            <p:nvSpPr>
              <p:cNvPr id="26" name="Oval 6"/>
              <p:cNvSpPr>
                <a:spLocks noChangeAspect="1" noChangeArrowheads="1"/>
              </p:cNvSpPr>
              <p:nvPr/>
            </p:nvSpPr>
            <p:spPr bwMode="auto">
              <a:xfrm>
                <a:off x="793" y="1661"/>
                <a:ext cx="4020" cy="1519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7" name="Oval 7"/>
              <p:cNvSpPr>
                <a:spLocks noChangeAspect="1" noChangeArrowheads="1"/>
              </p:cNvSpPr>
              <p:nvPr/>
            </p:nvSpPr>
            <p:spPr bwMode="auto">
              <a:xfrm>
                <a:off x="3226" y="2038"/>
                <a:ext cx="762" cy="762"/>
              </a:xfrm>
              <a:prstGeom prst="ellipse">
                <a:avLst/>
              </a:prstGeom>
              <a:gradFill rotWithShape="0">
                <a:gsLst>
                  <a:gs pos="0">
                    <a:srgbClr val="FFFF99"/>
                  </a:gs>
                  <a:gs pos="100000">
                    <a:srgbClr val="FFD00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8" name="Oval 15"/>
              <p:cNvSpPr>
                <a:spLocks noChangeAspect="1" noChangeArrowheads="1"/>
              </p:cNvSpPr>
              <p:nvPr/>
            </p:nvSpPr>
            <p:spPr bwMode="auto">
              <a:xfrm>
                <a:off x="3505" y="2313"/>
                <a:ext cx="207" cy="20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" name="Group 25"/>
            <p:cNvGrpSpPr>
              <a:grpSpLocks noChangeAspect="1"/>
            </p:cNvGrpSpPr>
            <p:nvPr/>
          </p:nvGrpSpPr>
          <p:grpSpPr bwMode="auto">
            <a:xfrm>
              <a:off x="1452563" y="1322677"/>
              <a:ext cx="112137" cy="112137"/>
              <a:chOff x="8263" y="786"/>
              <a:chExt cx="567" cy="567"/>
            </a:xfrm>
          </p:grpSpPr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5328701">
                <a:off x="8263" y="786"/>
                <a:ext cx="567" cy="567"/>
              </a:xfrm>
              <a:prstGeom prst="ellipse">
                <a:avLst/>
              </a:prstGeom>
              <a:solidFill>
                <a:srgbClr val="8DB3E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2" name="Freeform 27"/>
              <p:cNvSpPr>
                <a:spLocks noChangeAspect="1"/>
              </p:cNvSpPr>
              <p:nvPr/>
            </p:nvSpPr>
            <p:spPr bwMode="auto">
              <a:xfrm rot="5328701">
                <a:off x="8353" y="935"/>
                <a:ext cx="171" cy="183"/>
              </a:xfrm>
              <a:custGeom>
                <a:avLst/>
                <a:gdLst/>
                <a:ahLst/>
                <a:cxnLst>
                  <a:cxn ang="0">
                    <a:pos x="11" y="147"/>
                  </a:cxn>
                  <a:cxn ang="0">
                    <a:pos x="23" y="120"/>
                  </a:cxn>
                  <a:cxn ang="0">
                    <a:pos x="47" y="15"/>
                  </a:cxn>
                  <a:cxn ang="0">
                    <a:pos x="50" y="6"/>
                  </a:cxn>
                  <a:cxn ang="0">
                    <a:pos x="68" y="0"/>
                  </a:cxn>
                  <a:cxn ang="0">
                    <a:pos x="98" y="18"/>
                  </a:cxn>
                  <a:cxn ang="0">
                    <a:pos x="137" y="21"/>
                  </a:cxn>
                  <a:cxn ang="0">
                    <a:pos x="152" y="48"/>
                  </a:cxn>
                  <a:cxn ang="0">
                    <a:pos x="158" y="57"/>
                  </a:cxn>
                  <a:cxn ang="0">
                    <a:pos x="128" y="90"/>
                  </a:cxn>
                  <a:cxn ang="0">
                    <a:pos x="110" y="126"/>
                  </a:cxn>
                  <a:cxn ang="0">
                    <a:pos x="62" y="126"/>
                  </a:cxn>
                  <a:cxn ang="0">
                    <a:pos x="44" y="141"/>
                  </a:cxn>
                  <a:cxn ang="0">
                    <a:pos x="26" y="147"/>
                  </a:cxn>
                  <a:cxn ang="0">
                    <a:pos x="5" y="168"/>
                  </a:cxn>
                  <a:cxn ang="0">
                    <a:pos x="11" y="147"/>
                  </a:cxn>
                </a:cxnLst>
                <a:rect l="0" t="0" r="r" b="b"/>
                <a:pathLst>
                  <a:path w="158" h="168">
                    <a:moveTo>
                      <a:pt x="11" y="147"/>
                    </a:moveTo>
                    <a:cubicBezTo>
                      <a:pt x="14" y="137"/>
                      <a:pt x="20" y="130"/>
                      <a:pt x="23" y="120"/>
                    </a:cubicBezTo>
                    <a:cubicBezTo>
                      <a:pt x="25" y="93"/>
                      <a:pt x="21" y="32"/>
                      <a:pt x="47" y="15"/>
                    </a:cubicBezTo>
                    <a:cubicBezTo>
                      <a:pt x="48" y="12"/>
                      <a:pt x="47" y="8"/>
                      <a:pt x="50" y="6"/>
                    </a:cubicBezTo>
                    <a:cubicBezTo>
                      <a:pt x="55" y="2"/>
                      <a:pt x="68" y="0"/>
                      <a:pt x="68" y="0"/>
                    </a:cubicBezTo>
                    <a:cubicBezTo>
                      <a:pt x="86" y="4"/>
                      <a:pt x="84" y="9"/>
                      <a:pt x="98" y="18"/>
                    </a:cubicBezTo>
                    <a:cubicBezTo>
                      <a:pt x="112" y="13"/>
                      <a:pt x="124" y="17"/>
                      <a:pt x="137" y="21"/>
                    </a:cubicBezTo>
                    <a:cubicBezTo>
                      <a:pt x="142" y="37"/>
                      <a:pt x="138" y="27"/>
                      <a:pt x="152" y="48"/>
                    </a:cubicBezTo>
                    <a:cubicBezTo>
                      <a:pt x="154" y="51"/>
                      <a:pt x="158" y="57"/>
                      <a:pt x="158" y="57"/>
                    </a:cubicBezTo>
                    <a:cubicBezTo>
                      <a:pt x="150" y="69"/>
                      <a:pt x="140" y="82"/>
                      <a:pt x="128" y="90"/>
                    </a:cubicBezTo>
                    <a:cubicBezTo>
                      <a:pt x="119" y="104"/>
                      <a:pt x="127" y="120"/>
                      <a:pt x="110" y="126"/>
                    </a:cubicBezTo>
                    <a:cubicBezTo>
                      <a:pt x="105" y="142"/>
                      <a:pt x="77" y="128"/>
                      <a:pt x="62" y="126"/>
                    </a:cubicBezTo>
                    <a:cubicBezTo>
                      <a:pt x="56" y="132"/>
                      <a:pt x="52" y="138"/>
                      <a:pt x="44" y="141"/>
                    </a:cubicBezTo>
                    <a:cubicBezTo>
                      <a:pt x="38" y="144"/>
                      <a:pt x="26" y="147"/>
                      <a:pt x="26" y="147"/>
                    </a:cubicBezTo>
                    <a:cubicBezTo>
                      <a:pt x="12" y="168"/>
                      <a:pt x="21" y="163"/>
                      <a:pt x="5" y="168"/>
                    </a:cubicBezTo>
                    <a:cubicBezTo>
                      <a:pt x="0" y="154"/>
                      <a:pt x="0" y="162"/>
                      <a:pt x="11" y="14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3" name="Freeform 28"/>
              <p:cNvSpPr>
                <a:spLocks noChangeAspect="1"/>
              </p:cNvSpPr>
              <p:nvPr/>
            </p:nvSpPr>
            <p:spPr bwMode="auto">
              <a:xfrm>
                <a:off x="8326" y="1205"/>
                <a:ext cx="251" cy="143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38" y="13"/>
                  </a:cxn>
                  <a:cxn ang="0">
                    <a:pos x="58" y="0"/>
                  </a:cxn>
                  <a:cxn ang="0">
                    <a:pos x="95" y="41"/>
                  </a:cxn>
                  <a:cxn ang="0">
                    <a:pos x="144" y="50"/>
                  </a:cxn>
                  <a:cxn ang="0">
                    <a:pos x="236" y="61"/>
                  </a:cxn>
                  <a:cxn ang="0">
                    <a:pos x="250" y="90"/>
                  </a:cxn>
                  <a:cxn ang="0">
                    <a:pos x="225" y="129"/>
                  </a:cxn>
                  <a:cxn ang="0">
                    <a:pos x="215" y="127"/>
                  </a:cxn>
                  <a:cxn ang="0">
                    <a:pos x="207" y="107"/>
                  </a:cxn>
                  <a:cxn ang="0">
                    <a:pos x="188" y="104"/>
                  </a:cxn>
                  <a:cxn ang="0">
                    <a:pos x="182" y="124"/>
                  </a:cxn>
                  <a:cxn ang="0">
                    <a:pos x="195" y="143"/>
                  </a:cxn>
                  <a:cxn ang="0">
                    <a:pos x="134" y="133"/>
                  </a:cxn>
                  <a:cxn ang="0">
                    <a:pos x="80" y="106"/>
                  </a:cxn>
                  <a:cxn ang="0">
                    <a:pos x="32" y="76"/>
                  </a:cxn>
                  <a:cxn ang="0">
                    <a:pos x="0" y="37"/>
                  </a:cxn>
                </a:cxnLst>
                <a:rect l="0" t="0" r="r" b="b"/>
                <a:pathLst>
                  <a:path w="251" h="143">
                    <a:moveTo>
                      <a:pt x="0" y="37"/>
                    </a:moveTo>
                    <a:cubicBezTo>
                      <a:pt x="15" y="31"/>
                      <a:pt x="25" y="23"/>
                      <a:pt x="38" y="13"/>
                    </a:cubicBezTo>
                    <a:cubicBezTo>
                      <a:pt x="45" y="9"/>
                      <a:pt x="58" y="0"/>
                      <a:pt x="58" y="0"/>
                    </a:cubicBezTo>
                    <a:cubicBezTo>
                      <a:pt x="106" y="4"/>
                      <a:pt x="84" y="0"/>
                      <a:pt x="95" y="41"/>
                    </a:cubicBezTo>
                    <a:cubicBezTo>
                      <a:pt x="123" y="60"/>
                      <a:pt x="107" y="55"/>
                      <a:pt x="144" y="50"/>
                    </a:cubicBezTo>
                    <a:cubicBezTo>
                      <a:pt x="159" y="52"/>
                      <a:pt x="224" y="52"/>
                      <a:pt x="236" y="61"/>
                    </a:cubicBezTo>
                    <a:cubicBezTo>
                      <a:pt x="240" y="64"/>
                      <a:pt x="248" y="84"/>
                      <a:pt x="250" y="90"/>
                    </a:cubicBezTo>
                    <a:cubicBezTo>
                      <a:pt x="247" y="117"/>
                      <a:pt x="251" y="124"/>
                      <a:pt x="225" y="129"/>
                    </a:cubicBezTo>
                    <a:cubicBezTo>
                      <a:pt x="222" y="128"/>
                      <a:pt x="217" y="130"/>
                      <a:pt x="215" y="127"/>
                    </a:cubicBezTo>
                    <a:cubicBezTo>
                      <a:pt x="211" y="121"/>
                      <a:pt x="207" y="107"/>
                      <a:pt x="207" y="107"/>
                    </a:cubicBezTo>
                    <a:cubicBezTo>
                      <a:pt x="203" y="104"/>
                      <a:pt x="194" y="95"/>
                      <a:pt x="188" y="104"/>
                    </a:cubicBezTo>
                    <a:cubicBezTo>
                      <a:pt x="183" y="109"/>
                      <a:pt x="182" y="124"/>
                      <a:pt x="182" y="124"/>
                    </a:cubicBezTo>
                    <a:cubicBezTo>
                      <a:pt x="187" y="130"/>
                      <a:pt x="195" y="143"/>
                      <a:pt x="195" y="143"/>
                    </a:cubicBezTo>
                    <a:cubicBezTo>
                      <a:pt x="186" y="140"/>
                      <a:pt x="153" y="139"/>
                      <a:pt x="134" y="133"/>
                    </a:cubicBezTo>
                    <a:cubicBezTo>
                      <a:pt x="115" y="127"/>
                      <a:pt x="97" y="116"/>
                      <a:pt x="80" y="106"/>
                    </a:cubicBezTo>
                    <a:cubicBezTo>
                      <a:pt x="63" y="96"/>
                      <a:pt x="45" y="87"/>
                      <a:pt x="32" y="76"/>
                    </a:cubicBezTo>
                    <a:cubicBezTo>
                      <a:pt x="19" y="65"/>
                      <a:pt x="7" y="45"/>
                      <a:pt x="0" y="37"/>
                    </a:cubicBezTo>
                    <a:close/>
                  </a:path>
                </a:pathLst>
              </a:custGeom>
              <a:solidFill>
                <a:srgbClr val="B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4" name="Freeform 29"/>
              <p:cNvSpPr>
                <a:spLocks noChangeAspect="1"/>
              </p:cNvSpPr>
              <p:nvPr/>
            </p:nvSpPr>
            <p:spPr bwMode="auto">
              <a:xfrm>
                <a:off x="8620" y="876"/>
                <a:ext cx="208" cy="457"/>
              </a:xfrm>
              <a:custGeom>
                <a:avLst/>
                <a:gdLst/>
                <a:ahLst/>
                <a:cxnLst>
                  <a:cxn ang="0">
                    <a:pos x="0" y="457"/>
                  </a:cxn>
                  <a:cxn ang="0">
                    <a:pos x="6" y="402"/>
                  </a:cxn>
                  <a:cxn ang="0">
                    <a:pos x="28" y="389"/>
                  </a:cxn>
                  <a:cxn ang="0">
                    <a:pos x="67" y="368"/>
                  </a:cxn>
                  <a:cxn ang="0">
                    <a:pos x="86" y="354"/>
                  </a:cxn>
                  <a:cxn ang="0">
                    <a:pos x="99" y="357"/>
                  </a:cxn>
                  <a:cxn ang="0">
                    <a:pos x="113" y="377"/>
                  </a:cxn>
                  <a:cxn ang="0">
                    <a:pos x="132" y="366"/>
                  </a:cxn>
                  <a:cxn ang="0">
                    <a:pos x="158" y="333"/>
                  </a:cxn>
                  <a:cxn ang="0">
                    <a:pos x="154" y="320"/>
                  </a:cxn>
                  <a:cxn ang="0">
                    <a:pos x="135" y="324"/>
                  </a:cxn>
                  <a:cxn ang="0">
                    <a:pos x="95" y="302"/>
                  </a:cxn>
                  <a:cxn ang="0">
                    <a:pos x="101" y="279"/>
                  </a:cxn>
                  <a:cxn ang="0">
                    <a:pos x="136" y="265"/>
                  </a:cxn>
                  <a:cxn ang="0">
                    <a:pos x="149" y="246"/>
                  </a:cxn>
                  <a:cxn ang="0">
                    <a:pos x="145" y="203"/>
                  </a:cxn>
                  <a:cxn ang="0">
                    <a:pos x="126" y="190"/>
                  </a:cxn>
                  <a:cxn ang="0">
                    <a:pos x="151" y="167"/>
                  </a:cxn>
                  <a:cxn ang="0">
                    <a:pos x="140" y="105"/>
                  </a:cxn>
                  <a:cxn ang="0">
                    <a:pos x="120" y="90"/>
                  </a:cxn>
                  <a:cxn ang="0">
                    <a:pos x="101" y="84"/>
                  </a:cxn>
                  <a:cxn ang="0">
                    <a:pos x="67" y="81"/>
                  </a:cxn>
                  <a:cxn ang="0">
                    <a:pos x="64" y="72"/>
                  </a:cxn>
                  <a:cxn ang="0">
                    <a:pos x="51" y="42"/>
                  </a:cxn>
                  <a:cxn ang="0">
                    <a:pos x="86" y="28"/>
                  </a:cxn>
                  <a:cxn ang="0">
                    <a:pos x="131" y="31"/>
                  </a:cxn>
                  <a:cxn ang="0">
                    <a:pos x="158" y="27"/>
                  </a:cxn>
                  <a:cxn ang="0">
                    <a:pos x="191" y="96"/>
                  </a:cxn>
                  <a:cxn ang="0">
                    <a:pos x="206" y="207"/>
                  </a:cxn>
                  <a:cxn ang="0">
                    <a:pos x="179" y="315"/>
                  </a:cxn>
                  <a:cxn ang="0">
                    <a:pos x="125" y="396"/>
                  </a:cxn>
                  <a:cxn ang="0">
                    <a:pos x="56" y="447"/>
                  </a:cxn>
                  <a:cxn ang="0">
                    <a:pos x="0" y="457"/>
                  </a:cxn>
                </a:cxnLst>
                <a:rect l="0" t="0" r="r" b="b"/>
                <a:pathLst>
                  <a:path w="208" h="457">
                    <a:moveTo>
                      <a:pt x="0" y="457"/>
                    </a:moveTo>
                    <a:cubicBezTo>
                      <a:pt x="14" y="436"/>
                      <a:pt x="10" y="432"/>
                      <a:pt x="6" y="402"/>
                    </a:cubicBezTo>
                    <a:cubicBezTo>
                      <a:pt x="10" y="385"/>
                      <a:pt x="12" y="383"/>
                      <a:pt x="28" y="389"/>
                    </a:cubicBezTo>
                    <a:cubicBezTo>
                      <a:pt x="52" y="370"/>
                      <a:pt x="40" y="377"/>
                      <a:pt x="67" y="368"/>
                    </a:cubicBezTo>
                    <a:cubicBezTo>
                      <a:pt x="74" y="366"/>
                      <a:pt x="86" y="354"/>
                      <a:pt x="86" y="354"/>
                    </a:cubicBezTo>
                    <a:cubicBezTo>
                      <a:pt x="90" y="355"/>
                      <a:pt x="96" y="354"/>
                      <a:pt x="99" y="357"/>
                    </a:cubicBezTo>
                    <a:cubicBezTo>
                      <a:pt x="105" y="363"/>
                      <a:pt x="113" y="377"/>
                      <a:pt x="113" y="377"/>
                    </a:cubicBezTo>
                    <a:cubicBezTo>
                      <a:pt x="120" y="375"/>
                      <a:pt x="125" y="368"/>
                      <a:pt x="132" y="366"/>
                    </a:cubicBezTo>
                    <a:cubicBezTo>
                      <a:pt x="158" y="357"/>
                      <a:pt x="152" y="363"/>
                      <a:pt x="158" y="333"/>
                    </a:cubicBezTo>
                    <a:cubicBezTo>
                      <a:pt x="157" y="329"/>
                      <a:pt x="158" y="323"/>
                      <a:pt x="154" y="320"/>
                    </a:cubicBezTo>
                    <a:cubicBezTo>
                      <a:pt x="147" y="318"/>
                      <a:pt x="142" y="324"/>
                      <a:pt x="135" y="324"/>
                    </a:cubicBezTo>
                    <a:cubicBezTo>
                      <a:pt x="119" y="325"/>
                      <a:pt x="104" y="315"/>
                      <a:pt x="95" y="302"/>
                    </a:cubicBezTo>
                    <a:cubicBezTo>
                      <a:pt x="97" y="294"/>
                      <a:pt x="96" y="286"/>
                      <a:pt x="101" y="279"/>
                    </a:cubicBezTo>
                    <a:cubicBezTo>
                      <a:pt x="108" y="269"/>
                      <a:pt x="129" y="276"/>
                      <a:pt x="136" y="265"/>
                    </a:cubicBezTo>
                    <a:cubicBezTo>
                      <a:pt x="142" y="260"/>
                      <a:pt x="149" y="246"/>
                      <a:pt x="149" y="246"/>
                    </a:cubicBezTo>
                    <a:cubicBezTo>
                      <a:pt x="148" y="231"/>
                      <a:pt x="151" y="216"/>
                      <a:pt x="145" y="203"/>
                    </a:cubicBezTo>
                    <a:cubicBezTo>
                      <a:pt x="142" y="196"/>
                      <a:pt x="126" y="190"/>
                      <a:pt x="126" y="190"/>
                    </a:cubicBezTo>
                    <a:cubicBezTo>
                      <a:pt x="129" y="176"/>
                      <a:pt x="140" y="178"/>
                      <a:pt x="151" y="167"/>
                    </a:cubicBezTo>
                    <a:cubicBezTo>
                      <a:pt x="148" y="147"/>
                      <a:pt x="146" y="125"/>
                      <a:pt x="140" y="105"/>
                    </a:cubicBezTo>
                    <a:cubicBezTo>
                      <a:pt x="133" y="99"/>
                      <a:pt x="129" y="92"/>
                      <a:pt x="120" y="90"/>
                    </a:cubicBezTo>
                    <a:cubicBezTo>
                      <a:pt x="114" y="87"/>
                      <a:pt x="101" y="84"/>
                      <a:pt x="101" y="84"/>
                    </a:cubicBezTo>
                    <a:cubicBezTo>
                      <a:pt x="90" y="83"/>
                      <a:pt x="78" y="84"/>
                      <a:pt x="67" y="81"/>
                    </a:cubicBezTo>
                    <a:cubicBezTo>
                      <a:pt x="64" y="80"/>
                      <a:pt x="65" y="75"/>
                      <a:pt x="64" y="72"/>
                    </a:cubicBezTo>
                    <a:cubicBezTo>
                      <a:pt x="59" y="62"/>
                      <a:pt x="51" y="42"/>
                      <a:pt x="51" y="42"/>
                    </a:cubicBezTo>
                    <a:cubicBezTo>
                      <a:pt x="54" y="18"/>
                      <a:pt x="66" y="0"/>
                      <a:pt x="86" y="28"/>
                    </a:cubicBezTo>
                    <a:cubicBezTo>
                      <a:pt x="100" y="33"/>
                      <a:pt x="115" y="29"/>
                      <a:pt x="131" y="31"/>
                    </a:cubicBezTo>
                    <a:cubicBezTo>
                      <a:pt x="135" y="28"/>
                      <a:pt x="158" y="27"/>
                      <a:pt x="158" y="27"/>
                    </a:cubicBezTo>
                    <a:cubicBezTo>
                      <a:pt x="153" y="45"/>
                      <a:pt x="183" y="66"/>
                      <a:pt x="191" y="96"/>
                    </a:cubicBezTo>
                    <a:cubicBezTo>
                      <a:pt x="199" y="126"/>
                      <a:pt x="208" y="171"/>
                      <a:pt x="206" y="207"/>
                    </a:cubicBezTo>
                    <a:cubicBezTo>
                      <a:pt x="204" y="243"/>
                      <a:pt x="192" y="284"/>
                      <a:pt x="179" y="315"/>
                    </a:cubicBezTo>
                    <a:cubicBezTo>
                      <a:pt x="166" y="346"/>
                      <a:pt x="145" y="374"/>
                      <a:pt x="125" y="396"/>
                    </a:cubicBezTo>
                    <a:cubicBezTo>
                      <a:pt x="105" y="418"/>
                      <a:pt x="77" y="437"/>
                      <a:pt x="56" y="447"/>
                    </a:cubicBezTo>
                    <a:cubicBezTo>
                      <a:pt x="35" y="457"/>
                      <a:pt x="12" y="455"/>
                      <a:pt x="0" y="457"/>
                    </a:cubicBezTo>
                    <a:close/>
                  </a:path>
                </a:pathLst>
              </a:custGeom>
              <a:solidFill>
                <a:srgbClr val="A5A5A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5" name="Freeform 30"/>
              <p:cNvSpPr>
                <a:spLocks noChangeAspect="1"/>
              </p:cNvSpPr>
              <p:nvPr/>
            </p:nvSpPr>
            <p:spPr bwMode="auto">
              <a:xfrm>
                <a:off x="8390" y="786"/>
                <a:ext cx="303" cy="98"/>
              </a:xfrm>
              <a:custGeom>
                <a:avLst/>
                <a:gdLst/>
                <a:ahLst/>
                <a:cxnLst>
                  <a:cxn ang="0">
                    <a:pos x="303" y="53"/>
                  </a:cxn>
                  <a:cxn ang="0">
                    <a:pos x="248" y="90"/>
                  </a:cxn>
                  <a:cxn ang="0">
                    <a:pos x="226" y="90"/>
                  </a:cxn>
                  <a:cxn ang="0">
                    <a:pos x="219" y="71"/>
                  </a:cxn>
                  <a:cxn ang="0">
                    <a:pos x="180" y="72"/>
                  </a:cxn>
                  <a:cxn ang="0">
                    <a:pos x="150" y="83"/>
                  </a:cxn>
                  <a:cxn ang="0">
                    <a:pos x="59" y="58"/>
                  </a:cxn>
                  <a:cxn ang="0">
                    <a:pos x="20" y="59"/>
                  </a:cxn>
                  <a:cxn ang="0">
                    <a:pos x="3" y="76"/>
                  </a:cxn>
                  <a:cxn ang="0">
                    <a:pos x="7" y="66"/>
                  </a:cxn>
                  <a:cxn ang="0">
                    <a:pos x="25" y="55"/>
                  </a:cxn>
                  <a:cxn ang="0">
                    <a:pos x="32" y="36"/>
                  </a:cxn>
                  <a:cxn ang="0">
                    <a:pos x="43" y="24"/>
                  </a:cxn>
                  <a:cxn ang="0">
                    <a:pos x="106" y="9"/>
                  </a:cxn>
                  <a:cxn ang="0">
                    <a:pos x="187" y="3"/>
                  </a:cxn>
                  <a:cxn ang="0">
                    <a:pos x="262" y="24"/>
                  </a:cxn>
                  <a:cxn ang="0">
                    <a:pos x="303" y="53"/>
                  </a:cxn>
                </a:cxnLst>
                <a:rect l="0" t="0" r="r" b="b"/>
                <a:pathLst>
                  <a:path w="303" h="98">
                    <a:moveTo>
                      <a:pt x="303" y="53"/>
                    </a:moveTo>
                    <a:cubicBezTo>
                      <a:pt x="264" y="61"/>
                      <a:pt x="269" y="59"/>
                      <a:pt x="248" y="90"/>
                    </a:cubicBezTo>
                    <a:cubicBezTo>
                      <a:pt x="242" y="93"/>
                      <a:pt x="232" y="98"/>
                      <a:pt x="226" y="90"/>
                    </a:cubicBezTo>
                    <a:cubicBezTo>
                      <a:pt x="221" y="85"/>
                      <a:pt x="219" y="71"/>
                      <a:pt x="219" y="71"/>
                    </a:cubicBezTo>
                    <a:cubicBezTo>
                      <a:pt x="202" y="65"/>
                      <a:pt x="207" y="65"/>
                      <a:pt x="180" y="72"/>
                    </a:cubicBezTo>
                    <a:cubicBezTo>
                      <a:pt x="170" y="74"/>
                      <a:pt x="150" y="83"/>
                      <a:pt x="150" y="83"/>
                    </a:cubicBezTo>
                    <a:cubicBezTo>
                      <a:pt x="82" y="80"/>
                      <a:pt x="93" y="91"/>
                      <a:pt x="59" y="58"/>
                    </a:cubicBezTo>
                    <a:cubicBezTo>
                      <a:pt x="41" y="53"/>
                      <a:pt x="44" y="52"/>
                      <a:pt x="20" y="59"/>
                    </a:cubicBezTo>
                    <a:cubicBezTo>
                      <a:pt x="12" y="61"/>
                      <a:pt x="11" y="75"/>
                      <a:pt x="3" y="76"/>
                    </a:cubicBezTo>
                    <a:cubicBezTo>
                      <a:pt x="0" y="76"/>
                      <a:pt x="5" y="69"/>
                      <a:pt x="7" y="66"/>
                    </a:cubicBezTo>
                    <a:cubicBezTo>
                      <a:pt x="12" y="63"/>
                      <a:pt x="23" y="61"/>
                      <a:pt x="25" y="55"/>
                    </a:cubicBezTo>
                    <a:cubicBezTo>
                      <a:pt x="28" y="50"/>
                      <a:pt x="30" y="42"/>
                      <a:pt x="32" y="36"/>
                    </a:cubicBezTo>
                    <a:cubicBezTo>
                      <a:pt x="39" y="14"/>
                      <a:pt x="43" y="33"/>
                      <a:pt x="43" y="24"/>
                    </a:cubicBezTo>
                    <a:cubicBezTo>
                      <a:pt x="53" y="23"/>
                      <a:pt x="82" y="12"/>
                      <a:pt x="106" y="9"/>
                    </a:cubicBezTo>
                    <a:cubicBezTo>
                      <a:pt x="130" y="6"/>
                      <a:pt x="161" y="0"/>
                      <a:pt x="187" y="3"/>
                    </a:cubicBezTo>
                    <a:cubicBezTo>
                      <a:pt x="213" y="6"/>
                      <a:pt x="243" y="16"/>
                      <a:pt x="262" y="24"/>
                    </a:cubicBezTo>
                    <a:cubicBezTo>
                      <a:pt x="281" y="32"/>
                      <a:pt x="294" y="47"/>
                      <a:pt x="303" y="53"/>
                    </a:cubicBezTo>
                    <a:close/>
                  </a:path>
                </a:pathLst>
              </a:custGeom>
              <a:solidFill>
                <a:srgbClr val="7F7F7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grpSp>
        <p:nvGrpSpPr>
          <p:cNvPr id="5" name="Group 2"/>
          <p:cNvGrpSpPr>
            <a:grpSpLocks noChangeAspect="1"/>
          </p:cNvGrpSpPr>
          <p:nvPr userDrawn="1"/>
        </p:nvGrpSpPr>
        <p:grpSpPr bwMode="auto">
          <a:xfrm rot="4620000" flipH="1">
            <a:off x="8254839" y="-323263"/>
            <a:ext cx="181459" cy="1041120"/>
            <a:chOff x="7047" y="521"/>
            <a:chExt cx="2759" cy="15915"/>
          </a:xfrm>
        </p:grpSpPr>
        <p:grpSp>
          <p:nvGrpSpPr>
            <p:cNvPr id="6" name="Group 3"/>
            <p:cNvGrpSpPr>
              <a:grpSpLocks noChangeAspect="1"/>
            </p:cNvGrpSpPr>
            <p:nvPr/>
          </p:nvGrpSpPr>
          <p:grpSpPr bwMode="auto">
            <a:xfrm flipH="1">
              <a:off x="8794" y="15561"/>
              <a:ext cx="289" cy="678"/>
              <a:chOff x="6872" y="14377"/>
              <a:chExt cx="287" cy="648"/>
            </a:xfrm>
          </p:grpSpPr>
          <p:sp>
            <p:nvSpPr>
              <p:cNvPr id="1028" name="Freeform 4"/>
              <p:cNvSpPr>
                <a:spLocks noChangeAspect="1"/>
              </p:cNvSpPr>
              <p:nvPr/>
            </p:nvSpPr>
            <p:spPr bwMode="auto">
              <a:xfrm>
                <a:off x="7016" y="14377"/>
                <a:ext cx="143" cy="64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5" y="64"/>
                  </a:cxn>
                  <a:cxn ang="0">
                    <a:pos x="38" y="64"/>
                  </a:cxn>
                  <a:cxn ang="0">
                    <a:pos x="30" y="159"/>
                  </a:cxn>
                  <a:cxn ang="0">
                    <a:pos x="27" y="184"/>
                  </a:cxn>
                  <a:cxn ang="0">
                    <a:pos x="0" y="237"/>
                  </a:cxn>
                  <a:cxn ang="0">
                    <a:pos x="8" y="364"/>
                  </a:cxn>
                  <a:cxn ang="0">
                    <a:pos x="60" y="462"/>
                  </a:cxn>
                  <a:cxn ang="0">
                    <a:pos x="83" y="576"/>
                  </a:cxn>
                  <a:cxn ang="0">
                    <a:pos x="79" y="648"/>
                  </a:cxn>
                  <a:cxn ang="0">
                    <a:pos x="128" y="640"/>
                  </a:cxn>
                  <a:cxn ang="0">
                    <a:pos x="128" y="584"/>
                  </a:cxn>
                  <a:cxn ang="0">
                    <a:pos x="135" y="439"/>
                  </a:cxn>
                  <a:cxn ang="0">
                    <a:pos x="132" y="390"/>
                  </a:cxn>
                  <a:cxn ang="0">
                    <a:pos x="143" y="258"/>
                  </a:cxn>
                  <a:cxn ang="0">
                    <a:pos x="128" y="223"/>
                  </a:cxn>
                  <a:cxn ang="0">
                    <a:pos x="117" y="184"/>
                  </a:cxn>
                  <a:cxn ang="0">
                    <a:pos x="113" y="125"/>
                  </a:cxn>
                  <a:cxn ang="0">
                    <a:pos x="120" y="78"/>
                  </a:cxn>
                  <a:cxn ang="0">
                    <a:pos x="117" y="17"/>
                  </a:cxn>
                  <a:cxn ang="0">
                    <a:pos x="19" y="0"/>
                  </a:cxn>
                </a:cxnLst>
                <a:rect l="0" t="0" r="r" b="b"/>
                <a:pathLst>
                  <a:path w="143" h="648">
                    <a:moveTo>
                      <a:pt x="19" y="0"/>
                    </a:moveTo>
                    <a:lnTo>
                      <a:pt x="15" y="64"/>
                    </a:lnTo>
                    <a:lnTo>
                      <a:pt x="38" y="64"/>
                    </a:lnTo>
                    <a:lnTo>
                      <a:pt x="30" y="159"/>
                    </a:lnTo>
                    <a:lnTo>
                      <a:pt x="27" y="184"/>
                    </a:lnTo>
                    <a:lnTo>
                      <a:pt x="0" y="237"/>
                    </a:lnTo>
                    <a:lnTo>
                      <a:pt x="8" y="364"/>
                    </a:lnTo>
                    <a:lnTo>
                      <a:pt x="60" y="462"/>
                    </a:lnTo>
                    <a:lnTo>
                      <a:pt x="83" y="576"/>
                    </a:lnTo>
                    <a:lnTo>
                      <a:pt x="79" y="648"/>
                    </a:lnTo>
                    <a:lnTo>
                      <a:pt x="128" y="640"/>
                    </a:lnTo>
                    <a:lnTo>
                      <a:pt x="128" y="584"/>
                    </a:lnTo>
                    <a:lnTo>
                      <a:pt x="135" y="439"/>
                    </a:lnTo>
                    <a:lnTo>
                      <a:pt x="132" y="390"/>
                    </a:lnTo>
                    <a:lnTo>
                      <a:pt x="143" y="258"/>
                    </a:lnTo>
                    <a:lnTo>
                      <a:pt x="128" y="223"/>
                    </a:lnTo>
                    <a:lnTo>
                      <a:pt x="117" y="184"/>
                    </a:lnTo>
                    <a:lnTo>
                      <a:pt x="113" y="125"/>
                    </a:lnTo>
                    <a:lnTo>
                      <a:pt x="120" y="78"/>
                    </a:lnTo>
                    <a:lnTo>
                      <a:pt x="117" y="17"/>
                    </a:lnTo>
                    <a:lnTo>
                      <a:pt x="1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29" name="AutoShape 5"/>
              <p:cNvSpPr>
                <a:spLocks noChangeAspect="1" noChangeArrowheads="1"/>
              </p:cNvSpPr>
              <p:nvPr/>
            </p:nvSpPr>
            <p:spPr bwMode="auto">
              <a:xfrm>
                <a:off x="6872" y="14459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0" name="AutoShape 6"/>
              <p:cNvSpPr>
                <a:spLocks noChangeAspect="1" noChangeArrowheads="1"/>
              </p:cNvSpPr>
              <p:nvPr/>
            </p:nvSpPr>
            <p:spPr bwMode="auto">
              <a:xfrm>
                <a:off x="6872" y="14594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1" name="Freeform 7"/>
              <p:cNvSpPr>
                <a:spLocks noChangeAspect="1"/>
              </p:cNvSpPr>
              <p:nvPr/>
            </p:nvSpPr>
            <p:spPr bwMode="auto">
              <a:xfrm>
                <a:off x="6890" y="14472"/>
                <a:ext cx="123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6" y="4"/>
                  </a:cxn>
                  <a:cxn ang="0">
                    <a:pos x="75" y="34"/>
                  </a:cxn>
                  <a:cxn ang="0">
                    <a:pos x="105" y="67"/>
                  </a:cxn>
                  <a:cxn ang="0">
                    <a:pos x="101" y="90"/>
                  </a:cxn>
                  <a:cxn ang="0">
                    <a:pos x="94" y="131"/>
                  </a:cxn>
                  <a:cxn ang="0">
                    <a:pos x="11" y="134"/>
                  </a:cxn>
                  <a:cxn ang="0">
                    <a:pos x="0" y="0"/>
                  </a:cxn>
                </a:cxnLst>
                <a:rect l="0" t="0" r="r" b="b"/>
                <a:pathLst>
                  <a:path w="105" h="134">
                    <a:moveTo>
                      <a:pt x="0" y="0"/>
                    </a:moveTo>
                    <a:lnTo>
                      <a:pt x="86" y="4"/>
                    </a:lnTo>
                    <a:lnTo>
                      <a:pt x="75" y="34"/>
                    </a:lnTo>
                    <a:lnTo>
                      <a:pt x="105" y="67"/>
                    </a:lnTo>
                    <a:lnTo>
                      <a:pt x="101" y="90"/>
                    </a:lnTo>
                    <a:lnTo>
                      <a:pt x="94" y="131"/>
                    </a:lnTo>
                    <a:lnTo>
                      <a:pt x="11" y="13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404040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2" name="AutoShape 8"/>
              <p:cNvSpPr>
                <a:spLocks noChangeAspect="1" noChangeArrowheads="1"/>
              </p:cNvSpPr>
              <p:nvPr/>
            </p:nvSpPr>
            <p:spPr bwMode="auto">
              <a:xfrm>
                <a:off x="6985" y="14530"/>
                <a:ext cx="170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033" name="Freeform 9"/>
            <p:cNvSpPr>
              <a:spLocks noChangeAspect="1"/>
            </p:cNvSpPr>
            <p:nvPr/>
          </p:nvSpPr>
          <p:spPr bwMode="auto">
            <a:xfrm>
              <a:off x="7901" y="15566"/>
              <a:ext cx="143" cy="64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5" y="64"/>
                </a:cxn>
                <a:cxn ang="0">
                  <a:pos x="38" y="64"/>
                </a:cxn>
                <a:cxn ang="0">
                  <a:pos x="30" y="159"/>
                </a:cxn>
                <a:cxn ang="0">
                  <a:pos x="27" y="184"/>
                </a:cxn>
                <a:cxn ang="0">
                  <a:pos x="0" y="237"/>
                </a:cxn>
                <a:cxn ang="0">
                  <a:pos x="8" y="364"/>
                </a:cxn>
                <a:cxn ang="0">
                  <a:pos x="60" y="462"/>
                </a:cxn>
                <a:cxn ang="0">
                  <a:pos x="83" y="576"/>
                </a:cxn>
                <a:cxn ang="0">
                  <a:pos x="79" y="648"/>
                </a:cxn>
                <a:cxn ang="0">
                  <a:pos x="128" y="640"/>
                </a:cxn>
                <a:cxn ang="0">
                  <a:pos x="128" y="584"/>
                </a:cxn>
                <a:cxn ang="0">
                  <a:pos x="135" y="439"/>
                </a:cxn>
                <a:cxn ang="0">
                  <a:pos x="132" y="390"/>
                </a:cxn>
                <a:cxn ang="0">
                  <a:pos x="143" y="258"/>
                </a:cxn>
                <a:cxn ang="0">
                  <a:pos x="128" y="223"/>
                </a:cxn>
                <a:cxn ang="0">
                  <a:pos x="117" y="184"/>
                </a:cxn>
                <a:cxn ang="0">
                  <a:pos x="113" y="125"/>
                </a:cxn>
                <a:cxn ang="0">
                  <a:pos x="120" y="78"/>
                </a:cxn>
                <a:cxn ang="0">
                  <a:pos x="117" y="17"/>
                </a:cxn>
                <a:cxn ang="0">
                  <a:pos x="19" y="0"/>
                </a:cxn>
              </a:cxnLst>
              <a:rect l="0" t="0" r="r" b="b"/>
              <a:pathLst>
                <a:path w="143" h="648">
                  <a:moveTo>
                    <a:pt x="19" y="0"/>
                  </a:moveTo>
                  <a:lnTo>
                    <a:pt x="15" y="64"/>
                  </a:lnTo>
                  <a:lnTo>
                    <a:pt x="38" y="64"/>
                  </a:lnTo>
                  <a:lnTo>
                    <a:pt x="30" y="159"/>
                  </a:lnTo>
                  <a:lnTo>
                    <a:pt x="27" y="184"/>
                  </a:lnTo>
                  <a:lnTo>
                    <a:pt x="0" y="237"/>
                  </a:lnTo>
                  <a:lnTo>
                    <a:pt x="8" y="364"/>
                  </a:lnTo>
                  <a:lnTo>
                    <a:pt x="60" y="462"/>
                  </a:lnTo>
                  <a:lnTo>
                    <a:pt x="83" y="576"/>
                  </a:lnTo>
                  <a:lnTo>
                    <a:pt x="79" y="648"/>
                  </a:lnTo>
                  <a:lnTo>
                    <a:pt x="128" y="640"/>
                  </a:lnTo>
                  <a:lnTo>
                    <a:pt x="128" y="584"/>
                  </a:lnTo>
                  <a:lnTo>
                    <a:pt x="135" y="439"/>
                  </a:lnTo>
                  <a:lnTo>
                    <a:pt x="132" y="390"/>
                  </a:lnTo>
                  <a:lnTo>
                    <a:pt x="143" y="258"/>
                  </a:lnTo>
                  <a:lnTo>
                    <a:pt x="128" y="223"/>
                  </a:lnTo>
                  <a:lnTo>
                    <a:pt x="117" y="184"/>
                  </a:lnTo>
                  <a:lnTo>
                    <a:pt x="113" y="125"/>
                  </a:lnTo>
                  <a:lnTo>
                    <a:pt x="120" y="78"/>
                  </a:lnTo>
                  <a:lnTo>
                    <a:pt x="117" y="17"/>
                  </a:lnTo>
                  <a:lnTo>
                    <a:pt x="19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7F7F7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34" name="Freeform 10"/>
            <p:cNvSpPr>
              <a:spLocks noChangeAspect="1"/>
            </p:cNvSpPr>
            <p:nvPr/>
          </p:nvSpPr>
          <p:spPr bwMode="auto">
            <a:xfrm>
              <a:off x="7047" y="15187"/>
              <a:ext cx="505" cy="477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0" y="259"/>
                </a:cxn>
                <a:cxn ang="0">
                  <a:pos x="0" y="450"/>
                </a:cxn>
                <a:cxn ang="0">
                  <a:pos x="402" y="450"/>
                </a:cxn>
                <a:cxn ang="0">
                  <a:pos x="525" y="0"/>
                </a:cxn>
              </a:cxnLst>
              <a:rect l="0" t="0" r="r" b="b"/>
              <a:pathLst>
                <a:path w="525" h="450">
                  <a:moveTo>
                    <a:pt x="525" y="0"/>
                  </a:moveTo>
                  <a:lnTo>
                    <a:pt x="0" y="259"/>
                  </a:lnTo>
                  <a:lnTo>
                    <a:pt x="0" y="450"/>
                  </a:lnTo>
                  <a:lnTo>
                    <a:pt x="402" y="45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35" name="Rectangle 11"/>
            <p:cNvSpPr>
              <a:spLocks noChangeAspect="1" noChangeArrowheads="1"/>
            </p:cNvSpPr>
            <p:nvPr/>
          </p:nvSpPr>
          <p:spPr bwMode="auto">
            <a:xfrm>
              <a:off x="7691" y="6779"/>
              <a:ext cx="1474" cy="879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36" name="Rectangle 12"/>
            <p:cNvSpPr>
              <a:spLocks noChangeAspect="1" noChangeArrowheads="1"/>
            </p:cNvSpPr>
            <p:nvPr/>
          </p:nvSpPr>
          <p:spPr bwMode="auto">
            <a:xfrm>
              <a:off x="7692" y="7171"/>
              <a:ext cx="1458" cy="15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8" name="Group 13"/>
            <p:cNvGrpSpPr>
              <a:grpSpLocks noChangeAspect="1"/>
            </p:cNvGrpSpPr>
            <p:nvPr/>
          </p:nvGrpSpPr>
          <p:grpSpPr bwMode="auto">
            <a:xfrm>
              <a:off x="7684" y="9249"/>
              <a:ext cx="1473" cy="140"/>
              <a:chOff x="4672" y="13329"/>
              <a:chExt cx="3059" cy="948"/>
            </a:xfrm>
          </p:grpSpPr>
          <p:grpSp>
            <p:nvGrpSpPr>
              <p:cNvPr id="9" name="Group 14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039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040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0" name="Group 17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1" name="Group 1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6" name="Group 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44" name="Rectangle 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45" name="Rectangle 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8" name="Group 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47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48" name="Rectangle 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9" name="Group 2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0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51" name="Rectangle 2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52" name="Rectangle 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29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54" name="Rectangle 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55" name="Rectangle 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0" name="Group 32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31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478" name="Group 3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59" name="Rectangle 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60" name="Rectangle 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479" name="Group 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62" name="Rectangle 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63" name="Rectangle 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482" name="Group 40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485" name="Group 4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66" name="Rectangle 4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67" name="Rectangle 4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486" name="Group 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69" name="Rectangle 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70" name="Rectangle 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489" name="Group 47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496" name="Group 4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497" name="Group 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74" name="Rectangle 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75" name="Rectangle 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00" name="Group 5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77" name="Rectangle 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78" name="Rectangle 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501" name="Group 5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02" name="Group 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81" name="Rectangle 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82" name="Rectangle 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05" name="Group 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84" name="Rectangle 6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85" name="Rectangle 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08" name="Group 62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509" name="Group 6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088" name="Rectangle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089" name="Rectangle 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12" name="Group 66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091" name="Rectangle 6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092" name="Rectangle 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093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094" name="Rectangle 70"/>
            <p:cNvSpPr>
              <a:spLocks noChangeAspect="1" noChangeArrowheads="1"/>
            </p:cNvSpPr>
            <p:nvPr/>
          </p:nvSpPr>
          <p:spPr bwMode="auto">
            <a:xfrm>
              <a:off x="7924" y="9569"/>
              <a:ext cx="484" cy="69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95" name="Rectangle 71"/>
            <p:cNvSpPr>
              <a:spLocks noChangeAspect="1" noChangeArrowheads="1"/>
            </p:cNvSpPr>
            <p:nvPr/>
          </p:nvSpPr>
          <p:spPr bwMode="auto">
            <a:xfrm>
              <a:off x="7923" y="10290"/>
              <a:ext cx="484" cy="51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515" name="Group 72"/>
            <p:cNvGrpSpPr>
              <a:grpSpLocks noChangeAspect="1"/>
            </p:cNvGrpSpPr>
            <p:nvPr/>
          </p:nvGrpSpPr>
          <p:grpSpPr bwMode="auto">
            <a:xfrm>
              <a:off x="8943" y="9562"/>
              <a:ext cx="216" cy="1239"/>
              <a:chOff x="9783" y="9764"/>
              <a:chExt cx="485" cy="1239"/>
            </a:xfrm>
          </p:grpSpPr>
          <p:sp>
            <p:nvSpPr>
              <p:cNvPr id="1097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9784" y="9764"/>
                <a:ext cx="484" cy="690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98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9783" y="10485"/>
                <a:ext cx="484" cy="518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516" name="Group 75"/>
            <p:cNvGrpSpPr>
              <a:grpSpLocks noChangeAspect="1"/>
            </p:cNvGrpSpPr>
            <p:nvPr/>
          </p:nvGrpSpPr>
          <p:grpSpPr bwMode="auto">
            <a:xfrm>
              <a:off x="8414" y="9564"/>
              <a:ext cx="530" cy="681"/>
              <a:chOff x="3458" y="13325"/>
              <a:chExt cx="787" cy="947"/>
            </a:xfrm>
          </p:grpSpPr>
          <p:grpSp>
            <p:nvGrpSpPr>
              <p:cNvPr id="1517" name="Group 76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520" name="Group 7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02" name="Rectangl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03" name="Rectangle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23" name="Group 80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05" name="Rectangle 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06" name="Rectangle 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524" name="Group 83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527" name="Group 84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09" name="Rectangle 8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10" name="Rectangle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30" name="Group 87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12" name="Rectangle 8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13" name="Rectangle 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grpSp>
          <p:nvGrpSpPr>
            <p:cNvPr id="1531" name="Group 90"/>
            <p:cNvGrpSpPr>
              <a:grpSpLocks noChangeAspect="1"/>
            </p:cNvGrpSpPr>
            <p:nvPr/>
          </p:nvGrpSpPr>
          <p:grpSpPr bwMode="auto">
            <a:xfrm>
              <a:off x="8420" y="14638"/>
              <a:ext cx="530" cy="942"/>
              <a:chOff x="3458" y="13325"/>
              <a:chExt cx="787" cy="947"/>
            </a:xfrm>
          </p:grpSpPr>
          <p:grpSp>
            <p:nvGrpSpPr>
              <p:cNvPr id="1532" name="Group 91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535" name="Group 9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17" name="Rectangle 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18" name="Rectangle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38" name="Group 9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20" name="Rectangle 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21" name="Rectangle 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539" name="Group 98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542" name="Group 99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24" name="Rectangle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25" name="Rectangle 1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45" name="Group 102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27" name="Rectangle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28" name="Rectangle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grpSp>
          <p:nvGrpSpPr>
            <p:cNvPr id="1546" name="Group 105"/>
            <p:cNvGrpSpPr>
              <a:grpSpLocks noChangeAspect="1"/>
            </p:cNvGrpSpPr>
            <p:nvPr/>
          </p:nvGrpSpPr>
          <p:grpSpPr bwMode="auto">
            <a:xfrm>
              <a:off x="7916" y="9384"/>
              <a:ext cx="498" cy="140"/>
              <a:chOff x="9911" y="9309"/>
              <a:chExt cx="333" cy="305"/>
            </a:xfrm>
          </p:grpSpPr>
          <p:grpSp>
            <p:nvGrpSpPr>
              <p:cNvPr id="1549" name="Group 106"/>
              <p:cNvGrpSpPr>
                <a:grpSpLocks noChangeAspect="1"/>
              </p:cNvGrpSpPr>
              <p:nvPr/>
            </p:nvGrpSpPr>
            <p:grpSpPr bwMode="auto">
              <a:xfrm>
                <a:off x="9959" y="9309"/>
                <a:ext cx="95" cy="305"/>
                <a:chOff x="3458" y="13325"/>
                <a:chExt cx="196" cy="947"/>
              </a:xfrm>
            </p:grpSpPr>
            <p:sp>
              <p:nvSpPr>
                <p:cNvPr id="1131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132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554" name="Group 109"/>
              <p:cNvGrpSpPr>
                <a:grpSpLocks noChangeAspect="1"/>
              </p:cNvGrpSpPr>
              <p:nvPr/>
            </p:nvGrpSpPr>
            <p:grpSpPr bwMode="auto">
              <a:xfrm>
                <a:off x="10054" y="9309"/>
                <a:ext cx="190" cy="305"/>
                <a:chOff x="3458" y="13325"/>
                <a:chExt cx="393" cy="947"/>
              </a:xfrm>
            </p:grpSpPr>
            <p:grpSp>
              <p:nvGrpSpPr>
                <p:cNvPr id="1555" name="Group 11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35" name="Rectangle 1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36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56" name="Group 113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38" name="Rectangle 1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39" name="Rectangle 1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140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9911" y="9309"/>
                <a:ext cx="47" cy="305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141" name="Rectangle 117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37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2" name="AutoShape 118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3" name="Rectangle 119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4" name="Rectangle 120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145" name="AutoShape 121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46" name="AutoShape 122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47" name="Freeform 123"/>
            <p:cNvSpPr>
              <a:spLocks noChangeAspect="1"/>
            </p:cNvSpPr>
            <p:nvPr/>
          </p:nvSpPr>
          <p:spPr bwMode="auto">
            <a:xfrm>
              <a:off x="8444" y="2030"/>
              <a:ext cx="193" cy="1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382"/>
                </a:cxn>
                <a:cxn ang="0">
                  <a:pos x="630" y="368"/>
                </a:cxn>
                <a:cxn ang="0">
                  <a:pos x="420" y="0"/>
                </a:cxn>
                <a:cxn ang="0">
                  <a:pos x="0" y="0"/>
                </a:cxn>
              </a:cxnLst>
              <a:rect l="0" t="0" r="r" b="b"/>
              <a:pathLst>
                <a:path w="630" h="382">
                  <a:moveTo>
                    <a:pt x="0" y="0"/>
                  </a:moveTo>
                  <a:lnTo>
                    <a:pt x="55" y="382"/>
                  </a:lnTo>
                  <a:lnTo>
                    <a:pt x="630" y="368"/>
                  </a:lnTo>
                  <a:lnTo>
                    <a:pt x="42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8" name="Oval 124"/>
            <p:cNvSpPr>
              <a:spLocks noChangeAspect="1" noChangeArrowheads="1"/>
            </p:cNvSpPr>
            <p:nvPr/>
          </p:nvSpPr>
          <p:spPr bwMode="auto">
            <a:xfrm rot="21360000">
              <a:off x="8511" y="2066"/>
              <a:ext cx="25" cy="36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149" name="AutoShape 125"/>
            <p:cNvCxnSpPr>
              <a:cxnSpLocks noChangeAspect="1" noChangeShapeType="1"/>
            </p:cNvCxnSpPr>
            <p:nvPr/>
          </p:nvCxnSpPr>
          <p:spPr bwMode="auto">
            <a:xfrm>
              <a:off x="8155" y="2274"/>
              <a:ext cx="5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50" name="AutoShape 126"/>
            <p:cNvCxnSpPr>
              <a:cxnSpLocks noChangeAspect="1" noChangeShapeType="1"/>
            </p:cNvCxnSpPr>
            <p:nvPr/>
          </p:nvCxnSpPr>
          <p:spPr bwMode="auto">
            <a:xfrm>
              <a:off x="8153" y="2283"/>
              <a:ext cx="5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51" name="AutoShape 127"/>
            <p:cNvCxnSpPr>
              <a:cxnSpLocks noChangeAspect="1" noChangeShapeType="1"/>
            </p:cNvCxnSpPr>
            <p:nvPr/>
          </p:nvCxnSpPr>
          <p:spPr bwMode="auto">
            <a:xfrm>
              <a:off x="8153" y="2312"/>
              <a:ext cx="544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52" name="Freeform 128"/>
            <p:cNvSpPr>
              <a:spLocks noChangeAspect="1"/>
            </p:cNvSpPr>
            <p:nvPr/>
          </p:nvSpPr>
          <p:spPr bwMode="auto">
            <a:xfrm>
              <a:off x="8649" y="2158"/>
              <a:ext cx="72" cy="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0"/>
                </a:cxn>
                <a:cxn ang="0">
                  <a:pos x="165" y="225"/>
                </a:cxn>
                <a:cxn ang="0">
                  <a:pos x="135" y="270"/>
                </a:cxn>
                <a:cxn ang="0">
                  <a:pos x="195" y="262"/>
                </a:cxn>
                <a:cxn ang="0">
                  <a:pos x="232" y="487"/>
                </a:cxn>
                <a:cxn ang="0">
                  <a:pos x="157" y="517"/>
                </a:cxn>
                <a:cxn ang="0">
                  <a:pos x="142" y="330"/>
                </a:cxn>
                <a:cxn ang="0">
                  <a:pos x="0" y="0"/>
                </a:cxn>
              </a:cxnLst>
              <a:rect l="0" t="0" r="r" b="b"/>
              <a:pathLst>
                <a:path w="232" h="517">
                  <a:moveTo>
                    <a:pt x="0" y="0"/>
                  </a:moveTo>
                  <a:lnTo>
                    <a:pt x="82" y="0"/>
                  </a:lnTo>
                  <a:lnTo>
                    <a:pt x="165" y="225"/>
                  </a:lnTo>
                  <a:lnTo>
                    <a:pt x="135" y="270"/>
                  </a:lnTo>
                  <a:lnTo>
                    <a:pt x="195" y="262"/>
                  </a:lnTo>
                  <a:lnTo>
                    <a:pt x="232" y="487"/>
                  </a:lnTo>
                  <a:lnTo>
                    <a:pt x="157" y="517"/>
                  </a:lnTo>
                  <a:lnTo>
                    <a:pt x="142" y="33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3" name="Rectangle 129"/>
            <p:cNvSpPr>
              <a:spLocks noChangeAspect="1" noChangeArrowheads="1"/>
            </p:cNvSpPr>
            <p:nvPr/>
          </p:nvSpPr>
          <p:spPr bwMode="auto">
            <a:xfrm>
              <a:off x="8149" y="2253"/>
              <a:ext cx="92" cy="13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4" name="Rectangle 130"/>
            <p:cNvSpPr>
              <a:spLocks noChangeAspect="1" noChangeArrowheads="1"/>
            </p:cNvSpPr>
            <p:nvPr/>
          </p:nvSpPr>
          <p:spPr bwMode="auto">
            <a:xfrm>
              <a:off x="8296" y="2253"/>
              <a:ext cx="122" cy="162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5" name="Rectangle 131"/>
            <p:cNvSpPr>
              <a:spLocks noChangeAspect="1" noChangeArrowheads="1"/>
            </p:cNvSpPr>
            <p:nvPr/>
          </p:nvSpPr>
          <p:spPr bwMode="auto">
            <a:xfrm>
              <a:off x="8520" y="2253"/>
              <a:ext cx="105" cy="163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6" name="Rectangle 132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0D0D0D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7" name="AutoShape 133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8" name="Rectangle 134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9" name="Rectangle 135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60" name="Rectangle 136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61" name="AutoShape 137"/>
            <p:cNvSpPr>
              <a:spLocks noChangeAspect="1" noChangeArrowheads="1"/>
            </p:cNvSpPr>
            <p:nvPr/>
          </p:nvSpPr>
          <p:spPr bwMode="auto">
            <a:xfrm flipV="1">
              <a:off x="8183" y="5947"/>
              <a:ext cx="475" cy="536"/>
            </a:xfrm>
            <a:custGeom>
              <a:avLst/>
              <a:gdLst>
                <a:gd name="G0" fmla="+- 7004 0 0"/>
                <a:gd name="G1" fmla="+- 21600 0 7004"/>
                <a:gd name="G2" fmla="*/ 7004 1 2"/>
                <a:gd name="G3" fmla="+- 21600 0 G2"/>
                <a:gd name="G4" fmla="+/ 7004 21600 2"/>
                <a:gd name="G5" fmla="+/ G1 0 2"/>
                <a:gd name="G6" fmla="*/ 21600 21600 7004"/>
                <a:gd name="G7" fmla="*/ G6 1 2"/>
                <a:gd name="G8" fmla="+- 21600 0 G7"/>
                <a:gd name="G9" fmla="*/ 21600 1 2"/>
                <a:gd name="G10" fmla="+- 7004 0 G9"/>
                <a:gd name="G11" fmla="?: G10 G8 0"/>
                <a:gd name="G12" fmla="?: G10 G7 21600"/>
                <a:gd name="T0" fmla="*/ 18098 w 21600"/>
                <a:gd name="T1" fmla="*/ 10800 h 21600"/>
                <a:gd name="T2" fmla="*/ 10800 w 21600"/>
                <a:gd name="T3" fmla="*/ 21600 h 21600"/>
                <a:gd name="T4" fmla="*/ 3502 w 21600"/>
                <a:gd name="T5" fmla="*/ 10800 h 21600"/>
                <a:gd name="T6" fmla="*/ 10800 w 21600"/>
                <a:gd name="T7" fmla="*/ 0 h 21600"/>
                <a:gd name="T8" fmla="*/ 5302 w 21600"/>
                <a:gd name="T9" fmla="*/ 5302 h 21600"/>
                <a:gd name="T10" fmla="*/ 16298 w 21600"/>
                <a:gd name="T11" fmla="*/ 1629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004" y="21600"/>
                  </a:lnTo>
                  <a:lnTo>
                    <a:pt x="14596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5A5A5A"/>
                </a:gs>
                <a:gs pos="50000">
                  <a:srgbClr val="BFBFB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559" name="Group 138"/>
            <p:cNvGrpSpPr>
              <a:grpSpLocks noChangeAspect="1"/>
            </p:cNvGrpSpPr>
            <p:nvPr/>
          </p:nvGrpSpPr>
          <p:grpSpPr bwMode="auto">
            <a:xfrm>
              <a:off x="7954" y="5649"/>
              <a:ext cx="941" cy="305"/>
              <a:chOff x="4672" y="13329"/>
              <a:chExt cx="3059" cy="948"/>
            </a:xfrm>
          </p:grpSpPr>
          <p:grpSp>
            <p:nvGrpSpPr>
              <p:cNvPr id="1562" name="Group 139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164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165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563" name="Group 142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566" name="Group 14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75" name="Group 1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69" name="Rectangle 1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70" name="Rectangle 1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81" name="Group 14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72" name="Rectangle 1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73" name="Rectangle 14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587" name="Group 150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88" name="Group 1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76" name="Rectangle 1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77" name="Rectangle 1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89" name="Group 1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79" name="Rectangle 1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80" name="Rectangle 15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90" name="Group 157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591" name="Group 15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92" name="Group 1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84" name="Rectangle 16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85" name="Rectangle 1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93" name="Group 16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87" name="Rectangle 16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88" name="Rectangle 16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594" name="Group 16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95" name="Group 16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91" name="Rectangle 1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92" name="Rectangle 16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96" name="Group 16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94" name="Rectangle 1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95" name="Rectangle 17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97" name="Group 172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598" name="Group 1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99" name="Group 17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99" name="Rectangle 17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00" name="Rectangle 1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24" name="Group 17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02" name="Rectangle 17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03" name="Rectangle 17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25" name="Group 180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26" name="Group 1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06" name="Rectangle 1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07" name="Rectangle 1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27" name="Group 18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09" name="Rectangle 18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10" name="Rectangle 18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37" name="Group 187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038" name="Group 18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13" name="Rectangle 1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14" name="Rectangle 19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041" name="Group 191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16" name="Rectangle 19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17" name="Rectangle 1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218" name="Rectangle 194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cxnSp>
          <p:nvCxnSpPr>
            <p:cNvPr id="1219" name="AutoShape 195"/>
            <p:cNvCxnSpPr>
              <a:cxnSpLocks noChangeAspect="1" noChangeShapeType="1"/>
            </p:cNvCxnSpPr>
            <p:nvPr/>
          </p:nvCxnSpPr>
          <p:spPr bwMode="auto">
            <a:xfrm>
              <a:off x="8324" y="5992"/>
              <a:ext cx="19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0" name="AutoShape 196"/>
            <p:cNvCxnSpPr>
              <a:cxnSpLocks noChangeAspect="1" noChangeShapeType="1"/>
            </p:cNvCxnSpPr>
            <p:nvPr/>
          </p:nvCxnSpPr>
          <p:spPr bwMode="auto">
            <a:xfrm>
              <a:off x="8312" y="6032"/>
              <a:ext cx="217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1" name="AutoShape 197"/>
            <p:cNvCxnSpPr>
              <a:cxnSpLocks noChangeAspect="1" noChangeShapeType="1"/>
            </p:cNvCxnSpPr>
            <p:nvPr/>
          </p:nvCxnSpPr>
          <p:spPr bwMode="auto">
            <a:xfrm>
              <a:off x="8307" y="6067"/>
              <a:ext cx="22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2" name="AutoShape 198"/>
            <p:cNvCxnSpPr>
              <a:cxnSpLocks noChangeAspect="1" noChangeShapeType="1"/>
            </p:cNvCxnSpPr>
            <p:nvPr/>
          </p:nvCxnSpPr>
          <p:spPr bwMode="auto">
            <a:xfrm>
              <a:off x="8293" y="6105"/>
              <a:ext cx="25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3" name="AutoShape 199"/>
            <p:cNvCxnSpPr>
              <a:cxnSpLocks noChangeAspect="1" noChangeShapeType="1"/>
            </p:cNvCxnSpPr>
            <p:nvPr/>
          </p:nvCxnSpPr>
          <p:spPr bwMode="auto">
            <a:xfrm>
              <a:off x="8282" y="6145"/>
              <a:ext cx="279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4" name="AutoShape 200"/>
            <p:cNvCxnSpPr>
              <a:cxnSpLocks noChangeAspect="1" noChangeShapeType="1"/>
            </p:cNvCxnSpPr>
            <p:nvPr/>
          </p:nvCxnSpPr>
          <p:spPr bwMode="auto">
            <a:xfrm>
              <a:off x="8268" y="6189"/>
              <a:ext cx="30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5" name="AutoShape 201"/>
            <p:cNvCxnSpPr>
              <a:cxnSpLocks noChangeAspect="1" noChangeShapeType="1"/>
            </p:cNvCxnSpPr>
            <p:nvPr/>
          </p:nvCxnSpPr>
          <p:spPr bwMode="auto">
            <a:xfrm>
              <a:off x="8259" y="6233"/>
              <a:ext cx="32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6" name="AutoShape 202"/>
            <p:cNvCxnSpPr>
              <a:cxnSpLocks noChangeAspect="1" noChangeShapeType="1"/>
            </p:cNvCxnSpPr>
            <p:nvPr/>
          </p:nvCxnSpPr>
          <p:spPr bwMode="auto">
            <a:xfrm>
              <a:off x="8246" y="6274"/>
              <a:ext cx="349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7" name="AutoShape 203"/>
            <p:cNvCxnSpPr>
              <a:cxnSpLocks noChangeAspect="1" noChangeShapeType="1"/>
            </p:cNvCxnSpPr>
            <p:nvPr/>
          </p:nvCxnSpPr>
          <p:spPr bwMode="auto">
            <a:xfrm>
              <a:off x="8234" y="6314"/>
              <a:ext cx="37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8" name="AutoShape 204"/>
            <p:cNvCxnSpPr>
              <a:cxnSpLocks noChangeAspect="1" noChangeShapeType="1"/>
            </p:cNvCxnSpPr>
            <p:nvPr/>
          </p:nvCxnSpPr>
          <p:spPr bwMode="auto">
            <a:xfrm>
              <a:off x="8221" y="6357"/>
              <a:ext cx="401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9" name="AutoShape 205"/>
            <p:cNvCxnSpPr>
              <a:cxnSpLocks noChangeAspect="1" noChangeShapeType="1"/>
            </p:cNvCxnSpPr>
            <p:nvPr/>
          </p:nvCxnSpPr>
          <p:spPr bwMode="auto">
            <a:xfrm>
              <a:off x="8206" y="6404"/>
              <a:ext cx="42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042" name="Group 206"/>
            <p:cNvGrpSpPr>
              <a:grpSpLocks noChangeAspect="1"/>
            </p:cNvGrpSpPr>
            <p:nvPr/>
          </p:nvGrpSpPr>
          <p:grpSpPr bwMode="auto">
            <a:xfrm>
              <a:off x="7955" y="4568"/>
              <a:ext cx="941" cy="200"/>
              <a:chOff x="4672" y="13329"/>
              <a:chExt cx="3059" cy="948"/>
            </a:xfrm>
          </p:grpSpPr>
          <p:grpSp>
            <p:nvGrpSpPr>
              <p:cNvPr id="1043" name="Group 207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232" name="Rectangle 20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233" name="Rectangle 209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046" name="Group 210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049" name="Group 211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50" name="Group 21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37" name="Rectangle 21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38" name="Rectangle 21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53" name="Group 21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40" name="Rectangle 21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41" name="Rectangle 2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56" name="Group 218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57" name="Group 2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44" name="Rectangle 2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45" name="Rectangle 2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58" name="Group 2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47" name="Rectangle 2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48" name="Rectangle 2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61" name="Group 225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064" name="Group 226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65" name="Group 22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52" name="Rectangle 2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53" name="Rectangle 2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68" name="Group 23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55" name="Rectangle 2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56" name="Rectangle 2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71" name="Group 233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72" name="Group 23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59" name="Rectangle 2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60" name="Rectangle 2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73" name="Group 2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62" name="Rectangle 2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63" name="Rectangle 2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76" name="Group 240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079" name="Group 241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80" name="Group 2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67" name="Rectangle 24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68" name="Rectangle 24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83" name="Group 24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70" name="Rectangle 2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71" name="Rectangle 2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86" name="Group 248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87" name="Group 2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74" name="Rectangle 2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75" name="Rectangle 2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90" name="Group 25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77" name="Rectangle 2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78" name="Rectangle 2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96" name="Group 255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099" name="Group 256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81" name="Rectangle 2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82" name="Rectangle 2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00" name="Group 259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84" name="Rectangle 2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85" name="Rectangle 2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286" name="Rectangle 262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287" name="AutoShape 263"/>
            <p:cNvSpPr>
              <a:spLocks noChangeAspect="1" noChangeArrowheads="1"/>
            </p:cNvSpPr>
            <p:nvPr/>
          </p:nvSpPr>
          <p:spPr bwMode="auto">
            <a:xfrm flipV="1">
              <a:off x="7688" y="5956"/>
              <a:ext cx="1478" cy="824"/>
            </a:xfrm>
            <a:custGeom>
              <a:avLst/>
              <a:gdLst>
                <a:gd name="G0" fmla="+- 3914 0 0"/>
                <a:gd name="G1" fmla="+- 21600 0 3914"/>
                <a:gd name="G2" fmla="*/ 3914 1 2"/>
                <a:gd name="G3" fmla="+- 21600 0 G2"/>
                <a:gd name="G4" fmla="+/ 3914 21600 2"/>
                <a:gd name="G5" fmla="+/ G1 0 2"/>
                <a:gd name="G6" fmla="*/ 21600 21600 3914"/>
                <a:gd name="G7" fmla="*/ G6 1 2"/>
                <a:gd name="G8" fmla="+- 21600 0 G7"/>
                <a:gd name="G9" fmla="*/ 21600 1 2"/>
                <a:gd name="G10" fmla="+- 3914 0 G9"/>
                <a:gd name="G11" fmla="?: G10 G8 0"/>
                <a:gd name="G12" fmla="?: G10 G7 21600"/>
                <a:gd name="T0" fmla="*/ 19643 w 21600"/>
                <a:gd name="T1" fmla="*/ 10800 h 21600"/>
                <a:gd name="T2" fmla="*/ 10800 w 21600"/>
                <a:gd name="T3" fmla="*/ 21600 h 21600"/>
                <a:gd name="T4" fmla="*/ 1957 w 21600"/>
                <a:gd name="T5" fmla="*/ 10800 h 21600"/>
                <a:gd name="T6" fmla="*/ 10800 w 21600"/>
                <a:gd name="T7" fmla="*/ 0 h 21600"/>
                <a:gd name="T8" fmla="*/ 3757 w 21600"/>
                <a:gd name="T9" fmla="*/ 3757 h 21600"/>
                <a:gd name="T10" fmla="*/ 17843 w 21600"/>
                <a:gd name="T11" fmla="*/ 1784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914" y="21600"/>
                  </a:lnTo>
                  <a:lnTo>
                    <a:pt x="17686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88" name="AutoShape 264"/>
            <p:cNvSpPr>
              <a:spLocks noChangeAspect="1" noChangeArrowheads="1"/>
            </p:cNvSpPr>
            <p:nvPr/>
          </p:nvSpPr>
          <p:spPr bwMode="auto">
            <a:xfrm flipV="1">
              <a:off x="7943" y="5946"/>
              <a:ext cx="968" cy="826"/>
            </a:xfrm>
            <a:custGeom>
              <a:avLst/>
              <a:gdLst>
                <a:gd name="G0" fmla="+- 4061 0 0"/>
                <a:gd name="G1" fmla="+- 21600 0 4061"/>
                <a:gd name="G2" fmla="*/ 4061 1 2"/>
                <a:gd name="G3" fmla="+- 21600 0 G2"/>
                <a:gd name="G4" fmla="+/ 4061 21600 2"/>
                <a:gd name="G5" fmla="+/ G1 0 2"/>
                <a:gd name="G6" fmla="*/ 21600 21600 4061"/>
                <a:gd name="G7" fmla="*/ G6 1 2"/>
                <a:gd name="G8" fmla="+- 21600 0 G7"/>
                <a:gd name="G9" fmla="*/ 21600 1 2"/>
                <a:gd name="G10" fmla="+- 4061 0 G9"/>
                <a:gd name="G11" fmla="?: G10 G8 0"/>
                <a:gd name="G12" fmla="?: G10 G7 21600"/>
                <a:gd name="T0" fmla="*/ 19569 w 21600"/>
                <a:gd name="T1" fmla="*/ 10800 h 21600"/>
                <a:gd name="T2" fmla="*/ 10800 w 21600"/>
                <a:gd name="T3" fmla="*/ 21600 h 21600"/>
                <a:gd name="T4" fmla="*/ 2031 w 21600"/>
                <a:gd name="T5" fmla="*/ 10800 h 21600"/>
                <a:gd name="T6" fmla="*/ 10800 w 21600"/>
                <a:gd name="T7" fmla="*/ 0 h 21600"/>
                <a:gd name="T8" fmla="*/ 3831 w 21600"/>
                <a:gd name="T9" fmla="*/ 3831 h 21600"/>
                <a:gd name="T10" fmla="*/ 17769 w 21600"/>
                <a:gd name="T11" fmla="*/ 177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061" y="21600"/>
                  </a:lnTo>
                  <a:lnTo>
                    <a:pt x="1753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89" name="AutoShape 265"/>
            <p:cNvSpPr>
              <a:spLocks noChangeAspect="1" noChangeArrowheads="1"/>
            </p:cNvSpPr>
            <p:nvPr/>
          </p:nvSpPr>
          <p:spPr bwMode="auto">
            <a:xfrm flipV="1">
              <a:off x="8423" y="5946"/>
              <a:ext cx="555" cy="286"/>
            </a:xfrm>
            <a:custGeom>
              <a:avLst/>
              <a:gdLst>
                <a:gd name="G0" fmla="+- 3191 0 0"/>
                <a:gd name="G1" fmla="+- 21600 0 3191"/>
                <a:gd name="G2" fmla="*/ 3191 1 2"/>
                <a:gd name="G3" fmla="+- 21600 0 G2"/>
                <a:gd name="G4" fmla="+/ 3191 21600 2"/>
                <a:gd name="G5" fmla="+/ G1 0 2"/>
                <a:gd name="G6" fmla="*/ 21600 21600 3191"/>
                <a:gd name="G7" fmla="*/ G6 1 2"/>
                <a:gd name="G8" fmla="+- 21600 0 G7"/>
                <a:gd name="G9" fmla="*/ 21600 1 2"/>
                <a:gd name="G10" fmla="+- 3191 0 G9"/>
                <a:gd name="G11" fmla="?: G10 G8 0"/>
                <a:gd name="G12" fmla="?: G10 G7 21600"/>
                <a:gd name="T0" fmla="*/ 20004 w 21600"/>
                <a:gd name="T1" fmla="*/ 10800 h 21600"/>
                <a:gd name="T2" fmla="*/ 10800 w 21600"/>
                <a:gd name="T3" fmla="*/ 21600 h 21600"/>
                <a:gd name="T4" fmla="*/ 1596 w 21600"/>
                <a:gd name="T5" fmla="*/ 10800 h 21600"/>
                <a:gd name="T6" fmla="*/ 10800 w 21600"/>
                <a:gd name="T7" fmla="*/ 0 h 21600"/>
                <a:gd name="T8" fmla="*/ 3396 w 21600"/>
                <a:gd name="T9" fmla="*/ 3396 h 21600"/>
                <a:gd name="T10" fmla="*/ 18204 w 21600"/>
                <a:gd name="T11" fmla="*/ 1820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191" y="21600"/>
                  </a:lnTo>
                  <a:lnTo>
                    <a:pt x="1840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90" name="Rectangle 266"/>
            <p:cNvSpPr>
              <a:spLocks noChangeAspect="1" noChangeArrowheads="1"/>
            </p:cNvSpPr>
            <p:nvPr/>
          </p:nvSpPr>
          <p:spPr bwMode="auto">
            <a:xfrm>
              <a:off x="7959" y="9553"/>
              <a:ext cx="161" cy="707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91" name="Rectangle 267"/>
            <p:cNvSpPr>
              <a:spLocks noChangeAspect="1" noChangeArrowheads="1"/>
            </p:cNvSpPr>
            <p:nvPr/>
          </p:nvSpPr>
          <p:spPr bwMode="auto">
            <a:xfrm>
              <a:off x="7966" y="10288"/>
              <a:ext cx="161" cy="519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101" name="Group 268"/>
            <p:cNvGrpSpPr>
              <a:grpSpLocks noChangeAspect="1"/>
            </p:cNvGrpSpPr>
            <p:nvPr/>
          </p:nvGrpSpPr>
          <p:grpSpPr bwMode="auto">
            <a:xfrm>
              <a:off x="8414" y="10284"/>
              <a:ext cx="530" cy="523"/>
              <a:chOff x="3458" y="13325"/>
              <a:chExt cx="787" cy="947"/>
            </a:xfrm>
          </p:grpSpPr>
          <p:grpSp>
            <p:nvGrpSpPr>
              <p:cNvPr id="1104" name="Group 269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107" name="Group 27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95" name="Rectangle 2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96" name="Rectangle 2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08" name="Group 273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98" name="Rectangle 2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99" name="Rectangle 2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111" name="Group 276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114" name="Group 27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02" name="Rectangle 2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03" name="Rectangle 2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15" name="Group 280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05" name="Rectangle 2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06" name="Rectangle 2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sp>
          <p:nvSpPr>
            <p:cNvPr id="1307" name="WordArt 283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392" y="8110"/>
              <a:ext cx="1642" cy="7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194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dirty="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</a:rPr>
                <a:t>UNITED STATES</a:t>
              </a:r>
              <a:endParaRPr lang="de-DE" sz="3300" kern="10" dirty="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</a:endParaRPr>
            </a:p>
          </p:txBody>
        </p:sp>
        <p:sp>
          <p:nvSpPr>
            <p:cNvPr id="1308" name="Rectangle 284"/>
            <p:cNvSpPr>
              <a:spLocks noChangeAspect="1" noChangeArrowheads="1"/>
            </p:cNvSpPr>
            <p:nvPr/>
          </p:nvSpPr>
          <p:spPr bwMode="auto">
            <a:xfrm>
              <a:off x="7677" y="9084"/>
              <a:ext cx="1488" cy="15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116" name="Group 285"/>
            <p:cNvGrpSpPr>
              <a:grpSpLocks noChangeAspect="1"/>
            </p:cNvGrpSpPr>
            <p:nvPr/>
          </p:nvGrpSpPr>
          <p:grpSpPr bwMode="auto">
            <a:xfrm>
              <a:off x="7706" y="12752"/>
              <a:ext cx="1473" cy="935"/>
              <a:chOff x="4672" y="13329"/>
              <a:chExt cx="3059" cy="948"/>
            </a:xfrm>
          </p:grpSpPr>
          <p:grpSp>
            <p:nvGrpSpPr>
              <p:cNvPr id="1119" name="Group 286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311" name="Rectangle 287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312" name="Rectangle 288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122" name="Group 289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123" name="Group 29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26" name="Group 2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16" name="Rectangle 29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17" name="Rectangle 29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29" name="Group 29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19" name="Rectangle 29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20" name="Rectangle 29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130" name="Group 297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33" name="Group 29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23" name="Rectangle 29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24" name="Rectangle 30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34" name="Group 30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26" name="Rectangle 30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27" name="Rectangle 30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137" name="Group 304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162" name="Group 30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63" name="Group 30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31" name="Rectangle 30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32" name="Rectangle 3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66" name="Group 30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34" name="Rectangle 3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35" name="Rectangle 3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167" name="Group 312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68" name="Group 3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38" name="Rectangle 31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39" name="Rectangle 31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71" name="Group 3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1" name="Rectangle 3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42" name="Rectangle 3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174" name="Group 319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175" name="Group 32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78" name="Group 3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6" name="Rectangle 3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47" name="Rectangle 3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81" name="Group 32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9" name="Rectangle 32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50" name="Rectangle 32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182" name="Group 327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83" name="Group 32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53" name="Rectangle 3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54" name="Rectangle 3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86" name="Group 3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56" name="Rectangle 3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57" name="Rectangle 3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189" name="Group 334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190" name="Group 33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60" name="Rectangle 3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61" name="Rectangle 3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93" name="Group 338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63" name="Rectangle 3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64" name="Rectangle 3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365" name="Rectangle 341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366" name="AutoShape 342"/>
            <p:cNvSpPr>
              <a:spLocks noChangeAspect="1" noChangeArrowheads="1"/>
            </p:cNvSpPr>
            <p:nvPr/>
          </p:nvSpPr>
          <p:spPr bwMode="auto">
            <a:xfrm>
              <a:off x="8041" y="10368"/>
              <a:ext cx="71" cy="332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67" name="Rectangle 343"/>
            <p:cNvSpPr>
              <a:spLocks noChangeAspect="1" noChangeArrowheads="1"/>
            </p:cNvSpPr>
            <p:nvPr/>
          </p:nvSpPr>
          <p:spPr bwMode="auto">
            <a:xfrm>
              <a:off x="7931" y="13695"/>
              <a:ext cx="484" cy="186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68" name="Rectangle 344"/>
            <p:cNvSpPr>
              <a:spLocks noChangeAspect="1" noChangeArrowheads="1"/>
            </p:cNvSpPr>
            <p:nvPr/>
          </p:nvSpPr>
          <p:spPr bwMode="auto">
            <a:xfrm>
              <a:off x="8959" y="13687"/>
              <a:ext cx="207" cy="188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369" name="AutoShape 345"/>
            <p:cNvCxnSpPr>
              <a:cxnSpLocks noChangeAspect="1" noChangeShapeType="1"/>
            </p:cNvCxnSpPr>
            <p:nvPr/>
          </p:nvCxnSpPr>
          <p:spPr bwMode="auto">
            <a:xfrm>
              <a:off x="8956" y="7260"/>
              <a:ext cx="0" cy="90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1370" name="Rectangle 346"/>
            <p:cNvSpPr>
              <a:spLocks noChangeAspect="1" noChangeArrowheads="1"/>
            </p:cNvSpPr>
            <p:nvPr/>
          </p:nvSpPr>
          <p:spPr bwMode="auto">
            <a:xfrm>
              <a:off x="8670" y="9833"/>
              <a:ext cx="143" cy="360"/>
            </a:xfrm>
            <a:prstGeom prst="rect">
              <a:avLst/>
            </a:prstGeom>
            <a:solidFill>
              <a:srgbClr val="BFBFB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71" name="WordArt 347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8359" y="14111"/>
              <a:ext cx="690" cy="17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194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dirty="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</a:rPr>
                <a:t>USA</a:t>
              </a:r>
              <a:endParaRPr lang="de-DE" sz="3300" kern="10" dirty="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</a:endParaRPr>
            </a:p>
          </p:txBody>
        </p:sp>
        <p:sp>
          <p:nvSpPr>
            <p:cNvPr id="1372" name="WordArt 348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403" y="14151"/>
              <a:ext cx="719" cy="10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194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dirty="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</a:rPr>
                <a:t>USA</a:t>
              </a:r>
              <a:endParaRPr lang="de-DE" sz="3300" kern="10" dirty="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</a:endParaRPr>
            </a:p>
          </p:txBody>
        </p:sp>
        <p:sp>
          <p:nvSpPr>
            <p:cNvPr id="1373" name="Rectangle 349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74" name="Rectangle 350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375" name="AutoShape 351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76" name="AutoShape 352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77" name="WordArt 353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8273" y="8133"/>
              <a:ext cx="1642" cy="4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194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dirty="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9A0000"/>
                  </a:solidFill>
                  <a:latin typeface="Arial"/>
                </a:rPr>
                <a:t>UNITED STATES</a:t>
              </a:r>
              <a:endParaRPr lang="de-DE" sz="3300" kern="10" dirty="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9A0000"/>
                </a:solidFill>
                <a:latin typeface="Arial"/>
              </a:endParaRPr>
            </a:p>
          </p:txBody>
        </p:sp>
        <p:grpSp>
          <p:nvGrpSpPr>
            <p:cNvPr id="1196" name="Group 354"/>
            <p:cNvGrpSpPr>
              <a:grpSpLocks noChangeAspect="1"/>
            </p:cNvGrpSpPr>
            <p:nvPr/>
          </p:nvGrpSpPr>
          <p:grpSpPr bwMode="auto">
            <a:xfrm>
              <a:off x="8469" y="11614"/>
              <a:ext cx="476" cy="288"/>
              <a:chOff x="5926" y="11577"/>
              <a:chExt cx="476" cy="288"/>
            </a:xfrm>
          </p:grpSpPr>
          <p:grpSp>
            <p:nvGrpSpPr>
              <p:cNvPr id="1197" name="Group 355"/>
              <p:cNvGrpSpPr>
                <a:grpSpLocks noChangeAspect="1"/>
              </p:cNvGrpSpPr>
              <p:nvPr/>
            </p:nvGrpSpPr>
            <p:grpSpPr bwMode="auto">
              <a:xfrm>
                <a:off x="5926" y="11577"/>
                <a:ext cx="476" cy="288"/>
                <a:chOff x="5926" y="11577"/>
                <a:chExt cx="476" cy="288"/>
              </a:xfrm>
            </p:grpSpPr>
            <p:grpSp>
              <p:nvGrpSpPr>
                <p:cNvPr id="1198" name="Group 356"/>
                <p:cNvGrpSpPr>
                  <a:grpSpLocks noChangeAspect="1"/>
                </p:cNvGrpSpPr>
                <p:nvPr/>
              </p:nvGrpSpPr>
              <p:grpSpPr bwMode="auto">
                <a:xfrm>
                  <a:off x="5926" y="11767"/>
                  <a:ext cx="469" cy="98"/>
                  <a:chOff x="5897" y="11764"/>
                  <a:chExt cx="469" cy="98"/>
                </a:xfrm>
              </p:grpSpPr>
              <p:cxnSp>
                <p:nvCxnSpPr>
                  <p:cNvPr id="1381" name="AutoShape 357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764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82" name="AutoShape 358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12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83" name="AutoShape 359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58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384" name="AutoShape 360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26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85" name="AutoShape 361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74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86" name="AutoShape 362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720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87" name="AutoShape 363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9" y="11577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88" name="Rectangle 364"/>
              <p:cNvSpPr>
                <a:spLocks noChangeAspect="1" noChangeArrowheads="1"/>
              </p:cNvSpPr>
              <p:nvPr/>
            </p:nvSpPr>
            <p:spPr bwMode="auto">
              <a:xfrm>
                <a:off x="5928" y="11577"/>
                <a:ext cx="192" cy="153"/>
              </a:xfrm>
              <a:prstGeom prst="rect">
                <a:avLst/>
              </a:prstGeom>
              <a:solidFill>
                <a:srgbClr val="214D83"/>
              </a:solidFill>
              <a:ln w="3175">
                <a:solidFill>
                  <a:srgbClr val="214D83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201" name="Group 365"/>
            <p:cNvGrpSpPr>
              <a:grpSpLocks noChangeAspect="1"/>
            </p:cNvGrpSpPr>
            <p:nvPr/>
          </p:nvGrpSpPr>
          <p:grpSpPr bwMode="auto">
            <a:xfrm>
              <a:off x="7704" y="11617"/>
              <a:ext cx="172" cy="288"/>
              <a:chOff x="5926" y="11577"/>
              <a:chExt cx="476" cy="288"/>
            </a:xfrm>
          </p:grpSpPr>
          <p:grpSp>
            <p:nvGrpSpPr>
              <p:cNvPr id="1204" name="Group 366"/>
              <p:cNvGrpSpPr>
                <a:grpSpLocks noChangeAspect="1"/>
              </p:cNvGrpSpPr>
              <p:nvPr/>
            </p:nvGrpSpPr>
            <p:grpSpPr bwMode="auto">
              <a:xfrm>
                <a:off x="5926" y="11577"/>
                <a:ext cx="476" cy="288"/>
                <a:chOff x="5926" y="11577"/>
                <a:chExt cx="476" cy="288"/>
              </a:xfrm>
            </p:grpSpPr>
            <p:grpSp>
              <p:nvGrpSpPr>
                <p:cNvPr id="1205" name="Group 367"/>
                <p:cNvGrpSpPr>
                  <a:grpSpLocks noChangeAspect="1"/>
                </p:cNvGrpSpPr>
                <p:nvPr/>
              </p:nvGrpSpPr>
              <p:grpSpPr bwMode="auto">
                <a:xfrm>
                  <a:off x="5926" y="11767"/>
                  <a:ext cx="469" cy="98"/>
                  <a:chOff x="5897" y="11764"/>
                  <a:chExt cx="469" cy="98"/>
                </a:xfrm>
              </p:grpSpPr>
              <p:cxnSp>
                <p:nvCxnSpPr>
                  <p:cNvPr id="1392" name="AutoShape 368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764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93" name="AutoShape 369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12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94" name="AutoShape 370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58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395" name="AutoShape 371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26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96" name="AutoShape 372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74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97" name="AutoShape 373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720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98" name="AutoShape 374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9" y="11577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99" name="Rectangle 375"/>
              <p:cNvSpPr>
                <a:spLocks noChangeAspect="1" noChangeArrowheads="1"/>
              </p:cNvSpPr>
              <p:nvPr/>
            </p:nvSpPr>
            <p:spPr bwMode="auto">
              <a:xfrm>
                <a:off x="5928" y="11577"/>
                <a:ext cx="192" cy="153"/>
              </a:xfrm>
              <a:prstGeom prst="rect">
                <a:avLst/>
              </a:prstGeom>
              <a:solidFill>
                <a:srgbClr val="214D83"/>
              </a:solidFill>
              <a:ln w="3175">
                <a:solidFill>
                  <a:srgbClr val="214D83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cxnSp>
          <p:nvCxnSpPr>
            <p:cNvPr id="1400" name="AutoShape 376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01" name="AutoShape 377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49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02" name="Rectangle 378"/>
            <p:cNvSpPr>
              <a:spLocks noChangeAspect="1" noChangeArrowheads="1"/>
            </p:cNvSpPr>
            <p:nvPr/>
          </p:nvSpPr>
          <p:spPr bwMode="auto">
            <a:xfrm>
              <a:off x="8712" y="10354"/>
              <a:ext cx="87" cy="296"/>
            </a:xfrm>
            <a:prstGeom prst="rect">
              <a:avLst/>
            </a:prstGeom>
            <a:solidFill>
              <a:srgbClr val="BFBFB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3" name="Rectangle 379"/>
            <p:cNvSpPr>
              <a:spLocks noChangeAspect="1" noChangeArrowheads="1"/>
            </p:cNvSpPr>
            <p:nvPr/>
          </p:nvSpPr>
          <p:spPr bwMode="auto">
            <a:xfrm>
              <a:off x="8731" y="10376"/>
              <a:ext cx="45" cy="11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4" name="Rectangle 380"/>
            <p:cNvSpPr>
              <a:spLocks noChangeAspect="1" noChangeArrowheads="1"/>
            </p:cNvSpPr>
            <p:nvPr/>
          </p:nvSpPr>
          <p:spPr bwMode="auto">
            <a:xfrm>
              <a:off x="8673" y="13207"/>
              <a:ext cx="218" cy="263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5" name="Rectangle 381"/>
            <p:cNvSpPr>
              <a:spLocks noChangeAspect="1" noChangeArrowheads="1"/>
            </p:cNvSpPr>
            <p:nvPr/>
          </p:nvSpPr>
          <p:spPr bwMode="auto">
            <a:xfrm>
              <a:off x="8718" y="13020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6" name="AutoShape 382"/>
            <p:cNvSpPr>
              <a:spLocks noChangeAspect="1" noChangeArrowheads="1"/>
            </p:cNvSpPr>
            <p:nvPr/>
          </p:nvSpPr>
          <p:spPr bwMode="auto">
            <a:xfrm>
              <a:off x="8062" y="14655"/>
              <a:ext cx="724" cy="118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7" name="Freeform 383"/>
            <p:cNvSpPr>
              <a:spLocks noChangeAspect="1"/>
            </p:cNvSpPr>
            <p:nvPr/>
          </p:nvSpPr>
          <p:spPr bwMode="auto">
            <a:xfrm flipH="1">
              <a:off x="9059" y="14701"/>
              <a:ext cx="417" cy="1144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144"/>
                </a:cxn>
                <a:cxn ang="0">
                  <a:pos x="409" y="1144"/>
                </a:cxn>
                <a:cxn ang="0">
                  <a:pos x="300" y="0"/>
                </a:cxn>
              </a:cxnLst>
              <a:rect l="0" t="0" r="r" b="b"/>
              <a:pathLst>
                <a:path w="409" h="1144">
                  <a:moveTo>
                    <a:pt x="300" y="0"/>
                  </a:moveTo>
                  <a:lnTo>
                    <a:pt x="0" y="1144"/>
                  </a:lnTo>
                  <a:lnTo>
                    <a:pt x="409" y="114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8" name="Freeform 384"/>
            <p:cNvSpPr>
              <a:spLocks noChangeAspect="1"/>
            </p:cNvSpPr>
            <p:nvPr/>
          </p:nvSpPr>
          <p:spPr bwMode="auto">
            <a:xfrm flipH="1">
              <a:off x="9066" y="14701"/>
              <a:ext cx="331" cy="878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144"/>
                </a:cxn>
                <a:cxn ang="0">
                  <a:pos x="409" y="1144"/>
                </a:cxn>
                <a:cxn ang="0">
                  <a:pos x="300" y="0"/>
                </a:cxn>
              </a:cxnLst>
              <a:rect l="0" t="0" r="r" b="b"/>
              <a:pathLst>
                <a:path w="409" h="1144">
                  <a:moveTo>
                    <a:pt x="300" y="0"/>
                  </a:moveTo>
                  <a:lnTo>
                    <a:pt x="0" y="1144"/>
                  </a:lnTo>
                  <a:lnTo>
                    <a:pt x="409" y="114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9" name="Freeform 385"/>
            <p:cNvSpPr>
              <a:spLocks noChangeAspect="1"/>
            </p:cNvSpPr>
            <p:nvPr/>
          </p:nvSpPr>
          <p:spPr bwMode="auto">
            <a:xfrm>
              <a:off x="8149" y="14655"/>
              <a:ext cx="277" cy="926"/>
            </a:xfrm>
            <a:custGeom>
              <a:avLst/>
              <a:gdLst/>
              <a:ahLst/>
              <a:cxnLst>
                <a:cxn ang="0">
                  <a:pos x="277" y="0"/>
                </a:cxn>
                <a:cxn ang="0">
                  <a:pos x="277" y="926"/>
                </a:cxn>
                <a:cxn ang="0">
                  <a:pos x="0" y="926"/>
                </a:cxn>
                <a:cxn ang="0">
                  <a:pos x="274" y="23"/>
                </a:cxn>
              </a:cxnLst>
              <a:rect l="0" t="0" r="r" b="b"/>
              <a:pathLst>
                <a:path w="277" h="926">
                  <a:moveTo>
                    <a:pt x="277" y="0"/>
                  </a:moveTo>
                  <a:lnTo>
                    <a:pt x="277" y="926"/>
                  </a:lnTo>
                  <a:lnTo>
                    <a:pt x="0" y="926"/>
                  </a:lnTo>
                  <a:lnTo>
                    <a:pt x="274" y="23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0" name="Freeform 386"/>
            <p:cNvSpPr>
              <a:spLocks noChangeAspect="1"/>
            </p:cNvSpPr>
            <p:nvPr/>
          </p:nvSpPr>
          <p:spPr bwMode="auto">
            <a:xfrm flipH="1">
              <a:off x="9300" y="15165"/>
              <a:ext cx="506" cy="473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0" y="259"/>
                </a:cxn>
                <a:cxn ang="0">
                  <a:pos x="0" y="450"/>
                </a:cxn>
                <a:cxn ang="0">
                  <a:pos x="402" y="450"/>
                </a:cxn>
                <a:cxn ang="0">
                  <a:pos x="525" y="0"/>
                </a:cxn>
              </a:cxnLst>
              <a:rect l="0" t="0" r="r" b="b"/>
              <a:pathLst>
                <a:path w="525" h="450">
                  <a:moveTo>
                    <a:pt x="525" y="0"/>
                  </a:moveTo>
                  <a:lnTo>
                    <a:pt x="0" y="259"/>
                  </a:lnTo>
                  <a:lnTo>
                    <a:pt x="0" y="450"/>
                  </a:lnTo>
                  <a:lnTo>
                    <a:pt x="402" y="45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1" name="WordArt 387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162" y="15425"/>
              <a:ext cx="91" cy="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194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dirty="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</a:rPr>
                <a:t>D</a:t>
              </a:r>
              <a:endParaRPr lang="de-DE" sz="3300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2" name="WordArt 388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411" y="15662"/>
              <a:ext cx="79" cy="4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194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dirty="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</a:rPr>
                <a:t>D</a:t>
              </a:r>
              <a:endParaRPr lang="de-DE" sz="3300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3" name="WordArt 389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9638" y="15425"/>
              <a:ext cx="91" cy="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194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dirty="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</a:rPr>
                <a:t>B</a:t>
              </a:r>
              <a:endParaRPr lang="de-DE" sz="3300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08" name="Group 390"/>
            <p:cNvGrpSpPr>
              <a:grpSpLocks noChangeAspect="1"/>
            </p:cNvGrpSpPr>
            <p:nvPr/>
          </p:nvGrpSpPr>
          <p:grpSpPr bwMode="auto">
            <a:xfrm>
              <a:off x="7685" y="14631"/>
              <a:ext cx="238" cy="942"/>
              <a:chOff x="3458" y="13325"/>
              <a:chExt cx="787" cy="947"/>
            </a:xfrm>
          </p:grpSpPr>
          <p:grpSp>
            <p:nvGrpSpPr>
              <p:cNvPr id="1211" name="Group 391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212" name="Group 39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17" name="Rectangle 3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18" name="Rectangle 3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215" name="Group 39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20" name="Rectangle 3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21" name="Rectangle 3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230" name="Group 398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231" name="Group 399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24" name="Rectangle 4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25" name="Rectangle 4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234" name="Group 402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27" name="Rectangle 4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28" name="Rectangle 4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grpSp>
          <p:nvGrpSpPr>
            <p:cNvPr id="1235" name="Group 405"/>
            <p:cNvGrpSpPr>
              <a:grpSpLocks noChangeAspect="1"/>
            </p:cNvGrpSpPr>
            <p:nvPr/>
          </p:nvGrpSpPr>
          <p:grpSpPr bwMode="auto">
            <a:xfrm>
              <a:off x="7497" y="15840"/>
              <a:ext cx="525" cy="592"/>
              <a:chOff x="7478" y="15840"/>
              <a:chExt cx="525" cy="592"/>
            </a:xfrm>
          </p:grpSpPr>
          <p:sp>
            <p:nvSpPr>
              <p:cNvPr id="1430" name="Freeform 406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A5A5A5"/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31" name="AutoShape 407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432" name="AutoShape 408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3" name="AutoShape 409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5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4" name="AutoShape 410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9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5" name="AutoShape 411"/>
              <p:cNvCxnSpPr>
                <a:cxnSpLocks noChangeAspect="1" noChangeShapeType="1"/>
              </p:cNvCxnSpPr>
              <p:nvPr/>
            </p:nvCxnSpPr>
            <p:spPr bwMode="auto">
              <a:xfrm>
                <a:off x="7495" y="16265"/>
                <a:ext cx="488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6" name="AutoShape 412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7" name="AutoShape 413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236" name="Group 414"/>
            <p:cNvGrpSpPr>
              <a:grpSpLocks noChangeAspect="1"/>
            </p:cNvGrpSpPr>
            <p:nvPr/>
          </p:nvGrpSpPr>
          <p:grpSpPr bwMode="auto">
            <a:xfrm>
              <a:off x="8145" y="15843"/>
              <a:ext cx="525" cy="592"/>
              <a:chOff x="7478" y="15840"/>
              <a:chExt cx="525" cy="592"/>
            </a:xfrm>
          </p:grpSpPr>
          <p:sp>
            <p:nvSpPr>
              <p:cNvPr id="1439" name="Freeform 415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A5A5A5"/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40" name="AutoShape 416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441" name="AutoShape 417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2" name="AutoShape 418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5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3" name="AutoShape 419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9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4" name="AutoShape 420"/>
              <p:cNvCxnSpPr>
                <a:cxnSpLocks noChangeAspect="1" noChangeShapeType="1"/>
              </p:cNvCxnSpPr>
              <p:nvPr/>
            </p:nvCxnSpPr>
            <p:spPr bwMode="auto">
              <a:xfrm>
                <a:off x="7495" y="16265"/>
                <a:ext cx="488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5" name="AutoShape 421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6" name="AutoShape 422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239" name="Group 423"/>
            <p:cNvGrpSpPr>
              <a:grpSpLocks noChangeAspect="1"/>
            </p:cNvGrpSpPr>
            <p:nvPr/>
          </p:nvGrpSpPr>
          <p:grpSpPr bwMode="auto">
            <a:xfrm>
              <a:off x="8814" y="15844"/>
              <a:ext cx="525" cy="592"/>
              <a:chOff x="7478" y="15840"/>
              <a:chExt cx="525" cy="592"/>
            </a:xfrm>
          </p:grpSpPr>
          <p:sp>
            <p:nvSpPr>
              <p:cNvPr id="1448" name="Freeform 42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A5A5A5"/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49" name="AutoShape 42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450" name="AutoShape 42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1" name="AutoShape 427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5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2" name="AutoShape 428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9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3" name="AutoShape 429"/>
              <p:cNvCxnSpPr>
                <a:cxnSpLocks noChangeAspect="1" noChangeShapeType="1"/>
              </p:cNvCxnSpPr>
              <p:nvPr/>
            </p:nvCxnSpPr>
            <p:spPr bwMode="auto">
              <a:xfrm>
                <a:off x="7495" y="16265"/>
                <a:ext cx="488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4" name="AutoShape 43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5" name="AutoShape 43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456" name="AutoShape 432"/>
            <p:cNvSpPr>
              <a:spLocks noChangeAspect="1" noChangeArrowheads="1"/>
            </p:cNvSpPr>
            <p:nvPr/>
          </p:nvSpPr>
          <p:spPr bwMode="auto">
            <a:xfrm>
              <a:off x="7757" y="15648"/>
              <a:ext cx="283" cy="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5A5A5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7" name="AutoShape 433"/>
            <p:cNvSpPr>
              <a:spLocks noChangeAspect="1" noChangeArrowheads="1"/>
            </p:cNvSpPr>
            <p:nvPr/>
          </p:nvSpPr>
          <p:spPr bwMode="auto">
            <a:xfrm>
              <a:off x="7757" y="15783"/>
              <a:ext cx="283" cy="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5A5A5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8" name="Freeform 434"/>
            <p:cNvSpPr>
              <a:spLocks noChangeAspect="1"/>
            </p:cNvSpPr>
            <p:nvPr/>
          </p:nvSpPr>
          <p:spPr bwMode="auto">
            <a:xfrm>
              <a:off x="7387" y="14693"/>
              <a:ext cx="409" cy="1144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144"/>
                </a:cxn>
                <a:cxn ang="0">
                  <a:pos x="409" y="1144"/>
                </a:cxn>
                <a:cxn ang="0">
                  <a:pos x="300" y="0"/>
                </a:cxn>
              </a:cxnLst>
              <a:rect l="0" t="0" r="r" b="b"/>
              <a:pathLst>
                <a:path w="409" h="1144">
                  <a:moveTo>
                    <a:pt x="300" y="0"/>
                  </a:moveTo>
                  <a:lnTo>
                    <a:pt x="0" y="1144"/>
                  </a:lnTo>
                  <a:lnTo>
                    <a:pt x="409" y="114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9" name="Freeform 435"/>
            <p:cNvSpPr>
              <a:spLocks noChangeAspect="1"/>
            </p:cNvSpPr>
            <p:nvPr/>
          </p:nvSpPr>
          <p:spPr bwMode="auto">
            <a:xfrm>
              <a:off x="7775" y="15661"/>
              <a:ext cx="123" cy="1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4"/>
                </a:cxn>
                <a:cxn ang="0">
                  <a:pos x="75" y="34"/>
                </a:cxn>
                <a:cxn ang="0">
                  <a:pos x="105" y="67"/>
                </a:cxn>
                <a:cxn ang="0">
                  <a:pos x="101" y="90"/>
                </a:cxn>
                <a:cxn ang="0">
                  <a:pos x="94" y="131"/>
                </a:cxn>
                <a:cxn ang="0">
                  <a:pos x="11" y="134"/>
                </a:cxn>
                <a:cxn ang="0">
                  <a:pos x="0" y="0"/>
                </a:cxn>
              </a:cxnLst>
              <a:rect l="0" t="0" r="r" b="b"/>
              <a:pathLst>
                <a:path w="105" h="134">
                  <a:moveTo>
                    <a:pt x="0" y="0"/>
                  </a:moveTo>
                  <a:lnTo>
                    <a:pt x="86" y="4"/>
                  </a:lnTo>
                  <a:lnTo>
                    <a:pt x="75" y="34"/>
                  </a:lnTo>
                  <a:lnTo>
                    <a:pt x="105" y="67"/>
                  </a:lnTo>
                  <a:lnTo>
                    <a:pt x="101" y="90"/>
                  </a:lnTo>
                  <a:lnTo>
                    <a:pt x="94" y="131"/>
                  </a:lnTo>
                  <a:lnTo>
                    <a:pt x="11" y="13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404040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0" name="AutoShape 436"/>
            <p:cNvSpPr>
              <a:spLocks noChangeAspect="1" noChangeArrowheads="1"/>
            </p:cNvSpPr>
            <p:nvPr/>
          </p:nvSpPr>
          <p:spPr bwMode="auto">
            <a:xfrm>
              <a:off x="7870" y="15719"/>
              <a:ext cx="170" cy="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5A5A5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1" name="AutoShape 437"/>
            <p:cNvSpPr>
              <a:spLocks noChangeAspect="1" noChangeArrowheads="1"/>
            </p:cNvSpPr>
            <p:nvPr/>
          </p:nvSpPr>
          <p:spPr bwMode="auto">
            <a:xfrm>
              <a:off x="8415" y="15225"/>
              <a:ext cx="28" cy="44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2" name="AutoShape 438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3" name="AutoShape 439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42" name="Group 440"/>
            <p:cNvGrpSpPr>
              <a:grpSpLocks noChangeAspect="1"/>
            </p:cNvGrpSpPr>
            <p:nvPr/>
          </p:nvGrpSpPr>
          <p:grpSpPr bwMode="auto">
            <a:xfrm>
              <a:off x="8302" y="1583"/>
              <a:ext cx="248" cy="412"/>
              <a:chOff x="5430" y="1504"/>
              <a:chExt cx="255" cy="412"/>
            </a:xfrm>
          </p:grpSpPr>
          <p:cxnSp>
            <p:nvCxnSpPr>
              <p:cNvPr id="1465" name="AutoShape 441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430" y="1508"/>
                <a:ext cx="23" cy="39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6" name="AutoShape 442"/>
              <p:cNvCxnSpPr>
                <a:cxnSpLocks noChangeAspect="1" noChangeShapeType="1"/>
              </p:cNvCxnSpPr>
              <p:nvPr/>
            </p:nvCxnSpPr>
            <p:spPr bwMode="auto">
              <a:xfrm>
                <a:off x="5550" y="1504"/>
                <a:ext cx="0" cy="409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7" name="AutoShape 443"/>
              <p:cNvCxnSpPr>
                <a:cxnSpLocks noChangeAspect="1" noChangeShapeType="1"/>
              </p:cNvCxnSpPr>
              <p:nvPr/>
            </p:nvCxnSpPr>
            <p:spPr bwMode="auto">
              <a:xfrm>
                <a:off x="5644" y="1515"/>
                <a:ext cx="41" cy="401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8" name="AutoShape 444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449" y="1508"/>
                <a:ext cx="97" cy="213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9" name="AutoShape 445"/>
              <p:cNvCxnSpPr>
                <a:cxnSpLocks noChangeAspect="1" noChangeShapeType="1"/>
              </p:cNvCxnSpPr>
              <p:nvPr/>
            </p:nvCxnSpPr>
            <p:spPr bwMode="auto">
              <a:xfrm>
                <a:off x="5554" y="1511"/>
                <a:ext cx="94" cy="18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0" name="AutoShape 446"/>
              <p:cNvCxnSpPr>
                <a:cxnSpLocks noChangeAspect="1" noChangeShapeType="1"/>
              </p:cNvCxnSpPr>
              <p:nvPr/>
            </p:nvCxnSpPr>
            <p:spPr bwMode="auto">
              <a:xfrm>
                <a:off x="5456" y="1523"/>
                <a:ext cx="87" cy="176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1" name="AutoShape 447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554" y="1515"/>
                <a:ext cx="86" cy="18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2" name="AutoShape 448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5445" y="1725"/>
                <a:ext cx="218" cy="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3" name="AutoShape 449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5438" y="1725"/>
                <a:ext cx="112" cy="169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4" name="AutoShape 450"/>
              <p:cNvCxnSpPr>
                <a:cxnSpLocks noChangeAspect="1" noChangeShapeType="1"/>
              </p:cNvCxnSpPr>
              <p:nvPr/>
            </p:nvCxnSpPr>
            <p:spPr bwMode="auto">
              <a:xfrm>
                <a:off x="5441" y="1729"/>
                <a:ext cx="102" cy="18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5" name="AutoShape 451"/>
              <p:cNvCxnSpPr>
                <a:cxnSpLocks noChangeAspect="1" noChangeShapeType="1"/>
              </p:cNvCxnSpPr>
              <p:nvPr/>
            </p:nvCxnSpPr>
            <p:spPr bwMode="auto">
              <a:xfrm>
                <a:off x="5558" y="1736"/>
                <a:ext cx="127" cy="173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6" name="AutoShape 452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554" y="1721"/>
                <a:ext cx="112" cy="18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477" name="Freeform 453"/>
            <p:cNvSpPr>
              <a:spLocks noChangeAspect="1"/>
            </p:cNvSpPr>
            <p:nvPr/>
          </p:nvSpPr>
          <p:spPr bwMode="auto">
            <a:xfrm>
              <a:off x="8310" y="521"/>
              <a:ext cx="210" cy="1069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56" y="120"/>
                </a:cxn>
                <a:cxn ang="0">
                  <a:pos x="56" y="979"/>
                </a:cxn>
                <a:cxn ang="0">
                  <a:pos x="0" y="1069"/>
                </a:cxn>
                <a:cxn ang="0">
                  <a:pos x="210" y="1066"/>
                </a:cxn>
                <a:cxn ang="0">
                  <a:pos x="150" y="983"/>
                </a:cxn>
                <a:cxn ang="0">
                  <a:pos x="150" y="120"/>
                </a:cxn>
                <a:cxn ang="0">
                  <a:pos x="101" y="0"/>
                </a:cxn>
              </a:cxnLst>
              <a:rect l="0" t="0" r="r" b="b"/>
              <a:pathLst>
                <a:path w="210" h="1069">
                  <a:moveTo>
                    <a:pt x="101" y="0"/>
                  </a:moveTo>
                  <a:lnTo>
                    <a:pt x="56" y="120"/>
                  </a:lnTo>
                  <a:lnTo>
                    <a:pt x="56" y="979"/>
                  </a:lnTo>
                  <a:lnTo>
                    <a:pt x="0" y="1069"/>
                  </a:lnTo>
                  <a:lnTo>
                    <a:pt x="210" y="1066"/>
                  </a:lnTo>
                  <a:lnTo>
                    <a:pt x="150" y="983"/>
                  </a:lnTo>
                  <a:lnTo>
                    <a:pt x="150" y="120"/>
                  </a:lnTo>
                  <a:lnTo>
                    <a:pt x="101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43" name="Group 454"/>
            <p:cNvGrpSpPr>
              <a:grpSpLocks noChangeAspect="1"/>
            </p:cNvGrpSpPr>
            <p:nvPr/>
          </p:nvGrpSpPr>
          <p:grpSpPr bwMode="auto">
            <a:xfrm>
              <a:off x="7687" y="10279"/>
              <a:ext cx="222" cy="523"/>
              <a:chOff x="3458" y="13325"/>
              <a:chExt cx="393" cy="947"/>
            </a:xfrm>
          </p:grpSpPr>
          <p:grpSp>
            <p:nvGrpSpPr>
              <p:cNvPr id="1246" name="Group 455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196" cy="947"/>
                <a:chOff x="3458" y="13325"/>
                <a:chExt cx="196" cy="947"/>
              </a:xfrm>
            </p:grpSpPr>
            <p:sp>
              <p:nvSpPr>
                <p:cNvPr id="1480" name="Rectangle 456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81" name="Rectangle 457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249" name="Group 458"/>
              <p:cNvGrpSpPr>
                <a:grpSpLocks noChangeAspect="1"/>
              </p:cNvGrpSpPr>
              <p:nvPr/>
            </p:nvGrpSpPr>
            <p:grpSpPr bwMode="auto">
              <a:xfrm>
                <a:off x="3655" y="13325"/>
                <a:ext cx="196" cy="947"/>
                <a:chOff x="3458" y="13325"/>
                <a:chExt cx="196" cy="947"/>
              </a:xfrm>
            </p:grpSpPr>
            <p:sp>
              <p:nvSpPr>
                <p:cNvPr id="1483" name="Rectangle 459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84" name="Rectangle 460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  <p:grpSp>
          <p:nvGrpSpPr>
            <p:cNvPr id="1250" name="Group 461"/>
            <p:cNvGrpSpPr>
              <a:grpSpLocks noChangeAspect="1"/>
            </p:cNvGrpSpPr>
            <p:nvPr/>
          </p:nvGrpSpPr>
          <p:grpSpPr bwMode="auto">
            <a:xfrm>
              <a:off x="7689" y="9564"/>
              <a:ext cx="225" cy="681"/>
              <a:chOff x="3458" y="13325"/>
              <a:chExt cx="393" cy="947"/>
            </a:xfrm>
          </p:grpSpPr>
          <p:grpSp>
            <p:nvGrpSpPr>
              <p:cNvPr id="1251" name="Group 462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196" cy="947"/>
                <a:chOff x="3458" y="13325"/>
                <a:chExt cx="196" cy="947"/>
              </a:xfrm>
            </p:grpSpPr>
            <p:sp>
              <p:nvSpPr>
                <p:cNvPr id="1487" name="Rectangle 463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88" name="Rectangle 464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254" name="Group 465"/>
              <p:cNvGrpSpPr>
                <a:grpSpLocks noChangeAspect="1"/>
              </p:cNvGrpSpPr>
              <p:nvPr/>
            </p:nvGrpSpPr>
            <p:grpSpPr bwMode="auto">
              <a:xfrm>
                <a:off x="3655" y="13325"/>
                <a:ext cx="196" cy="947"/>
                <a:chOff x="3458" y="13325"/>
                <a:chExt cx="196" cy="947"/>
              </a:xfrm>
            </p:grpSpPr>
            <p:sp>
              <p:nvSpPr>
                <p:cNvPr id="1490" name="Rectangle 466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91" name="Rectangle 467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  <p:sp>
          <p:nvSpPr>
            <p:cNvPr id="1492" name="AutoShape 468"/>
            <p:cNvSpPr>
              <a:spLocks noChangeAspect="1" noChangeArrowheads="1"/>
            </p:cNvSpPr>
            <p:nvPr/>
          </p:nvSpPr>
          <p:spPr bwMode="auto">
            <a:xfrm rot="5400000">
              <a:off x="7124" y="9203"/>
              <a:ext cx="1066" cy="5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3" name="Freeform 469"/>
            <p:cNvSpPr>
              <a:spLocks noChangeAspect="1"/>
            </p:cNvSpPr>
            <p:nvPr/>
          </p:nvSpPr>
          <p:spPr bwMode="auto">
            <a:xfrm>
              <a:off x="8429" y="8685"/>
              <a:ext cx="76" cy="106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48"/>
                </a:cxn>
                <a:cxn ang="0">
                  <a:pos x="0" y="873"/>
                </a:cxn>
                <a:cxn ang="0">
                  <a:pos x="39" y="1065"/>
                </a:cxn>
                <a:cxn ang="0">
                  <a:pos x="72" y="870"/>
                </a:cxn>
                <a:cxn ang="0">
                  <a:pos x="76" y="248"/>
                </a:cxn>
                <a:cxn ang="0">
                  <a:pos x="35" y="0"/>
                </a:cxn>
              </a:cxnLst>
              <a:rect l="0" t="0" r="r" b="b"/>
              <a:pathLst>
                <a:path w="76" h="1065">
                  <a:moveTo>
                    <a:pt x="35" y="0"/>
                  </a:moveTo>
                  <a:lnTo>
                    <a:pt x="0" y="248"/>
                  </a:lnTo>
                  <a:lnTo>
                    <a:pt x="0" y="873"/>
                  </a:lnTo>
                  <a:lnTo>
                    <a:pt x="39" y="1065"/>
                  </a:lnTo>
                  <a:lnTo>
                    <a:pt x="72" y="870"/>
                  </a:lnTo>
                  <a:lnTo>
                    <a:pt x="76" y="248"/>
                  </a:lnTo>
                  <a:lnTo>
                    <a:pt x="35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4" name="Freeform 470"/>
            <p:cNvSpPr>
              <a:spLocks noChangeAspect="1"/>
            </p:cNvSpPr>
            <p:nvPr/>
          </p:nvSpPr>
          <p:spPr bwMode="auto">
            <a:xfrm>
              <a:off x="8969" y="8689"/>
              <a:ext cx="76" cy="106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48"/>
                </a:cxn>
                <a:cxn ang="0">
                  <a:pos x="0" y="873"/>
                </a:cxn>
                <a:cxn ang="0">
                  <a:pos x="39" y="1065"/>
                </a:cxn>
                <a:cxn ang="0">
                  <a:pos x="72" y="870"/>
                </a:cxn>
                <a:cxn ang="0">
                  <a:pos x="76" y="248"/>
                </a:cxn>
                <a:cxn ang="0">
                  <a:pos x="35" y="0"/>
                </a:cxn>
              </a:cxnLst>
              <a:rect l="0" t="0" r="r" b="b"/>
              <a:pathLst>
                <a:path w="76" h="1065">
                  <a:moveTo>
                    <a:pt x="35" y="0"/>
                  </a:moveTo>
                  <a:lnTo>
                    <a:pt x="0" y="248"/>
                  </a:lnTo>
                  <a:lnTo>
                    <a:pt x="0" y="873"/>
                  </a:lnTo>
                  <a:lnTo>
                    <a:pt x="39" y="1065"/>
                  </a:lnTo>
                  <a:lnTo>
                    <a:pt x="72" y="870"/>
                  </a:lnTo>
                  <a:lnTo>
                    <a:pt x="76" y="248"/>
                  </a:lnTo>
                  <a:lnTo>
                    <a:pt x="35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5" name="Rectangle 471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57" name="Group 472"/>
            <p:cNvGrpSpPr>
              <a:grpSpLocks noChangeAspect="1"/>
            </p:cNvGrpSpPr>
            <p:nvPr/>
          </p:nvGrpSpPr>
          <p:grpSpPr bwMode="auto">
            <a:xfrm>
              <a:off x="7699" y="6789"/>
              <a:ext cx="1461" cy="375"/>
              <a:chOff x="4672" y="13329"/>
              <a:chExt cx="3059" cy="948"/>
            </a:xfrm>
          </p:grpSpPr>
          <p:grpSp>
            <p:nvGrpSpPr>
              <p:cNvPr id="1258" name="Group 473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498" name="Rectangle 4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99" name="Rectangle 475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194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261" name="Group 476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264" name="Group 47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65" name="Group 47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03" name="Rectangle 47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04" name="Rectangle 48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66" name="Group 4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06" name="Rectangle 4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07" name="Rectangle 4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269" name="Group 484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72" name="Group 48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10" name="Rectangle 48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11" name="Rectangle 48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73" name="Group 48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13" name="Rectangle 48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14" name="Rectangle 49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276" name="Group 491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279" name="Group 49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80" name="Group 49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18" name="Rectangle 49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19" name="Rectangle 49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83" name="Group 49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21" name="Rectangle 49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22" name="Rectangle 49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292" name="Group 499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93" name="Group 50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25" name="Rectangle 50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26" name="Rectangle 50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94" name="Group 5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28" name="Rectangle 5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29" name="Rectangle 5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297" name="Group 506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300" name="Group 50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301" name="Group 50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33" name="Rectangle 5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34" name="Rectangle 5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304" name="Group 51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36" name="Rectangle 5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37" name="Rectangle 51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309" name="Group 514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310" name="Group 51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40" name="Rectangle 51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41" name="Rectangle 5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313" name="Group 51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43" name="Rectangle 51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44" name="Rectangle 5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194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314" name="Group 521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315" name="Group 52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47" name="Rectangle 5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48" name="Rectangle 5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318" name="Group 52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50" name="Rectangle 5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51" name="Rectangle 5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552" name="Rectangle 528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553" name="AutoShape 529"/>
            <p:cNvSpPr>
              <a:spLocks noChangeAspect="1" noChangeArrowheads="1"/>
            </p:cNvSpPr>
            <p:nvPr/>
          </p:nvSpPr>
          <p:spPr bwMode="auto">
            <a:xfrm>
              <a:off x="8267" y="6922"/>
              <a:ext cx="71" cy="26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321" name="Group 530"/>
            <p:cNvGrpSpPr>
              <a:grpSpLocks noChangeAspect="1"/>
            </p:cNvGrpSpPr>
            <p:nvPr/>
          </p:nvGrpSpPr>
          <p:grpSpPr bwMode="auto">
            <a:xfrm>
              <a:off x="8582" y="4444"/>
              <a:ext cx="192" cy="325"/>
              <a:chOff x="3458" y="13325"/>
              <a:chExt cx="787" cy="947"/>
            </a:xfrm>
          </p:grpSpPr>
          <p:grpSp>
            <p:nvGrpSpPr>
              <p:cNvPr id="1322" name="Group 531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325" name="Group 53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57" name="Rectangle 53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58" name="Rectangle 5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328" name="Group 53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60" name="Rectangle 5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61" name="Rectangle 5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329" name="Group 538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330" name="Group 539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64" name="Rectangle 5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65" name="Rectangle 5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333" name="Group 542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67" name="Rectangle 5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68" name="Rectangle 5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194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 dirty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sp>
          <p:nvSpPr>
            <p:cNvPr id="1569" name="Freeform 545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0" name="Rectangle 546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1" name="Rectangle 547"/>
            <p:cNvSpPr>
              <a:spLocks noChangeAspect="1" noChangeArrowheads="1"/>
            </p:cNvSpPr>
            <p:nvPr/>
          </p:nvSpPr>
          <p:spPr bwMode="auto">
            <a:xfrm>
              <a:off x="8465" y="642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2" name="AutoShape 548"/>
            <p:cNvSpPr>
              <a:spLocks noChangeAspect="1" noChangeArrowheads="1"/>
            </p:cNvSpPr>
            <p:nvPr/>
          </p:nvSpPr>
          <p:spPr bwMode="auto">
            <a:xfrm rot="16200000">
              <a:off x="8669" y="9198"/>
              <a:ext cx="1066" cy="5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3" name="AutoShape 549"/>
            <p:cNvSpPr>
              <a:spLocks noChangeAspect="1" noChangeArrowheads="1"/>
            </p:cNvSpPr>
            <p:nvPr/>
          </p:nvSpPr>
          <p:spPr bwMode="auto">
            <a:xfrm rot="5400000">
              <a:off x="7809" y="5784"/>
              <a:ext cx="227" cy="5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4" name="Freeform 550"/>
            <p:cNvSpPr>
              <a:spLocks noChangeAspect="1"/>
            </p:cNvSpPr>
            <p:nvPr/>
          </p:nvSpPr>
          <p:spPr bwMode="auto">
            <a:xfrm>
              <a:off x="7632" y="9836"/>
              <a:ext cx="57" cy="476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0" y="240"/>
                </a:cxn>
                <a:cxn ang="0">
                  <a:pos x="0" y="528"/>
                </a:cxn>
                <a:cxn ang="0">
                  <a:pos x="56" y="540"/>
                </a:cxn>
                <a:cxn ang="0">
                  <a:pos x="63" y="487"/>
                </a:cxn>
                <a:cxn ang="0">
                  <a:pos x="67" y="0"/>
                </a:cxn>
              </a:cxnLst>
              <a:rect l="0" t="0" r="r" b="b"/>
              <a:pathLst>
                <a:path w="67" h="540">
                  <a:moveTo>
                    <a:pt x="67" y="0"/>
                  </a:moveTo>
                  <a:lnTo>
                    <a:pt x="0" y="240"/>
                  </a:lnTo>
                  <a:lnTo>
                    <a:pt x="0" y="528"/>
                  </a:lnTo>
                  <a:lnTo>
                    <a:pt x="56" y="540"/>
                  </a:lnTo>
                  <a:lnTo>
                    <a:pt x="63" y="48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94" fontAlgn="auto">
                <a:spcBef>
                  <a:spcPts val="0"/>
                </a:spcBef>
                <a:spcAft>
                  <a:spcPts val="0"/>
                </a:spcAft>
              </a:pPr>
              <a:endParaRPr lang="de-DE" sz="16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336" name="Group 551"/>
            <p:cNvGrpSpPr>
              <a:grpSpLocks noChangeAspect="1"/>
            </p:cNvGrpSpPr>
            <p:nvPr/>
          </p:nvGrpSpPr>
          <p:grpSpPr bwMode="auto">
            <a:xfrm>
              <a:off x="8575" y="2391"/>
              <a:ext cx="74" cy="95"/>
              <a:chOff x="6678" y="1087"/>
              <a:chExt cx="452" cy="579"/>
            </a:xfrm>
          </p:grpSpPr>
          <p:sp>
            <p:nvSpPr>
              <p:cNvPr id="1576" name="Rectangle 552"/>
              <p:cNvSpPr>
                <a:spLocks noChangeAspect="1" noChangeArrowheads="1"/>
              </p:cNvSpPr>
              <p:nvPr/>
            </p:nvSpPr>
            <p:spPr bwMode="auto">
              <a:xfrm>
                <a:off x="6825" y="1230"/>
                <a:ext cx="162" cy="28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77" name="AutoShape 553"/>
              <p:cNvSpPr>
                <a:spLocks noChangeAspect="1" noChangeArrowheads="1"/>
              </p:cNvSpPr>
              <p:nvPr/>
            </p:nvSpPr>
            <p:spPr bwMode="auto">
              <a:xfrm>
                <a:off x="6832" y="108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78" name="AutoShape 554"/>
              <p:cNvSpPr>
                <a:spLocks noChangeAspect="1" noChangeArrowheads="1"/>
              </p:cNvSpPr>
              <p:nvPr/>
            </p:nvSpPr>
            <p:spPr bwMode="auto">
              <a:xfrm rot="5400000">
                <a:off x="6987" y="1301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79" name="AutoShape 555"/>
              <p:cNvSpPr>
                <a:spLocks noChangeAspect="1" noChangeArrowheads="1"/>
              </p:cNvSpPr>
              <p:nvPr/>
            </p:nvSpPr>
            <p:spPr bwMode="auto">
              <a:xfrm rot="16200000">
                <a:off x="6678" y="129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0" name="AutoShape 556"/>
              <p:cNvSpPr>
                <a:spLocks noChangeAspect="1" noChangeArrowheads="1"/>
              </p:cNvSpPr>
              <p:nvPr/>
            </p:nvSpPr>
            <p:spPr bwMode="auto">
              <a:xfrm rot="10800000">
                <a:off x="6833" y="1523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337" name="Group 557"/>
            <p:cNvGrpSpPr>
              <a:grpSpLocks noChangeAspect="1"/>
            </p:cNvGrpSpPr>
            <p:nvPr/>
          </p:nvGrpSpPr>
          <p:grpSpPr bwMode="auto">
            <a:xfrm>
              <a:off x="8226" y="2390"/>
              <a:ext cx="74" cy="95"/>
              <a:chOff x="6678" y="1087"/>
              <a:chExt cx="452" cy="579"/>
            </a:xfrm>
          </p:grpSpPr>
          <p:sp>
            <p:nvSpPr>
              <p:cNvPr id="1582" name="Rectangle 558"/>
              <p:cNvSpPr>
                <a:spLocks noChangeAspect="1" noChangeArrowheads="1"/>
              </p:cNvSpPr>
              <p:nvPr/>
            </p:nvSpPr>
            <p:spPr bwMode="auto">
              <a:xfrm>
                <a:off x="6825" y="1230"/>
                <a:ext cx="162" cy="28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3" name="AutoShape 559"/>
              <p:cNvSpPr>
                <a:spLocks noChangeAspect="1" noChangeArrowheads="1"/>
              </p:cNvSpPr>
              <p:nvPr/>
            </p:nvSpPr>
            <p:spPr bwMode="auto">
              <a:xfrm>
                <a:off x="6832" y="108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4" name="AutoShape 560"/>
              <p:cNvSpPr>
                <a:spLocks noChangeAspect="1" noChangeArrowheads="1"/>
              </p:cNvSpPr>
              <p:nvPr/>
            </p:nvSpPr>
            <p:spPr bwMode="auto">
              <a:xfrm rot="5400000">
                <a:off x="6987" y="1301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5" name="AutoShape 561"/>
              <p:cNvSpPr>
                <a:spLocks noChangeAspect="1" noChangeArrowheads="1"/>
              </p:cNvSpPr>
              <p:nvPr/>
            </p:nvSpPr>
            <p:spPr bwMode="auto">
              <a:xfrm rot="16200000">
                <a:off x="6678" y="129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6" name="AutoShape 562"/>
              <p:cNvSpPr>
                <a:spLocks noChangeAspect="1" noChangeArrowheads="1"/>
              </p:cNvSpPr>
              <p:nvPr/>
            </p:nvSpPr>
            <p:spPr bwMode="auto">
              <a:xfrm rot="10800000">
                <a:off x="6833" y="1523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194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01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02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03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04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758" indent="-342758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642" indent="-28563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528" indent="-228506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9537" indent="-228506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6547" indent="-2285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3558" indent="-2285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0568" indent="-2285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7579" indent="-2285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4589" indent="-2285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1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21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32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41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52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62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72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083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7" descr="Hintergrund1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Group 16"/>
          <p:cNvGrpSpPr>
            <a:grpSpLocks noChangeAspect="1"/>
          </p:cNvGrpSpPr>
          <p:nvPr/>
        </p:nvGrpSpPr>
        <p:grpSpPr bwMode="auto">
          <a:xfrm rot="9473257">
            <a:off x="488231" y="3494122"/>
            <a:ext cx="3149592" cy="1190292"/>
            <a:chOff x="793" y="1661"/>
            <a:chExt cx="4020" cy="1519"/>
          </a:xfrm>
        </p:grpSpPr>
        <p:sp>
          <p:nvSpPr>
            <p:cNvPr id="1621" name="Oval 6"/>
            <p:cNvSpPr>
              <a:spLocks noChangeAspect="1" noChangeArrowheads="1"/>
            </p:cNvSpPr>
            <p:nvPr/>
          </p:nvSpPr>
          <p:spPr bwMode="auto">
            <a:xfrm>
              <a:off x="793" y="1661"/>
              <a:ext cx="4020" cy="1519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829108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2" name="Oval 7"/>
            <p:cNvSpPr>
              <a:spLocks noChangeAspect="1" noChangeArrowheads="1"/>
            </p:cNvSpPr>
            <p:nvPr/>
          </p:nvSpPr>
          <p:spPr bwMode="auto">
            <a:xfrm>
              <a:off x="3226" y="2038"/>
              <a:ext cx="762" cy="762"/>
            </a:xfrm>
            <a:prstGeom prst="ellipse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D00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829108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3" name="Oval 15"/>
            <p:cNvSpPr>
              <a:spLocks noChangeAspect="1" noChangeArrowheads="1"/>
            </p:cNvSpPr>
            <p:nvPr/>
          </p:nvSpPr>
          <p:spPr bwMode="auto">
            <a:xfrm>
              <a:off x="3505" y="2313"/>
              <a:ext cx="207" cy="20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829108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87" name="Oval 7"/>
          <p:cNvSpPr>
            <a:spLocks noChangeAspect="1" noChangeArrowheads="1"/>
          </p:cNvSpPr>
          <p:nvPr/>
        </p:nvSpPr>
        <p:spPr bwMode="auto">
          <a:xfrm rot="9473257">
            <a:off x="1181377" y="4028949"/>
            <a:ext cx="597012" cy="597104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D007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lIns="82918" tIns="41460" rIns="82918" bIns="41460"/>
          <a:lstStyle/>
          <a:p>
            <a:pPr defTabSz="829108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8" name="Oval 15"/>
          <p:cNvSpPr>
            <a:spLocks noChangeAspect="1" noChangeArrowheads="1"/>
          </p:cNvSpPr>
          <p:nvPr/>
        </p:nvSpPr>
        <p:spPr bwMode="auto">
          <a:xfrm rot="9473257">
            <a:off x="1398592" y="4249409"/>
            <a:ext cx="162181" cy="16142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82918" tIns="41460" rIns="82918" bIns="41460"/>
          <a:lstStyle/>
          <a:p>
            <a:pPr defTabSz="829108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302" y="6358270"/>
            <a:ext cx="1003680" cy="36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9" name="Rectangle 2"/>
          <p:cNvSpPr txBox="1">
            <a:spLocks noChangeArrowheads="1"/>
          </p:cNvSpPr>
          <p:nvPr/>
        </p:nvSpPr>
        <p:spPr bwMode="auto">
          <a:xfrm>
            <a:off x="4404050" y="1569276"/>
            <a:ext cx="4739950" cy="238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918" tIns="41460" rIns="82918" bIns="41460" numCol="1" anchor="b" anchorCtr="0" compatLnSpc="1">
            <a:prstTxWarp prst="textNoShape">
              <a:avLst/>
            </a:prstTxWarp>
          </a:bodyPr>
          <a:lstStyle/>
          <a:p>
            <a:pPr algn="ctr" defTabSz="829194">
              <a:defRPr/>
            </a:pPr>
            <a:r>
              <a:rPr kumimoji="1" lang="de-DE" sz="4800" b="1" kern="0" cap="small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Die Ellipse</a:t>
            </a:r>
          </a:p>
        </p:txBody>
      </p:sp>
      <p:sp>
        <p:nvSpPr>
          <p:cNvPr id="590" name="Textfeld 589"/>
          <p:cNvSpPr txBox="1"/>
          <p:nvPr/>
        </p:nvSpPr>
        <p:spPr>
          <a:xfrm>
            <a:off x="8218184" y="6439186"/>
            <a:ext cx="925816" cy="422284"/>
          </a:xfrm>
          <a:prstGeom prst="rect">
            <a:avLst/>
          </a:prstGeom>
          <a:noFill/>
        </p:spPr>
        <p:txBody>
          <a:bodyPr wrap="square" lIns="82918" tIns="41460" rIns="82918" bIns="41460" rtlCol="0">
            <a:spAutoFit/>
          </a:bodyPr>
          <a:lstStyle/>
          <a:p>
            <a:pPr defTabSz="829194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Grafiken:</a:t>
            </a:r>
          </a:p>
          <a:p>
            <a:pPr defTabSz="829194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S. Hanssen</a:t>
            </a:r>
            <a:endParaRPr lang="de-DE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01" name="Gruppieren 3000"/>
          <p:cNvGrpSpPr/>
          <p:nvPr/>
        </p:nvGrpSpPr>
        <p:grpSpPr>
          <a:xfrm>
            <a:off x="1889119" y="320678"/>
            <a:ext cx="1436499" cy="15985995"/>
            <a:chOff x="1889119" y="320676"/>
            <a:chExt cx="1436499" cy="15985995"/>
          </a:xfrm>
        </p:grpSpPr>
        <p:sp>
          <p:nvSpPr>
            <p:cNvPr id="4" name="Freeform 2"/>
            <p:cNvSpPr>
              <a:spLocks/>
            </p:cNvSpPr>
            <p:nvPr/>
          </p:nvSpPr>
          <p:spPr bwMode="auto">
            <a:xfrm>
              <a:off x="2037881" y="8605178"/>
              <a:ext cx="1236959" cy="7701493"/>
            </a:xfrm>
            <a:custGeom>
              <a:avLst/>
              <a:gdLst>
                <a:gd name="connsiteX0" fmla="*/ 2630 w 10000"/>
                <a:gd name="connsiteY0" fmla="*/ 64 h 10009"/>
                <a:gd name="connsiteX1" fmla="*/ 463 w 10000"/>
                <a:gd name="connsiteY1" fmla="*/ 0 h 10009"/>
                <a:gd name="connsiteX2" fmla="*/ 462 w 10000"/>
                <a:gd name="connsiteY2" fmla="*/ 594 h 10009"/>
                <a:gd name="connsiteX3" fmla="*/ 607 w 10000"/>
                <a:gd name="connsiteY3" fmla="*/ 938 h 10009"/>
                <a:gd name="connsiteX4" fmla="*/ 1040 w 10000"/>
                <a:gd name="connsiteY4" fmla="*/ 1224 h 10009"/>
                <a:gd name="connsiteX5" fmla="*/ 751 w 10000"/>
                <a:gd name="connsiteY5" fmla="*/ 1525 h 10009"/>
                <a:gd name="connsiteX6" fmla="*/ 1618 w 10000"/>
                <a:gd name="connsiteY6" fmla="*/ 1711 h 10009"/>
                <a:gd name="connsiteX7" fmla="*/ 1763 w 10000"/>
                <a:gd name="connsiteY7" fmla="*/ 1897 h 10009"/>
                <a:gd name="connsiteX8" fmla="*/ 1040 w 10000"/>
                <a:gd name="connsiteY8" fmla="*/ 2055 h 10009"/>
                <a:gd name="connsiteX9" fmla="*/ 1185 w 10000"/>
                <a:gd name="connsiteY9" fmla="*/ 2356 h 10009"/>
                <a:gd name="connsiteX10" fmla="*/ 1908 w 10000"/>
                <a:gd name="connsiteY10" fmla="*/ 2742 h 10009"/>
                <a:gd name="connsiteX11" fmla="*/ 1763 w 10000"/>
                <a:gd name="connsiteY11" fmla="*/ 2971 h 10009"/>
                <a:gd name="connsiteX12" fmla="*/ 1618 w 10000"/>
                <a:gd name="connsiteY12" fmla="*/ 3143 h 10009"/>
                <a:gd name="connsiteX13" fmla="*/ 751 w 10000"/>
                <a:gd name="connsiteY13" fmla="*/ 3243 h 10009"/>
                <a:gd name="connsiteX14" fmla="*/ 1329 w 10000"/>
                <a:gd name="connsiteY14" fmla="*/ 3415 h 10009"/>
                <a:gd name="connsiteX15" fmla="*/ 1908 w 10000"/>
                <a:gd name="connsiteY15" fmla="*/ 3530 h 10009"/>
                <a:gd name="connsiteX16" fmla="*/ 1329 w 10000"/>
                <a:gd name="connsiteY16" fmla="*/ 3687 h 10009"/>
                <a:gd name="connsiteX17" fmla="*/ 462 w 10000"/>
                <a:gd name="connsiteY17" fmla="*/ 3773 h 10009"/>
                <a:gd name="connsiteX18" fmla="*/ 751 w 10000"/>
                <a:gd name="connsiteY18" fmla="*/ 3916 h 10009"/>
                <a:gd name="connsiteX19" fmla="*/ 1908 w 10000"/>
                <a:gd name="connsiteY19" fmla="*/ 4045 h 10009"/>
                <a:gd name="connsiteX20" fmla="*/ 1618 w 10000"/>
                <a:gd name="connsiteY20" fmla="*/ 4117 h 10009"/>
                <a:gd name="connsiteX21" fmla="*/ 1474 w 10000"/>
                <a:gd name="connsiteY21" fmla="*/ 4160 h 10009"/>
                <a:gd name="connsiteX22" fmla="*/ 607 w 10000"/>
                <a:gd name="connsiteY22" fmla="*/ 4188 h 10009"/>
                <a:gd name="connsiteX23" fmla="*/ 896 w 10000"/>
                <a:gd name="connsiteY23" fmla="*/ 4446 h 10009"/>
                <a:gd name="connsiteX24" fmla="*/ 896 w 10000"/>
                <a:gd name="connsiteY24" fmla="*/ 4862 h 10009"/>
                <a:gd name="connsiteX25" fmla="*/ 1185 w 10000"/>
                <a:gd name="connsiteY25" fmla="*/ 4947 h 10009"/>
                <a:gd name="connsiteX26" fmla="*/ 29 w 10000"/>
                <a:gd name="connsiteY26" fmla="*/ 5091 h 10009"/>
                <a:gd name="connsiteX27" fmla="*/ 896 w 10000"/>
                <a:gd name="connsiteY27" fmla="*/ 5248 h 10009"/>
                <a:gd name="connsiteX28" fmla="*/ 1763 w 10000"/>
                <a:gd name="connsiteY28" fmla="*/ 5420 h 10009"/>
                <a:gd name="connsiteX29" fmla="*/ 1474 w 10000"/>
                <a:gd name="connsiteY29" fmla="*/ 5620 h 10009"/>
                <a:gd name="connsiteX30" fmla="*/ 1908 w 10000"/>
                <a:gd name="connsiteY30" fmla="*/ 5935 h 10009"/>
                <a:gd name="connsiteX31" fmla="*/ 1908 w 10000"/>
                <a:gd name="connsiteY31" fmla="*/ 6408 h 10009"/>
                <a:gd name="connsiteX32" fmla="*/ 2341 w 10000"/>
                <a:gd name="connsiteY32" fmla="*/ 7009 h 10009"/>
                <a:gd name="connsiteX33" fmla="*/ 2775 w 10000"/>
                <a:gd name="connsiteY33" fmla="*/ 7496 h 10009"/>
                <a:gd name="connsiteX34" fmla="*/ 2341 w 10000"/>
                <a:gd name="connsiteY34" fmla="*/ 7683 h 10009"/>
                <a:gd name="connsiteX35" fmla="*/ 3064 w 10000"/>
                <a:gd name="connsiteY35" fmla="*/ 7897 h 10009"/>
                <a:gd name="connsiteX36" fmla="*/ 3931 w 10000"/>
                <a:gd name="connsiteY36" fmla="*/ 8227 h 10009"/>
                <a:gd name="connsiteX37" fmla="*/ 4364 w 10000"/>
                <a:gd name="connsiteY37" fmla="*/ 8313 h 10009"/>
                <a:gd name="connsiteX38" fmla="*/ 4798 w 10000"/>
                <a:gd name="connsiteY38" fmla="*/ 8857 h 10009"/>
                <a:gd name="connsiteX39" fmla="*/ 4942 w 10000"/>
                <a:gd name="connsiteY39" fmla="*/ 9129 h 10009"/>
                <a:gd name="connsiteX40" fmla="*/ 5087 w 10000"/>
                <a:gd name="connsiteY40" fmla="*/ 8986 h 10009"/>
                <a:gd name="connsiteX41" fmla="*/ 5376 w 10000"/>
                <a:gd name="connsiteY41" fmla="*/ 9029 h 10009"/>
                <a:gd name="connsiteX42" fmla="*/ 5665 w 10000"/>
                <a:gd name="connsiteY42" fmla="*/ 9114 h 10009"/>
                <a:gd name="connsiteX43" fmla="*/ 5520 w 10000"/>
                <a:gd name="connsiteY43" fmla="*/ 9258 h 10009"/>
                <a:gd name="connsiteX44" fmla="*/ 4509 w 10000"/>
                <a:gd name="connsiteY44" fmla="*/ 9444 h 10009"/>
                <a:gd name="connsiteX45" fmla="*/ 4653 w 10000"/>
                <a:gd name="connsiteY45" fmla="*/ 9587 h 10009"/>
                <a:gd name="connsiteX46" fmla="*/ 4798 w 10000"/>
                <a:gd name="connsiteY46" fmla="*/ 9630 h 10009"/>
                <a:gd name="connsiteX47" fmla="*/ 4509 w 10000"/>
                <a:gd name="connsiteY47" fmla="*/ 9830 h 10009"/>
                <a:gd name="connsiteX48" fmla="*/ 4653 w 10000"/>
                <a:gd name="connsiteY48" fmla="*/ 9945 h 10009"/>
                <a:gd name="connsiteX49" fmla="*/ 5087 w 10000"/>
                <a:gd name="connsiteY49" fmla="*/ 9959 h 10009"/>
                <a:gd name="connsiteX50" fmla="*/ 6098 w 10000"/>
                <a:gd name="connsiteY50" fmla="*/ 10002 h 10009"/>
                <a:gd name="connsiteX51" fmla="*/ 6821 w 10000"/>
                <a:gd name="connsiteY51" fmla="*/ 9988 h 10009"/>
                <a:gd name="connsiteX52" fmla="*/ 7399 w 10000"/>
                <a:gd name="connsiteY52" fmla="*/ 9816 h 10009"/>
                <a:gd name="connsiteX53" fmla="*/ 7543 w 10000"/>
                <a:gd name="connsiteY53" fmla="*/ 9530 h 10009"/>
                <a:gd name="connsiteX54" fmla="*/ 8121 w 10000"/>
                <a:gd name="connsiteY54" fmla="*/ 9444 h 10009"/>
                <a:gd name="connsiteX55" fmla="*/ 8699 w 10000"/>
                <a:gd name="connsiteY55" fmla="*/ 9243 h 10009"/>
                <a:gd name="connsiteX56" fmla="*/ 8988 w 10000"/>
                <a:gd name="connsiteY56" fmla="*/ 8356 h 10009"/>
                <a:gd name="connsiteX57" fmla="*/ 10000 w 10000"/>
                <a:gd name="connsiteY57" fmla="*/ 8026 h 10009"/>
                <a:gd name="connsiteX58" fmla="*/ 9277 w 10000"/>
                <a:gd name="connsiteY58" fmla="*/ 7511 h 10009"/>
                <a:gd name="connsiteX59" fmla="*/ 9133 w 10000"/>
                <a:gd name="connsiteY59" fmla="*/ 7124 h 10009"/>
                <a:gd name="connsiteX60" fmla="*/ 8844 w 10000"/>
                <a:gd name="connsiteY60" fmla="*/ 7038 h 10009"/>
                <a:gd name="connsiteX61" fmla="*/ 9277 w 10000"/>
                <a:gd name="connsiteY61" fmla="*/ 6379 h 10009"/>
                <a:gd name="connsiteX62" fmla="*/ 9855 w 10000"/>
                <a:gd name="connsiteY62" fmla="*/ 5706 h 10009"/>
                <a:gd name="connsiteX63" fmla="*/ 8410 w 10000"/>
                <a:gd name="connsiteY63" fmla="*/ 5076 h 10009"/>
                <a:gd name="connsiteX64" fmla="*/ 8555 w 10000"/>
                <a:gd name="connsiteY64" fmla="*/ 4904 h 10009"/>
                <a:gd name="connsiteX65" fmla="*/ 9133 w 10000"/>
                <a:gd name="connsiteY65" fmla="*/ 4890 h 10009"/>
                <a:gd name="connsiteX66" fmla="*/ 9566 w 10000"/>
                <a:gd name="connsiteY66" fmla="*/ 4718 h 10009"/>
                <a:gd name="connsiteX67" fmla="*/ 8988 w 10000"/>
                <a:gd name="connsiteY67" fmla="*/ 4017 h 10009"/>
                <a:gd name="connsiteX68" fmla="*/ 8699 w 10000"/>
                <a:gd name="connsiteY68" fmla="*/ 3687 h 10009"/>
                <a:gd name="connsiteX69" fmla="*/ 9422 w 10000"/>
                <a:gd name="connsiteY69" fmla="*/ 3387 h 10009"/>
                <a:gd name="connsiteX70" fmla="*/ 9133 w 10000"/>
                <a:gd name="connsiteY70" fmla="*/ 2885 h 10009"/>
                <a:gd name="connsiteX71" fmla="*/ 9566 w 10000"/>
                <a:gd name="connsiteY71" fmla="*/ 2542 h 10009"/>
                <a:gd name="connsiteX72" fmla="*/ 9133 w 10000"/>
                <a:gd name="connsiteY72" fmla="*/ 1740 h 10009"/>
                <a:gd name="connsiteX73" fmla="*/ 8988 w 10000"/>
                <a:gd name="connsiteY73" fmla="*/ 1038 h 10009"/>
                <a:gd name="connsiteX74" fmla="*/ 8121 w 10000"/>
                <a:gd name="connsiteY74" fmla="*/ 293 h 10009"/>
                <a:gd name="connsiteX75" fmla="*/ 6965 w 10000"/>
                <a:gd name="connsiteY75" fmla="*/ 21 h 10009"/>
                <a:gd name="connsiteX76" fmla="*/ 3786 w 10000"/>
                <a:gd name="connsiteY76" fmla="*/ 21 h 10009"/>
                <a:gd name="connsiteX77" fmla="*/ 2630 w 10000"/>
                <a:gd name="connsiteY77" fmla="*/ 64 h 10009"/>
                <a:gd name="connsiteX0" fmla="*/ 2630 w 10000"/>
                <a:gd name="connsiteY0" fmla="*/ 88 h 10033"/>
                <a:gd name="connsiteX1" fmla="*/ 463 w 10000"/>
                <a:gd name="connsiteY1" fmla="*/ 24 h 10033"/>
                <a:gd name="connsiteX2" fmla="*/ 462 w 10000"/>
                <a:gd name="connsiteY2" fmla="*/ 618 h 10033"/>
                <a:gd name="connsiteX3" fmla="*/ 607 w 10000"/>
                <a:gd name="connsiteY3" fmla="*/ 962 h 10033"/>
                <a:gd name="connsiteX4" fmla="*/ 1040 w 10000"/>
                <a:gd name="connsiteY4" fmla="*/ 1248 h 10033"/>
                <a:gd name="connsiteX5" fmla="*/ 751 w 10000"/>
                <a:gd name="connsiteY5" fmla="*/ 1549 h 10033"/>
                <a:gd name="connsiteX6" fmla="*/ 1618 w 10000"/>
                <a:gd name="connsiteY6" fmla="*/ 1735 h 10033"/>
                <a:gd name="connsiteX7" fmla="*/ 1763 w 10000"/>
                <a:gd name="connsiteY7" fmla="*/ 1921 h 10033"/>
                <a:gd name="connsiteX8" fmla="*/ 1040 w 10000"/>
                <a:gd name="connsiteY8" fmla="*/ 2079 h 10033"/>
                <a:gd name="connsiteX9" fmla="*/ 1185 w 10000"/>
                <a:gd name="connsiteY9" fmla="*/ 2380 h 10033"/>
                <a:gd name="connsiteX10" fmla="*/ 1908 w 10000"/>
                <a:gd name="connsiteY10" fmla="*/ 2766 h 10033"/>
                <a:gd name="connsiteX11" fmla="*/ 1763 w 10000"/>
                <a:gd name="connsiteY11" fmla="*/ 2995 h 10033"/>
                <a:gd name="connsiteX12" fmla="*/ 1618 w 10000"/>
                <a:gd name="connsiteY12" fmla="*/ 3167 h 10033"/>
                <a:gd name="connsiteX13" fmla="*/ 751 w 10000"/>
                <a:gd name="connsiteY13" fmla="*/ 3267 h 10033"/>
                <a:gd name="connsiteX14" fmla="*/ 1329 w 10000"/>
                <a:gd name="connsiteY14" fmla="*/ 3439 h 10033"/>
                <a:gd name="connsiteX15" fmla="*/ 1908 w 10000"/>
                <a:gd name="connsiteY15" fmla="*/ 3554 h 10033"/>
                <a:gd name="connsiteX16" fmla="*/ 1329 w 10000"/>
                <a:gd name="connsiteY16" fmla="*/ 3711 h 10033"/>
                <a:gd name="connsiteX17" fmla="*/ 462 w 10000"/>
                <a:gd name="connsiteY17" fmla="*/ 3797 h 10033"/>
                <a:gd name="connsiteX18" fmla="*/ 751 w 10000"/>
                <a:gd name="connsiteY18" fmla="*/ 3940 h 10033"/>
                <a:gd name="connsiteX19" fmla="*/ 1908 w 10000"/>
                <a:gd name="connsiteY19" fmla="*/ 4069 h 10033"/>
                <a:gd name="connsiteX20" fmla="*/ 1618 w 10000"/>
                <a:gd name="connsiteY20" fmla="*/ 4141 h 10033"/>
                <a:gd name="connsiteX21" fmla="*/ 1474 w 10000"/>
                <a:gd name="connsiteY21" fmla="*/ 4184 h 10033"/>
                <a:gd name="connsiteX22" fmla="*/ 607 w 10000"/>
                <a:gd name="connsiteY22" fmla="*/ 4212 h 10033"/>
                <a:gd name="connsiteX23" fmla="*/ 896 w 10000"/>
                <a:gd name="connsiteY23" fmla="*/ 4470 h 10033"/>
                <a:gd name="connsiteX24" fmla="*/ 896 w 10000"/>
                <a:gd name="connsiteY24" fmla="*/ 4886 h 10033"/>
                <a:gd name="connsiteX25" fmla="*/ 1185 w 10000"/>
                <a:gd name="connsiteY25" fmla="*/ 4971 h 10033"/>
                <a:gd name="connsiteX26" fmla="*/ 29 w 10000"/>
                <a:gd name="connsiteY26" fmla="*/ 5115 h 10033"/>
                <a:gd name="connsiteX27" fmla="*/ 896 w 10000"/>
                <a:gd name="connsiteY27" fmla="*/ 5272 h 10033"/>
                <a:gd name="connsiteX28" fmla="*/ 1763 w 10000"/>
                <a:gd name="connsiteY28" fmla="*/ 5444 h 10033"/>
                <a:gd name="connsiteX29" fmla="*/ 1474 w 10000"/>
                <a:gd name="connsiteY29" fmla="*/ 5644 h 10033"/>
                <a:gd name="connsiteX30" fmla="*/ 1908 w 10000"/>
                <a:gd name="connsiteY30" fmla="*/ 5959 h 10033"/>
                <a:gd name="connsiteX31" fmla="*/ 1908 w 10000"/>
                <a:gd name="connsiteY31" fmla="*/ 6432 h 10033"/>
                <a:gd name="connsiteX32" fmla="*/ 2341 w 10000"/>
                <a:gd name="connsiteY32" fmla="*/ 7033 h 10033"/>
                <a:gd name="connsiteX33" fmla="*/ 2775 w 10000"/>
                <a:gd name="connsiteY33" fmla="*/ 7520 h 10033"/>
                <a:gd name="connsiteX34" fmla="*/ 2341 w 10000"/>
                <a:gd name="connsiteY34" fmla="*/ 7707 h 10033"/>
                <a:gd name="connsiteX35" fmla="*/ 3064 w 10000"/>
                <a:gd name="connsiteY35" fmla="*/ 7921 h 10033"/>
                <a:gd name="connsiteX36" fmla="*/ 3931 w 10000"/>
                <a:gd name="connsiteY36" fmla="*/ 8251 h 10033"/>
                <a:gd name="connsiteX37" fmla="*/ 4364 w 10000"/>
                <a:gd name="connsiteY37" fmla="*/ 8337 h 10033"/>
                <a:gd name="connsiteX38" fmla="*/ 4798 w 10000"/>
                <a:gd name="connsiteY38" fmla="*/ 8881 h 10033"/>
                <a:gd name="connsiteX39" fmla="*/ 4942 w 10000"/>
                <a:gd name="connsiteY39" fmla="*/ 9153 h 10033"/>
                <a:gd name="connsiteX40" fmla="*/ 5087 w 10000"/>
                <a:gd name="connsiteY40" fmla="*/ 9010 h 10033"/>
                <a:gd name="connsiteX41" fmla="*/ 5376 w 10000"/>
                <a:gd name="connsiteY41" fmla="*/ 9053 h 10033"/>
                <a:gd name="connsiteX42" fmla="*/ 5665 w 10000"/>
                <a:gd name="connsiteY42" fmla="*/ 9138 h 10033"/>
                <a:gd name="connsiteX43" fmla="*/ 5520 w 10000"/>
                <a:gd name="connsiteY43" fmla="*/ 9282 h 10033"/>
                <a:gd name="connsiteX44" fmla="*/ 4509 w 10000"/>
                <a:gd name="connsiteY44" fmla="*/ 9468 h 10033"/>
                <a:gd name="connsiteX45" fmla="*/ 4653 w 10000"/>
                <a:gd name="connsiteY45" fmla="*/ 9611 h 10033"/>
                <a:gd name="connsiteX46" fmla="*/ 4798 w 10000"/>
                <a:gd name="connsiteY46" fmla="*/ 9654 h 10033"/>
                <a:gd name="connsiteX47" fmla="*/ 4509 w 10000"/>
                <a:gd name="connsiteY47" fmla="*/ 9854 h 10033"/>
                <a:gd name="connsiteX48" fmla="*/ 4653 w 10000"/>
                <a:gd name="connsiteY48" fmla="*/ 9969 h 10033"/>
                <a:gd name="connsiteX49" fmla="*/ 5087 w 10000"/>
                <a:gd name="connsiteY49" fmla="*/ 9983 h 10033"/>
                <a:gd name="connsiteX50" fmla="*/ 6098 w 10000"/>
                <a:gd name="connsiteY50" fmla="*/ 10026 h 10033"/>
                <a:gd name="connsiteX51" fmla="*/ 6821 w 10000"/>
                <a:gd name="connsiteY51" fmla="*/ 10012 h 10033"/>
                <a:gd name="connsiteX52" fmla="*/ 7399 w 10000"/>
                <a:gd name="connsiteY52" fmla="*/ 9840 h 10033"/>
                <a:gd name="connsiteX53" fmla="*/ 7543 w 10000"/>
                <a:gd name="connsiteY53" fmla="*/ 9554 h 10033"/>
                <a:gd name="connsiteX54" fmla="*/ 8121 w 10000"/>
                <a:gd name="connsiteY54" fmla="*/ 9468 h 10033"/>
                <a:gd name="connsiteX55" fmla="*/ 8699 w 10000"/>
                <a:gd name="connsiteY55" fmla="*/ 9267 h 10033"/>
                <a:gd name="connsiteX56" fmla="*/ 8988 w 10000"/>
                <a:gd name="connsiteY56" fmla="*/ 8380 h 10033"/>
                <a:gd name="connsiteX57" fmla="*/ 10000 w 10000"/>
                <a:gd name="connsiteY57" fmla="*/ 8050 h 10033"/>
                <a:gd name="connsiteX58" fmla="*/ 9277 w 10000"/>
                <a:gd name="connsiteY58" fmla="*/ 7535 h 10033"/>
                <a:gd name="connsiteX59" fmla="*/ 9133 w 10000"/>
                <a:gd name="connsiteY59" fmla="*/ 7148 h 10033"/>
                <a:gd name="connsiteX60" fmla="*/ 8844 w 10000"/>
                <a:gd name="connsiteY60" fmla="*/ 7062 h 10033"/>
                <a:gd name="connsiteX61" fmla="*/ 9277 w 10000"/>
                <a:gd name="connsiteY61" fmla="*/ 6403 h 10033"/>
                <a:gd name="connsiteX62" fmla="*/ 9855 w 10000"/>
                <a:gd name="connsiteY62" fmla="*/ 5730 h 10033"/>
                <a:gd name="connsiteX63" fmla="*/ 8410 w 10000"/>
                <a:gd name="connsiteY63" fmla="*/ 5100 h 10033"/>
                <a:gd name="connsiteX64" fmla="*/ 8555 w 10000"/>
                <a:gd name="connsiteY64" fmla="*/ 4928 h 10033"/>
                <a:gd name="connsiteX65" fmla="*/ 9133 w 10000"/>
                <a:gd name="connsiteY65" fmla="*/ 4914 h 10033"/>
                <a:gd name="connsiteX66" fmla="*/ 9566 w 10000"/>
                <a:gd name="connsiteY66" fmla="*/ 4742 h 10033"/>
                <a:gd name="connsiteX67" fmla="*/ 8988 w 10000"/>
                <a:gd name="connsiteY67" fmla="*/ 4041 h 10033"/>
                <a:gd name="connsiteX68" fmla="*/ 8699 w 10000"/>
                <a:gd name="connsiteY68" fmla="*/ 3711 h 10033"/>
                <a:gd name="connsiteX69" fmla="*/ 9422 w 10000"/>
                <a:gd name="connsiteY69" fmla="*/ 3411 h 10033"/>
                <a:gd name="connsiteX70" fmla="*/ 9133 w 10000"/>
                <a:gd name="connsiteY70" fmla="*/ 2909 h 10033"/>
                <a:gd name="connsiteX71" fmla="*/ 9566 w 10000"/>
                <a:gd name="connsiteY71" fmla="*/ 2566 h 10033"/>
                <a:gd name="connsiteX72" fmla="*/ 9133 w 10000"/>
                <a:gd name="connsiteY72" fmla="*/ 1764 h 10033"/>
                <a:gd name="connsiteX73" fmla="*/ 8988 w 10000"/>
                <a:gd name="connsiteY73" fmla="*/ 1062 h 10033"/>
                <a:gd name="connsiteX74" fmla="*/ 8121 w 10000"/>
                <a:gd name="connsiteY74" fmla="*/ 317 h 10033"/>
                <a:gd name="connsiteX75" fmla="*/ 6965 w 10000"/>
                <a:gd name="connsiteY75" fmla="*/ 45 h 10033"/>
                <a:gd name="connsiteX76" fmla="*/ 5300 w 10000"/>
                <a:gd name="connsiteY76" fmla="*/ 46 h 10033"/>
                <a:gd name="connsiteX77" fmla="*/ 3786 w 10000"/>
                <a:gd name="connsiteY77" fmla="*/ 45 h 10033"/>
                <a:gd name="connsiteX78" fmla="*/ 2630 w 10000"/>
                <a:gd name="connsiteY78" fmla="*/ 88 h 10033"/>
                <a:gd name="connsiteX0" fmla="*/ 2630 w 10000"/>
                <a:gd name="connsiteY0" fmla="*/ 73 h 10018"/>
                <a:gd name="connsiteX1" fmla="*/ 463 w 10000"/>
                <a:gd name="connsiteY1" fmla="*/ 9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8121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2630 w 10000"/>
                <a:gd name="connsiteY78" fmla="*/ 73 h 10018"/>
                <a:gd name="connsiteX0" fmla="*/ 2630 w 10000"/>
                <a:gd name="connsiteY0" fmla="*/ 73 h 10018"/>
                <a:gd name="connsiteX1" fmla="*/ 463 w 10000"/>
                <a:gd name="connsiteY1" fmla="*/ 9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9130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2630 w 10000"/>
                <a:gd name="connsiteY78" fmla="*/ 73 h 10018"/>
                <a:gd name="connsiteX0" fmla="*/ 2630 w 10000"/>
                <a:gd name="connsiteY0" fmla="*/ 73 h 10018"/>
                <a:gd name="connsiteX1" fmla="*/ 391 w 10000"/>
                <a:gd name="connsiteY1" fmla="*/ 98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9130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2630 w 10000"/>
                <a:gd name="connsiteY78" fmla="*/ 73 h 10018"/>
                <a:gd name="connsiteX0" fmla="*/ 2630 w 10000"/>
                <a:gd name="connsiteY0" fmla="*/ 0 h 10019"/>
                <a:gd name="connsiteX1" fmla="*/ 391 w 10000"/>
                <a:gd name="connsiteY1" fmla="*/ 99 h 10019"/>
                <a:gd name="connsiteX2" fmla="*/ 462 w 10000"/>
                <a:gd name="connsiteY2" fmla="*/ 604 h 10019"/>
                <a:gd name="connsiteX3" fmla="*/ 607 w 10000"/>
                <a:gd name="connsiteY3" fmla="*/ 948 h 10019"/>
                <a:gd name="connsiteX4" fmla="*/ 1040 w 10000"/>
                <a:gd name="connsiteY4" fmla="*/ 1234 h 10019"/>
                <a:gd name="connsiteX5" fmla="*/ 751 w 10000"/>
                <a:gd name="connsiteY5" fmla="*/ 1535 h 10019"/>
                <a:gd name="connsiteX6" fmla="*/ 1618 w 10000"/>
                <a:gd name="connsiteY6" fmla="*/ 1721 h 10019"/>
                <a:gd name="connsiteX7" fmla="*/ 1763 w 10000"/>
                <a:gd name="connsiteY7" fmla="*/ 1907 h 10019"/>
                <a:gd name="connsiteX8" fmla="*/ 1040 w 10000"/>
                <a:gd name="connsiteY8" fmla="*/ 2065 h 10019"/>
                <a:gd name="connsiteX9" fmla="*/ 1185 w 10000"/>
                <a:gd name="connsiteY9" fmla="*/ 2366 h 10019"/>
                <a:gd name="connsiteX10" fmla="*/ 1908 w 10000"/>
                <a:gd name="connsiteY10" fmla="*/ 2752 h 10019"/>
                <a:gd name="connsiteX11" fmla="*/ 1763 w 10000"/>
                <a:gd name="connsiteY11" fmla="*/ 2981 h 10019"/>
                <a:gd name="connsiteX12" fmla="*/ 1618 w 10000"/>
                <a:gd name="connsiteY12" fmla="*/ 3153 h 10019"/>
                <a:gd name="connsiteX13" fmla="*/ 751 w 10000"/>
                <a:gd name="connsiteY13" fmla="*/ 3253 h 10019"/>
                <a:gd name="connsiteX14" fmla="*/ 1329 w 10000"/>
                <a:gd name="connsiteY14" fmla="*/ 3425 h 10019"/>
                <a:gd name="connsiteX15" fmla="*/ 1908 w 10000"/>
                <a:gd name="connsiteY15" fmla="*/ 3540 h 10019"/>
                <a:gd name="connsiteX16" fmla="*/ 1329 w 10000"/>
                <a:gd name="connsiteY16" fmla="*/ 3697 h 10019"/>
                <a:gd name="connsiteX17" fmla="*/ 462 w 10000"/>
                <a:gd name="connsiteY17" fmla="*/ 3783 h 10019"/>
                <a:gd name="connsiteX18" fmla="*/ 751 w 10000"/>
                <a:gd name="connsiteY18" fmla="*/ 3926 h 10019"/>
                <a:gd name="connsiteX19" fmla="*/ 1908 w 10000"/>
                <a:gd name="connsiteY19" fmla="*/ 4055 h 10019"/>
                <a:gd name="connsiteX20" fmla="*/ 1618 w 10000"/>
                <a:gd name="connsiteY20" fmla="*/ 4127 h 10019"/>
                <a:gd name="connsiteX21" fmla="*/ 1474 w 10000"/>
                <a:gd name="connsiteY21" fmla="*/ 4170 h 10019"/>
                <a:gd name="connsiteX22" fmla="*/ 607 w 10000"/>
                <a:gd name="connsiteY22" fmla="*/ 4198 h 10019"/>
                <a:gd name="connsiteX23" fmla="*/ 896 w 10000"/>
                <a:gd name="connsiteY23" fmla="*/ 4456 h 10019"/>
                <a:gd name="connsiteX24" fmla="*/ 896 w 10000"/>
                <a:gd name="connsiteY24" fmla="*/ 4872 h 10019"/>
                <a:gd name="connsiteX25" fmla="*/ 1185 w 10000"/>
                <a:gd name="connsiteY25" fmla="*/ 4957 h 10019"/>
                <a:gd name="connsiteX26" fmla="*/ 29 w 10000"/>
                <a:gd name="connsiteY26" fmla="*/ 5101 h 10019"/>
                <a:gd name="connsiteX27" fmla="*/ 896 w 10000"/>
                <a:gd name="connsiteY27" fmla="*/ 5258 h 10019"/>
                <a:gd name="connsiteX28" fmla="*/ 1763 w 10000"/>
                <a:gd name="connsiteY28" fmla="*/ 5430 h 10019"/>
                <a:gd name="connsiteX29" fmla="*/ 1474 w 10000"/>
                <a:gd name="connsiteY29" fmla="*/ 5630 h 10019"/>
                <a:gd name="connsiteX30" fmla="*/ 1908 w 10000"/>
                <a:gd name="connsiteY30" fmla="*/ 5945 h 10019"/>
                <a:gd name="connsiteX31" fmla="*/ 1908 w 10000"/>
                <a:gd name="connsiteY31" fmla="*/ 6418 h 10019"/>
                <a:gd name="connsiteX32" fmla="*/ 2341 w 10000"/>
                <a:gd name="connsiteY32" fmla="*/ 7019 h 10019"/>
                <a:gd name="connsiteX33" fmla="*/ 2775 w 10000"/>
                <a:gd name="connsiteY33" fmla="*/ 7506 h 10019"/>
                <a:gd name="connsiteX34" fmla="*/ 2341 w 10000"/>
                <a:gd name="connsiteY34" fmla="*/ 7693 h 10019"/>
                <a:gd name="connsiteX35" fmla="*/ 3064 w 10000"/>
                <a:gd name="connsiteY35" fmla="*/ 7907 h 10019"/>
                <a:gd name="connsiteX36" fmla="*/ 3931 w 10000"/>
                <a:gd name="connsiteY36" fmla="*/ 8237 h 10019"/>
                <a:gd name="connsiteX37" fmla="*/ 4364 w 10000"/>
                <a:gd name="connsiteY37" fmla="*/ 8323 h 10019"/>
                <a:gd name="connsiteX38" fmla="*/ 4798 w 10000"/>
                <a:gd name="connsiteY38" fmla="*/ 8867 h 10019"/>
                <a:gd name="connsiteX39" fmla="*/ 4942 w 10000"/>
                <a:gd name="connsiteY39" fmla="*/ 9139 h 10019"/>
                <a:gd name="connsiteX40" fmla="*/ 5087 w 10000"/>
                <a:gd name="connsiteY40" fmla="*/ 8996 h 10019"/>
                <a:gd name="connsiteX41" fmla="*/ 5376 w 10000"/>
                <a:gd name="connsiteY41" fmla="*/ 9039 h 10019"/>
                <a:gd name="connsiteX42" fmla="*/ 5665 w 10000"/>
                <a:gd name="connsiteY42" fmla="*/ 9124 h 10019"/>
                <a:gd name="connsiteX43" fmla="*/ 5520 w 10000"/>
                <a:gd name="connsiteY43" fmla="*/ 9268 h 10019"/>
                <a:gd name="connsiteX44" fmla="*/ 4509 w 10000"/>
                <a:gd name="connsiteY44" fmla="*/ 9454 h 10019"/>
                <a:gd name="connsiteX45" fmla="*/ 4653 w 10000"/>
                <a:gd name="connsiteY45" fmla="*/ 9597 h 10019"/>
                <a:gd name="connsiteX46" fmla="*/ 4798 w 10000"/>
                <a:gd name="connsiteY46" fmla="*/ 9640 h 10019"/>
                <a:gd name="connsiteX47" fmla="*/ 4509 w 10000"/>
                <a:gd name="connsiteY47" fmla="*/ 9840 h 10019"/>
                <a:gd name="connsiteX48" fmla="*/ 4653 w 10000"/>
                <a:gd name="connsiteY48" fmla="*/ 9955 h 10019"/>
                <a:gd name="connsiteX49" fmla="*/ 5087 w 10000"/>
                <a:gd name="connsiteY49" fmla="*/ 9969 h 10019"/>
                <a:gd name="connsiteX50" fmla="*/ 6098 w 10000"/>
                <a:gd name="connsiteY50" fmla="*/ 10012 h 10019"/>
                <a:gd name="connsiteX51" fmla="*/ 6821 w 10000"/>
                <a:gd name="connsiteY51" fmla="*/ 9998 h 10019"/>
                <a:gd name="connsiteX52" fmla="*/ 7399 w 10000"/>
                <a:gd name="connsiteY52" fmla="*/ 9826 h 10019"/>
                <a:gd name="connsiteX53" fmla="*/ 7543 w 10000"/>
                <a:gd name="connsiteY53" fmla="*/ 9540 h 10019"/>
                <a:gd name="connsiteX54" fmla="*/ 8121 w 10000"/>
                <a:gd name="connsiteY54" fmla="*/ 9454 h 10019"/>
                <a:gd name="connsiteX55" fmla="*/ 8699 w 10000"/>
                <a:gd name="connsiteY55" fmla="*/ 9253 h 10019"/>
                <a:gd name="connsiteX56" fmla="*/ 8988 w 10000"/>
                <a:gd name="connsiteY56" fmla="*/ 8366 h 10019"/>
                <a:gd name="connsiteX57" fmla="*/ 10000 w 10000"/>
                <a:gd name="connsiteY57" fmla="*/ 8036 h 10019"/>
                <a:gd name="connsiteX58" fmla="*/ 9277 w 10000"/>
                <a:gd name="connsiteY58" fmla="*/ 7521 h 10019"/>
                <a:gd name="connsiteX59" fmla="*/ 9133 w 10000"/>
                <a:gd name="connsiteY59" fmla="*/ 7134 h 10019"/>
                <a:gd name="connsiteX60" fmla="*/ 8844 w 10000"/>
                <a:gd name="connsiteY60" fmla="*/ 7048 h 10019"/>
                <a:gd name="connsiteX61" fmla="*/ 9277 w 10000"/>
                <a:gd name="connsiteY61" fmla="*/ 6389 h 10019"/>
                <a:gd name="connsiteX62" fmla="*/ 9855 w 10000"/>
                <a:gd name="connsiteY62" fmla="*/ 5716 h 10019"/>
                <a:gd name="connsiteX63" fmla="*/ 8410 w 10000"/>
                <a:gd name="connsiteY63" fmla="*/ 5086 h 10019"/>
                <a:gd name="connsiteX64" fmla="*/ 8555 w 10000"/>
                <a:gd name="connsiteY64" fmla="*/ 4914 h 10019"/>
                <a:gd name="connsiteX65" fmla="*/ 9133 w 10000"/>
                <a:gd name="connsiteY65" fmla="*/ 4900 h 10019"/>
                <a:gd name="connsiteX66" fmla="*/ 9566 w 10000"/>
                <a:gd name="connsiteY66" fmla="*/ 4728 h 10019"/>
                <a:gd name="connsiteX67" fmla="*/ 8988 w 10000"/>
                <a:gd name="connsiteY67" fmla="*/ 4027 h 10019"/>
                <a:gd name="connsiteX68" fmla="*/ 8699 w 10000"/>
                <a:gd name="connsiteY68" fmla="*/ 3697 h 10019"/>
                <a:gd name="connsiteX69" fmla="*/ 9422 w 10000"/>
                <a:gd name="connsiteY69" fmla="*/ 3397 h 10019"/>
                <a:gd name="connsiteX70" fmla="*/ 9133 w 10000"/>
                <a:gd name="connsiteY70" fmla="*/ 2895 h 10019"/>
                <a:gd name="connsiteX71" fmla="*/ 9566 w 10000"/>
                <a:gd name="connsiteY71" fmla="*/ 2552 h 10019"/>
                <a:gd name="connsiteX72" fmla="*/ 9133 w 10000"/>
                <a:gd name="connsiteY72" fmla="*/ 1750 h 10019"/>
                <a:gd name="connsiteX73" fmla="*/ 8988 w 10000"/>
                <a:gd name="connsiteY73" fmla="*/ 1048 h 10019"/>
                <a:gd name="connsiteX74" fmla="*/ 9130 w 10000"/>
                <a:gd name="connsiteY74" fmla="*/ 303 h 10019"/>
                <a:gd name="connsiteX75" fmla="*/ 8479 w 10000"/>
                <a:gd name="connsiteY75" fmla="*/ 46 h 10019"/>
                <a:gd name="connsiteX76" fmla="*/ 5300 w 10000"/>
                <a:gd name="connsiteY76" fmla="*/ 32 h 10019"/>
                <a:gd name="connsiteX77" fmla="*/ 3786 w 10000"/>
                <a:gd name="connsiteY77" fmla="*/ 31 h 10019"/>
                <a:gd name="connsiteX78" fmla="*/ 2630 w 10000"/>
                <a:gd name="connsiteY78" fmla="*/ 0 h 10019"/>
                <a:gd name="connsiteX0" fmla="*/ 2630 w 10000"/>
                <a:gd name="connsiteY0" fmla="*/ 0 h 10019"/>
                <a:gd name="connsiteX1" fmla="*/ 319 w 10000"/>
                <a:gd name="connsiteY1" fmla="*/ 25 h 10019"/>
                <a:gd name="connsiteX2" fmla="*/ 462 w 10000"/>
                <a:gd name="connsiteY2" fmla="*/ 604 h 10019"/>
                <a:gd name="connsiteX3" fmla="*/ 607 w 10000"/>
                <a:gd name="connsiteY3" fmla="*/ 948 h 10019"/>
                <a:gd name="connsiteX4" fmla="*/ 1040 w 10000"/>
                <a:gd name="connsiteY4" fmla="*/ 1234 h 10019"/>
                <a:gd name="connsiteX5" fmla="*/ 751 w 10000"/>
                <a:gd name="connsiteY5" fmla="*/ 1535 h 10019"/>
                <a:gd name="connsiteX6" fmla="*/ 1618 w 10000"/>
                <a:gd name="connsiteY6" fmla="*/ 1721 h 10019"/>
                <a:gd name="connsiteX7" fmla="*/ 1763 w 10000"/>
                <a:gd name="connsiteY7" fmla="*/ 1907 h 10019"/>
                <a:gd name="connsiteX8" fmla="*/ 1040 w 10000"/>
                <a:gd name="connsiteY8" fmla="*/ 2065 h 10019"/>
                <a:gd name="connsiteX9" fmla="*/ 1185 w 10000"/>
                <a:gd name="connsiteY9" fmla="*/ 2366 h 10019"/>
                <a:gd name="connsiteX10" fmla="*/ 1908 w 10000"/>
                <a:gd name="connsiteY10" fmla="*/ 2752 h 10019"/>
                <a:gd name="connsiteX11" fmla="*/ 1763 w 10000"/>
                <a:gd name="connsiteY11" fmla="*/ 2981 h 10019"/>
                <a:gd name="connsiteX12" fmla="*/ 1618 w 10000"/>
                <a:gd name="connsiteY12" fmla="*/ 3153 h 10019"/>
                <a:gd name="connsiteX13" fmla="*/ 751 w 10000"/>
                <a:gd name="connsiteY13" fmla="*/ 3253 h 10019"/>
                <a:gd name="connsiteX14" fmla="*/ 1329 w 10000"/>
                <a:gd name="connsiteY14" fmla="*/ 3425 h 10019"/>
                <a:gd name="connsiteX15" fmla="*/ 1908 w 10000"/>
                <a:gd name="connsiteY15" fmla="*/ 3540 h 10019"/>
                <a:gd name="connsiteX16" fmla="*/ 1329 w 10000"/>
                <a:gd name="connsiteY16" fmla="*/ 3697 h 10019"/>
                <a:gd name="connsiteX17" fmla="*/ 462 w 10000"/>
                <a:gd name="connsiteY17" fmla="*/ 3783 h 10019"/>
                <a:gd name="connsiteX18" fmla="*/ 751 w 10000"/>
                <a:gd name="connsiteY18" fmla="*/ 3926 h 10019"/>
                <a:gd name="connsiteX19" fmla="*/ 1908 w 10000"/>
                <a:gd name="connsiteY19" fmla="*/ 4055 h 10019"/>
                <a:gd name="connsiteX20" fmla="*/ 1618 w 10000"/>
                <a:gd name="connsiteY20" fmla="*/ 4127 h 10019"/>
                <a:gd name="connsiteX21" fmla="*/ 1474 w 10000"/>
                <a:gd name="connsiteY21" fmla="*/ 4170 h 10019"/>
                <a:gd name="connsiteX22" fmla="*/ 607 w 10000"/>
                <a:gd name="connsiteY22" fmla="*/ 4198 h 10019"/>
                <a:gd name="connsiteX23" fmla="*/ 896 w 10000"/>
                <a:gd name="connsiteY23" fmla="*/ 4456 h 10019"/>
                <a:gd name="connsiteX24" fmla="*/ 896 w 10000"/>
                <a:gd name="connsiteY24" fmla="*/ 4872 h 10019"/>
                <a:gd name="connsiteX25" fmla="*/ 1185 w 10000"/>
                <a:gd name="connsiteY25" fmla="*/ 4957 h 10019"/>
                <a:gd name="connsiteX26" fmla="*/ 29 w 10000"/>
                <a:gd name="connsiteY26" fmla="*/ 5101 h 10019"/>
                <a:gd name="connsiteX27" fmla="*/ 896 w 10000"/>
                <a:gd name="connsiteY27" fmla="*/ 5258 h 10019"/>
                <a:gd name="connsiteX28" fmla="*/ 1763 w 10000"/>
                <a:gd name="connsiteY28" fmla="*/ 5430 h 10019"/>
                <a:gd name="connsiteX29" fmla="*/ 1474 w 10000"/>
                <a:gd name="connsiteY29" fmla="*/ 5630 h 10019"/>
                <a:gd name="connsiteX30" fmla="*/ 1908 w 10000"/>
                <a:gd name="connsiteY30" fmla="*/ 5945 h 10019"/>
                <a:gd name="connsiteX31" fmla="*/ 1908 w 10000"/>
                <a:gd name="connsiteY31" fmla="*/ 6418 h 10019"/>
                <a:gd name="connsiteX32" fmla="*/ 2341 w 10000"/>
                <a:gd name="connsiteY32" fmla="*/ 7019 h 10019"/>
                <a:gd name="connsiteX33" fmla="*/ 2775 w 10000"/>
                <a:gd name="connsiteY33" fmla="*/ 7506 h 10019"/>
                <a:gd name="connsiteX34" fmla="*/ 2341 w 10000"/>
                <a:gd name="connsiteY34" fmla="*/ 7693 h 10019"/>
                <a:gd name="connsiteX35" fmla="*/ 3064 w 10000"/>
                <a:gd name="connsiteY35" fmla="*/ 7907 h 10019"/>
                <a:gd name="connsiteX36" fmla="*/ 3931 w 10000"/>
                <a:gd name="connsiteY36" fmla="*/ 8237 h 10019"/>
                <a:gd name="connsiteX37" fmla="*/ 4364 w 10000"/>
                <a:gd name="connsiteY37" fmla="*/ 8323 h 10019"/>
                <a:gd name="connsiteX38" fmla="*/ 4798 w 10000"/>
                <a:gd name="connsiteY38" fmla="*/ 8867 h 10019"/>
                <a:gd name="connsiteX39" fmla="*/ 4942 w 10000"/>
                <a:gd name="connsiteY39" fmla="*/ 9139 h 10019"/>
                <a:gd name="connsiteX40" fmla="*/ 5087 w 10000"/>
                <a:gd name="connsiteY40" fmla="*/ 8996 h 10019"/>
                <a:gd name="connsiteX41" fmla="*/ 5376 w 10000"/>
                <a:gd name="connsiteY41" fmla="*/ 9039 h 10019"/>
                <a:gd name="connsiteX42" fmla="*/ 5665 w 10000"/>
                <a:gd name="connsiteY42" fmla="*/ 9124 h 10019"/>
                <a:gd name="connsiteX43" fmla="*/ 5520 w 10000"/>
                <a:gd name="connsiteY43" fmla="*/ 9268 h 10019"/>
                <a:gd name="connsiteX44" fmla="*/ 4509 w 10000"/>
                <a:gd name="connsiteY44" fmla="*/ 9454 h 10019"/>
                <a:gd name="connsiteX45" fmla="*/ 4653 w 10000"/>
                <a:gd name="connsiteY45" fmla="*/ 9597 h 10019"/>
                <a:gd name="connsiteX46" fmla="*/ 4798 w 10000"/>
                <a:gd name="connsiteY46" fmla="*/ 9640 h 10019"/>
                <a:gd name="connsiteX47" fmla="*/ 4509 w 10000"/>
                <a:gd name="connsiteY47" fmla="*/ 9840 h 10019"/>
                <a:gd name="connsiteX48" fmla="*/ 4653 w 10000"/>
                <a:gd name="connsiteY48" fmla="*/ 9955 h 10019"/>
                <a:gd name="connsiteX49" fmla="*/ 5087 w 10000"/>
                <a:gd name="connsiteY49" fmla="*/ 9969 h 10019"/>
                <a:gd name="connsiteX50" fmla="*/ 6098 w 10000"/>
                <a:gd name="connsiteY50" fmla="*/ 10012 h 10019"/>
                <a:gd name="connsiteX51" fmla="*/ 6821 w 10000"/>
                <a:gd name="connsiteY51" fmla="*/ 9998 h 10019"/>
                <a:gd name="connsiteX52" fmla="*/ 7399 w 10000"/>
                <a:gd name="connsiteY52" fmla="*/ 9826 h 10019"/>
                <a:gd name="connsiteX53" fmla="*/ 7543 w 10000"/>
                <a:gd name="connsiteY53" fmla="*/ 9540 h 10019"/>
                <a:gd name="connsiteX54" fmla="*/ 8121 w 10000"/>
                <a:gd name="connsiteY54" fmla="*/ 9454 h 10019"/>
                <a:gd name="connsiteX55" fmla="*/ 8699 w 10000"/>
                <a:gd name="connsiteY55" fmla="*/ 9253 h 10019"/>
                <a:gd name="connsiteX56" fmla="*/ 8988 w 10000"/>
                <a:gd name="connsiteY56" fmla="*/ 8366 h 10019"/>
                <a:gd name="connsiteX57" fmla="*/ 10000 w 10000"/>
                <a:gd name="connsiteY57" fmla="*/ 8036 h 10019"/>
                <a:gd name="connsiteX58" fmla="*/ 9277 w 10000"/>
                <a:gd name="connsiteY58" fmla="*/ 7521 h 10019"/>
                <a:gd name="connsiteX59" fmla="*/ 9133 w 10000"/>
                <a:gd name="connsiteY59" fmla="*/ 7134 h 10019"/>
                <a:gd name="connsiteX60" fmla="*/ 8844 w 10000"/>
                <a:gd name="connsiteY60" fmla="*/ 7048 h 10019"/>
                <a:gd name="connsiteX61" fmla="*/ 9277 w 10000"/>
                <a:gd name="connsiteY61" fmla="*/ 6389 h 10019"/>
                <a:gd name="connsiteX62" fmla="*/ 9855 w 10000"/>
                <a:gd name="connsiteY62" fmla="*/ 5716 h 10019"/>
                <a:gd name="connsiteX63" fmla="*/ 8410 w 10000"/>
                <a:gd name="connsiteY63" fmla="*/ 5086 h 10019"/>
                <a:gd name="connsiteX64" fmla="*/ 8555 w 10000"/>
                <a:gd name="connsiteY64" fmla="*/ 4914 h 10019"/>
                <a:gd name="connsiteX65" fmla="*/ 9133 w 10000"/>
                <a:gd name="connsiteY65" fmla="*/ 4900 h 10019"/>
                <a:gd name="connsiteX66" fmla="*/ 9566 w 10000"/>
                <a:gd name="connsiteY66" fmla="*/ 4728 h 10019"/>
                <a:gd name="connsiteX67" fmla="*/ 8988 w 10000"/>
                <a:gd name="connsiteY67" fmla="*/ 4027 h 10019"/>
                <a:gd name="connsiteX68" fmla="*/ 8699 w 10000"/>
                <a:gd name="connsiteY68" fmla="*/ 3697 h 10019"/>
                <a:gd name="connsiteX69" fmla="*/ 9422 w 10000"/>
                <a:gd name="connsiteY69" fmla="*/ 3397 h 10019"/>
                <a:gd name="connsiteX70" fmla="*/ 9133 w 10000"/>
                <a:gd name="connsiteY70" fmla="*/ 2895 h 10019"/>
                <a:gd name="connsiteX71" fmla="*/ 9566 w 10000"/>
                <a:gd name="connsiteY71" fmla="*/ 2552 h 10019"/>
                <a:gd name="connsiteX72" fmla="*/ 9133 w 10000"/>
                <a:gd name="connsiteY72" fmla="*/ 1750 h 10019"/>
                <a:gd name="connsiteX73" fmla="*/ 8988 w 10000"/>
                <a:gd name="connsiteY73" fmla="*/ 1048 h 10019"/>
                <a:gd name="connsiteX74" fmla="*/ 9130 w 10000"/>
                <a:gd name="connsiteY74" fmla="*/ 303 h 10019"/>
                <a:gd name="connsiteX75" fmla="*/ 8479 w 10000"/>
                <a:gd name="connsiteY75" fmla="*/ 46 h 10019"/>
                <a:gd name="connsiteX76" fmla="*/ 5300 w 10000"/>
                <a:gd name="connsiteY76" fmla="*/ 32 h 10019"/>
                <a:gd name="connsiteX77" fmla="*/ 3786 w 10000"/>
                <a:gd name="connsiteY77" fmla="*/ 31 h 10019"/>
                <a:gd name="connsiteX78" fmla="*/ 2630 w 10000"/>
                <a:gd name="connsiteY78" fmla="*/ 0 h 10019"/>
                <a:gd name="connsiteX0" fmla="*/ 3135 w 10000"/>
                <a:gd name="connsiteY0" fmla="*/ 1108 h 10018"/>
                <a:gd name="connsiteX1" fmla="*/ 319 w 10000"/>
                <a:gd name="connsiteY1" fmla="*/ 24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9130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3135 w 10000"/>
                <a:gd name="connsiteY78" fmla="*/ 1108 h 10018"/>
                <a:gd name="connsiteX0" fmla="*/ 3135 w 10000"/>
                <a:gd name="connsiteY0" fmla="*/ 1108 h 10018"/>
                <a:gd name="connsiteX1" fmla="*/ 1695 w 10000"/>
                <a:gd name="connsiteY1" fmla="*/ 548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135 w 10000"/>
                <a:gd name="connsiteY79" fmla="*/ 1108 h 10018"/>
                <a:gd name="connsiteX0" fmla="*/ 3135 w 10000"/>
                <a:gd name="connsiteY0" fmla="*/ 1108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135 w 10000"/>
                <a:gd name="connsiteY79" fmla="*/ 1108 h 10018"/>
                <a:gd name="connsiteX0" fmla="*/ 3135 w 10000"/>
                <a:gd name="connsiteY0" fmla="*/ 1108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569 w 10000"/>
                <a:gd name="connsiteY79" fmla="*/ 415 h 10018"/>
                <a:gd name="connsiteX80" fmla="*/ 3135 w 10000"/>
                <a:gd name="connsiteY80" fmla="*/ 1108 h 10018"/>
                <a:gd name="connsiteX0" fmla="*/ 3135 w 10000"/>
                <a:gd name="connsiteY0" fmla="*/ 1108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281 w 10000"/>
                <a:gd name="connsiteY79" fmla="*/ 208 h 10018"/>
                <a:gd name="connsiteX80" fmla="*/ 3135 w 10000"/>
                <a:gd name="connsiteY80" fmla="*/ 1108 h 10018"/>
                <a:gd name="connsiteX0" fmla="*/ 2991 w 10000"/>
                <a:gd name="connsiteY0" fmla="*/ 694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281 w 10000"/>
                <a:gd name="connsiteY79" fmla="*/ 208 h 10018"/>
                <a:gd name="connsiteX80" fmla="*/ 2991 w 10000"/>
                <a:gd name="connsiteY80" fmla="*/ 694 h 10018"/>
                <a:gd name="connsiteX0" fmla="*/ 2991 w 10000"/>
                <a:gd name="connsiteY0" fmla="*/ 723 h 10047"/>
                <a:gd name="connsiteX1" fmla="*/ 2777 w 10000"/>
                <a:gd name="connsiteY1" fmla="*/ 60 h 10047"/>
                <a:gd name="connsiteX2" fmla="*/ 319 w 10000"/>
                <a:gd name="connsiteY2" fmla="*/ 53 h 10047"/>
                <a:gd name="connsiteX3" fmla="*/ 462 w 10000"/>
                <a:gd name="connsiteY3" fmla="*/ 632 h 10047"/>
                <a:gd name="connsiteX4" fmla="*/ 607 w 10000"/>
                <a:gd name="connsiteY4" fmla="*/ 976 h 10047"/>
                <a:gd name="connsiteX5" fmla="*/ 1040 w 10000"/>
                <a:gd name="connsiteY5" fmla="*/ 1262 h 10047"/>
                <a:gd name="connsiteX6" fmla="*/ 751 w 10000"/>
                <a:gd name="connsiteY6" fmla="*/ 1563 h 10047"/>
                <a:gd name="connsiteX7" fmla="*/ 1618 w 10000"/>
                <a:gd name="connsiteY7" fmla="*/ 1749 h 10047"/>
                <a:gd name="connsiteX8" fmla="*/ 1763 w 10000"/>
                <a:gd name="connsiteY8" fmla="*/ 1935 h 10047"/>
                <a:gd name="connsiteX9" fmla="*/ 1040 w 10000"/>
                <a:gd name="connsiteY9" fmla="*/ 2093 h 10047"/>
                <a:gd name="connsiteX10" fmla="*/ 1185 w 10000"/>
                <a:gd name="connsiteY10" fmla="*/ 2394 h 10047"/>
                <a:gd name="connsiteX11" fmla="*/ 1908 w 10000"/>
                <a:gd name="connsiteY11" fmla="*/ 2780 h 10047"/>
                <a:gd name="connsiteX12" fmla="*/ 1763 w 10000"/>
                <a:gd name="connsiteY12" fmla="*/ 3009 h 10047"/>
                <a:gd name="connsiteX13" fmla="*/ 1618 w 10000"/>
                <a:gd name="connsiteY13" fmla="*/ 3181 h 10047"/>
                <a:gd name="connsiteX14" fmla="*/ 751 w 10000"/>
                <a:gd name="connsiteY14" fmla="*/ 3281 h 10047"/>
                <a:gd name="connsiteX15" fmla="*/ 1329 w 10000"/>
                <a:gd name="connsiteY15" fmla="*/ 3453 h 10047"/>
                <a:gd name="connsiteX16" fmla="*/ 1908 w 10000"/>
                <a:gd name="connsiteY16" fmla="*/ 3568 h 10047"/>
                <a:gd name="connsiteX17" fmla="*/ 1329 w 10000"/>
                <a:gd name="connsiteY17" fmla="*/ 3725 h 10047"/>
                <a:gd name="connsiteX18" fmla="*/ 462 w 10000"/>
                <a:gd name="connsiteY18" fmla="*/ 3811 h 10047"/>
                <a:gd name="connsiteX19" fmla="*/ 751 w 10000"/>
                <a:gd name="connsiteY19" fmla="*/ 3954 h 10047"/>
                <a:gd name="connsiteX20" fmla="*/ 1908 w 10000"/>
                <a:gd name="connsiteY20" fmla="*/ 4083 h 10047"/>
                <a:gd name="connsiteX21" fmla="*/ 1618 w 10000"/>
                <a:gd name="connsiteY21" fmla="*/ 4155 h 10047"/>
                <a:gd name="connsiteX22" fmla="*/ 1474 w 10000"/>
                <a:gd name="connsiteY22" fmla="*/ 4198 h 10047"/>
                <a:gd name="connsiteX23" fmla="*/ 607 w 10000"/>
                <a:gd name="connsiteY23" fmla="*/ 4226 h 10047"/>
                <a:gd name="connsiteX24" fmla="*/ 896 w 10000"/>
                <a:gd name="connsiteY24" fmla="*/ 4484 h 10047"/>
                <a:gd name="connsiteX25" fmla="*/ 896 w 10000"/>
                <a:gd name="connsiteY25" fmla="*/ 4900 h 10047"/>
                <a:gd name="connsiteX26" fmla="*/ 1185 w 10000"/>
                <a:gd name="connsiteY26" fmla="*/ 4985 h 10047"/>
                <a:gd name="connsiteX27" fmla="*/ 29 w 10000"/>
                <a:gd name="connsiteY27" fmla="*/ 5129 h 10047"/>
                <a:gd name="connsiteX28" fmla="*/ 896 w 10000"/>
                <a:gd name="connsiteY28" fmla="*/ 5286 h 10047"/>
                <a:gd name="connsiteX29" fmla="*/ 1763 w 10000"/>
                <a:gd name="connsiteY29" fmla="*/ 5458 h 10047"/>
                <a:gd name="connsiteX30" fmla="*/ 1474 w 10000"/>
                <a:gd name="connsiteY30" fmla="*/ 5658 h 10047"/>
                <a:gd name="connsiteX31" fmla="*/ 1908 w 10000"/>
                <a:gd name="connsiteY31" fmla="*/ 5973 h 10047"/>
                <a:gd name="connsiteX32" fmla="*/ 1908 w 10000"/>
                <a:gd name="connsiteY32" fmla="*/ 6446 h 10047"/>
                <a:gd name="connsiteX33" fmla="*/ 2341 w 10000"/>
                <a:gd name="connsiteY33" fmla="*/ 7047 h 10047"/>
                <a:gd name="connsiteX34" fmla="*/ 2775 w 10000"/>
                <a:gd name="connsiteY34" fmla="*/ 7534 h 10047"/>
                <a:gd name="connsiteX35" fmla="*/ 2341 w 10000"/>
                <a:gd name="connsiteY35" fmla="*/ 7721 h 10047"/>
                <a:gd name="connsiteX36" fmla="*/ 3064 w 10000"/>
                <a:gd name="connsiteY36" fmla="*/ 7935 h 10047"/>
                <a:gd name="connsiteX37" fmla="*/ 3931 w 10000"/>
                <a:gd name="connsiteY37" fmla="*/ 8265 h 10047"/>
                <a:gd name="connsiteX38" fmla="*/ 4364 w 10000"/>
                <a:gd name="connsiteY38" fmla="*/ 8351 h 10047"/>
                <a:gd name="connsiteX39" fmla="*/ 4798 w 10000"/>
                <a:gd name="connsiteY39" fmla="*/ 8895 h 10047"/>
                <a:gd name="connsiteX40" fmla="*/ 4942 w 10000"/>
                <a:gd name="connsiteY40" fmla="*/ 9167 h 10047"/>
                <a:gd name="connsiteX41" fmla="*/ 5087 w 10000"/>
                <a:gd name="connsiteY41" fmla="*/ 9024 h 10047"/>
                <a:gd name="connsiteX42" fmla="*/ 5376 w 10000"/>
                <a:gd name="connsiteY42" fmla="*/ 9067 h 10047"/>
                <a:gd name="connsiteX43" fmla="*/ 5665 w 10000"/>
                <a:gd name="connsiteY43" fmla="*/ 9152 h 10047"/>
                <a:gd name="connsiteX44" fmla="*/ 5520 w 10000"/>
                <a:gd name="connsiteY44" fmla="*/ 9296 h 10047"/>
                <a:gd name="connsiteX45" fmla="*/ 4509 w 10000"/>
                <a:gd name="connsiteY45" fmla="*/ 9482 h 10047"/>
                <a:gd name="connsiteX46" fmla="*/ 4653 w 10000"/>
                <a:gd name="connsiteY46" fmla="*/ 9625 h 10047"/>
                <a:gd name="connsiteX47" fmla="*/ 4798 w 10000"/>
                <a:gd name="connsiteY47" fmla="*/ 9668 h 10047"/>
                <a:gd name="connsiteX48" fmla="*/ 4509 w 10000"/>
                <a:gd name="connsiteY48" fmla="*/ 9868 h 10047"/>
                <a:gd name="connsiteX49" fmla="*/ 4653 w 10000"/>
                <a:gd name="connsiteY49" fmla="*/ 9983 h 10047"/>
                <a:gd name="connsiteX50" fmla="*/ 5087 w 10000"/>
                <a:gd name="connsiteY50" fmla="*/ 9997 h 10047"/>
                <a:gd name="connsiteX51" fmla="*/ 6098 w 10000"/>
                <a:gd name="connsiteY51" fmla="*/ 10040 h 10047"/>
                <a:gd name="connsiteX52" fmla="*/ 6821 w 10000"/>
                <a:gd name="connsiteY52" fmla="*/ 10026 h 10047"/>
                <a:gd name="connsiteX53" fmla="*/ 7399 w 10000"/>
                <a:gd name="connsiteY53" fmla="*/ 9854 h 10047"/>
                <a:gd name="connsiteX54" fmla="*/ 7543 w 10000"/>
                <a:gd name="connsiteY54" fmla="*/ 9568 h 10047"/>
                <a:gd name="connsiteX55" fmla="*/ 8121 w 10000"/>
                <a:gd name="connsiteY55" fmla="*/ 9482 h 10047"/>
                <a:gd name="connsiteX56" fmla="*/ 8699 w 10000"/>
                <a:gd name="connsiteY56" fmla="*/ 9281 h 10047"/>
                <a:gd name="connsiteX57" fmla="*/ 8988 w 10000"/>
                <a:gd name="connsiteY57" fmla="*/ 8394 h 10047"/>
                <a:gd name="connsiteX58" fmla="*/ 10000 w 10000"/>
                <a:gd name="connsiteY58" fmla="*/ 8064 h 10047"/>
                <a:gd name="connsiteX59" fmla="*/ 9277 w 10000"/>
                <a:gd name="connsiteY59" fmla="*/ 7549 h 10047"/>
                <a:gd name="connsiteX60" fmla="*/ 9133 w 10000"/>
                <a:gd name="connsiteY60" fmla="*/ 7162 h 10047"/>
                <a:gd name="connsiteX61" fmla="*/ 8844 w 10000"/>
                <a:gd name="connsiteY61" fmla="*/ 7076 h 10047"/>
                <a:gd name="connsiteX62" fmla="*/ 9277 w 10000"/>
                <a:gd name="connsiteY62" fmla="*/ 6417 h 10047"/>
                <a:gd name="connsiteX63" fmla="*/ 9855 w 10000"/>
                <a:gd name="connsiteY63" fmla="*/ 5744 h 10047"/>
                <a:gd name="connsiteX64" fmla="*/ 8410 w 10000"/>
                <a:gd name="connsiteY64" fmla="*/ 5114 h 10047"/>
                <a:gd name="connsiteX65" fmla="*/ 8555 w 10000"/>
                <a:gd name="connsiteY65" fmla="*/ 4942 h 10047"/>
                <a:gd name="connsiteX66" fmla="*/ 9133 w 10000"/>
                <a:gd name="connsiteY66" fmla="*/ 4928 h 10047"/>
                <a:gd name="connsiteX67" fmla="*/ 9566 w 10000"/>
                <a:gd name="connsiteY67" fmla="*/ 4756 h 10047"/>
                <a:gd name="connsiteX68" fmla="*/ 8988 w 10000"/>
                <a:gd name="connsiteY68" fmla="*/ 4055 h 10047"/>
                <a:gd name="connsiteX69" fmla="*/ 8699 w 10000"/>
                <a:gd name="connsiteY69" fmla="*/ 3725 h 10047"/>
                <a:gd name="connsiteX70" fmla="*/ 9422 w 10000"/>
                <a:gd name="connsiteY70" fmla="*/ 3425 h 10047"/>
                <a:gd name="connsiteX71" fmla="*/ 9133 w 10000"/>
                <a:gd name="connsiteY71" fmla="*/ 2923 h 10047"/>
                <a:gd name="connsiteX72" fmla="*/ 9566 w 10000"/>
                <a:gd name="connsiteY72" fmla="*/ 2580 h 10047"/>
                <a:gd name="connsiteX73" fmla="*/ 9133 w 10000"/>
                <a:gd name="connsiteY73" fmla="*/ 1778 h 10047"/>
                <a:gd name="connsiteX74" fmla="*/ 8988 w 10000"/>
                <a:gd name="connsiteY74" fmla="*/ 1076 h 10047"/>
                <a:gd name="connsiteX75" fmla="*/ 9130 w 10000"/>
                <a:gd name="connsiteY75" fmla="*/ 331 h 10047"/>
                <a:gd name="connsiteX76" fmla="*/ 8479 w 10000"/>
                <a:gd name="connsiteY76" fmla="*/ 74 h 10047"/>
                <a:gd name="connsiteX77" fmla="*/ 5300 w 10000"/>
                <a:gd name="connsiteY77" fmla="*/ 60 h 10047"/>
                <a:gd name="connsiteX78" fmla="*/ 3786 w 10000"/>
                <a:gd name="connsiteY78" fmla="*/ 59 h 10047"/>
                <a:gd name="connsiteX79" fmla="*/ 3425 w 10000"/>
                <a:gd name="connsiteY79" fmla="*/ 0 h 10047"/>
                <a:gd name="connsiteX80" fmla="*/ 2991 w 10000"/>
                <a:gd name="connsiteY80" fmla="*/ 723 h 10047"/>
                <a:gd name="connsiteX0" fmla="*/ 2991 w 10000"/>
                <a:gd name="connsiteY0" fmla="*/ 723 h 10047"/>
                <a:gd name="connsiteX1" fmla="*/ 2777 w 10000"/>
                <a:gd name="connsiteY1" fmla="*/ 60 h 10047"/>
                <a:gd name="connsiteX2" fmla="*/ 319 w 10000"/>
                <a:gd name="connsiteY2" fmla="*/ 53 h 10047"/>
                <a:gd name="connsiteX3" fmla="*/ 462 w 10000"/>
                <a:gd name="connsiteY3" fmla="*/ 632 h 10047"/>
                <a:gd name="connsiteX4" fmla="*/ 607 w 10000"/>
                <a:gd name="connsiteY4" fmla="*/ 976 h 10047"/>
                <a:gd name="connsiteX5" fmla="*/ 1040 w 10000"/>
                <a:gd name="connsiteY5" fmla="*/ 1262 h 10047"/>
                <a:gd name="connsiteX6" fmla="*/ 751 w 10000"/>
                <a:gd name="connsiteY6" fmla="*/ 1563 h 10047"/>
                <a:gd name="connsiteX7" fmla="*/ 1618 w 10000"/>
                <a:gd name="connsiteY7" fmla="*/ 1749 h 10047"/>
                <a:gd name="connsiteX8" fmla="*/ 1763 w 10000"/>
                <a:gd name="connsiteY8" fmla="*/ 1935 h 10047"/>
                <a:gd name="connsiteX9" fmla="*/ 1040 w 10000"/>
                <a:gd name="connsiteY9" fmla="*/ 2093 h 10047"/>
                <a:gd name="connsiteX10" fmla="*/ 1185 w 10000"/>
                <a:gd name="connsiteY10" fmla="*/ 2394 h 10047"/>
                <a:gd name="connsiteX11" fmla="*/ 1908 w 10000"/>
                <a:gd name="connsiteY11" fmla="*/ 2780 h 10047"/>
                <a:gd name="connsiteX12" fmla="*/ 1763 w 10000"/>
                <a:gd name="connsiteY12" fmla="*/ 3009 h 10047"/>
                <a:gd name="connsiteX13" fmla="*/ 1618 w 10000"/>
                <a:gd name="connsiteY13" fmla="*/ 3181 h 10047"/>
                <a:gd name="connsiteX14" fmla="*/ 751 w 10000"/>
                <a:gd name="connsiteY14" fmla="*/ 3281 h 10047"/>
                <a:gd name="connsiteX15" fmla="*/ 1329 w 10000"/>
                <a:gd name="connsiteY15" fmla="*/ 3453 h 10047"/>
                <a:gd name="connsiteX16" fmla="*/ 1908 w 10000"/>
                <a:gd name="connsiteY16" fmla="*/ 3568 h 10047"/>
                <a:gd name="connsiteX17" fmla="*/ 1329 w 10000"/>
                <a:gd name="connsiteY17" fmla="*/ 3725 h 10047"/>
                <a:gd name="connsiteX18" fmla="*/ 462 w 10000"/>
                <a:gd name="connsiteY18" fmla="*/ 3811 h 10047"/>
                <a:gd name="connsiteX19" fmla="*/ 751 w 10000"/>
                <a:gd name="connsiteY19" fmla="*/ 3954 h 10047"/>
                <a:gd name="connsiteX20" fmla="*/ 1908 w 10000"/>
                <a:gd name="connsiteY20" fmla="*/ 4083 h 10047"/>
                <a:gd name="connsiteX21" fmla="*/ 1618 w 10000"/>
                <a:gd name="connsiteY21" fmla="*/ 4155 h 10047"/>
                <a:gd name="connsiteX22" fmla="*/ 1474 w 10000"/>
                <a:gd name="connsiteY22" fmla="*/ 4198 h 10047"/>
                <a:gd name="connsiteX23" fmla="*/ 607 w 10000"/>
                <a:gd name="connsiteY23" fmla="*/ 4226 h 10047"/>
                <a:gd name="connsiteX24" fmla="*/ 896 w 10000"/>
                <a:gd name="connsiteY24" fmla="*/ 4484 h 10047"/>
                <a:gd name="connsiteX25" fmla="*/ 896 w 10000"/>
                <a:gd name="connsiteY25" fmla="*/ 4900 h 10047"/>
                <a:gd name="connsiteX26" fmla="*/ 1185 w 10000"/>
                <a:gd name="connsiteY26" fmla="*/ 4985 h 10047"/>
                <a:gd name="connsiteX27" fmla="*/ 29 w 10000"/>
                <a:gd name="connsiteY27" fmla="*/ 5129 h 10047"/>
                <a:gd name="connsiteX28" fmla="*/ 896 w 10000"/>
                <a:gd name="connsiteY28" fmla="*/ 5286 h 10047"/>
                <a:gd name="connsiteX29" fmla="*/ 1763 w 10000"/>
                <a:gd name="connsiteY29" fmla="*/ 5458 h 10047"/>
                <a:gd name="connsiteX30" fmla="*/ 1474 w 10000"/>
                <a:gd name="connsiteY30" fmla="*/ 5658 h 10047"/>
                <a:gd name="connsiteX31" fmla="*/ 1908 w 10000"/>
                <a:gd name="connsiteY31" fmla="*/ 5973 h 10047"/>
                <a:gd name="connsiteX32" fmla="*/ 1908 w 10000"/>
                <a:gd name="connsiteY32" fmla="*/ 6446 h 10047"/>
                <a:gd name="connsiteX33" fmla="*/ 2341 w 10000"/>
                <a:gd name="connsiteY33" fmla="*/ 7047 h 10047"/>
                <a:gd name="connsiteX34" fmla="*/ 2775 w 10000"/>
                <a:gd name="connsiteY34" fmla="*/ 7534 h 10047"/>
                <a:gd name="connsiteX35" fmla="*/ 2341 w 10000"/>
                <a:gd name="connsiteY35" fmla="*/ 7721 h 10047"/>
                <a:gd name="connsiteX36" fmla="*/ 3064 w 10000"/>
                <a:gd name="connsiteY36" fmla="*/ 7935 h 10047"/>
                <a:gd name="connsiteX37" fmla="*/ 3931 w 10000"/>
                <a:gd name="connsiteY37" fmla="*/ 8265 h 10047"/>
                <a:gd name="connsiteX38" fmla="*/ 4364 w 10000"/>
                <a:gd name="connsiteY38" fmla="*/ 8351 h 10047"/>
                <a:gd name="connsiteX39" fmla="*/ 4798 w 10000"/>
                <a:gd name="connsiteY39" fmla="*/ 8895 h 10047"/>
                <a:gd name="connsiteX40" fmla="*/ 4942 w 10000"/>
                <a:gd name="connsiteY40" fmla="*/ 9167 h 10047"/>
                <a:gd name="connsiteX41" fmla="*/ 5087 w 10000"/>
                <a:gd name="connsiteY41" fmla="*/ 9024 h 10047"/>
                <a:gd name="connsiteX42" fmla="*/ 5376 w 10000"/>
                <a:gd name="connsiteY42" fmla="*/ 9067 h 10047"/>
                <a:gd name="connsiteX43" fmla="*/ 5665 w 10000"/>
                <a:gd name="connsiteY43" fmla="*/ 9152 h 10047"/>
                <a:gd name="connsiteX44" fmla="*/ 5520 w 10000"/>
                <a:gd name="connsiteY44" fmla="*/ 9296 h 10047"/>
                <a:gd name="connsiteX45" fmla="*/ 4509 w 10000"/>
                <a:gd name="connsiteY45" fmla="*/ 9482 h 10047"/>
                <a:gd name="connsiteX46" fmla="*/ 4653 w 10000"/>
                <a:gd name="connsiteY46" fmla="*/ 9625 h 10047"/>
                <a:gd name="connsiteX47" fmla="*/ 4798 w 10000"/>
                <a:gd name="connsiteY47" fmla="*/ 9668 h 10047"/>
                <a:gd name="connsiteX48" fmla="*/ 4509 w 10000"/>
                <a:gd name="connsiteY48" fmla="*/ 9868 h 10047"/>
                <a:gd name="connsiteX49" fmla="*/ 4653 w 10000"/>
                <a:gd name="connsiteY49" fmla="*/ 9983 h 10047"/>
                <a:gd name="connsiteX50" fmla="*/ 5087 w 10000"/>
                <a:gd name="connsiteY50" fmla="*/ 9997 h 10047"/>
                <a:gd name="connsiteX51" fmla="*/ 6098 w 10000"/>
                <a:gd name="connsiteY51" fmla="*/ 10040 h 10047"/>
                <a:gd name="connsiteX52" fmla="*/ 6821 w 10000"/>
                <a:gd name="connsiteY52" fmla="*/ 10026 h 10047"/>
                <a:gd name="connsiteX53" fmla="*/ 7399 w 10000"/>
                <a:gd name="connsiteY53" fmla="*/ 9854 h 10047"/>
                <a:gd name="connsiteX54" fmla="*/ 7543 w 10000"/>
                <a:gd name="connsiteY54" fmla="*/ 9568 h 10047"/>
                <a:gd name="connsiteX55" fmla="*/ 8121 w 10000"/>
                <a:gd name="connsiteY55" fmla="*/ 9482 h 10047"/>
                <a:gd name="connsiteX56" fmla="*/ 8699 w 10000"/>
                <a:gd name="connsiteY56" fmla="*/ 9281 h 10047"/>
                <a:gd name="connsiteX57" fmla="*/ 8988 w 10000"/>
                <a:gd name="connsiteY57" fmla="*/ 8394 h 10047"/>
                <a:gd name="connsiteX58" fmla="*/ 10000 w 10000"/>
                <a:gd name="connsiteY58" fmla="*/ 8064 h 10047"/>
                <a:gd name="connsiteX59" fmla="*/ 9277 w 10000"/>
                <a:gd name="connsiteY59" fmla="*/ 7549 h 10047"/>
                <a:gd name="connsiteX60" fmla="*/ 9133 w 10000"/>
                <a:gd name="connsiteY60" fmla="*/ 7162 h 10047"/>
                <a:gd name="connsiteX61" fmla="*/ 8844 w 10000"/>
                <a:gd name="connsiteY61" fmla="*/ 7076 h 10047"/>
                <a:gd name="connsiteX62" fmla="*/ 9277 w 10000"/>
                <a:gd name="connsiteY62" fmla="*/ 6417 h 10047"/>
                <a:gd name="connsiteX63" fmla="*/ 9855 w 10000"/>
                <a:gd name="connsiteY63" fmla="*/ 5744 h 10047"/>
                <a:gd name="connsiteX64" fmla="*/ 8410 w 10000"/>
                <a:gd name="connsiteY64" fmla="*/ 5114 h 10047"/>
                <a:gd name="connsiteX65" fmla="*/ 8555 w 10000"/>
                <a:gd name="connsiteY65" fmla="*/ 4942 h 10047"/>
                <a:gd name="connsiteX66" fmla="*/ 9133 w 10000"/>
                <a:gd name="connsiteY66" fmla="*/ 4928 h 10047"/>
                <a:gd name="connsiteX67" fmla="*/ 9566 w 10000"/>
                <a:gd name="connsiteY67" fmla="*/ 4756 h 10047"/>
                <a:gd name="connsiteX68" fmla="*/ 8988 w 10000"/>
                <a:gd name="connsiteY68" fmla="*/ 4055 h 10047"/>
                <a:gd name="connsiteX69" fmla="*/ 8699 w 10000"/>
                <a:gd name="connsiteY69" fmla="*/ 3725 h 10047"/>
                <a:gd name="connsiteX70" fmla="*/ 9422 w 10000"/>
                <a:gd name="connsiteY70" fmla="*/ 3425 h 10047"/>
                <a:gd name="connsiteX71" fmla="*/ 9133 w 10000"/>
                <a:gd name="connsiteY71" fmla="*/ 2923 h 10047"/>
                <a:gd name="connsiteX72" fmla="*/ 9566 w 10000"/>
                <a:gd name="connsiteY72" fmla="*/ 2580 h 10047"/>
                <a:gd name="connsiteX73" fmla="*/ 9133 w 10000"/>
                <a:gd name="connsiteY73" fmla="*/ 1778 h 10047"/>
                <a:gd name="connsiteX74" fmla="*/ 8988 w 10000"/>
                <a:gd name="connsiteY74" fmla="*/ 1076 h 10047"/>
                <a:gd name="connsiteX75" fmla="*/ 9130 w 10000"/>
                <a:gd name="connsiteY75" fmla="*/ 331 h 10047"/>
                <a:gd name="connsiteX76" fmla="*/ 8479 w 10000"/>
                <a:gd name="connsiteY76" fmla="*/ 74 h 10047"/>
                <a:gd name="connsiteX77" fmla="*/ 6021 w 10000"/>
                <a:gd name="connsiteY77" fmla="*/ 858 h 10047"/>
                <a:gd name="connsiteX78" fmla="*/ 3786 w 10000"/>
                <a:gd name="connsiteY78" fmla="*/ 59 h 10047"/>
                <a:gd name="connsiteX79" fmla="*/ 3425 w 10000"/>
                <a:gd name="connsiteY79" fmla="*/ 0 h 10047"/>
                <a:gd name="connsiteX80" fmla="*/ 2991 w 10000"/>
                <a:gd name="connsiteY80" fmla="*/ 723 h 10047"/>
                <a:gd name="connsiteX0" fmla="*/ 2991 w 10000"/>
                <a:gd name="connsiteY0" fmla="*/ 723 h 10047"/>
                <a:gd name="connsiteX1" fmla="*/ 2777 w 10000"/>
                <a:gd name="connsiteY1" fmla="*/ 60 h 10047"/>
                <a:gd name="connsiteX2" fmla="*/ 319 w 10000"/>
                <a:gd name="connsiteY2" fmla="*/ 53 h 10047"/>
                <a:gd name="connsiteX3" fmla="*/ 462 w 10000"/>
                <a:gd name="connsiteY3" fmla="*/ 632 h 10047"/>
                <a:gd name="connsiteX4" fmla="*/ 607 w 10000"/>
                <a:gd name="connsiteY4" fmla="*/ 976 h 10047"/>
                <a:gd name="connsiteX5" fmla="*/ 1040 w 10000"/>
                <a:gd name="connsiteY5" fmla="*/ 1262 h 10047"/>
                <a:gd name="connsiteX6" fmla="*/ 751 w 10000"/>
                <a:gd name="connsiteY6" fmla="*/ 1563 h 10047"/>
                <a:gd name="connsiteX7" fmla="*/ 1618 w 10000"/>
                <a:gd name="connsiteY7" fmla="*/ 1749 h 10047"/>
                <a:gd name="connsiteX8" fmla="*/ 1763 w 10000"/>
                <a:gd name="connsiteY8" fmla="*/ 1935 h 10047"/>
                <a:gd name="connsiteX9" fmla="*/ 1040 w 10000"/>
                <a:gd name="connsiteY9" fmla="*/ 2093 h 10047"/>
                <a:gd name="connsiteX10" fmla="*/ 1185 w 10000"/>
                <a:gd name="connsiteY10" fmla="*/ 2394 h 10047"/>
                <a:gd name="connsiteX11" fmla="*/ 1908 w 10000"/>
                <a:gd name="connsiteY11" fmla="*/ 2780 h 10047"/>
                <a:gd name="connsiteX12" fmla="*/ 1763 w 10000"/>
                <a:gd name="connsiteY12" fmla="*/ 3009 h 10047"/>
                <a:gd name="connsiteX13" fmla="*/ 1618 w 10000"/>
                <a:gd name="connsiteY13" fmla="*/ 3181 h 10047"/>
                <a:gd name="connsiteX14" fmla="*/ 751 w 10000"/>
                <a:gd name="connsiteY14" fmla="*/ 3281 h 10047"/>
                <a:gd name="connsiteX15" fmla="*/ 1329 w 10000"/>
                <a:gd name="connsiteY15" fmla="*/ 3453 h 10047"/>
                <a:gd name="connsiteX16" fmla="*/ 1908 w 10000"/>
                <a:gd name="connsiteY16" fmla="*/ 3568 h 10047"/>
                <a:gd name="connsiteX17" fmla="*/ 1329 w 10000"/>
                <a:gd name="connsiteY17" fmla="*/ 3725 h 10047"/>
                <a:gd name="connsiteX18" fmla="*/ 462 w 10000"/>
                <a:gd name="connsiteY18" fmla="*/ 3811 h 10047"/>
                <a:gd name="connsiteX19" fmla="*/ 751 w 10000"/>
                <a:gd name="connsiteY19" fmla="*/ 3954 h 10047"/>
                <a:gd name="connsiteX20" fmla="*/ 1908 w 10000"/>
                <a:gd name="connsiteY20" fmla="*/ 4083 h 10047"/>
                <a:gd name="connsiteX21" fmla="*/ 1618 w 10000"/>
                <a:gd name="connsiteY21" fmla="*/ 4155 h 10047"/>
                <a:gd name="connsiteX22" fmla="*/ 1474 w 10000"/>
                <a:gd name="connsiteY22" fmla="*/ 4198 h 10047"/>
                <a:gd name="connsiteX23" fmla="*/ 607 w 10000"/>
                <a:gd name="connsiteY23" fmla="*/ 4226 h 10047"/>
                <a:gd name="connsiteX24" fmla="*/ 896 w 10000"/>
                <a:gd name="connsiteY24" fmla="*/ 4484 h 10047"/>
                <a:gd name="connsiteX25" fmla="*/ 896 w 10000"/>
                <a:gd name="connsiteY25" fmla="*/ 4900 h 10047"/>
                <a:gd name="connsiteX26" fmla="*/ 1185 w 10000"/>
                <a:gd name="connsiteY26" fmla="*/ 4985 h 10047"/>
                <a:gd name="connsiteX27" fmla="*/ 29 w 10000"/>
                <a:gd name="connsiteY27" fmla="*/ 5129 h 10047"/>
                <a:gd name="connsiteX28" fmla="*/ 896 w 10000"/>
                <a:gd name="connsiteY28" fmla="*/ 5286 h 10047"/>
                <a:gd name="connsiteX29" fmla="*/ 1763 w 10000"/>
                <a:gd name="connsiteY29" fmla="*/ 5458 h 10047"/>
                <a:gd name="connsiteX30" fmla="*/ 1474 w 10000"/>
                <a:gd name="connsiteY30" fmla="*/ 5658 h 10047"/>
                <a:gd name="connsiteX31" fmla="*/ 1908 w 10000"/>
                <a:gd name="connsiteY31" fmla="*/ 5973 h 10047"/>
                <a:gd name="connsiteX32" fmla="*/ 1908 w 10000"/>
                <a:gd name="connsiteY32" fmla="*/ 6446 h 10047"/>
                <a:gd name="connsiteX33" fmla="*/ 2341 w 10000"/>
                <a:gd name="connsiteY33" fmla="*/ 7047 h 10047"/>
                <a:gd name="connsiteX34" fmla="*/ 2775 w 10000"/>
                <a:gd name="connsiteY34" fmla="*/ 7534 h 10047"/>
                <a:gd name="connsiteX35" fmla="*/ 2341 w 10000"/>
                <a:gd name="connsiteY35" fmla="*/ 7721 h 10047"/>
                <a:gd name="connsiteX36" fmla="*/ 3064 w 10000"/>
                <a:gd name="connsiteY36" fmla="*/ 7935 h 10047"/>
                <a:gd name="connsiteX37" fmla="*/ 3931 w 10000"/>
                <a:gd name="connsiteY37" fmla="*/ 8265 h 10047"/>
                <a:gd name="connsiteX38" fmla="*/ 4364 w 10000"/>
                <a:gd name="connsiteY38" fmla="*/ 8351 h 10047"/>
                <a:gd name="connsiteX39" fmla="*/ 4798 w 10000"/>
                <a:gd name="connsiteY39" fmla="*/ 8895 h 10047"/>
                <a:gd name="connsiteX40" fmla="*/ 4942 w 10000"/>
                <a:gd name="connsiteY40" fmla="*/ 9167 h 10047"/>
                <a:gd name="connsiteX41" fmla="*/ 5087 w 10000"/>
                <a:gd name="connsiteY41" fmla="*/ 9024 h 10047"/>
                <a:gd name="connsiteX42" fmla="*/ 5376 w 10000"/>
                <a:gd name="connsiteY42" fmla="*/ 9067 h 10047"/>
                <a:gd name="connsiteX43" fmla="*/ 5665 w 10000"/>
                <a:gd name="connsiteY43" fmla="*/ 9152 h 10047"/>
                <a:gd name="connsiteX44" fmla="*/ 5520 w 10000"/>
                <a:gd name="connsiteY44" fmla="*/ 9296 h 10047"/>
                <a:gd name="connsiteX45" fmla="*/ 4509 w 10000"/>
                <a:gd name="connsiteY45" fmla="*/ 9482 h 10047"/>
                <a:gd name="connsiteX46" fmla="*/ 4653 w 10000"/>
                <a:gd name="connsiteY46" fmla="*/ 9625 h 10047"/>
                <a:gd name="connsiteX47" fmla="*/ 4798 w 10000"/>
                <a:gd name="connsiteY47" fmla="*/ 9668 h 10047"/>
                <a:gd name="connsiteX48" fmla="*/ 4509 w 10000"/>
                <a:gd name="connsiteY48" fmla="*/ 9868 h 10047"/>
                <a:gd name="connsiteX49" fmla="*/ 4653 w 10000"/>
                <a:gd name="connsiteY49" fmla="*/ 9983 h 10047"/>
                <a:gd name="connsiteX50" fmla="*/ 5087 w 10000"/>
                <a:gd name="connsiteY50" fmla="*/ 9997 h 10047"/>
                <a:gd name="connsiteX51" fmla="*/ 6098 w 10000"/>
                <a:gd name="connsiteY51" fmla="*/ 10040 h 10047"/>
                <a:gd name="connsiteX52" fmla="*/ 6821 w 10000"/>
                <a:gd name="connsiteY52" fmla="*/ 10026 h 10047"/>
                <a:gd name="connsiteX53" fmla="*/ 7399 w 10000"/>
                <a:gd name="connsiteY53" fmla="*/ 9854 h 10047"/>
                <a:gd name="connsiteX54" fmla="*/ 7543 w 10000"/>
                <a:gd name="connsiteY54" fmla="*/ 9568 h 10047"/>
                <a:gd name="connsiteX55" fmla="*/ 8121 w 10000"/>
                <a:gd name="connsiteY55" fmla="*/ 9482 h 10047"/>
                <a:gd name="connsiteX56" fmla="*/ 8699 w 10000"/>
                <a:gd name="connsiteY56" fmla="*/ 9281 h 10047"/>
                <a:gd name="connsiteX57" fmla="*/ 8988 w 10000"/>
                <a:gd name="connsiteY57" fmla="*/ 8394 h 10047"/>
                <a:gd name="connsiteX58" fmla="*/ 10000 w 10000"/>
                <a:gd name="connsiteY58" fmla="*/ 8064 h 10047"/>
                <a:gd name="connsiteX59" fmla="*/ 9277 w 10000"/>
                <a:gd name="connsiteY59" fmla="*/ 7549 h 10047"/>
                <a:gd name="connsiteX60" fmla="*/ 9133 w 10000"/>
                <a:gd name="connsiteY60" fmla="*/ 7162 h 10047"/>
                <a:gd name="connsiteX61" fmla="*/ 8844 w 10000"/>
                <a:gd name="connsiteY61" fmla="*/ 7076 h 10047"/>
                <a:gd name="connsiteX62" fmla="*/ 9277 w 10000"/>
                <a:gd name="connsiteY62" fmla="*/ 6417 h 10047"/>
                <a:gd name="connsiteX63" fmla="*/ 9855 w 10000"/>
                <a:gd name="connsiteY63" fmla="*/ 5744 h 10047"/>
                <a:gd name="connsiteX64" fmla="*/ 8410 w 10000"/>
                <a:gd name="connsiteY64" fmla="*/ 5114 h 10047"/>
                <a:gd name="connsiteX65" fmla="*/ 8555 w 10000"/>
                <a:gd name="connsiteY65" fmla="*/ 4942 h 10047"/>
                <a:gd name="connsiteX66" fmla="*/ 9133 w 10000"/>
                <a:gd name="connsiteY66" fmla="*/ 4928 h 10047"/>
                <a:gd name="connsiteX67" fmla="*/ 9566 w 10000"/>
                <a:gd name="connsiteY67" fmla="*/ 4756 h 10047"/>
                <a:gd name="connsiteX68" fmla="*/ 8988 w 10000"/>
                <a:gd name="connsiteY68" fmla="*/ 4055 h 10047"/>
                <a:gd name="connsiteX69" fmla="*/ 8699 w 10000"/>
                <a:gd name="connsiteY69" fmla="*/ 3725 h 10047"/>
                <a:gd name="connsiteX70" fmla="*/ 9422 w 10000"/>
                <a:gd name="connsiteY70" fmla="*/ 3425 h 10047"/>
                <a:gd name="connsiteX71" fmla="*/ 9133 w 10000"/>
                <a:gd name="connsiteY71" fmla="*/ 2923 h 10047"/>
                <a:gd name="connsiteX72" fmla="*/ 9566 w 10000"/>
                <a:gd name="connsiteY72" fmla="*/ 2580 h 10047"/>
                <a:gd name="connsiteX73" fmla="*/ 9133 w 10000"/>
                <a:gd name="connsiteY73" fmla="*/ 1778 h 10047"/>
                <a:gd name="connsiteX74" fmla="*/ 8988 w 10000"/>
                <a:gd name="connsiteY74" fmla="*/ 1076 h 10047"/>
                <a:gd name="connsiteX75" fmla="*/ 9130 w 10000"/>
                <a:gd name="connsiteY75" fmla="*/ 331 h 10047"/>
                <a:gd name="connsiteX76" fmla="*/ 8479 w 10000"/>
                <a:gd name="connsiteY76" fmla="*/ 74 h 10047"/>
                <a:gd name="connsiteX77" fmla="*/ 6021 w 10000"/>
                <a:gd name="connsiteY77" fmla="*/ 858 h 10047"/>
                <a:gd name="connsiteX78" fmla="*/ 5805 w 10000"/>
                <a:gd name="connsiteY78" fmla="*/ 59 h 10047"/>
                <a:gd name="connsiteX79" fmla="*/ 3425 w 10000"/>
                <a:gd name="connsiteY79" fmla="*/ 0 h 10047"/>
                <a:gd name="connsiteX80" fmla="*/ 2991 w 10000"/>
                <a:gd name="connsiteY80" fmla="*/ 723 h 10047"/>
                <a:gd name="connsiteX0" fmla="*/ 2991 w 10000"/>
                <a:gd name="connsiteY0" fmla="*/ 694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6021 w 10000"/>
                <a:gd name="connsiteY77" fmla="*/ 829 h 10018"/>
                <a:gd name="connsiteX78" fmla="*/ 5805 w 10000"/>
                <a:gd name="connsiteY78" fmla="*/ 30 h 10018"/>
                <a:gd name="connsiteX79" fmla="*/ 3569 w 10000"/>
                <a:gd name="connsiteY79" fmla="*/ 15 h 10018"/>
                <a:gd name="connsiteX80" fmla="*/ 2991 w 10000"/>
                <a:gd name="connsiteY80" fmla="*/ 694 h 10018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7247 w 10000"/>
                <a:gd name="connsiteY77" fmla="*/ 504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569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823 h 10147"/>
                <a:gd name="connsiteX1" fmla="*/ 2777 w 10000"/>
                <a:gd name="connsiteY1" fmla="*/ 160 h 10147"/>
                <a:gd name="connsiteX2" fmla="*/ 319 w 10000"/>
                <a:gd name="connsiteY2" fmla="*/ 153 h 10147"/>
                <a:gd name="connsiteX3" fmla="*/ 462 w 10000"/>
                <a:gd name="connsiteY3" fmla="*/ 732 h 10147"/>
                <a:gd name="connsiteX4" fmla="*/ 607 w 10000"/>
                <a:gd name="connsiteY4" fmla="*/ 1076 h 10147"/>
                <a:gd name="connsiteX5" fmla="*/ 1040 w 10000"/>
                <a:gd name="connsiteY5" fmla="*/ 1362 h 10147"/>
                <a:gd name="connsiteX6" fmla="*/ 751 w 10000"/>
                <a:gd name="connsiteY6" fmla="*/ 1663 h 10147"/>
                <a:gd name="connsiteX7" fmla="*/ 1618 w 10000"/>
                <a:gd name="connsiteY7" fmla="*/ 1849 h 10147"/>
                <a:gd name="connsiteX8" fmla="*/ 1763 w 10000"/>
                <a:gd name="connsiteY8" fmla="*/ 2035 h 10147"/>
                <a:gd name="connsiteX9" fmla="*/ 1040 w 10000"/>
                <a:gd name="connsiteY9" fmla="*/ 2193 h 10147"/>
                <a:gd name="connsiteX10" fmla="*/ 1185 w 10000"/>
                <a:gd name="connsiteY10" fmla="*/ 2494 h 10147"/>
                <a:gd name="connsiteX11" fmla="*/ 1908 w 10000"/>
                <a:gd name="connsiteY11" fmla="*/ 2880 h 10147"/>
                <a:gd name="connsiteX12" fmla="*/ 1763 w 10000"/>
                <a:gd name="connsiteY12" fmla="*/ 3109 h 10147"/>
                <a:gd name="connsiteX13" fmla="*/ 1618 w 10000"/>
                <a:gd name="connsiteY13" fmla="*/ 3281 h 10147"/>
                <a:gd name="connsiteX14" fmla="*/ 751 w 10000"/>
                <a:gd name="connsiteY14" fmla="*/ 3381 h 10147"/>
                <a:gd name="connsiteX15" fmla="*/ 1329 w 10000"/>
                <a:gd name="connsiteY15" fmla="*/ 3553 h 10147"/>
                <a:gd name="connsiteX16" fmla="*/ 1908 w 10000"/>
                <a:gd name="connsiteY16" fmla="*/ 3668 h 10147"/>
                <a:gd name="connsiteX17" fmla="*/ 1329 w 10000"/>
                <a:gd name="connsiteY17" fmla="*/ 3825 h 10147"/>
                <a:gd name="connsiteX18" fmla="*/ 462 w 10000"/>
                <a:gd name="connsiteY18" fmla="*/ 3911 h 10147"/>
                <a:gd name="connsiteX19" fmla="*/ 751 w 10000"/>
                <a:gd name="connsiteY19" fmla="*/ 4054 h 10147"/>
                <a:gd name="connsiteX20" fmla="*/ 1908 w 10000"/>
                <a:gd name="connsiteY20" fmla="*/ 4183 h 10147"/>
                <a:gd name="connsiteX21" fmla="*/ 1618 w 10000"/>
                <a:gd name="connsiteY21" fmla="*/ 4255 h 10147"/>
                <a:gd name="connsiteX22" fmla="*/ 1474 w 10000"/>
                <a:gd name="connsiteY22" fmla="*/ 4298 h 10147"/>
                <a:gd name="connsiteX23" fmla="*/ 607 w 10000"/>
                <a:gd name="connsiteY23" fmla="*/ 4326 h 10147"/>
                <a:gd name="connsiteX24" fmla="*/ 896 w 10000"/>
                <a:gd name="connsiteY24" fmla="*/ 4584 h 10147"/>
                <a:gd name="connsiteX25" fmla="*/ 896 w 10000"/>
                <a:gd name="connsiteY25" fmla="*/ 5000 h 10147"/>
                <a:gd name="connsiteX26" fmla="*/ 1185 w 10000"/>
                <a:gd name="connsiteY26" fmla="*/ 5085 h 10147"/>
                <a:gd name="connsiteX27" fmla="*/ 29 w 10000"/>
                <a:gd name="connsiteY27" fmla="*/ 5229 h 10147"/>
                <a:gd name="connsiteX28" fmla="*/ 896 w 10000"/>
                <a:gd name="connsiteY28" fmla="*/ 5386 h 10147"/>
                <a:gd name="connsiteX29" fmla="*/ 1763 w 10000"/>
                <a:gd name="connsiteY29" fmla="*/ 5558 h 10147"/>
                <a:gd name="connsiteX30" fmla="*/ 1474 w 10000"/>
                <a:gd name="connsiteY30" fmla="*/ 5758 h 10147"/>
                <a:gd name="connsiteX31" fmla="*/ 1908 w 10000"/>
                <a:gd name="connsiteY31" fmla="*/ 6073 h 10147"/>
                <a:gd name="connsiteX32" fmla="*/ 1908 w 10000"/>
                <a:gd name="connsiteY32" fmla="*/ 6546 h 10147"/>
                <a:gd name="connsiteX33" fmla="*/ 2341 w 10000"/>
                <a:gd name="connsiteY33" fmla="*/ 7147 h 10147"/>
                <a:gd name="connsiteX34" fmla="*/ 2775 w 10000"/>
                <a:gd name="connsiteY34" fmla="*/ 7634 h 10147"/>
                <a:gd name="connsiteX35" fmla="*/ 2341 w 10000"/>
                <a:gd name="connsiteY35" fmla="*/ 7821 h 10147"/>
                <a:gd name="connsiteX36" fmla="*/ 3064 w 10000"/>
                <a:gd name="connsiteY36" fmla="*/ 8035 h 10147"/>
                <a:gd name="connsiteX37" fmla="*/ 3931 w 10000"/>
                <a:gd name="connsiteY37" fmla="*/ 8365 h 10147"/>
                <a:gd name="connsiteX38" fmla="*/ 4364 w 10000"/>
                <a:gd name="connsiteY38" fmla="*/ 8451 h 10147"/>
                <a:gd name="connsiteX39" fmla="*/ 4798 w 10000"/>
                <a:gd name="connsiteY39" fmla="*/ 8995 h 10147"/>
                <a:gd name="connsiteX40" fmla="*/ 4942 w 10000"/>
                <a:gd name="connsiteY40" fmla="*/ 9267 h 10147"/>
                <a:gd name="connsiteX41" fmla="*/ 5087 w 10000"/>
                <a:gd name="connsiteY41" fmla="*/ 9124 h 10147"/>
                <a:gd name="connsiteX42" fmla="*/ 5376 w 10000"/>
                <a:gd name="connsiteY42" fmla="*/ 9167 h 10147"/>
                <a:gd name="connsiteX43" fmla="*/ 5665 w 10000"/>
                <a:gd name="connsiteY43" fmla="*/ 9252 h 10147"/>
                <a:gd name="connsiteX44" fmla="*/ 5520 w 10000"/>
                <a:gd name="connsiteY44" fmla="*/ 9396 h 10147"/>
                <a:gd name="connsiteX45" fmla="*/ 4509 w 10000"/>
                <a:gd name="connsiteY45" fmla="*/ 9582 h 10147"/>
                <a:gd name="connsiteX46" fmla="*/ 4653 w 10000"/>
                <a:gd name="connsiteY46" fmla="*/ 9725 h 10147"/>
                <a:gd name="connsiteX47" fmla="*/ 4798 w 10000"/>
                <a:gd name="connsiteY47" fmla="*/ 9768 h 10147"/>
                <a:gd name="connsiteX48" fmla="*/ 4509 w 10000"/>
                <a:gd name="connsiteY48" fmla="*/ 9968 h 10147"/>
                <a:gd name="connsiteX49" fmla="*/ 4653 w 10000"/>
                <a:gd name="connsiteY49" fmla="*/ 10083 h 10147"/>
                <a:gd name="connsiteX50" fmla="*/ 5087 w 10000"/>
                <a:gd name="connsiteY50" fmla="*/ 10097 h 10147"/>
                <a:gd name="connsiteX51" fmla="*/ 6098 w 10000"/>
                <a:gd name="connsiteY51" fmla="*/ 10140 h 10147"/>
                <a:gd name="connsiteX52" fmla="*/ 6821 w 10000"/>
                <a:gd name="connsiteY52" fmla="*/ 10126 h 10147"/>
                <a:gd name="connsiteX53" fmla="*/ 7399 w 10000"/>
                <a:gd name="connsiteY53" fmla="*/ 9954 h 10147"/>
                <a:gd name="connsiteX54" fmla="*/ 7543 w 10000"/>
                <a:gd name="connsiteY54" fmla="*/ 9668 h 10147"/>
                <a:gd name="connsiteX55" fmla="*/ 8121 w 10000"/>
                <a:gd name="connsiteY55" fmla="*/ 9582 h 10147"/>
                <a:gd name="connsiteX56" fmla="*/ 8699 w 10000"/>
                <a:gd name="connsiteY56" fmla="*/ 9381 h 10147"/>
                <a:gd name="connsiteX57" fmla="*/ 8988 w 10000"/>
                <a:gd name="connsiteY57" fmla="*/ 8494 h 10147"/>
                <a:gd name="connsiteX58" fmla="*/ 10000 w 10000"/>
                <a:gd name="connsiteY58" fmla="*/ 8164 h 10147"/>
                <a:gd name="connsiteX59" fmla="*/ 9277 w 10000"/>
                <a:gd name="connsiteY59" fmla="*/ 7649 h 10147"/>
                <a:gd name="connsiteX60" fmla="*/ 9133 w 10000"/>
                <a:gd name="connsiteY60" fmla="*/ 7262 h 10147"/>
                <a:gd name="connsiteX61" fmla="*/ 8844 w 10000"/>
                <a:gd name="connsiteY61" fmla="*/ 7176 h 10147"/>
                <a:gd name="connsiteX62" fmla="*/ 9277 w 10000"/>
                <a:gd name="connsiteY62" fmla="*/ 6517 h 10147"/>
                <a:gd name="connsiteX63" fmla="*/ 9855 w 10000"/>
                <a:gd name="connsiteY63" fmla="*/ 5844 h 10147"/>
                <a:gd name="connsiteX64" fmla="*/ 8410 w 10000"/>
                <a:gd name="connsiteY64" fmla="*/ 5214 h 10147"/>
                <a:gd name="connsiteX65" fmla="*/ 8555 w 10000"/>
                <a:gd name="connsiteY65" fmla="*/ 5042 h 10147"/>
                <a:gd name="connsiteX66" fmla="*/ 9133 w 10000"/>
                <a:gd name="connsiteY66" fmla="*/ 5028 h 10147"/>
                <a:gd name="connsiteX67" fmla="*/ 9566 w 10000"/>
                <a:gd name="connsiteY67" fmla="*/ 4856 h 10147"/>
                <a:gd name="connsiteX68" fmla="*/ 8988 w 10000"/>
                <a:gd name="connsiteY68" fmla="*/ 4155 h 10147"/>
                <a:gd name="connsiteX69" fmla="*/ 8699 w 10000"/>
                <a:gd name="connsiteY69" fmla="*/ 3825 h 10147"/>
                <a:gd name="connsiteX70" fmla="*/ 9422 w 10000"/>
                <a:gd name="connsiteY70" fmla="*/ 3525 h 10147"/>
                <a:gd name="connsiteX71" fmla="*/ 9133 w 10000"/>
                <a:gd name="connsiteY71" fmla="*/ 3023 h 10147"/>
                <a:gd name="connsiteX72" fmla="*/ 9566 w 10000"/>
                <a:gd name="connsiteY72" fmla="*/ 2680 h 10147"/>
                <a:gd name="connsiteX73" fmla="*/ 9133 w 10000"/>
                <a:gd name="connsiteY73" fmla="*/ 1878 h 10147"/>
                <a:gd name="connsiteX74" fmla="*/ 8988 w 10000"/>
                <a:gd name="connsiteY74" fmla="*/ 1176 h 10147"/>
                <a:gd name="connsiteX75" fmla="*/ 9130 w 10000"/>
                <a:gd name="connsiteY75" fmla="*/ 431 h 10147"/>
                <a:gd name="connsiteX76" fmla="*/ 8479 w 10000"/>
                <a:gd name="connsiteY76" fmla="*/ 174 h 10147"/>
                <a:gd name="connsiteX77" fmla="*/ 6454 w 10000"/>
                <a:gd name="connsiteY77" fmla="*/ 131 h 10147"/>
                <a:gd name="connsiteX78" fmla="*/ 6021 w 10000"/>
                <a:gd name="connsiteY78" fmla="*/ 958 h 10147"/>
                <a:gd name="connsiteX79" fmla="*/ 5805 w 10000"/>
                <a:gd name="connsiteY79" fmla="*/ 159 h 10147"/>
                <a:gd name="connsiteX80" fmla="*/ 3569 w 10000"/>
                <a:gd name="connsiteY80" fmla="*/ 144 h 10147"/>
                <a:gd name="connsiteX81" fmla="*/ 2991 w 10000"/>
                <a:gd name="connsiteY81" fmla="*/ 823 h 10147"/>
                <a:gd name="connsiteX0" fmla="*/ 2991 w 10000"/>
                <a:gd name="connsiteY0" fmla="*/ 734 h 10058"/>
                <a:gd name="connsiteX1" fmla="*/ 2777 w 10000"/>
                <a:gd name="connsiteY1" fmla="*/ 71 h 10058"/>
                <a:gd name="connsiteX2" fmla="*/ 319 w 10000"/>
                <a:gd name="connsiteY2" fmla="*/ 64 h 10058"/>
                <a:gd name="connsiteX3" fmla="*/ 462 w 10000"/>
                <a:gd name="connsiteY3" fmla="*/ 643 h 10058"/>
                <a:gd name="connsiteX4" fmla="*/ 607 w 10000"/>
                <a:gd name="connsiteY4" fmla="*/ 987 h 10058"/>
                <a:gd name="connsiteX5" fmla="*/ 1040 w 10000"/>
                <a:gd name="connsiteY5" fmla="*/ 1273 h 10058"/>
                <a:gd name="connsiteX6" fmla="*/ 751 w 10000"/>
                <a:gd name="connsiteY6" fmla="*/ 1574 h 10058"/>
                <a:gd name="connsiteX7" fmla="*/ 1618 w 10000"/>
                <a:gd name="connsiteY7" fmla="*/ 1760 h 10058"/>
                <a:gd name="connsiteX8" fmla="*/ 1763 w 10000"/>
                <a:gd name="connsiteY8" fmla="*/ 1946 h 10058"/>
                <a:gd name="connsiteX9" fmla="*/ 1040 w 10000"/>
                <a:gd name="connsiteY9" fmla="*/ 2104 h 10058"/>
                <a:gd name="connsiteX10" fmla="*/ 1185 w 10000"/>
                <a:gd name="connsiteY10" fmla="*/ 2405 h 10058"/>
                <a:gd name="connsiteX11" fmla="*/ 1908 w 10000"/>
                <a:gd name="connsiteY11" fmla="*/ 2791 h 10058"/>
                <a:gd name="connsiteX12" fmla="*/ 1763 w 10000"/>
                <a:gd name="connsiteY12" fmla="*/ 3020 h 10058"/>
                <a:gd name="connsiteX13" fmla="*/ 1618 w 10000"/>
                <a:gd name="connsiteY13" fmla="*/ 3192 h 10058"/>
                <a:gd name="connsiteX14" fmla="*/ 751 w 10000"/>
                <a:gd name="connsiteY14" fmla="*/ 3292 h 10058"/>
                <a:gd name="connsiteX15" fmla="*/ 1329 w 10000"/>
                <a:gd name="connsiteY15" fmla="*/ 3464 h 10058"/>
                <a:gd name="connsiteX16" fmla="*/ 1908 w 10000"/>
                <a:gd name="connsiteY16" fmla="*/ 3579 h 10058"/>
                <a:gd name="connsiteX17" fmla="*/ 1329 w 10000"/>
                <a:gd name="connsiteY17" fmla="*/ 3736 h 10058"/>
                <a:gd name="connsiteX18" fmla="*/ 462 w 10000"/>
                <a:gd name="connsiteY18" fmla="*/ 3822 h 10058"/>
                <a:gd name="connsiteX19" fmla="*/ 751 w 10000"/>
                <a:gd name="connsiteY19" fmla="*/ 3965 h 10058"/>
                <a:gd name="connsiteX20" fmla="*/ 1908 w 10000"/>
                <a:gd name="connsiteY20" fmla="*/ 4094 h 10058"/>
                <a:gd name="connsiteX21" fmla="*/ 1618 w 10000"/>
                <a:gd name="connsiteY21" fmla="*/ 4166 h 10058"/>
                <a:gd name="connsiteX22" fmla="*/ 1474 w 10000"/>
                <a:gd name="connsiteY22" fmla="*/ 4209 h 10058"/>
                <a:gd name="connsiteX23" fmla="*/ 607 w 10000"/>
                <a:gd name="connsiteY23" fmla="*/ 4237 h 10058"/>
                <a:gd name="connsiteX24" fmla="*/ 896 w 10000"/>
                <a:gd name="connsiteY24" fmla="*/ 4495 h 10058"/>
                <a:gd name="connsiteX25" fmla="*/ 896 w 10000"/>
                <a:gd name="connsiteY25" fmla="*/ 4911 h 10058"/>
                <a:gd name="connsiteX26" fmla="*/ 1185 w 10000"/>
                <a:gd name="connsiteY26" fmla="*/ 4996 h 10058"/>
                <a:gd name="connsiteX27" fmla="*/ 29 w 10000"/>
                <a:gd name="connsiteY27" fmla="*/ 5140 h 10058"/>
                <a:gd name="connsiteX28" fmla="*/ 896 w 10000"/>
                <a:gd name="connsiteY28" fmla="*/ 5297 h 10058"/>
                <a:gd name="connsiteX29" fmla="*/ 1763 w 10000"/>
                <a:gd name="connsiteY29" fmla="*/ 5469 h 10058"/>
                <a:gd name="connsiteX30" fmla="*/ 1474 w 10000"/>
                <a:gd name="connsiteY30" fmla="*/ 5669 h 10058"/>
                <a:gd name="connsiteX31" fmla="*/ 1908 w 10000"/>
                <a:gd name="connsiteY31" fmla="*/ 5984 h 10058"/>
                <a:gd name="connsiteX32" fmla="*/ 1908 w 10000"/>
                <a:gd name="connsiteY32" fmla="*/ 6457 h 10058"/>
                <a:gd name="connsiteX33" fmla="*/ 2341 w 10000"/>
                <a:gd name="connsiteY33" fmla="*/ 7058 h 10058"/>
                <a:gd name="connsiteX34" fmla="*/ 2775 w 10000"/>
                <a:gd name="connsiteY34" fmla="*/ 7545 h 10058"/>
                <a:gd name="connsiteX35" fmla="*/ 2341 w 10000"/>
                <a:gd name="connsiteY35" fmla="*/ 7732 h 10058"/>
                <a:gd name="connsiteX36" fmla="*/ 3064 w 10000"/>
                <a:gd name="connsiteY36" fmla="*/ 7946 h 10058"/>
                <a:gd name="connsiteX37" fmla="*/ 3931 w 10000"/>
                <a:gd name="connsiteY37" fmla="*/ 8276 h 10058"/>
                <a:gd name="connsiteX38" fmla="*/ 4364 w 10000"/>
                <a:gd name="connsiteY38" fmla="*/ 8362 h 10058"/>
                <a:gd name="connsiteX39" fmla="*/ 4798 w 10000"/>
                <a:gd name="connsiteY39" fmla="*/ 8906 h 10058"/>
                <a:gd name="connsiteX40" fmla="*/ 4942 w 10000"/>
                <a:gd name="connsiteY40" fmla="*/ 9178 h 10058"/>
                <a:gd name="connsiteX41" fmla="*/ 5087 w 10000"/>
                <a:gd name="connsiteY41" fmla="*/ 9035 h 10058"/>
                <a:gd name="connsiteX42" fmla="*/ 5376 w 10000"/>
                <a:gd name="connsiteY42" fmla="*/ 9078 h 10058"/>
                <a:gd name="connsiteX43" fmla="*/ 5665 w 10000"/>
                <a:gd name="connsiteY43" fmla="*/ 9163 h 10058"/>
                <a:gd name="connsiteX44" fmla="*/ 5520 w 10000"/>
                <a:gd name="connsiteY44" fmla="*/ 9307 h 10058"/>
                <a:gd name="connsiteX45" fmla="*/ 4509 w 10000"/>
                <a:gd name="connsiteY45" fmla="*/ 9493 h 10058"/>
                <a:gd name="connsiteX46" fmla="*/ 4653 w 10000"/>
                <a:gd name="connsiteY46" fmla="*/ 9636 h 10058"/>
                <a:gd name="connsiteX47" fmla="*/ 4798 w 10000"/>
                <a:gd name="connsiteY47" fmla="*/ 9679 h 10058"/>
                <a:gd name="connsiteX48" fmla="*/ 4509 w 10000"/>
                <a:gd name="connsiteY48" fmla="*/ 9879 h 10058"/>
                <a:gd name="connsiteX49" fmla="*/ 4653 w 10000"/>
                <a:gd name="connsiteY49" fmla="*/ 9994 h 10058"/>
                <a:gd name="connsiteX50" fmla="*/ 5087 w 10000"/>
                <a:gd name="connsiteY50" fmla="*/ 10008 h 10058"/>
                <a:gd name="connsiteX51" fmla="*/ 6098 w 10000"/>
                <a:gd name="connsiteY51" fmla="*/ 10051 h 10058"/>
                <a:gd name="connsiteX52" fmla="*/ 6821 w 10000"/>
                <a:gd name="connsiteY52" fmla="*/ 10037 h 10058"/>
                <a:gd name="connsiteX53" fmla="*/ 7399 w 10000"/>
                <a:gd name="connsiteY53" fmla="*/ 9865 h 10058"/>
                <a:gd name="connsiteX54" fmla="*/ 7543 w 10000"/>
                <a:gd name="connsiteY54" fmla="*/ 9579 h 10058"/>
                <a:gd name="connsiteX55" fmla="*/ 8121 w 10000"/>
                <a:gd name="connsiteY55" fmla="*/ 9493 h 10058"/>
                <a:gd name="connsiteX56" fmla="*/ 8699 w 10000"/>
                <a:gd name="connsiteY56" fmla="*/ 9292 h 10058"/>
                <a:gd name="connsiteX57" fmla="*/ 8988 w 10000"/>
                <a:gd name="connsiteY57" fmla="*/ 8405 h 10058"/>
                <a:gd name="connsiteX58" fmla="*/ 10000 w 10000"/>
                <a:gd name="connsiteY58" fmla="*/ 8075 h 10058"/>
                <a:gd name="connsiteX59" fmla="*/ 9277 w 10000"/>
                <a:gd name="connsiteY59" fmla="*/ 7560 h 10058"/>
                <a:gd name="connsiteX60" fmla="*/ 9133 w 10000"/>
                <a:gd name="connsiteY60" fmla="*/ 7173 h 10058"/>
                <a:gd name="connsiteX61" fmla="*/ 8844 w 10000"/>
                <a:gd name="connsiteY61" fmla="*/ 7087 h 10058"/>
                <a:gd name="connsiteX62" fmla="*/ 9277 w 10000"/>
                <a:gd name="connsiteY62" fmla="*/ 6428 h 10058"/>
                <a:gd name="connsiteX63" fmla="*/ 9855 w 10000"/>
                <a:gd name="connsiteY63" fmla="*/ 5755 h 10058"/>
                <a:gd name="connsiteX64" fmla="*/ 8410 w 10000"/>
                <a:gd name="connsiteY64" fmla="*/ 5125 h 10058"/>
                <a:gd name="connsiteX65" fmla="*/ 8555 w 10000"/>
                <a:gd name="connsiteY65" fmla="*/ 4953 h 10058"/>
                <a:gd name="connsiteX66" fmla="*/ 9133 w 10000"/>
                <a:gd name="connsiteY66" fmla="*/ 4939 h 10058"/>
                <a:gd name="connsiteX67" fmla="*/ 9566 w 10000"/>
                <a:gd name="connsiteY67" fmla="*/ 4767 h 10058"/>
                <a:gd name="connsiteX68" fmla="*/ 8988 w 10000"/>
                <a:gd name="connsiteY68" fmla="*/ 4066 h 10058"/>
                <a:gd name="connsiteX69" fmla="*/ 8699 w 10000"/>
                <a:gd name="connsiteY69" fmla="*/ 3736 h 10058"/>
                <a:gd name="connsiteX70" fmla="*/ 9422 w 10000"/>
                <a:gd name="connsiteY70" fmla="*/ 3436 h 10058"/>
                <a:gd name="connsiteX71" fmla="*/ 9133 w 10000"/>
                <a:gd name="connsiteY71" fmla="*/ 2934 h 10058"/>
                <a:gd name="connsiteX72" fmla="*/ 9566 w 10000"/>
                <a:gd name="connsiteY72" fmla="*/ 2591 h 10058"/>
                <a:gd name="connsiteX73" fmla="*/ 9133 w 10000"/>
                <a:gd name="connsiteY73" fmla="*/ 1789 h 10058"/>
                <a:gd name="connsiteX74" fmla="*/ 8988 w 10000"/>
                <a:gd name="connsiteY74" fmla="*/ 1087 h 10058"/>
                <a:gd name="connsiteX75" fmla="*/ 9130 w 10000"/>
                <a:gd name="connsiteY75" fmla="*/ 342 h 10058"/>
                <a:gd name="connsiteX76" fmla="*/ 8479 w 10000"/>
                <a:gd name="connsiteY76" fmla="*/ 85 h 10058"/>
                <a:gd name="connsiteX77" fmla="*/ 6382 w 10000"/>
                <a:gd name="connsiteY77" fmla="*/ 131 h 10058"/>
                <a:gd name="connsiteX78" fmla="*/ 6021 w 10000"/>
                <a:gd name="connsiteY78" fmla="*/ 869 h 10058"/>
                <a:gd name="connsiteX79" fmla="*/ 5805 w 10000"/>
                <a:gd name="connsiteY79" fmla="*/ 70 h 10058"/>
                <a:gd name="connsiteX80" fmla="*/ 3569 w 10000"/>
                <a:gd name="connsiteY80" fmla="*/ 55 h 10058"/>
                <a:gd name="connsiteX81" fmla="*/ 2991 w 10000"/>
                <a:gd name="connsiteY81" fmla="*/ 734 h 10058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569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569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208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609 w 10000"/>
                <a:gd name="connsiteY7" fmla="*/ 1720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208 w 10000"/>
                <a:gd name="connsiteY80" fmla="*/ 0 h 10003"/>
                <a:gd name="connsiteX81" fmla="*/ 2991 w 10000"/>
                <a:gd name="connsiteY81" fmla="*/ 679 h 10003"/>
                <a:gd name="connsiteX0" fmla="*/ 3391 w 10400"/>
                <a:gd name="connsiteY0" fmla="*/ 679 h 10003"/>
                <a:gd name="connsiteX1" fmla="*/ 3177 w 10400"/>
                <a:gd name="connsiteY1" fmla="*/ 16 h 10003"/>
                <a:gd name="connsiteX2" fmla="*/ 719 w 10400"/>
                <a:gd name="connsiteY2" fmla="*/ 9 h 10003"/>
                <a:gd name="connsiteX3" fmla="*/ 862 w 10400"/>
                <a:gd name="connsiteY3" fmla="*/ 588 h 10003"/>
                <a:gd name="connsiteX4" fmla="*/ 1007 w 10400"/>
                <a:gd name="connsiteY4" fmla="*/ 932 h 10003"/>
                <a:gd name="connsiteX5" fmla="*/ 1440 w 10400"/>
                <a:gd name="connsiteY5" fmla="*/ 1218 h 10003"/>
                <a:gd name="connsiteX6" fmla="*/ 1151 w 10400"/>
                <a:gd name="connsiteY6" fmla="*/ 1519 h 10003"/>
                <a:gd name="connsiteX7" fmla="*/ 1009 w 10400"/>
                <a:gd name="connsiteY7" fmla="*/ 1720 h 10003"/>
                <a:gd name="connsiteX8" fmla="*/ 0 w 10400"/>
                <a:gd name="connsiteY8" fmla="*/ 1965 h 10003"/>
                <a:gd name="connsiteX9" fmla="*/ 1440 w 10400"/>
                <a:gd name="connsiteY9" fmla="*/ 2049 h 10003"/>
                <a:gd name="connsiteX10" fmla="*/ 1585 w 10400"/>
                <a:gd name="connsiteY10" fmla="*/ 2350 h 10003"/>
                <a:gd name="connsiteX11" fmla="*/ 2308 w 10400"/>
                <a:gd name="connsiteY11" fmla="*/ 2736 h 10003"/>
                <a:gd name="connsiteX12" fmla="*/ 2163 w 10400"/>
                <a:gd name="connsiteY12" fmla="*/ 2965 h 10003"/>
                <a:gd name="connsiteX13" fmla="*/ 2018 w 10400"/>
                <a:gd name="connsiteY13" fmla="*/ 3137 h 10003"/>
                <a:gd name="connsiteX14" fmla="*/ 1151 w 10400"/>
                <a:gd name="connsiteY14" fmla="*/ 3237 h 10003"/>
                <a:gd name="connsiteX15" fmla="*/ 1729 w 10400"/>
                <a:gd name="connsiteY15" fmla="*/ 3409 h 10003"/>
                <a:gd name="connsiteX16" fmla="*/ 2308 w 10400"/>
                <a:gd name="connsiteY16" fmla="*/ 3524 h 10003"/>
                <a:gd name="connsiteX17" fmla="*/ 1729 w 10400"/>
                <a:gd name="connsiteY17" fmla="*/ 3681 h 10003"/>
                <a:gd name="connsiteX18" fmla="*/ 862 w 10400"/>
                <a:gd name="connsiteY18" fmla="*/ 3767 h 10003"/>
                <a:gd name="connsiteX19" fmla="*/ 1151 w 10400"/>
                <a:gd name="connsiteY19" fmla="*/ 3910 h 10003"/>
                <a:gd name="connsiteX20" fmla="*/ 2308 w 10400"/>
                <a:gd name="connsiteY20" fmla="*/ 4039 h 10003"/>
                <a:gd name="connsiteX21" fmla="*/ 2018 w 10400"/>
                <a:gd name="connsiteY21" fmla="*/ 4111 h 10003"/>
                <a:gd name="connsiteX22" fmla="*/ 1874 w 10400"/>
                <a:gd name="connsiteY22" fmla="*/ 4154 h 10003"/>
                <a:gd name="connsiteX23" fmla="*/ 1007 w 10400"/>
                <a:gd name="connsiteY23" fmla="*/ 4182 h 10003"/>
                <a:gd name="connsiteX24" fmla="*/ 1296 w 10400"/>
                <a:gd name="connsiteY24" fmla="*/ 4440 h 10003"/>
                <a:gd name="connsiteX25" fmla="*/ 1296 w 10400"/>
                <a:gd name="connsiteY25" fmla="*/ 4856 h 10003"/>
                <a:gd name="connsiteX26" fmla="*/ 1585 w 10400"/>
                <a:gd name="connsiteY26" fmla="*/ 4941 h 10003"/>
                <a:gd name="connsiteX27" fmla="*/ 429 w 10400"/>
                <a:gd name="connsiteY27" fmla="*/ 5085 h 10003"/>
                <a:gd name="connsiteX28" fmla="*/ 1296 w 10400"/>
                <a:gd name="connsiteY28" fmla="*/ 5242 h 10003"/>
                <a:gd name="connsiteX29" fmla="*/ 2163 w 10400"/>
                <a:gd name="connsiteY29" fmla="*/ 5414 h 10003"/>
                <a:gd name="connsiteX30" fmla="*/ 1874 w 10400"/>
                <a:gd name="connsiteY30" fmla="*/ 5614 h 10003"/>
                <a:gd name="connsiteX31" fmla="*/ 2308 w 10400"/>
                <a:gd name="connsiteY31" fmla="*/ 5929 h 10003"/>
                <a:gd name="connsiteX32" fmla="*/ 2308 w 10400"/>
                <a:gd name="connsiteY32" fmla="*/ 6402 h 10003"/>
                <a:gd name="connsiteX33" fmla="*/ 2741 w 10400"/>
                <a:gd name="connsiteY33" fmla="*/ 7003 h 10003"/>
                <a:gd name="connsiteX34" fmla="*/ 3175 w 10400"/>
                <a:gd name="connsiteY34" fmla="*/ 7490 h 10003"/>
                <a:gd name="connsiteX35" fmla="*/ 2741 w 10400"/>
                <a:gd name="connsiteY35" fmla="*/ 7677 h 10003"/>
                <a:gd name="connsiteX36" fmla="*/ 3464 w 10400"/>
                <a:gd name="connsiteY36" fmla="*/ 7891 h 10003"/>
                <a:gd name="connsiteX37" fmla="*/ 4331 w 10400"/>
                <a:gd name="connsiteY37" fmla="*/ 8221 h 10003"/>
                <a:gd name="connsiteX38" fmla="*/ 4764 w 10400"/>
                <a:gd name="connsiteY38" fmla="*/ 8307 h 10003"/>
                <a:gd name="connsiteX39" fmla="*/ 5198 w 10400"/>
                <a:gd name="connsiteY39" fmla="*/ 8851 h 10003"/>
                <a:gd name="connsiteX40" fmla="*/ 5342 w 10400"/>
                <a:gd name="connsiteY40" fmla="*/ 9123 h 10003"/>
                <a:gd name="connsiteX41" fmla="*/ 5487 w 10400"/>
                <a:gd name="connsiteY41" fmla="*/ 8980 h 10003"/>
                <a:gd name="connsiteX42" fmla="*/ 5776 w 10400"/>
                <a:gd name="connsiteY42" fmla="*/ 9023 h 10003"/>
                <a:gd name="connsiteX43" fmla="*/ 6065 w 10400"/>
                <a:gd name="connsiteY43" fmla="*/ 9108 h 10003"/>
                <a:gd name="connsiteX44" fmla="*/ 5920 w 10400"/>
                <a:gd name="connsiteY44" fmla="*/ 9252 h 10003"/>
                <a:gd name="connsiteX45" fmla="*/ 4909 w 10400"/>
                <a:gd name="connsiteY45" fmla="*/ 9438 h 10003"/>
                <a:gd name="connsiteX46" fmla="*/ 5053 w 10400"/>
                <a:gd name="connsiteY46" fmla="*/ 9581 h 10003"/>
                <a:gd name="connsiteX47" fmla="*/ 5198 w 10400"/>
                <a:gd name="connsiteY47" fmla="*/ 9624 h 10003"/>
                <a:gd name="connsiteX48" fmla="*/ 4909 w 10400"/>
                <a:gd name="connsiteY48" fmla="*/ 9824 h 10003"/>
                <a:gd name="connsiteX49" fmla="*/ 5053 w 10400"/>
                <a:gd name="connsiteY49" fmla="*/ 9939 h 10003"/>
                <a:gd name="connsiteX50" fmla="*/ 5487 w 10400"/>
                <a:gd name="connsiteY50" fmla="*/ 9953 h 10003"/>
                <a:gd name="connsiteX51" fmla="*/ 6498 w 10400"/>
                <a:gd name="connsiteY51" fmla="*/ 9996 h 10003"/>
                <a:gd name="connsiteX52" fmla="*/ 7221 w 10400"/>
                <a:gd name="connsiteY52" fmla="*/ 9982 h 10003"/>
                <a:gd name="connsiteX53" fmla="*/ 7799 w 10400"/>
                <a:gd name="connsiteY53" fmla="*/ 9810 h 10003"/>
                <a:gd name="connsiteX54" fmla="*/ 7943 w 10400"/>
                <a:gd name="connsiteY54" fmla="*/ 9524 h 10003"/>
                <a:gd name="connsiteX55" fmla="*/ 8521 w 10400"/>
                <a:gd name="connsiteY55" fmla="*/ 9438 h 10003"/>
                <a:gd name="connsiteX56" fmla="*/ 9099 w 10400"/>
                <a:gd name="connsiteY56" fmla="*/ 9237 h 10003"/>
                <a:gd name="connsiteX57" fmla="*/ 9388 w 10400"/>
                <a:gd name="connsiteY57" fmla="*/ 8350 h 10003"/>
                <a:gd name="connsiteX58" fmla="*/ 10400 w 10400"/>
                <a:gd name="connsiteY58" fmla="*/ 8020 h 10003"/>
                <a:gd name="connsiteX59" fmla="*/ 9677 w 10400"/>
                <a:gd name="connsiteY59" fmla="*/ 7505 h 10003"/>
                <a:gd name="connsiteX60" fmla="*/ 9533 w 10400"/>
                <a:gd name="connsiteY60" fmla="*/ 7118 h 10003"/>
                <a:gd name="connsiteX61" fmla="*/ 9244 w 10400"/>
                <a:gd name="connsiteY61" fmla="*/ 7032 h 10003"/>
                <a:gd name="connsiteX62" fmla="*/ 9677 w 10400"/>
                <a:gd name="connsiteY62" fmla="*/ 6373 h 10003"/>
                <a:gd name="connsiteX63" fmla="*/ 10255 w 10400"/>
                <a:gd name="connsiteY63" fmla="*/ 5700 h 10003"/>
                <a:gd name="connsiteX64" fmla="*/ 8810 w 10400"/>
                <a:gd name="connsiteY64" fmla="*/ 5070 h 10003"/>
                <a:gd name="connsiteX65" fmla="*/ 8955 w 10400"/>
                <a:gd name="connsiteY65" fmla="*/ 4898 h 10003"/>
                <a:gd name="connsiteX66" fmla="*/ 9533 w 10400"/>
                <a:gd name="connsiteY66" fmla="*/ 4884 h 10003"/>
                <a:gd name="connsiteX67" fmla="*/ 9966 w 10400"/>
                <a:gd name="connsiteY67" fmla="*/ 4712 h 10003"/>
                <a:gd name="connsiteX68" fmla="*/ 9388 w 10400"/>
                <a:gd name="connsiteY68" fmla="*/ 4011 h 10003"/>
                <a:gd name="connsiteX69" fmla="*/ 9099 w 10400"/>
                <a:gd name="connsiteY69" fmla="*/ 3681 h 10003"/>
                <a:gd name="connsiteX70" fmla="*/ 9822 w 10400"/>
                <a:gd name="connsiteY70" fmla="*/ 3381 h 10003"/>
                <a:gd name="connsiteX71" fmla="*/ 9533 w 10400"/>
                <a:gd name="connsiteY71" fmla="*/ 2879 h 10003"/>
                <a:gd name="connsiteX72" fmla="*/ 9966 w 10400"/>
                <a:gd name="connsiteY72" fmla="*/ 2536 h 10003"/>
                <a:gd name="connsiteX73" fmla="*/ 9533 w 10400"/>
                <a:gd name="connsiteY73" fmla="*/ 1734 h 10003"/>
                <a:gd name="connsiteX74" fmla="*/ 9388 w 10400"/>
                <a:gd name="connsiteY74" fmla="*/ 1032 h 10003"/>
                <a:gd name="connsiteX75" fmla="*/ 9530 w 10400"/>
                <a:gd name="connsiteY75" fmla="*/ 287 h 10003"/>
                <a:gd name="connsiteX76" fmla="*/ 8879 w 10400"/>
                <a:gd name="connsiteY76" fmla="*/ 30 h 10003"/>
                <a:gd name="connsiteX77" fmla="*/ 6782 w 10400"/>
                <a:gd name="connsiteY77" fmla="*/ 76 h 10003"/>
                <a:gd name="connsiteX78" fmla="*/ 6421 w 10400"/>
                <a:gd name="connsiteY78" fmla="*/ 814 h 10003"/>
                <a:gd name="connsiteX79" fmla="*/ 6205 w 10400"/>
                <a:gd name="connsiteY79" fmla="*/ 15 h 10003"/>
                <a:gd name="connsiteX80" fmla="*/ 3608 w 10400"/>
                <a:gd name="connsiteY80" fmla="*/ 0 h 10003"/>
                <a:gd name="connsiteX81" fmla="*/ 3391 w 10400"/>
                <a:gd name="connsiteY81" fmla="*/ 679 h 10003"/>
                <a:gd name="connsiteX0" fmla="*/ 3391 w 10400"/>
                <a:gd name="connsiteY0" fmla="*/ 679 h 10003"/>
                <a:gd name="connsiteX1" fmla="*/ 3177 w 10400"/>
                <a:gd name="connsiteY1" fmla="*/ 16 h 10003"/>
                <a:gd name="connsiteX2" fmla="*/ 719 w 10400"/>
                <a:gd name="connsiteY2" fmla="*/ 9 h 10003"/>
                <a:gd name="connsiteX3" fmla="*/ 862 w 10400"/>
                <a:gd name="connsiteY3" fmla="*/ 588 h 10003"/>
                <a:gd name="connsiteX4" fmla="*/ 1007 w 10400"/>
                <a:gd name="connsiteY4" fmla="*/ 932 h 10003"/>
                <a:gd name="connsiteX5" fmla="*/ 1440 w 10400"/>
                <a:gd name="connsiteY5" fmla="*/ 1218 h 10003"/>
                <a:gd name="connsiteX6" fmla="*/ 1151 w 10400"/>
                <a:gd name="connsiteY6" fmla="*/ 1519 h 10003"/>
                <a:gd name="connsiteX7" fmla="*/ 1009 w 10400"/>
                <a:gd name="connsiteY7" fmla="*/ 1720 h 10003"/>
                <a:gd name="connsiteX8" fmla="*/ 0 w 10400"/>
                <a:gd name="connsiteY8" fmla="*/ 1965 h 10003"/>
                <a:gd name="connsiteX9" fmla="*/ 1440 w 10400"/>
                <a:gd name="connsiteY9" fmla="*/ 2049 h 10003"/>
                <a:gd name="connsiteX10" fmla="*/ 936 w 10400"/>
                <a:gd name="connsiteY10" fmla="*/ 2394 h 10003"/>
                <a:gd name="connsiteX11" fmla="*/ 2308 w 10400"/>
                <a:gd name="connsiteY11" fmla="*/ 2736 h 10003"/>
                <a:gd name="connsiteX12" fmla="*/ 2163 w 10400"/>
                <a:gd name="connsiteY12" fmla="*/ 2965 h 10003"/>
                <a:gd name="connsiteX13" fmla="*/ 2018 w 10400"/>
                <a:gd name="connsiteY13" fmla="*/ 3137 h 10003"/>
                <a:gd name="connsiteX14" fmla="*/ 1151 w 10400"/>
                <a:gd name="connsiteY14" fmla="*/ 3237 h 10003"/>
                <a:gd name="connsiteX15" fmla="*/ 1729 w 10400"/>
                <a:gd name="connsiteY15" fmla="*/ 3409 h 10003"/>
                <a:gd name="connsiteX16" fmla="*/ 2308 w 10400"/>
                <a:gd name="connsiteY16" fmla="*/ 3524 h 10003"/>
                <a:gd name="connsiteX17" fmla="*/ 1729 w 10400"/>
                <a:gd name="connsiteY17" fmla="*/ 3681 h 10003"/>
                <a:gd name="connsiteX18" fmla="*/ 862 w 10400"/>
                <a:gd name="connsiteY18" fmla="*/ 3767 h 10003"/>
                <a:gd name="connsiteX19" fmla="*/ 1151 w 10400"/>
                <a:gd name="connsiteY19" fmla="*/ 3910 h 10003"/>
                <a:gd name="connsiteX20" fmla="*/ 2308 w 10400"/>
                <a:gd name="connsiteY20" fmla="*/ 4039 h 10003"/>
                <a:gd name="connsiteX21" fmla="*/ 2018 w 10400"/>
                <a:gd name="connsiteY21" fmla="*/ 4111 h 10003"/>
                <a:gd name="connsiteX22" fmla="*/ 1874 w 10400"/>
                <a:gd name="connsiteY22" fmla="*/ 4154 h 10003"/>
                <a:gd name="connsiteX23" fmla="*/ 1007 w 10400"/>
                <a:gd name="connsiteY23" fmla="*/ 4182 h 10003"/>
                <a:gd name="connsiteX24" fmla="*/ 1296 w 10400"/>
                <a:gd name="connsiteY24" fmla="*/ 4440 h 10003"/>
                <a:gd name="connsiteX25" fmla="*/ 1296 w 10400"/>
                <a:gd name="connsiteY25" fmla="*/ 4856 h 10003"/>
                <a:gd name="connsiteX26" fmla="*/ 1585 w 10400"/>
                <a:gd name="connsiteY26" fmla="*/ 4941 h 10003"/>
                <a:gd name="connsiteX27" fmla="*/ 429 w 10400"/>
                <a:gd name="connsiteY27" fmla="*/ 5085 h 10003"/>
                <a:gd name="connsiteX28" fmla="*/ 1296 w 10400"/>
                <a:gd name="connsiteY28" fmla="*/ 5242 h 10003"/>
                <a:gd name="connsiteX29" fmla="*/ 2163 w 10400"/>
                <a:gd name="connsiteY29" fmla="*/ 5414 h 10003"/>
                <a:gd name="connsiteX30" fmla="*/ 1874 w 10400"/>
                <a:gd name="connsiteY30" fmla="*/ 5614 h 10003"/>
                <a:gd name="connsiteX31" fmla="*/ 2308 w 10400"/>
                <a:gd name="connsiteY31" fmla="*/ 5929 h 10003"/>
                <a:gd name="connsiteX32" fmla="*/ 2308 w 10400"/>
                <a:gd name="connsiteY32" fmla="*/ 6402 h 10003"/>
                <a:gd name="connsiteX33" fmla="*/ 2741 w 10400"/>
                <a:gd name="connsiteY33" fmla="*/ 7003 h 10003"/>
                <a:gd name="connsiteX34" fmla="*/ 3175 w 10400"/>
                <a:gd name="connsiteY34" fmla="*/ 7490 h 10003"/>
                <a:gd name="connsiteX35" fmla="*/ 2741 w 10400"/>
                <a:gd name="connsiteY35" fmla="*/ 7677 h 10003"/>
                <a:gd name="connsiteX36" fmla="*/ 3464 w 10400"/>
                <a:gd name="connsiteY36" fmla="*/ 7891 h 10003"/>
                <a:gd name="connsiteX37" fmla="*/ 4331 w 10400"/>
                <a:gd name="connsiteY37" fmla="*/ 8221 h 10003"/>
                <a:gd name="connsiteX38" fmla="*/ 4764 w 10400"/>
                <a:gd name="connsiteY38" fmla="*/ 8307 h 10003"/>
                <a:gd name="connsiteX39" fmla="*/ 5198 w 10400"/>
                <a:gd name="connsiteY39" fmla="*/ 8851 h 10003"/>
                <a:gd name="connsiteX40" fmla="*/ 5342 w 10400"/>
                <a:gd name="connsiteY40" fmla="*/ 9123 h 10003"/>
                <a:gd name="connsiteX41" fmla="*/ 5487 w 10400"/>
                <a:gd name="connsiteY41" fmla="*/ 8980 h 10003"/>
                <a:gd name="connsiteX42" fmla="*/ 5776 w 10400"/>
                <a:gd name="connsiteY42" fmla="*/ 9023 h 10003"/>
                <a:gd name="connsiteX43" fmla="*/ 6065 w 10400"/>
                <a:gd name="connsiteY43" fmla="*/ 9108 h 10003"/>
                <a:gd name="connsiteX44" fmla="*/ 5920 w 10400"/>
                <a:gd name="connsiteY44" fmla="*/ 9252 h 10003"/>
                <a:gd name="connsiteX45" fmla="*/ 4909 w 10400"/>
                <a:gd name="connsiteY45" fmla="*/ 9438 h 10003"/>
                <a:gd name="connsiteX46" fmla="*/ 5053 w 10400"/>
                <a:gd name="connsiteY46" fmla="*/ 9581 h 10003"/>
                <a:gd name="connsiteX47" fmla="*/ 5198 w 10400"/>
                <a:gd name="connsiteY47" fmla="*/ 9624 h 10003"/>
                <a:gd name="connsiteX48" fmla="*/ 4909 w 10400"/>
                <a:gd name="connsiteY48" fmla="*/ 9824 h 10003"/>
                <a:gd name="connsiteX49" fmla="*/ 5053 w 10400"/>
                <a:gd name="connsiteY49" fmla="*/ 9939 h 10003"/>
                <a:gd name="connsiteX50" fmla="*/ 5487 w 10400"/>
                <a:gd name="connsiteY50" fmla="*/ 9953 h 10003"/>
                <a:gd name="connsiteX51" fmla="*/ 6498 w 10400"/>
                <a:gd name="connsiteY51" fmla="*/ 9996 h 10003"/>
                <a:gd name="connsiteX52" fmla="*/ 7221 w 10400"/>
                <a:gd name="connsiteY52" fmla="*/ 9982 h 10003"/>
                <a:gd name="connsiteX53" fmla="*/ 7799 w 10400"/>
                <a:gd name="connsiteY53" fmla="*/ 9810 h 10003"/>
                <a:gd name="connsiteX54" fmla="*/ 7943 w 10400"/>
                <a:gd name="connsiteY54" fmla="*/ 9524 h 10003"/>
                <a:gd name="connsiteX55" fmla="*/ 8521 w 10400"/>
                <a:gd name="connsiteY55" fmla="*/ 9438 h 10003"/>
                <a:gd name="connsiteX56" fmla="*/ 9099 w 10400"/>
                <a:gd name="connsiteY56" fmla="*/ 9237 h 10003"/>
                <a:gd name="connsiteX57" fmla="*/ 9388 w 10400"/>
                <a:gd name="connsiteY57" fmla="*/ 8350 h 10003"/>
                <a:gd name="connsiteX58" fmla="*/ 10400 w 10400"/>
                <a:gd name="connsiteY58" fmla="*/ 8020 h 10003"/>
                <a:gd name="connsiteX59" fmla="*/ 9677 w 10400"/>
                <a:gd name="connsiteY59" fmla="*/ 7505 h 10003"/>
                <a:gd name="connsiteX60" fmla="*/ 9533 w 10400"/>
                <a:gd name="connsiteY60" fmla="*/ 7118 h 10003"/>
                <a:gd name="connsiteX61" fmla="*/ 9244 w 10400"/>
                <a:gd name="connsiteY61" fmla="*/ 7032 h 10003"/>
                <a:gd name="connsiteX62" fmla="*/ 9677 w 10400"/>
                <a:gd name="connsiteY62" fmla="*/ 6373 h 10003"/>
                <a:gd name="connsiteX63" fmla="*/ 10255 w 10400"/>
                <a:gd name="connsiteY63" fmla="*/ 5700 h 10003"/>
                <a:gd name="connsiteX64" fmla="*/ 8810 w 10400"/>
                <a:gd name="connsiteY64" fmla="*/ 5070 h 10003"/>
                <a:gd name="connsiteX65" fmla="*/ 8955 w 10400"/>
                <a:gd name="connsiteY65" fmla="*/ 4898 h 10003"/>
                <a:gd name="connsiteX66" fmla="*/ 9533 w 10400"/>
                <a:gd name="connsiteY66" fmla="*/ 4884 h 10003"/>
                <a:gd name="connsiteX67" fmla="*/ 9966 w 10400"/>
                <a:gd name="connsiteY67" fmla="*/ 4712 h 10003"/>
                <a:gd name="connsiteX68" fmla="*/ 9388 w 10400"/>
                <a:gd name="connsiteY68" fmla="*/ 4011 h 10003"/>
                <a:gd name="connsiteX69" fmla="*/ 9099 w 10400"/>
                <a:gd name="connsiteY69" fmla="*/ 3681 h 10003"/>
                <a:gd name="connsiteX70" fmla="*/ 9822 w 10400"/>
                <a:gd name="connsiteY70" fmla="*/ 3381 h 10003"/>
                <a:gd name="connsiteX71" fmla="*/ 9533 w 10400"/>
                <a:gd name="connsiteY71" fmla="*/ 2879 h 10003"/>
                <a:gd name="connsiteX72" fmla="*/ 9966 w 10400"/>
                <a:gd name="connsiteY72" fmla="*/ 2536 h 10003"/>
                <a:gd name="connsiteX73" fmla="*/ 9533 w 10400"/>
                <a:gd name="connsiteY73" fmla="*/ 1734 h 10003"/>
                <a:gd name="connsiteX74" fmla="*/ 9388 w 10400"/>
                <a:gd name="connsiteY74" fmla="*/ 1032 h 10003"/>
                <a:gd name="connsiteX75" fmla="*/ 9530 w 10400"/>
                <a:gd name="connsiteY75" fmla="*/ 287 h 10003"/>
                <a:gd name="connsiteX76" fmla="*/ 8879 w 10400"/>
                <a:gd name="connsiteY76" fmla="*/ 30 h 10003"/>
                <a:gd name="connsiteX77" fmla="*/ 6782 w 10400"/>
                <a:gd name="connsiteY77" fmla="*/ 76 h 10003"/>
                <a:gd name="connsiteX78" fmla="*/ 6421 w 10400"/>
                <a:gd name="connsiteY78" fmla="*/ 814 h 10003"/>
                <a:gd name="connsiteX79" fmla="*/ 6205 w 10400"/>
                <a:gd name="connsiteY79" fmla="*/ 15 h 10003"/>
                <a:gd name="connsiteX80" fmla="*/ 3608 w 10400"/>
                <a:gd name="connsiteY80" fmla="*/ 0 h 10003"/>
                <a:gd name="connsiteX81" fmla="*/ 3391 w 10400"/>
                <a:gd name="connsiteY81" fmla="*/ 679 h 10003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87 w 10400"/>
                <a:gd name="connsiteY50" fmla="*/ 9953 h 11371"/>
                <a:gd name="connsiteX51" fmla="*/ 6498 w 10400"/>
                <a:gd name="connsiteY51" fmla="*/ 11371 h 11371"/>
                <a:gd name="connsiteX52" fmla="*/ 7221 w 10400"/>
                <a:gd name="connsiteY52" fmla="*/ 9982 h 11371"/>
                <a:gd name="connsiteX53" fmla="*/ 7799 w 10400"/>
                <a:gd name="connsiteY53" fmla="*/ 9810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9982 h 11371"/>
                <a:gd name="connsiteX53" fmla="*/ 7799 w 10400"/>
                <a:gd name="connsiteY53" fmla="*/ 9810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7799 w 10400"/>
                <a:gd name="connsiteY53" fmla="*/ 9810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8015 w 10400"/>
                <a:gd name="connsiteY53" fmla="*/ 10327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8015 w 10400"/>
                <a:gd name="connsiteY53" fmla="*/ 10327 h 11371"/>
                <a:gd name="connsiteX54" fmla="*/ 7943 w 10400"/>
                <a:gd name="connsiteY54" fmla="*/ 9524 h 11371"/>
                <a:gd name="connsiteX55" fmla="*/ 8809 w 10400"/>
                <a:gd name="connsiteY55" fmla="*/ 9852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8015 w 10400"/>
                <a:gd name="connsiteY53" fmla="*/ 10327 h 11371"/>
                <a:gd name="connsiteX54" fmla="*/ 8087 w 10400"/>
                <a:gd name="connsiteY54" fmla="*/ 10115 h 11371"/>
                <a:gd name="connsiteX55" fmla="*/ 8809 w 10400"/>
                <a:gd name="connsiteY55" fmla="*/ 9852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4909 w 10400"/>
                <a:gd name="connsiteY44" fmla="*/ 9438 h 11371"/>
                <a:gd name="connsiteX45" fmla="*/ 5053 w 10400"/>
                <a:gd name="connsiteY45" fmla="*/ 9581 h 11371"/>
                <a:gd name="connsiteX46" fmla="*/ 5198 w 10400"/>
                <a:gd name="connsiteY46" fmla="*/ 9624 h 11371"/>
                <a:gd name="connsiteX47" fmla="*/ 4909 w 10400"/>
                <a:gd name="connsiteY47" fmla="*/ 9824 h 11371"/>
                <a:gd name="connsiteX48" fmla="*/ 5053 w 10400"/>
                <a:gd name="connsiteY48" fmla="*/ 9939 h 11371"/>
                <a:gd name="connsiteX49" fmla="*/ 5415 w 10400"/>
                <a:gd name="connsiteY49" fmla="*/ 10692 h 11371"/>
                <a:gd name="connsiteX50" fmla="*/ 6498 w 10400"/>
                <a:gd name="connsiteY50" fmla="*/ 11371 h 11371"/>
                <a:gd name="connsiteX51" fmla="*/ 7221 w 10400"/>
                <a:gd name="connsiteY51" fmla="*/ 10603 h 11371"/>
                <a:gd name="connsiteX52" fmla="*/ 8015 w 10400"/>
                <a:gd name="connsiteY52" fmla="*/ 10327 h 11371"/>
                <a:gd name="connsiteX53" fmla="*/ 8087 w 10400"/>
                <a:gd name="connsiteY53" fmla="*/ 10115 h 11371"/>
                <a:gd name="connsiteX54" fmla="*/ 8809 w 10400"/>
                <a:gd name="connsiteY54" fmla="*/ 9852 h 11371"/>
                <a:gd name="connsiteX55" fmla="*/ 9099 w 10400"/>
                <a:gd name="connsiteY55" fmla="*/ 9237 h 11371"/>
                <a:gd name="connsiteX56" fmla="*/ 9388 w 10400"/>
                <a:gd name="connsiteY56" fmla="*/ 8350 h 11371"/>
                <a:gd name="connsiteX57" fmla="*/ 10400 w 10400"/>
                <a:gd name="connsiteY57" fmla="*/ 8020 h 11371"/>
                <a:gd name="connsiteX58" fmla="*/ 9677 w 10400"/>
                <a:gd name="connsiteY58" fmla="*/ 7505 h 11371"/>
                <a:gd name="connsiteX59" fmla="*/ 9533 w 10400"/>
                <a:gd name="connsiteY59" fmla="*/ 7118 h 11371"/>
                <a:gd name="connsiteX60" fmla="*/ 9244 w 10400"/>
                <a:gd name="connsiteY60" fmla="*/ 7032 h 11371"/>
                <a:gd name="connsiteX61" fmla="*/ 9677 w 10400"/>
                <a:gd name="connsiteY61" fmla="*/ 6373 h 11371"/>
                <a:gd name="connsiteX62" fmla="*/ 10255 w 10400"/>
                <a:gd name="connsiteY62" fmla="*/ 5700 h 11371"/>
                <a:gd name="connsiteX63" fmla="*/ 8810 w 10400"/>
                <a:gd name="connsiteY63" fmla="*/ 5070 h 11371"/>
                <a:gd name="connsiteX64" fmla="*/ 8955 w 10400"/>
                <a:gd name="connsiteY64" fmla="*/ 4898 h 11371"/>
                <a:gd name="connsiteX65" fmla="*/ 9533 w 10400"/>
                <a:gd name="connsiteY65" fmla="*/ 4884 h 11371"/>
                <a:gd name="connsiteX66" fmla="*/ 9966 w 10400"/>
                <a:gd name="connsiteY66" fmla="*/ 4712 h 11371"/>
                <a:gd name="connsiteX67" fmla="*/ 9388 w 10400"/>
                <a:gd name="connsiteY67" fmla="*/ 4011 h 11371"/>
                <a:gd name="connsiteX68" fmla="*/ 9099 w 10400"/>
                <a:gd name="connsiteY68" fmla="*/ 3681 h 11371"/>
                <a:gd name="connsiteX69" fmla="*/ 9822 w 10400"/>
                <a:gd name="connsiteY69" fmla="*/ 3381 h 11371"/>
                <a:gd name="connsiteX70" fmla="*/ 9533 w 10400"/>
                <a:gd name="connsiteY70" fmla="*/ 2879 h 11371"/>
                <a:gd name="connsiteX71" fmla="*/ 9966 w 10400"/>
                <a:gd name="connsiteY71" fmla="*/ 2536 h 11371"/>
                <a:gd name="connsiteX72" fmla="*/ 9533 w 10400"/>
                <a:gd name="connsiteY72" fmla="*/ 1734 h 11371"/>
                <a:gd name="connsiteX73" fmla="*/ 9388 w 10400"/>
                <a:gd name="connsiteY73" fmla="*/ 1032 h 11371"/>
                <a:gd name="connsiteX74" fmla="*/ 9530 w 10400"/>
                <a:gd name="connsiteY74" fmla="*/ 287 h 11371"/>
                <a:gd name="connsiteX75" fmla="*/ 8879 w 10400"/>
                <a:gd name="connsiteY75" fmla="*/ 30 h 11371"/>
                <a:gd name="connsiteX76" fmla="*/ 6782 w 10400"/>
                <a:gd name="connsiteY76" fmla="*/ 76 h 11371"/>
                <a:gd name="connsiteX77" fmla="*/ 6421 w 10400"/>
                <a:gd name="connsiteY77" fmla="*/ 814 h 11371"/>
                <a:gd name="connsiteX78" fmla="*/ 6205 w 10400"/>
                <a:gd name="connsiteY78" fmla="*/ 15 h 11371"/>
                <a:gd name="connsiteX79" fmla="*/ 3608 w 10400"/>
                <a:gd name="connsiteY79" fmla="*/ 0 h 11371"/>
                <a:gd name="connsiteX80" fmla="*/ 3391 w 10400"/>
                <a:gd name="connsiteY80" fmla="*/ 679 h 11371"/>
                <a:gd name="connsiteX0" fmla="*/ 4909 w 10400"/>
                <a:gd name="connsiteY0" fmla="*/ 9438 h 11371"/>
                <a:gd name="connsiteX1" fmla="*/ 5053 w 10400"/>
                <a:gd name="connsiteY1" fmla="*/ 9581 h 11371"/>
                <a:gd name="connsiteX2" fmla="*/ 5198 w 10400"/>
                <a:gd name="connsiteY2" fmla="*/ 9624 h 11371"/>
                <a:gd name="connsiteX3" fmla="*/ 4909 w 10400"/>
                <a:gd name="connsiteY3" fmla="*/ 9824 h 11371"/>
                <a:gd name="connsiteX4" fmla="*/ 5053 w 10400"/>
                <a:gd name="connsiteY4" fmla="*/ 9939 h 11371"/>
                <a:gd name="connsiteX5" fmla="*/ 5415 w 10400"/>
                <a:gd name="connsiteY5" fmla="*/ 10692 h 11371"/>
                <a:gd name="connsiteX6" fmla="*/ 6498 w 10400"/>
                <a:gd name="connsiteY6" fmla="*/ 11371 h 11371"/>
                <a:gd name="connsiteX7" fmla="*/ 7221 w 10400"/>
                <a:gd name="connsiteY7" fmla="*/ 10603 h 11371"/>
                <a:gd name="connsiteX8" fmla="*/ 8015 w 10400"/>
                <a:gd name="connsiteY8" fmla="*/ 10327 h 11371"/>
                <a:gd name="connsiteX9" fmla="*/ 8087 w 10400"/>
                <a:gd name="connsiteY9" fmla="*/ 10115 h 11371"/>
                <a:gd name="connsiteX10" fmla="*/ 8809 w 10400"/>
                <a:gd name="connsiteY10" fmla="*/ 9852 h 11371"/>
                <a:gd name="connsiteX11" fmla="*/ 9099 w 10400"/>
                <a:gd name="connsiteY11" fmla="*/ 9237 h 11371"/>
                <a:gd name="connsiteX12" fmla="*/ 9388 w 10400"/>
                <a:gd name="connsiteY12" fmla="*/ 8350 h 11371"/>
                <a:gd name="connsiteX13" fmla="*/ 10400 w 10400"/>
                <a:gd name="connsiteY13" fmla="*/ 8020 h 11371"/>
                <a:gd name="connsiteX14" fmla="*/ 9677 w 10400"/>
                <a:gd name="connsiteY14" fmla="*/ 7505 h 11371"/>
                <a:gd name="connsiteX15" fmla="*/ 9533 w 10400"/>
                <a:gd name="connsiteY15" fmla="*/ 7118 h 11371"/>
                <a:gd name="connsiteX16" fmla="*/ 9244 w 10400"/>
                <a:gd name="connsiteY16" fmla="*/ 7032 h 11371"/>
                <a:gd name="connsiteX17" fmla="*/ 9677 w 10400"/>
                <a:gd name="connsiteY17" fmla="*/ 6373 h 11371"/>
                <a:gd name="connsiteX18" fmla="*/ 10255 w 10400"/>
                <a:gd name="connsiteY18" fmla="*/ 5700 h 11371"/>
                <a:gd name="connsiteX19" fmla="*/ 8810 w 10400"/>
                <a:gd name="connsiteY19" fmla="*/ 5070 h 11371"/>
                <a:gd name="connsiteX20" fmla="*/ 8955 w 10400"/>
                <a:gd name="connsiteY20" fmla="*/ 4898 h 11371"/>
                <a:gd name="connsiteX21" fmla="*/ 9533 w 10400"/>
                <a:gd name="connsiteY21" fmla="*/ 4884 h 11371"/>
                <a:gd name="connsiteX22" fmla="*/ 9966 w 10400"/>
                <a:gd name="connsiteY22" fmla="*/ 4712 h 11371"/>
                <a:gd name="connsiteX23" fmla="*/ 9388 w 10400"/>
                <a:gd name="connsiteY23" fmla="*/ 4011 h 11371"/>
                <a:gd name="connsiteX24" fmla="*/ 9099 w 10400"/>
                <a:gd name="connsiteY24" fmla="*/ 3681 h 11371"/>
                <a:gd name="connsiteX25" fmla="*/ 9822 w 10400"/>
                <a:gd name="connsiteY25" fmla="*/ 3381 h 11371"/>
                <a:gd name="connsiteX26" fmla="*/ 9533 w 10400"/>
                <a:gd name="connsiteY26" fmla="*/ 2879 h 11371"/>
                <a:gd name="connsiteX27" fmla="*/ 9966 w 10400"/>
                <a:gd name="connsiteY27" fmla="*/ 2536 h 11371"/>
                <a:gd name="connsiteX28" fmla="*/ 9533 w 10400"/>
                <a:gd name="connsiteY28" fmla="*/ 1734 h 11371"/>
                <a:gd name="connsiteX29" fmla="*/ 9388 w 10400"/>
                <a:gd name="connsiteY29" fmla="*/ 1032 h 11371"/>
                <a:gd name="connsiteX30" fmla="*/ 9530 w 10400"/>
                <a:gd name="connsiteY30" fmla="*/ 287 h 11371"/>
                <a:gd name="connsiteX31" fmla="*/ 8879 w 10400"/>
                <a:gd name="connsiteY31" fmla="*/ 30 h 11371"/>
                <a:gd name="connsiteX32" fmla="*/ 6782 w 10400"/>
                <a:gd name="connsiteY32" fmla="*/ 76 h 11371"/>
                <a:gd name="connsiteX33" fmla="*/ 6421 w 10400"/>
                <a:gd name="connsiteY33" fmla="*/ 814 h 11371"/>
                <a:gd name="connsiteX34" fmla="*/ 6205 w 10400"/>
                <a:gd name="connsiteY34" fmla="*/ 15 h 11371"/>
                <a:gd name="connsiteX35" fmla="*/ 3608 w 10400"/>
                <a:gd name="connsiteY35" fmla="*/ 0 h 11371"/>
                <a:gd name="connsiteX36" fmla="*/ 3391 w 10400"/>
                <a:gd name="connsiteY36" fmla="*/ 679 h 11371"/>
                <a:gd name="connsiteX37" fmla="*/ 3177 w 10400"/>
                <a:gd name="connsiteY37" fmla="*/ 16 h 11371"/>
                <a:gd name="connsiteX38" fmla="*/ 719 w 10400"/>
                <a:gd name="connsiteY38" fmla="*/ 9 h 11371"/>
                <a:gd name="connsiteX39" fmla="*/ 862 w 10400"/>
                <a:gd name="connsiteY39" fmla="*/ 588 h 11371"/>
                <a:gd name="connsiteX40" fmla="*/ 1007 w 10400"/>
                <a:gd name="connsiteY40" fmla="*/ 932 h 11371"/>
                <a:gd name="connsiteX41" fmla="*/ 1440 w 10400"/>
                <a:gd name="connsiteY41" fmla="*/ 1218 h 11371"/>
                <a:gd name="connsiteX42" fmla="*/ 1151 w 10400"/>
                <a:gd name="connsiteY42" fmla="*/ 1519 h 11371"/>
                <a:gd name="connsiteX43" fmla="*/ 1009 w 10400"/>
                <a:gd name="connsiteY43" fmla="*/ 1720 h 11371"/>
                <a:gd name="connsiteX44" fmla="*/ 0 w 10400"/>
                <a:gd name="connsiteY44" fmla="*/ 1965 h 11371"/>
                <a:gd name="connsiteX45" fmla="*/ 1440 w 10400"/>
                <a:gd name="connsiteY45" fmla="*/ 2049 h 11371"/>
                <a:gd name="connsiteX46" fmla="*/ 936 w 10400"/>
                <a:gd name="connsiteY46" fmla="*/ 2394 h 11371"/>
                <a:gd name="connsiteX47" fmla="*/ 2308 w 10400"/>
                <a:gd name="connsiteY47" fmla="*/ 2736 h 11371"/>
                <a:gd name="connsiteX48" fmla="*/ 2163 w 10400"/>
                <a:gd name="connsiteY48" fmla="*/ 2965 h 11371"/>
                <a:gd name="connsiteX49" fmla="*/ 2018 w 10400"/>
                <a:gd name="connsiteY49" fmla="*/ 3137 h 11371"/>
                <a:gd name="connsiteX50" fmla="*/ 1151 w 10400"/>
                <a:gd name="connsiteY50" fmla="*/ 3237 h 11371"/>
                <a:gd name="connsiteX51" fmla="*/ 1729 w 10400"/>
                <a:gd name="connsiteY51" fmla="*/ 3409 h 11371"/>
                <a:gd name="connsiteX52" fmla="*/ 2308 w 10400"/>
                <a:gd name="connsiteY52" fmla="*/ 3524 h 11371"/>
                <a:gd name="connsiteX53" fmla="*/ 1729 w 10400"/>
                <a:gd name="connsiteY53" fmla="*/ 3681 h 11371"/>
                <a:gd name="connsiteX54" fmla="*/ 862 w 10400"/>
                <a:gd name="connsiteY54" fmla="*/ 3767 h 11371"/>
                <a:gd name="connsiteX55" fmla="*/ 1151 w 10400"/>
                <a:gd name="connsiteY55" fmla="*/ 3910 h 11371"/>
                <a:gd name="connsiteX56" fmla="*/ 2308 w 10400"/>
                <a:gd name="connsiteY56" fmla="*/ 4039 h 11371"/>
                <a:gd name="connsiteX57" fmla="*/ 2018 w 10400"/>
                <a:gd name="connsiteY57" fmla="*/ 4111 h 11371"/>
                <a:gd name="connsiteX58" fmla="*/ 1874 w 10400"/>
                <a:gd name="connsiteY58" fmla="*/ 4154 h 11371"/>
                <a:gd name="connsiteX59" fmla="*/ 1007 w 10400"/>
                <a:gd name="connsiteY59" fmla="*/ 4182 h 11371"/>
                <a:gd name="connsiteX60" fmla="*/ 1296 w 10400"/>
                <a:gd name="connsiteY60" fmla="*/ 4440 h 11371"/>
                <a:gd name="connsiteX61" fmla="*/ 1296 w 10400"/>
                <a:gd name="connsiteY61" fmla="*/ 4856 h 11371"/>
                <a:gd name="connsiteX62" fmla="*/ 1585 w 10400"/>
                <a:gd name="connsiteY62" fmla="*/ 4941 h 11371"/>
                <a:gd name="connsiteX63" fmla="*/ 429 w 10400"/>
                <a:gd name="connsiteY63" fmla="*/ 5085 h 11371"/>
                <a:gd name="connsiteX64" fmla="*/ 1296 w 10400"/>
                <a:gd name="connsiteY64" fmla="*/ 5242 h 11371"/>
                <a:gd name="connsiteX65" fmla="*/ 2163 w 10400"/>
                <a:gd name="connsiteY65" fmla="*/ 5414 h 11371"/>
                <a:gd name="connsiteX66" fmla="*/ 1874 w 10400"/>
                <a:gd name="connsiteY66" fmla="*/ 5614 h 11371"/>
                <a:gd name="connsiteX67" fmla="*/ 2308 w 10400"/>
                <a:gd name="connsiteY67" fmla="*/ 5929 h 11371"/>
                <a:gd name="connsiteX68" fmla="*/ 2308 w 10400"/>
                <a:gd name="connsiteY68" fmla="*/ 6402 h 11371"/>
                <a:gd name="connsiteX69" fmla="*/ 2741 w 10400"/>
                <a:gd name="connsiteY69" fmla="*/ 7003 h 11371"/>
                <a:gd name="connsiteX70" fmla="*/ 3175 w 10400"/>
                <a:gd name="connsiteY70" fmla="*/ 7490 h 11371"/>
                <a:gd name="connsiteX71" fmla="*/ 2741 w 10400"/>
                <a:gd name="connsiteY71" fmla="*/ 7677 h 11371"/>
                <a:gd name="connsiteX72" fmla="*/ 3464 w 10400"/>
                <a:gd name="connsiteY72" fmla="*/ 7891 h 11371"/>
                <a:gd name="connsiteX73" fmla="*/ 4331 w 10400"/>
                <a:gd name="connsiteY73" fmla="*/ 8221 h 11371"/>
                <a:gd name="connsiteX74" fmla="*/ 4764 w 10400"/>
                <a:gd name="connsiteY74" fmla="*/ 8307 h 11371"/>
                <a:gd name="connsiteX75" fmla="*/ 5198 w 10400"/>
                <a:gd name="connsiteY75" fmla="*/ 8851 h 11371"/>
                <a:gd name="connsiteX76" fmla="*/ 5342 w 10400"/>
                <a:gd name="connsiteY76" fmla="*/ 9123 h 11371"/>
                <a:gd name="connsiteX77" fmla="*/ 5487 w 10400"/>
                <a:gd name="connsiteY77" fmla="*/ 8980 h 11371"/>
                <a:gd name="connsiteX78" fmla="*/ 5776 w 10400"/>
                <a:gd name="connsiteY78" fmla="*/ 9023 h 11371"/>
                <a:gd name="connsiteX79" fmla="*/ 6736 w 10400"/>
                <a:gd name="connsiteY79" fmla="*/ 9245 h 11371"/>
                <a:gd name="connsiteX0" fmla="*/ 4909 w 10400"/>
                <a:gd name="connsiteY0" fmla="*/ 9438 h 11371"/>
                <a:gd name="connsiteX1" fmla="*/ 5053 w 10400"/>
                <a:gd name="connsiteY1" fmla="*/ 9581 h 11371"/>
                <a:gd name="connsiteX2" fmla="*/ 5198 w 10400"/>
                <a:gd name="connsiteY2" fmla="*/ 9624 h 11371"/>
                <a:gd name="connsiteX3" fmla="*/ 4909 w 10400"/>
                <a:gd name="connsiteY3" fmla="*/ 9824 h 11371"/>
                <a:gd name="connsiteX4" fmla="*/ 5053 w 10400"/>
                <a:gd name="connsiteY4" fmla="*/ 9939 h 11371"/>
                <a:gd name="connsiteX5" fmla="*/ 5415 w 10400"/>
                <a:gd name="connsiteY5" fmla="*/ 10692 h 11371"/>
                <a:gd name="connsiteX6" fmla="*/ 6498 w 10400"/>
                <a:gd name="connsiteY6" fmla="*/ 11371 h 11371"/>
                <a:gd name="connsiteX7" fmla="*/ 7221 w 10400"/>
                <a:gd name="connsiteY7" fmla="*/ 10603 h 11371"/>
                <a:gd name="connsiteX8" fmla="*/ 8015 w 10400"/>
                <a:gd name="connsiteY8" fmla="*/ 10327 h 11371"/>
                <a:gd name="connsiteX9" fmla="*/ 8087 w 10400"/>
                <a:gd name="connsiteY9" fmla="*/ 10115 h 11371"/>
                <a:gd name="connsiteX10" fmla="*/ 8809 w 10400"/>
                <a:gd name="connsiteY10" fmla="*/ 9852 h 11371"/>
                <a:gd name="connsiteX11" fmla="*/ 9099 w 10400"/>
                <a:gd name="connsiteY11" fmla="*/ 9237 h 11371"/>
                <a:gd name="connsiteX12" fmla="*/ 9388 w 10400"/>
                <a:gd name="connsiteY12" fmla="*/ 8350 h 11371"/>
                <a:gd name="connsiteX13" fmla="*/ 10400 w 10400"/>
                <a:gd name="connsiteY13" fmla="*/ 8020 h 11371"/>
                <a:gd name="connsiteX14" fmla="*/ 9677 w 10400"/>
                <a:gd name="connsiteY14" fmla="*/ 7505 h 11371"/>
                <a:gd name="connsiteX15" fmla="*/ 9533 w 10400"/>
                <a:gd name="connsiteY15" fmla="*/ 7118 h 11371"/>
                <a:gd name="connsiteX16" fmla="*/ 9244 w 10400"/>
                <a:gd name="connsiteY16" fmla="*/ 7032 h 11371"/>
                <a:gd name="connsiteX17" fmla="*/ 9677 w 10400"/>
                <a:gd name="connsiteY17" fmla="*/ 6373 h 11371"/>
                <a:gd name="connsiteX18" fmla="*/ 10255 w 10400"/>
                <a:gd name="connsiteY18" fmla="*/ 5700 h 11371"/>
                <a:gd name="connsiteX19" fmla="*/ 8810 w 10400"/>
                <a:gd name="connsiteY19" fmla="*/ 5070 h 11371"/>
                <a:gd name="connsiteX20" fmla="*/ 8955 w 10400"/>
                <a:gd name="connsiteY20" fmla="*/ 4898 h 11371"/>
                <a:gd name="connsiteX21" fmla="*/ 9533 w 10400"/>
                <a:gd name="connsiteY21" fmla="*/ 4884 h 11371"/>
                <a:gd name="connsiteX22" fmla="*/ 9966 w 10400"/>
                <a:gd name="connsiteY22" fmla="*/ 4712 h 11371"/>
                <a:gd name="connsiteX23" fmla="*/ 9388 w 10400"/>
                <a:gd name="connsiteY23" fmla="*/ 4011 h 11371"/>
                <a:gd name="connsiteX24" fmla="*/ 9099 w 10400"/>
                <a:gd name="connsiteY24" fmla="*/ 3681 h 11371"/>
                <a:gd name="connsiteX25" fmla="*/ 9822 w 10400"/>
                <a:gd name="connsiteY25" fmla="*/ 3381 h 11371"/>
                <a:gd name="connsiteX26" fmla="*/ 9533 w 10400"/>
                <a:gd name="connsiteY26" fmla="*/ 2879 h 11371"/>
                <a:gd name="connsiteX27" fmla="*/ 9966 w 10400"/>
                <a:gd name="connsiteY27" fmla="*/ 2536 h 11371"/>
                <a:gd name="connsiteX28" fmla="*/ 9533 w 10400"/>
                <a:gd name="connsiteY28" fmla="*/ 1734 h 11371"/>
                <a:gd name="connsiteX29" fmla="*/ 9388 w 10400"/>
                <a:gd name="connsiteY29" fmla="*/ 1032 h 11371"/>
                <a:gd name="connsiteX30" fmla="*/ 9530 w 10400"/>
                <a:gd name="connsiteY30" fmla="*/ 287 h 11371"/>
                <a:gd name="connsiteX31" fmla="*/ 8879 w 10400"/>
                <a:gd name="connsiteY31" fmla="*/ 30 h 11371"/>
                <a:gd name="connsiteX32" fmla="*/ 6782 w 10400"/>
                <a:gd name="connsiteY32" fmla="*/ 76 h 11371"/>
                <a:gd name="connsiteX33" fmla="*/ 6421 w 10400"/>
                <a:gd name="connsiteY33" fmla="*/ 814 h 11371"/>
                <a:gd name="connsiteX34" fmla="*/ 6205 w 10400"/>
                <a:gd name="connsiteY34" fmla="*/ 15 h 11371"/>
                <a:gd name="connsiteX35" fmla="*/ 3608 w 10400"/>
                <a:gd name="connsiteY35" fmla="*/ 0 h 11371"/>
                <a:gd name="connsiteX36" fmla="*/ 3391 w 10400"/>
                <a:gd name="connsiteY36" fmla="*/ 679 h 11371"/>
                <a:gd name="connsiteX37" fmla="*/ 3177 w 10400"/>
                <a:gd name="connsiteY37" fmla="*/ 16 h 11371"/>
                <a:gd name="connsiteX38" fmla="*/ 719 w 10400"/>
                <a:gd name="connsiteY38" fmla="*/ 9 h 11371"/>
                <a:gd name="connsiteX39" fmla="*/ 862 w 10400"/>
                <a:gd name="connsiteY39" fmla="*/ 588 h 11371"/>
                <a:gd name="connsiteX40" fmla="*/ 1007 w 10400"/>
                <a:gd name="connsiteY40" fmla="*/ 932 h 11371"/>
                <a:gd name="connsiteX41" fmla="*/ 1440 w 10400"/>
                <a:gd name="connsiteY41" fmla="*/ 1218 h 11371"/>
                <a:gd name="connsiteX42" fmla="*/ 1151 w 10400"/>
                <a:gd name="connsiteY42" fmla="*/ 1519 h 11371"/>
                <a:gd name="connsiteX43" fmla="*/ 1009 w 10400"/>
                <a:gd name="connsiteY43" fmla="*/ 1720 h 11371"/>
                <a:gd name="connsiteX44" fmla="*/ 0 w 10400"/>
                <a:gd name="connsiteY44" fmla="*/ 1965 h 11371"/>
                <a:gd name="connsiteX45" fmla="*/ 1440 w 10400"/>
                <a:gd name="connsiteY45" fmla="*/ 2049 h 11371"/>
                <a:gd name="connsiteX46" fmla="*/ 936 w 10400"/>
                <a:gd name="connsiteY46" fmla="*/ 2394 h 11371"/>
                <a:gd name="connsiteX47" fmla="*/ 2308 w 10400"/>
                <a:gd name="connsiteY47" fmla="*/ 2736 h 11371"/>
                <a:gd name="connsiteX48" fmla="*/ 2163 w 10400"/>
                <a:gd name="connsiteY48" fmla="*/ 2965 h 11371"/>
                <a:gd name="connsiteX49" fmla="*/ 2018 w 10400"/>
                <a:gd name="connsiteY49" fmla="*/ 3137 h 11371"/>
                <a:gd name="connsiteX50" fmla="*/ 1151 w 10400"/>
                <a:gd name="connsiteY50" fmla="*/ 3237 h 11371"/>
                <a:gd name="connsiteX51" fmla="*/ 1729 w 10400"/>
                <a:gd name="connsiteY51" fmla="*/ 3409 h 11371"/>
                <a:gd name="connsiteX52" fmla="*/ 2308 w 10400"/>
                <a:gd name="connsiteY52" fmla="*/ 3524 h 11371"/>
                <a:gd name="connsiteX53" fmla="*/ 1729 w 10400"/>
                <a:gd name="connsiteY53" fmla="*/ 3681 h 11371"/>
                <a:gd name="connsiteX54" fmla="*/ 862 w 10400"/>
                <a:gd name="connsiteY54" fmla="*/ 3767 h 11371"/>
                <a:gd name="connsiteX55" fmla="*/ 1151 w 10400"/>
                <a:gd name="connsiteY55" fmla="*/ 3910 h 11371"/>
                <a:gd name="connsiteX56" fmla="*/ 2308 w 10400"/>
                <a:gd name="connsiteY56" fmla="*/ 4039 h 11371"/>
                <a:gd name="connsiteX57" fmla="*/ 2018 w 10400"/>
                <a:gd name="connsiteY57" fmla="*/ 4111 h 11371"/>
                <a:gd name="connsiteX58" fmla="*/ 1874 w 10400"/>
                <a:gd name="connsiteY58" fmla="*/ 4154 h 11371"/>
                <a:gd name="connsiteX59" fmla="*/ 1007 w 10400"/>
                <a:gd name="connsiteY59" fmla="*/ 4182 h 11371"/>
                <a:gd name="connsiteX60" fmla="*/ 1296 w 10400"/>
                <a:gd name="connsiteY60" fmla="*/ 4440 h 11371"/>
                <a:gd name="connsiteX61" fmla="*/ 1296 w 10400"/>
                <a:gd name="connsiteY61" fmla="*/ 4856 h 11371"/>
                <a:gd name="connsiteX62" fmla="*/ 1585 w 10400"/>
                <a:gd name="connsiteY62" fmla="*/ 4941 h 11371"/>
                <a:gd name="connsiteX63" fmla="*/ 429 w 10400"/>
                <a:gd name="connsiteY63" fmla="*/ 5085 h 11371"/>
                <a:gd name="connsiteX64" fmla="*/ 1296 w 10400"/>
                <a:gd name="connsiteY64" fmla="*/ 5242 h 11371"/>
                <a:gd name="connsiteX65" fmla="*/ 2163 w 10400"/>
                <a:gd name="connsiteY65" fmla="*/ 5414 h 11371"/>
                <a:gd name="connsiteX66" fmla="*/ 1874 w 10400"/>
                <a:gd name="connsiteY66" fmla="*/ 5614 h 11371"/>
                <a:gd name="connsiteX67" fmla="*/ 2308 w 10400"/>
                <a:gd name="connsiteY67" fmla="*/ 5929 h 11371"/>
                <a:gd name="connsiteX68" fmla="*/ 2308 w 10400"/>
                <a:gd name="connsiteY68" fmla="*/ 6402 h 11371"/>
                <a:gd name="connsiteX69" fmla="*/ 2741 w 10400"/>
                <a:gd name="connsiteY69" fmla="*/ 7003 h 11371"/>
                <a:gd name="connsiteX70" fmla="*/ 3175 w 10400"/>
                <a:gd name="connsiteY70" fmla="*/ 7490 h 11371"/>
                <a:gd name="connsiteX71" fmla="*/ 2741 w 10400"/>
                <a:gd name="connsiteY71" fmla="*/ 7677 h 11371"/>
                <a:gd name="connsiteX72" fmla="*/ 3464 w 10400"/>
                <a:gd name="connsiteY72" fmla="*/ 7891 h 11371"/>
                <a:gd name="connsiteX73" fmla="*/ 4331 w 10400"/>
                <a:gd name="connsiteY73" fmla="*/ 8221 h 11371"/>
                <a:gd name="connsiteX74" fmla="*/ 4764 w 10400"/>
                <a:gd name="connsiteY74" fmla="*/ 8307 h 11371"/>
                <a:gd name="connsiteX75" fmla="*/ 5198 w 10400"/>
                <a:gd name="connsiteY75" fmla="*/ 8851 h 11371"/>
                <a:gd name="connsiteX76" fmla="*/ 5342 w 10400"/>
                <a:gd name="connsiteY76" fmla="*/ 9123 h 11371"/>
                <a:gd name="connsiteX77" fmla="*/ 5487 w 10400"/>
                <a:gd name="connsiteY77" fmla="*/ 8980 h 11371"/>
                <a:gd name="connsiteX78" fmla="*/ 5776 w 10400"/>
                <a:gd name="connsiteY78" fmla="*/ 9023 h 11371"/>
                <a:gd name="connsiteX0" fmla="*/ 4909 w 10400"/>
                <a:gd name="connsiteY0" fmla="*/ 9438 h 11371"/>
                <a:gd name="connsiteX1" fmla="*/ 5053 w 10400"/>
                <a:gd name="connsiteY1" fmla="*/ 9581 h 11371"/>
                <a:gd name="connsiteX2" fmla="*/ 5198 w 10400"/>
                <a:gd name="connsiteY2" fmla="*/ 9624 h 11371"/>
                <a:gd name="connsiteX3" fmla="*/ 4909 w 10400"/>
                <a:gd name="connsiteY3" fmla="*/ 9824 h 11371"/>
                <a:gd name="connsiteX4" fmla="*/ 5053 w 10400"/>
                <a:gd name="connsiteY4" fmla="*/ 9939 h 11371"/>
                <a:gd name="connsiteX5" fmla="*/ 5415 w 10400"/>
                <a:gd name="connsiteY5" fmla="*/ 10692 h 11371"/>
                <a:gd name="connsiteX6" fmla="*/ 6498 w 10400"/>
                <a:gd name="connsiteY6" fmla="*/ 11371 h 11371"/>
                <a:gd name="connsiteX7" fmla="*/ 7221 w 10400"/>
                <a:gd name="connsiteY7" fmla="*/ 10603 h 11371"/>
                <a:gd name="connsiteX8" fmla="*/ 8015 w 10400"/>
                <a:gd name="connsiteY8" fmla="*/ 10327 h 11371"/>
                <a:gd name="connsiteX9" fmla="*/ 8087 w 10400"/>
                <a:gd name="connsiteY9" fmla="*/ 10115 h 11371"/>
                <a:gd name="connsiteX10" fmla="*/ 8809 w 10400"/>
                <a:gd name="connsiteY10" fmla="*/ 9852 h 11371"/>
                <a:gd name="connsiteX11" fmla="*/ 9099 w 10400"/>
                <a:gd name="connsiteY11" fmla="*/ 9237 h 11371"/>
                <a:gd name="connsiteX12" fmla="*/ 9388 w 10400"/>
                <a:gd name="connsiteY12" fmla="*/ 8350 h 11371"/>
                <a:gd name="connsiteX13" fmla="*/ 10400 w 10400"/>
                <a:gd name="connsiteY13" fmla="*/ 8020 h 11371"/>
                <a:gd name="connsiteX14" fmla="*/ 9677 w 10400"/>
                <a:gd name="connsiteY14" fmla="*/ 7505 h 11371"/>
                <a:gd name="connsiteX15" fmla="*/ 9533 w 10400"/>
                <a:gd name="connsiteY15" fmla="*/ 7118 h 11371"/>
                <a:gd name="connsiteX16" fmla="*/ 9244 w 10400"/>
                <a:gd name="connsiteY16" fmla="*/ 7032 h 11371"/>
                <a:gd name="connsiteX17" fmla="*/ 9677 w 10400"/>
                <a:gd name="connsiteY17" fmla="*/ 6373 h 11371"/>
                <a:gd name="connsiteX18" fmla="*/ 10255 w 10400"/>
                <a:gd name="connsiteY18" fmla="*/ 5700 h 11371"/>
                <a:gd name="connsiteX19" fmla="*/ 8810 w 10400"/>
                <a:gd name="connsiteY19" fmla="*/ 5070 h 11371"/>
                <a:gd name="connsiteX20" fmla="*/ 8955 w 10400"/>
                <a:gd name="connsiteY20" fmla="*/ 4898 h 11371"/>
                <a:gd name="connsiteX21" fmla="*/ 9533 w 10400"/>
                <a:gd name="connsiteY21" fmla="*/ 4884 h 11371"/>
                <a:gd name="connsiteX22" fmla="*/ 9966 w 10400"/>
                <a:gd name="connsiteY22" fmla="*/ 4712 h 11371"/>
                <a:gd name="connsiteX23" fmla="*/ 9388 w 10400"/>
                <a:gd name="connsiteY23" fmla="*/ 4011 h 11371"/>
                <a:gd name="connsiteX24" fmla="*/ 9099 w 10400"/>
                <a:gd name="connsiteY24" fmla="*/ 3681 h 11371"/>
                <a:gd name="connsiteX25" fmla="*/ 9822 w 10400"/>
                <a:gd name="connsiteY25" fmla="*/ 3381 h 11371"/>
                <a:gd name="connsiteX26" fmla="*/ 9533 w 10400"/>
                <a:gd name="connsiteY26" fmla="*/ 2879 h 11371"/>
                <a:gd name="connsiteX27" fmla="*/ 9966 w 10400"/>
                <a:gd name="connsiteY27" fmla="*/ 2536 h 11371"/>
                <a:gd name="connsiteX28" fmla="*/ 9533 w 10400"/>
                <a:gd name="connsiteY28" fmla="*/ 1734 h 11371"/>
                <a:gd name="connsiteX29" fmla="*/ 9388 w 10400"/>
                <a:gd name="connsiteY29" fmla="*/ 1032 h 11371"/>
                <a:gd name="connsiteX30" fmla="*/ 9530 w 10400"/>
                <a:gd name="connsiteY30" fmla="*/ 287 h 11371"/>
                <a:gd name="connsiteX31" fmla="*/ 8879 w 10400"/>
                <a:gd name="connsiteY31" fmla="*/ 30 h 11371"/>
                <a:gd name="connsiteX32" fmla="*/ 6782 w 10400"/>
                <a:gd name="connsiteY32" fmla="*/ 76 h 11371"/>
                <a:gd name="connsiteX33" fmla="*/ 6421 w 10400"/>
                <a:gd name="connsiteY33" fmla="*/ 814 h 11371"/>
                <a:gd name="connsiteX34" fmla="*/ 6205 w 10400"/>
                <a:gd name="connsiteY34" fmla="*/ 15 h 11371"/>
                <a:gd name="connsiteX35" fmla="*/ 3608 w 10400"/>
                <a:gd name="connsiteY35" fmla="*/ 0 h 11371"/>
                <a:gd name="connsiteX36" fmla="*/ 3391 w 10400"/>
                <a:gd name="connsiteY36" fmla="*/ 679 h 11371"/>
                <a:gd name="connsiteX37" fmla="*/ 3177 w 10400"/>
                <a:gd name="connsiteY37" fmla="*/ 16 h 11371"/>
                <a:gd name="connsiteX38" fmla="*/ 719 w 10400"/>
                <a:gd name="connsiteY38" fmla="*/ 9 h 11371"/>
                <a:gd name="connsiteX39" fmla="*/ 862 w 10400"/>
                <a:gd name="connsiteY39" fmla="*/ 588 h 11371"/>
                <a:gd name="connsiteX40" fmla="*/ 1007 w 10400"/>
                <a:gd name="connsiteY40" fmla="*/ 932 h 11371"/>
                <a:gd name="connsiteX41" fmla="*/ 1440 w 10400"/>
                <a:gd name="connsiteY41" fmla="*/ 1218 h 11371"/>
                <a:gd name="connsiteX42" fmla="*/ 1151 w 10400"/>
                <a:gd name="connsiteY42" fmla="*/ 1519 h 11371"/>
                <a:gd name="connsiteX43" fmla="*/ 1009 w 10400"/>
                <a:gd name="connsiteY43" fmla="*/ 1720 h 11371"/>
                <a:gd name="connsiteX44" fmla="*/ 0 w 10400"/>
                <a:gd name="connsiteY44" fmla="*/ 1965 h 11371"/>
                <a:gd name="connsiteX45" fmla="*/ 1440 w 10400"/>
                <a:gd name="connsiteY45" fmla="*/ 2049 h 11371"/>
                <a:gd name="connsiteX46" fmla="*/ 936 w 10400"/>
                <a:gd name="connsiteY46" fmla="*/ 2394 h 11371"/>
                <a:gd name="connsiteX47" fmla="*/ 2308 w 10400"/>
                <a:gd name="connsiteY47" fmla="*/ 2736 h 11371"/>
                <a:gd name="connsiteX48" fmla="*/ 2163 w 10400"/>
                <a:gd name="connsiteY48" fmla="*/ 2965 h 11371"/>
                <a:gd name="connsiteX49" fmla="*/ 2018 w 10400"/>
                <a:gd name="connsiteY49" fmla="*/ 3137 h 11371"/>
                <a:gd name="connsiteX50" fmla="*/ 1151 w 10400"/>
                <a:gd name="connsiteY50" fmla="*/ 3237 h 11371"/>
                <a:gd name="connsiteX51" fmla="*/ 1729 w 10400"/>
                <a:gd name="connsiteY51" fmla="*/ 3409 h 11371"/>
                <a:gd name="connsiteX52" fmla="*/ 2308 w 10400"/>
                <a:gd name="connsiteY52" fmla="*/ 3524 h 11371"/>
                <a:gd name="connsiteX53" fmla="*/ 1729 w 10400"/>
                <a:gd name="connsiteY53" fmla="*/ 3681 h 11371"/>
                <a:gd name="connsiteX54" fmla="*/ 862 w 10400"/>
                <a:gd name="connsiteY54" fmla="*/ 3767 h 11371"/>
                <a:gd name="connsiteX55" fmla="*/ 1151 w 10400"/>
                <a:gd name="connsiteY55" fmla="*/ 3910 h 11371"/>
                <a:gd name="connsiteX56" fmla="*/ 2308 w 10400"/>
                <a:gd name="connsiteY56" fmla="*/ 4039 h 11371"/>
                <a:gd name="connsiteX57" fmla="*/ 2018 w 10400"/>
                <a:gd name="connsiteY57" fmla="*/ 4111 h 11371"/>
                <a:gd name="connsiteX58" fmla="*/ 1874 w 10400"/>
                <a:gd name="connsiteY58" fmla="*/ 4154 h 11371"/>
                <a:gd name="connsiteX59" fmla="*/ 1007 w 10400"/>
                <a:gd name="connsiteY59" fmla="*/ 4182 h 11371"/>
                <a:gd name="connsiteX60" fmla="*/ 1296 w 10400"/>
                <a:gd name="connsiteY60" fmla="*/ 4440 h 11371"/>
                <a:gd name="connsiteX61" fmla="*/ 1296 w 10400"/>
                <a:gd name="connsiteY61" fmla="*/ 4856 h 11371"/>
                <a:gd name="connsiteX62" fmla="*/ 1585 w 10400"/>
                <a:gd name="connsiteY62" fmla="*/ 4941 h 11371"/>
                <a:gd name="connsiteX63" fmla="*/ 429 w 10400"/>
                <a:gd name="connsiteY63" fmla="*/ 5085 h 11371"/>
                <a:gd name="connsiteX64" fmla="*/ 1296 w 10400"/>
                <a:gd name="connsiteY64" fmla="*/ 5242 h 11371"/>
                <a:gd name="connsiteX65" fmla="*/ 2163 w 10400"/>
                <a:gd name="connsiteY65" fmla="*/ 5414 h 11371"/>
                <a:gd name="connsiteX66" fmla="*/ 1874 w 10400"/>
                <a:gd name="connsiteY66" fmla="*/ 5614 h 11371"/>
                <a:gd name="connsiteX67" fmla="*/ 2308 w 10400"/>
                <a:gd name="connsiteY67" fmla="*/ 5929 h 11371"/>
                <a:gd name="connsiteX68" fmla="*/ 2308 w 10400"/>
                <a:gd name="connsiteY68" fmla="*/ 6402 h 11371"/>
                <a:gd name="connsiteX69" fmla="*/ 2741 w 10400"/>
                <a:gd name="connsiteY69" fmla="*/ 7003 h 11371"/>
                <a:gd name="connsiteX70" fmla="*/ 3175 w 10400"/>
                <a:gd name="connsiteY70" fmla="*/ 7490 h 11371"/>
                <a:gd name="connsiteX71" fmla="*/ 2741 w 10400"/>
                <a:gd name="connsiteY71" fmla="*/ 7677 h 11371"/>
                <a:gd name="connsiteX72" fmla="*/ 3464 w 10400"/>
                <a:gd name="connsiteY72" fmla="*/ 7891 h 11371"/>
                <a:gd name="connsiteX73" fmla="*/ 4331 w 10400"/>
                <a:gd name="connsiteY73" fmla="*/ 8221 h 11371"/>
                <a:gd name="connsiteX74" fmla="*/ 4764 w 10400"/>
                <a:gd name="connsiteY74" fmla="*/ 8307 h 11371"/>
                <a:gd name="connsiteX75" fmla="*/ 5198 w 10400"/>
                <a:gd name="connsiteY75" fmla="*/ 8851 h 11371"/>
                <a:gd name="connsiteX76" fmla="*/ 5342 w 10400"/>
                <a:gd name="connsiteY76" fmla="*/ 9123 h 11371"/>
                <a:gd name="connsiteX77" fmla="*/ 5487 w 10400"/>
                <a:gd name="connsiteY77" fmla="*/ 8980 h 11371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415 w 10400"/>
                <a:gd name="connsiteY5" fmla="*/ 10692 h 12775"/>
                <a:gd name="connsiteX6" fmla="*/ 6859 w 10400"/>
                <a:gd name="connsiteY6" fmla="*/ 12775 h 12775"/>
                <a:gd name="connsiteX7" fmla="*/ 7221 w 10400"/>
                <a:gd name="connsiteY7" fmla="*/ 10603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5487 w 10400"/>
                <a:gd name="connsiteY77" fmla="*/ 8980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415 w 10400"/>
                <a:gd name="connsiteY5" fmla="*/ 10692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5487 w 10400"/>
                <a:gd name="connsiteY77" fmla="*/ 8980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5487 w 10400"/>
                <a:gd name="connsiteY77" fmla="*/ 8980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3252 w 10400"/>
                <a:gd name="connsiteY77" fmla="*/ 9039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76" fmla="*/ 5342 w 10400"/>
                <a:gd name="connsiteY76" fmla="*/ 9123 h 12775"/>
                <a:gd name="connsiteX77" fmla="*/ 3252 w 10400"/>
                <a:gd name="connsiteY77" fmla="*/ 9039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76" fmla="*/ 3828 w 10400"/>
                <a:gd name="connsiteY76" fmla="*/ 8975 h 12775"/>
                <a:gd name="connsiteX77" fmla="*/ 3252 w 10400"/>
                <a:gd name="connsiteY77" fmla="*/ 9039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76" fmla="*/ 3828 w 10400"/>
                <a:gd name="connsiteY76" fmla="*/ 8975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0" fmla="*/ 4909 w 10400"/>
                <a:gd name="connsiteY0" fmla="*/ 9444 h 12781"/>
                <a:gd name="connsiteX1" fmla="*/ 5053 w 10400"/>
                <a:gd name="connsiteY1" fmla="*/ 9587 h 12781"/>
                <a:gd name="connsiteX2" fmla="*/ 5198 w 10400"/>
                <a:gd name="connsiteY2" fmla="*/ 9630 h 12781"/>
                <a:gd name="connsiteX3" fmla="*/ 4909 w 10400"/>
                <a:gd name="connsiteY3" fmla="*/ 9830 h 12781"/>
                <a:gd name="connsiteX4" fmla="*/ 5053 w 10400"/>
                <a:gd name="connsiteY4" fmla="*/ 9945 h 12781"/>
                <a:gd name="connsiteX5" fmla="*/ 5776 w 10400"/>
                <a:gd name="connsiteY5" fmla="*/ 11141 h 12781"/>
                <a:gd name="connsiteX6" fmla="*/ 6859 w 10400"/>
                <a:gd name="connsiteY6" fmla="*/ 12781 h 12781"/>
                <a:gd name="connsiteX7" fmla="*/ 7437 w 10400"/>
                <a:gd name="connsiteY7" fmla="*/ 11304 h 12781"/>
                <a:gd name="connsiteX8" fmla="*/ 8015 w 10400"/>
                <a:gd name="connsiteY8" fmla="*/ 10333 h 12781"/>
                <a:gd name="connsiteX9" fmla="*/ 8087 w 10400"/>
                <a:gd name="connsiteY9" fmla="*/ 10121 h 12781"/>
                <a:gd name="connsiteX10" fmla="*/ 8809 w 10400"/>
                <a:gd name="connsiteY10" fmla="*/ 9858 h 12781"/>
                <a:gd name="connsiteX11" fmla="*/ 9099 w 10400"/>
                <a:gd name="connsiteY11" fmla="*/ 9243 h 12781"/>
                <a:gd name="connsiteX12" fmla="*/ 9388 w 10400"/>
                <a:gd name="connsiteY12" fmla="*/ 8356 h 12781"/>
                <a:gd name="connsiteX13" fmla="*/ 10400 w 10400"/>
                <a:gd name="connsiteY13" fmla="*/ 8026 h 12781"/>
                <a:gd name="connsiteX14" fmla="*/ 9677 w 10400"/>
                <a:gd name="connsiteY14" fmla="*/ 7511 h 12781"/>
                <a:gd name="connsiteX15" fmla="*/ 9533 w 10400"/>
                <a:gd name="connsiteY15" fmla="*/ 7124 h 12781"/>
                <a:gd name="connsiteX16" fmla="*/ 9244 w 10400"/>
                <a:gd name="connsiteY16" fmla="*/ 7038 h 12781"/>
                <a:gd name="connsiteX17" fmla="*/ 9677 w 10400"/>
                <a:gd name="connsiteY17" fmla="*/ 6379 h 12781"/>
                <a:gd name="connsiteX18" fmla="*/ 10255 w 10400"/>
                <a:gd name="connsiteY18" fmla="*/ 5706 h 12781"/>
                <a:gd name="connsiteX19" fmla="*/ 8810 w 10400"/>
                <a:gd name="connsiteY19" fmla="*/ 5076 h 12781"/>
                <a:gd name="connsiteX20" fmla="*/ 8955 w 10400"/>
                <a:gd name="connsiteY20" fmla="*/ 4904 h 12781"/>
                <a:gd name="connsiteX21" fmla="*/ 9533 w 10400"/>
                <a:gd name="connsiteY21" fmla="*/ 4890 h 12781"/>
                <a:gd name="connsiteX22" fmla="*/ 9966 w 10400"/>
                <a:gd name="connsiteY22" fmla="*/ 4718 h 12781"/>
                <a:gd name="connsiteX23" fmla="*/ 9388 w 10400"/>
                <a:gd name="connsiteY23" fmla="*/ 4017 h 12781"/>
                <a:gd name="connsiteX24" fmla="*/ 9099 w 10400"/>
                <a:gd name="connsiteY24" fmla="*/ 3687 h 12781"/>
                <a:gd name="connsiteX25" fmla="*/ 9822 w 10400"/>
                <a:gd name="connsiteY25" fmla="*/ 3387 h 12781"/>
                <a:gd name="connsiteX26" fmla="*/ 9533 w 10400"/>
                <a:gd name="connsiteY26" fmla="*/ 2885 h 12781"/>
                <a:gd name="connsiteX27" fmla="*/ 9966 w 10400"/>
                <a:gd name="connsiteY27" fmla="*/ 2542 h 12781"/>
                <a:gd name="connsiteX28" fmla="*/ 9533 w 10400"/>
                <a:gd name="connsiteY28" fmla="*/ 1740 h 12781"/>
                <a:gd name="connsiteX29" fmla="*/ 9388 w 10400"/>
                <a:gd name="connsiteY29" fmla="*/ 1038 h 12781"/>
                <a:gd name="connsiteX30" fmla="*/ 9530 w 10400"/>
                <a:gd name="connsiteY30" fmla="*/ 293 h 12781"/>
                <a:gd name="connsiteX31" fmla="*/ 8879 w 10400"/>
                <a:gd name="connsiteY31" fmla="*/ 36 h 12781"/>
                <a:gd name="connsiteX32" fmla="*/ 6782 w 10400"/>
                <a:gd name="connsiteY32" fmla="*/ 82 h 12781"/>
                <a:gd name="connsiteX33" fmla="*/ 6421 w 10400"/>
                <a:gd name="connsiteY33" fmla="*/ 820 h 12781"/>
                <a:gd name="connsiteX34" fmla="*/ 6205 w 10400"/>
                <a:gd name="connsiteY34" fmla="*/ 21 h 12781"/>
                <a:gd name="connsiteX35" fmla="*/ 3608 w 10400"/>
                <a:gd name="connsiteY35" fmla="*/ 6 h 12781"/>
                <a:gd name="connsiteX36" fmla="*/ 3391 w 10400"/>
                <a:gd name="connsiteY36" fmla="*/ 685 h 12781"/>
                <a:gd name="connsiteX37" fmla="*/ 3177 w 10400"/>
                <a:gd name="connsiteY37" fmla="*/ 22 h 12781"/>
                <a:gd name="connsiteX38" fmla="*/ 1224 w 10400"/>
                <a:gd name="connsiteY38" fmla="*/ 0 h 12781"/>
                <a:gd name="connsiteX39" fmla="*/ 862 w 10400"/>
                <a:gd name="connsiteY39" fmla="*/ 594 h 12781"/>
                <a:gd name="connsiteX40" fmla="*/ 1007 w 10400"/>
                <a:gd name="connsiteY40" fmla="*/ 938 h 12781"/>
                <a:gd name="connsiteX41" fmla="*/ 1440 w 10400"/>
                <a:gd name="connsiteY41" fmla="*/ 1224 h 12781"/>
                <a:gd name="connsiteX42" fmla="*/ 1151 w 10400"/>
                <a:gd name="connsiteY42" fmla="*/ 1525 h 12781"/>
                <a:gd name="connsiteX43" fmla="*/ 1009 w 10400"/>
                <a:gd name="connsiteY43" fmla="*/ 1726 h 12781"/>
                <a:gd name="connsiteX44" fmla="*/ 0 w 10400"/>
                <a:gd name="connsiteY44" fmla="*/ 1971 h 12781"/>
                <a:gd name="connsiteX45" fmla="*/ 1440 w 10400"/>
                <a:gd name="connsiteY45" fmla="*/ 2055 h 12781"/>
                <a:gd name="connsiteX46" fmla="*/ 936 w 10400"/>
                <a:gd name="connsiteY46" fmla="*/ 2400 h 12781"/>
                <a:gd name="connsiteX47" fmla="*/ 2308 w 10400"/>
                <a:gd name="connsiteY47" fmla="*/ 2742 h 12781"/>
                <a:gd name="connsiteX48" fmla="*/ 2163 w 10400"/>
                <a:gd name="connsiteY48" fmla="*/ 2971 h 12781"/>
                <a:gd name="connsiteX49" fmla="*/ 2018 w 10400"/>
                <a:gd name="connsiteY49" fmla="*/ 3143 h 12781"/>
                <a:gd name="connsiteX50" fmla="*/ 1151 w 10400"/>
                <a:gd name="connsiteY50" fmla="*/ 3243 h 12781"/>
                <a:gd name="connsiteX51" fmla="*/ 1729 w 10400"/>
                <a:gd name="connsiteY51" fmla="*/ 3415 h 12781"/>
                <a:gd name="connsiteX52" fmla="*/ 2308 w 10400"/>
                <a:gd name="connsiteY52" fmla="*/ 3530 h 12781"/>
                <a:gd name="connsiteX53" fmla="*/ 1729 w 10400"/>
                <a:gd name="connsiteY53" fmla="*/ 3687 h 12781"/>
                <a:gd name="connsiteX54" fmla="*/ 862 w 10400"/>
                <a:gd name="connsiteY54" fmla="*/ 3773 h 12781"/>
                <a:gd name="connsiteX55" fmla="*/ 1151 w 10400"/>
                <a:gd name="connsiteY55" fmla="*/ 3916 h 12781"/>
                <a:gd name="connsiteX56" fmla="*/ 2308 w 10400"/>
                <a:gd name="connsiteY56" fmla="*/ 4045 h 12781"/>
                <a:gd name="connsiteX57" fmla="*/ 2018 w 10400"/>
                <a:gd name="connsiteY57" fmla="*/ 4117 h 12781"/>
                <a:gd name="connsiteX58" fmla="*/ 1874 w 10400"/>
                <a:gd name="connsiteY58" fmla="*/ 4160 h 12781"/>
                <a:gd name="connsiteX59" fmla="*/ 1007 w 10400"/>
                <a:gd name="connsiteY59" fmla="*/ 4188 h 12781"/>
                <a:gd name="connsiteX60" fmla="*/ 1296 w 10400"/>
                <a:gd name="connsiteY60" fmla="*/ 4446 h 12781"/>
                <a:gd name="connsiteX61" fmla="*/ 1296 w 10400"/>
                <a:gd name="connsiteY61" fmla="*/ 4862 h 12781"/>
                <a:gd name="connsiteX62" fmla="*/ 1585 w 10400"/>
                <a:gd name="connsiteY62" fmla="*/ 4947 h 12781"/>
                <a:gd name="connsiteX63" fmla="*/ 429 w 10400"/>
                <a:gd name="connsiteY63" fmla="*/ 5091 h 12781"/>
                <a:gd name="connsiteX64" fmla="*/ 1296 w 10400"/>
                <a:gd name="connsiteY64" fmla="*/ 5248 h 12781"/>
                <a:gd name="connsiteX65" fmla="*/ 2163 w 10400"/>
                <a:gd name="connsiteY65" fmla="*/ 5420 h 12781"/>
                <a:gd name="connsiteX66" fmla="*/ 1874 w 10400"/>
                <a:gd name="connsiteY66" fmla="*/ 5620 h 12781"/>
                <a:gd name="connsiteX67" fmla="*/ 2308 w 10400"/>
                <a:gd name="connsiteY67" fmla="*/ 5935 h 12781"/>
                <a:gd name="connsiteX68" fmla="*/ 2308 w 10400"/>
                <a:gd name="connsiteY68" fmla="*/ 6408 h 12781"/>
                <a:gd name="connsiteX69" fmla="*/ 2741 w 10400"/>
                <a:gd name="connsiteY69" fmla="*/ 7009 h 12781"/>
                <a:gd name="connsiteX70" fmla="*/ 3175 w 10400"/>
                <a:gd name="connsiteY70" fmla="*/ 7496 h 12781"/>
                <a:gd name="connsiteX71" fmla="*/ 2741 w 10400"/>
                <a:gd name="connsiteY71" fmla="*/ 7683 h 12781"/>
                <a:gd name="connsiteX72" fmla="*/ 3464 w 10400"/>
                <a:gd name="connsiteY72" fmla="*/ 7897 h 12781"/>
                <a:gd name="connsiteX73" fmla="*/ 4331 w 10400"/>
                <a:gd name="connsiteY73" fmla="*/ 8227 h 12781"/>
                <a:gd name="connsiteX74" fmla="*/ 4764 w 10400"/>
                <a:gd name="connsiteY74" fmla="*/ 8313 h 12781"/>
                <a:gd name="connsiteX75" fmla="*/ 4549 w 10400"/>
                <a:gd name="connsiteY75" fmla="*/ 8813 h 12781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1032 w 10400"/>
                <a:gd name="connsiteY38" fmla="*/ 30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282 w 10400"/>
                <a:gd name="connsiteY37" fmla="*/ 16 h 12775"/>
                <a:gd name="connsiteX38" fmla="*/ 1032 w 10400"/>
                <a:gd name="connsiteY38" fmla="*/ 30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0" fmla="*/ 4909 w 10400"/>
                <a:gd name="connsiteY0" fmla="*/ 9423 h 12760"/>
                <a:gd name="connsiteX1" fmla="*/ 5053 w 10400"/>
                <a:gd name="connsiteY1" fmla="*/ 9566 h 12760"/>
                <a:gd name="connsiteX2" fmla="*/ 5198 w 10400"/>
                <a:gd name="connsiteY2" fmla="*/ 9609 h 12760"/>
                <a:gd name="connsiteX3" fmla="*/ 4909 w 10400"/>
                <a:gd name="connsiteY3" fmla="*/ 9809 h 12760"/>
                <a:gd name="connsiteX4" fmla="*/ 5053 w 10400"/>
                <a:gd name="connsiteY4" fmla="*/ 9924 h 12760"/>
                <a:gd name="connsiteX5" fmla="*/ 5776 w 10400"/>
                <a:gd name="connsiteY5" fmla="*/ 11120 h 12760"/>
                <a:gd name="connsiteX6" fmla="*/ 6859 w 10400"/>
                <a:gd name="connsiteY6" fmla="*/ 12760 h 12760"/>
                <a:gd name="connsiteX7" fmla="*/ 7437 w 10400"/>
                <a:gd name="connsiteY7" fmla="*/ 11283 h 12760"/>
                <a:gd name="connsiteX8" fmla="*/ 8015 w 10400"/>
                <a:gd name="connsiteY8" fmla="*/ 10312 h 12760"/>
                <a:gd name="connsiteX9" fmla="*/ 8087 w 10400"/>
                <a:gd name="connsiteY9" fmla="*/ 10100 h 12760"/>
                <a:gd name="connsiteX10" fmla="*/ 8809 w 10400"/>
                <a:gd name="connsiteY10" fmla="*/ 9837 h 12760"/>
                <a:gd name="connsiteX11" fmla="*/ 9099 w 10400"/>
                <a:gd name="connsiteY11" fmla="*/ 9222 h 12760"/>
                <a:gd name="connsiteX12" fmla="*/ 9388 w 10400"/>
                <a:gd name="connsiteY12" fmla="*/ 8335 h 12760"/>
                <a:gd name="connsiteX13" fmla="*/ 10400 w 10400"/>
                <a:gd name="connsiteY13" fmla="*/ 8005 h 12760"/>
                <a:gd name="connsiteX14" fmla="*/ 9677 w 10400"/>
                <a:gd name="connsiteY14" fmla="*/ 7490 h 12760"/>
                <a:gd name="connsiteX15" fmla="*/ 9533 w 10400"/>
                <a:gd name="connsiteY15" fmla="*/ 7103 h 12760"/>
                <a:gd name="connsiteX16" fmla="*/ 9244 w 10400"/>
                <a:gd name="connsiteY16" fmla="*/ 7017 h 12760"/>
                <a:gd name="connsiteX17" fmla="*/ 9677 w 10400"/>
                <a:gd name="connsiteY17" fmla="*/ 6358 h 12760"/>
                <a:gd name="connsiteX18" fmla="*/ 10255 w 10400"/>
                <a:gd name="connsiteY18" fmla="*/ 5685 h 12760"/>
                <a:gd name="connsiteX19" fmla="*/ 8810 w 10400"/>
                <a:gd name="connsiteY19" fmla="*/ 5055 h 12760"/>
                <a:gd name="connsiteX20" fmla="*/ 8955 w 10400"/>
                <a:gd name="connsiteY20" fmla="*/ 4883 h 12760"/>
                <a:gd name="connsiteX21" fmla="*/ 9533 w 10400"/>
                <a:gd name="connsiteY21" fmla="*/ 4869 h 12760"/>
                <a:gd name="connsiteX22" fmla="*/ 9966 w 10400"/>
                <a:gd name="connsiteY22" fmla="*/ 4697 h 12760"/>
                <a:gd name="connsiteX23" fmla="*/ 9388 w 10400"/>
                <a:gd name="connsiteY23" fmla="*/ 3996 h 12760"/>
                <a:gd name="connsiteX24" fmla="*/ 9099 w 10400"/>
                <a:gd name="connsiteY24" fmla="*/ 3666 h 12760"/>
                <a:gd name="connsiteX25" fmla="*/ 9822 w 10400"/>
                <a:gd name="connsiteY25" fmla="*/ 3366 h 12760"/>
                <a:gd name="connsiteX26" fmla="*/ 9533 w 10400"/>
                <a:gd name="connsiteY26" fmla="*/ 2864 h 12760"/>
                <a:gd name="connsiteX27" fmla="*/ 9966 w 10400"/>
                <a:gd name="connsiteY27" fmla="*/ 2521 h 12760"/>
                <a:gd name="connsiteX28" fmla="*/ 9533 w 10400"/>
                <a:gd name="connsiteY28" fmla="*/ 1719 h 12760"/>
                <a:gd name="connsiteX29" fmla="*/ 9388 w 10400"/>
                <a:gd name="connsiteY29" fmla="*/ 1017 h 12760"/>
                <a:gd name="connsiteX30" fmla="*/ 9530 w 10400"/>
                <a:gd name="connsiteY30" fmla="*/ 272 h 12760"/>
                <a:gd name="connsiteX31" fmla="*/ 8879 w 10400"/>
                <a:gd name="connsiteY31" fmla="*/ 15 h 12760"/>
                <a:gd name="connsiteX32" fmla="*/ 6782 w 10400"/>
                <a:gd name="connsiteY32" fmla="*/ 61 h 12760"/>
                <a:gd name="connsiteX33" fmla="*/ 6421 w 10400"/>
                <a:gd name="connsiteY33" fmla="*/ 799 h 12760"/>
                <a:gd name="connsiteX34" fmla="*/ 6205 w 10400"/>
                <a:gd name="connsiteY34" fmla="*/ 0 h 12760"/>
                <a:gd name="connsiteX35" fmla="*/ 3695 w 10400"/>
                <a:gd name="connsiteY35" fmla="*/ 6 h 12760"/>
                <a:gd name="connsiteX36" fmla="*/ 3391 w 10400"/>
                <a:gd name="connsiteY36" fmla="*/ 664 h 12760"/>
                <a:gd name="connsiteX37" fmla="*/ 3282 w 10400"/>
                <a:gd name="connsiteY37" fmla="*/ 1 h 12760"/>
                <a:gd name="connsiteX38" fmla="*/ 1032 w 10400"/>
                <a:gd name="connsiteY38" fmla="*/ 15 h 12760"/>
                <a:gd name="connsiteX39" fmla="*/ 862 w 10400"/>
                <a:gd name="connsiteY39" fmla="*/ 573 h 12760"/>
                <a:gd name="connsiteX40" fmla="*/ 1007 w 10400"/>
                <a:gd name="connsiteY40" fmla="*/ 917 h 12760"/>
                <a:gd name="connsiteX41" fmla="*/ 1440 w 10400"/>
                <a:gd name="connsiteY41" fmla="*/ 1203 h 12760"/>
                <a:gd name="connsiteX42" fmla="*/ 1151 w 10400"/>
                <a:gd name="connsiteY42" fmla="*/ 1504 h 12760"/>
                <a:gd name="connsiteX43" fmla="*/ 1009 w 10400"/>
                <a:gd name="connsiteY43" fmla="*/ 1705 h 12760"/>
                <a:gd name="connsiteX44" fmla="*/ 0 w 10400"/>
                <a:gd name="connsiteY44" fmla="*/ 1950 h 12760"/>
                <a:gd name="connsiteX45" fmla="*/ 1440 w 10400"/>
                <a:gd name="connsiteY45" fmla="*/ 2034 h 12760"/>
                <a:gd name="connsiteX46" fmla="*/ 936 w 10400"/>
                <a:gd name="connsiteY46" fmla="*/ 2379 h 12760"/>
                <a:gd name="connsiteX47" fmla="*/ 2308 w 10400"/>
                <a:gd name="connsiteY47" fmla="*/ 2721 h 12760"/>
                <a:gd name="connsiteX48" fmla="*/ 2163 w 10400"/>
                <a:gd name="connsiteY48" fmla="*/ 2950 h 12760"/>
                <a:gd name="connsiteX49" fmla="*/ 2018 w 10400"/>
                <a:gd name="connsiteY49" fmla="*/ 3122 h 12760"/>
                <a:gd name="connsiteX50" fmla="*/ 1151 w 10400"/>
                <a:gd name="connsiteY50" fmla="*/ 3222 h 12760"/>
                <a:gd name="connsiteX51" fmla="*/ 1729 w 10400"/>
                <a:gd name="connsiteY51" fmla="*/ 3394 h 12760"/>
                <a:gd name="connsiteX52" fmla="*/ 2308 w 10400"/>
                <a:gd name="connsiteY52" fmla="*/ 3509 h 12760"/>
                <a:gd name="connsiteX53" fmla="*/ 1729 w 10400"/>
                <a:gd name="connsiteY53" fmla="*/ 3666 h 12760"/>
                <a:gd name="connsiteX54" fmla="*/ 862 w 10400"/>
                <a:gd name="connsiteY54" fmla="*/ 3752 h 12760"/>
                <a:gd name="connsiteX55" fmla="*/ 1151 w 10400"/>
                <a:gd name="connsiteY55" fmla="*/ 3895 h 12760"/>
                <a:gd name="connsiteX56" fmla="*/ 2308 w 10400"/>
                <a:gd name="connsiteY56" fmla="*/ 4024 h 12760"/>
                <a:gd name="connsiteX57" fmla="*/ 2018 w 10400"/>
                <a:gd name="connsiteY57" fmla="*/ 4096 h 12760"/>
                <a:gd name="connsiteX58" fmla="*/ 1874 w 10400"/>
                <a:gd name="connsiteY58" fmla="*/ 4139 h 12760"/>
                <a:gd name="connsiteX59" fmla="*/ 1007 w 10400"/>
                <a:gd name="connsiteY59" fmla="*/ 4167 h 12760"/>
                <a:gd name="connsiteX60" fmla="*/ 1296 w 10400"/>
                <a:gd name="connsiteY60" fmla="*/ 4425 h 12760"/>
                <a:gd name="connsiteX61" fmla="*/ 1296 w 10400"/>
                <a:gd name="connsiteY61" fmla="*/ 4841 h 12760"/>
                <a:gd name="connsiteX62" fmla="*/ 1585 w 10400"/>
                <a:gd name="connsiteY62" fmla="*/ 4926 h 12760"/>
                <a:gd name="connsiteX63" fmla="*/ 429 w 10400"/>
                <a:gd name="connsiteY63" fmla="*/ 5070 h 12760"/>
                <a:gd name="connsiteX64" fmla="*/ 1296 w 10400"/>
                <a:gd name="connsiteY64" fmla="*/ 5227 h 12760"/>
                <a:gd name="connsiteX65" fmla="*/ 2163 w 10400"/>
                <a:gd name="connsiteY65" fmla="*/ 5399 h 12760"/>
                <a:gd name="connsiteX66" fmla="*/ 1874 w 10400"/>
                <a:gd name="connsiteY66" fmla="*/ 5599 h 12760"/>
                <a:gd name="connsiteX67" fmla="*/ 2308 w 10400"/>
                <a:gd name="connsiteY67" fmla="*/ 5914 h 12760"/>
                <a:gd name="connsiteX68" fmla="*/ 2308 w 10400"/>
                <a:gd name="connsiteY68" fmla="*/ 6387 h 12760"/>
                <a:gd name="connsiteX69" fmla="*/ 2741 w 10400"/>
                <a:gd name="connsiteY69" fmla="*/ 6988 h 12760"/>
                <a:gd name="connsiteX70" fmla="*/ 3175 w 10400"/>
                <a:gd name="connsiteY70" fmla="*/ 7475 h 12760"/>
                <a:gd name="connsiteX71" fmla="*/ 2741 w 10400"/>
                <a:gd name="connsiteY71" fmla="*/ 7662 h 12760"/>
                <a:gd name="connsiteX72" fmla="*/ 3464 w 10400"/>
                <a:gd name="connsiteY72" fmla="*/ 7876 h 12760"/>
                <a:gd name="connsiteX73" fmla="*/ 4331 w 10400"/>
                <a:gd name="connsiteY73" fmla="*/ 8206 h 12760"/>
                <a:gd name="connsiteX74" fmla="*/ 4764 w 10400"/>
                <a:gd name="connsiteY74" fmla="*/ 8292 h 12760"/>
                <a:gd name="connsiteX75" fmla="*/ 4549 w 10400"/>
                <a:gd name="connsiteY75" fmla="*/ 8792 h 12760"/>
                <a:gd name="connsiteX0" fmla="*/ 4909 w 10400"/>
                <a:gd name="connsiteY0" fmla="*/ 9423 h 12760"/>
                <a:gd name="connsiteX1" fmla="*/ 5053 w 10400"/>
                <a:gd name="connsiteY1" fmla="*/ 9566 h 12760"/>
                <a:gd name="connsiteX2" fmla="*/ 5198 w 10400"/>
                <a:gd name="connsiteY2" fmla="*/ 9609 h 12760"/>
                <a:gd name="connsiteX3" fmla="*/ 4909 w 10400"/>
                <a:gd name="connsiteY3" fmla="*/ 9809 h 12760"/>
                <a:gd name="connsiteX4" fmla="*/ 5053 w 10400"/>
                <a:gd name="connsiteY4" fmla="*/ 9924 h 12760"/>
                <a:gd name="connsiteX5" fmla="*/ 5776 w 10400"/>
                <a:gd name="connsiteY5" fmla="*/ 11120 h 12760"/>
                <a:gd name="connsiteX6" fmla="*/ 6859 w 10400"/>
                <a:gd name="connsiteY6" fmla="*/ 12760 h 12760"/>
                <a:gd name="connsiteX7" fmla="*/ 7437 w 10400"/>
                <a:gd name="connsiteY7" fmla="*/ 11283 h 12760"/>
                <a:gd name="connsiteX8" fmla="*/ 8015 w 10400"/>
                <a:gd name="connsiteY8" fmla="*/ 10312 h 12760"/>
                <a:gd name="connsiteX9" fmla="*/ 8087 w 10400"/>
                <a:gd name="connsiteY9" fmla="*/ 10100 h 12760"/>
                <a:gd name="connsiteX10" fmla="*/ 8809 w 10400"/>
                <a:gd name="connsiteY10" fmla="*/ 9837 h 12760"/>
                <a:gd name="connsiteX11" fmla="*/ 9099 w 10400"/>
                <a:gd name="connsiteY11" fmla="*/ 9222 h 12760"/>
                <a:gd name="connsiteX12" fmla="*/ 9388 w 10400"/>
                <a:gd name="connsiteY12" fmla="*/ 8335 h 12760"/>
                <a:gd name="connsiteX13" fmla="*/ 10400 w 10400"/>
                <a:gd name="connsiteY13" fmla="*/ 8005 h 12760"/>
                <a:gd name="connsiteX14" fmla="*/ 9677 w 10400"/>
                <a:gd name="connsiteY14" fmla="*/ 7490 h 12760"/>
                <a:gd name="connsiteX15" fmla="*/ 9533 w 10400"/>
                <a:gd name="connsiteY15" fmla="*/ 7103 h 12760"/>
                <a:gd name="connsiteX16" fmla="*/ 9244 w 10400"/>
                <a:gd name="connsiteY16" fmla="*/ 7017 h 12760"/>
                <a:gd name="connsiteX17" fmla="*/ 9677 w 10400"/>
                <a:gd name="connsiteY17" fmla="*/ 6358 h 12760"/>
                <a:gd name="connsiteX18" fmla="*/ 10255 w 10400"/>
                <a:gd name="connsiteY18" fmla="*/ 5685 h 12760"/>
                <a:gd name="connsiteX19" fmla="*/ 8810 w 10400"/>
                <a:gd name="connsiteY19" fmla="*/ 5055 h 12760"/>
                <a:gd name="connsiteX20" fmla="*/ 8955 w 10400"/>
                <a:gd name="connsiteY20" fmla="*/ 4883 h 12760"/>
                <a:gd name="connsiteX21" fmla="*/ 9533 w 10400"/>
                <a:gd name="connsiteY21" fmla="*/ 4869 h 12760"/>
                <a:gd name="connsiteX22" fmla="*/ 9966 w 10400"/>
                <a:gd name="connsiteY22" fmla="*/ 4697 h 12760"/>
                <a:gd name="connsiteX23" fmla="*/ 9388 w 10400"/>
                <a:gd name="connsiteY23" fmla="*/ 3996 h 12760"/>
                <a:gd name="connsiteX24" fmla="*/ 9099 w 10400"/>
                <a:gd name="connsiteY24" fmla="*/ 3666 h 12760"/>
                <a:gd name="connsiteX25" fmla="*/ 9822 w 10400"/>
                <a:gd name="connsiteY25" fmla="*/ 3366 h 12760"/>
                <a:gd name="connsiteX26" fmla="*/ 9533 w 10400"/>
                <a:gd name="connsiteY26" fmla="*/ 2864 h 12760"/>
                <a:gd name="connsiteX27" fmla="*/ 9966 w 10400"/>
                <a:gd name="connsiteY27" fmla="*/ 2521 h 12760"/>
                <a:gd name="connsiteX28" fmla="*/ 9533 w 10400"/>
                <a:gd name="connsiteY28" fmla="*/ 1719 h 12760"/>
                <a:gd name="connsiteX29" fmla="*/ 9388 w 10400"/>
                <a:gd name="connsiteY29" fmla="*/ 1017 h 12760"/>
                <a:gd name="connsiteX30" fmla="*/ 9530 w 10400"/>
                <a:gd name="connsiteY30" fmla="*/ 272 h 12760"/>
                <a:gd name="connsiteX31" fmla="*/ 8879 w 10400"/>
                <a:gd name="connsiteY31" fmla="*/ 15 h 12760"/>
                <a:gd name="connsiteX32" fmla="*/ 6782 w 10400"/>
                <a:gd name="connsiteY32" fmla="*/ 61 h 12760"/>
                <a:gd name="connsiteX33" fmla="*/ 6421 w 10400"/>
                <a:gd name="connsiteY33" fmla="*/ 799 h 12760"/>
                <a:gd name="connsiteX34" fmla="*/ 6205 w 10400"/>
                <a:gd name="connsiteY34" fmla="*/ 0 h 12760"/>
                <a:gd name="connsiteX35" fmla="*/ 3800 w 10400"/>
                <a:gd name="connsiteY35" fmla="*/ 20 h 12760"/>
                <a:gd name="connsiteX36" fmla="*/ 3391 w 10400"/>
                <a:gd name="connsiteY36" fmla="*/ 664 h 12760"/>
                <a:gd name="connsiteX37" fmla="*/ 3282 w 10400"/>
                <a:gd name="connsiteY37" fmla="*/ 1 h 12760"/>
                <a:gd name="connsiteX38" fmla="*/ 1032 w 10400"/>
                <a:gd name="connsiteY38" fmla="*/ 15 h 12760"/>
                <a:gd name="connsiteX39" fmla="*/ 862 w 10400"/>
                <a:gd name="connsiteY39" fmla="*/ 573 h 12760"/>
                <a:gd name="connsiteX40" fmla="*/ 1007 w 10400"/>
                <a:gd name="connsiteY40" fmla="*/ 917 h 12760"/>
                <a:gd name="connsiteX41" fmla="*/ 1440 w 10400"/>
                <a:gd name="connsiteY41" fmla="*/ 1203 h 12760"/>
                <a:gd name="connsiteX42" fmla="*/ 1151 w 10400"/>
                <a:gd name="connsiteY42" fmla="*/ 1504 h 12760"/>
                <a:gd name="connsiteX43" fmla="*/ 1009 w 10400"/>
                <a:gd name="connsiteY43" fmla="*/ 1705 h 12760"/>
                <a:gd name="connsiteX44" fmla="*/ 0 w 10400"/>
                <a:gd name="connsiteY44" fmla="*/ 1950 h 12760"/>
                <a:gd name="connsiteX45" fmla="*/ 1440 w 10400"/>
                <a:gd name="connsiteY45" fmla="*/ 2034 h 12760"/>
                <a:gd name="connsiteX46" fmla="*/ 936 w 10400"/>
                <a:gd name="connsiteY46" fmla="*/ 2379 h 12760"/>
                <a:gd name="connsiteX47" fmla="*/ 2308 w 10400"/>
                <a:gd name="connsiteY47" fmla="*/ 2721 h 12760"/>
                <a:gd name="connsiteX48" fmla="*/ 2163 w 10400"/>
                <a:gd name="connsiteY48" fmla="*/ 2950 h 12760"/>
                <a:gd name="connsiteX49" fmla="*/ 2018 w 10400"/>
                <a:gd name="connsiteY49" fmla="*/ 3122 h 12760"/>
                <a:gd name="connsiteX50" fmla="*/ 1151 w 10400"/>
                <a:gd name="connsiteY50" fmla="*/ 3222 h 12760"/>
                <a:gd name="connsiteX51" fmla="*/ 1729 w 10400"/>
                <a:gd name="connsiteY51" fmla="*/ 3394 h 12760"/>
                <a:gd name="connsiteX52" fmla="*/ 2308 w 10400"/>
                <a:gd name="connsiteY52" fmla="*/ 3509 h 12760"/>
                <a:gd name="connsiteX53" fmla="*/ 1729 w 10400"/>
                <a:gd name="connsiteY53" fmla="*/ 3666 h 12760"/>
                <a:gd name="connsiteX54" fmla="*/ 862 w 10400"/>
                <a:gd name="connsiteY54" fmla="*/ 3752 h 12760"/>
                <a:gd name="connsiteX55" fmla="*/ 1151 w 10400"/>
                <a:gd name="connsiteY55" fmla="*/ 3895 h 12760"/>
                <a:gd name="connsiteX56" fmla="*/ 2308 w 10400"/>
                <a:gd name="connsiteY56" fmla="*/ 4024 h 12760"/>
                <a:gd name="connsiteX57" fmla="*/ 2018 w 10400"/>
                <a:gd name="connsiteY57" fmla="*/ 4096 h 12760"/>
                <a:gd name="connsiteX58" fmla="*/ 1874 w 10400"/>
                <a:gd name="connsiteY58" fmla="*/ 4139 h 12760"/>
                <a:gd name="connsiteX59" fmla="*/ 1007 w 10400"/>
                <a:gd name="connsiteY59" fmla="*/ 4167 h 12760"/>
                <a:gd name="connsiteX60" fmla="*/ 1296 w 10400"/>
                <a:gd name="connsiteY60" fmla="*/ 4425 h 12760"/>
                <a:gd name="connsiteX61" fmla="*/ 1296 w 10400"/>
                <a:gd name="connsiteY61" fmla="*/ 4841 h 12760"/>
                <a:gd name="connsiteX62" fmla="*/ 1585 w 10400"/>
                <a:gd name="connsiteY62" fmla="*/ 4926 h 12760"/>
                <a:gd name="connsiteX63" fmla="*/ 429 w 10400"/>
                <a:gd name="connsiteY63" fmla="*/ 5070 h 12760"/>
                <a:gd name="connsiteX64" fmla="*/ 1296 w 10400"/>
                <a:gd name="connsiteY64" fmla="*/ 5227 h 12760"/>
                <a:gd name="connsiteX65" fmla="*/ 2163 w 10400"/>
                <a:gd name="connsiteY65" fmla="*/ 5399 h 12760"/>
                <a:gd name="connsiteX66" fmla="*/ 1874 w 10400"/>
                <a:gd name="connsiteY66" fmla="*/ 5599 h 12760"/>
                <a:gd name="connsiteX67" fmla="*/ 2308 w 10400"/>
                <a:gd name="connsiteY67" fmla="*/ 5914 h 12760"/>
                <a:gd name="connsiteX68" fmla="*/ 2308 w 10400"/>
                <a:gd name="connsiteY68" fmla="*/ 6387 h 12760"/>
                <a:gd name="connsiteX69" fmla="*/ 2741 w 10400"/>
                <a:gd name="connsiteY69" fmla="*/ 6988 h 12760"/>
                <a:gd name="connsiteX70" fmla="*/ 3175 w 10400"/>
                <a:gd name="connsiteY70" fmla="*/ 7475 h 12760"/>
                <a:gd name="connsiteX71" fmla="*/ 2741 w 10400"/>
                <a:gd name="connsiteY71" fmla="*/ 7662 h 12760"/>
                <a:gd name="connsiteX72" fmla="*/ 3464 w 10400"/>
                <a:gd name="connsiteY72" fmla="*/ 7876 h 12760"/>
                <a:gd name="connsiteX73" fmla="*/ 4331 w 10400"/>
                <a:gd name="connsiteY73" fmla="*/ 8206 h 12760"/>
                <a:gd name="connsiteX74" fmla="*/ 4764 w 10400"/>
                <a:gd name="connsiteY74" fmla="*/ 8292 h 12760"/>
                <a:gd name="connsiteX75" fmla="*/ 4549 w 10400"/>
                <a:gd name="connsiteY75" fmla="*/ 8792 h 12760"/>
                <a:gd name="connsiteX0" fmla="*/ 4909 w 10400"/>
                <a:gd name="connsiteY0" fmla="*/ 9422 h 12759"/>
                <a:gd name="connsiteX1" fmla="*/ 5053 w 10400"/>
                <a:gd name="connsiteY1" fmla="*/ 9565 h 12759"/>
                <a:gd name="connsiteX2" fmla="*/ 5198 w 10400"/>
                <a:gd name="connsiteY2" fmla="*/ 9608 h 12759"/>
                <a:gd name="connsiteX3" fmla="*/ 4909 w 10400"/>
                <a:gd name="connsiteY3" fmla="*/ 9808 h 12759"/>
                <a:gd name="connsiteX4" fmla="*/ 5053 w 10400"/>
                <a:gd name="connsiteY4" fmla="*/ 9923 h 12759"/>
                <a:gd name="connsiteX5" fmla="*/ 5776 w 10400"/>
                <a:gd name="connsiteY5" fmla="*/ 11119 h 12759"/>
                <a:gd name="connsiteX6" fmla="*/ 6859 w 10400"/>
                <a:gd name="connsiteY6" fmla="*/ 12759 h 12759"/>
                <a:gd name="connsiteX7" fmla="*/ 7437 w 10400"/>
                <a:gd name="connsiteY7" fmla="*/ 11282 h 12759"/>
                <a:gd name="connsiteX8" fmla="*/ 8015 w 10400"/>
                <a:gd name="connsiteY8" fmla="*/ 10311 h 12759"/>
                <a:gd name="connsiteX9" fmla="*/ 8087 w 10400"/>
                <a:gd name="connsiteY9" fmla="*/ 10099 h 12759"/>
                <a:gd name="connsiteX10" fmla="*/ 8809 w 10400"/>
                <a:gd name="connsiteY10" fmla="*/ 9836 h 12759"/>
                <a:gd name="connsiteX11" fmla="*/ 9099 w 10400"/>
                <a:gd name="connsiteY11" fmla="*/ 9221 h 12759"/>
                <a:gd name="connsiteX12" fmla="*/ 9388 w 10400"/>
                <a:gd name="connsiteY12" fmla="*/ 8334 h 12759"/>
                <a:gd name="connsiteX13" fmla="*/ 10400 w 10400"/>
                <a:gd name="connsiteY13" fmla="*/ 8004 h 12759"/>
                <a:gd name="connsiteX14" fmla="*/ 9677 w 10400"/>
                <a:gd name="connsiteY14" fmla="*/ 7489 h 12759"/>
                <a:gd name="connsiteX15" fmla="*/ 9533 w 10400"/>
                <a:gd name="connsiteY15" fmla="*/ 7102 h 12759"/>
                <a:gd name="connsiteX16" fmla="*/ 9244 w 10400"/>
                <a:gd name="connsiteY16" fmla="*/ 7016 h 12759"/>
                <a:gd name="connsiteX17" fmla="*/ 9677 w 10400"/>
                <a:gd name="connsiteY17" fmla="*/ 6357 h 12759"/>
                <a:gd name="connsiteX18" fmla="*/ 10255 w 10400"/>
                <a:gd name="connsiteY18" fmla="*/ 5684 h 12759"/>
                <a:gd name="connsiteX19" fmla="*/ 8810 w 10400"/>
                <a:gd name="connsiteY19" fmla="*/ 5054 h 12759"/>
                <a:gd name="connsiteX20" fmla="*/ 8955 w 10400"/>
                <a:gd name="connsiteY20" fmla="*/ 4882 h 12759"/>
                <a:gd name="connsiteX21" fmla="*/ 9533 w 10400"/>
                <a:gd name="connsiteY21" fmla="*/ 4868 h 12759"/>
                <a:gd name="connsiteX22" fmla="*/ 9966 w 10400"/>
                <a:gd name="connsiteY22" fmla="*/ 4696 h 12759"/>
                <a:gd name="connsiteX23" fmla="*/ 9388 w 10400"/>
                <a:gd name="connsiteY23" fmla="*/ 3995 h 12759"/>
                <a:gd name="connsiteX24" fmla="*/ 9099 w 10400"/>
                <a:gd name="connsiteY24" fmla="*/ 3665 h 12759"/>
                <a:gd name="connsiteX25" fmla="*/ 9822 w 10400"/>
                <a:gd name="connsiteY25" fmla="*/ 3365 h 12759"/>
                <a:gd name="connsiteX26" fmla="*/ 9533 w 10400"/>
                <a:gd name="connsiteY26" fmla="*/ 2863 h 12759"/>
                <a:gd name="connsiteX27" fmla="*/ 9966 w 10400"/>
                <a:gd name="connsiteY27" fmla="*/ 2520 h 12759"/>
                <a:gd name="connsiteX28" fmla="*/ 9533 w 10400"/>
                <a:gd name="connsiteY28" fmla="*/ 1718 h 12759"/>
                <a:gd name="connsiteX29" fmla="*/ 9388 w 10400"/>
                <a:gd name="connsiteY29" fmla="*/ 1016 h 12759"/>
                <a:gd name="connsiteX30" fmla="*/ 9530 w 10400"/>
                <a:gd name="connsiteY30" fmla="*/ 271 h 12759"/>
                <a:gd name="connsiteX31" fmla="*/ 8879 w 10400"/>
                <a:gd name="connsiteY31" fmla="*/ 14 h 12759"/>
                <a:gd name="connsiteX32" fmla="*/ 6782 w 10400"/>
                <a:gd name="connsiteY32" fmla="*/ 60 h 12759"/>
                <a:gd name="connsiteX33" fmla="*/ 6421 w 10400"/>
                <a:gd name="connsiteY33" fmla="*/ 798 h 12759"/>
                <a:gd name="connsiteX34" fmla="*/ 5995 w 10400"/>
                <a:gd name="connsiteY34" fmla="*/ 17 h 12759"/>
                <a:gd name="connsiteX35" fmla="*/ 3800 w 10400"/>
                <a:gd name="connsiteY35" fmla="*/ 19 h 12759"/>
                <a:gd name="connsiteX36" fmla="*/ 3391 w 10400"/>
                <a:gd name="connsiteY36" fmla="*/ 663 h 12759"/>
                <a:gd name="connsiteX37" fmla="*/ 3282 w 10400"/>
                <a:gd name="connsiteY37" fmla="*/ 0 h 12759"/>
                <a:gd name="connsiteX38" fmla="*/ 1032 w 10400"/>
                <a:gd name="connsiteY38" fmla="*/ 14 h 12759"/>
                <a:gd name="connsiteX39" fmla="*/ 862 w 10400"/>
                <a:gd name="connsiteY39" fmla="*/ 572 h 12759"/>
                <a:gd name="connsiteX40" fmla="*/ 1007 w 10400"/>
                <a:gd name="connsiteY40" fmla="*/ 916 h 12759"/>
                <a:gd name="connsiteX41" fmla="*/ 1440 w 10400"/>
                <a:gd name="connsiteY41" fmla="*/ 1202 h 12759"/>
                <a:gd name="connsiteX42" fmla="*/ 1151 w 10400"/>
                <a:gd name="connsiteY42" fmla="*/ 1503 h 12759"/>
                <a:gd name="connsiteX43" fmla="*/ 1009 w 10400"/>
                <a:gd name="connsiteY43" fmla="*/ 1704 h 12759"/>
                <a:gd name="connsiteX44" fmla="*/ 0 w 10400"/>
                <a:gd name="connsiteY44" fmla="*/ 1949 h 12759"/>
                <a:gd name="connsiteX45" fmla="*/ 1440 w 10400"/>
                <a:gd name="connsiteY45" fmla="*/ 2033 h 12759"/>
                <a:gd name="connsiteX46" fmla="*/ 936 w 10400"/>
                <a:gd name="connsiteY46" fmla="*/ 2378 h 12759"/>
                <a:gd name="connsiteX47" fmla="*/ 2308 w 10400"/>
                <a:gd name="connsiteY47" fmla="*/ 2720 h 12759"/>
                <a:gd name="connsiteX48" fmla="*/ 2163 w 10400"/>
                <a:gd name="connsiteY48" fmla="*/ 2949 h 12759"/>
                <a:gd name="connsiteX49" fmla="*/ 2018 w 10400"/>
                <a:gd name="connsiteY49" fmla="*/ 3121 h 12759"/>
                <a:gd name="connsiteX50" fmla="*/ 1151 w 10400"/>
                <a:gd name="connsiteY50" fmla="*/ 3221 h 12759"/>
                <a:gd name="connsiteX51" fmla="*/ 1729 w 10400"/>
                <a:gd name="connsiteY51" fmla="*/ 3393 h 12759"/>
                <a:gd name="connsiteX52" fmla="*/ 2308 w 10400"/>
                <a:gd name="connsiteY52" fmla="*/ 3508 h 12759"/>
                <a:gd name="connsiteX53" fmla="*/ 1729 w 10400"/>
                <a:gd name="connsiteY53" fmla="*/ 3665 h 12759"/>
                <a:gd name="connsiteX54" fmla="*/ 862 w 10400"/>
                <a:gd name="connsiteY54" fmla="*/ 3751 h 12759"/>
                <a:gd name="connsiteX55" fmla="*/ 1151 w 10400"/>
                <a:gd name="connsiteY55" fmla="*/ 3894 h 12759"/>
                <a:gd name="connsiteX56" fmla="*/ 2308 w 10400"/>
                <a:gd name="connsiteY56" fmla="*/ 4023 h 12759"/>
                <a:gd name="connsiteX57" fmla="*/ 2018 w 10400"/>
                <a:gd name="connsiteY57" fmla="*/ 4095 h 12759"/>
                <a:gd name="connsiteX58" fmla="*/ 1874 w 10400"/>
                <a:gd name="connsiteY58" fmla="*/ 4138 h 12759"/>
                <a:gd name="connsiteX59" fmla="*/ 1007 w 10400"/>
                <a:gd name="connsiteY59" fmla="*/ 4166 h 12759"/>
                <a:gd name="connsiteX60" fmla="*/ 1296 w 10400"/>
                <a:gd name="connsiteY60" fmla="*/ 4424 h 12759"/>
                <a:gd name="connsiteX61" fmla="*/ 1296 w 10400"/>
                <a:gd name="connsiteY61" fmla="*/ 4840 h 12759"/>
                <a:gd name="connsiteX62" fmla="*/ 1585 w 10400"/>
                <a:gd name="connsiteY62" fmla="*/ 4925 h 12759"/>
                <a:gd name="connsiteX63" fmla="*/ 429 w 10400"/>
                <a:gd name="connsiteY63" fmla="*/ 5069 h 12759"/>
                <a:gd name="connsiteX64" fmla="*/ 1296 w 10400"/>
                <a:gd name="connsiteY64" fmla="*/ 5226 h 12759"/>
                <a:gd name="connsiteX65" fmla="*/ 2163 w 10400"/>
                <a:gd name="connsiteY65" fmla="*/ 5398 h 12759"/>
                <a:gd name="connsiteX66" fmla="*/ 1874 w 10400"/>
                <a:gd name="connsiteY66" fmla="*/ 5598 h 12759"/>
                <a:gd name="connsiteX67" fmla="*/ 2308 w 10400"/>
                <a:gd name="connsiteY67" fmla="*/ 5913 h 12759"/>
                <a:gd name="connsiteX68" fmla="*/ 2308 w 10400"/>
                <a:gd name="connsiteY68" fmla="*/ 6386 h 12759"/>
                <a:gd name="connsiteX69" fmla="*/ 2741 w 10400"/>
                <a:gd name="connsiteY69" fmla="*/ 6987 h 12759"/>
                <a:gd name="connsiteX70" fmla="*/ 3175 w 10400"/>
                <a:gd name="connsiteY70" fmla="*/ 7474 h 12759"/>
                <a:gd name="connsiteX71" fmla="*/ 2741 w 10400"/>
                <a:gd name="connsiteY71" fmla="*/ 7661 h 12759"/>
                <a:gd name="connsiteX72" fmla="*/ 3464 w 10400"/>
                <a:gd name="connsiteY72" fmla="*/ 7875 h 12759"/>
                <a:gd name="connsiteX73" fmla="*/ 4331 w 10400"/>
                <a:gd name="connsiteY73" fmla="*/ 8205 h 12759"/>
                <a:gd name="connsiteX74" fmla="*/ 4764 w 10400"/>
                <a:gd name="connsiteY74" fmla="*/ 8291 h 12759"/>
                <a:gd name="connsiteX75" fmla="*/ 4549 w 10400"/>
                <a:gd name="connsiteY75" fmla="*/ 8791 h 12759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879 w 10400"/>
                <a:gd name="connsiteY31" fmla="*/ 18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879 w 10400"/>
                <a:gd name="connsiteY31" fmla="*/ 18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757 w 10400"/>
                <a:gd name="connsiteY31" fmla="*/ 22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757 w 10400"/>
                <a:gd name="connsiteY31" fmla="*/ 22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80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80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80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8769 w 10000"/>
                <a:gd name="connsiteY30" fmla="*/ 393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8769 w 10000"/>
                <a:gd name="connsiteY30" fmla="*/ 393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174 w 10000"/>
                <a:gd name="connsiteY39" fmla="*/ 591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057 w 10000"/>
                <a:gd name="connsiteY30" fmla="*/ 423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174 w 10000"/>
                <a:gd name="connsiteY39" fmla="*/ 591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0000" h="12763">
                  <a:moveTo>
                    <a:pt x="4509" y="9426"/>
                  </a:moveTo>
                  <a:cubicBezTo>
                    <a:pt x="4557" y="9474"/>
                    <a:pt x="4576" y="9521"/>
                    <a:pt x="4653" y="9569"/>
                  </a:cubicBezTo>
                  <a:cubicBezTo>
                    <a:pt x="4672" y="9584"/>
                    <a:pt x="4798" y="9597"/>
                    <a:pt x="4798" y="9612"/>
                  </a:cubicBezTo>
                  <a:cubicBezTo>
                    <a:pt x="4798" y="9680"/>
                    <a:pt x="4595" y="9746"/>
                    <a:pt x="4509" y="9812"/>
                  </a:cubicBezTo>
                  <a:cubicBezTo>
                    <a:pt x="4557" y="9851"/>
                    <a:pt x="4499" y="9892"/>
                    <a:pt x="4653" y="9927"/>
                  </a:cubicBezTo>
                  <a:cubicBezTo>
                    <a:pt x="4711" y="9940"/>
                    <a:pt x="5241" y="11117"/>
                    <a:pt x="5376" y="11123"/>
                  </a:cubicBezTo>
                  <a:cubicBezTo>
                    <a:pt x="6378" y="11173"/>
                    <a:pt x="5255" y="12734"/>
                    <a:pt x="6459" y="12763"/>
                  </a:cubicBezTo>
                  <a:cubicBezTo>
                    <a:pt x="6700" y="12759"/>
                    <a:pt x="6825" y="11298"/>
                    <a:pt x="7037" y="11286"/>
                  </a:cubicBezTo>
                  <a:cubicBezTo>
                    <a:pt x="7490" y="11260"/>
                    <a:pt x="7557" y="10350"/>
                    <a:pt x="7615" y="10315"/>
                  </a:cubicBezTo>
                  <a:cubicBezTo>
                    <a:pt x="7663" y="10220"/>
                    <a:pt x="7504" y="10196"/>
                    <a:pt x="7687" y="10103"/>
                  </a:cubicBezTo>
                  <a:cubicBezTo>
                    <a:pt x="7755" y="10069"/>
                    <a:pt x="8255" y="9870"/>
                    <a:pt x="8409" y="9840"/>
                  </a:cubicBezTo>
                  <a:cubicBezTo>
                    <a:pt x="8737" y="9775"/>
                    <a:pt x="8468" y="9294"/>
                    <a:pt x="8699" y="9225"/>
                  </a:cubicBezTo>
                  <a:cubicBezTo>
                    <a:pt x="8391" y="8921"/>
                    <a:pt x="8767" y="8647"/>
                    <a:pt x="8988" y="8338"/>
                  </a:cubicBezTo>
                  <a:cubicBezTo>
                    <a:pt x="9037" y="8269"/>
                    <a:pt x="9798" y="8087"/>
                    <a:pt x="10000" y="8008"/>
                  </a:cubicBezTo>
                  <a:cubicBezTo>
                    <a:pt x="9778" y="7834"/>
                    <a:pt x="9412" y="7669"/>
                    <a:pt x="9277" y="7493"/>
                  </a:cubicBezTo>
                  <a:cubicBezTo>
                    <a:pt x="9229" y="7364"/>
                    <a:pt x="9249" y="7235"/>
                    <a:pt x="9133" y="7106"/>
                  </a:cubicBezTo>
                  <a:cubicBezTo>
                    <a:pt x="9104" y="7076"/>
                    <a:pt x="8844" y="7020"/>
                    <a:pt x="8844" y="7020"/>
                  </a:cubicBezTo>
                  <a:cubicBezTo>
                    <a:pt x="8969" y="6802"/>
                    <a:pt x="8911" y="6577"/>
                    <a:pt x="9277" y="6361"/>
                  </a:cubicBezTo>
                  <a:cubicBezTo>
                    <a:pt x="9297" y="6135"/>
                    <a:pt x="10000" y="5905"/>
                    <a:pt x="9855" y="5688"/>
                  </a:cubicBezTo>
                  <a:cubicBezTo>
                    <a:pt x="9711" y="5472"/>
                    <a:pt x="8622" y="5192"/>
                    <a:pt x="8410" y="5058"/>
                  </a:cubicBezTo>
                  <a:cubicBezTo>
                    <a:pt x="9711" y="5087"/>
                    <a:pt x="8343" y="4940"/>
                    <a:pt x="8555" y="4886"/>
                  </a:cubicBezTo>
                  <a:cubicBezTo>
                    <a:pt x="8622" y="4868"/>
                    <a:pt x="9008" y="4887"/>
                    <a:pt x="9133" y="4872"/>
                  </a:cubicBezTo>
                  <a:cubicBezTo>
                    <a:pt x="9374" y="4844"/>
                    <a:pt x="9509" y="4733"/>
                    <a:pt x="9566" y="4700"/>
                  </a:cubicBezTo>
                  <a:cubicBezTo>
                    <a:pt x="9355" y="4466"/>
                    <a:pt x="9162" y="4234"/>
                    <a:pt x="8988" y="3999"/>
                  </a:cubicBezTo>
                  <a:cubicBezTo>
                    <a:pt x="8911" y="3889"/>
                    <a:pt x="8699" y="3669"/>
                    <a:pt x="8699" y="3669"/>
                  </a:cubicBezTo>
                  <a:cubicBezTo>
                    <a:pt x="8805" y="3556"/>
                    <a:pt x="8786" y="3462"/>
                    <a:pt x="9422" y="3369"/>
                  </a:cubicBezTo>
                  <a:cubicBezTo>
                    <a:pt x="9759" y="3201"/>
                    <a:pt x="9345" y="3034"/>
                    <a:pt x="9133" y="2867"/>
                  </a:cubicBezTo>
                  <a:cubicBezTo>
                    <a:pt x="9239" y="2691"/>
                    <a:pt x="9229" y="2657"/>
                    <a:pt x="9566" y="2524"/>
                  </a:cubicBezTo>
                  <a:cubicBezTo>
                    <a:pt x="9489" y="2227"/>
                    <a:pt x="9355" y="2002"/>
                    <a:pt x="9133" y="1722"/>
                  </a:cubicBezTo>
                  <a:cubicBezTo>
                    <a:pt x="9422" y="1267"/>
                    <a:pt x="8988" y="1721"/>
                    <a:pt x="8988" y="1020"/>
                  </a:cubicBezTo>
                  <a:cubicBezTo>
                    <a:pt x="8988" y="768"/>
                    <a:pt x="9275" y="770"/>
                    <a:pt x="9057" y="423"/>
                  </a:cubicBezTo>
                  <a:cubicBezTo>
                    <a:pt x="8749" y="402"/>
                    <a:pt x="8733" y="27"/>
                    <a:pt x="8357" y="22"/>
                  </a:cubicBezTo>
                  <a:cubicBezTo>
                    <a:pt x="7991" y="19"/>
                    <a:pt x="7048" y="0"/>
                    <a:pt x="6277" y="28"/>
                  </a:cubicBezTo>
                  <a:cubicBezTo>
                    <a:pt x="6094" y="184"/>
                    <a:pt x="6261" y="543"/>
                    <a:pt x="6021" y="462"/>
                  </a:cubicBezTo>
                  <a:lnTo>
                    <a:pt x="5595" y="21"/>
                  </a:lnTo>
                  <a:lnTo>
                    <a:pt x="3400" y="23"/>
                  </a:lnTo>
                  <a:cubicBezTo>
                    <a:pt x="3351" y="323"/>
                    <a:pt x="3040" y="367"/>
                    <a:pt x="2991" y="667"/>
                  </a:cubicBezTo>
                  <a:cubicBezTo>
                    <a:pt x="2920" y="446"/>
                    <a:pt x="2953" y="225"/>
                    <a:pt x="2882" y="4"/>
                  </a:cubicBezTo>
                  <a:lnTo>
                    <a:pt x="632" y="18"/>
                  </a:lnTo>
                  <a:cubicBezTo>
                    <a:pt x="632" y="216"/>
                    <a:pt x="174" y="393"/>
                    <a:pt x="174" y="591"/>
                  </a:cubicBezTo>
                  <a:cubicBezTo>
                    <a:pt x="222" y="706"/>
                    <a:pt x="559" y="805"/>
                    <a:pt x="607" y="920"/>
                  </a:cubicBezTo>
                  <a:lnTo>
                    <a:pt x="1040" y="1206"/>
                  </a:lnTo>
                  <a:lnTo>
                    <a:pt x="751" y="1507"/>
                  </a:lnTo>
                  <a:cubicBezTo>
                    <a:pt x="704" y="1574"/>
                    <a:pt x="656" y="1641"/>
                    <a:pt x="609" y="1708"/>
                  </a:cubicBezTo>
                  <a:cubicBezTo>
                    <a:pt x="430" y="1781"/>
                    <a:pt x="215" y="1819"/>
                    <a:pt x="71" y="1928"/>
                  </a:cubicBezTo>
                  <a:cubicBezTo>
                    <a:pt x="184" y="2007"/>
                    <a:pt x="717" y="2001"/>
                    <a:pt x="1040" y="2037"/>
                  </a:cubicBezTo>
                  <a:lnTo>
                    <a:pt x="536" y="2382"/>
                  </a:lnTo>
                  <a:lnTo>
                    <a:pt x="1908" y="2724"/>
                  </a:lnTo>
                  <a:lnTo>
                    <a:pt x="1763" y="2953"/>
                  </a:lnTo>
                  <a:lnTo>
                    <a:pt x="1618" y="3125"/>
                  </a:lnTo>
                  <a:lnTo>
                    <a:pt x="751" y="3225"/>
                  </a:lnTo>
                  <a:lnTo>
                    <a:pt x="1329" y="3397"/>
                  </a:lnTo>
                  <a:lnTo>
                    <a:pt x="1908" y="3512"/>
                  </a:lnTo>
                  <a:lnTo>
                    <a:pt x="1329" y="3669"/>
                  </a:lnTo>
                  <a:lnTo>
                    <a:pt x="462" y="3755"/>
                  </a:lnTo>
                  <a:lnTo>
                    <a:pt x="751" y="3898"/>
                  </a:lnTo>
                  <a:cubicBezTo>
                    <a:pt x="1551" y="4025"/>
                    <a:pt x="1040" y="3999"/>
                    <a:pt x="1908" y="4027"/>
                  </a:cubicBezTo>
                  <a:cubicBezTo>
                    <a:pt x="1811" y="4051"/>
                    <a:pt x="1705" y="4075"/>
                    <a:pt x="1618" y="4099"/>
                  </a:cubicBezTo>
                  <a:cubicBezTo>
                    <a:pt x="1561" y="4113"/>
                    <a:pt x="1599" y="4133"/>
                    <a:pt x="1474" y="4142"/>
                  </a:cubicBezTo>
                  <a:cubicBezTo>
                    <a:pt x="1224" y="4159"/>
                    <a:pt x="607" y="4170"/>
                    <a:pt x="607" y="4170"/>
                  </a:cubicBezTo>
                  <a:cubicBezTo>
                    <a:pt x="318" y="4256"/>
                    <a:pt x="617" y="4345"/>
                    <a:pt x="896" y="4428"/>
                  </a:cubicBezTo>
                  <a:cubicBezTo>
                    <a:pt x="645" y="4605"/>
                    <a:pt x="617" y="4581"/>
                    <a:pt x="896" y="4844"/>
                  </a:cubicBezTo>
                  <a:cubicBezTo>
                    <a:pt x="925" y="4873"/>
                    <a:pt x="1185" y="4929"/>
                    <a:pt x="1185" y="4929"/>
                  </a:cubicBezTo>
                  <a:cubicBezTo>
                    <a:pt x="1002" y="5078"/>
                    <a:pt x="1272" y="5042"/>
                    <a:pt x="29" y="5073"/>
                  </a:cubicBezTo>
                  <a:cubicBezTo>
                    <a:pt x="164" y="5165"/>
                    <a:pt x="0" y="5201"/>
                    <a:pt x="896" y="5230"/>
                  </a:cubicBezTo>
                  <a:cubicBezTo>
                    <a:pt x="1089" y="5286"/>
                    <a:pt x="1426" y="5352"/>
                    <a:pt x="1763" y="5402"/>
                  </a:cubicBezTo>
                  <a:cubicBezTo>
                    <a:pt x="1647" y="5469"/>
                    <a:pt x="1618" y="5537"/>
                    <a:pt x="1474" y="5602"/>
                  </a:cubicBezTo>
                  <a:cubicBezTo>
                    <a:pt x="1349" y="5661"/>
                    <a:pt x="2100" y="5860"/>
                    <a:pt x="1908" y="5917"/>
                  </a:cubicBezTo>
                  <a:cubicBezTo>
                    <a:pt x="1965" y="6053"/>
                    <a:pt x="241" y="6335"/>
                    <a:pt x="1908" y="6390"/>
                  </a:cubicBezTo>
                  <a:cubicBezTo>
                    <a:pt x="2148" y="6591"/>
                    <a:pt x="2197" y="6780"/>
                    <a:pt x="2341" y="6991"/>
                  </a:cubicBezTo>
                  <a:cubicBezTo>
                    <a:pt x="2187" y="7159"/>
                    <a:pt x="2235" y="7318"/>
                    <a:pt x="2775" y="7478"/>
                  </a:cubicBezTo>
                  <a:cubicBezTo>
                    <a:pt x="2611" y="7542"/>
                    <a:pt x="2447" y="7599"/>
                    <a:pt x="2341" y="7665"/>
                  </a:cubicBezTo>
                  <a:cubicBezTo>
                    <a:pt x="2457" y="7777"/>
                    <a:pt x="2206" y="7823"/>
                    <a:pt x="3064" y="7879"/>
                  </a:cubicBezTo>
                  <a:cubicBezTo>
                    <a:pt x="3671" y="7970"/>
                    <a:pt x="3632" y="8108"/>
                    <a:pt x="3931" y="8209"/>
                  </a:cubicBezTo>
                  <a:cubicBezTo>
                    <a:pt x="4017" y="8239"/>
                    <a:pt x="4258" y="8264"/>
                    <a:pt x="4364" y="8295"/>
                  </a:cubicBezTo>
                  <a:cubicBezTo>
                    <a:pt x="4509" y="8400"/>
                    <a:pt x="4052" y="8659"/>
                    <a:pt x="4149" y="8795"/>
                  </a:cubicBezTo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49000">
                  <a:srgbClr val="FFFF00"/>
                </a:gs>
                <a:gs pos="100000">
                  <a:srgbClr val="FF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08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684" name="Group 2"/>
            <p:cNvGrpSpPr>
              <a:grpSpLocks noChangeAspect="1"/>
            </p:cNvGrpSpPr>
            <p:nvPr/>
          </p:nvGrpSpPr>
          <p:grpSpPr bwMode="auto">
            <a:xfrm>
              <a:off x="1889119" y="320676"/>
              <a:ext cx="1436499" cy="8290800"/>
              <a:chOff x="7047" y="521"/>
              <a:chExt cx="2759" cy="15915"/>
            </a:xfrm>
          </p:grpSpPr>
          <p:cxnSp>
            <p:nvCxnSpPr>
              <p:cNvPr id="1685" name="AutoShape 3"/>
              <p:cNvCxnSpPr>
                <a:cxnSpLocks noChangeShapeType="1"/>
              </p:cNvCxnSpPr>
              <p:nvPr/>
            </p:nvCxnSpPr>
            <p:spPr bwMode="auto">
              <a:xfrm flipV="1">
                <a:off x="9007" y="15570"/>
                <a:ext cx="6" cy="83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686" name="AutoShape 4"/>
              <p:cNvCxnSpPr>
                <a:cxnSpLocks noChangeShapeType="1"/>
              </p:cNvCxnSpPr>
              <p:nvPr/>
            </p:nvCxnSpPr>
            <p:spPr bwMode="auto">
              <a:xfrm flipH="1" flipV="1">
                <a:off x="7826" y="15570"/>
                <a:ext cx="4" cy="7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687" name="Freeform 5"/>
              <p:cNvSpPr>
                <a:spLocks noChangeAspect="1"/>
              </p:cNvSpPr>
              <p:nvPr/>
            </p:nvSpPr>
            <p:spPr bwMode="auto">
              <a:xfrm flipH="1">
                <a:off x="8794" y="15561"/>
                <a:ext cx="144" cy="67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5" y="64"/>
                  </a:cxn>
                  <a:cxn ang="0">
                    <a:pos x="38" y="64"/>
                  </a:cxn>
                  <a:cxn ang="0">
                    <a:pos x="30" y="159"/>
                  </a:cxn>
                  <a:cxn ang="0">
                    <a:pos x="27" y="184"/>
                  </a:cxn>
                  <a:cxn ang="0">
                    <a:pos x="0" y="237"/>
                  </a:cxn>
                  <a:cxn ang="0">
                    <a:pos x="8" y="364"/>
                  </a:cxn>
                  <a:cxn ang="0">
                    <a:pos x="60" y="462"/>
                  </a:cxn>
                  <a:cxn ang="0">
                    <a:pos x="83" y="576"/>
                  </a:cxn>
                  <a:cxn ang="0">
                    <a:pos x="79" y="648"/>
                  </a:cxn>
                  <a:cxn ang="0">
                    <a:pos x="128" y="640"/>
                  </a:cxn>
                  <a:cxn ang="0">
                    <a:pos x="128" y="584"/>
                  </a:cxn>
                  <a:cxn ang="0">
                    <a:pos x="135" y="439"/>
                  </a:cxn>
                  <a:cxn ang="0">
                    <a:pos x="132" y="390"/>
                  </a:cxn>
                  <a:cxn ang="0">
                    <a:pos x="143" y="258"/>
                  </a:cxn>
                  <a:cxn ang="0">
                    <a:pos x="128" y="223"/>
                  </a:cxn>
                  <a:cxn ang="0">
                    <a:pos x="117" y="184"/>
                  </a:cxn>
                  <a:cxn ang="0">
                    <a:pos x="113" y="125"/>
                  </a:cxn>
                  <a:cxn ang="0">
                    <a:pos x="120" y="78"/>
                  </a:cxn>
                  <a:cxn ang="0">
                    <a:pos x="117" y="17"/>
                  </a:cxn>
                  <a:cxn ang="0">
                    <a:pos x="19" y="0"/>
                  </a:cxn>
                </a:cxnLst>
                <a:rect l="0" t="0" r="r" b="b"/>
                <a:pathLst>
                  <a:path w="143" h="648">
                    <a:moveTo>
                      <a:pt x="19" y="0"/>
                    </a:moveTo>
                    <a:lnTo>
                      <a:pt x="15" y="64"/>
                    </a:lnTo>
                    <a:lnTo>
                      <a:pt x="38" y="64"/>
                    </a:lnTo>
                    <a:lnTo>
                      <a:pt x="30" y="159"/>
                    </a:lnTo>
                    <a:lnTo>
                      <a:pt x="27" y="184"/>
                    </a:lnTo>
                    <a:lnTo>
                      <a:pt x="0" y="237"/>
                    </a:lnTo>
                    <a:lnTo>
                      <a:pt x="8" y="364"/>
                    </a:lnTo>
                    <a:lnTo>
                      <a:pt x="60" y="462"/>
                    </a:lnTo>
                    <a:lnTo>
                      <a:pt x="83" y="576"/>
                    </a:lnTo>
                    <a:lnTo>
                      <a:pt x="79" y="648"/>
                    </a:lnTo>
                    <a:lnTo>
                      <a:pt x="128" y="640"/>
                    </a:lnTo>
                    <a:lnTo>
                      <a:pt x="128" y="584"/>
                    </a:lnTo>
                    <a:lnTo>
                      <a:pt x="135" y="439"/>
                    </a:lnTo>
                    <a:lnTo>
                      <a:pt x="132" y="390"/>
                    </a:lnTo>
                    <a:lnTo>
                      <a:pt x="143" y="258"/>
                    </a:lnTo>
                    <a:lnTo>
                      <a:pt x="128" y="223"/>
                    </a:lnTo>
                    <a:lnTo>
                      <a:pt x="117" y="184"/>
                    </a:lnTo>
                    <a:lnTo>
                      <a:pt x="113" y="125"/>
                    </a:lnTo>
                    <a:lnTo>
                      <a:pt x="120" y="78"/>
                    </a:lnTo>
                    <a:lnTo>
                      <a:pt x="117" y="17"/>
                    </a:lnTo>
                    <a:lnTo>
                      <a:pt x="1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88" name="Freeform 6"/>
              <p:cNvSpPr>
                <a:spLocks noChangeAspect="1"/>
              </p:cNvSpPr>
              <p:nvPr/>
            </p:nvSpPr>
            <p:spPr bwMode="auto">
              <a:xfrm>
                <a:off x="7775" y="15661"/>
                <a:ext cx="108" cy="1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1" y="4"/>
                  </a:cxn>
                  <a:cxn ang="0">
                    <a:pos x="108" y="70"/>
                  </a:cxn>
                  <a:cxn ang="0">
                    <a:pos x="59" y="172"/>
                  </a:cxn>
                  <a:cxn ang="0">
                    <a:pos x="18" y="187"/>
                  </a:cxn>
                  <a:cxn ang="0">
                    <a:pos x="0" y="0"/>
                  </a:cxn>
                </a:cxnLst>
                <a:rect l="0" t="0" r="r" b="b"/>
                <a:pathLst>
                  <a:path w="108" h="187">
                    <a:moveTo>
                      <a:pt x="0" y="0"/>
                    </a:moveTo>
                    <a:lnTo>
                      <a:pt x="101" y="4"/>
                    </a:lnTo>
                    <a:lnTo>
                      <a:pt x="108" y="70"/>
                    </a:lnTo>
                    <a:lnTo>
                      <a:pt x="59" y="172"/>
                    </a:lnTo>
                    <a:lnTo>
                      <a:pt x="18" y="18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404040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89" name="AutoShape 7"/>
              <p:cNvSpPr>
                <a:spLocks noChangeArrowheads="1"/>
              </p:cNvSpPr>
              <p:nvPr/>
            </p:nvSpPr>
            <p:spPr bwMode="auto">
              <a:xfrm rot="16200000" flipH="1">
                <a:off x="8814" y="5757"/>
                <a:ext cx="170" cy="71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0" name="Freeform 8"/>
              <p:cNvSpPr>
                <a:spLocks noChangeAspect="1"/>
              </p:cNvSpPr>
              <p:nvPr/>
            </p:nvSpPr>
            <p:spPr bwMode="auto">
              <a:xfrm>
                <a:off x="7901" y="15566"/>
                <a:ext cx="143" cy="64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5" y="64"/>
                  </a:cxn>
                  <a:cxn ang="0">
                    <a:pos x="38" y="64"/>
                  </a:cxn>
                  <a:cxn ang="0">
                    <a:pos x="30" y="159"/>
                  </a:cxn>
                  <a:cxn ang="0">
                    <a:pos x="27" y="184"/>
                  </a:cxn>
                  <a:cxn ang="0">
                    <a:pos x="0" y="237"/>
                  </a:cxn>
                  <a:cxn ang="0">
                    <a:pos x="8" y="364"/>
                  </a:cxn>
                  <a:cxn ang="0">
                    <a:pos x="60" y="462"/>
                  </a:cxn>
                  <a:cxn ang="0">
                    <a:pos x="83" y="576"/>
                  </a:cxn>
                  <a:cxn ang="0">
                    <a:pos x="79" y="648"/>
                  </a:cxn>
                  <a:cxn ang="0">
                    <a:pos x="128" y="640"/>
                  </a:cxn>
                  <a:cxn ang="0">
                    <a:pos x="128" y="584"/>
                  </a:cxn>
                  <a:cxn ang="0">
                    <a:pos x="135" y="439"/>
                  </a:cxn>
                  <a:cxn ang="0">
                    <a:pos x="132" y="390"/>
                  </a:cxn>
                  <a:cxn ang="0">
                    <a:pos x="143" y="258"/>
                  </a:cxn>
                  <a:cxn ang="0">
                    <a:pos x="128" y="223"/>
                  </a:cxn>
                  <a:cxn ang="0">
                    <a:pos x="117" y="184"/>
                  </a:cxn>
                  <a:cxn ang="0">
                    <a:pos x="113" y="125"/>
                  </a:cxn>
                  <a:cxn ang="0">
                    <a:pos x="120" y="78"/>
                  </a:cxn>
                  <a:cxn ang="0">
                    <a:pos x="117" y="17"/>
                  </a:cxn>
                  <a:cxn ang="0">
                    <a:pos x="19" y="0"/>
                  </a:cxn>
                </a:cxnLst>
                <a:rect l="0" t="0" r="r" b="b"/>
                <a:pathLst>
                  <a:path w="143" h="648">
                    <a:moveTo>
                      <a:pt x="19" y="0"/>
                    </a:moveTo>
                    <a:lnTo>
                      <a:pt x="15" y="64"/>
                    </a:lnTo>
                    <a:lnTo>
                      <a:pt x="38" y="64"/>
                    </a:lnTo>
                    <a:lnTo>
                      <a:pt x="30" y="159"/>
                    </a:lnTo>
                    <a:lnTo>
                      <a:pt x="27" y="184"/>
                    </a:lnTo>
                    <a:lnTo>
                      <a:pt x="0" y="237"/>
                    </a:lnTo>
                    <a:lnTo>
                      <a:pt x="8" y="364"/>
                    </a:lnTo>
                    <a:lnTo>
                      <a:pt x="60" y="462"/>
                    </a:lnTo>
                    <a:lnTo>
                      <a:pt x="83" y="576"/>
                    </a:lnTo>
                    <a:lnTo>
                      <a:pt x="79" y="648"/>
                    </a:lnTo>
                    <a:lnTo>
                      <a:pt x="128" y="640"/>
                    </a:lnTo>
                    <a:lnTo>
                      <a:pt x="128" y="584"/>
                    </a:lnTo>
                    <a:lnTo>
                      <a:pt x="135" y="439"/>
                    </a:lnTo>
                    <a:lnTo>
                      <a:pt x="132" y="390"/>
                    </a:lnTo>
                    <a:lnTo>
                      <a:pt x="143" y="258"/>
                    </a:lnTo>
                    <a:lnTo>
                      <a:pt x="128" y="223"/>
                    </a:lnTo>
                    <a:lnTo>
                      <a:pt x="117" y="184"/>
                    </a:lnTo>
                    <a:lnTo>
                      <a:pt x="113" y="125"/>
                    </a:lnTo>
                    <a:lnTo>
                      <a:pt x="120" y="78"/>
                    </a:lnTo>
                    <a:lnTo>
                      <a:pt x="117" y="17"/>
                    </a:lnTo>
                    <a:lnTo>
                      <a:pt x="1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1" name="Freeform 9"/>
              <p:cNvSpPr>
                <a:spLocks noChangeAspect="1"/>
              </p:cNvSpPr>
              <p:nvPr/>
            </p:nvSpPr>
            <p:spPr bwMode="auto">
              <a:xfrm>
                <a:off x="7047" y="15187"/>
                <a:ext cx="505" cy="477"/>
              </a:xfrm>
              <a:custGeom>
                <a:avLst/>
                <a:gdLst/>
                <a:ahLst/>
                <a:cxnLst>
                  <a:cxn ang="0">
                    <a:pos x="525" y="0"/>
                  </a:cxn>
                  <a:cxn ang="0">
                    <a:pos x="0" y="259"/>
                  </a:cxn>
                  <a:cxn ang="0">
                    <a:pos x="0" y="450"/>
                  </a:cxn>
                  <a:cxn ang="0">
                    <a:pos x="402" y="450"/>
                  </a:cxn>
                  <a:cxn ang="0">
                    <a:pos x="525" y="0"/>
                  </a:cxn>
                </a:cxnLst>
                <a:rect l="0" t="0" r="r" b="b"/>
                <a:pathLst>
                  <a:path w="525" h="450">
                    <a:moveTo>
                      <a:pt x="525" y="0"/>
                    </a:moveTo>
                    <a:lnTo>
                      <a:pt x="0" y="259"/>
                    </a:lnTo>
                    <a:lnTo>
                      <a:pt x="0" y="450"/>
                    </a:lnTo>
                    <a:lnTo>
                      <a:pt x="402" y="450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2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7691" y="6779"/>
                <a:ext cx="1474" cy="8795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7676" y="7174"/>
                <a:ext cx="1502" cy="155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4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7924" y="9561"/>
                <a:ext cx="484" cy="68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5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7923" y="10283"/>
                <a:ext cx="484" cy="52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696" name="Group 14"/>
              <p:cNvGrpSpPr>
                <a:grpSpLocks noChangeAspect="1"/>
              </p:cNvGrpSpPr>
              <p:nvPr/>
            </p:nvGrpSpPr>
            <p:grpSpPr bwMode="auto">
              <a:xfrm>
                <a:off x="8943" y="9562"/>
                <a:ext cx="231" cy="1239"/>
                <a:chOff x="9783" y="9764"/>
                <a:chExt cx="485" cy="1239"/>
              </a:xfrm>
            </p:grpSpPr>
            <p:sp>
              <p:nvSpPr>
                <p:cNvPr id="2999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9784" y="9764"/>
                  <a:ext cx="484" cy="69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00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9783" y="10485"/>
                  <a:ext cx="484" cy="51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697" name="Group 17"/>
              <p:cNvGrpSpPr>
                <a:grpSpLocks noChangeAspect="1"/>
              </p:cNvGrpSpPr>
              <p:nvPr/>
            </p:nvGrpSpPr>
            <p:grpSpPr bwMode="auto">
              <a:xfrm>
                <a:off x="8420" y="14713"/>
                <a:ext cx="530" cy="867"/>
                <a:chOff x="3458" y="13325"/>
                <a:chExt cx="787" cy="947"/>
              </a:xfrm>
            </p:grpSpPr>
            <p:grpSp>
              <p:nvGrpSpPr>
                <p:cNvPr id="2985" name="Group 1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993" name="Group 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97" name="Rectangle 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8" name="Rectangle 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994" name="Group 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95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6" name="Rectangle 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986" name="Group 2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987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91" name="Rectangle 2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2" name="Rectangle 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988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89" name="Rectangle 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0" name="Rectangle 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1698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7953" y="4567"/>
                <a:ext cx="942" cy="1377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9" name="AutoShape 33"/>
              <p:cNvSpPr>
                <a:spLocks noChangeAspect="1" noChangeArrowheads="1"/>
              </p:cNvSpPr>
              <p:nvPr/>
            </p:nvSpPr>
            <p:spPr bwMode="auto">
              <a:xfrm>
                <a:off x="8148" y="1784"/>
                <a:ext cx="555" cy="469"/>
              </a:xfrm>
              <a:prstGeom prst="flowChartExtra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00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8148" y="2257"/>
                <a:ext cx="555" cy="74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01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8304" y="2715"/>
                <a:ext cx="388" cy="169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02" name="AutoShape 36"/>
              <p:cNvCxnSpPr>
                <a:cxnSpLocks noChangeAspect="1" noChangeShapeType="1"/>
              </p:cNvCxnSpPr>
              <p:nvPr/>
            </p:nvCxnSpPr>
            <p:spPr bwMode="auto">
              <a:xfrm>
                <a:off x="8305" y="2750"/>
                <a:ext cx="383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03" name="AutoShape 37"/>
              <p:cNvCxnSpPr>
                <a:cxnSpLocks noChangeAspect="1" noChangeShapeType="1"/>
              </p:cNvCxnSpPr>
              <p:nvPr/>
            </p:nvCxnSpPr>
            <p:spPr bwMode="auto">
              <a:xfrm>
                <a:off x="8354" y="1904"/>
                <a:ext cx="14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04" name="Freeform 38"/>
              <p:cNvSpPr>
                <a:spLocks noChangeAspect="1"/>
              </p:cNvSpPr>
              <p:nvPr/>
            </p:nvSpPr>
            <p:spPr bwMode="auto">
              <a:xfrm flipH="1">
                <a:off x="8205" y="2031"/>
                <a:ext cx="197" cy="1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" y="382"/>
                  </a:cxn>
                  <a:cxn ang="0">
                    <a:pos x="630" y="368"/>
                  </a:cxn>
                  <a:cxn ang="0">
                    <a:pos x="420" y="0"/>
                  </a:cxn>
                  <a:cxn ang="0">
                    <a:pos x="0" y="0"/>
                  </a:cxn>
                </a:cxnLst>
                <a:rect l="0" t="0" r="r" b="b"/>
                <a:pathLst>
                  <a:path w="630" h="382">
                    <a:moveTo>
                      <a:pt x="0" y="0"/>
                    </a:moveTo>
                    <a:lnTo>
                      <a:pt x="55" y="382"/>
                    </a:lnTo>
                    <a:lnTo>
                      <a:pt x="630" y="368"/>
                    </a:lnTo>
                    <a:lnTo>
                      <a:pt x="42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8D8D8"/>
                  </a:gs>
                  <a:gs pos="100000">
                    <a:srgbClr val="A5A5A5"/>
                  </a:gs>
                </a:gsLst>
                <a:lin ang="0" scaled="1"/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05" name="Oval 39"/>
              <p:cNvSpPr>
                <a:spLocks noChangeAspect="1" noChangeArrowheads="1"/>
              </p:cNvSpPr>
              <p:nvPr/>
            </p:nvSpPr>
            <p:spPr bwMode="auto">
              <a:xfrm rot="21360000">
                <a:off x="8295" y="2074"/>
                <a:ext cx="25" cy="3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06" name="AutoShape 40"/>
              <p:cNvCxnSpPr>
                <a:cxnSpLocks noChangeAspect="1" noChangeShapeType="1"/>
              </p:cNvCxnSpPr>
              <p:nvPr/>
            </p:nvCxnSpPr>
            <p:spPr bwMode="auto">
              <a:xfrm>
                <a:off x="8155" y="2274"/>
                <a:ext cx="54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07" name="AutoShape 41"/>
              <p:cNvCxnSpPr>
                <a:cxnSpLocks noChangeAspect="1" noChangeShapeType="1"/>
              </p:cNvCxnSpPr>
              <p:nvPr/>
            </p:nvCxnSpPr>
            <p:spPr bwMode="auto">
              <a:xfrm>
                <a:off x="8153" y="2283"/>
                <a:ext cx="54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08" name="AutoShape 42"/>
              <p:cNvCxnSpPr>
                <a:cxnSpLocks noChangeAspect="1" noChangeShapeType="1"/>
              </p:cNvCxnSpPr>
              <p:nvPr/>
            </p:nvCxnSpPr>
            <p:spPr bwMode="auto">
              <a:xfrm>
                <a:off x="8153" y="2312"/>
                <a:ext cx="54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09" name="Freeform 43"/>
              <p:cNvSpPr>
                <a:spLocks noChangeAspect="1"/>
              </p:cNvSpPr>
              <p:nvPr/>
            </p:nvSpPr>
            <p:spPr bwMode="auto">
              <a:xfrm>
                <a:off x="8649" y="2158"/>
                <a:ext cx="72" cy="1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0"/>
                  </a:cxn>
                  <a:cxn ang="0">
                    <a:pos x="165" y="225"/>
                  </a:cxn>
                  <a:cxn ang="0">
                    <a:pos x="135" y="270"/>
                  </a:cxn>
                  <a:cxn ang="0">
                    <a:pos x="195" y="262"/>
                  </a:cxn>
                  <a:cxn ang="0">
                    <a:pos x="232" y="487"/>
                  </a:cxn>
                  <a:cxn ang="0">
                    <a:pos x="157" y="517"/>
                  </a:cxn>
                  <a:cxn ang="0">
                    <a:pos x="142" y="330"/>
                  </a:cxn>
                  <a:cxn ang="0">
                    <a:pos x="0" y="0"/>
                  </a:cxn>
                </a:cxnLst>
                <a:rect l="0" t="0" r="r" b="b"/>
                <a:pathLst>
                  <a:path w="232" h="517">
                    <a:moveTo>
                      <a:pt x="0" y="0"/>
                    </a:moveTo>
                    <a:lnTo>
                      <a:pt x="82" y="0"/>
                    </a:lnTo>
                    <a:lnTo>
                      <a:pt x="165" y="225"/>
                    </a:lnTo>
                    <a:lnTo>
                      <a:pt x="135" y="270"/>
                    </a:lnTo>
                    <a:lnTo>
                      <a:pt x="195" y="262"/>
                    </a:lnTo>
                    <a:lnTo>
                      <a:pt x="232" y="487"/>
                    </a:lnTo>
                    <a:lnTo>
                      <a:pt x="157" y="517"/>
                    </a:lnTo>
                    <a:lnTo>
                      <a:pt x="142" y="33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40404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0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8149" y="2253"/>
                <a:ext cx="92" cy="139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1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8296" y="2253"/>
                <a:ext cx="122" cy="1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2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8520" y="2253"/>
                <a:ext cx="105" cy="163"/>
              </a:xfrm>
              <a:prstGeom prst="rect">
                <a:avLst/>
              </a:prstGeom>
              <a:gradFill rotWithShape="1">
                <a:gsLst>
                  <a:gs pos="0">
                    <a:srgbClr val="BFBFB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3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8148" y="2327"/>
                <a:ext cx="554" cy="58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0D0D0D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4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7954" y="2912"/>
                <a:ext cx="942" cy="1203"/>
              </a:xfrm>
              <a:custGeom>
                <a:avLst/>
                <a:gdLst>
                  <a:gd name="G0" fmla="+- 4432 0 0"/>
                  <a:gd name="G1" fmla="+- 21600 0 4432"/>
                  <a:gd name="G2" fmla="*/ 4432 1 2"/>
                  <a:gd name="G3" fmla="+- 21600 0 G2"/>
                  <a:gd name="G4" fmla="+/ 4432 21600 2"/>
                  <a:gd name="G5" fmla="+/ G1 0 2"/>
                  <a:gd name="G6" fmla="*/ 21600 21600 4432"/>
                  <a:gd name="G7" fmla="*/ G6 1 2"/>
                  <a:gd name="G8" fmla="+- 21600 0 G7"/>
                  <a:gd name="G9" fmla="*/ 21600 1 2"/>
                  <a:gd name="G10" fmla="+- 4432 0 G9"/>
                  <a:gd name="G11" fmla="?: G10 G8 0"/>
                  <a:gd name="G12" fmla="?: G10 G7 21600"/>
                  <a:gd name="T0" fmla="*/ 19384 w 21600"/>
                  <a:gd name="T1" fmla="*/ 10800 h 21600"/>
                  <a:gd name="T2" fmla="*/ 10800 w 21600"/>
                  <a:gd name="T3" fmla="*/ 21600 h 21600"/>
                  <a:gd name="T4" fmla="*/ 2216 w 21600"/>
                  <a:gd name="T5" fmla="*/ 10800 h 21600"/>
                  <a:gd name="T6" fmla="*/ 10800 w 21600"/>
                  <a:gd name="T7" fmla="*/ 0 h 21600"/>
                  <a:gd name="T8" fmla="*/ 4016 w 21600"/>
                  <a:gd name="T9" fmla="*/ 4016 h 21600"/>
                  <a:gd name="T10" fmla="*/ 17584 w 21600"/>
                  <a:gd name="T11" fmla="*/ 1758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432" y="21600"/>
                    </a:lnTo>
                    <a:lnTo>
                      <a:pt x="1716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5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7954" y="4112"/>
                <a:ext cx="941" cy="97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6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7954" y="4214"/>
                <a:ext cx="942" cy="353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7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7996" y="4214"/>
                <a:ext cx="225" cy="348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8" name="AutoShape 52"/>
              <p:cNvSpPr>
                <a:spLocks noChangeAspect="1" noChangeArrowheads="1"/>
              </p:cNvSpPr>
              <p:nvPr/>
            </p:nvSpPr>
            <p:spPr bwMode="auto">
              <a:xfrm flipV="1">
                <a:off x="8183" y="5947"/>
                <a:ext cx="475" cy="536"/>
              </a:xfrm>
              <a:custGeom>
                <a:avLst/>
                <a:gdLst>
                  <a:gd name="G0" fmla="+- 7004 0 0"/>
                  <a:gd name="G1" fmla="+- 21600 0 7004"/>
                  <a:gd name="G2" fmla="*/ 7004 1 2"/>
                  <a:gd name="G3" fmla="+- 21600 0 G2"/>
                  <a:gd name="G4" fmla="+/ 7004 21600 2"/>
                  <a:gd name="G5" fmla="+/ G1 0 2"/>
                  <a:gd name="G6" fmla="*/ 21600 21600 7004"/>
                  <a:gd name="G7" fmla="*/ G6 1 2"/>
                  <a:gd name="G8" fmla="+- 21600 0 G7"/>
                  <a:gd name="G9" fmla="*/ 21600 1 2"/>
                  <a:gd name="G10" fmla="+- 7004 0 G9"/>
                  <a:gd name="G11" fmla="?: G10 G8 0"/>
                  <a:gd name="G12" fmla="?: G10 G7 21600"/>
                  <a:gd name="T0" fmla="*/ 18098 w 21600"/>
                  <a:gd name="T1" fmla="*/ 10800 h 21600"/>
                  <a:gd name="T2" fmla="*/ 10800 w 21600"/>
                  <a:gd name="T3" fmla="*/ 21600 h 21600"/>
                  <a:gd name="T4" fmla="*/ 3502 w 21600"/>
                  <a:gd name="T5" fmla="*/ 10800 h 21600"/>
                  <a:gd name="T6" fmla="*/ 10800 w 21600"/>
                  <a:gd name="T7" fmla="*/ 0 h 21600"/>
                  <a:gd name="T8" fmla="*/ 5302 w 21600"/>
                  <a:gd name="T9" fmla="*/ 5302 h 21600"/>
                  <a:gd name="T10" fmla="*/ 16298 w 21600"/>
                  <a:gd name="T11" fmla="*/ 1629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7004" y="21600"/>
                    </a:lnTo>
                    <a:lnTo>
                      <a:pt x="1459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A5A5A"/>
                  </a:gs>
                  <a:gs pos="50000">
                    <a:srgbClr val="BFBFBF"/>
                  </a:gs>
                  <a:gs pos="100000">
                    <a:srgbClr val="5A5A5A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719" name="Group 53"/>
              <p:cNvGrpSpPr>
                <a:grpSpLocks noChangeAspect="1"/>
              </p:cNvGrpSpPr>
              <p:nvPr/>
            </p:nvGrpSpPr>
            <p:grpSpPr bwMode="auto">
              <a:xfrm>
                <a:off x="7954" y="5649"/>
                <a:ext cx="941" cy="305"/>
                <a:chOff x="4672" y="13329"/>
                <a:chExt cx="3059" cy="948"/>
              </a:xfrm>
            </p:grpSpPr>
            <p:grpSp>
              <p:nvGrpSpPr>
                <p:cNvPr id="2929" name="Group 54"/>
                <p:cNvGrpSpPr>
                  <a:grpSpLocks noChangeAspect="1"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983" name="Rectangle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984" name="Rectangle 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930" name="Group 57"/>
                <p:cNvGrpSpPr>
                  <a:grpSpLocks noChangeAspect="1"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969" name="Group 5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77" name="Group 5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81" name="Rectangle 6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82" name="Rectangle 6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78" name="Group 6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79" name="Rectangle 6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80" name="Rectangle 6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970" name="Group 6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71" name="Group 6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75" name="Rectangle 6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76" name="Rectangle 6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72" name="Group 6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73" name="Rectangle 7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74" name="Rectangle 7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931" name="Group 72"/>
                <p:cNvGrpSpPr>
                  <a:grpSpLocks noChangeAspect="1"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955" name="Group 7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63" name="Group 7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67" name="Rectangle 7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8" name="Rectangle 7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64" name="Group 7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65" name="Rectangle 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6" name="Rectangle 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956" name="Group 8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57" name="Group 8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61" name="Rectangle 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2" name="Rectangle 8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58" name="Group 8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59" name="Rectangle 8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0" name="Rectangle 8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932" name="Group 87"/>
                <p:cNvGrpSpPr>
                  <a:grpSpLocks noChangeAspect="1"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941" name="Group 8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49" name="Group 8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53" name="Rectangle 9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54" name="Rectangle 9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50" name="Group 9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51" name="Rectangle 9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52" name="Rectangle 9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942" name="Group 9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43" name="Group 9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47" name="Rectangle 9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48" name="Rectangle 9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44" name="Group 9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45" name="Rectangle 10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46" name="Rectangle 10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933" name="Group 102"/>
                <p:cNvGrpSpPr>
                  <a:grpSpLocks noChangeAspect="1"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2935" name="Group 1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39" name="Rectangle 1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40" name="Rectangle 1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936" name="Group 10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37" name="Rectangle 10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38" name="Rectangle 1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934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cxnSp>
            <p:nvCxnSpPr>
              <p:cNvPr id="1720" name="AutoShape 110"/>
              <p:cNvCxnSpPr>
                <a:cxnSpLocks noChangeAspect="1" noChangeShapeType="1"/>
              </p:cNvCxnSpPr>
              <p:nvPr/>
            </p:nvCxnSpPr>
            <p:spPr bwMode="auto">
              <a:xfrm>
                <a:off x="8324" y="5992"/>
                <a:ext cx="193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1" name="AutoShape 111"/>
              <p:cNvCxnSpPr>
                <a:cxnSpLocks noChangeAspect="1" noChangeShapeType="1"/>
              </p:cNvCxnSpPr>
              <p:nvPr/>
            </p:nvCxnSpPr>
            <p:spPr bwMode="auto">
              <a:xfrm>
                <a:off x="8312" y="6032"/>
                <a:ext cx="217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2" name="AutoShape 112"/>
              <p:cNvCxnSpPr>
                <a:cxnSpLocks noChangeAspect="1" noChangeShapeType="1"/>
              </p:cNvCxnSpPr>
              <p:nvPr/>
            </p:nvCxnSpPr>
            <p:spPr bwMode="auto">
              <a:xfrm>
                <a:off x="8307" y="6067"/>
                <a:ext cx="227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3" name="AutoShape 113"/>
              <p:cNvCxnSpPr>
                <a:cxnSpLocks noChangeAspect="1" noChangeShapeType="1"/>
              </p:cNvCxnSpPr>
              <p:nvPr/>
            </p:nvCxnSpPr>
            <p:spPr bwMode="auto">
              <a:xfrm>
                <a:off x="8293" y="6105"/>
                <a:ext cx="256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4" name="AutoShape 114"/>
              <p:cNvCxnSpPr>
                <a:cxnSpLocks noChangeAspect="1" noChangeShapeType="1"/>
              </p:cNvCxnSpPr>
              <p:nvPr/>
            </p:nvCxnSpPr>
            <p:spPr bwMode="auto">
              <a:xfrm>
                <a:off x="8282" y="6145"/>
                <a:ext cx="279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5" name="AutoShape 115"/>
              <p:cNvCxnSpPr>
                <a:cxnSpLocks noChangeAspect="1" noChangeShapeType="1"/>
              </p:cNvCxnSpPr>
              <p:nvPr/>
            </p:nvCxnSpPr>
            <p:spPr bwMode="auto">
              <a:xfrm>
                <a:off x="8268" y="6189"/>
                <a:ext cx="30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6" name="AutoShape 116"/>
              <p:cNvCxnSpPr>
                <a:cxnSpLocks noChangeAspect="1" noChangeShapeType="1"/>
              </p:cNvCxnSpPr>
              <p:nvPr/>
            </p:nvCxnSpPr>
            <p:spPr bwMode="auto">
              <a:xfrm>
                <a:off x="8259" y="6233"/>
                <a:ext cx="323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7" name="AutoShape 117"/>
              <p:cNvCxnSpPr>
                <a:cxnSpLocks noChangeAspect="1" noChangeShapeType="1"/>
              </p:cNvCxnSpPr>
              <p:nvPr/>
            </p:nvCxnSpPr>
            <p:spPr bwMode="auto">
              <a:xfrm>
                <a:off x="8246" y="6274"/>
                <a:ext cx="349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8" name="AutoShape 118"/>
              <p:cNvCxnSpPr>
                <a:cxnSpLocks noChangeAspect="1" noChangeShapeType="1"/>
              </p:cNvCxnSpPr>
              <p:nvPr/>
            </p:nvCxnSpPr>
            <p:spPr bwMode="auto">
              <a:xfrm>
                <a:off x="8234" y="6314"/>
                <a:ext cx="37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9" name="AutoShape 119"/>
              <p:cNvCxnSpPr>
                <a:cxnSpLocks noChangeAspect="1" noChangeShapeType="1"/>
              </p:cNvCxnSpPr>
              <p:nvPr/>
            </p:nvCxnSpPr>
            <p:spPr bwMode="auto">
              <a:xfrm>
                <a:off x="8221" y="6357"/>
                <a:ext cx="401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30" name="AutoShape 120"/>
              <p:cNvCxnSpPr>
                <a:cxnSpLocks noChangeAspect="1" noChangeShapeType="1"/>
              </p:cNvCxnSpPr>
              <p:nvPr/>
            </p:nvCxnSpPr>
            <p:spPr bwMode="auto">
              <a:xfrm>
                <a:off x="8206" y="6404"/>
                <a:ext cx="427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1731" name="Group 121"/>
              <p:cNvGrpSpPr>
                <a:grpSpLocks noChangeAspect="1"/>
              </p:cNvGrpSpPr>
              <p:nvPr/>
            </p:nvGrpSpPr>
            <p:grpSpPr bwMode="auto">
              <a:xfrm>
                <a:off x="7955" y="4568"/>
                <a:ext cx="941" cy="200"/>
                <a:chOff x="4672" y="13329"/>
                <a:chExt cx="3059" cy="948"/>
              </a:xfrm>
            </p:grpSpPr>
            <p:grpSp>
              <p:nvGrpSpPr>
                <p:cNvPr id="2873" name="Group 122"/>
                <p:cNvGrpSpPr>
                  <a:grpSpLocks noChangeAspect="1"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927" name="Rectangle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928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874" name="Group 125"/>
                <p:cNvGrpSpPr>
                  <a:grpSpLocks noChangeAspect="1"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913" name="Group 1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21" name="Group 12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25" name="Rectangle 12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26" name="Rectangle 12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22" name="Group 13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23" name="Rectangle 13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24" name="Rectangle 13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914" name="Group 13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15" name="Group 13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19" name="Rectangle 13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20" name="Rectangle 13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16" name="Group 13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17" name="Rectangle 13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18" name="Rectangle 13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875" name="Group 140"/>
                <p:cNvGrpSpPr>
                  <a:grpSpLocks noChangeAspect="1"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899" name="Group 14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07" name="Group 14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11" name="Rectangle 14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12" name="Rectangle 14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08" name="Group 14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09" name="Rectangle 14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10" name="Rectangle 14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900" name="Group 1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01" name="Group 14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05" name="Rectangle 15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06" name="Rectangle 15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02" name="Group 15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03" name="Rectangle 15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04" name="Rectangle 15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876" name="Group 155"/>
                <p:cNvGrpSpPr>
                  <a:grpSpLocks noChangeAspect="1"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885" name="Group 1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893" name="Group 15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97" name="Rectangle 15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8" name="Rectangle 15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894" name="Group 16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95" name="Rectangle 16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6" name="Rectangle 16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886" name="Group 16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887" name="Group 16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91" name="Rectangle 16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2" name="Rectangle 16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888" name="Group 16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89" name="Rectangle 16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0" name="Rectangle 16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877" name="Group 170"/>
                <p:cNvGrpSpPr>
                  <a:grpSpLocks noChangeAspect="1"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2879" name="Group 1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83" name="Rectangle 17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84" name="Rectangle 17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880" name="Group 17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81" name="Rectangle 17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82" name="Rectangle 1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878" name="Rectangle 177"/>
                <p:cNvSpPr>
                  <a:spLocks noChangeAspect="1"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732" name="AutoShape 178"/>
              <p:cNvSpPr>
                <a:spLocks noChangeAspect="1" noChangeArrowheads="1"/>
              </p:cNvSpPr>
              <p:nvPr/>
            </p:nvSpPr>
            <p:spPr bwMode="auto">
              <a:xfrm flipV="1">
                <a:off x="7688" y="5956"/>
                <a:ext cx="1478" cy="824"/>
              </a:xfrm>
              <a:custGeom>
                <a:avLst/>
                <a:gdLst>
                  <a:gd name="G0" fmla="+- 3914 0 0"/>
                  <a:gd name="G1" fmla="+- 21600 0 3914"/>
                  <a:gd name="G2" fmla="*/ 3914 1 2"/>
                  <a:gd name="G3" fmla="+- 21600 0 G2"/>
                  <a:gd name="G4" fmla="+/ 3914 21600 2"/>
                  <a:gd name="G5" fmla="+/ G1 0 2"/>
                  <a:gd name="G6" fmla="*/ 21600 21600 3914"/>
                  <a:gd name="G7" fmla="*/ G6 1 2"/>
                  <a:gd name="G8" fmla="+- 21600 0 G7"/>
                  <a:gd name="G9" fmla="*/ 21600 1 2"/>
                  <a:gd name="G10" fmla="+- 3914 0 G9"/>
                  <a:gd name="G11" fmla="?: G10 G8 0"/>
                  <a:gd name="G12" fmla="?: G10 G7 21600"/>
                  <a:gd name="T0" fmla="*/ 19643 w 21600"/>
                  <a:gd name="T1" fmla="*/ 10800 h 21600"/>
                  <a:gd name="T2" fmla="*/ 10800 w 21600"/>
                  <a:gd name="T3" fmla="*/ 21600 h 21600"/>
                  <a:gd name="T4" fmla="*/ 1957 w 21600"/>
                  <a:gd name="T5" fmla="*/ 10800 h 21600"/>
                  <a:gd name="T6" fmla="*/ 10800 w 21600"/>
                  <a:gd name="T7" fmla="*/ 0 h 21600"/>
                  <a:gd name="T8" fmla="*/ 3757 w 21600"/>
                  <a:gd name="T9" fmla="*/ 3757 h 21600"/>
                  <a:gd name="T10" fmla="*/ 17843 w 21600"/>
                  <a:gd name="T11" fmla="*/ 1784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914" y="21600"/>
                    </a:lnTo>
                    <a:lnTo>
                      <a:pt x="1768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40404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33" name="AutoShape 179"/>
              <p:cNvSpPr>
                <a:spLocks noChangeAspect="1" noChangeArrowheads="1"/>
              </p:cNvSpPr>
              <p:nvPr/>
            </p:nvSpPr>
            <p:spPr bwMode="auto">
              <a:xfrm flipV="1">
                <a:off x="7943" y="5946"/>
                <a:ext cx="968" cy="826"/>
              </a:xfrm>
              <a:custGeom>
                <a:avLst/>
                <a:gdLst>
                  <a:gd name="G0" fmla="+- 4061 0 0"/>
                  <a:gd name="G1" fmla="+- 21600 0 4061"/>
                  <a:gd name="G2" fmla="*/ 4061 1 2"/>
                  <a:gd name="G3" fmla="+- 21600 0 G2"/>
                  <a:gd name="G4" fmla="+/ 4061 21600 2"/>
                  <a:gd name="G5" fmla="+/ G1 0 2"/>
                  <a:gd name="G6" fmla="*/ 21600 21600 4061"/>
                  <a:gd name="G7" fmla="*/ G6 1 2"/>
                  <a:gd name="G8" fmla="+- 21600 0 G7"/>
                  <a:gd name="G9" fmla="*/ 21600 1 2"/>
                  <a:gd name="G10" fmla="+- 4061 0 G9"/>
                  <a:gd name="G11" fmla="?: G10 G8 0"/>
                  <a:gd name="G12" fmla="?: G10 G7 21600"/>
                  <a:gd name="T0" fmla="*/ 19569 w 21600"/>
                  <a:gd name="T1" fmla="*/ 10800 h 21600"/>
                  <a:gd name="T2" fmla="*/ 10800 w 21600"/>
                  <a:gd name="T3" fmla="*/ 21600 h 21600"/>
                  <a:gd name="T4" fmla="*/ 2031 w 21600"/>
                  <a:gd name="T5" fmla="*/ 10800 h 21600"/>
                  <a:gd name="T6" fmla="*/ 10800 w 21600"/>
                  <a:gd name="T7" fmla="*/ 0 h 21600"/>
                  <a:gd name="T8" fmla="*/ 3831 w 21600"/>
                  <a:gd name="T9" fmla="*/ 3831 h 21600"/>
                  <a:gd name="T10" fmla="*/ 17769 w 21600"/>
                  <a:gd name="T11" fmla="*/ 177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061" y="21600"/>
                    </a:lnTo>
                    <a:lnTo>
                      <a:pt x="17539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34" name="WordArt 180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316" y="8118"/>
                <a:ext cx="1642" cy="7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dirty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latin typeface="Arial"/>
                    <a:cs typeface="Arial"/>
                  </a:rPr>
                  <a:t>UNITED STATES</a:t>
                </a:r>
                <a:endParaRPr lang="de-DE" sz="3600" kern="10" dirty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35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7677" y="9084"/>
                <a:ext cx="1488" cy="153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736" name="Group 182"/>
              <p:cNvGrpSpPr>
                <a:grpSpLocks/>
              </p:cNvGrpSpPr>
              <p:nvPr/>
            </p:nvGrpSpPr>
            <p:grpSpPr bwMode="auto">
              <a:xfrm>
                <a:off x="7672" y="12752"/>
                <a:ext cx="1514" cy="935"/>
                <a:chOff x="4672" y="13329"/>
                <a:chExt cx="3059" cy="948"/>
              </a:xfrm>
            </p:grpSpPr>
            <p:grpSp>
              <p:nvGrpSpPr>
                <p:cNvPr id="2817" name="Group 183"/>
                <p:cNvGrpSpPr>
                  <a:grpSpLocks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871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872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818" name="Group 186"/>
                <p:cNvGrpSpPr>
                  <a:grpSpLocks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857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865" name="Group 1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9" name="Rectangle 1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70" name="Rectangle 1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866" name="Group 1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7" name="Rectangle 1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68" name="Rectangle 1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858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859" name="Group 1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3" name="Rectangle 1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64" name="Rectangle 1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860" name="Group 1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1" name="Rectangle 1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62" name="Rectangle 2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819" name="Group 201"/>
                <p:cNvGrpSpPr>
                  <a:grpSpLocks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843" name="Group 202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851" name="Group 2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55" name="Rectangle 2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56" name="Rectangle 2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852" name="Group 2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53" name="Rectangle 2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54" name="Rectangle 2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844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845" name="Group 2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49" name="Rectangle 2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50" name="Rectangle 2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846" name="Group 2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47" name="Rectangle 2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48" name="Rectangle 2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820" name="Group 216"/>
                <p:cNvGrpSpPr>
                  <a:grpSpLocks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829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837" name="Group 2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41" name="Rectangle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42" name="Rectangle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838" name="Group 2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39" name="Rectangle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40" name="Rectangle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830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831" name="Group 2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35" name="Rectangle 2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36" name="Rectangle 2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832" name="Group 2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33" name="Rectangle 2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34" name="Rectangle 2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821" name="Group 231"/>
                <p:cNvGrpSpPr>
                  <a:grpSpLocks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2823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27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28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824" name="Group 235"/>
                  <p:cNvGrpSpPr>
                    <a:grpSpLocks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25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26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822" name="Rectangle 238"/>
                <p:cNvSpPr>
                  <a:spLocks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737" name="Rectangle 239"/>
              <p:cNvSpPr>
                <a:spLocks noChangeAspect="1" noChangeArrowheads="1"/>
              </p:cNvSpPr>
              <p:nvPr/>
            </p:nvSpPr>
            <p:spPr bwMode="auto">
              <a:xfrm>
                <a:off x="8959" y="13717"/>
                <a:ext cx="207" cy="1853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38" name="AutoShape 240"/>
              <p:cNvCxnSpPr>
                <a:cxnSpLocks noChangeAspect="1" noChangeShapeType="1"/>
              </p:cNvCxnSpPr>
              <p:nvPr/>
            </p:nvCxnSpPr>
            <p:spPr bwMode="auto">
              <a:xfrm>
                <a:off x="8960" y="7292"/>
                <a:ext cx="0" cy="9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1739" name="WordArt 241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8359" y="14111"/>
                <a:ext cx="690" cy="172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dirty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latin typeface="Arial"/>
                    <a:cs typeface="Arial"/>
                  </a:rPr>
                  <a:t>USA</a:t>
                </a:r>
                <a:endParaRPr lang="de-DE" sz="3600" kern="10" dirty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40" name="WordArt 242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403" y="14151"/>
                <a:ext cx="719" cy="10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dirty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latin typeface="Arial"/>
                    <a:cs typeface="Arial"/>
                  </a:rPr>
                  <a:t>USA</a:t>
                </a:r>
                <a:endParaRPr lang="de-DE" sz="3600" kern="10" dirty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41" name="Rectangle 243"/>
              <p:cNvSpPr>
                <a:spLocks noChangeAspect="1" noChangeArrowheads="1"/>
              </p:cNvSpPr>
              <p:nvPr/>
            </p:nvSpPr>
            <p:spPr bwMode="auto">
              <a:xfrm>
                <a:off x="8515" y="2719"/>
                <a:ext cx="180" cy="164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0404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42" name="AutoShape 244"/>
              <p:cNvCxnSpPr>
                <a:cxnSpLocks noChangeAspect="1" noChangeShapeType="1"/>
              </p:cNvCxnSpPr>
              <p:nvPr/>
            </p:nvCxnSpPr>
            <p:spPr bwMode="auto">
              <a:xfrm>
                <a:off x="8520" y="2753"/>
                <a:ext cx="17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43" name="WordArt 245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8273" y="8141"/>
                <a:ext cx="1642" cy="4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dirty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9A0000"/>
                    </a:solidFill>
                    <a:latin typeface="Arial"/>
                    <a:cs typeface="Arial"/>
                  </a:rPr>
                  <a:t>UNITED STATES</a:t>
                </a:r>
                <a:endParaRPr lang="de-DE" sz="3600" kern="10" dirty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9A0000"/>
                  </a:solidFill>
                  <a:latin typeface="Arial"/>
                  <a:cs typeface="Arial"/>
                </a:endParaRPr>
              </a:p>
            </p:txBody>
          </p:sp>
          <p:grpSp>
            <p:nvGrpSpPr>
              <p:cNvPr id="1744" name="Group 246"/>
              <p:cNvGrpSpPr>
                <a:grpSpLocks noChangeAspect="1"/>
              </p:cNvGrpSpPr>
              <p:nvPr/>
            </p:nvGrpSpPr>
            <p:grpSpPr bwMode="auto">
              <a:xfrm>
                <a:off x="8469" y="11614"/>
                <a:ext cx="476" cy="288"/>
                <a:chOff x="5926" y="11577"/>
                <a:chExt cx="476" cy="288"/>
              </a:xfrm>
            </p:grpSpPr>
            <p:grpSp>
              <p:nvGrpSpPr>
                <p:cNvPr id="2807" name="Group 247"/>
                <p:cNvGrpSpPr>
                  <a:grpSpLocks noChangeAspect="1"/>
                </p:cNvGrpSpPr>
                <p:nvPr/>
              </p:nvGrpSpPr>
              <p:grpSpPr bwMode="auto">
                <a:xfrm>
                  <a:off x="5926" y="11577"/>
                  <a:ext cx="476" cy="288"/>
                  <a:chOff x="5926" y="11577"/>
                  <a:chExt cx="476" cy="288"/>
                </a:xfrm>
              </p:grpSpPr>
              <p:grpSp>
                <p:nvGrpSpPr>
                  <p:cNvPr id="2809" name="Group 2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926" y="11767"/>
                    <a:ext cx="469" cy="98"/>
                    <a:chOff x="5897" y="11764"/>
                    <a:chExt cx="469" cy="98"/>
                  </a:xfrm>
                </p:grpSpPr>
                <p:cxnSp>
                  <p:nvCxnSpPr>
                    <p:cNvPr id="2814" name="AutoShape 249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 flipV="1">
                      <a:off x="5897" y="11764"/>
                      <a:ext cx="469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C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815" name="AutoShape 250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 flipV="1">
                      <a:off x="5897" y="11812"/>
                      <a:ext cx="469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C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816" name="AutoShape 251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 flipV="1">
                      <a:off x="5897" y="11858"/>
                      <a:ext cx="469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C00000"/>
                      </a:solidFill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2810" name="AutoShape 252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5" y="11626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811" name="AutoShape 253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5" y="11674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812" name="AutoShape 254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5" y="11720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813" name="AutoShape 255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9" y="11577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2808" name="Rectangle 256"/>
                <p:cNvSpPr>
                  <a:spLocks noChangeAspect="1" noChangeArrowheads="1"/>
                </p:cNvSpPr>
                <p:nvPr/>
              </p:nvSpPr>
              <p:spPr bwMode="auto">
                <a:xfrm>
                  <a:off x="5928" y="11577"/>
                  <a:ext cx="192" cy="153"/>
                </a:xfrm>
                <a:prstGeom prst="rect">
                  <a:avLst/>
                </a:prstGeom>
                <a:solidFill>
                  <a:srgbClr val="214D83"/>
                </a:solidFill>
                <a:ln w="9525">
                  <a:solidFill>
                    <a:srgbClr val="214D83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cxnSp>
            <p:nvCxnSpPr>
              <p:cNvPr id="1745" name="AutoShape 257"/>
              <p:cNvCxnSpPr>
                <a:cxnSpLocks noChangeAspect="1" noChangeShapeType="1"/>
              </p:cNvCxnSpPr>
              <p:nvPr/>
            </p:nvCxnSpPr>
            <p:spPr bwMode="auto">
              <a:xfrm>
                <a:off x="8003" y="3877"/>
                <a:ext cx="847" cy="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46" name="Rectangle 258"/>
              <p:cNvSpPr>
                <a:spLocks noChangeAspect="1" noChangeArrowheads="1"/>
              </p:cNvSpPr>
              <p:nvPr/>
            </p:nvSpPr>
            <p:spPr bwMode="auto">
              <a:xfrm>
                <a:off x="8689" y="13207"/>
                <a:ext cx="218" cy="263"/>
              </a:xfrm>
              <a:prstGeom prst="rect">
                <a:avLst/>
              </a:prstGeom>
              <a:gradFill rotWithShape="1">
                <a:gsLst>
                  <a:gs pos="0">
                    <a:srgbClr val="BFBFBF"/>
                  </a:gs>
                  <a:gs pos="100000">
                    <a:srgbClr val="7F7F7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47" name="Rectangle 259"/>
              <p:cNvSpPr>
                <a:spLocks noChangeAspect="1" noChangeArrowheads="1"/>
              </p:cNvSpPr>
              <p:nvPr/>
            </p:nvSpPr>
            <p:spPr bwMode="auto">
              <a:xfrm>
                <a:off x="8730" y="13020"/>
                <a:ext cx="136" cy="188"/>
              </a:xfrm>
              <a:prstGeom prst="rect">
                <a:avLst/>
              </a:prstGeom>
              <a:gradFill rotWithShape="1">
                <a:gsLst>
                  <a:gs pos="0">
                    <a:srgbClr val="BFBFBF"/>
                  </a:gs>
                  <a:gs pos="100000">
                    <a:srgbClr val="7F7F7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48" name="Freeform 260"/>
              <p:cNvSpPr>
                <a:spLocks noChangeAspect="1"/>
              </p:cNvSpPr>
              <p:nvPr/>
            </p:nvSpPr>
            <p:spPr bwMode="auto">
              <a:xfrm>
                <a:off x="8149" y="14655"/>
                <a:ext cx="277" cy="926"/>
              </a:xfrm>
              <a:custGeom>
                <a:avLst/>
                <a:gdLst/>
                <a:ahLst/>
                <a:cxnLst>
                  <a:cxn ang="0">
                    <a:pos x="277" y="0"/>
                  </a:cxn>
                  <a:cxn ang="0">
                    <a:pos x="277" y="926"/>
                  </a:cxn>
                  <a:cxn ang="0">
                    <a:pos x="0" y="926"/>
                  </a:cxn>
                  <a:cxn ang="0">
                    <a:pos x="274" y="23"/>
                  </a:cxn>
                </a:cxnLst>
                <a:rect l="0" t="0" r="r" b="b"/>
                <a:pathLst>
                  <a:path w="277" h="926">
                    <a:moveTo>
                      <a:pt x="277" y="0"/>
                    </a:moveTo>
                    <a:lnTo>
                      <a:pt x="277" y="926"/>
                    </a:lnTo>
                    <a:lnTo>
                      <a:pt x="0" y="926"/>
                    </a:lnTo>
                    <a:lnTo>
                      <a:pt x="274" y="23"/>
                    </a:ln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49" name="Freeform 261"/>
              <p:cNvSpPr>
                <a:spLocks noChangeAspect="1"/>
              </p:cNvSpPr>
              <p:nvPr/>
            </p:nvSpPr>
            <p:spPr bwMode="auto">
              <a:xfrm flipH="1">
                <a:off x="9300" y="15165"/>
                <a:ext cx="506" cy="473"/>
              </a:xfrm>
              <a:custGeom>
                <a:avLst/>
                <a:gdLst/>
                <a:ahLst/>
                <a:cxnLst>
                  <a:cxn ang="0">
                    <a:pos x="525" y="0"/>
                  </a:cxn>
                  <a:cxn ang="0">
                    <a:pos x="0" y="259"/>
                  </a:cxn>
                  <a:cxn ang="0">
                    <a:pos x="0" y="450"/>
                  </a:cxn>
                  <a:cxn ang="0">
                    <a:pos x="402" y="450"/>
                  </a:cxn>
                  <a:cxn ang="0">
                    <a:pos x="525" y="0"/>
                  </a:cxn>
                </a:cxnLst>
                <a:rect l="0" t="0" r="r" b="b"/>
                <a:pathLst>
                  <a:path w="525" h="450">
                    <a:moveTo>
                      <a:pt x="525" y="0"/>
                    </a:moveTo>
                    <a:lnTo>
                      <a:pt x="0" y="259"/>
                    </a:lnTo>
                    <a:lnTo>
                      <a:pt x="0" y="450"/>
                    </a:lnTo>
                    <a:lnTo>
                      <a:pt x="402" y="450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0" name="WordArt 262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411" y="15662"/>
                <a:ext cx="79" cy="4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dirty="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D</a:t>
                </a:r>
                <a:endParaRPr lang="de-DE" sz="3600" kern="10" dirty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grpSp>
            <p:nvGrpSpPr>
              <p:cNvPr id="1751" name="Group 263"/>
              <p:cNvGrpSpPr>
                <a:grpSpLocks noChangeAspect="1"/>
              </p:cNvGrpSpPr>
              <p:nvPr/>
            </p:nvGrpSpPr>
            <p:grpSpPr bwMode="auto">
              <a:xfrm>
                <a:off x="7685" y="14710"/>
                <a:ext cx="238" cy="863"/>
                <a:chOff x="3458" y="13325"/>
                <a:chExt cx="787" cy="947"/>
              </a:xfrm>
            </p:grpSpPr>
            <p:grpSp>
              <p:nvGrpSpPr>
                <p:cNvPr id="2793" name="Group 264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801" name="Group 26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05" name="Rectangle 26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06" name="Rectangle 2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802" name="Group 26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03" name="Rectangle 26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04" name="Rectangle 2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794" name="Group 271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795" name="Group 27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99" name="Rectangle 27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00" name="Rectangle 27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796" name="Group 27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97" name="Rectangle 2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98" name="Rectangle 27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grpSp>
            <p:nvGrpSpPr>
              <p:cNvPr id="1752" name="Group 278"/>
              <p:cNvGrpSpPr>
                <a:grpSpLocks noChangeAspect="1"/>
              </p:cNvGrpSpPr>
              <p:nvPr/>
            </p:nvGrpSpPr>
            <p:grpSpPr bwMode="auto">
              <a:xfrm>
                <a:off x="7497" y="15840"/>
                <a:ext cx="525" cy="592"/>
                <a:chOff x="7478" y="15840"/>
                <a:chExt cx="525" cy="592"/>
              </a:xfrm>
            </p:grpSpPr>
            <p:sp>
              <p:nvSpPr>
                <p:cNvPr id="2785" name="Freeform 279"/>
                <p:cNvSpPr>
                  <a:spLocks noChangeAspect="1"/>
                </p:cNvSpPr>
                <p:nvPr/>
              </p:nvSpPr>
              <p:spPr bwMode="auto">
                <a:xfrm>
                  <a:off x="7478" y="15840"/>
                  <a:ext cx="525" cy="592"/>
                </a:xfrm>
                <a:custGeom>
                  <a:avLst/>
                  <a:gdLst/>
                  <a:ahLst/>
                  <a:cxnLst>
                    <a:cxn ang="0">
                      <a:pos x="199" y="0"/>
                    </a:cxn>
                    <a:cxn ang="0">
                      <a:pos x="142" y="90"/>
                    </a:cxn>
                    <a:cxn ang="0">
                      <a:pos x="90" y="191"/>
                    </a:cxn>
                    <a:cxn ang="0">
                      <a:pos x="41" y="308"/>
                    </a:cxn>
                    <a:cxn ang="0">
                      <a:pos x="15" y="420"/>
                    </a:cxn>
                    <a:cxn ang="0">
                      <a:pos x="3" y="518"/>
                    </a:cxn>
                    <a:cxn ang="0">
                      <a:pos x="0" y="592"/>
                    </a:cxn>
                    <a:cxn ang="0">
                      <a:pos x="525" y="592"/>
                    </a:cxn>
                    <a:cxn ang="0">
                      <a:pos x="525" y="514"/>
                    </a:cxn>
                    <a:cxn ang="0">
                      <a:pos x="510" y="420"/>
                    </a:cxn>
                    <a:cxn ang="0">
                      <a:pos x="483" y="308"/>
                    </a:cxn>
                    <a:cxn ang="0">
                      <a:pos x="431" y="180"/>
                    </a:cxn>
                    <a:cxn ang="0">
                      <a:pos x="386" y="86"/>
                    </a:cxn>
                    <a:cxn ang="0">
                      <a:pos x="330" y="0"/>
                    </a:cxn>
                    <a:cxn ang="0">
                      <a:pos x="199" y="0"/>
                    </a:cxn>
                  </a:cxnLst>
                  <a:rect l="0" t="0" r="r" b="b"/>
                  <a:pathLst>
                    <a:path w="525" h="592">
                      <a:moveTo>
                        <a:pt x="199" y="0"/>
                      </a:moveTo>
                      <a:lnTo>
                        <a:pt x="142" y="90"/>
                      </a:lnTo>
                      <a:lnTo>
                        <a:pt x="90" y="191"/>
                      </a:lnTo>
                      <a:lnTo>
                        <a:pt x="41" y="308"/>
                      </a:lnTo>
                      <a:lnTo>
                        <a:pt x="15" y="420"/>
                      </a:lnTo>
                      <a:lnTo>
                        <a:pt x="3" y="518"/>
                      </a:lnTo>
                      <a:lnTo>
                        <a:pt x="0" y="592"/>
                      </a:lnTo>
                      <a:lnTo>
                        <a:pt x="525" y="592"/>
                      </a:lnTo>
                      <a:lnTo>
                        <a:pt x="525" y="514"/>
                      </a:lnTo>
                      <a:lnTo>
                        <a:pt x="510" y="420"/>
                      </a:lnTo>
                      <a:lnTo>
                        <a:pt x="483" y="308"/>
                      </a:lnTo>
                      <a:lnTo>
                        <a:pt x="431" y="180"/>
                      </a:lnTo>
                      <a:lnTo>
                        <a:pt x="386" y="86"/>
                      </a:lnTo>
                      <a:lnTo>
                        <a:pt x="330" y="0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04040"/>
                    </a:gs>
                    <a:gs pos="50000">
                      <a:srgbClr val="A5A5A5"/>
                    </a:gs>
                    <a:gs pos="100000">
                      <a:srgbClr val="40404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786" name="AutoShape 280"/>
                <p:cNvSpPr>
                  <a:spLocks noChangeAspect="1" noChangeArrowheads="1"/>
                </p:cNvSpPr>
                <p:nvPr/>
              </p:nvSpPr>
              <p:spPr bwMode="auto">
                <a:xfrm>
                  <a:off x="7479" y="16181"/>
                  <a:ext cx="522" cy="4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787" name="AutoShape 281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05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8" name="AutoShape 28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5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9" name="AutoShape 28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9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0" name="AutoShape 284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95" y="16265"/>
                  <a:ext cx="48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1" name="AutoShape 285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560" y="16050"/>
                  <a:ext cx="3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2" name="AutoShape 286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658" y="15885"/>
                  <a:ext cx="17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753" name="Group 287"/>
              <p:cNvGrpSpPr>
                <a:grpSpLocks noChangeAspect="1"/>
              </p:cNvGrpSpPr>
              <p:nvPr/>
            </p:nvGrpSpPr>
            <p:grpSpPr bwMode="auto">
              <a:xfrm>
                <a:off x="8145" y="15843"/>
                <a:ext cx="525" cy="592"/>
                <a:chOff x="7478" y="15840"/>
                <a:chExt cx="525" cy="592"/>
              </a:xfrm>
            </p:grpSpPr>
            <p:sp>
              <p:nvSpPr>
                <p:cNvPr id="2777" name="Freeform 288"/>
                <p:cNvSpPr>
                  <a:spLocks noChangeAspect="1"/>
                </p:cNvSpPr>
                <p:nvPr/>
              </p:nvSpPr>
              <p:spPr bwMode="auto">
                <a:xfrm>
                  <a:off x="7478" y="15840"/>
                  <a:ext cx="525" cy="592"/>
                </a:xfrm>
                <a:custGeom>
                  <a:avLst/>
                  <a:gdLst/>
                  <a:ahLst/>
                  <a:cxnLst>
                    <a:cxn ang="0">
                      <a:pos x="199" y="0"/>
                    </a:cxn>
                    <a:cxn ang="0">
                      <a:pos x="142" y="90"/>
                    </a:cxn>
                    <a:cxn ang="0">
                      <a:pos x="90" y="191"/>
                    </a:cxn>
                    <a:cxn ang="0">
                      <a:pos x="41" y="308"/>
                    </a:cxn>
                    <a:cxn ang="0">
                      <a:pos x="15" y="420"/>
                    </a:cxn>
                    <a:cxn ang="0">
                      <a:pos x="3" y="518"/>
                    </a:cxn>
                    <a:cxn ang="0">
                      <a:pos x="0" y="592"/>
                    </a:cxn>
                    <a:cxn ang="0">
                      <a:pos x="525" y="592"/>
                    </a:cxn>
                    <a:cxn ang="0">
                      <a:pos x="525" y="514"/>
                    </a:cxn>
                    <a:cxn ang="0">
                      <a:pos x="510" y="420"/>
                    </a:cxn>
                    <a:cxn ang="0">
                      <a:pos x="483" y="308"/>
                    </a:cxn>
                    <a:cxn ang="0">
                      <a:pos x="431" y="180"/>
                    </a:cxn>
                    <a:cxn ang="0">
                      <a:pos x="386" y="86"/>
                    </a:cxn>
                    <a:cxn ang="0">
                      <a:pos x="330" y="0"/>
                    </a:cxn>
                    <a:cxn ang="0">
                      <a:pos x="199" y="0"/>
                    </a:cxn>
                  </a:cxnLst>
                  <a:rect l="0" t="0" r="r" b="b"/>
                  <a:pathLst>
                    <a:path w="525" h="592">
                      <a:moveTo>
                        <a:pt x="199" y="0"/>
                      </a:moveTo>
                      <a:lnTo>
                        <a:pt x="142" y="90"/>
                      </a:lnTo>
                      <a:lnTo>
                        <a:pt x="90" y="191"/>
                      </a:lnTo>
                      <a:lnTo>
                        <a:pt x="41" y="308"/>
                      </a:lnTo>
                      <a:lnTo>
                        <a:pt x="15" y="420"/>
                      </a:lnTo>
                      <a:lnTo>
                        <a:pt x="3" y="518"/>
                      </a:lnTo>
                      <a:lnTo>
                        <a:pt x="0" y="592"/>
                      </a:lnTo>
                      <a:lnTo>
                        <a:pt x="525" y="592"/>
                      </a:lnTo>
                      <a:lnTo>
                        <a:pt x="525" y="514"/>
                      </a:lnTo>
                      <a:lnTo>
                        <a:pt x="510" y="420"/>
                      </a:lnTo>
                      <a:lnTo>
                        <a:pt x="483" y="308"/>
                      </a:lnTo>
                      <a:lnTo>
                        <a:pt x="431" y="180"/>
                      </a:lnTo>
                      <a:lnTo>
                        <a:pt x="386" y="86"/>
                      </a:lnTo>
                      <a:lnTo>
                        <a:pt x="330" y="0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04040"/>
                    </a:gs>
                    <a:gs pos="50000">
                      <a:srgbClr val="A5A5A5"/>
                    </a:gs>
                    <a:gs pos="100000">
                      <a:srgbClr val="40404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778" name="AutoShape 289"/>
                <p:cNvSpPr>
                  <a:spLocks noChangeAspect="1" noChangeArrowheads="1"/>
                </p:cNvSpPr>
                <p:nvPr/>
              </p:nvSpPr>
              <p:spPr bwMode="auto">
                <a:xfrm>
                  <a:off x="7479" y="16181"/>
                  <a:ext cx="522" cy="4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779" name="AutoShape 290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05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0" name="AutoShape 291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5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1" name="AutoShape 29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9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2" name="AutoShape 29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95" y="16265"/>
                  <a:ext cx="48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3" name="AutoShape 294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560" y="16050"/>
                  <a:ext cx="3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4" name="AutoShape 295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658" y="15885"/>
                  <a:ext cx="17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754" name="Group 296"/>
              <p:cNvGrpSpPr>
                <a:grpSpLocks noChangeAspect="1"/>
              </p:cNvGrpSpPr>
              <p:nvPr/>
            </p:nvGrpSpPr>
            <p:grpSpPr bwMode="auto">
              <a:xfrm>
                <a:off x="8814" y="15844"/>
                <a:ext cx="525" cy="592"/>
                <a:chOff x="7478" y="15840"/>
                <a:chExt cx="525" cy="592"/>
              </a:xfrm>
            </p:grpSpPr>
            <p:sp>
              <p:nvSpPr>
                <p:cNvPr id="2769" name="Freeform 297"/>
                <p:cNvSpPr>
                  <a:spLocks noChangeAspect="1"/>
                </p:cNvSpPr>
                <p:nvPr/>
              </p:nvSpPr>
              <p:spPr bwMode="auto">
                <a:xfrm>
                  <a:off x="7478" y="15840"/>
                  <a:ext cx="525" cy="592"/>
                </a:xfrm>
                <a:custGeom>
                  <a:avLst/>
                  <a:gdLst/>
                  <a:ahLst/>
                  <a:cxnLst>
                    <a:cxn ang="0">
                      <a:pos x="199" y="0"/>
                    </a:cxn>
                    <a:cxn ang="0">
                      <a:pos x="142" y="90"/>
                    </a:cxn>
                    <a:cxn ang="0">
                      <a:pos x="90" y="191"/>
                    </a:cxn>
                    <a:cxn ang="0">
                      <a:pos x="41" y="308"/>
                    </a:cxn>
                    <a:cxn ang="0">
                      <a:pos x="15" y="420"/>
                    </a:cxn>
                    <a:cxn ang="0">
                      <a:pos x="3" y="518"/>
                    </a:cxn>
                    <a:cxn ang="0">
                      <a:pos x="0" y="592"/>
                    </a:cxn>
                    <a:cxn ang="0">
                      <a:pos x="525" y="592"/>
                    </a:cxn>
                    <a:cxn ang="0">
                      <a:pos x="525" y="514"/>
                    </a:cxn>
                    <a:cxn ang="0">
                      <a:pos x="510" y="420"/>
                    </a:cxn>
                    <a:cxn ang="0">
                      <a:pos x="483" y="308"/>
                    </a:cxn>
                    <a:cxn ang="0">
                      <a:pos x="431" y="180"/>
                    </a:cxn>
                    <a:cxn ang="0">
                      <a:pos x="386" y="86"/>
                    </a:cxn>
                    <a:cxn ang="0">
                      <a:pos x="330" y="0"/>
                    </a:cxn>
                    <a:cxn ang="0">
                      <a:pos x="199" y="0"/>
                    </a:cxn>
                  </a:cxnLst>
                  <a:rect l="0" t="0" r="r" b="b"/>
                  <a:pathLst>
                    <a:path w="525" h="592">
                      <a:moveTo>
                        <a:pt x="199" y="0"/>
                      </a:moveTo>
                      <a:lnTo>
                        <a:pt x="142" y="90"/>
                      </a:lnTo>
                      <a:lnTo>
                        <a:pt x="90" y="191"/>
                      </a:lnTo>
                      <a:lnTo>
                        <a:pt x="41" y="308"/>
                      </a:lnTo>
                      <a:lnTo>
                        <a:pt x="15" y="420"/>
                      </a:lnTo>
                      <a:lnTo>
                        <a:pt x="3" y="518"/>
                      </a:lnTo>
                      <a:lnTo>
                        <a:pt x="0" y="592"/>
                      </a:lnTo>
                      <a:lnTo>
                        <a:pt x="525" y="592"/>
                      </a:lnTo>
                      <a:lnTo>
                        <a:pt x="525" y="514"/>
                      </a:lnTo>
                      <a:lnTo>
                        <a:pt x="510" y="420"/>
                      </a:lnTo>
                      <a:lnTo>
                        <a:pt x="483" y="308"/>
                      </a:lnTo>
                      <a:lnTo>
                        <a:pt x="431" y="180"/>
                      </a:lnTo>
                      <a:lnTo>
                        <a:pt x="386" y="86"/>
                      </a:lnTo>
                      <a:lnTo>
                        <a:pt x="330" y="0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04040"/>
                    </a:gs>
                    <a:gs pos="50000">
                      <a:srgbClr val="A5A5A5"/>
                    </a:gs>
                    <a:gs pos="100000">
                      <a:srgbClr val="40404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770" name="AutoShape 298"/>
                <p:cNvSpPr>
                  <a:spLocks noChangeAspect="1" noChangeArrowheads="1"/>
                </p:cNvSpPr>
                <p:nvPr/>
              </p:nvSpPr>
              <p:spPr bwMode="auto">
                <a:xfrm>
                  <a:off x="7479" y="16181"/>
                  <a:ext cx="522" cy="4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771" name="AutoShape 299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05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2" name="AutoShape 300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5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3" name="AutoShape 301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9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4" name="AutoShape 30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95" y="16265"/>
                  <a:ext cx="48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5" name="AutoShape 30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560" y="16050"/>
                  <a:ext cx="3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6" name="AutoShape 304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658" y="15885"/>
                  <a:ext cx="17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755" name="AutoShape 305"/>
              <p:cNvSpPr>
                <a:spLocks noChangeAspect="1" noChangeArrowheads="1"/>
              </p:cNvSpPr>
              <p:nvPr/>
            </p:nvSpPr>
            <p:spPr bwMode="auto">
              <a:xfrm>
                <a:off x="7757" y="15648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6" name="AutoShape 306"/>
              <p:cNvSpPr>
                <a:spLocks noChangeAspect="1" noChangeArrowheads="1"/>
              </p:cNvSpPr>
              <p:nvPr/>
            </p:nvSpPr>
            <p:spPr bwMode="auto">
              <a:xfrm>
                <a:off x="7757" y="15783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7" name="Freeform 307"/>
              <p:cNvSpPr>
                <a:spLocks noChangeAspect="1"/>
              </p:cNvSpPr>
              <p:nvPr/>
            </p:nvSpPr>
            <p:spPr bwMode="auto">
              <a:xfrm>
                <a:off x="7387" y="14693"/>
                <a:ext cx="409" cy="1144"/>
              </a:xfrm>
              <a:custGeom>
                <a:avLst/>
                <a:gdLst/>
                <a:ahLst/>
                <a:cxnLst>
                  <a:cxn ang="0">
                    <a:pos x="300" y="0"/>
                  </a:cxn>
                  <a:cxn ang="0">
                    <a:pos x="0" y="1144"/>
                  </a:cxn>
                  <a:cxn ang="0">
                    <a:pos x="409" y="1144"/>
                  </a:cxn>
                  <a:cxn ang="0">
                    <a:pos x="300" y="0"/>
                  </a:cxn>
                </a:cxnLst>
                <a:rect l="0" t="0" r="r" b="b"/>
                <a:pathLst>
                  <a:path w="409" h="1144">
                    <a:moveTo>
                      <a:pt x="300" y="0"/>
                    </a:moveTo>
                    <a:lnTo>
                      <a:pt x="0" y="1144"/>
                    </a:lnTo>
                    <a:lnTo>
                      <a:pt x="409" y="1144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8" name="AutoShape 308"/>
              <p:cNvSpPr>
                <a:spLocks noChangeAspect="1" noChangeArrowheads="1"/>
              </p:cNvSpPr>
              <p:nvPr/>
            </p:nvSpPr>
            <p:spPr bwMode="auto">
              <a:xfrm>
                <a:off x="7870" y="15719"/>
                <a:ext cx="170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9" name="AutoShape 309"/>
              <p:cNvSpPr>
                <a:spLocks noChangeAspect="1" noChangeArrowheads="1"/>
              </p:cNvSpPr>
              <p:nvPr/>
            </p:nvSpPr>
            <p:spPr bwMode="auto">
              <a:xfrm>
                <a:off x="8785" y="4559"/>
                <a:ext cx="51" cy="12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5A5A5A"/>
                  </a:gs>
                  <a:gs pos="50000">
                    <a:srgbClr val="D8D8D8"/>
                  </a:gs>
                  <a:gs pos="100000">
                    <a:srgbClr val="5A5A5A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0" name="AutoShape 310"/>
              <p:cNvSpPr>
                <a:spLocks noChangeAspect="1" noChangeArrowheads="1"/>
              </p:cNvSpPr>
              <p:nvPr/>
            </p:nvSpPr>
            <p:spPr bwMode="auto">
              <a:xfrm>
                <a:off x="8462" y="4604"/>
                <a:ext cx="40" cy="44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5A5A5A"/>
                  </a:gs>
                  <a:gs pos="50000">
                    <a:srgbClr val="D8D8D8"/>
                  </a:gs>
                  <a:gs pos="100000">
                    <a:srgbClr val="5A5A5A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761" name="Group 311"/>
              <p:cNvGrpSpPr>
                <a:grpSpLocks/>
              </p:cNvGrpSpPr>
              <p:nvPr/>
            </p:nvGrpSpPr>
            <p:grpSpPr bwMode="auto">
              <a:xfrm>
                <a:off x="7679" y="9564"/>
                <a:ext cx="133" cy="1238"/>
                <a:chOff x="7679" y="9564"/>
                <a:chExt cx="237" cy="1238"/>
              </a:xfrm>
            </p:grpSpPr>
            <p:grpSp>
              <p:nvGrpSpPr>
                <p:cNvPr id="2755" name="Group 312"/>
                <p:cNvGrpSpPr>
                  <a:grpSpLocks noChangeAspect="1"/>
                </p:cNvGrpSpPr>
                <p:nvPr/>
              </p:nvGrpSpPr>
              <p:grpSpPr bwMode="auto">
                <a:xfrm>
                  <a:off x="7679" y="10279"/>
                  <a:ext cx="237" cy="523"/>
                  <a:chOff x="3458" y="13325"/>
                  <a:chExt cx="393" cy="947"/>
                </a:xfrm>
              </p:grpSpPr>
              <p:grpSp>
                <p:nvGrpSpPr>
                  <p:cNvPr id="2763" name="Group 3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67" name="Rectangle 31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8" name="Rectangle 31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764" name="Group 3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65" name="Rectangle 3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6" name="Rectangle 3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756" name="Group 319"/>
                <p:cNvGrpSpPr>
                  <a:grpSpLocks noChangeAspect="1"/>
                </p:cNvGrpSpPr>
                <p:nvPr/>
              </p:nvGrpSpPr>
              <p:grpSpPr bwMode="auto">
                <a:xfrm>
                  <a:off x="7689" y="9564"/>
                  <a:ext cx="225" cy="681"/>
                  <a:chOff x="3458" y="13325"/>
                  <a:chExt cx="393" cy="947"/>
                </a:xfrm>
              </p:grpSpPr>
              <p:grpSp>
                <p:nvGrpSpPr>
                  <p:cNvPr id="2757" name="Group 32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61" name="Rectangle 3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2" name="Rectangle 3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758" name="Group 32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59" name="Rectangle 3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0" name="Rectangle 32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1762" name="Rectangle 326"/>
              <p:cNvSpPr>
                <a:spLocks noChangeAspect="1" noChangeArrowheads="1"/>
              </p:cNvSpPr>
              <p:nvPr/>
            </p:nvSpPr>
            <p:spPr bwMode="auto">
              <a:xfrm>
                <a:off x="8578" y="4445"/>
                <a:ext cx="189" cy="323"/>
              </a:xfrm>
              <a:prstGeom prst="rect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80808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763" name="Group 327"/>
              <p:cNvGrpSpPr>
                <a:grpSpLocks noChangeAspect="1"/>
              </p:cNvGrpSpPr>
              <p:nvPr/>
            </p:nvGrpSpPr>
            <p:grpSpPr bwMode="auto">
              <a:xfrm>
                <a:off x="8582" y="4444"/>
                <a:ext cx="192" cy="325"/>
                <a:chOff x="3458" y="13325"/>
                <a:chExt cx="787" cy="947"/>
              </a:xfrm>
            </p:grpSpPr>
            <p:grpSp>
              <p:nvGrpSpPr>
                <p:cNvPr id="2741" name="Group 32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749" name="Group 3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53" name="Rectangle 3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54" name="Rectangle 3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750" name="Group 33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51" name="Rectangle 3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52" name="Rectangle 3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742" name="Group 33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743" name="Group 33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47" name="Rectangle 33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48" name="Rectangle 3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744" name="Group 33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45" name="Rectangle 34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46" name="Rectangle 34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1764" name="Freeform 342"/>
              <p:cNvSpPr>
                <a:spLocks noChangeAspect="1"/>
              </p:cNvSpPr>
              <p:nvPr/>
            </p:nvSpPr>
            <p:spPr bwMode="auto">
              <a:xfrm>
                <a:off x="8045" y="5590"/>
                <a:ext cx="105" cy="345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0" y="110"/>
                  </a:cxn>
                  <a:cxn ang="0">
                    <a:pos x="0" y="345"/>
                  </a:cxn>
                  <a:cxn ang="0">
                    <a:pos x="105" y="345"/>
                  </a:cxn>
                  <a:cxn ang="0">
                    <a:pos x="105" y="70"/>
                  </a:cxn>
                  <a:cxn ang="0">
                    <a:pos x="80" y="0"/>
                  </a:cxn>
                </a:cxnLst>
                <a:rect l="0" t="0" r="r" b="b"/>
                <a:pathLst>
                  <a:path w="105" h="345">
                    <a:moveTo>
                      <a:pt x="80" y="0"/>
                    </a:moveTo>
                    <a:lnTo>
                      <a:pt x="0" y="110"/>
                    </a:lnTo>
                    <a:lnTo>
                      <a:pt x="0" y="345"/>
                    </a:lnTo>
                    <a:lnTo>
                      <a:pt x="105" y="345"/>
                    </a:lnTo>
                    <a:lnTo>
                      <a:pt x="105" y="70"/>
                    </a:lnTo>
                    <a:lnTo>
                      <a:pt x="8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5" name="Rectangle 343"/>
              <p:cNvSpPr>
                <a:spLocks noChangeAspect="1" noChangeArrowheads="1"/>
              </p:cNvSpPr>
              <p:nvPr/>
            </p:nvSpPr>
            <p:spPr bwMode="auto">
              <a:xfrm>
                <a:off x="8490" y="4315"/>
                <a:ext cx="51" cy="10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6" name="AutoShape 344"/>
              <p:cNvSpPr>
                <a:spLocks noChangeAspect="1" noChangeArrowheads="1"/>
              </p:cNvSpPr>
              <p:nvPr/>
            </p:nvSpPr>
            <p:spPr bwMode="auto">
              <a:xfrm rot="5400000">
                <a:off x="7809" y="5784"/>
                <a:ext cx="227" cy="5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7" name="Freeform 345"/>
              <p:cNvSpPr>
                <a:spLocks noChangeAspect="1"/>
              </p:cNvSpPr>
              <p:nvPr/>
            </p:nvSpPr>
            <p:spPr bwMode="auto">
              <a:xfrm>
                <a:off x="7632" y="9836"/>
                <a:ext cx="57" cy="476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0" y="240"/>
                  </a:cxn>
                  <a:cxn ang="0">
                    <a:pos x="0" y="528"/>
                  </a:cxn>
                  <a:cxn ang="0">
                    <a:pos x="56" y="540"/>
                  </a:cxn>
                  <a:cxn ang="0">
                    <a:pos x="63" y="487"/>
                  </a:cxn>
                  <a:cxn ang="0">
                    <a:pos x="67" y="0"/>
                  </a:cxn>
                </a:cxnLst>
                <a:rect l="0" t="0" r="r" b="b"/>
                <a:pathLst>
                  <a:path w="67" h="540">
                    <a:moveTo>
                      <a:pt x="67" y="0"/>
                    </a:moveTo>
                    <a:lnTo>
                      <a:pt x="0" y="240"/>
                    </a:lnTo>
                    <a:lnTo>
                      <a:pt x="0" y="528"/>
                    </a:lnTo>
                    <a:lnTo>
                      <a:pt x="56" y="540"/>
                    </a:lnTo>
                    <a:lnTo>
                      <a:pt x="63" y="487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8" name="Rectangle 346"/>
              <p:cNvSpPr>
                <a:spLocks noChangeArrowheads="1"/>
              </p:cNvSpPr>
              <p:nvPr/>
            </p:nvSpPr>
            <p:spPr bwMode="auto">
              <a:xfrm>
                <a:off x="8305" y="5950"/>
                <a:ext cx="51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9" name="Rectangle 347"/>
              <p:cNvSpPr>
                <a:spLocks noChangeArrowheads="1"/>
              </p:cNvSpPr>
              <p:nvPr/>
            </p:nvSpPr>
            <p:spPr bwMode="auto">
              <a:xfrm>
                <a:off x="8350" y="5990"/>
                <a:ext cx="51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0" name="Rectangle 348"/>
              <p:cNvSpPr>
                <a:spLocks noChangeAspect="1" noChangeArrowheads="1"/>
              </p:cNvSpPr>
              <p:nvPr/>
            </p:nvSpPr>
            <p:spPr bwMode="auto">
              <a:xfrm>
                <a:off x="8450" y="4427"/>
                <a:ext cx="23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1" name="Rectangle 349"/>
              <p:cNvSpPr>
                <a:spLocks noChangeArrowheads="1"/>
              </p:cNvSpPr>
              <p:nvPr/>
            </p:nvSpPr>
            <p:spPr bwMode="auto">
              <a:xfrm>
                <a:off x="8675" y="4455"/>
                <a:ext cx="34" cy="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2" name="Freeform 350"/>
              <p:cNvSpPr>
                <a:spLocks/>
              </p:cNvSpPr>
              <p:nvPr/>
            </p:nvSpPr>
            <p:spPr bwMode="auto">
              <a:xfrm>
                <a:off x="8834" y="5776"/>
                <a:ext cx="125" cy="15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113"/>
                  </a:cxn>
                  <a:cxn ang="0">
                    <a:pos x="101" y="157"/>
                  </a:cxn>
                  <a:cxn ang="0">
                    <a:pos x="125" y="153"/>
                  </a:cxn>
                  <a:cxn ang="0">
                    <a:pos x="28" y="4"/>
                  </a:cxn>
                  <a:cxn ang="0">
                    <a:pos x="2" y="0"/>
                  </a:cxn>
                </a:cxnLst>
                <a:rect l="0" t="0" r="r" b="b"/>
                <a:pathLst>
                  <a:path w="125" h="157">
                    <a:moveTo>
                      <a:pt x="2" y="0"/>
                    </a:moveTo>
                    <a:lnTo>
                      <a:pt x="0" y="113"/>
                    </a:lnTo>
                    <a:lnTo>
                      <a:pt x="101" y="157"/>
                    </a:lnTo>
                    <a:lnTo>
                      <a:pt x="125" y="153"/>
                    </a:lnTo>
                    <a:lnTo>
                      <a:pt x="28" y="4"/>
                    </a:lnTo>
                    <a:lnTo>
                      <a:pt x="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FFFFFF"/>
                  </a:gs>
                  <a:gs pos="100000">
                    <a:srgbClr val="404040"/>
                  </a:gs>
                </a:gsLst>
                <a:lin ang="18900000" scaled="1"/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73" name="AutoShape 351"/>
              <p:cNvCxnSpPr>
                <a:cxnSpLocks noChangeShapeType="1"/>
              </p:cNvCxnSpPr>
              <p:nvPr/>
            </p:nvCxnSpPr>
            <p:spPr bwMode="auto">
              <a:xfrm>
                <a:off x="8839" y="5802"/>
                <a:ext cx="94" cy="124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74" name="AutoShape 352"/>
              <p:cNvSpPr>
                <a:spLocks noChangeArrowheads="1"/>
              </p:cNvSpPr>
              <p:nvPr/>
            </p:nvSpPr>
            <p:spPr bwMode="auto">
              <a:xfrm>
                <a:off x="8239" y="5662"/>
                <a:ext cx="51" cy="113"/>
              </a:xfrm>
              <a:prstGeom prst="flowChartManualOperation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5" name="AutoShape 353"/>
              <p:cNvSpPr>
                <a:spLocks noChangeArrowheads="1"/>
              </p:cNvSpPr>
              <p:nvPr/>
            </p:nvSpPr>
            <p:spPr bwMode="auto">
              <a:xfrm rot="16200000">
                <a:off x="8477" y="5735"/>
                <a:ext cx="233" cy="51"/>
              </a:xfrm>
              <a:prstGeom prst="homePlate">
                <a:avLst>
                  <a:gd name="adj" fmla="val 96089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6" name="AutoShape 354"/>
              <p:cNvSpPr>
                <a:spLocks noChangeArrowheads="1"/>
              </p:cNvSpPr>
              <p:nvPr/>
            </p:nvSpPr>
            <p:spPr bwMode="auto">
              <a:xfrm>
                <a:off x="8114" y="3588"/>
                <a:ext cx="101" cy="128"/>
              </a:xfrm>
              <a:prstGeom prst="parallelogram">
                <a:avLst>
                  <a:gd name="adj" fmla="val 15046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18900000" scaled="1"/>
              </a:gradFill>
              <a:ln w="317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77" name="AutoShape 355"/>
              <p:cNvCxnSpPr>
                <a:cxnSpLocks noChangeShapeType="1"/>
              </p:cNvCxnSpPr>
              <p:nvPr/>
            </p:nvCxnSpPr>
            <p:spPr bwMode="auto">
              <a:xfrm>
                <a:off x="8081" y="3369"/>
                <a:ext cx="690" cy="0"/>
              </a:xfrm>
              <a:prstGeom prst="straightConnector1">
                <a:avLst/>
              </a:prstGeom>
              <a:noFill/>
              <a:ln w="3175">
                <a:solidFill>
                  <a:srgbClr val="7F7F7F"/>
                </a:solidFill>
                <a:round/>
                <a:headEnd/>
                <a:tailEnd/>
              </a:ln>
            </p:spPr>
          </p:cxnSp>
          <p:cxnSp>
            <p:nvCxnSpPr>
              <p:cNvPr id="1778" name="AutoShape 356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397" y="2921"/>
                <a:ext cx="0" cy="949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79" name="Rectangle 357"/>
              <p:cNvSpPr>
                <a:spLocks noChangeArrowheads="1"/>
              </p:cNvSpPr>
              <p:nvPr/>
            </p:nvSpPr>
            <p:spPr bwMode="auto">
              <a:xfrm>
                <a:off x="7833" y="6967"/>
                <a:ext cx="51" cy="4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0" name="Rectangle 358"/>
              <p:cNvSpPr>
                <a:spLocks noChangeAspect="1" noChangeArrowheads="1"/>
              </p:cNvSpPr>
              <p:nvPr/>
            </p:nvSpPr>
            <p:spPr bwMode="auto">
              <a:xfrm>
                <a:off x="7848" y="6895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1" name="Rectangle 359"/>
              <p:cNvSpPr>
                <a:spLocks noChangeAspect="1" noChangeArrowheads="1"/>
              </p:cNvSpPr>
              <p:nvPr/>
            </p:nvSpPr>
            <p:spPr bwMode="auto">
              <a:xfrm>
                <a:off x="8853" y="6820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2" name="Rectangle 360"/>
              <p:cNvSpPr>
                <a:spLocks noChangeAspect="1" noChangeArrowheads="1"/>
              </p:cNvSpPr>
              <p:nvPr/>
            </p:nvSpPr>
            <p:spPr bwMode="auto">
              <a:xfrm>
                <a:off x="8770" y="6819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3" name="Rectangle 361"/>
              <p:cNvSpPr>
                <a:spLocks noChangeArrowheads="1"/>
              </p:cNvSpPr>
              <p:nvPr/>
            </p:nvSpPr>
            <p:spPr bwMode="auto">
              <a:xfrm>
                <a:off x="9033" y="6967"/>
                <a:ext cx="51" cy="4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4" name="Rectangle 362"/>
              <p:cNvSpPr>
                <a:spLocks noChangeAspect="1" noChangeArrowheads="1"/>
              </p:cNvSpPr>
              <p:nvPr/>
            </p:nvSpPr>
            <p:spPr bwMode="auto">
              <a:xfrm>
                <a:off x="9048" y="6896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5" name="Rectangle 363"/>
              <p:cNvSpPr>
                <a:spLocks noChangeArrowheads="1"/>
              </p:cNvSpPr>
              <p:nvPr/>
            </p:nvSpPr>
            <p:spPr bwMode="auto">
              <a:xfrm>
                <a:off x="8925" y="14517"/>
                <a:ext cx="57" cy="102"/>
              </a:xfrm>
              <a:prstGeom prst="rect">
                <a:avLst/>
              </a:prstGeom>
              <a:solidFill>
                <a:srgbClr val="D8D8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6" name="Text Box 364"/>
              <p:cNvSpPr txBox="1">
                <a:spLocks noChangeArrowheads="1"/>
              </p:cNvSpPr>
              <p:nvPr/>
            </p:nvSpPr>
            <p:spPr bwMode="auto">
              <a:xfrm>
                <a:off x="8765" y="14416"/>
                <a:ext cx="359" cy="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914210">
                  <a:spcAft>
                    <a:spcPts val="1000"/>
                  </a:spcAft>
                </a:pPr>
                <a:r>
                  <a:rPr lang="de-DE" sz="400" dirty="0" smtClean="0">
                    <a:latin typeface="+mn-lt"/>
                    <a:cs typeface="Arial" pitchFamily="34" charset="0"/>
                  </a:rPr>
                  <a:t>I</a:t>
                </a:r>
              </a:p>
            </p:txBody>
          </p:sp>
          <p:cxnSp>
            <p:nvCxnSpPr>
              <p:cNvPr id="2446" name="AutoShape 365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510" y="2325"/>
                <a:ext cx="1" cy="59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447" name="Rectangle 366"/>
              <p:cNvSpPr>
                <a:spLocks noChangeArrowheads="1"/>
              </p:cNvSpPr>
              <p:nvPr/>
            </p:nvSpPr>
            <p:spPr bwMode="auto">
              <a:xfrm>
                <a:off x="8281" y="5781"/>
                <a:ext cx="23" cy="4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48" name="Rectangle 367"/>
              <p:cNvSpPr>
                <a:spLocks noChangeArrowheads="1"/>
              </p:cNvSpPr>
              <p:nvPr/>
            </p:nvSpPr>
            <p:spPr bwMode="auto">
              <a:xfrm>
                <a:off x="8230" y="5780"/>
                <a:ext cx="23" cy="4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49" name="Group 368"/>
              <p:cNvGrpSpPr>
                <a:grpSpLocks/>
              </p:cNvGrpSpPr>
              <p:nvPr/>
            </p:nvGrpSpPr>
            <p:grpSpPr bwMode="auto">
              <a:xfrm>
                <a:off x="7433" y="14700"/>
                <a:ext cx="292" cy="1136"/>
                <a:chOff x="7433" y="14700"/>
                <a:chExt cx="292" cy="1136"/>
              </a:xfrm>
            </p:grpSpPr>
            <p:cxnSp>
              <p:nvCxnSpPr>
                <p:cNvPr id="2735" name="AutoShape 369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33" y="14708"/>
                  <a:ext cx="251" cy="1125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6" name="AutoShape 370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89" y="14708"/>
                  <a:ext cx="195" cy="112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7" name="AutoShape 371"/>
                <p:cNvCxnSpPr>
                  <a:cxnSpLocks noChangeShapeType="1"/>
                </p:cNvCxnSpPr>
                <p:nvPr/>
              </p:nvCxnSpPr>
              <p:spPr bwMode="auto">
                <a:xfrm flipH="1">
                  <a:off x="7545" y="14708"/>
                  <a:ext cx="139" cy="1128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8" name="AutoShape 372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01" y="14704"/>
                  <a:ext cx="83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9" name="AutoShape 373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69" y="14705"/>
                  <a:ext cx="11" cy="1120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40" name="AutoShape 374"/>
                <p:cNvCxnSpPr>
                  <a:cxnSpLocks noChangeShapeType="1"/>
                </p:cNvCxnSpPr>
                <p:nvPr/>
              </p:nvCxnSpPr>
              <p:spPr bwMode="auto">
                <a:xfrm>
                  <a:off x="7688" y="14700"/>
                  <a:ext cx="37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450" name="AutoShape 375"/>
              <p:cNvSpPr>
                <a:spLocks noChangeAspect="1" noChangeArrowheads="1"/>
              </p:cNvSpPr>
              <p:nvPr/>
            </p:nvSpPr>
            <p:spPr bwMode="auto">
              <a:xfrm>
                <a:off x="8062" y="14697"/>
                <a:ext cx="724" cy="1149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51" name="Group 376"/>
              <p:cNvGrpSpPr>
                <a:grpSpLocks/>
              </p:cNvGrpSpPr>
              <p:nvPr/>
            </p:nvGrpSpPr>
            <p:grpSpPr bwMode="auto">
              <a:xfrm>
                <a:off x="8413" y="14654"/>
                <a:ext cx="290" cy="1181"/>
                <a:chOff x="8413" y="14654"/>
                <a:chExt cx="331" cy="1189"/>
              </a:xfrm>
            </p:grpSpPr>
            <p:cxnSp>
              <p:nvCxnSpPr>
                <p:cNvPr id="2730" name="AutoShape 377"/>
                <p:cNvCxnSpPr>
                  <a:cxnSpLocks noChangeShapeType="1"/>
                </p:cNvCxnSpPr>
                <p:nvPr/>
              </p:nvCxnSpPr>
              <p:spPr bwMode="auto">
                <a:xfrm>
                  <a:off x="8424" y="14658"/>
                  <a:ext cx="320" cy="1185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1" name="AutoShape 378"/>
                <p:cNvCxnSpPr>
                  <a:cxnSpLocks noChangeShapeType="1"/>
                </p:cNvCxnSpPr>
                <p:nvPr/>
              </p:nvCxnSpPr>
              <p:spPr bwMode="auto">
                <a:xfrm>
                  <a:off x="8420" y="14662"/>
                  <a:ext cx="260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2" name="AutoShape 379"/>
                <p:cNvCxnSpPr>
                  <a:cxnSpLocks noChangeShapeType="1"/>
                </p:cNvCxnSpPr>
                <p:nvPr/>
              </p:nvCxnSpPr>
              <p:spPr bwMode="auto">
                <a:xfrm>
                  <a:off x="8421" y="14654"/>
                  <a:ext cx="180" cy="1185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3" name="AutoShape 380"/>
                <p:cNvCxnSpPr>
                  <a:cxnSpLocks noChangeShapeType="1"/>
                </p:cNvCxnSpPr>
                <p:nvPr/>
              </p:nvCxnSpPr>
              <p:spPr bwMode="auto">
                <a:xfrm>
                  <a:off x="8421" y="14658"/>
                  <a:ext cx="104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4" name="AutoShape 381"/>
                <p:cNvCxnSpPr>
                  <a:cxnSpLocks noChangeShapeType="1"/>
                </p:cNvCxnSpPr>
                <p:nvPr/>
              </p:nvCxnSpPr>
              <p:spPr bwMode="auto">
                <a:xfrm>
                  <a:off x="8413" y="14665"/>
                  <a:ext cx="56" cy="1178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452" name="Group 382"/>
              <p:cNvGrpSpPr>
                <a:grpSpLocks/>
              </p:cNvGrpSpPr>
              <p:nvPr/>
            </p:nvGrpSpPr>
            <p:grpSpPr bwMode="auto">
              <a:xfrm>
                <a:off x="8115" y="14655"/>
                <a:ext cx="308" cy="1189"/>
                <a:chOff x="8115" y="14655"/>
                <a:chExt cx="308" cy="1189"/>
              </a:xfrm>
            </p:grpSpPr>
            <p:cxnSp>
              <p:nvCxnSpPr>
                <p:cNvPr id="2725" name="AutoShape 383"/>
                <p:cNvCxnSpPr>
                  <a:cxnSpLocks noChangeShapeType="1"/>
                </p:cNvCxnSpPr>
                <p:nvPr/>
              </p:nvCxnSpPr>
              <p:spPr bwMode="auto">
                <a:xfrm flipH="1">
                  <a:off x="8115" y="14662"/>
                  <a:ext cx="308" cy="1182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6" name="AutoShape 384"/>
                <p:cNvCxnSpPr>
                  <a:cxnSpLocks noChangeShapeType="1"/>
                </p:cNvCxnSpPr>
                <p:nvPr/>
              </p:nvCxnSpPr>
              <p:spPr bwMode="auto">
                <a:xfrm flipH="1">
                  <a:off x="8175" y="14655"/>
                  <a:ext cx="245" cy="1189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7" name="AutoShape 385"/>
                <p:cNvCxnSpPr>
                  <a:cxnSpLocks noChangeShapeType="1"/>
                </p:cNvCxnSpPr>
                <p:nvPr/>
              </p:nvCxnSpPr>
              <p:spPr bwMode="auto">
                <a:xfrm flipH="1">
                  <a:off x="8250" y="14666"/>
                  <a:ext cx="165" cy="1174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8" name="AutoShape 386"/>
                <p:cNvCxnSpPr>
                  <a:cxnSpLocks noChangeShapeType="1"/>
                </p:cNvCxnSpPr>
                <p:nvPr/>
              </p:nvCxnSpPr>
              <p:spPr bwMode="auto">
                <a:xfrm flipH="1">
                  <a:off x="8321" y="14659"/>
                  <a:ext cx="98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9" name="AutoShape 387"/>
                <p:cNvCxnSpPr>
                  <a:cxnSpLocks noChangeShapeType="1"/>
                </p:cNvCxnSpPr>
                <p:nvPr/>
              </p:nvCxnSpPr>
              <p:spPr bwMode="auto">
                <a:xfrm flipH="1">
                  <a:off x="8374" y="14678"/>
                  <a:ext cx="45" cy="1166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453" name="Freeform 388"/>
              <p:cNvSpPr>
                <a:spLocks noChangeAspect="1"/>
              </p:cNvSpPr>
              <p:nvPr/>
            </p:nvSpPr>
            <p:spPr bwMode="auto">
              <a:xfrm>
                <a:off x="7383" y="14697"/>
                <a:ext cx="409" cy="1144"/>
              </a:xfrm>
              <a:custGeom>
                <a:avLst/>
                <a:gdLst/>
                <a:ahLst/>
                <a:cxnLst>
                  <a:cxn ang="0">
                    <a:pos x="300" y="0"/>
                  </a:cxn>
                  <a:cxn ang="0">
                    <a:pos x="0" y="1144"/>
                  </a:cxn>
                  <a:cxn ang="0">
                    <a:pos x="409" y="1144"/>
                  </a:cxn>
                  <a:cxn ang="0">
                    <a:pos x="300" y="0"/>
                  </a:cxn>
                </a:cxnLst>
                <a:rect l="0" t="0" r="r" b="b"/>
                <a:pathLst>
                  <a:path w="409" h="1144">
                    <a:moveTo>
                      <a:pt x="300" y="0"/>
                    </a:moveTo>
                    <a:lnTo>
                      <a:pt x="0" y="1144"/>
                    </a:lnTo>
                    <a:lnTo>
                      <a:pt x="409" y="1144"/>
                    </a:lnTo>
                    <a:lnTo>
                      <a:pt x="3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54" name="AutoShape 389"/>
              <p:cNvSpPr>
                <a:spLocks noChangeAspect="1" noChangeArrowheads="1"/>
              </p:cNvSpPr>
              <p:nvPr/>
            </p:nvSpPr>
            <p:spPr bwMode="auto">
              <a:xfrm>
                <a:off x="8061" y="14674"/>
                <a:ext cx="724" cy="1165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55" name="Freeform 390"/>
              <p:cNvSpPr>
                <a:spLocks noChangeAspect="1"/>
              </p:cNvSpPr>
              <p:nvPr/>
            </p:nvSpPr>
            <p:spPr bwMode="auto">
              <a:xfrm flipH="1">
                <a:off x="9066" y="14701"/>
                <a:ext cx="331" cy="878"/>
              </a:xfrm>
              <a:custGeom>
                <a:avLst/>
                <a:gdLst/>
                <a:ahLst/>
                <a:cxnLst>
                  <a:cxn ang="0">
                    <a:pos x="300" y="0"/>
                  </a:cxn>
                  <a:cxn ang="0">
                    <a:pos x="0" y="1144"/>
                  </a:cxn>
                  <a:cxn ang="0">
                    <a:pos x="409" y="1144"/>
                  </a:cxn>
                  <a:cxn ang="0">
                    <a:pos x="300" y="0"/>
                  </a:cxn>
                </a:cxnLst>
                <a:rect l="0" t="0" r="r" b="b"/>
                <a:pathLst>
                  <a:path w="409" h="1144">
                    <a:moveTo>
                      <a:pt x="300" y="0"/>
                    </a:moveTo>
                    <a:lnTo>
                      <a:pt x="0" y="1144"/>
                    </a:lnTo>
                    <a:lnTo>
                      <a:pt x="409" y="1144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56" name="Group 391"/>
              <p:cNvGrpSpPr>
                <a:grpSpLocks/>
              </p:cNvGrpSpPr>
              <p:nvPr/>
            </p:nvGrpSpPr>
            <p:grpSpPr bwMode="auto">
              <a:xfrm flipH="1">
                <a:off x="9125" y="14720"/>
                <a:ext cx="240" cy="866"/>
                <a:chOff x="7433" y="14700"/>
                <a:chExt cx="292" cy="1136"/>
              </a:xfrm>
            </p:grpSpPr>
            <p:cxnSp>
              <p:nvCxnSpPr>
                <p:cNvPr id="2719" name="AutoShape 392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33" y="14708"/>
                  <a:ext cx="251" cy="1125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0" name="AutoShape 393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89" y="14708"/>
                  <a:ext cx="195" cy="1121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1" name="AutoShape 394"/>
                <p:cNvCxnSpPr>
                  <a:cxnSpLocks noChangeShapeType="1"/>
                </p:cNvCxnSpPr>
                <p:nvPr/>
              </p:nvCxnSpPr>
              <p:spPr bwMode="auto">
                <a:xfrm flipH="1">
                  <a:off x="7545" y="14708"/>
                  <a:ext cx="139" cy="1128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2" name="AutoShape 395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01" y="14704"/>
                  <a:ext cx="83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3" name="AutoShape 396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69" y="14705"/>
                  <a:ext cx="11" cy="1120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4" name="AutoShape 397"/>
                <p:cNvCxnSpPr>
                  <a:cxnSpLocks noChangeShapeType="1"/>
                </p:cNvCxnSpPr>
                <p:nvPr/>
              </p:nvCxnSpPr>
              <p:spPr bwMode="auto">
                <a:xfrm>
                  <a:off x="7688" y="14700"/>
                  <a:ext cx="37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457" name="Group 398"/>
              <p:cNvGrpSpPr>
                <a:grpSpLocks/>
              </p:cNvGrpSpPr>
              <p:nvPr/>
            </p:nvGrpSpPr>
            <p:grpSpPr bwMode="auto">
              <a:xfrm>
                <a:off x="7696" y="11616"/>
                <a:ext cx="204" cy="289"/>
                <a:chOff x="7696" y="11616"/>
                <a:chExt cx="204" cy="289"/>
              </a:xfrm>
            </p:grpSpPr>
            <p:sp>
              <p:nvSpPr>
                <p:cNvPr id="2709" name="Rectangle 399"/>
                <p:cNvSpPr>
                  <a:spLocks noChangeArrowheads="1"/>
                </p:cNvSpPr>
                <p:nvPr/>
              </p:nvSpPr>
              <p:spPr bwMode="auto">
                <a:xfrm>
                  <a:off x="7705" y="11617"/>
                  <a:ext cx="28" cy="153"/>
                </a:xfrm>
                <a:prstGeom prst="rect">
                  <a:avLst/>
                </a:prstGeom>
                <a:solidFill>
                  <a:srgbClr val="214D83"/>
                </a:solidFill>
                <a:ln w="9525">
                  <a:solidFill>
                    <a:srgbClr val="214D83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grpSp>
              <p:nvGrpSpPr>
                <p:cNvPr id="2710" name="Group 400"/>
                <p:cNvGrpSpPr>
                  <a:grpSpLocks/>
                </p:cNvGrpSpPr>
                <p:nvPr/>
              </p:nvGrpSpPr>
              <p:grpSpPr bwMode="auto">
                <a:xfrm>
                  <a:off x="7696" y="11807"/>
                  <a:ext cx="204" cy="98"/>
                  <a:chOff x="5897" y="11764"/>
                  <a:chExt cx="469" cy="98"/>
                </a:xfrm>
              </p:grpSpPr>
              <p:cxnSp>
                <p:nvCxnSpPr>
                  <p:cNvPr id="2716" name="AutoShape 40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897" y="11764"/>
                    <a:ext cx="469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7" name="AutoShape 40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897" y="11812"/>
                    <a:ext cx="469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8" name="AutoShape 40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897" y="11858"/>
                    <a:ext cx="469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711" name="Group 404"/>
                <p:cNvGrpSpPr>
                  <a:grpSpLocks/>
                </p:cNvGrpSpPr>
                <p:nvPr/>
              </p:nvGrpSpPr>
              <p:grpSpPr bwMode="auto">
                <a:xfrm>
                  <a:off x="7740" y="11616"/>
                  <a:ext cx="159" cy="147"/>
                  <a:chOff x="7764" y="11617"/>
                  <a:chExt cx="104" cy="147"/>
                </a:xfrm>
              </p:grpSpPr>
              <p:cxnSp>
                <p:nvCxnSpPr>
                  <p:cNvPr id="2712" name="AutoShape 405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4" y="11666"/>
                    <a:ext cx="10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3" name="AutoShape 406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4" y="11714"/>
                    <a:ext cx="10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4" name="AutoShape 407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4" y="11760"/>
                    <a:ext cx="10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5" name="AutoShape 408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6" y="11617"/>
                    <a:ext cx="102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2458" name="Rectangle 409"/>
              <p:cNvSpPr>
                <a:spLocks noChangeAspect="1" noChangeArrowheads="1"/>
              </p:cNvSpPr>
              <p:nvPr/>
            </p:nvSpPr>
            <p:spPr bwMode="auto">
              <a:xfrm>
                <a:off x="7931" y="13718"/>
                <a:ext cx="484" cy="185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59" name="Group 410"/>
              <p:cNvGrpSpPr>
                <a:grpSpLocks/>
              </p:cNvGrpSpPr>
              <p:nvPr/>
            </p:nvGrpSpPr>
            <p:grpSpPr bwMode="auto">
              <a:xfrm>
                <a:off x="8184" y="14697"/>
                <a:ext cx="240" cy="870"/>
                <a:chOff x="7095" y="13995"/>
                <a:chExt cx="308" cy="1189"/>
              </a:xfrm>
            </p:grpSpPr>
            <p:cxnSp>
              <p:nvCxnSpPr>
                <p:cNvPr id="2704" name="AutoShape 411"/>
                <p:cNvCxnSpPr>
                  <a:cxnSpLocks noChangeShapeType="1"/>
                </p:cNvCxnSpPr>
                <p:nvPr/>
              </p:nvCxnSpPr>
              <p:spPr bwMode="auto">
                <a:xfrm flipH="1">
                  <a:off x="7095" y="14002"/>
                  <a:ext cx="308" cy="1182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5" name="AutoShape 412"/>
                <p:cNvCxnSpPr>
                  <a:cxnSpLocks noChangeShapeType="1"/>
                </p:cNvCxnSpPr>
                <p:nvPr/>
              </p:nvCxnSpPr>
              <p:spPr bwMode="auto">
                <a:xfrm flipH="1">
                  <a:off x="7155" y="13995"/>
                  <a:ext cx="245" cy="1189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6" name="AutoShape 413"/>
                <p:cNvCxnSpPr>
                  <a:cxnSpLocks noChangeShapeType="1"/>
                </p:cNvCxnSpPr>
                <p:nvPr/>
              </p:nvCxnSpPr>
              <p:spPr bwMode="auto">
                <a:xfrm flipH="1">
                  <a:off x="7230" y="14006"/>
                  <a:ext cx="165" cy="1174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7" name="AutoShape 414"/>
                <p:cNvCxnSpPr>
                  <a:cxnSpLocks noChangeShapeType="1"/>
                </p:cNvCxnSpPr>
                <p:nvPr/>
              </p:nvCxnSpPr>
              <p:spPr bwMode="auto">
                <a:xfrm flipH="1">
                  <a:off x="7301" y="13999"/>
                  <a:ext cx="98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8" name="AutoShape 4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7354" y="14018"/>
                  <a:ext cx="45" cy="1166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460" name="AutoShape 416"/>
              <p:cNvSpPr>
                <a:spLocks noChangeArrowheads="1"/>
              </p:cNvSpPr>
              <p:nvPr/>
            </p:nvSpPr>
            <p:spPr bwMode="auto">
              <a:xfrm>
                <a:off x="8407" y="15207"/>
                <a:ext cx="28" cy="47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1" name="AutoShape 417"/>
              <p:cNvSpPr>
                <a:spLocks noChangeArrowheads="1"/>
              </p:cNvSpPr>
              <p:nvPr/>
            </p:nvSpPr>
            <p:spPr bwMode="auto">
              <a:xfrm>
                <a:off x="8407" y="15484"/>
                <a:ext cx="23" cy="19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2" name="Rectangle 418"/>
              <p:cNvSpPr>
                <a:spLocks noChangeArrowheads="1"/>
              </p:cNvSpPr>
              <p:nvPr/>
            </p:nvSpPr>
            <p:spPr bwMode="auto">
              <a:xfrm>
                <a:off x="7693" y="9239"/>
                <a:ext cx="215" cy="16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3" name="Rectangle 419"/>
              <p:cNvSpPr>
                <a:spLocks noChangeAspect="1" noChangeArrowheads="1"/>
              </p:cNvSpPr>
              <p:nvPr/>
            </p:nvSpPr>
            <p:spPr bwMode="auto">
              <a:xfrm>
                <a:off x="7916" y="9241"/>
                <a:ext cx="484" cy="28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4" name="Rectangle 420"/>
              <p:cNvSpPr>
                <a:spLocks noChangeAspect="1" noChangeArrowheads="1"/>
              </p:cNvSpPr>
              <p:nvPr/>
            </p:nvSpPr>
            <p:spPr bwMode="auto">
              <a:xfrm>
                <a:off x="8943" y="9242"/>
                <a:ext cx="222" cy="28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5" name="Rectangle 421"/>
              <p:cNvSpPr>
                <a:spLocks noChangeArrowheads="1"/>
              </p:cNvSpPr>
              <p:nvPr/>
            </p:nvSpPr>
            <p:spPr bwMode="auto">
              <a:xfrm>
                <a:off x="8452" y="9250"/>
                <a:ext cx="523" cy="16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66" name="Group 422"/>
              <p:cNvGrpSpPr>
                <a:grpSpLocks noChangeAspect="1"/>
              </p:cNvGrpSpPr>
              <p:nvPr/>
            </p:nvGrpSpPr>
            <p:grpSpPr bwMode="auto">
              <a:xfrm>
                <a:off x="7933" y="9231"/>
                <a:ext cx="210" cy="305"/>
                <a:chOff x="3458" y="13325"/>
                <a:chExt cx="393" cy="947"/>
              </a:xfrm>
            </p:grpSpPr>
            <p:grpSp>
              <p:nvGrpSpPr>
                <p:cNvPr id="2698" name="Group 42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702" name="Rectangle 4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703" name="Rectangle 4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699" name="Group 426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700" name="Rectangle 4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701" name="Rectangle 42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67" name="Group 429"/>
              <p:cNvGrpSpPr>
                <a:grpSpLocks noChangeAspect="1"/>
              </p:cNvGrpSpPr>
              <p:nvPr/>
            </p:nvGrpSpPr>
            <p:grpSpPr bwMode="auto">
              <a:xfrm>
                <a:off x="8618" y="9231"/>
                <a:ext cx="173" cy="193"/>
                <a:chOff x="3458" y="13325"/>
                <a:chExt cx="393" cy="947"/>
              </a:xfrm>
            </p:grpSpPr>
            <p:grpSp>
              <p:nvGrpSpPr>
                <p:cNvPr id="2692" name="Group 43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96" name="Rectangle 4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97" name="Rectangle 43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693" name="Group 433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94" name="Rectangle 4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95" name="Rectangle 4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68" name="Group 436"/>
              <p:cNvGrpSpPr>
                <a:grpSpLocks noChangeAspect="1"/>
              </p:cNvGrpSpPr>
              <p:nvPr/>
            </p:nvGrpSpPr>
            <p:grpSpPr bwMode="auto">
              <a:xfrm>
                <a:off x="8454" y="9230"/>
                <a:ext cx="165" cy="276"/>
                <a:chOff x="3458" y="13325"/>
                <a:chExt cx="393" cy="947"/>
              </a:xfrm>
            </p:grpSpPr>
            <p:grpSp>
              <p:nvGrpSpPr>
                <p:cNvPr id="2686" name="Group 43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90" name="Rectangle 4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91" name="Rectangle 4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687" name="Group 440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88" name="Rectangle 4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89" name="Rectangle 4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69" name="Group 443"/>
              <p:cNvGrpSpPr>
                <a:grpSpLocks noChangeAspect="1"/>
              </p:cNvGrpSpPr>
              <p:nvPr/>
            </p:nvGrpSpPr>
            <p:grpSpPr bwMode="auto">
              <a:xfrm>
                <a:off x="8791" y="9231"/>
                <a:ext cx="188" cy="193"/>
                <a:chOff x="3458" y="13325"/>
                <a:chExt cx="393" cy="947"/>
              </a:xfrm>
            </p:grpSpPr>
            <p:grpSp>
              <p:nvGrpSpPr>
                <p:cNvPr id="2680" name="Group 444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84" name="Rectangle 4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85" name="Rectangle 4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681" name="Group 447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82" name="Rectangle 44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83" name="Rectangle 4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sp>
            <p:nvSpPr>
              <p:cNvPr id="2470" name="Rectangle 450"/>
              <p:cNvSpPr>
                <a:spLocks noChangeAspect="1" noChangeArrowheads="1"/>
              </p:cNvSpPr>
              <p:nvPr/>
            </p:nvSpPr>
            <p:spPr bwMode="auto">
              <a:xfrm>
                <a:off x="8600" y="9427"/>
                <a:ext cx="342" cy="123"/>
              </a:xfrm>
              <a:prstGeom prst="rect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70707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2471" name="AutoShape 451"/>
              <p:cNvCxnSpPr>
                <a:cxnSpLocks noChangeShapeType="1"/>
              </p:cNvCxnSpPr>
              <p:nvPr/>
            </p:nvCxnSpPr>
            <p:spPr bwMode="auto">
              <a:xfrm>
                <a:off x="7681" y="9234"/>
                <a:ext cx="148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472" name="Rectangle 452"/>
              <p:cNvSpPr>
                <a:spLocks noChangeArrowheads="1"/>
              </p:cNvSpPr>
              <p:nvPr/>
            </p:nvSpPr>
            <p:spPr bwMode="auto">
              <a:xfrm>
                <a:off x="8875" y="9230"/>
                <a:ext cx="51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73" name="Rectangle 453"/>
              <p:cNvSpPr>
                <a:spLocks noChangeArrowheads="1"/>
              </p:cNvSpPr>
              <p:nvPr/>
            </p:nvSpPr>
            <p:spPr bwMode="auto">
              <a:xfrm>
                <a:off x="8443" y="9503"/>
                <a:ext cx="197" cy="45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8D8D8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74" name="Group 454"/>
              <p:cNvGrpSpPr>
                <a:grpSpLocks noChangeAspect="1"/>
              </p:cNvGrpSpPr>
              <p:nvPr/>
            </p:nvGrpSpPr>
            <p:grpSpPr bwMode="auto">
              <a:xfrm>
                <a:off x="7841" y="10279"/>
                <a:ext cx="77" cy="523"/>
                <a:chOff x="3458" y="13325"/>
                <a:chExt cx="196" cy="947"/>
              </a:xfrm>
            </p:grpSpPr>
            <p:sp>
              <p:nvSpPr>
                <p:cNvPr id="2678" name="Rectangle 455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679" name="Rectangle 456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475" name="Group 457"/>
              <p:cNvGrpSpPr>
                <a:grpSpLocks noChangeAspect="1"/>
              </p:cNvGrpSpPr>
              <p:nvPr/>
            </p:nvGrpSpPr>
            <p:grpSpPr bwMode="auto">
              <a:xfrm>
                <a:off x="7836" y="9564"/>
                <a:ext cx="73" cy="681"/>
                <a:chOff x="3458" y="13325"/>
                <a:chExt cx="196" cy="947"/>
              </a:xfrm>
            </p:grpSpPr>
            <p:sp>
              <p:nvSpPr>
                <p:cNvPr id="2676" name="Rectangle 45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677" name="Rectangle 459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476" name="Group 460"/>
              <p:cNvGrpSpPr>
                <a:grpSpLocks/>
              </p:cNvGrpSpPr>
              <p:nvPr/>
            </p:nvGrpSpPr>
            <p:grpSpPr bwMode="auto">
              <a:xfrm>
                <a:off x="8818" y="9564"/>
                <a:ext cx="93" cy="1238"/>
                <a:chOff x="7476" y="10134"/>
                <a:chExt cx="78" cy="1238"/>
              </a:xfrm>
            </p:grpSpPr>
            <p:grpSp>
              <p:nvGrpSpPr>
                <p:cNvPr id="2670" name="Group 461"/>
                <p:cNvGrpSpPr>
                  <a:grpSpLocks noChangeAspect="1"/>
                </p:cNvGrpSpPr>
                <p:nvPr/>
              </p:nvGrpSpPr>
              <p:grpSpPr bwMode="auto">
                <a:xfrm>
                  <a:off x="7477" y="10849"/>
                  <a:ext cx="77" cy="523"/>
                  <a:chOff x="3458" y="13325"/>
                  <a:chExt cx="196" cy="947"/>
                </a:xfrm>
              </p:grpSpPr>
              <p:sp>
                <p:nvSpPr>
                  <p:cNvPr id="2674" name="Rectangle 4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75" name="Rectangle 4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671" name="Group 464"/>
                <p:cNvGrpSpPr>
                  <a:grpSpLocks noChangeAspect="1"/>
                </p:cNvGrpSpPr>
                <p:nvPr/>
              </p:nvGrpSpPr>
              <p:grpSpPr bwMode="auto">
                <a:xfrm>
                  <a:off x="7476" y="10134"/>
                  <a:ext cx="73" cy="681"/>
                  <a:chOff x="3458" y="13325"/>
                  <a:chExt cx="196" cy="947"/>
                </a:xfrm>
              </p:grpSpPr>
              <p:sp>
                <p:nvSpPr>
                  <p:cNvPr id="2672" name="Rectangle 4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73" name="Rectangle 4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77" name="Group 467"/>
              <p:cNvGrpSpPr>
                <a:grpSpLocks/>
              </p:cNvGrpSpPr>
              <p:nvPr/>
            </p:nvGrpSpPr>
            <p:grpSpPr bwMode="auto">
              <a:xfrm>
                <a:off x="8414" y="9564"/>
                <a:ext cx="373" cy="1243"/>
                <a:chOff x="8414" y="9564"/>
                <a:chExt cx="418" cy="1243"/>
              </a:xfrm>
            </p:grpSpPr>
            <p:grpSp>
              <p:nvGrpSpPr>
                <p:cNvPr id="2640" name="Group 468"/>
                <p:cNvGrpSpPr>
                  <a:grpSpLocks noChangeAspect="1"/>
                </p:cNvGrpSpPr>
                <p:nvPr/>
              </p:nvGrpSpPr>
              <p:grpSpPr bwMode="auto">
                <a:xfrm>
                  <a:off x="8414" y="10284"/>
                  <a:ext cx="418" cy="523"/>
                  <a:chOff x="3458" y="13325"/>
                  <a:chExt cx="787" cy="947"/>
                </a:xfrm>
              </p:grpSpPr>
              <p:grpSp>
                <p:nvGrpSpPr>
                  <p:cNvPr id="2656" name="Group 46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64" name="Group 47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8" name="Rectangle 47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9" name="Rectangle 47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65" name="Group 47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6" name="Rectangle 47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7" name="Rectangle 47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657" name="Group 4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58" name="Group 47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2" name="Rectangle 4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3" name="Rectangle 4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59" name="Group 48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0" name="Rectangle 48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1" name="Rectangle 4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641" name="Group 483"/>
                <p:cNvGrpSpPr>
                  <a:grpSpLocks noChangeAspect="1"/>
                </p:cNvGrpSpPr>
                <p:nvPr/>
              </p:nvGrpSpPr>
              <p:grpSpPr bwMode="auto">
                <a:xfrm>
                  <a:off x="8414" y="9564"/>
                  <a:ext cx="418" cy="681"/>
                  <a:chOff x="3458" y="13325"/>
                  <a:chExt cx="787" cy="947"/>
                </a:xfrm>
              </p:grpSpPr>
              <p:grpSp>
                <p:nvGrpSpPr>
                  <p:cNvPr id="2642" name="Group 48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50" name="Group 48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54" name="Rectangle 48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55" name="Rectangle 48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51" name="Group 48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52" name="Rectangle 48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53" name="Rectangle 49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643" name="Group 4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44" name="Group 49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48" name="Rectangle 49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49" name="Rectangle 49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45" name="Group 49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46" name="Rectangle 49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47" name="Rectangle 49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</p:grpSp>
          <p:cxnSp>
            <p:nvCxnSpPr>
              <p:cNvPr id="2478" name="AutoShape 498"/>
              <p:cNvCxnSpPr>
                <a:cxnSpLocks noChangeShapeType="1"/>
              </p:cNvCxnSpPr>
              <p:nvPr/>
            </p:nvCxnSpPr>
            <p:spPr bwMode="auto">
              <a:xfrm>
                <a:off x="7719" y="9562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79" name="AutoShape 499"/>
              <p:cNvCxnSpPr>
                <a:cxnSpLocks noChangeShapeType="1"/>
              </p:cNvCxnSpPr>
              <p:nvPr/>
            </p:nvCxnSpPr>
            <p:spPr bwMode="auto">
              <a:xfrm>
                <a:off x="7698" y="10283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80" name="AutoShape 500"/>
              <p:cNvCxnSpPr>
                <a:cxnSpLocks noChangeShapeType="1"/>
              </p:cNvCxnSpPr>
              <p:nvPr/>
            </p:nvCxnSpPr>
            <p:spPr bwMode="auto">
              <a:xfrm>
                <a:off x="7688" y="10807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81" name="AutoShape 501"/>
              <p:cNvCxnSpPr>
                <a:cxnSpLocks noChangeShapeType="1"/>
              </p:cNvCxnSpPr>
              <p:nvPr/>
            </p:nvCxnSpPr>
            <p:spPr bwMode="auto">
              <a:xfrm>
                <a:off x="7691" y="10246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2482" name="Group 502"/>
              <p:cNvGrpSpPr>
                <a:grpSpLocks/>
              </p:cNvGrpSpPr>
              <p:nvPr/>
            </p:nvGrpSpPr>
            <p:grpSpPr bwMode="auto">
              <a:xfrm>
                <a:off x="8432" y="9792"/>
                <a:ext cx="795" cy="858"/>
                <a:chOff x="8432" y="9792"/>
                <a:chExt cx="795" cy="858"/>
              </a:xfrm>
            </p:grpSpPr>
            <p:grpSp>
              <p:nvGrpSpPr>
                <p:cNvPr id="2631" name="Group 503"/>
                <p:cNvGrpSpPr>
                  <a:grpSpLocks/>
                </p:cNvGrpSpPr>
                <p:nvPr/>
              </p:nvGrpSpPr>
              <p:grpSpPr bwMode="auto">
                <a:xfrm>
                  <a:off x="8712" y="10354"/>
                  <a:ext cx="87" cy="296"/>
                  <a:chOff x="8712" y="10354"/>
                  <a:chExt cx="87" cy="296"/>
                </a:xfrm>
              </p:grpSpPr>
              <p:sp>
                <p:nvSpPr>
                  <p:cNvPr id="2638" name="Rectangle 5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712" y="10354"/>
                    <a:ext cx="87" cy="296"/>
                  </a:xfrm>
                  <a:prstGeom prst="rect">
                    <a:avLst/>
                  </a:prstGeom>
                  <a:solidFill>
                    <a:srgbClr val="BFBFB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39" name="Rectangle 5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731" y="10376"/>
                    <a:ext cx="45" cy="11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632" name="Group 506"/>
                <p:cNvGrpSpPr>
                  <a:grpSpLocks/>
                </p:cNvGrpSpPr>
                <p:nvPr/>
              </p:nvGrpSpPr>
              <p:grpSpPr bwMode="auto">
                <a:xfrm>
                  <a:off x="8432" y="9792"/>
                  <a:ext cx="795" cy="520"/>
                  <a:chOff x="8432" y="9792"/>
                  <a:chExt cx="795" cy="520"/>
                </a:xfrm>
              </p:grpSpPr>
              <p:sp>
                <p:nvSpPr>
                  <p:cNvPr id="2633" name="Freeform 507"/>
                  <p:cNvSpPr>
                    <a:spLocks/>
                  </p:cNvSpPr>
                  <p:nvPr/>
                </p:nvSpPr>
                <p:spPr bwMode="auto">
                  <a:xfrm flipH="1">
                    <a:off x="9170" y="9836"/>
                    <a:ext cx="57" cy="476"/>
                  </a:xfrm>
                  <a:custGeom>
                    <a:avLst/>
                    <a:gdLst/>
                    <a:ahLst/>
                    <a:cxnLst>
                      <a:cxn ang="0">
                        <a:pos x="67" y="0"/>
                      </a:cxn>
                      <a:cxn ang="0">
                        <a:pos x="0" y="240"/>
                      </a:cxn>
                      <a:cxn ang="0">
                        <a:pos x="0" y="528"/>
                      </a:cxn>
                      <a:cxn ang="0">
                        <a:pos x="56" y="540"/>
                      </a:cxn>
                      <a:cxn ang="0">
                        <a:pos x="63" y="487"/>
                      </a:cxn>
                      <a:cxn ang="0">
                        <a:pos x="67" y="0"/>
                      </a:cxn>
                    </a:cxnLst>
                    <a:rect l="0" t="0" r="r" b="b"/>
                    <a:pathLst>
                      <a:path w="67" h="540">
                        <a:moveTo>
                          <a:pt x="67" y="0"/>
                        </a:moveTo>
                        <a:lnTo>
                          <a:pt x="0" y="240"/>
                        </a:lnTo>
                        <a:lnTo>
                          <a:pt x="0" y="528"/>
                        </a:lnTo>
                        <a:lnTo>
                          <a:pt x="56" y="540"/>
                        </a:lnTo>
                        <a:lnTo>
                          <a:pt x="63" y="487"/>
                        </a:lnTo>
                        <a:lnTo>
                          <a:pt x="67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2634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8432" y="9792"/>
                    <a:ext cx="381" cy="513"/>
                    <a:chOff x="8432" y="9792"/>
                    <a:chExt cx="381" cy="513"/>
                  </a:xfrm>
                </p:grpSpPr>
                <p:sp>
                  <p:nvSpPr>
                    <p:cNvPr id="2635" name="Rectangle 5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670" y="9833"/>
                      <a:ext cx="143" cy="360"/>
                    </a:xfrm>
                    <a:prstGeom prst="rect">
                      <a:avLst/>
                    </a:prstGeom>
                    <a:solidFill>
                      <a:srgbClr val="BFBFB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636" name="Rectangle 5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432" y="9792"/>
                      <a:ext cx="90" cy="467"/>
                    </a:xfrm>
                    <a:prstGeom prst="rect">
                      <a:avLst/>
                    </a:prstGeom>
                    <a:solidFill>
                      <a:srgbClr val="F2F2F2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637" name="Freeform 51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450" y="9815"/>
                      <a:ext cx="60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30" y="0"/>
                        </a:cxn>
                        <a:cxn ang="0">
                          <a:pos x="0" y="195"/>
                        </a:cxn>
                        <a:cxn ang="0">
                          <a:pos x="6" y="490"/>
                        </a:cxn>
                        <a:cxn ang="0">
                          <a:pos x="48" y="490"/>
                        </a:cxn>
                        <a:cxn ang="0">
                          <a:pos x="60" y="190"/>
                        </a:cxn>
                        <a:cxn ang="0">
                          <a:pos x="30" y="0"/>
                        </a:cxn>
                      </a:cxnLst>
                      <a:rect l="0" t="0" r="r" b="b"/>
                      <a:pathLst>
                        <a:path w="60" h="490">
                          <a:moveTo>
                            <a:pt x="30" y="0"/>
                          </a:moveTo>
                          <a:lnTo>
                            <a:pt x="0" y="195"/>
                          </a:lnTo>
                          <a:lnTo>
                            <a:pt x="6" y="490"/>
                          </a:lnTo>
                          <a:lnTo>
                            <a:pt x="48" y="490"/>
                          </a:lnTo>
                          <a:lnTo>
                            <a:pt x="60" y="190"/>
                          </a:lnTo>
                          <a:lnTo>
                            <a:pt x="3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6350">
                      <a:solidFill>
                        <a:srgbClr val="5A5A5A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2483" name="AutoShape 512"/>
              <p:cNvSpPr>
                <a:spLocks noChangeArrowheads="1"/>
              </p:cNvSpPr>
              <p:nvPr/>
            </p:nvSpPr>
            <p:spPr bwMode="auto">
              <a:xfrm>
                <a:off x="8069" y="3791"/>
                <a:ext cx="138" cy="165"/>
              </a:xfrm>
              <a:prstGeom prst="parallelogram">
                <a:avLst>
                  <a:gd name="adj" fmla="val 15046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317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84" name="AutoShape 513"/>
              <p:cNvSpPr>
                <a:spLocks noChangeArrowheads="1"/>
              </p:cNvSpPr>
              <p:nvPr/>
            </p:nvSpPr>
            <p:spPr bwMode="auto">
              <a:xfrm>
                <a:off x="8096" y="3810"/>
                <a:ext cx="78" cy="128"/>
              </a:xfrm>
              <a:prstGeom prst="parallelogram">
                <a:avLst>
                  <a:gd name="adj" fmla="val 21796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18900000" scaled="1"/>
              </a:gradFill>
              <a:ln w="317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85" name="Freeform 514"/>
              <p:cNvSpPr>
                <a:spLocks/>
              </p:cNvSpPr>
              <p:nvPr/>
            </p:nvSpPr>
            <p:spPr bwMode="auto">
              <a:xfrm>
                <a:off x="7766" y="6413"/>
                <a:ext cx="38" cy="120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4" y="3"/>
                  </a:cxn>
                  <a:cxn ang="0">
                    <a:pos x="38" y="0"/>
                  </a:cxn>
                  <a:cxn ang="0">
                    <a:pos x="0" y="120"/>
                  </a:cxn>
                </a:cxnLst>
                <a:rect l="0" t="0" r="r" b="b"/>
                <a:pathLst>
                  <a:path w="38" h="120">
                    <a:moveTo>
                      <a:pt x="0" y="120"/>
                    </a:moveTo>
                    <a:lnTo>
                      <a:pt x="4" y="3"/>
                    </a:lnTo>
                    <a:lnTo>
                      <a:pt x="38" y="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86" name="Group 515"/>
              <p:cNvGrpSpPr>
                <a:grpSpLocks noChangeAspect="1"/>
              </p:cNvGrpSpPr>
              <p:nvPr/>
            </p:nvGrpSpPr>
            <p:grpSpPr bwMode="auto">
              <a:xfrm>
                <a:off x="7699" y="6789"/>
                <a:ext cx="1461" cy="375"/>
                <a:chOff x="4672" y="13329"/>
                <a:chExt cx="3059" cy="948"/>
              </a:xfrm>
            </p:grpSpPr>
            <p:grpSp>
              <p:nvGrpSpPr>
                <p:cNvPr id="2575" name="Group 516"/>
                <p:cNvGrpSpPr>
                  <a:grpSpLocks noChangeAspect="1"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629" name="Rectangle 5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30" name="Rectangle 5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576" name="Group 519"/>
                <p:cNvGrpSpPr>
                  <a:grpSpLocks noChangeAspect="1"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615" name="Group 52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23" name="Group 52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27" name="Rectangle 52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8" name="Rectangle 52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24" name="Group 52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25" name="Rectangle 52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6" name="Rectangle 52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616" name="Group 52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17" name="Group 52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21" name="Rectangle 52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2" name="Rectangle 53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18" name="Group 53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19" name="Rectangle 53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0" name="Rectangle 53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577" name="Group 534"/>
                <p:cNvGrpSpPr>
                  <a:grpSpLocks noChangeAspect="1"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601" name="Group 53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09" name="Group 53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13" name="Rectangle 53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14" name="Rectangle 53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10" name="Group 53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11" name="Rectangle 54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12" name="Rectangle 54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602" name="Group 5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03" name="Group 54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07" name="Rectangle 54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08" name="Rectangle 54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04" name="Group 54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05" name="Rectangle 54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06" name="Rectangle 54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578" name="Group 549"/>
                <p:cNvGrpSpPr>
                  <a:grpSpLocks noChangeAspect="1"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587" name="Group 5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595" name="Group 55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9" name="Rectangle 55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00" name="Rectangle 55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596" name="Group 55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7" name="Rectangle 55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598" name="Rectangle 55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588" name="Group 55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589" name="Group 55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3" name="Rectangle 55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594" name="Rectangle 56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590" name="Group 5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1" name="Rectangle 56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592" name="Rectangle 56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579" name="Group 564"/>
                <p:cNvGrpSpPr>
                  <a:grpSpLocks noChangeAspect="1"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2581" name="Group 56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585" name="Rectangle 56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586" name="Rectangle 5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582" name="Group 56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583" name="Rectangle 56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584" name="Rectangle 5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580" name="Rectangle 571"/>
                <p:cNvSpPr>
                  <a:spLocks noChangeAspect="1"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487" name="Rectangle 572"/>
              <p:cNvSpPr>
                <a:spLocks noChangeArrowheads="1"/>
              </p:cNvSpPr>
              <p:nvPr/>
            </p:nvSpPr>
            <p:spPr bwMode="auto">
              <a:xfrm>
                <a:off x="8668" y="6907"/>
                <a:ext cx="148" cy="122"/>
              </a:xfrm>
              <a:prstGeom prst="rect">
                <a:avLst/>
              </a:prstGeom>
              <a:solidFill>
                <a:srgbClr val="D8D8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88" name="Group 573"/>
              <p:cNvGrpSpPr>
                <a:grpSpLocks/>
              </p:cNvGrpSpPr>
              <p:nvPr/>
            </p:nvGrpSpPr>
            <p:grpSpPr bwMode="auto">
              <a:xfrm>
                <a:off x="7628" y="6922"/>
                <a:ext cx="1602" cy="2873"/>
                <a:chOff x="7628" y="6922"/>
                <a:chExt cx="1602" cy="2873"/>
              </a:xfrm>
            </p:grpSpPr>
            <p:sp>
              <p:nvSpPr>
                <p:cNvPr id="2565" name="AutoShape 57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7124" y="9203"/>
                  <a:ext cx="1066" cy="5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6" name="AutoShape 575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8669" y="9198"/>
                  <a:ext cx="1066" cy="5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7" name="Freeform 576"/>
                <p:cNvSpPr>
                  <a:spLocks noChangeAspect="1"/>
                </p:cNvSpPr>
                <p:nvPr/>
              </p:nvSpPr>
              <p:spPr bwMode="auto">
                <a:xfrm>
                  <a:off x="8516" y="9011"/>
                  <a:ext cx="28" cy="8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8" name="Freeform 577"/>
                <p:cNvSpPr>
                  <a:spLocks noChangeAspect="1"/>
                </p:cNvSpPr>
                <p:nvPr/>
              </p:nvSpPr>
              <p:spPr bwMode="auto">
                <a:xfrm>
                  <a:off x="9062" y="9011"/>
                  <a:ext cx="28" cy="8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9" name="Freeform 578"/>
                <p:cNvSpPr>
                  <a:spLocks noChangeAspect="1"/>
                </p:cNvSpPr>
                <p:nvPr/>
              </p:nvSpPr>
              <p:spPr bwMode="auto">
                <a:xfrm>
                  <a:off x="8850" y="8929"/>
                  <a:ext cx="100" cy="30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0" name="Freeform 579"/>
                <p:cNvSpPr>
                  <a:spLocks noChangeAspect="1"/>
                </p:cNvSpPr>
                <p:nvPr/>
              </p:nvSpPr>
              <p:spPr bwMode="auto">
                <a:xfrm>
                  <a:off x="8973" y="8689"/>
                  <a:ext cx="76" cy="106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1" name="Freeform 580"/>
                <p:cNvSpPr>
                  <a:spLocks/>
                </p:cNvSpPr>
                <p:nvPr/>
              </p:nvSpPr>
              <p:spPr bwMode="auto">
                <a:xfrm>
                  <a:off x="8315" y="8730"/>
                  <a:ext cx="28" cy="106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2" name="Freeform 581"/>
                <p:cNvSpPr>
                  <a:spLocks noChangeAspect="1"/>
                </p:cNvSpPr>
                <p:nvPr/>
              </p:nvSpPr>
              <p:spPr bwMode="auto">
                <a:xfrm>
                  <a:off x="8307" y="8731"/>
                  <a:ext cx="45" cy="136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3" name="Freeform 582"/>
                <p:cNvSpPr>
                  <a:spLocks noChangeAspect="1"/>
                </p:cNvSpPr>
                <p:nvPr/>
              </p:nvSpPr>
              <p:spPr bwMode="auto">
                <a:xfrm>
                  <a:off x="8366" y="8685"/>
                  <a:ext cx="76" cy="106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4" name="AutoShape 583"/>
                <p:cNvSpPr>
                  <a:spLocks noChangeAspect="1" noChangeArrowheads="1"/>
                </p:cNvSpPr>
                <p:nvPr/>
              </p:nvSpPr>
              <p:spPr bwMode="auto">
                <a:xfrm>
                  <a:off x="8183" y="6922"/>
                  <a:ext cx="71" cy="261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489" name="AutoShape 584"/>
              <p:cNvSpPr>
                <a:spLocks noChangeAspect="1" noChangeArrowheads="1"/>
              </p:cNvSpPr>
              <p:nvPr/>
            </p:nvSpPr>
            <p:spPr bwMode="auto">
              <a:xfrm flipV="1">
                <a:off x="8455" y="5954"/>
                <a:ext cx="555" cy="391"/>
              </a:xfrm>
              <a:custGeom>
                <a:avLst/>
                <a:gdLst>
                  <a:gd name="G0" fmla="+- 4903 0 0"/>
                  <a:gd name="G1" fmla="+- 21600 0 4903"/>
                  <a:gd name="G2" fmla="*/ 4903 1 2"/>
                  <a:gd name="G3" fmla="+- 21600 0 G2"/>
                  <a:gd name="G4" fmla="+/ 4903 21600 2"/>
                  <a:gd name="G5" fmla="+/ G1 0 2"/>
                  <a:gd name="G6" fmla="*/ 21600 21600 4903"/>
                  <a:gd name="G7" fmla="*/ G6 1 2"/>
                  <a:gd name="G8" fmla="+- 21600 0 G7"/>
                  <a:gd name="G9" fmla="*/ 21600 1 2"/>
                  <a:gd name="G10" fmla="+- 4903 0 G9"/>
                  <a:gd name="G11" fmla="?: G10 G8 0"/>
                  <a:gd name="G12" fmla="?: G10 G7 21600"/>
                  <a:gd name="T0" fmla="*/ 19148 w 21600"/>
                  <a:gd name="T1" fmla="*/ 10800 h 21600"/>
                  <a:gd name="T2" fmla="*/ 10800 w 21600"/>
                  <a:gd name="T3" fmla="*/ 21600 h 21600"/>
                  <a:gd name="T4" fmla="*/ 2452 w 21600"/>
                  <a:gd name="T5" fmla="*/ 10800 h 21600"/>
                  <a:gd name="T6" fmla="*/ 10800 w 21600"/>
                  <a:gd name="T7" fmla="*/ 0 h 21600"/>
                  <a:gd name="T8" fmla="*/ 4252 w 21600"/>
                  <a:gd name="T9" fmla="*/ 4252 h 21600"/>
                  <a:gd name="T10" fmla="*/ 17348 w 21600"/>
                  <a:gd name="T11" fmla="*/ 1734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903" y="21600"/>
                    </a:lnTo>
                    <a:lnTo>
                      <a:pt x="1669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0" name="Rectangle 585"/>
              <p:cNvSpPr>
                <a:spLocks noChangeArrowheads="1"/>
              </p:cNvSpPr>
              <p:nvPr/>
            </p:nvSpPr>
            <p:spPr bwMode="auto">
              <a:xfrm>
                <a:off x="8465" y="6336"/>
                <a:ext cx="2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1" name="Rectangle 586"/>
              <p:cNvSpPr>
                <a:spLocks noChangeAspect="1" noChangeArrowheads="1"/>
              </p:cNvSpPr>
              <p:nvPr/>
            </p:nvSpPr>
            <p:spPr bwMode="auto">
              <a:xfrm>
                <a:off x="7926" y="9566"/>
                <a:ext cx="225" cy="678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2" name="Rectangle 587"/>
              <p:cNvSpPr>
                <a:spLocks noChangeAspect="1" noChangeArrowheads="1"/>
              </p:cNvSpPr>
              <p:nvPr/>
            </p:nvSpPr>
            <p:spPr bwMode="auto">
              <a:xfrm>
                <a:off x="7930" y="10283"/>
                <a:ext cx="225" cy="522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3" name="Rectangle 588"/>
              <p:cNvSpPr>
                <a:spLocks noChangeAspect="1" noChangeArrowheads="1"/>
              </p:cNvSpPr>
              <p:nvPr/>
            </p:nvSpPr>
            <p:spPr bwMode="auto">
              <a:xfrm>
                <a:off x="7941" y="13722"/>
                <a:ext cx="203" cy="1853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4" name="Rectangle 589"/>
              <p:cNvSpPr>
                <a:spLocks noChangeAspect="1" noChangeArrowheads="1"/>
              </p:cNvSpPr>
              <p:nvPr/>
            </p:nvSpPr>
            <p:spPr bwMode="auto">
              <a:xfrm>
                <a:off x="8233" y="2338"/>
                <a:ext cx="125" cy="566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50000">
                    <a:srgbClr val="FFFFFF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95" name="Group 590"/>
              <p:cNvGrpSpPr>
                <a:grpSpLocks/>
              </p:cNvGrpSpPr>
              <p:nvPr/>
            </p:nvGrpSpPr>
            <p:grpSpPr bwMode="auto">
              <a:xfrm>
                <a:off x="8148" y="2715"/>
                <a:ext cx="109" cy="164"/>
                <a:chOff x="8148" y="2715"/>
                <a:chExt cx="109" cy="164"/>
              </a:xfrm>
            </p:grpSpPr>
            <p:sp>
              <p:nvSpPr>
                <p:cNvPr id="2563" name="Rectangle 591"/>
                <p:cNvSpPr>
                  <a:spLocks noChangeAspect="1" noChangeArrowheads="1"/>
                </p:cNvSpPr>
                <p:nvPr/>
              </p:nvSpPr>
              <p:spPr bwMode="auto">
                <a:xfrm>
                  <a:off x="8148" y="2715"/>
                  <a:ext cx="109" cy="164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BFBFB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564" name="AutoShape 59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8148" y="2752"/>
                  <a:ext cx="102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2496" name="AutoShape 593"/>
              <p:cNvCxnSpPr>
                <a:cxnSpLocks noChangeShapeType="1"/>
              </p:cNvCxnSpPr>
              <p:nvPr/>
            </p:nvCxnSpPr>
            <p:spPr bwMode="auto">
              <a:xfrm>
                <a:off x="8149" y="2446"/>
                <a:ext cx="556" cy="0"/>
              </a:xfrm>
              <a:prstGeom prst="straightConnector1">
                <a:avLst/>
              </a:prstGeom>
              <a:noFill/>
              <a:ln w="317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497" name="AutoShape 594"/>
              <p:cNvCxnSpPr>
                <a:cxnSpLocks noChangeShapeType="1"/>
              </p:cNvCxnSpPr>
              <p:nvPr/>
            </p:nvCxnSpPr>
            <p:spPr bwMode="auto">
              <a:xfrm>
                <a:off x="8145" y="2481"/>
                <a:ext cx="556" cy="0"/>
              </a:xfrm>
              <a:prstGeom prst="straightConnector1">
                <a:avLst/>
              </a:prstGeom>
              <a:noFill/>
              <a:ln w="3175">
                <a:solidFill>
                  <a:srgbClr val="272727"/>
                </a:solidFill>
                <a:round/>
                <a:headEnd/>
                <a:tailEnd/>
              </a:ln>
            </p:spPr>
          </p:cxnSp>
          <p:grpSp>
            <p:nvGrpSpPr>
              <p:cNvPr id="2498" name="Group 595"/>
              <p:cNvGrpSpPr>
                <a:grpSpLocks noChangeAspect="1"/>
              </p:cNvGrpSpPr>
              <p:nvPr/>
            </p:nvGrpSpPr>
            <p:grpSpPr bwMode="auto">
              <a:xfrm>
                <a:off x="8575" y="2391"/>
                <a:ext cx="74" cy="95"/>
                <a:chOff x="6678" y="1087"/>
                <a:chExt cx="452" cy="579"/>
              </a:xfrm>
            </p:grpSpPr>
            <p:sp>
              <p:nvSpPr>
                <p:cNvPr id="2558" name="Rectangle 596"/>
                <p:cNvSpPr>
                  <a:spLocks noChangeAspect="1" noChangeArrowheads="1"/>
                </p:cNvSpPr>
                <p:nvPr/>
              </p:nvSpPr>
              <p:spPr bwMode="auto">
                <a:xfrm>
                  <a:off x="6825" y="1230"/>
                  <a:ext cx="162" cy="289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9" name="AutoShape 597"/>
                <p:cNvSpPr>
                  <a:spLocks noChangeAspect="1" noChangeArrowheads="1"/>
                </p:cNvSpPr>
                <p:nvPr/>
              </p:nvSpPr>
              <p:spPr bwMode="auto">
                <a:xfrm>
                  <a:off x="6832" y="108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0" name="AutoShape 59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987" y="1301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1" name="AutoShape 599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6678" y="129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2" name="AutoShape 600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6833" y="1523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499" name="Group 601"/>
              <p:cNvGrpSpPr>
                <a:grpSpLocks noChangeAspect="1"/>
              </p:cNvGrpSpPr>
              <p:nvPr/>
            </p:nvGrpSpPr>
            <p:grpSpPr bwMode="auto">
              <a:xfrm>
                <a:off x="8226" y="2390"/>
                <a:ext cx="74" cy="95"/>
                <a:chOff x="6678" y="1087"/>
                <a:chExt cx="452" cy="579"/>
              </a:xfrm>
            </p:grpSpPr>
            <p:sp>
              <p:nvSpPr>
                <p:cNvPr id="2553" name="Rectangle 602"/>
                <p:cNvSpPr>
                  <a:spLocks noChangeAspect="1" noChangeArrowheads="1"/>
                </p:cNvSpPr>
                <p:nvPr/>
              </p:nvSpPr>
              <p:spPr bwMode="auto">
                <a:xfrm>
                  <a:off x="6825" y="1230"/>
                  <a:ext cx="162" cy="289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4" name="AutoShape 603"/>
                <p:cNvSpPr>
                  <a:spLocks noChangeAspect="1" noChangeArrowheads="1"/>
                </p:cNvSpPr>
                <p:nvPr/>
              </p:nvSpPr>
              <p:spPr bwMode="auto">
                <a:xfrm>
                  <a:off x="6832" y="108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5" name="AutoShape 60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987" y="1301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6" name="AutoShape 605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6678" y="129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7" name="AutoShape 606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6833" y="1523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500" name="Freeform 607"/>
              <p:cNvSpPr>
                <a:spLocks/>
              </p:cNvSpPr>
              <p:nvPr/>
            </p:nvSpPr>
            <p:spPr bwMode="auto">
              <a:xfrm>
                <a:off x="7944" y="5951"/>
                <a:ext cx="259" cy="829"/>
              </a:xfrm>
              <a:custGeom>
                <a:avLst/>
                <a:gdLst/>
                <a:ahLst/>
                <a:cxnLst>
                  <a:cxn ang="0">
                    <a:pos x="173" y="4"/>
                  </a:cxn>
                  <a:cxn ang="0">
                    <a:pos x="0" y="829"/>
                  </a:cxn>
                  <a:cxn ang="0">
                    <a:pos x="220" y="825"/>
                  </a:cxn>
                  <a:cxn ang="0">
                    <a:pos x="259" y="0"/>
                  </a:cxn>
                  <a:cxn ang="0">
                    <a:pos x="173" y="4"/>
                  </a:cxn>
                </a:cxnLst>
                <a:rect l="0" t="0" r="r" b="b"/>
                <a:pathLst>
                  <a:path w="259" h="829">
                    <a:moveTo>
                      <a:pt x="173" y="4"/>
                    </a:moveTo>
                    <a:lnTo>
                      <a:pt x="0" y="829"/>
                    </a:lnTo>
                    <a:lnTo>
                      <a:pt x="220" y="825"/>
                    </a:lnTo>
                    <a:lnTo>
                      <a:pt x="259" y="0"/>
                    </a:lnTo>
                    <a:lnTo>
                      <a:pt x="173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t="100000" r="100000"/>
                </a:path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1" name="AutoShape 608"/>
              <p:cNvSpPr>
                <a:spLocks noChangeArrowheads="1"/>
              </p:cNvSpPr>
              <p:nvPr/>
            </p:nvSpPr>
            <p:spPr bwMode="auto">
              <a:xfrm>
                <a:off x="7989" y="10368"/>
                <a:ext cx="74" cy="49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2" name="AutoShape 609"/>
              <p:cNvSpPr>
                <a:spLocks noChangeArrowheads="1"/>
              </p:cNvSpPr>
              <p:nvPr/>
            </p:nvSpPr>
            <p:spPr bwMode="auto">
              <a:xfrm>
                <a:off x="7990" y="10361"/>
                <a:ext cx="71" cy="45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503" name="Group 610"/>
              <p:cNvGrpSpPr>
                <a:grpSpLocks/>
              </p:cNvGrpSpPr>
              <p:nvPr/>
            </p:nvGrpSpPr>
            <p:grpSpPr bwMode="auto">
              <a:xfrm>
                <a:off x="7709" y="14415"/>
                <a:ext cx="476" cy="295"/>
                <a:chOff x="7709" y="14415"/>
                <a:chExt cx="476" cy="295"/>
              </a:xfrm>
            </p:grpSpPr>
            <p:sp>
              <p:nvSpPr>
                <p:cNvPr id="2551" name="Rectangle 611"/>
                <p:cNvSpPr>
                  <a:spLocks noChangeArrowheads="1"/>
                </p:cNvSpPr>
                <p:nvPr/>
              </p:nvSpPr>
              <p:spPr bwMode="auto">
                <a:xfrm>
                  <a:off x="7898" y="14517"/>
                  <a:ext cx="57" cy="102"/>
                </a:xfrm>
                <a:prstGeom prst="rect">
                  <a:avLst/>
                </a:prstGeom>
                <a:solidFill>
                  <a:srgbClr val="D8D8D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2" name="Text Box 612"/>
                <p:cNvSpPr txBox="1">
                  <a:spLocks noChangeArrowheads="1"/>
                </p:cNvSpPr>
                <p:nvPr/>
              </p:nvSpPr>
              <p:spPr bwMode="auto">
                <a:xfrm>
                  <a:off x="7709" y="14415"/>
                  <a:ext cx="476" cy="2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defTabSz="914210">
                    <a:spcAft>
                      <a:spcPts val="1000"/>
                    </a:spcAft>
                  </a:pPr>
                  <a:r>
                    <a:rPr lang="de-DE" sz="400" dirty="0" smtClean="0">
                      <a:latin typeface="Arial Narrow" pitchFamily="34" charset="0"/>
                      <a:cs typeface="Arial" pitchFamily="34" charset="0"/>
                    </a:rPr>
                    <a:t>IV</a:t>
                  </a:r>
                </a:p>
              </p:txBody>
            </p:sp>
          </p:grpSp>
          <p:sp>
            <p:nvSpPr>
              <p:cNvPr id="2504" name="AutoShape 613"/>
              <p:cNvSpPr>
                <a:spLocks noChangeArrowheads="1"/>
              </p:cNvSpPr>
              <p:nvPr/>
            </p:nvSpPr>
            <p:spPr bwMode="auto">
              <a:xfrm>
                <a:off x="7989" y="13711"/>
                <a:ext cx="74" cy="16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5" name="Rectangle 614"/>
              <p:cNvSpPr>
                <a:spLocks noChangeArrowheads="1"/>
              </p:cNvSpPr>
              <p:nvPr/>
            </p:nvSpPr>
            <p:spPr bwMode="auto">
              <a:xfrm>
                <a:off x="7166" y="15411"/>
                <a:ext cx="79" cy="125"/>
              </a:xfrm>
              <a:prstGeom prst="rect">
                <a:avLst/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6" name="WordArt 615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162" y="15449"/>
                <a:ext cx="91" cy="52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dirty="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D</a:t>
                </a:r>
                <a:endParaRPr lang="de-DE" sz="3600" kern="10" dirty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507" name="Rectangle 616"/>
              <p:cNvSpPr>
                <a:spLocks noChangeArrowheads="1"/>
              </p:cNvSpPr>
              <p:nvPr/>
            </p:nvSpPr>
            <p:spPr bwMode="auto">
              <a:xfrm>
                <a:off x="9641" y="15406"/>
                <a:ext cx="79" cy="125"/>
              </a:xfrm>
              <a:prstGeom prst="rect">
                <a:avLst/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8" name="WordArt 617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9638" y="15441"/>
                <a:ext cx="91" cy="52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dirty="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B</a:t>
                </a:r>
                <a:endParaRPr lang="de-DE" sz="3600" kern="10" dirty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grpSp>
            <p:nvGrpSpPr>
              <p:cNvPr id="2509" name="Group 618"/>
              <p:cNvGrpSpPr>
                <a:grpSpLocks/>
              </p:cNvGrpSpPr>
              <p:nvPr/>
            </p:nvGrpSpPr>
            <p:grpSpPr bwMode="auto">
              <a:xfrm>
                <a:off x="7721" y="5955"/>
                <a:ext cx="395" cy="824"/>
                <a:chOff x="7721" y="5955"/>
                <a:chExt cx="395" cy="824"/>
              </a:xfrm>
            </p:grpSpPr>
            <p:cxnSp>
              <p:nvCxnSpPr>
                <p:cNvPr id="2546" name="AutoShape 619"/>
                <p:cNvCxnSpPr>
                  <a:cxnSpLocks noChangeShapeType="1"/>
                </p:cNvCxnSpPr>
                <p:nvPr/>
              </p:nvCxnSpPr>
              <p:spPr bwMode="auto">
                <a:xfrm flipH="1">
                  <a:off x="7721" y="5955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47" name="AutoShape 620"/>
                <p:cNvCxnSpPr>
                  <a:cxnSpLocks noChangeShapeType="1"/>
                </p:cNvCxnSpPr>
                <p:nvPr/>
              </p:nvCxnSpPr>
              <p:spPr bwMode="auto">
                <a:xfrm flipH="1">
                  <a:off x="7750" y="5958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48" name="AutoShape 621"/>
                <p:cNvCxnSpPr>
                  <a:cxnSpLocks noChangeShapeType="1"/>
                </p:cNvCxnSpPr>
                <p:nvPr/>
              </p:nvCxnSpPr>
              <p:spPr bwMode="auto">
                <a:xfrm rot="21540000" flipH="1">
                  <a:off x="7790" y="5955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49" name="AutoShape 622"/>
                <p:cNvCxnSpPr>
                  <a:cxnSpLocks noChangeShapeType="1"/>
                </p:cNvCxnSpPr>
                <p:nvPr/>
              </p:nvCxnSpPr>
              <p:spPr bwMode="auto">
                <a:xfrm rot="21480000" flipH="1">
                  <a:off x="7827" y="5955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50" name="AutoShape 623"/>
                <p:cNvCxnSpPr>
                  <a:cxnSpLocks noChangeShapeType="1"/>
                </p:cNvCxnSpPr>
                <p:nvPr/>
              </p:nvCxnSpPr>
              <p:spPr bwMode="auto">
                <a:xfrm rot="21420000" flipH="1">
                  <a:off x="7861" y="5961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2510" name="AutoShape 624"/>
              <p:cNvCxnSpPr>
                <a:cxnSpLocks noChangeShapeType="1"/>
              </p:cNvCxnSpPr>
              <p:nvPr/>
            </p:nvCxnSpPr>
            <p:spPr bwMode="auto">
              <a:xfrm>
                <a:off x="8847" y="6340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11" name="AutoShape 625"/>
              <p:cNvCxnSpPr>
                <a:cxnSpLocks noChangeShapeType="1"/>
              </p:cNvCxnSpPr>
              <p:nvPr/>
            </p:nvCxnSpPr>
            <p:spPr bwMode="auto">
              <a:xfrm rot="21540000">
                <a:off x="8900" y="6351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12" name="AutoShape 626"/>
              <p:cNvCxnSpPr>
                <a:cxnSpLocks noChangeShapeType="1"/>
              </p:cNvCxnSpPr>
              <p:nvPr/>
            </p:nvCxnSpPr>
            <p:spPr bwMode="auto">
              <a:xfrm rot="21480000">
                <a:off x="8945" y="6346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13" name="AutoShape 627"/>
              <p:cNvCxnSpPr>
                <a:cxnSpLocks noChangeShapeType="1"/>
              </p:cNvCxnSpPr>
              <p:nvPr/>
            </p:nvCxnSpPr>
            <p:spPr bwMode="auto">
              <a:xfrm rot="21420000">
                <a:off x="8990" y="6345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514" name="Freeform 628"/>
              <p:cNvSpPr>
                <a:spLocks/>
              </p:cNvSpPr>
              <p:nvPr/>
            </p:nvSpPr>
            <p:spPr bwMode="auto">
              <a:xfrm>
                <a:off x="7690" y="5940"/>
                <a:ext cx="1475" cy="840"/>
              </a:xfrm>
              <a:custGeom>
                <a:avLst/>
                <a:gdLst/>
                <a:ahLst/>
                <a:cxnLst>
                  <a:cxn ang="0">
                    <a:pos x="0" y="840"/>
                  </a:cxn>
                  <a:cxn ang="0">
                    <a:pos x="1475" y="840"/>
                  </a:cxn>
                  <a:cxn ang="0">
                    <a:pos x="1205" y="0"/>
                  </a:cxn>
                  <a:cxn ang="0">
                    <a:pos x="265" y="0"/>
                  </a:cxn>
                  <a:cxn ang="0">
                    <a:pos x="0" y="840"/>
                  </a:cxn>
                </a:cxnLst>
                <a:rect l="0" t="0" r="r" b="b"/>
                <a:pathLst>
                  <a:path w="1475" h="840">
                    <a:moveTo>
                      <a:pt x="0" y="840"/>
                    </a:moveTo>
                    <a:lnTo>
                      <a:pt x="1475" y="840"/>
                    </a:lnTo>
                    <a:lnTo>
                      <a:pt x="1205" y="0"/>
                    </a:lnTo>
                    <a:lnTo>
                      <a:pt x="265" y="0"/>
                    </a:lnTo>
                    <a:lnTo>
                      <a:pt x="0" y="84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5" name="AutoShape 629"/>
              <p:cNvSpPr>
                <a:spLocks noChangeAspect="1" noChangeArrowheads="1"/>
              </p:cNvSpPr>
              <p:nvPr/>
            </p:nvSpPr>
            <p:spPr bwMode="auto">
              <a:xfrm flipH="1">
                <a:off x="8798" y="15647"/>
                <a:ext cx="285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6" name="Freeform 630"/>
              <p:cNvSpPr>
                <a:spLocks noChangeAspect="1"/>
              </p:cNvSpPr>
              <p:nvPr/>
            </p:nvSpPr>
            <p:spPr bwMode="auto">
              <a:xfrm>
                <a:off x="8959" y="15660"/>
                <a:ext cx="120" cy="180"/>
              </a:xfrm>
              <a:custGeom>
                <a:avLst/>
                <a:gdLst/>
                <a:ahLst/>
                <a:cxnLst>
                  <a:cxn ang="0">
                    <a:pos x="106" y="0"/>
                  </a:cxn>
                  <a:cxn ang="0">
                    <a:pos x="4" y="4"/>
                  </a:cxn>
                  <a:cxn ang="0">
                    <a:pos x="0" y="71"/>
                  </a:cxn>
                  <a:cxn ang="0">
                    <a:pos x="45" y="180"/>
                  </a:cxn>
                  <a:cxn ang="0">
                    <a:pos x="120" y="180"/>
                  </a:cxn>
                  <a:cxn ang="0">
                    <a:pos x="106" y="0"/>
                  </a:cxn>
                </a:cxnLst>
                <a:rect l="0" t="0" r="r" b="b"/>
                <a:pathLst>
                  <a:path w="120" h="180">
                    <a:moveTo>
                      <a:pt x="106" y="0"/>
                    </a:moveTo>
                    <a:lnTo>
                      <a:pt x="4" y="4"/>
                    </a:lnTo>
                    <a:lnTo>
                      <a:pt x="0" y="71"/>
                    </a:lnTo>
                    <a:lnTo>
                      <a:pt x="45" y="180"/>
                    </a:lnTo>
                    <a:lnTo>
                      <a:pt x="120" y="180"/>
                    </a:lnTo>
                    <a:lnTo>
                      <a:pt x="10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404040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7" name="AutoShape 631"/>
              <p:cNvSpPr>
                <a:spLocks noChangeAspect="1" noChangeArrowheads="1"/>
              </p:cNvSpPr>
              <p:nvPr/>
            </p:nvSpPr>
            <p:spPr bwMode="auto">
              <a:xfrm flipH="1">
                <a:off x="8798" y="15721"/>
                <a:ext cx="171" cy="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8" name="AutoShape 632"/>
              <p:cNvSpPr>
                <a:spLocks noChangeAspect="1" noChangeArrowheads="1"/>
              </p:cNvSpPr>
              <p:nvPr/>
            </p:nvSpPr>
            <p:spPr bwMode="auto">
              <a:xfrm flipH="1">
                <a:off x="8798" y="15788"/>
                <a:ext cx="285" cy="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519" name="Group 633"/>
              <p:cNvGrpSpPr>
                <a:grpSpLocks/>
              </p:cNvGrpSpPr>
              <p:nvPr/>
            </p:nvGrpSpPr>
            <p:grpSpPr bwMode="auto">
              <a:xfrm>
                <a:off x="9059" y="14704"/>
                <a:ext cx="418" cy="1145"/>
                <a:chOff x="9059" y="14704"/>
                <a:chExt cx="418" cy="1145"/>
              </a:xfrm>
            </p:grpSpPr>
            <p:sp>
              <p:nvSpPr>
                <p:cNvPr id="2537" name="Freeform 634"/>
                <p:cNvSpPr>
                  <a:spLocks/>
                </p:cNvSpPr>
                <p:nvPr/>
              </p:nvSpPr>
              <p:spPr bwMode="auto">
                <a:xfrm>
                  <a:off x="9059" y="15590"/>
                  <a:ext cx="416" cy="259"/>
                </a:xfrm>
                <a:custGeom>
                  <a:avLst/>
                  <a:gdLst/>
                  <a:ahLst/>
                  <a:cxnLst>
                    <a:cxn ang="0">
                      <a:pos x="0" y="259"/>
                    </a:cxn>
                    <a:cxn ang="0">
                      <a:pos x="416" y="259"/>
                    </a:cxn>
                    <a:cxn ang="0">
                      <a:pos x="349" y="0"/>
                    </a:cxn>
                    <a:cxn ang="0">
                      <a:pos x="23" y="0"/>
                    </a:cxn>
                    <a:cxn ang="0">
                      <a:pos x="0" y="259"/>
                    </a:cxn>
                  </a:cxnLst>
                  <a:rect l="0" t="0" r="r" b="b"/>
                  <a:pathLst>
                    <a:path w="416" h="259">
                      <a:moveTo>
                        <a:pt x="0" y="259"/>
                      </a:moveTo>
                      <a:lnTo>
                        <a:pt x="416" y="259"/>
                      </a:lnTo>
                      <a:lnTo>
                        <a:pt x="349" y="0"/>
                      </a:lnTo>
                      <a:lnTo>
                        <a:pt x="23" y="0"/>
                      </a:lnTo>
                      <a:lnTo>
                        <a:pt x="0" y="25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grpSp>
              <p:nvGrpSpPr>
                <p:cNvPr id="2538" name="Group 635"/>
                <p:cNvGrpSpPr>
                  <a:grpSpLocks/>
                </p:cNvGrpSpPr>
                <p:nvPr/>
              </p:nvGrpSpPr>
              <p:grpSpPr bwMode="auto">
                <a:xfrm>
                  <a:off x="9113" y="15600"/>
                  <a:ext cx="288" cy="247"/>
                  <a:chOff x="9113" y="15596"/>
                  <a:chExt cx="288" cy="247"/>
                </a:xfrm>
              </p:grpSpPr>
              <p:cxnSp>
                <p:nvCxnSpPr>
                  <p:cNvPr id="2540" name="AutoShape 63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9113" y="15596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1" name="AutoShape 637"/>
                  <p:cNvCxnSpPr>
                    <a:cxnSpLocks noChangeShapeType="1"/>
                  </p:cNvCxnSpPr>
                  <p:nvPr/>
                </p:nvCxnSpPr>
                <p:spPr bwMode="auto">
                  <a:xfrm rot="21240000" flipH="1">
                    <a:off x="9230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2" name="AutoShape 638"/>
                  <p:cNvCxnSpPr>
                    <a:cxnSpLocks noChangeShapeType="1"/>
                  </p:cNvCxnSpPr>
                  <p:nvPr/>
                </p:nvCxnSpPr>
                <p:spPr bwMode="auto">
                  <a:xfrm rot="21360000" flipH="1">
                    <a:off x="9162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3" name="AutoShape 639"/>
                  <p:cNvCxnSpPr>
                    <a:cxnSpLocks noChangeShapeType="1"/>
                  </p:cNvCxnSpPr>
                  <p:nvPr/>
                </p:nvCxnSpPr>
                <p:spPr bwMode="auto">
                  <a:xfrm rot="20880000" flipH="1">
                    <a:off x="9337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4" name="AutoShape 640"/>
                  <p:cNvCxnSpPr>
                    <a:cxnSpLocks noChangeShapeType="1"/>
                  </p:cNvCxnSpPr>
                  <p:nvPr/>
                </p:nvCxnSpPr>
                <p:spPr bwMode="auto">
                  <a:xfrm rot="21000000" flipH="1">
                    <a:off x="9284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5" name="AutoShape 641"/>
                  <p:cNvCxnSpPr>
                    <a:cxnSpLocks noChangeShapeType="1"/>
                  </p:cNvCxnSpPr>
                  <p:nvPr/>
                </p:nvCxnSpPr>
                <p:spPr bwMode="auto">
                  <a:xfrm rot="20700000" flipH="1">
                    <a:off x="9390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2539" name="Freeform 642"/>
                <p:cNvSpPr>
                  <a:spLocks noChangeAspect="1"/>
                </p:cNvSpPr>
                <p:nvPr/>
              </p:nvSpPr>
              <p:spPr bwMode="auto">
                <a:xfrm flipH="1">
                  <a:off x="9060" y="14704"/>
                  <a:ext cx="417" cy="1144"/>
                </a:xfrm>
                <a:custGeom>
                  <a:avLst/>
                  <a:gdLst/>
                  <a:ahLst/>
                  <a:cxnLst>
                    <a:cxn ang="0">
                      <a:pos x="300" y="0"/>
                    </a:cxn>
                    <a:cxn ang="0">
                      <a:pos x="0" y="1144"/>
                    </a:cxn>
                    <a:cxn ang="0">
                      <a:pos x="409" y="1144"/>
                    </a:cxn>
                    <a:cxn ang="0">
                      <a:pos x="300" y="0"/>
                    </a:cxn>
                  </a:cxnLst>
                  <a:rect l="0" t="0" r="r" b="b"/>
                  <a:pathLst>
                    <a:path w="409" h="1144">
                      <a:moveTo>
                        <a:pt x="300" y="0"/>
                      </a:moveTo>
                      <a:lnTo>
                        <a:pt x="0" y="1144"/>
                      </a:lnTo>
                      <a:lnTo>
                        <a:pt x="409" y="1144"/>
                      </a:lnTo>
                      <a:lnTo>
                        <a:pt x="3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520" name="AutoShape 643"/>
              <p:cNvSpPr>
                <a:spLocks noChangeArrowheads="1"/>
              </p:cNvSpPr>
              <p:nvPr/>
            </p:nvSpPr>
            <p:spPr bwMode="auto">
              <a:xfrm rot="5400000">
                <a:off x="7900" y="15676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21" name="AutoShape 644"/>
              <p:cNvSpPr>
                <a:spLocks noChangeArrowheads="1"/>
              </p:cNvSpPr>
              <p:nvPr/>
            </p:nvSpPr>
            <p:spPr bwMode="auto">
              <a:xfrm rot="5400000">
                <a:off x="7934" y="15676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22" name="AutoShape 645"/>
              <p:cNvSpPr>
                <a:spLocks noChangeArrowheads="1"/>
              </p:cNvSpPr>
              <p:nvPr/>
            </p:nvSpPr>
            <p:spPr bwMode="auto">
              <a:xfrm rot="5400000">
                <a:off x="8789" y="15680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23" name="AutoShape 646"/>
              <p:cNvSpPr>
                <a:spLocks noChangeArrowheads="1"/>
              </p:cNvSpPr>
              <p:nvPr/>
            </p:nvSpPr>
            <p:spPr bwMode="auto">
              <a:xfrm rot="5400000">
                <a:off x="8823" y="15680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2524" name="AutoShape 647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302" y="1587"/>
                <a:ext cx="22" cy="390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5" name="AutoShape 648"/>
              <p:cNvCxnSpPr>
                <a:cxnSpLocks noChangeAspect="1" noChangeShapeType="1"/>
              </p:cNvCxnSpPr>
              <p:nvPr/>
            </p:nvCxnSpPr>
            <p:spPr bwMode="auto">
              <a:xfrm>
                <a:off x="8419" y="1583"/>
                <a:ext cx="0" cy="409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6" name="AutoShape 649"/>
              <p:cNvCxnSpPr>
                <a:cxnSpLocks noChangeAspect="1" noChangeShapeType="1"/>
              </p:cNvCxnSpPr>
              <p:nvPr/>
            </p:nvCxnSpPr>
            <p:spPr bwMode="auto">
              <a:xfrm>
                <a:off x="8510" y="1594"/>
                <a:ext cx="40" cy="401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7" name="AutoShape 650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320" y="1587"/>
                <a:ext cx="95" cy="213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8" name="AutoShape 651"/>
              <p:cNvCxnSpPr>
                <a:cxnSpLocks noChangeAspect="1" noChangeShapeType="1"/>
              </p:cNvCxnSpPr>
              <p:nvPr/>
            </p:nvCxnSpPr>
            <p:spPr bwMode="auto">
              <a:xfrm>
                <a:off x="8423" y="1590"/>
                <a:ext cx="106" cy="210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9" name="AutoShape 652"/>
              <p:cNvCxnSpPr>
                <a:cxnSpLocks noChangeAspect="1" noChangeShapeType="1"/>
              </p:cNvCxnSpPr>
              <p:nvPr/>
            </p:nvCxnSpPr>
            <p:spPr bwMode="auto">
              <a:xfrm>
                <a:off x="8327" y="1602"/>
                <a:ext cx="92" cy="191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0" name="AutoShape 653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412" y="1594"/>
                <a:ext cx="94" cy="207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1" name="AutoShape 654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317" y="1804"/>
                <a:ext cx="212" cy="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2" name="AutoShape 655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310" y="1804"/>
                <a:ext cx="109" cy="169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3" name="AutoShape 656"/>
              <p:cNvCxnSpPr>
                <a:cxnSpLocks noChangeAspect="1" noChangeShapeType="1"/>
              </p:cNvCxnSpPr>
              <p:nvPr/>
            </p:nvCxnSpPr>
            <p:spPr bwMode="auto">
              <a:xfrm>
                <a:off x="8313" y="1808"/>
                <a:ext cx="99" cy="18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4" name="AutoShape 657"/>
              <p:cNvCxnSpPr>
                <a:cxnSpLocks noChangeAspect="1" noChangeShapeType="1"/>
              </p:cNvCxnSpPr>
              <p:nvPr/>
            </p:nvCxnSpPr>
            <p:spPr bwMode="auto">
              <a:xfrm>
                <a:off x="8418" y="1804"/>
                <a:ext cx="132" cy="18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5" name="AutoShape 658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423" y="1800"/>
                <a:ext cx="109" cy="18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sp>
            <p:nvSpPr>
              <p:cNvPr id="2536" name="Freeform 659"/>
              <p:cNvSpPr>
                <a:spLocks noChangeAspect="1"/>
              </p:cNvSpPr>
              <p:nvPr/>
            </p:nvSpPr>
            <p:spPr bwMode="auto">
              <a:xfrm>
                <a:off x="8310" y="521"/>
                <a:ext cx="210" cy="1069"/>
              </a:xfrm>
              <a:custGeom>
                <a:avLst/>
                <a:gdLst/>
                <a:ahLst/>
                <a:cxnLst>
                  <a:cxn ang="0">
                    <a:pos x="101" y="0"/>
                  </a:cxn>
                  <a:cxn ang="0">
                    <a:pos x="56" y="120"/>
                  </a:cxn>
                  <a:cxn ang="0">
                    <a:pos x="56" y="979"/>
                  </a:cxn>
                  <a:cxn ang="0">
                    <a:pos x="0" y="1069"/>
                  </a:cxn>
                  <a:cxn ang="0">
                    <a:pos x="210" y="1066"/>
                  </a:cxn>
                  <a:cxn ang="0">
                    <a:pos x="150" y="983"/>
                  </a:cxn>
                  <a:cxn ang="0">
                    <a:pos x="150" y="120"/>
                  </a:cxn>
                  <a:cxn ang="0">
                    <a:pos x="101" y="0"/>
                  </a:cxn>
                </a:cxnLst>
                <a:rect l="0" t="0" r="r" b="b"/>
                <a:pathLst>
                  <a:path w="210" h="1069">
                    <a:moveTo>
                      <a:pt x="101" y="0"/>
                    </a:moveTo>
                    <a:lnTo>
                      <a:pt x="56" y="120"/>
                    </a:lnTo>
                    <a:lnTo>
                      <a:pt x="56" y="979"/>
                    </a:lnTo>
                    <a:lnTo>
                      <a:pt x="0" y="1069"/>
                    </a:lnTo>
                    <a:lnTo>
                      <a:pt x="210" y="1066"/>
                    </a:lnTo>
                    <a:lnTo>
                      <a:pt x="150" y="983"/>
                    </a:lnTo>
                    <a:lnTo>
                      <a:pt x="150" y="120"/>
                    </a:lnTo>
                    <a:lnTo>
                      <a:pt x="10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sp>
        <p:nvSpPr>
          <p:cNvPr id="1630" name="Freihandform 1629"/>
          <p:cNvSpPr/>
          <p:nvPr/>
        </p:nvSpPr>
        <p:spPr>
          <a:xfrm>
            <a:off x="584639" y="3281384"/>
            <a:ext cx="2958479" cy="1619090"/>
          </a:xfrm>
          <a:custGeom>
            <a:avLst/>
            <a:gdLst>
              <a:gd name="connsiteX0" fmla="*/ 1922859 w 3395662"/>
              <a:gd name="connsiteY0" fmla="*/ 155178 h 1820465"/>
              <a:gd name="connsiteX1" fmla="*/ 606028 w 3395662"/>
              <a:gd name="connsiteY1" fmla="*/ 781446 h 1820465"/>
              <a:gd name="connsiteX2" fmla="*/ 77391 w 3395662"/>
              <a:gd name="connsiteY2" fmla="*/ 1424384 h 1820465"/>
              <a:gd name="connsiteX3" fmla="*/ 141684 w 3395662"/>
              <a:gd name="connsiteY3" fmla="*/ 1643459 h 1820465"/>
              <a:gd name="connsiteX4" fmla="*/ 603647 w 3395662"/>
              <a:gd name="connsiteY4" fmla="*/ 1817290 h 1820465"/>
              <a:gd name="connsiteX5" fmla="*/ 1715691 w 3395662"/>
              <a:gd name="connsiteY5" fmla="*/ 1624409 h 1820465"/>
              <a:gd name="connsiteX6" fmla="*/ 2953941 w 3395662"/>
              <a:gd name="connsiteY6" fmla="*/ 957659 h 1820465"/>
              <a:gd name="connsiteX7" fmla="*/ 3339703 w 3395662"/>
              <a:gd name="connsiteY7" fmla="*/ 405209 h 1820465"/>
              <a:gd name="connsiteX8" fmla="*/ 3289697 w 3395662"/>
              <a:gd name="connsiteY8" fmla="*/ 219471 h 1820465"/>
              <a:gd name="connsiteX9" fmla="*/ 2875359 w 3395662"/>
              <a:gd name="connsiteY9" fmla="*/ 31353 h 1820465"/>
              <a:gd name="connsiteX10" fmla="*/ 2663428 w 3395662"/>
              <a:gd name="connsiteY10" fmla="*/ 31353 h 1820465"/>
              <a:gd name="connsiteX0" fmla="*/ 1922859 w 3395662"/>
              <a:gd name="connsiteY0" fmla="*/ 155178 h 1820465"/>
              <a:gd name="connsiteX1" fmla="*/ 1327547 w 3395662"/>
              <a:gd name="connsiteY1" fmla="*/ 412353 h 1820465"/>
              <a:gd name="connsiteX2" fmla="*/ 606028 w 3395662"/>
              <a:gd name="connsiteY2" fmla="*/ 781446 h 1820465"/>
              <a:gd name="connsiteX3" fmla="*/ 77391 w 3395662"/>
              <a:gd name="connsiteY3" fmla="*/ 1424384 h 1820465"/>
              <a:gd name="connsiteX4" fmla="*/ 141684 w 3395662"/>
              <a:gd name="connsiteY4" fmla="*/ 1643459 h 1820465"/>
              <a:gd name="connsiteX5" fmla="*/ 603647 w 3395662"/>
              <a:gd name="connsiteY5" fmla="*/ 1817290 h 1820465"/>
              <a:gd name="connsiteX6" fmla="*/ 1715691 w 3395662"/>
              <a:gd name="connsiteY6" fmla="*/ 1624409 h 1820465"/>
              <a:gd name="connsiteX7" fmla="*/ 2953941 w 3395662"/>
              <a:gd name="connsiteY7" fmla="*/ 957659 h 1820465"/>
              <a:gd name="connsiteX8" fmla="*/ 3339703 w 3395662"/>
              <a:gd name="connsiteY8" fmla="*/ 405209 h 1820465"/>
              <a:gd name="connsiteX9" fmla="*/ 3289697 w 3395662"/>
              <a:gd name="connsiteY9" fmla="*/ 219471 h 1820465"/>
              <a:gd name="connsiteX10" fmla="*/ 2875359 w 3395662"/>
              <a:gd name="connsiteY10" fmla="*/ 31353 h 1820465"/>
              <a:gd name="connsiteX11" fmla="*/ 2663428 w 3395662"/>
              <a:gd name="connsiteY11" fmla="*/ 31353 h 1820465"/>
              <a:gd name="connsiteX0" fmla="*/ 1922859 w 3395662"/>
              <a:gd name="connsiteY0" fmla="*/ 155178 h 1820465"/>
              <a:gd name="connsiteX1" fmla="*/ 1306116 w 3395662"/>
              <a:gd name="connsiteY1" fmla="*/ 383778 h 1820465"/>
              <a:gd name="connsiteX2" fmla="*/ 606028 w 3395662"/>
              <a:gd name="connsiteY2" fmla="*/ 781446 h 1820465"/>
              <a:gd name="connsiteX3" fmla="*/ 77391 w 3395662"/>
              <a:gd name="connsiteY3" fmla="*/ 1424384 h 1820465"/>
              <a:gd name="connsiteX4" fmla="*/ 141684 w 3395662"/>
              <a:gd name="connsiteY4" fmla="*/ 1643459 h 1820465"/>
              <a:gd name="connsiteX5" fmla="*/ 603647 w 3395662"/>
              <a:gd name="connsiteY5" fmla="*/ 1817290 h 1820465"/>
              <a:gd name="connsiteX6" fmla="*/ 1715691 w 3395662"/>
              <a:gd name="connsiteY6" fmla="*/ 1624409 h 1820465"/>
              <a:gd name="connsiteX7" fmla="*/ 2953941 w 3395662"/>
              <a:gd name="connsiteY7" fmla="*/ 957659 h 1820465"/>
              <a:gd name="connsiteX8" fmla="*/ 3339703 w 3395662"/>
              <a:gd name="connsiteY8" fmla="*/ 405209 h 1820465"/>
              <a:gd name="connsiteX9" fmla="*/ 3289697 w 3395662"/>
              <a:gd name="connsiteY9" fmla="*/ 219471 h 1820465"/>
              <a:gd name="connsiteX10" fmla="*/ 2875359 w 3395662"/>
              <a:gd name="connsiteY10" fmla="*/ 31353 h 1820465"/>
              <a:gd name="connsiteX11" fmla="*/ 2663428 w 3395662"/>
              <a:gd name="connsiteY11" fmla="*/ 31353 h 1820465"/>
              <a:gd name="connsiteX0" fmla="*/ 1868884 w 3341687"/>
              <a:gd name="connsiteY0" fmla="*/ 155178 h 1820465"/>
              <a:gd name="connsiteX1" fmla="*/ 1252141 w 3341687"/>
              <a:gd name="connsiteY1" fmla="*/ 383778 h 1820465"/>
              <a:gd name="connsiteX2" fmla="*/ 552053 w 3341687"/>
              <a:gd name="connsiteY2" fmla="*/ 781446 h 1820465"/>
              <a:gd name="connsiteX3" fmla="*/ 204391 w 3341687"/>
              <a:gd name="connsiteY3" fmla="*/ 1162446 h 1820465"/>
              <a:gd name="connsiteX4" fmla="*/ 23416 w 3341687"/>
              <a:gd name="connsiteY4" fmla="*/ 1424384 h 1820465"/>
              <a:gd name="connsiteX5" fmla="*/ 87709 w 3341687"/>
              <a:gd name="connsiteY5" fmla="*/ 1643459 h 1820465"/>
              <a:gd name="connsiteX6" fmla="*/ 549672 w 3341687"/>
              <a:gd name="connsiteY6" fmla="*/ 1817290 h 1820465"/>
              <a:gd name="connsiteX7" fmla="*/ 1661716 w 3341687"/>
              <a:gd name="connsiteY7" fmla="*/ 1624409 h 1820465"/>
              <a:gd name="connsiteX8" fmla="*/ 2899966 w 3341687"/>
              <a:gd name="connsiteY8" fmla="*/ 957659 h 1820465"/>
              <a:gd name="connsiteX9" fmla="*/ 3285728 w 3341687"/>
              <a:gd name="connsiteY9" fmla="*/ 405209 h 1820465"/>
              <a:gd name="connsiteX10" fmla="*/ 3235722 w 3341687"/>
              <a:gd name="connsiteY10" fmla="*/ 219471 h 1820465"/>
              <a:gd name="connsiteX11" fmla="*/ 2821384 w 3341687"/>
              <a:gd name="connsiteY11" fmla="*/ 31353 h 1820465"/>
              <a:gd name="connsiteX12" fmla="*/ 2609453 w 3341687"/>
              <a:gd name="connsiteY12" fmla="*/ 31353 h 1820465"/>
              <a:gd name="connsiteX0" fmla="*/ 1868884 w 3341687"/>
              <a:gd name="connsiteY0" fmla="*/ 155178 h 1820465"/>
              <a:gd name="connsiteX1" fmla="*/ 1252141 w 3341687"/>
              <a:gd name="connsiteY1" fmla="*/ 383778 h 1820465"/>
              <a:gd name="connsiteX2" fmla="*/ 552053 w 3341687"/>
              <a:gd name="connsiteY2" fmla="*/ 781446 h 1820465"/>
              <a:gd name="connsiteX3" fmla="*/ 187722 w 3341687"/>
              <a:gd name="connsiteY3" fmla="*/ 1126727 h 1820465"/>
              <a:gd name="connsiteX4" fmla="*/ 23416 w 3341687"/>
              <a:gd name="connsiteY4" fmla="*/ 1424384 h 1820465"/>
              <a:gd name="connsiteX5" fmla="*/ 87709 w 3341687"/>
              <a:gd name="connsiteY5" fmla="*/ 1643459 h 1820465"/>
              <a:gd name="connsiteX6" fmla="*/ 549672 w 3341687"/>
              <a:gd name="connsiteY6" fmla="*/ 1817290 h 1820465"/>
              <a:gd name="connsiteX7" fmla="*/ 1661716 w 3341687"/>
              <a:gd name="connsiteY7" fmla="*/ 1624409 h 1820465"/>
              <a:gd name="connsiteX8" fmla="*/ 2899966 w 3341687"/>
              <a:gd name="connsiteY8" fmla="*/ 957659 h 1820465"/>
              <a:gd name="connsiteX9" fmla="*/ 3285728 w 3341687"/>
              <a:gd name="connsiteY9" fmla="*/ 405209 h 1820465"/>
              <a:gd name="connsiteX10" fmla="*/ 3235722 w 3341687"/>
              <a:gd name="connsiteY10" fmla="*/ 219471 h 1820465"/>
              <a:gd name="connsiteX11" fmla="*/ 2821384 w 3341687"/>
              <a:gd name="connsiteY11" fmla="*/ 31353 h 1820465"/>
              <a:gd name="connsiteX12" fmla="*/ 2609453 w 3341687"/>
              <a:gd name="connsiteY12" fmla="*/ 31353 h 1820465"/>
              <a:gd name="connsiteX0" fmla="*/ 1873249 w 3346052"/>
              <a:gd name="connsiteY0" fmla="*/ 155178 h 1820465"/>
              <a:gd name="connsiteX1" fmla="*/ 1256506 w 3346052"/>
              <a:gd name="connsiteY1" fmla="*/ 383778 h 1820465"/>
              <a:gd name="connsiteX2" fmla="*/ 556418 w 3346052"/>
              <a:gd name="connsiteY2" fmla="*/ 781446 h 1820465"/>
              <a:gd name="connsiteX3" fmla="*/ 192087 w 3346052"/>
              <a:gd name="connsiteY3" fmla="*/ 1126727 h 1820465"/>
              <a:gd name="connsiteX4" fmla="*/ 27781 w 3346052"/>
              <a:gd name="connsiteY4" fmla="*/ 1424384 h 1820465"/>
              <a:gd name="connsiteX5" fmla="*/ 25399 w 3346052"/>
              <a:gd name="connsiteY5" fmla="*/ 1550590 h 1820465"/>
              <a:gd name="connsiteX6" fmla="*/ 92074 w 3346052"/>
              <a:gd name="connsiteY6" fmla="*/ 1643459 h 1820465"/>
              <a:gd name="connsiteX7" fmla="*/ 554037 w 3346052"/>
              <a:gd name="connsiteY7" fmla="*/ 1817290 h 1820465"/>
              <a:gd name="connsiteX8" fmla="*/ 1666081 w 3346052"/>
              <a:gd name="connsiteY8" fmla="*/ 1624409 h 1820465"/>
              <a:gd name="connsiteX9" fmla="*/ 2904331 w 3346052"/>
              <a:gd name="connsiteY9" fmla="*/ 957659 h 1820465"/>
              <a:gd name="connsiteX10" fmla="*/ 3290093 w 3346052"/>
              <a:gd name="connsiteY10" fmla="*/ 405209 h 1820465"/>
              <a:gd name="connsiteX11" fmla="*/ 3240087 w 3346052"/>
              <a:gd name="connsiteY11" fmla="*/ 219471 h 1820465"/>
              <a:gd name="connsiteX12" fmla="*/ 2825749 w 3346052"/>
              <a:gd name="connsiteY12" fmla="*/ 31353 h 1820465"/>
              <a:gd name="connsiteX13" fmla="*/ 2613818 w 3346052"/>
              <a:gd name="connsiteY13" fmla="*/ 31353 h 1820465"/>
              <a:gd name="connsiteX0" fmla="*/ 1877615 w 3350418"/>
              <a:gd name="connsiteY0" fmla="*/ 155178 h 1835546"/>
              <a:gd name="connsiteX1" fmla="*/ 1260872 w 3350418"/>
              <a:gd name="connsiteY1" fmla="*/ 383778 h 1835546"/>
              <a:gd name="connsiteX2" fmla="*/ 560784 w 3350418"/>
              <a:gd name="connsiteY2" fmla="*/ 781446 h 1835546"/>
              <a:gd name="connsiteX3" fmla="*/ 196453 w 3350418"/>
              <a:gd name="connsiteY3" fmla="*/ 1126727 h 1835546"/>
              <a:gd name="connsiteX4" fmla="*/ 32147 w 3350418"/>
              <a:gd name="connsiteY4" fmla="*/ 1424384 h 1835546"/>
              <a:gd name="connsiteX5" fmla="*/ 29765 w 3350418"/>
              <a:gd name="connsiteY5" fmla="*/ 1550590 h 1835546"/>
              <a:gd name="connsiteX6" fmla="*/ 210740 w 3350418"/>
              <a:gd name="connsiteY6" fmla="*/ 1733946 h 1835546"/>
              <a:gd name="connsiteX7" fmla="*/ 558403 w 3350418"/>
              <a:gd name="connsiteY7" fmla="*/ 1817290 h 1835546"/>
              <a:gd name="connsiteX8" fmla="*/ 1670447 w 3350418"/>
              <a:gd name="connsiteY8" fmla="*/ 1624409 h 1835546"/>
              <a:gd name="connsiteX9" fmla="*/ 2908697 w 3350418"/>
              <a:gd name="connsiteY9" fmla="*/ 957659 h 1835546"/>
              <a:gd name="connsiteX10" fmla="*/ 3294459 w 3350418"/>
              <a:gd name="connsiteY10" fmla="*/ 405209 h 1835546"/>
              <a:gd name="connsiteX11" fmla="*/ 3244453 w 3350418"/>
              <a:gd name="connsiteY11" fmla="*/ 219471 h 1835546"/>
              <a:gd name="connsiteX12" fmla="*/ 2830115 w 3350418"/>
              <a:gd name="connsiteY12" fmla="*/ 31353 h 1835546"/>
              <a:gd name="connsiteX13" fmla="*/ 2618184 w 3350418"/>
              <a:gd name="connsiteY13" fmla="*/ 31353 h 1835546"/>
              <a:gd name="connsiteX0" fmla="*/ 1847849 w 3320652"/>
              <a:gd name="connsiteY0" fmla="*/ 155178 h 1835546"/>
              <a:gd name="connsiteX1" fmla="*/ 1231106 w 3320652"/>
              <a:gd name="connsiteY1" fmla="*/ 383778 h 1835546"/>
              <a:gd name="connsiteX2" fmla="*/ 531018 w 3320652"/>
              <a:gd name="connsiteY2" fmla="*/ 781446 h 1835546"/>
              <a:gd name="connsiteX3" fmla="*/ 166687 w 3320652"/>
              <a:gd name="connsiteY3" fmla="*/ 1126727 h 1835546"/>
              <a:gd name="connsiteX4" fmla="*/ 2381 w 3320652"/>
              <a:gd name="connsiteY4" fmla="*/ 1424384 h 1835546"/>
              <a:gd name="connsiteX5" fmla="*/ 180974 w 3320652"/>
              <a:gd name="connsiteY5" fmla="*/ 1733946 h 1835546"/>
              <a:gd name="connsiteX6" fmla="*/ 528637 w 3320652"/>
              <a:gd name="connsiteY6" fmla="*/ 1817290 h 1835546"/>
              <a:gd name="connsiteX7" fmla="*/ 1640681 w 3320652"/>
              <a:gd name="connsiteY7" fmla="*/ 1624409 h 1835546"/>
              <a:gd name="connsiteX8" fmla="*/ 2878931 w 3320652"/>
              <a:gd name="connsiteY8" fmla="*/ 957659 h 1835546"/>
              <a:gd name="connsiteX9" fmla="*/ 3264693 w 3320652"/>
              <a:gd name="connsiteY9" fmla="*/ 405209 h 1835546"/>
              <a:gd name="connsiteX10" fmla="*/ 3214687 w 3320652"/>
              <a:gd name="connsiteY10" fmla="*/ 219471 h 1835546"/>
              <a:gd name="connsiteX11" fmla="*/ 2800349 w 3320652"/>
              <a:gd name="connsiteY11" fmla="*/ 31353 h 1835546"/>
              <a:gd name="connsiteX12" fmla="*/ 2588418 w 3320652"/>
              <a:gd name="connsiteY12" fmla="*/ 31353 h 1835546"/>
              <a:gd name="connsiteX0" fmla="*/ 1847849 w 3320652"/>
              <a:gd name="connsiteY0" fmla="*/ 155178 h 1835546"/>
              <a:gd name="connsiteX1" fmla="*/ 1231106 w 3320652"/>
              <a:gd name="connsiteY1" fmla="*/ 383778 h 1835546"/>
              <a:gd name="connsiteX2" fmla="*/ 531018 w 3320652"/>
              <a:gd name="connsiteY2" fmla="*/ 781446 h 1835546"/>
              <a:gd name="connsiteX3" fmla="*/ 166687 w 3320652"/>
              <a:gd name="connsiteY3" fmla="*/ 1126727 h 1835546"/>
              <a:gd name="connsiteX4" fmla="*/ 2381 w 3320652"/>
              <a:gd name="connsiteY4" fmla="*/ 1464865 h 1835546"/>
              <a:gd name="connsiteX5" fmla="*/ 180974 w 3320652"/>
              <a:gd name="connsiteY5" fmla="*/ 1733946 h 1835546"/>
              <a:gd name="connsiteX6" fmla="*/ 528637 w 3320652"/>
              <a:gd name="connsiteY6" fmla="*/ 1817290 h 1835546"/>
              <a:gd name="connsiteX7" fmla="*/ 1640681 w 3320652"/>
              <a:gd name="connsiteY7" fmla="*/ 1624409 h 1835546"/>
              <a:gd name="connsiteX8" fmla="*/ 2878931 w 3320652"/>
              <a:gd name="connsiteY8" fmla="*/ 957659 h 1835546"/>
              <a:gd name="connsiteX9" fmla="*/ 3264693 w 3320652"/>
              <a:gd name="connsiteY9" fmla="*/ 405209 h 1835546"/>
              <a:gd name="connsiteX10" fmla="*/ 3214687 w 3320652"/>
              <a:gd name="connsiteY10" fmla="*/ 219471 h 1835546"/>
              <a:gd name="connsiteX11" fmla="*/ 2800349 w 3320652"/>
              <a:gd name="connsiteY11" fmla="*/ 31353 h 1835546"/>
              <a:gd name="connsiteX12" fmla="*/ 2588418 w 3320652"/>
              <a:gd name="connsiteY12" fmla="*/ 31353 h 1835546"/>
              <a:gd name="connsiteX0" fmla="*/ 1850627 w 3323430"/>
              <a:gd name="connsiteY0" fmla="*/ 155178 h 1830387"/>
              <a:gd name="connsiteX1" fmla="*/ 1233884 w 3323430"/>
              <a:gd name="connsiteY1" fmla="*/ 383778 h 1830387"/>
              <a:gd name="connsiteX2" fmla="*/ 533796 w 3323430"/>
              <a:gd name="connsiteY2" fmla="*/ 781446 h 1830387"/>
              <a:gd name="connsiteX3" fmla="*/ 169465 w 3323430"/>
              <a:gd name="connsiteY3" fmla="*/ 1126727 h 1830387"/>
              <a:gd name="connsiteX4" fmla="*/ 5159 w 3323430"/>
              <a:gd name="connsiteY4" fmla="*/ 1464865 h 1830387"/>
              <a:gd name="connsiteX5" fmla="*/ 138509 w 3323430"/>
              <a:gd name="connsiteY5" fmla="*/ 1702990 h 1830387"/>
              <a:gd name="connsiteX6" fmla="*/ 531415 w 3323430"/>
              <a:gd name="connsiteY6" fmla="*/ 1817290 h 1830387"/>
              <a:gd name="connsiteX7" fmla="*/ 1643459 w 3323430"/>
              <a:gd name="connsiteY7" fmla="*/ 1624409 h 1830387"/>
              <a:gd name="connsiteX8" fmla="*/ 2881709 w 3323430"/>
              <a:gd name="connsiteY8" fmla="*/ 957659 h 1830387"/>
              <a:gd name="connsiteX9" fmla="*/ 3267471 w 3323430"/>
              <a:gd name="connsiteY9" fmla="*/ 405209 h 1830387"/>
              <a:gd name="connsiteX10" fmla="*/ 3217465 w 3323430"/>
              <a:gd name="connsiteY10" fmla="*/ 219471 h 1830387"/>
              <a:gd name="connsiteX11" fmla="*/ 2803127 w 3323430"/>
              <a:gd name="connsiteY11" fmla="*/ 31353 h 1830387"/>
              <a:gd name="connsiteX12" fmla="*/ 2591196 w 3323430"/>
              <a:gd name="connsiteY12" fmla="*/ 31353 h 1830387"/>
              <a:gd name="connsiteX0" fmla="*/ 1850627 w 3323430"/>
              <a:gd name="connsiteY0" fmla="*/ 155178 h 1828006"/>
              <a:gd name="connsiteX1" fmla="*/ 1233884 w 3323430"/>
              <a:gd name="connsiteY1" fmla="*/ 383778 h 1828006"/>
              <a:gd name="connsiteX2" fmla="*/ 533796 w 3323430"/>
              <a:gd name="connsiteY2" fmla="*/ 781446 h 1828006"/>
              <a:gd name="connsiteX3" fmla="*/ 169465 w 3323430"/>
              <a:gd name="connsiteY3" fmla="*/ 1126727 h 1828006"/>
              <a:gd name="connsiteX4" fmla="*/ 5159 w 3323430"/>
              <a:gd name="connsiteY4" fmla="*/ 1464865 h 1828006"/>
              <a:gd name="connsiteX5" fmla="*/ 138509 w 3323430"/>
              <a:gd name="connsiteY5" fmla="*/ 1702990 h 1828006"/>
              <a:gd name="connsiteX6" fmla="*/ 664765 w 3323430"/>
              <a:gd name="connsiteY6" fmla="*/ 1814909 h 1828006"/>
              <a:gd name="connsiteX7" fmla="*/ 1643459 w 3323430"/>
              <a:gd name="connsiteY7" fmla="*/ 1624409 h 1828006"/>
              <a:gd name="connsiteX8" fmla="*/ 2881709 w 3323430"/>
              <a:gd name="connsiteY8" fmla="*/ 957659 h 1828006"/>
              <a:gd name="connsiteX9" fmla="*/ 3267471 w 3323430"/>
              <a:gd name="connsiteY9" fmla="*/ 405209 h 1828006"/>
              <a:gd name="connsiteX10" fmla="*/ 3217465 w 3323430"/>
              <a:gd name="connsiteY10" fmla="*/ 219471 h 1828006"/>
              <a:gd name="connsiteX11" fmla="*/ 2803127 w 3323430"/>
              <a:gd name="connsiteY11" fmla="*/ 31353 h 1828006"/>
              <a:gd name="connsiteX12" fmla="*/ 2591196 w 3323430"/>
              <a:gd name="connsiteY12" fmla="*/ 31353 h 1828006"/>
              <a:gd name="connsiteX0" fmla="*/ 1845865 w 3318668"/>
              <a:gd name="connsiteY0" fmla="*/ 155178 h 1831181"/>
              <a:gd name="connsiteX1" fmla="*/ 1229122 w 3318668"/>
              <a:gd name="connsiteY1" fmla="*/ 383778 h 1831181"/>
              <a:gd name="connsiteX2" fmla="*/ 529034 w 3318668"/>
              <a:gd name="connsiteY2" fmla="*/ 781446 h 1831181"/>
              <a:gd name="connsiteX3" fmla="*/ 164703 w 3318668"/>
              <a:gd name="connsiteY3" fmla="*/ 1126727 h 1831181"/>
              <a:gd name="connsiteX4" fmla="*/ 397 w 3318668"/>
              <a:gd name="connsiteY4" fmla="*/ 1464865 h 1831181"/>
              <a:gd name="connsiteX5" fmla="*/ 162322 w 3318668"/>
              <a:gd name="connsiteY5" fmla="*/ 1722040 h 1831181"/>
              <a:gd name="connsiteX6" fmla="*/ 660003 w 3318668"/>
              <a:gd name="connsiteY6" fmla="*/ 1814909 h 1831181"/>
              <a:gd name="connsiteX7" fmla="*/ 1638697 w 3318668"/>
              <a:gd name="connsiteY7" fmla="*/ 1624409 h 1831181"/>
              <a:gd name="connsiteX8" fmla="*/ 2876947 w 3318668"/>
              <a:gd name="connsiteY8" fmla="*/ 957659 h 1831181"/>
              <a:gd name="connsiteX9" fmla="*/ 3262709 w 3318668"/>
              <a:gd name="connsiteY9" fmla="*/ 405209 h 1831181"/>
              <a:gd name="connsiteX10" fmla="*/ 3212703 w 3318668"/>
              <a:gd name="connsiteY10" fmla="*/ 219471 h 1831181"/>
              <a:gd name="connsiteX11" fmla="*/ 2798365 w 3318668"/>
              <a:gd name="connsiteY11" fmla="*/ 31353 h 1831181"/>
              <a:gd name="connsiteX12" fmla="*/ 2586434 w 3318668"/>
              <a:gd name="connsiteY12" fmla="*/ 31353 h 1831181"/>
              <a:gd name="connsiteX0" fmla="*/ 1846262 w 3319065"/>
              <a:gd name="connsiteY0" fmla="*/ 155178 h 1831181"/>
              <a:gd name="connsiteX1" fmla="*/ 1229519 w 3319065"/>
              <a:gd name="connsiteY1" fmla="*/ 383778 h 1831181"/>
              <a:gd name="connsiteX2" fmla="*/ 529431 w 3319065"/>
              <a:gd name="connsiteY2" fmla="*/ 781446 h 1831181"/>
              <a:gd name="connsiteX3" fmla="*/ 157956 w 3319065"/>
              <a:gd name="connsiteY3" fmla="*/ 1124346 h 1831181"/>
              <a:gd name="connsiteX4" fmla="*/ 794 w 3319065"/>
              <a:gd name="connsiteY4" fmla="*/ 1464865 h 1831181"/>
              <a:gd name="connsiteX5" fmla="*/ 162719 w 3319065"/>
              <a:gd name="connsiteY5" fmla="*/ 1722040 h 1831181"/>
              <a:gd name="connsiteX6" fmla="*/ 660400 w 3319065"/>
              <a:gd name="connsiteY6" fmla="*/ 1814909 h 1831181"/>
              <a:gd name="connsiteX7" fmla="*/ 1639094 w 3319065"/>
              <a:gd name="connsiteY7" fmla="*/ 1624409 h 1831181"/>
              <a:gd name="connsiteX8" fmla="*/ 2877344 w 3319065"/>
              <a:gd name="connsiteY8" fmla="*/ 957659 h 1831181"/>
              <a:gd name="connsiteX9" fmla="*/ 3263106 w 3319065"/>
              <a:gd name="connsiteY9" fmla="*/ 405209 h 1831181"/>
              <a:gd name="connsiteX10" fmla="*/ 3213100 w 3319065"/>
              <a:gd name="connsiteY10" fmla="*/ 219471 h 1831181"/>
              <a:gd name="connsiteX11" fmla="*/ 2798762 w 3319065"/>
              <a:gd name="connsiteY11" fmla="*/ 31353 h 1831181"/>
              <a:gd name="connsiteX12" fmla="*/ 2586831 w 3319065"/>
              <a:gd name="connsiteY12" fmla="*/ 31353 h 1831181"/>
              <a:gd name="connsiteX0" fmla="*/ 1846262 w 3319065"/>
              <a:gd name="connsiteY0" fmla="*/ 139502 h 1815505"/>
              <a:gd name="connsiteX1" fmla="*/ 1229519 w 3319065"/>
              <a:gd name="connsiteY1" fmla="*/ 368102 h 1815505"/>
              <a:gd name="connsiteX2" fmla="*/ 529431 w 3319065"/>
              <a:gd name="connsiteY2" fmla="*/ 765770 h 1815505"/>
              <a:gd name="connsiteX3" fmla="*/ 157956 w 3319065"/>
              <a:gd name="connsiteY3" fmla="*/ 1108670 h 1815505"/>
              <a:gd name="connsiteX4" fmla="*/ 794 w 3319065"/>
              <a:gd name="connsiteY4" fmla="*/ 1449189 h 1815505"/>
              <a:gd name="connsiteX5" fmla="*/ 162719 w 3319065"/>
              <a:gd name="connsiteY5" fmla="*/ 1706364 h 1815505"/>
              <a:gd name="connsiteX6" fmla="*/ 660400 w 3319065"/>
              <a:gd name="connsiteY6" fmla="*/ 1799233 h 1815505"/>
              <a:gd name="connsiteX7" fmla="*/ 1639094 w 3319065"/>
              <a:gd name="connsiteY7" fmla="*/ 1608733 h 1815505"/>
              <a:gd name="connsiteX8" fmla="*/ 2877344 w 3319065"/>
              <a:gd name="connsiteY8" fmla="*/ 941983 h 1815505"/>
              <a:gd name="connsiteX9" fmla="*/ 3263106 w 3319065"/>
              <a:gd name="connsiteY9" fmla="*/ 389533 h 1815505"/>
              <a:gd name="connsiteX10" fmla="*/ 3213100 w 3319065"/>
              <a:gd name="connsiteY10" fmla="*/ 203795 h 1815505"/>
              <a:gd name="connsiteX11" fmla="*/ 2924968 w 3319065"/>
              <a:gd name="connsiteY11" fmla="*/ 37108 h 1815505"/>
              <a:gd name="connsiteX12" fmla="*/ 2586831 w 3319065"/>
              <a:gd name="connsiteY12" fmla="*/ 15677 h 1815505"/>
              <a:gd name="connsiteX0" fmla="*/ 1846262 w 3319065"/>
              <a:gd name="connsiteY0" fmla="*/ 133747 h 1809750"/>
              <a:gd name="connsiteX1" fmla="*/ 1229519 w 3319065"/>
              <a:gd name="connsiteY1" fmla="*/ 362347 h 1809750"/>
              <a:gd name="connsiteX2" fmla="*/ 529431 w 3319065"/>
              <a:gd name="connsiteY2" fmla="*/ 760015 h 1809750"/>
              <a:gd name="connsiteX3" fmla="*/ 157956 w 3319065"/>
              <a:gd name="connsiteY3" fmla="*/ 1102915 h 1809750"/>
              <a:gd name="connsiteX4" fmla="*/ 794 w 3319065"/>
              <a:gd name="connsiteY4" fmla="*/ 1443434 h 1809750"/>
              <a:gd name="connsiteX5" fmla="*/ 162719 w 3319065"/>
              <a:gd name="connsiteY5" fmla="*/ 1700609 h 1809750"/>
              <a:gd name="connsiteX6" fmla="*/ 660400 w 3319065"/>
              <a:gd name="connsiteY6" fmla="*/ 1793478 h 1809750"/>
              <a:gd name="connsiteX7" fmla="*/ 1639094 w 3319065"/>
              <a:gd name="connsiteY7" fmla="*/ 1602978 h 1809750"/>
              <a:gd name="connsiteX8" fmla="*/ 2877344 w 3319065"/>
              <a:gd name="connsiteY8" fmla="*/ 936228 h 1809750"/>
              <a:gd name="connsiteX9" fmla="*/ 3263106 w 3319065"/>
              <a:gd name="connsiteY9" fmla="*/ 383778 h 1809750"/>
              <a:gd name="connsiteX10" fmla="*/ 3213100 w 3319065"/>
              <a:gd name="connsiteY10" fmla="*/ 198040 h 1809750"/>
              <a:gd name="connsiteX11" fmla="*/ 2924968 w 3319065"/>
              <a:gd name="connsiteY11" fmla="*/ 31353 h 1809750"/>
              <a:gd name="connsiteX12" fmla="*/ 2586831 w 3319065"/>
              <a:gd name="connsiteY12" fmla="*/ 9922 h 1809750"/>
              <a:gd name="connsiteX0" fmla="*/ 1846262 w 3313112"/>
              <a:gd name="connsiteY0" fmla="*/ 129977 h 1805980"/>
              <a:gd name="connsiteX1" fmla="*/ 1229519 w 3313112"/>
              <a:gd name="connsiteY1" fmla="*/ 358577 h 1805980"/>
              <a:gd name="connsiteX2" fmla="*/ 529431 w 3313112"/>
              <a:gd name="connsiteY2" fmla="*/ 756245 h 1805980"/>
              <a:gd name="connsiteX3" fmla="*/ 157956 w 3313112"/>
              <a:gd name="connsiteY3" fmla="*/ 1099145 h 1805980"/>
              <a:gd name="connsiteX4" fmla="*/ 794 w 3313112"/>
              <a:gd name="connsiteY4" fmla="*/ 1439664 h 1805980"/>
              <a:gd name="connsiteX5" fmla="*/ 162719 w 3313112"/>
              <a:gd name="connsiteY5" fmla="*/ 1696839 h 1805980"/>
              <a:gd name="connsiteX6" fmla="*/ 660400 w 3313112"/>
              <a:gd name="connsiteY6" fmla="*/ 1789708 h 1805980"/>
              <a:gd name="connsiteX7" fmla="*/ 1639094 w 3313112"/>
              <a:gd name="connsiteY7" fmla="*/ 1599208 h 1805980"/>
              <a:gd name="connsiteX8" fmla="*/ 2877344 w 3313112"/>
              <a:gd name="connsiteY8" fmla="*/ 932458 h 1805980"/>
              <a:gd name="connsiteX9" fmla="*/ 3263106 w 3313112"/>
              <a:gd name="connsiteY9" fmla="*/ 380008 h 1805980"/>
              <a:gd name="connsiteX10" fmla="*/ 3177382 w 3313112"/>
              <a:gd name="connsiteY10" fmla="*/ 144263 h 1805980"/>
              <a:gd name="connsiteX11" fmla="*/ 2924968 w 3313112"/>
              <a:gd name="connsiteY11" fmla="*/ 27583 h 1805980"/>
              <a:gd name="connsiteX12" fmla="*/ 2586831 w 3313112"/>
              <a:gd name="connsiteY12" fmla="*/ 6152 h 1805980"/>
              <a:gd name="connsiteX0" fmla="*/ 1846262 w 3271043"/>
              <a:gd name="connsiteY0" fmla="*/ 129977 h 1805980"/>
              <a:gd name="connsiteX1" fmla="*/ 1229519 w 3271043"/>
              <a:gd name="connsiteY1" fmla="*/ 358577 h 1805980"/>
              <a:gd name="connsiteX2" fmla="*/ 529431 w 3271043"/>
              <a:gd name="connsiteY2" fmla="*/ 756245 h 1805980"/>
              <a:gd name="connsiteX3" fmla="*/ 157956 w 3271043"/>
              <a:gd name="connsiteY3" fmla="*/ 1099145 h 1805980"/>
              <a:gd name="connsiteX4" fmla="*/ 794 w 3271043"/>
              <a:gd name="connsiteY4" fmla="*/ 1439664 h 1805980"/>
              <a:gd name="connsiteX5" fmla="*/ 162719 w 3271043"/>
              <a:gd name="connsiteY5" fmla="*/ 1696839 h 1805980"/>
              <a:gd name="connsiteX6" fmla="*/ 660400 w 3271043"/>
              <a:gd name="connsiteY6" fmla="*/ 1789708 h 1805980"/>
              <a:gd name="connsiteX7" fmla="*/ 1639094 w 3271043"/>
              <a:gd name="connsiteY7" fmla="*/ 1599208 h 1805980"/>
              <a:gd name="connsiteX8" fmla="*/ 2877344 w 3271043"/>
              <a:gd name="connsiteY8" fmla="*/ 932458 h 1805980"/>
              <a:gd name="connsiteX9" fmla="*/ 3263106 w 3271043"/>
              <a:gd name="connsiteY9" fmla="*/ 380008 h 1805980"/>
              <a:gd name="connsiteX10" fmla="*/ 2924968 w 3271043"/>
              <a:gd name="connsiteY10" fmla="*/ 27583 h 1805980"/>
              <a:gd name="connsiteX11" fmla="*/ 2586831 w 3271043"/>
              <a:gd name="connsiteY11" fmla="*/ 6152 h 1805980"/>
              <a:gd name="connsiteX0" fmla="*/ 1846262 w 3271043"/>
              <a:gd name="connsiteY0" fmla="*/ 129977 h 1805980"/>
              <a:gd name="connsiteX1" fmla="*/ 1229519 w 3271043"/>
              <a:gd name="connsiteY1" fmla="*/ 358577 h 1805980"/>
              <a:gd name="connsiteX2" fmla="*/ 529431 w 3271043"/>
              <a:gd name="connsiteY2" fmla="*/ 756245 h 1805980"/>
              <a:gd name="connsiteX3" fmla="*/ 157956 w 3271043"/>
              <a:gd name="connsiteY3" fmla="*/ 1099145 h 1805980"/>
              <a:gd name="connsiteX4" fmla="*/ 794 w 3271043"/>
              <a:gd name="connsiteY4" fmla="*/ 1439664 h 1805980"/>
              <a:gd name="connsiteX5" fmla="*/ 162719 w 3271043"/>
              <a:gd name="connsiteY5" fmla="*/ 1696839 h 1805980"/>
              <a:gd name="connsiteX6" fmla="*/ 660400 w 3271043"/>
              <a:gd name="connsiteY6" fmla="*/ 1789708 h 1805980"/>
              <a:gd name="connsiteX7" fmla="*/ 1639094 w 3271043"/>
              <a:gd name="connsiteY7" fmla="*/ 1599208 h 1805980"/>
              <a:gd name="connsiteX8" fmla="*/ 2877344 w 3271043"/>
              <a:gd name="connsiteY8" fmla="*/ 932458 h 1805980"/>
              <a:gd name="connsiteX9" fmla="*/ 3263106 w 3271043"/>
              <a:gd name="connsiteY9" fmla="*/ 358577 h 1805980"/>
              <a:gd name="connsiteX10" fmla="*/ 2924968 w 3271043"/>
              <a:gd name="connsiteY10" fmla="*/ 27583 h 1805980"/>
              <a:gd name="connsiteX11" fmla="*/ 2586831 w 3271043"/>
              <a:gd name="connsiteY11" fmla="*/ 6152 h 1805980"/>
              <a:gd name="connsiteX0" fmla="*/ 1846262 w 3303588"/>
              <a:gd name="connsiteY0" fmla="*/ 129977 h 1805980"/>
              <a:gd name="connsiteX1" fmla="*/ 1229519 w 3303588"/>
              <a:gd name="connsiteY1" fmla="*/ 358577 h 1805980"/>
              <a:gd name="connsiteX2" fmla="*/ 529431 w 3303588"/>
              <a:gd name="connsiteY2" fmla="*/ 756245 h 1805980"/>
              <a:gd name="connsiteX3" fmla="*/ 157956 w 3303588"/>
              <a:gd name="connsiteY3" fmla="*/ 1099145 h 1805980"/>
              <a:gd name="connsiteX4" fmla="*/ 794 w 3303588"/>
              <a:gd name="connsiteY4" fmla="*/ 1439664 h 1805980"/>
              <a:gd name="connsiteX5" fmla="*/ 162719 w 3303588"/>
              <a:gd name="connsiteY5" fmla="*/ 1696839 h 1805980"/>
              <a:gd name="connsiteX6" fmla="*/ 660400 w 3303588"/>
              <a:gd name="connsiteY6" fmla="*/ 1789708 h 1805980"/>
              <a:gd name="connsiteX7" fmla="*/ 1639094 w 3303588"/>
              <a:gd name="connsiteY7" fmla="*/ 1599208 h 1805980"/>
              <a:gd name="connsiteX8" fmla="*/ 2877344 w 3303588"/>
              <a:gd name="connsiteY8" fmla="*/ 932458 h 1805980"/>
              <a:gd name="connsiteX9" fmla="*/ 3263106 w 3303588"/>
              <a:gd name="connsiteY9" fmla="*/ 358577 h 1805980"/>
              <a:gd name="connsiteX10" fmla="*/ 3120233 w 3303588"/>
              <a:gd name="connsiteY10" fmla="*/ 144263 h 1805980"/>
              <a:gd name="connsiteX11" fmla="*/ 2924968 w 3303588"/>
              <a:gd name="connsiteY11" fmla="*/ 27583 h 1805980"/>
              <a:gd name="connsiteX12" fmla="*/ 2586831 w 3303588"/>
              <a:gd name="connsiteY12" fmla="*/ 6152 h 1805980"/>
              <a:gd name="connsiteX0" fmla="*/ 1846262 w 3309540"/>
              <a:gd name="connsiteY0" fmla="*/ 129977 h 1805980"/>
              <a:gd name="connsiteX1" fmla="*/ 1229519 w 3309540"/>
              <a:gd name="connsiteY1" fmla="*/ 358577 h 1805980"/>
              <a:gd name="connsiteX2" fmla="*/ 529431 w 3309540"/>
              <a:gd name="connsiteY2" fmla="*/ 756245 h 1805980"/>
              <a:gd name="connsiteX3" fmla="*/ 157956 w 3309540"/>
              <a:gd name="connsiteY3" fmla="*/ 1099145 h 1805980"/>
              <a:gd name="connsiteX4" fmla="*/ 794 w 3309540"/>
              <a:gd name="connsiteY4" fmla="*/ 1439664 h 1805980"/>
              <a:gd name="connsiteX5" fmla="*/ 162719 w 3309540"/>
              <a:gd name="connsiteY5" fmla="*/ 1696839 h 1805980"/>
              <a:gd name="connsiteX6" fmla="*/ 660400 w 3309540"/>
              <a:gd name="connsiteY6" fmla="*/ 1789708 h 1805980"/>
              <a:gd name="connsiteX7" fmla="*/ 1639094 w 3309540"/>
              <a:gd name="connsiteY7" fmla="*/ 1599208 h 1805980"/>
              <a:gd name="connsiteX8" fmla="*/ 2877344 w 3309540"/>
              <a:gd name="connsiteY8" fmla="*/ 932458 h 1805980"/>
              <a:gd name="connsiteX9" fmla="*/ 3263106 w 3309540"/>
              <a:gd name="connsiteY9" fmla="*/ 358577 h 1805980"/>
              <a:gd name="connsiteX10" fmla="*/ 3155951 w 3309540"/>
              <a:gd name="connsiteY10" fmla="*/ 137119 h 1805980"/>
              <a:gd name="connsiteX11" fmla="*/ 2924968 w 3309540"/>
              <a:gd name="connsiteY11" fmla="*/ 27583 h 1805980"/>
              <a:gd name="connsiteX12" fmla="*/ 2586831 w 3309540"/>
              <a:gd name="connsiteY12" fmla="*/ 6152 h 1805980"/>
              <a:gd name="connsiteX0" fmla="*/ 1846262 w 3290490"/>
              <a:gd name="connsiteY0" fmla="*/ 129977 h 1805980"/>
              <a:gd name="connsiteX1" fmla="*/ 1229519 w 3290490"/>
              <a:gd name="connsiteY1" fmla="*/ 358577 h 1805980"/>
              <a:gd name="connsiteX2" fmla="*/ 529431 w 3290490"/>
              <a:gd name="connsiteY2" fmla="*/ 756245 h 1805980"/>
              <a:gd name="connsiteX3" fmla="*/ 157956 w 3290490"/>
              <a:gd name="connsiteY3" fmla="*/ 1099145 h 1805980"/>
              <a:gd name="connsiteX4" fmla="*/ 794 w 3290490"/>
              <a:gd name="connsiteY4" fmla="*/ 1439664 h 1805980"/>
              <a:gd name="connsiteX5" fmla="*/ 162719 w 3290490"/>
              <a:gd name="connsiteY5" fmla="*/ 1696839 h 1805980"/>
              <a:gd name="connsiteX6" fmla="*/ 660400 w 3290490"/>
              <a:gd name="connsiteY6" fmla="*/ 1789708 h 1805980"/>
              <a:gd name="connsiteX7" fmla="*/ 1639094 w 3290490"/>
              <a:gd name="connsiteY7" fmla="*/ 1599208 h 1805980"/>
              <a:gd name="connsiteX8" fmla="*/ 2877344 w 3290490"/>
              <a:gd name="connsiteY8" fmla="*/ 932458 h 1805980"/>
              <a:gd name="connsiteX9" fmla="*/ 3244056 w 3290490"/>
              <a:gd name="connsiteY9" fmla="*/ 441921 h 1805980"/>
              <a:gd name="connsiteX10" fmla="*/ 3155951 w 3290490"/>
              <a:gd name="connsiteY10" fmla="*/ 137119 h 1805980"/>
              <a:gd name="connsiteX11" fmla="*/ 2924968 w 3290490"/>
              <a:gd name="connsiteY11" fmla="*/ 27583 h 1805980"/>
              <a:gd name="connsiteX12" fmla="*/ 2586831 w 3290490"/>
              <a:gd name="connsiteY12" fmla="*/ 6152 h 1805980"/>
              <a:gd name="connsiteX0" fmla="*/ 1846262 w 3295650"/>
              <a:gd name="connsiteY0" fmla="*/ 129977 h 1805980"/>
              <a:gd name="connsiteX1" fmla="*/ 1229519 w 3295650"/>
              <a:gd name="connsiteY1" fmla="*/ 358577 h 1805980"/>
              <a:gd name="connsiteX2" fmla="*/ 529431 w 3295650"/>
              <a:gd name="connsiteY2" fmla="*/ 756245 h 1805980"/>
              <a:gd name="connsiteX3" fmla="*/ 157956 w 3295650"/>
              <a:gd name="connsiteY3" fmla="*/ 1099145 h 1805980"/>
              <a:gd name="connsiteX4" fmla="*/ 794 w 3295650"/>
              <a:gd name="connsiteY4" fmla="*/ 1439664 h 1805980"/>
              <a:gd name="connsiteX5" fmla="*/ 162719 w 3295650"/>
              <a:gd name="connsiteY5" fmla="*/ 1696839 h 1805980"/>
              <a:gd name="connsiteX6" fmla="*/ 660400 w 3295650"/>
              <a:gd name="connsiteY6" fmla="*/ 1789708 h 1805980"/>
              <a:gd name="connsiteX7" fmla="*/ 1639094 w 3295650"/>
              <a:gd name="connsiteY7" fmla="*/ 1599208 h 1805980"/>
              <a:gd name="connsiteX8" fmla="*/ 2877344 w 3295650"/>
              <a:gd name="connsiteY8" fmla="*/ 932458 h 1805980"/>
              <a:gd name="connsiteX9" fmla="*/ 3244056 w 3295650"/>
              <a:gd name="connsiteY9" fmla="*/ 441921 h 1805980"/>
              <a:gd name="connsiteX10" fmla="*/ 3186907 w 3295650"/>
              <a:gd name="connsiteY10" fmla="*/ 175219 h 1805980"/>
              <a:gd name="connsiteX11" fmla="*/ 2924968 w 3295650"/>
              <a:gd name="connsiteY11" fmla="*/ 27583 h 1805980"/>
              <a:gd name="connsiteX12" fmla="*/ 2586831 w 3295650"/>
              <a:gd name="connsiteY12" fmla="*/ 6152 h 1805980"/>
              <a:gd name="connsiteX0" fmla="*/ 1846262 w 3294062"/>
              <a:gd name="connsiteY0" fmla="*/ 129977 h 1805980"/>
              <a:gd name="connsiteX1" fmla="*/ 1229519 w 3294062"/>
              <a:gd name="connsiteY1" fmla="*/ 358577 h 1805980"/>
              <a:gd name="connsiteX2" fmla="*/ 529431 w 3294062"/>
              <a:gd name="connsiteY2" fmla="*/ 756245 h 1805980"/>
              <a:gd name="connsiteX3" fmla="*/ 157956 w 3294062"/>
              <a:gd name="connsiteY3" fmla="*/ 1099145 h 1805980"/>
              <a:gd name="connsiteX4" fmla="*/ 794 w 3294062"/>
              <a:gd name="connsiteY4" fmla="*/ 1439664 h 1805980"/>
              <a:gd name="connsiteX5" fmla="*/ 162719 w 3294062"/>
              <a:gd name="connsiteY5" fmla="*/ 1696839 h 1805980"/>
              <a:gd name="connsiteX6" fmla="*/ 660400 w 3294062"/>
              <a:gd name="connsiteY6" fmla="*/ 1789708 h 1805980"/>
              <a:gd name="connsiteX7" fmla="*/ 1639094 w 3294062"/>
              <a:gd name="connsiteY7" fmla="*/ 1599208 h 1805980"/>
              <a:gd name="connsiteX8" fmla="*/ 2877344 w 3294062"/>
              <a:gd name="connsiteY8" fmla="*/ 932458 h 1805980"/>
              <a:gd name="connsiteX9" fmla="*/ 3244056 w 3294062"/>
              <a:gd name="connsiteY9" fmla="*/ 441921 h 1805980"/>
              <a:gd name="connsiteX10" fmla="*/ 3177382 w 3294062"/>
              <a:gd name="connsiteY10" fmla="*/ 160931 h 1805980"/>
              <a:gd name="connsiteX11" fmla="*/ 2924968 w 3294062"/>
              <a:gd name="connsiteY11" fmla="*/ 27583 h 1805980"/>
              <a:gd name="connsiteX12" fmla="*/ 2586831 w 3294062"/>
              <a:gd name="connsiteY12" fmla="*/ 6152 h 1805980"/>
              <a:gd name="connsiteX0" fmla="*/ 1846262 w 3293269"/>
              <a:gd name="connsiteY0" fmla="*/ 129977 h 1805980"/>
              <a:gd name="connsiteX1" fmla="*/ 1229519 w 3293269"/>
              <a:gd name="connsiteY1" fmla="*/ 358577 h 1805980"/>
              <a:gd name="connsiteX2" fmla="*/ 529431 w 3293269"/>
              <a:gd name="connsiteY2" fmla="*/ 756245 h 1805980"/>
              <a:gd name="connsiteX3" fmla="*/ 157956 w 3293269"/>
              <a:gd name="connsiteY3" fmla="*/ 1099145 h 1805980"/>
              <a:gd name="connsiteX4" fmla="*/ 794 w 3293269"/>
              <a:gd name="connsiteY4" fmla="*/ 1439664 h 1805980"/>
              <a:gd name="connsiteX5" fmla="*/ 162719 w 3293269"/>
              <a:gd name="connsiteY5" fmla="*/ 1696839 h 1805980"/>
              <a:gd name="connsiteX6" fmla="*/ 660400 w 3293269"/>
              <a:gd name="connsiteY6" fmla="*/ 1789708 h 1805980"/>
              <a:gd name="connsiteX7" fmla="*/ 1639094 w 3293269"/>
              <a:gd name="connsiteY7" fmla="*/ 1599208 h 1805980"/>
              <a:gd name="connsiteX8" fmla="*/ 2877344 w 3293269"/>
              <a:gd name="connsiteY8" fmla="*/ 932458 h 1805980"/>
              <a:gd name="connsiteX9" fmla="*/ 3244056 w 3293269"/>
              <a:gd name="connsiteY9" fmla="*/ 441921 h 1805980"/>
              <a:gd name="connsiteX10" fmla="*/ 3172619 w 3293269"/>
              <a:gd name="connsiteY10" fmla="*/ 149025 h 1805980"/>
              <a:gd name="connsiteX11" fmla="*/ 2924968 w 3293269"/>
              <a:gd name="connsiteY11" fmla="*/ 27583 h 1805980"/>
              <a:gd name="connsiteX12" fmla="*/ 2586831 w 3293269"/>
              <a:gd name="connsiteY12" fmla="*/ 6152 h 1805980"/>
              <a:gd name="connsiteX0" fmla="*/ 1846262 w 3293269"/>
              <a:gd name="connsiteY0" fmla="*/ 129977 h 1805980"/>
              <a:gd name="connsiteX1" fmla="*/ 1229519 w 3293269"/>
              <a:gd name="connsiteY1" fmla="*/ 358577 h 1805980"/>
              <a:gd name="connsiteX2" fmla="*/ 529431 w 3293269"/>
              <a:gd name="connsiteY2" fmla="*/ 756245 h 1805980"/>
              <a:gd name="connsiteX3" fmla="*/ 157956 w 3293269"/>
              <a:gd name="connsiteY3" fmla="*/ 1099145 h 1805980"/>
              <a:gd name="connsiteX4" fmla="*/ 794 w 3293269"/>
              <a:gd name="connsiteY4" fmla="*/ 1439664 h 1805980"/>
              <a:gd name="connsiteX5" fmla="*/ 162719 w 3293269"/>
              <a:gd name="connsiteY5" fmla="*/ 1696839 h 1805980"/>
              <a:gd name="connsiteX6" fmla="*/ 660400 w 3293269"/>
              <a:gd name="connsiteY6" fmla="*/ 1789708 h 1805980"/>
              <a:gd name="connsiteX7" fmla="*/ 1639094 w 3293269"/>
              <a:gd name="connsiteY7" fmla="*/ 1599208 h 1805980"/>
              <a:gd name="connsiteX8" fmla="*/ 2877344 w 3293269"/>
              <a:gd name="connsiteY8" fmla="*/ 932458 h 1805980"/>
              <a:gd name="connsiteX9" fmla="*/ 3244056 w 3293269"/>
              <a:gd name="connsiteY9" fmla="*/ 453827 h 1805980"/>
              <a:gd name="connsiteX10" fmla="*/ 3172619 w 3293269"/>
              <a:gd name="connsiteY10" fmla="*/ 149025 h 1805980"/>
              <a:gd name="connsiteX11" fmla="*/ 2924968 w 3293269"/>
              <a:gd name="connsiteY11" fmla="*/ 27583 h 1805980"/>
              <a:gd name="connsiteX12" fmla="*/ 2586831 w 3293269"/>
              <a:gd name="connsiteY12" fmla="*/ 6152 h 1805980"/>
              <a:gd name="connsiteX0" fmla="*/ 1846262 w 3296444"/>
              <a:gd name="connsiteY0" fmla="*/ 129977 h 1805980"/>
              <a:gd name="connsiteX1" fmla="*/ 1229519 w 3296444"/>
              <a:gd name="connsiteY1" fmla="*/ 358577 h 1805980"/>
              <a:gd name="connsiteX2" fmla="*/ 529431 w 3296444"/>
              <a:gd name="connsiteY2" fmla="*/ 756245 h 1805980"/>
              <a:gd name="connsiteX3" fmla="*/ 157956 w 3296444"/>
              <a:gd name="connsiteY3" fmla="*/ 1099145 h 1805980"/>
              <a:gd name="connsiteX4" fmla="*/ 794 w 3296444"/>
              <a:gd name="connsiteY4" fmla="*/ 1439664 h 1805980"/>
              <a:gd name="connsiteX5" fmla="*/ 162719 w 3296444"/>
              <a:gd name="connsiteY5" fmla="*/ 1696839 h 1805980"/>
              <a:gd name="connsiteX6" fmla="*/ 660400 w 3296444"/>
              <a:gd name="connsiteY6" fmla="*/ 1789708 h 1805980"/>
              <a:gd name="connsiteX7" fmla="*/ 1639094 w 3296444"/>
              <a:gd name="connsiteY7" fmla="*/ 1599208 h 1805980"/>
              <a:gd name="connsiteX8" fmla="*/ 2858294 w 3296444"/>
              <a:gd name="connsiteY8" fmla="*/ 944364 h 1805980"/>
              <a:gd name="connsiteX9" fmla="*/ 3244056 w 3296444"/>
              <a:gd name="connsiteY9" fmla="*/ 453827 h 1805980"/>
              <a:gd name="connsiteX10" fmla="*/ 3172619 w 3296444"/>
              <a:gd name="connsiteY10" fmla="*/ 149025 h 1805980"/>
              <a:gd name="connsiteX11" fmla="*/ 2924968 w 3296444"/>
              <a:gd name="connsiteY11" fmla="*/ 27583 h 1805980"/>
              <a:gd name="connsiteX12" fmla="*/ 2586831 w 3296444"/>
              <a:gd name="connsiteY12" fmla="*/ 6152 h 1805980"/>
              <a:gd name="connsiteX0" fmla="*/ 1846262 w 3296444"/>
              <a:gd name="connsiteY0" fmla="*/ 129977 h 1805980"/>
              <a:gd name="connsiteX1" fmla="*/ 1229519 w 3296444"/>
              <a:gd name="connsiteY1" fmla="*/ 358577 h 1805980"/>
              <a:gd name="connsiteX2" fmla="*/ 529431 w 3296444"/>
              <a:gd name="connsiteY2" fmla="*/ 756245 h 1805980"/>
              <a:gd name="connsiteX3" fmla="*/ 157956 w 3296444"/>
              <a:gd name="connsiteY3" fmla="*/ 1099145 h 1805980"/>
              <a:gd name="connsiteX4" fmla="*/ 794 w 3296444"/>
              <a:gd name="connsiteY4" fmla="*/ 1439664 h 1805980"/>
              <a:gd name="connsiteX5" fmla="*/ 162719 w 3296444"/>
              <a:gd name="connsiteY5" fmla="*/ 1696839 h 1805980"/>
              <a:gd name="connsiteX6" fmla="*/ 660400 w 3296444"/>
              <a:gd name="connsiteY6" fmla="*/ 1789708 h 1805980"/>
              <a:gd name="connsiteX7" fmla="*/ 1639094 w 3296444"/>
              <a:gd name="connsiteY7" fmla="*/ 1599208 h 1805980"/>
              <a:gd name="connsiteX8" fmla="*/ 2393951 w 3296444"/>
              <a:gd name="connsiteY8" fmla="*/ 1232494 h 1805980"/>
              <a:gd name="connsiteX9" fmla="*/ 2858294 w 3296444"/>
              <a:gd name="connsiteY9" fmla="*/ 944364 h 1805980"/>
              <a:gd name="connsiteX10" fmla="*/ 3244056 w 3296444"/>
              <a:gd name="connsiteY10" fmla="*/ 453827 h 1805980"/>
              <a:gd name="connsiteX11" fmla="*/ 3172619 w 3296444"/>
              <a:gd name="connsiteY11" fmla="*/ 149025 h 1805980"/>
              <a:gd name="connsiteX12" fmla="*/ 2924968 w 3296444"/>
              <a:gd name="connsiteY12" fmla="*/ 27583 h 1805980"/>
              <a:gd name="connsiteX13" fmla="*/ 2586831 w 3296444"/>
              <a:gd name="connsiteY13" fmla="*/ 6152 h 1805980"/>
              <a:gd name="connsiteX0" fmla="*/ 1846262 w 3296444"/>
              <a:gd name="connsiteY0" fmla="*/ 129977 h 1805980"/>
              <a:gd name="connsiteX1" fmla="*/ 1229519 w 3296444"/>
              <a:gd name="connsiteY1" fmla="*/ 358577 h 1805980"/>
              <a:gd name="connsiteX2" fmla="*/ 529431 w 3296444"/>
              <a:gd name="connsiteY2" fmla="*/ 756245 h 1805980"/>
              <a:gd name="connsiteX3" fmla="*/ 157956 w 3296444"/>
              <a:gd name="connsiteY3" fmla="*/ 1099145 h 1805980"/>
              <a:gd name="connsiteX4" fmla="*/ 794 w 3296444"/>
              <a:gd name="connsiteY4" fmla="*/ 1439664 h 1805980"/>
              <a:gd name="connsiteX5" fmla="*/ 162719 w 3296444"/>
              <a:gd name="connsiteY5" fmla="*/ 1696839 h 1805980"/>
              <a:gd name="connsiteX6" fmla="*/ 660400 w 3296444"/>
              <a:gd name="connsiteY6" fmla="*/ 1789708 h 1805980"/>
              <a:gd name="connsiteX7" fmla="*/ 1639094 w 3296444"/>
              <a:gd name="connsiteY7" fmla="*/ 1599208 h 1805980"/>
              <a:gd name="connsiteX8" fmla="*/ 2401094 w 3296444"/>
              <a:gd name="connsiteY8" fmla="*/ 1246782 h 1805980"/>
              <a:gd name="connsiteX9" fmla="*/ 2858294 w 3296444"/>
              <a:gd name="connsiteY9" fmla="*/ 944364 h 1805980"/>
              <a:gd name="connsiteX10" fmla="*/ 3244056 w 3296444"/>
              <a:gd name="connsiteY10" fmla="*/ 453827 h 1805980"/>
              <a:gd name="connsiteX11" fmla="*/ 3172619 w 3296444"/>
              <a:gd name="connsiteY11" fmla="*/ 149025 h 1805980"/>
              <a:gd name="connsiteX12" fmla="*/ 2924968 w 3296444"/>
              <a:gd name="connsiteY12" fmla="*/ 27583 h 1805980"/>
              <a:gd name="connsiteX13" fmla="*/ 2586831 w 3296444"/>
              <a:gd name="connsiteY13" fmla="*/ 6152 h 1805980"/>
              <a:gd name="connsiteX0" fmla="*/ 1846262 w 3296047"/>
              <a:gd name="connsiteY0" fmla="*/ 129977 h 1805980"/>
              <a:gd name="connsiteX1" fmla="*/ 1229519 w 3296047"/>
              <a:gd name="connsiteY1" fmla="*/ 358577 h 1805980"/>
              <a:gd name="connsiteX2" fmla="*/ 529431 w 3296047"/>
              <a:gd name="connsiteY2" fmla="*/ 756245 h 1805980"/>
              <a:gd name="connsiteX3" fmla="*/ 157956 w 3296047"/>
              <a:gd name="connsiteY3" fmla="*/ 1099145 h 1805980"/>
              <a:gd name="connsiteX4" fmla="*/ 794 w 3296047"/>
              <a:gd name="connsiteY4" fmla="*/ 1439664 h 1805980"/>
              <a:gd name="connsiteX5" fmla="*/ 162719 w 3296047"/>
              <a:gd name="connsiteY5" fmla="*/ 1696839 h 1805980"/>
              <a:gd name="connsiteX6" fmla="*/ 660400 w 3296047"/>
              <a:gd name="connsiteY6" fmla="*/ 1789708 h 1805980"/>
              <a:gd name="connsiteX7" fmla="*/ 1639094 w 3296047"/>
              <a:gd name="connsiteY7" fmla="*/ 1599208 h 1805980"/>
              <a:gd name="connsiteX8" fmla="*/ 2401094 w 3296047"/>
              <a:gd name="connsiteY8" fmla="*/ 1246782 h 1805980"/>
              <a:gd name="connsiteX9" fmla="*/ 2860675 w 3296047"/>
              <a:gd name="connsiteY9" fmla="*/ 934839 h 1805980"/>
              <a:gd name="connsiteX10" fmla="*/ 3244056 w 3296047"/>
              <a:gd name="connsiteY10" fmla="*/ 453827 h 1805980"/>
              <a:gd name="connsiteX11" fmla="*/ 3172619 w 3296047"/>
              <a:gd name="connsiteY11" fmla="*/ 149025 h 1805980"/>
              <a:gd name="connsiteX12" fmla="*/ 2924968 w 3296047"/>
              <a:gd name="connsiteY12" fmla="*/ 27583 h 1805980"/>
              <a:gd name="connsiteX13" fmla="*/ 2586831 w 3296047"/>
              <a:gd name="connsiteY13" fmla="*/ 6152 h 1805980"/>
              <a:gd name="connsiteX0" fmla="*/ 1846262 w 3253581"/>
              <a:gd name="connsiteY0" fmla="*/ 129977 h 1805980"/>
              <a:gd name="connsiteX1" fmla="*/ 1229519 w 3253581"/>
              <a:gd name="connsiteY1" fmla="*/ 358577 h 1805980"/>
              <a:gd name="connsiteX2" fmla="*/ 529431 w 3253581"/>
              <a:gd name="connsiteY2" fmla="*/ 756245 h 1805980"/>
              <a:gd name="connsiteX3" fmla="*/ 157956 w 3253581"/>
              <a:gd name="connsiteY3" fmla="*/ 1099145 h 1805980"/>
              <a:gd name="connsiteX4" fmla="*/ 794 w 3253581"/>
              <a:gd name="connsiteY4" fmla="*/ 1439664 h 1805980"/>
              <a:gd name="connsiteX5" fmla="*/ 162719 w 3253581"/>
              <a:gd name="connsiteY5" fmla="*/ 1696839 h 1805980"/>
              <a:gd name="connsiteX6" fmla="*/ 660400 w 3253581"/>
              <a:gd name="connsiteY6" fmla="*/ 1789708 h 1805980"/>
              <a:gd name="connsiteX7" fmla="*/ 1639094 w 3253581"/>
              <a:gd name="connsiteY7" fmla="*/ 1599208 h 1805980"/>
              <a:gd name="connsiteX8" fmla="*/ 2401094 w 3253581"/>
              <a:gd name="connsiteY8" fmla="*/ 1246782 h 1805980"/>
              <a:gd name="connsiteX9" fmla="*/ 2860675 w 3253581"/>
              <a:gd name="connsiteY9" fmla="*/ 934839 h 1805980"/>
              <a:gd name="connsiteX10" fmla="*/ 3115471 w 3253581"/>
              <a:gd name="connsiteY10" fmla="*/ 663376 h 1805980"/>
              <a:gd name="connsiteX11" fmla="*/ 3244056 w 3253581"/>
              <a:gd name="connsiteY11" fmla="*/ 453827 h 1805980"/>
              <a:gd name="connsiteX12" fmla="*/ 3172619 w 3253581"/>
              <a:gd name="connsiteY12" fmla="*/ 149025 h 1805980"/>
              <a:gd name="connsiteX13" fmla="*/ 2924968 w 3253581"/>
              <a:gd name="connsiteY13" fmla="*/ 27583 h 1805980"/>
              <a:gd name="connsiteX14" fmla="*/ 2586831 w 3253581"/>
              <a:gd name="connsiteY14" fmla="*/ 6152 h 1805980"/>
              <a:gd name="connsiteX0" fmla="*/ 1846262 w 3250406"/>
              <a:gd name="connsiteY0" fmla="*/ 129977 h 1805980"/>
              <a:gd name="connsiteX1" fmla="*/ 1229519 w 3250406"/>
              <a:gd name="connsiteY1" fmla="*/ 358577 h 1805980"/>
              <a:gd name="connsiteX2" fmla="*/ 529431 w 3250406"/>
              <a:gd name="connsiteY2" fmla="*/ 756245 h 1805980"/>
              <a:gd name="connsiteX3" fmla="*/ 157956 w 3250406"/>
              <a:gd name="connsiteY3" fmla="*/ 1099145 h 1805980"/>
              <a:gd name="connsiteX4" fmla="*/ 794 w 3250406"/>
              <a:gd name="connsiteY4" fmla="*/ 1439664 h 1805980"/>
              <a:gd name="connsiteX5" fmla="*/ 162719 w 3250406"/>
              <a:gd name="connsiteY5" fmla="*/ 1696839 h 1805980"/>
              <a:gd name="connsiteX6" fmla="*/ 660400 w 3250406"/>
              <a:gd name="connsiteY6" fmla="*/ 1789708 h 1805980"/>
              <a:gd name="connsiteX7" fmla="*/ 1639094 w 3250406"/>
              <a:gd name="connsiteY7" fmla="*/ 1599208 h 1805980"/>
              <a:gd name="connsiteX8" fmla="*/ 2401094 w 3250406"/>
              <a:gd name="connsiteY8" fmla="*/ 1246782 h 1805980"/>
              <a:gd name="connsiteX9" fmla="*/ 2860675 w 3250406"/>
              <a:gd name="connsiteY9" fmla="*/ 934839 h 1805980"/>
              <a:gd name="connsiteX10" fmla="*/ 3134521 w 3250406"/>
              <a:gd name="connsiteY10" fmla="*/ 660995 h 1805980"/>
              <a:gd name="connsiteX11" fmla="*/ 3244056 w 3250406"/>
              <a:gd name="connsiteY11" fmla="*/ 453827 h 1805980"/>
              <a:gd name="connsiteX12" fmla="*/ 3172619 w 3250406"/>
              <a:gd name="connsiteY12" fmla="*/ 149025 h 1805980"/>
              <a:gd name="connsiteX13" fmla="*/ 2924968 w 3250406"/>
              <a:gd name="connsiteY13" fmla="*/ 27583 h 1805980"/>
              <a:gd name="connsiteX14" fmla="*/ 2586831 w 3250406"/>
              <a:gd name="connsiteY14" fmla="*/ 6152 h 1805980"/>
              <a:gd name="connsiteX0" fmla="*/ 1846262 w 3267075"/>
              <a:gd name="connsiteY0" fmla="*/ 129977 h 1805980"/>
              <a:gd name="connsiteX1" fmla="*/ 1229519 w 3267075"/>
              <a:gd name="connsiteY1" fmla="*/ 358577 h 1805980"/>
              <a:gd name="connsiteX2" fmla="*/ 529431 w 3267075"/>
              <a:gd name="connsiteY2" fmla="*/ 756245 h 1805980"/>
              <a:gd name="connsiteX3" fmla="*/ 157956 w 3267075"/>
              <a:gd name="connsiteY3" fmla="*/ 1099145 h 1805980"/>
              <a:gd name="connsiteX4" fmla="*/ 794 w 3267075"/>
              <a:gd name="connsiteY4" fmla="*/ 1439664 h 1805980"/>
              <a:gd name="connsiteX5" fmla="*/ 162719 w 3267075"/>
              <a:gd name="connsiteY5" fmla="*/ 1696839 h 1805980"/>
              <a:gd name="connsiteX6" fmla="*/ 660400 w 3267075"/>
              <a:gd name="connsiteY6" fmla="*/ 1789708 h 1805980"/>
              <a:gd name="connsiteX7" fmla="*/ 1639094 w 3267075"/>
              <a:gd name="connsiteY7" fmla="*/ 1599208 h 1805980"/>
              <a:gd name="connsiteX8" fmla="*/ 2401094 w 3267075"/>
              <a:gd name="connsiteY8" fmla="*/ 1246782 h 1805980"/>
              <a:gd name="connsiteX9" fmla="*/ 2860675 w 3267075"/>
              <a:gd name="connsiteY9" fmla="*/ 934839 h 1805980"/>
              <a:gd name="connsiteX10" fmla="*/ 3134521 w 3267075"/>
              <a:gd name="connsiteY10" fmla="*/ 660995 h 1805980"/>
              <a:gd name="connsiteX11" fmla="*/ 3260725 w 3267075"/>
              <a:gd name="connsiteY11" fmla="*/ 382390 h 1805980"/>
              <a:gd name="connsiteX12" fmla="*/ 3172619 w 3267075"/>
              <a:gd name="connsiteY12" fmla="*/ 149025 h 1805980"/>
              <a:gd name="connsiteX13" fmla="*/ 2924968 w 3267075"/>
              <a:gd name="connsiteY13" fmla="*/ 27583 h 1805980"/>
              <a:gd name="connsiteX14" fmla="*/ 2586831 w 3267075"/>
              <a:gd name="connsiteY14" fmla="*/ 6152 h 1805980"/>
              <a:gd name="connsiteX0" fmla="*/ 1846262 w 3267075"/>
              <a:gd name="connsiteY0" fmla="*/ 129977 h 1803599"/>
              <a:gd name="connsiteX1" fmla="*/ 1229519 w 3267075"/>
              <a:gd name="connsiteY1" fmla="*/ 358577 h 1803599"/>
              <a:gd name="connsiteX2" fmla="*/ 529431 w 3267075"/>
              <a:gd name="connsiteY2" fmla="*/ 756245 h 1803599"/>
              <a:gd name="connsiteX3" fmla="*/ 157956 w 3267075"/>
              <a:gd name="connsiteY3" fmla="*/ 1099145 h 1803599"/>
              <a:gd name="connsiteX4" fmla="*/ 794 w 3267075"/>
              <a:gd name="connsiteY4" fmla="*/ 1439664 h 1803599"/>
              <a:gd name="connsiteX5" fmla="*/ 162719 w 3267075"/>
              <a:gd name="connsiteY5" fmla="*/ 1696839 h 1803599"/>
              <a:gd name="connsiteX6" fmla="*/ 724694 w 3267075"/>
              <a:gd name="connsiteY6" fmla="*/ 1787327 h 1803599"/>
              <a:gd name="connsiteX7" fmla="*/ 1639094 w 3267075"/>
              <a:gd name="connsiteY7" fmla="*/ 1599208 h 1803599"/>
              <a:gd name="connsiteX8" fmla="*/ 2401094 w 3267075"/>
              <a:gd name="connsiteY8" fmla="*/ 1246782 h 1803599"/>
              <a:gd name="connsiteX9" fmla="*/ 2860675 w 3267075"/>
              <a:gd name="connsiteY9" fmla="*/ 934839 h 1803599"/>
              <a:gd name="connsiteX10" fmla="*/ 3134521 w 3267075"/>
              <a:gd name="connsiteY10" fmla="*/ 660995 h 1803599"/>
              <a:gd name="connsiteX11" fmla="*/ 3260725 w 3267075"/>
              <a:gd name="connsiteY11" fmla="*/ 382390 h 1803599"/>
              <a:gd name="connsiteX12" fmla="*/ 3172619 w 3267075"/>
              <a:gd name="connsiteY12" fmla="*/ 149025 h 1803599"/>
              <a:gd name="connsiteX13" fmla="*/ 2924968 w 3267075"/>
              <a:gd name="connsiteY13" fmla="*/ 27583 h 1803599"/>
              <a:gd name="connsiteX14" fmla="*/ 2586831 w 3267075"/>
              <a:gd name="connsiteY14" fmla="*/ 6152 h 1803599"/>
              <a:gd name="connsiteX0" fmla="*/ 1847849 w 3268662"/>
              <a:gd name="connsiteY0" fmla="*/ 129977 h 1805583"/>
              <a:gd name="connsiteX1" fmla="*/ 1231106 w 3268662"/>
              <a:gd name="connsiteY1" fmla="*/ 358577 h 1805583"/>
              <a:gd name="connsiteX2" fmla="*/ 531018 w 3268662"/>
              <a:gd name="connsiteY2" fmla="*/ 756245 h 1805583"/>
              <a:gd name="connsiteX3" fmla="*/ 159543 w 3268662"/>
              <a:gd name="connsiteY3" fmla="*/ 1099145 h 1805583"/>
              <a:gd name="connsiteX4" fmla="*/ 2381 w 3268662"/>
              <a:gd name="connsiteY4" fmla="*/ 1439664 h 1805583"/>
              <a:gd name="connsiteX5" fmla="*/ 173831 w 3268662"/>
              <a:gd name="connsiteY5" fmla="*/ 1708746 h 1805583"/>
              <a:gd name="connsiteX6" fmla="*/ 726281 w 3268662"/>
              <a:gd name="connsiteY6" fmla="*/ 1787327 h 1805583"/>
              <a:gd name="connsiteX7" fmla="*/ 1640681 w 3268662"/>
              <a:gd name="connsiteY7" fmla="*/ 1599208 h 1805583"/>
              <a:gd name="connsiteX8" fmla="*/ 2402681 w 3268662"/>
              <a:gd name="connsiteY8" fmla="*/ 1246782 h 1805583"/>
              <a:gd name="connsiteX9" fmla="*/ 2862262 w 3268662"/>
              <a:gd name="connsiteY9" fmla="*/ 934839 h 1805583"/>
              <a:gd name="connsiteX10" fmla="*/ 3136108 w 3268662"/>
              <a:gd name="connsiteY10" fmla="*/ 660995 h 1805583"/>
              <a:gd name="connsiteX11" fmla="*/ 3262312 w 3268662"/>
              <a:gd name="connsiteY11" fmla="*/ 382390 h 1805583"/>
              <a:gd name="connsiteX12" fmla="*/ 3174206 w 3268662"/>
              <a:gd name="connsiteY12" fmla="*/ 149025 h 1805583"/>
              <a:gd name="connsiteX13" fmla="*/ 2926555 w 3268662"/>
              <a:gd name="connsiteY13" fmla="*/ 27583 h 1805583"/>
              <a:gd name="connsiteX14" fmla="*/ 2588418 w 3268662"/>
              <a:gd name="connsiteY14" fmla="*/ 6152 h 1805583"/>
              <a:gd name="connsiteX0" fmla="*/ 1847849 w 3268662"/>
              <a:gd name="connsiteY0" fmla="*/ 129977 h 1805583"/>
              <a:gd name="connsiteX1" fmla="*/ 1231106 w 3268662"/>
              <a:gd name="connsiteY1" fmla="*/ 358577 h 1805583"/>
              <a:gd name="connsiteX2" fmla="*/ 581024 w 3268662"/>
              <a:gd name="connsiteY2" fmla="*/ 722908 h 1805583"/>
              <a:gd name="connsiteX3" fmla="*/ 159543 w 3268662"/>
              <a:gd name="connsiteY3" fmla="*/ 1099145 h 1805583"/>
              <a:gd name="connsiteX4" fmla="*/ 2381 w 3268662"/>
              <a:gd name="connsiteY4" fmla="*/ 1439664 h 1805583"/>
              <a:gd name="connsiteX5" fmla="*/ 173831 w 3268662"/>
              <a:gd name="connsiteY5" fmla="*/ 1708746 h 1805583"/>
              <a:gd name="connsiteX6" fmla="*/ 726281 w 3268662"/>
              <a:gd name="connsiteY6" fmla="*/ 1787327 h 1805583"/>
              <a:gd name="connsiteX7" fmla="*/ 1640681 w 3268662"/>
              <a:gd name="connsiteY7" fmla="*/ 1599208 h 1805583"/>
              <a:gd name="connsiteX8" fmla="*/ 2402681 w 3268662"/>
              <a:gd name="connsiteY8" fmla="*/ 1246782 h 1805583"/>
              <a:gd name="connsiteX9" fmla="*/ 2862262 w 3268662"/>
              <a:gd name="connsiteY9" fmla="*/ 934839 h 1805583"/>
              <a:gd name="connsiteX10" fmla="*/ 3136108 w 3268662"/>
              <a:gd name="connsiteY10" fmla="*/ 660995 h 1805583"/>
              <a:gd name="connsiteX11" fmla="*/ 3262312 w 3268662"/>
              <a:gd name="connsiteY11" fmla="*/ 382390 h 1805583"/>
              <a:gd name="connsiteX12" fmla="*/ 3174206 w 3268662"/>
              <a:gd name="connsiteY12" fmla="*/ 149025 h 1805583"/>
              <a:gd name="connsiteX13" fmla="*/ 2926555 w 3268662"/>
              <a:gd name="connsiteY13" fmla="*/ 27583 h 1805583"/>
              <a:gd name="connsiteX14" fmla="*/ 2588418 w 3268662"/>
              <a:gd name="connsiteY14" fmla="*/ 6152 h 1805583"/>
              <a:gd name="connsiteX0" fmla="*/ 1845468 w 3266281"/>
              <a:gd name="connsiteY0" fmla="*/ 129977 h 1805583"/>
              <a:gd name="connsiteX1" fmla="*/ 1228725 w 3266281"/>
              <a:gd name="connsiteY1" fmla="*/ 358577 h 1805583"/>
              <a:gd name="connsiteX2" fmla="*/ 578643 w 3266281"/>
              <a:gd name="connsiteY2" fmla="*/ 722908 h 1805583"/>
              <a:gd name="connsiteX3" fmla="*/ 157162 w 3266281"/>
              <a:gd name="connsiteY3" fmla="*/ 1099145 h 1805583"/>
              <a:gd name="connsiteX4" fmla="*/ 2381 w 3266281"/>
              <a:gd name="connsiteY4" fmla="*/ 1449189 h 1805583"/>
              <a:gd name="connsiteX5" fmla="*/ 171450 w 3266281"/>
              <a:gd name="connsiteY5" fmla="*/ 1708746 h 1805583"/>
              <a:gd name="connsiteX6" fmla="*/ 723900 w 3266281"/>
              <a:gd name="connsiteY6" fmla="*/ 1787327 h 1805583"/>
              <a:gd name="connsiteX7" fmla="*/ 1638300 w 3266281"/>
              <a:gd name="connsiteY7" fmla="*/ 1599208 h 1805583"/>
              <a:gd name="connsiteX8" fmla="*/ 2400300 w 3266281"/>
              <a:gd name="connsiteY8" fmla="*/ 1246782 h 1805583"/>
              <a:gd name="connsiteX9" fmla="*/ 2859881 w 3266281"/>
              <a:gd name="connsiteY9" fmla="*/ 934839 h 1805583"/>
              <a:gd name="connsiteX10" fmla="*/ 3133727 w 3266281"/>
              <a:gd name="connsiteY10" fmla="*/ 660995 h 1805583"/>
              <a:gd name="connsiteX11" fmla="*/ 3259931 w 3266281"/>
              <a:gd name="connsiteY11" fmla="*/ 382390 h 1805583"/>
              <a:gd name="connsiteX12" fmla="*/ 3171825 w 3266281"/>
              <a:gd name="connsiteY12" fmla="*/ 149025 h 1805583"/>
              <a:gd name="connsiteX13" fmla="*/ 2924174 w 3266281"/>
              <a:gd name="connsiteY13" fmla="*/ 27583 h 1805583"/>
              <a:gd name="connsiteX14" fmla="*/ 2586037 w 3266281"/>
              <a:gd name="connsiteY14" fmla="*/ 6152 h 1805583"/>
              <a:gd name="connsiteX0" fmla="*/ 1848246 w 3269059"/>
              <a:gd name="connsiteY0" fmla="*/ 129977 h 1806377"/>
              <a:gd name="connsiteX1" fmla="*/ 1231503 w 3269059"/>
              <a:gd name="connsiteY1" fmla="*/ 358577 h 1806377"/>
              <a:gd name="connsiteX2" fmla="*/ 581421 w 3269059"/>
              <a:gd name="connsiteY2" fmla="*/ 722908 h 1806377"/>
              <a:gd name="connsiteX3" fmla="*/ 159940 w 3269059"/>
              <a:gd name="connsiteY3" fmla="*/ 1099145 h 1806377"/>
              <a:gd name="connsiteX4" fmla="*/ 5159 w 3269059"/>
              <a:gd name="connsiteY4" fmla="*/ 1449189 h 1806377"/>
              <a:gd name="connsiteX5" fmla="*/ 190897 w 3269059"/>
              <a:gd name="connsiteY5" fmla="*/ 1713508 h 1806377"/>
              <a:gd name="connsiteX6" fmla="*/ 726678 w 3269059"/>
              <a:gd name="connsiteY6" fmla="*/ 1787327 h 1806377"/>
              <a:gd name="connsiteX7" fmla="*/ 1641078 w 3269059"/>
              <a:gd name="connsiteY7" fmla="*/ 1599208 h 1806377"/>
              <a:gd name="connsiteX8" fmla="*/ 2403078 w 3269059"/>
              <a:gd name="connsiteY8" fmla="*/ 1246782 h 1806377"/>
              <a:gd name="connsiteX9" fmla="*/ 2862659 w 3269059"/>
              <a:gd name="connsiteY9" fmla="*/ 934839 h 1806377"/>
              <a:gd name="connsiteX10" fmla="*/ 3136505 w 3269059"/>
              <a:gd name="connsiteY10" fmla="*/ 660995 h 1806377"/>
              <a:gd name="connsiteX11" fmla="*/ 3262709 w 3269059"/>
              <a:gd name="connsiteY11" fmla="*/ 382390 h 1806377"/>
              <a:gd name="connsiteX12" fmla="*/ 3174603 w 3269059"/>
              <a:gd name="connsiteY12" fmla="*/ 149025 h 1806377"/>
              <a:gd name="connsiteX13" fmla="*/ 2926952 w 3269059"/>
              <a:gd name="connsiteY13" fmla="*/ 27583 h 1806377"/>
              <a:gd name="connsiteX14" fmla="*/ 2588815 w 3269059"/>
              <a:gd name="connsiteY14" fmla="*/ 6152 h 1806377"/>
              <a:gd name="connsiteX0" fmla="*/ 1848246 w 3269059"/>
              <a:gd name="connsiteY0" fmla="*/ 129977 h 1806377"/>
              <a:gd name="connsiteX1" fmla="*/ 1231503 w 3269059"/>
              <a:gd name="connsiteY1" fmla="*/ 358577 h 1806377"/>
              <a:gd name="connsiteX2" fmla="*/ 581421 w 3269059"/>
              <a:gd name="connsiteY2" fmla="*/ 722908 h 1806377"/>
              <a:gd name="connsiteX3" fmla="*/ 159940 w 3269059"/>
              <a:gd name="connsiteY3" fmla="*/ 1099145 h 1806377"/>
              <a:gd name="connsiteX4" fmla="*/ 5159 w 3269059"/>
              <a:gd name="connsiteY4" fmla="*/ 1449189 h 1806377"/>
              <a:gd name="connsiteX5" fmla="*/ 190897 w 3269059"/>
              <a:gd name="connsiteY5" fmla="*/ 1713508 h 1806377"/>
              <a:gd name="connsiteX6" fmla="*/ 740965 w 3269059"/>
              <a:gd name="connsiteY6" fmla="*/ 1787327 h 1806377"/>
              <a:gd name="connsiteX7" fmla="*/ 1641078 w 3269059"/>
              <a:gd name="connsiteY7" fmla="*/ 1599208 h 1806377"/>
              <a:gd name="connsiteX8" fmla="*/ 2403078 w 3269059"/>
              <a:gd name="connsiteY8" fmla="*/ 1246782 h 1806377"/>
              <a:gd name="connsiteX9" fmla="*/ 2862659 w 3269059"/>
              <a:gd name="connsiteY9" fmla="*/ 934839 h 1806377"/>
              <a:gd name="connsiteX10" fmla="*/ 3136505 w 3269059"/>
              <a:gd name="connsiteY10" fmla="*/ 660995 h 1806377"/>
              <a:gd name="connsiteX11" fmla="*/ 3262709 w 3269059"/>
              <a:gd name="connsiteY11" fmla="*/ 382390 h 1806377"/>
              <a:gd name="connsiteX12" fmla="*/ 3174603 w 3269059"/>
              <a:gd name="connsiteY12" fmla="*/ 149025 h 1806377"/>
              <a:gd name="connsiteX13" fmla="*/ 2926952 w 3269059"/>
              <a:gd name="connsiteY13" fmla="*/ 27583 h 1806377"/>
              <a:gd name="connsiteX14" fmla="*/ 2588815 w 3269059"/>
              <a:gd name="connsiteY14" fmla="*/ 6152 h 1806377"/>
              <a:gd name="connsiteX0" fmla="*/ 1848246 w 3269059"/>
              <a:gd name="connsiteY0" fmla="*/ 129977 h 1798042"/>
              <a:gd name="connsiteX1" fmla="*/ 1231503 w 3269059"/>
              <a:gd name="connsiteY1" fmla="*/ 358577 h 1798042"/>
              <a:gd name="connsiteX2" fmla="*/ 581421 w 3269059"/>
              <a:gd name="connsiteY2" fmla="*/ 722908 h 1798042"/>
              <a:gd name="connsiteX3" fmla="*/ 159940 w 3269059"/>
              <a:gd name="connsiteY3" fmla="*/ 1099145 h 1798042"/>
              <a:gd name="connsiteX4" fmla="*/ 5159 w 3269059"/>
              <a:gd name="connsiteY4" fmla="*/ 1449189 h 1798042"/>
              <a:gd name="connsiteX5" fmla="*/ 190897 w 3269059"/>
              <a:gd name="connsiteY5" fmla="*/ 1713508 h 1798042"/>
              <a:gd name="connsiteX6" fmla="*/ 740965 w 3269059"/>
              <a:gd name="connsiteY6" fmla="*/ 1787327 h 1798042"/>
              <a:gd name="connsiteX7" fmla="*/ 1441053 w 3269059"/>
              <a:gd name="connsiteY7" fmla="*/ 1649215 h 1798042"/>
              <a:gd name="connsiteX8" fmla="*/ 2403078 w 3269059"/>
              <a:gd name="connsiteY8" fmla="*/ 1246782 h 1798042"/>
              <a:gd name="connsiteX9" fmla="*/ 2862659 w 3269059"/>
              <a:gd name="connsiteY9" fmla="*/ 934839 h 1798042"/>
              <a:gd name="connsiteX10" fmla="*/ 3136505 w 3269059"/>
              <a:gd name="connsiteY10" fmla="*/ 660995 h 1798042"/>
              <a:gd name="connsiteX11" fmla="*/ 3262709 w 3269059"/>
              <a:gd name="connsiteY11" fmla="*/ 382390 h 1798042"/>
              <a:gd name="connsiteX12" fmla="*/ 3174603 w 3269059"/>
              <a:gd name="connsiteY12" fmla="*/ 149025 h 1798042"/>
              <a:gd name="connsiteX13" fmla="*/ 2926952 w 3269059"/>
              <a:gd name="connsiteY13" fmla="*/ 27583 h 1798042"/>
              <a:gd name="connsiteX14" fmla="*/ 2588815 w 3269059"/>
              <a:gd name="connsiteY14" fmla="*/ 6152 h 1798042"/>
              <a:gd name="connsiteX0" fmla="*/ 1848246 w 3269059"/>
              <a:gd name="connsiteY0" fmla="*/ 129977 h 1798042"/>
              <a:gd name="connsiteX1" fmla="*/ 1231503 w 3269059"/>
              <a:gd name="connsiteY1" fmla="*/ 358577 h 1798042"/>
              <a:gd name="connsiteX2" fmla="*/ 581421 w 3269059"/>
              <a:gd name="connsiteY2" fmla="*/ 722908 h 1798042"/>
              <a:gd name="connsiteX3" fmla="*/ 159940 w 3269059"/>
              <a:gd name="connsiteY3" fmla="*/ 1099145 h 1798042"/>
              <a:gd name="connsiteX4" fmla="*/ 5159 w 3269059"/>
              <a:gd name="connsiteY4" fmla="*/ 1449189 h 1798042"/>
              <a:gd name="connsiteX5" fmla="*/ 190897 w 3269059"/>
              <a:gd name="connsiteY5" fmla="*/ 1713508 h 1798042"/>
              <a:gd name="connsiteX6" fmla="*/ 740965 w 3269059"/>
              <a:gd name="connsiteY6" fmla="*/ 1787327 h 1798042"/>
              <a:gd name="connsiteX7" fmla="*/ 1441053 w 3269059"/>
              <a:gd name="connsiteY7" fmla="*/ 1649215 h 1798042"/>
              <a:gd name="connsiteX8" fmla="*/ 1826817 w 3269059"/>
              <a:gd name="connsiteY8" fmla="*/ 1503958 h 1798042"/>
              <a:gd name="connsiteX9" fmla="*/ 2403078 w 3269059"/>
              <a:gd name="connsiteY9" fmla="*/ 1246782 h 1798042"/>
              <a:gd name="connsiteX10" fmla="*/ 2862659 w 3269059"/>
              <a:gd name="connsiteY10" fmla="*/ 934839 h 1798042"/>
              <a:gd name="connsiteX11" fmla="*/ 3136505 w 3269059"/>
              <a:gd name="connsiteY11" fmla="*/ 660995 h 1798042"/>
              <a:gd name="connsiteX12" fmla="*/ 3262709 w 3269059"/>
              <a:gd name="connsiteY12" fmla="*/ 382390 h 1798042"/>
              <a:gd name="connsiteX13" fmla="*/ 3174603 w 3269059"/>
              <a:gd name="connsiteY13" fmla="*/ 149025 h 1798042"/>
              <a:gd name="connsiteX14" fmla="*/ 2926952 w 3269059"/>
              <a:gd name="connsiteY14" fmla="*/ 27583 h 1798042"/>
              <a:gd name="connsiteX15" fmla="*/ 2588815 w 3269059"/>
              <a:gd name="connsiteY15" fmla="*/ 6152 h 1798042"/>
              <a:gd name="connsiteX0" fmla="*/ 1848246 w 3269059"/>
              <a:gd name="connsiteY0" fmla="*/ 129977 h 1798042"/>
              <a:gd name="connsiteX1" fmla="*/ 1231503 w 3269059"/>
              <a:gd name="connsiteY1" fmla="*/ 358577 h 1798042"/>
              <a:gd name="connsiteX2" fmla="*/ 581421 w 3269059"/>
              <a:gd name="connsiteY2" fmla="*/ 722908 h 1798042"/>
              <a:gd name="connsiteX3" fmla="*/ 159940 w 3269059"/>
              <a:gd name="connsiteY3" fmla="*/ 1099145 h 1798042"/>
              <a:gd name="connsiteX4" fmla="*/ 5159 w 3269059"/>
              <a:gd name="connsiteY4" fmla="*/ 1449189 h 1798042"/>
              <a:gd name="connsiteX5" fmla="*/ 190897 w 3269059"/>
              <a:gd name="connsiteY5" fmla="*/ 1713508 h 1798042"/>
              <a:gd name="connsiteX6" fmla="*/ 740965 w 3269059"/>
              <a:gd name="connsiteY6" fmla="*/ 1787327 h 1798042"/>
              <a:gd name="connsiteX7" fmla="*/ 1441053 w 3269059"/>
              <a:gd name="connsiteY7" fmla="*/ 1649215 h 1798042"/>
              <a:gd name="connsiteX8" fmla="*/ 1860154 w 3269059"/>
              <a:gd name="connsiteY8" fmla="*/ 1518246 h 1798042"/>
              <a:gd name="connsiteX9" fmla="*/ 2403078 w 3269059"/>
              <a:gd name="connsiteY9" fmla="*/ 1246782 h 1798042"/>
              <a:gd name="connsiteX10" fmla="*/ 2862659 w 3269059"/>
              <a:gd name="connsiteY10" fmla="*/ 934839 h 1798042"/>
              <a:gd name="connsiteX11" fmla="*/ 3136505 w 3269059"/>
              <a:gd name="connsiteY11" fmla="*/ 660995 h 1798042"/>
              <a:gd name="connsiteX12" fmla="*/ 3262709 w 3269059"/>
              <a:gd name="connsiteY12" fmla="*/ 382390 h 1798042"/>
              <a:gd name="connsiteX13" fmla="*/ 3174603 w 3269059"/>
              <a:gd name="connsiteY13" fmla="*/ 149025 h 1798042"/>
              <a:gd name="connsiteX14" fmla="*/ 2926952 w 3269059"/>
              <a:gd name="connsiteY14" fmla="*/ 27583 h 1798042"/>
              <a:gd name="connsiteX15" fmla="*/ 2588815 w 3269059"/>
              <a:gd name="connsiteY15" fmla="*/ 6152 h 1798042"/>
              <a:gd name="connsiteX0" fmla="*/ 1848246 w 3269059"/>
              <a:gd name="connsiteY0" fmla="*/ 129977 h 1788121"/>
              <a:gd name="connsiteX1" fmla="*/ 1231503 w 3269059"/>
              <a:gd name="connsiteY1" fmla="*/ 358577 h 1788121"/>
              <a:gd name="connsiteX2" fmla="*/ 581421 w 3269059"/>
              <a:gd name="connsiteY2" fmla="*/ 722908 h 1788121"/>
              <a:gd name="connsiteX3" fmla="*/ 159940 w 3269059"/>
              <a:gd name="connsiteY3" fmla="*/ 1099145 h 1788121"/>
              <a:gd name="connsiteX4" fmla="*/ 5159 w 3269059"/>
              <a:gd name="connsiteY4" fmla="*/ 1449189 h 1788121"/>
              <a:gd name="connsiteX5" fmla="*/ 190897 w 3269059"/>
              <a:gd name="connsiteY5" fmla="*/ 1713508 h 1788121"/>
              <a:gd name="connsiteX6" fmla="*/ 740965 w 3269059"/>
              <a:gd name="connsiteY6" fmla="*/ 1787327 h 1788121"/>
              <a:gd name="connsiteX7" fmla="*/ 1260078 w 3269059"/>
              <a:gd name="connsiteY7" fmla="*/ 1708746 h 1788121"/>
              <a:gd name="connsiteX8" fmla="*/ 1860154 w 3269059"/>
              <a:gd name="connsiteY8" fmla="*/ 1518246 h 1788121"/>
              <a:gd name="connsiteX9" fmla="*/ 2403078 w 3269059"/>
              <a:gd name="connsiteY9" fmla="*/ 1246782 h 1788121"/>
              <a:gd name="connsiteX10" fmla="*/ 2862659 w 3269059"/>
              <a:gd name="connsiteY10" fmla="*/ 934839 h 1788121"/>
              <a:gd name="connsiteX11" fmla="*/ 3136505 w 3269059"/>
              <a:gd name="connsiteY11" fmla="*/ 660995 h 1788121"/>
              <a:gd name="connsiteX12" fmla="*/ 3262709 w 3269059"/>
              <a:gd name="connsiteY12" fmla="*/ 382390 h 1788121"/>
              <a:gd name="connsiteX13" fmla="*/ 3174603 w 3269059"/>
              <a:gd name="connsiteY13" fmla="*/ 149025 h 1788121"/>
              <a:gd name="connsiteX14" fmla="*/ 2926952 w 3269059"/>
              <a:gd name="connsiteY14" fmla="*/ 27583 h 1788121"/>
              <a:gd name="connsiteX15" fmla="*/ 2588815 w 3269059"/>
              <a:gd name="connsiteY15" fmla="*/ 6152 h 1788121"/>
              <a:gd name="connsiteX0" fmla="*/ 1848246 w 3269059"/>
              <a:gd name="connsiteY0" fmla="*/ 129977 h 1792883"/>
              <a:gd name="connsiteX1" fmla="*/ 1231503 w 3269059"/>
              <a:gd name="connsiteY1" fmla="*/ 358577 h 1792883"/>
              <a:gd name="connsiteX2" fmla="*/ 581421 w 3269059"/>
              <a:gd name="connsiteY2" fmla="*/ 722908 h 1792883"/>
              <a:gd name="connsiteX3" fmla="*/ 159940 w 3269059"/>
              <a:gd name="connsiteY3" fmla="*/ 1099145 h 1792883"/>
              <a:gd name="connsiteX4" fmla="*/ 5159 w 3269059"/>
              <a:gd name="connsiteY4" fmla="*/ 1449189 h 1792883"/>
              <a:gd name="connsiteX5" fmla="*/ 190897 w 3269059"/>
              <a:gd name="connsiteY5" fmla="*/ 1713508 h 1792883"/>
              <a:gd name="connsiteX6" fmla="*/ 683815 w 3269059"/>
              <a:gd name="connsiteY6" fmla="*/ 1792089 h 1792883"/>
              <a:gd name="connsiteX7" fmla="*/ 1260078 w 3269059"/>
              <a:gd name="connsiteY7" fmla="*/ 1708746 h 1792883"/>
              <a:gd name="connsiteX8" fmla="*/ 1860154 w 3269059"/>
              <a:gd name="connsiteY8" fmla="*/ 1518246 h 1792883"/>
              <a:gd name="connsiteX9" fmla="*/ 2403078 w 3269059"/>
              <a:gd name="connsiteY9" fmla="*/ 1246782 h 1792883"/>
              <a:gd name="connsiteX10" fmla="*/ 2862659 w 3269059"/>
              <a:gd name="connsiteY10" fmla="*/ 934839 h 1792883"/>
              <a:gd name="connsiteX11" fmla="*/ 3136505 w 3269059"/>
              <a:gd name="connsiteY11" fmla="*/ 660995 h 1792883"/>
              <a:gd name="connsiteX12" fmla="*/ 3262709 w 3269059"/>
              <a:gd name="connsiteY12" fmla="*/ 382390 h 1792883"/>
              <a:gd name="connsiteX13" fmla="*/ 3174603 w 3269059"/>
              <a:gd name="connsiteY13" fmla="*/ 149025 h 1792883"/>
              <a:gd name="connsiteX14" fmla="*/ 2926952 w 3269059"/>
              <a:gd name="connsiteY14" fmla="*/ 27583 h 1792883"/>
              <a:gd name="connsiteX15" fmla="*/ 2588815 w 3269059"/>
              <a:gd name="connsiteY15" fmla="*/ 6152 h 1792883"/>
              <a:gd name="connsiteX0" fmla="*/ 1843881 w 3264694"/>
              <a:gd name="connsiteY0" fmla="*/ 129977 h 1793677"/>
              <a:gd name="connsiteX1" fmla="*/ 1227138 w 3264694"/>
              <a:gd name="connsiteY1" fmla="*/ 358577 h 1793677"/>
              <a:gd name="connsiteX2" fmla="*/ 577056 w 3264694"/>
              <a:gd name="connsiteY2" fmla="*/ 722908 h 1793677"/>
              <a:gd name="connsiteX3" fmla="*/ 155575 w 3264694"/>
              <a:gd name="connsiteY3" fmla="*/ 1099145 h 1793677"/>
              <a:gd name="connsiteX4" fmla="*/ 794 w 3264694"/>
              <a:gd name="connsiteY4" fmla="*/ 1449189 h 1793677"/>
              <a:gd name="connsiteX5" fmla="*/ 160339 w 3264694"/>
              <a:gd name="connsiteY5" fmla="*/ 1699220 h 1793677"/>
              <a:gd name="connsiteX6" fmla="*/ 679450 w 3264694"/>
              <a:gd name="connsiteY6" fmla="*/ 1792089 h 1793677"/>
              <a:gd name="connsiteX7" fmla="*/ 1255713 w 3264694"/>
              <a:gd name="connsiteY7" fmla="*/ 1708746 h 1793677"/>
              <a:gd name="connsiteX8" fmla="*/ 1855789 w 3264694"/>
              <a:gd name="connsiteY8" fmla="*/ 1518246 h 1793677"/>
              <a:gd name="connsiteX9" fmla="*/ 2398713 w 3264694"/>
              <a:gd name="connsiteY9" fmla="*/ 1246782 h 1793677"/>
              <a:gd name="connsiteX10" fmla="*/ 2858294 w 3264694"/>
              <a:gd name="connsiteY10" fmla="*/ 934839 h 1793677"/>
              <a:gd name="connsiteX11" fmla="*/ 3132140 w 3264694"/>
              <a:gd name="connsiteY11" fmla="*/ 660995 h 1793677"/>
              <a:gd name="connsiteX12" fmla="*/ 3258344 w 3264694"/>
              <a:gd name="connsiteY12" fmla="*/ 382390 h 1793677"/>
              <a:gd name="connsiteX13" fmla="*/ 3170238 w 3264694"/>
              <a:gd name="connsiteY13" fmla="*/ 149025 h 1793677"/>
              <a:gd name="connsiteX14" fmla="*/ 2922587 w 3264694"/>
              <a:gd name="connsiteY14" fmla="*/ 27583 h 1793677"/>
              <a:gd name="connsiteX15" fmla="*/ 2584450 w 3264694"/>
              <a:gd name="connsiteY15" fmla="*/ 6152 h 1793677"/>
              <a:gd name="connsiteX0" fmla="*/ 1846659 w 3267472"/>
              <a:gd name="connsiteY0" fmla="*/ 129977 h 1792486"/>
              <a:gd name="connsiteX1" fmla="*/ 1229916 w 3267472"/>
              <a:gd name="connsiteY1" fmla="*/ 358577 h 1792486"/>
              <a:gd name="connsiteX2" fmla="*/ 579834 w 3267472"/>
              <a:gd name="connsiteY2" fmla="*/ 722908 h 1792486"/>
              <a:gd name="connsiteX3" fmla="*/ 158353 w 3267472"/>
              <a:gd name="connsiteY3" fmla="*/ 1099145 h 1792486"/>
              <a:gd name="connsiteX4" fmla="*/ 3572 w 3267472"/>
              <a:gd name="connsiteY4" fmla="*/ 1449189 h 1792486"/>
              <a:gd name="connsiteX5" fmla="*/ 179786 w 3267472"/>
              <a:gd name="connsiteY5" fmla="*/ 1706364 h 1792486"/>
              <a:gd name="connsiteX6" fmla="*/ 682228 w 3267472"/>
              <a:gd name="connsiteY6" fmla="*/ 1792089 h 1792486"/>
              <a:gd name="connsiteX7" fmla="*/ 1258491 w 3267472"/>
              <a:gd name="connsiteY7" fmla="*/ 1708746 h 1792486"/>
              <a:gd name="connsiteX8" fmla="*/ 1858567 w 3267472"/>
              <a:gd name="connsiteY8" fmla="*/ 1518246 h 1792486"/>
              <a:gd name="connsiteX9" fmla="*/ 2401491 w 3267472"/>
              <a:gd name="connsiteY9" fmla="*/ 1246782 h 1792486"/>
              <a:gd name="connsiteX10" fmla="*/ 2861072 w 3267472"/>
              <a:gd name="connsiteY10" fmla="*/ 934839 h 1792486"/>
              <a:gd name="connsiteX11" fmla="*/ 3134918 w 3267472"/>
              <a:gd name="connsiteY11" fmla="*/ 660995 h 1792486"/>
              <a:gd name="connsiteX12" fmla="*/ 3261122 w 3267472"/>
              <a:gd name="connsiteY12" fmla="*/ 382390 h 1792486"/>
              <a:gd name="connsiteX13" fmla="*/ 3173016 w 3267472"/>
              <a:gd name="connsiteY13" fmla="*/ 149025 h 1792486"/>
              <a:gd name="connsiteX14" fmla="*/ 2925365 w 3267472"/>
              <a:gd name="connsiteY14" fmla="*/ 27583 h 1792486"/>
              <a:gd name="connsiteX15" fmla="*/ 2587228 w 3267472"/>
              <a:gd name="connsiteY15" fmla="*/ 6152 h 1792486"/>
              <a:gd name="connsiteX0" fmla="*/ 1847453 w 3268266"/>
              <a:gd name="connsiteY0" fmla="*/ 129977 h 1793280"/>
              <a:gd name="connsiteX1" fmla="*/ 1230710 w 3268266"/>
              <a:gd name="connsiteY1" fmla="*/ 358577 h 1793280"/>
              <a:gd name="connsiteX2" fmla="*/ 580628 w 3268266"/>
              <a:gd name="connsiteY2" fmla="*/ 722908 h 1793280"/>
              <a:gd name="connsiteX3" fmla="*/ 159147 w 3268266"/>
              <a:gd name="connsiteY3" fmla="*/ 1099145 h 1793280"/>
              <a:gd name="connsiteX4" fmla="*/ 4366 w 3268266"/>
              <a:gd name="connsiteY4" fmla="*/ 1449189 h 1793280"/>
              <a:gd name="connsiteX5" fmla="*/ 185342 w 3268266"/>
              <a:gd name="connsiteY5" fmla="*/ 1715889 h 1793280"/>
              <a:gd name="connsiteX6" fmla="*/ 683022 w 3268266"/>
              <a:gd name="connsiteY6" fmla="*/ 1792089 h 1793280"/>
              <a:gd name="connsiteX7" fmla="*/ 1259285 w 3268266"/>
              <a:gd name="connsiteY7" fmla="*/ 1708746 h 1793280"/>
              <a:gd name="connsiteX8" fmla="*/ 1859361 w 3268266"/>
              <a:gd name="connsiteY8" fmla="*/ 1518246 h 1793280"/>
              <a:gd name="connsiteX9" fmla="*/ 2402285 w 3268266"/>
              <a:gd name="connsiteY9" fmla="*/ 1246782 h 1793280"/>
              <a:gd name="connsiteX10" fmla="*/ 2861866 w 3268266"/>
              <a:gd name="connsiteY10" fmla="*/ 934839 h 1793280"/>
              <a:gd name="connsiteX11" fmla="*/ 3135712 w 3268266"/>
              <a:gd name="connsiteY11" fmla="*/ 660995 h 1793280"/>
              <a:gd name="connsiteX12" fmla="*/ 3261916 w 3268266"/>
              <a:gd name="connsiteY12" fmla="*/ 382390 h 1793280"/>
              <a:gd name="connsiteX13" fmla="*/ 3173810 w 3268266"/>
              <a:gd name="connsiteY13" fmla="*/ 149025 h 1793280"/>
              <a:gd name="connsiteX14" fmla="*/ 2926159 w 3268266"/>
              <a:gd name="connsiteY14" fmla="*/ 27583 h 1793280"/>
              <a:gd name="connsiteX15" fmla="*/ 2588022 w 3268266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577056 w 3264694"/>
              <a:gd name="connsiteY2" fmla="*/ 722908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577056 w 3264694"/>
              <a:gd name="connsiteY2" fmla="*/ 722908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665162 w 3264694"/>
              <a:gd name="connsiteY2" fmla="*/ 665758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6671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4290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839120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9120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4290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4290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9601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9601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39490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9601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32346 h 1793280"/>
              <a:gd name="connsiteX16" fmla="*/ 2584450 w 3264694"/>
              <a:gd name="connsiteY16" fmla="*/ 6152 h 1793280"/>
              <a:gd name="connsiteX0" fmla="*/ 1843881 w 3259931"/>
              <a:gd name="connsiteY0" fmla="*/ 129977 h 1793280"/>
              <a:gd name="connsiteX1" fmla="*/ 1843882 w 3259931"/>
              <a:gd name="connsiteY1" fmla="*/ 132359 h 1793280"/>
              <a:gd name="connsiteX2" fmla="*/ 1255713 w 3259931"/>
              <a:gd name="connsiteY2" fmla="*/ 344290 h 1793280"/>
              <a:gd name="connsiteX3" fmla="*/ 650874 w 3259931"/>
              <a:gd name="connsiteY3" fmla="*/ 670520 h 1793280"/>
              <a:gd name="connsiteX4" fmla="*/ 177006 w 3259931"/>
              <a:gd name="connsiteY4" fmla="*/ 1075333 h 1793280"/>
              <a:gd name="connsiteX5" fmla="*/ 794 w 3259931"/>
              <a:gd name="connsiteY5" fmla="*/ 1449189 h 1793280"/>
              <a:gd name="connsiteX6" fmla="*/ 181770 w 3259931"/>
              <a:gd name="connsiteY6" fmla="*/ 1715889 h 1793280"/>
              <a:gd name="connsiteX7" fmla="*/ 679450 w 3259931"/>
              <a:gd name="connsiteY7" fmla="*/ 1792089 h 1793280"/>
              <a:gd name="connsiteX8" fmla="*/ 1255713 w 3259931"/>
              <a:gd name="connsiteY8" fmla="*/ 1708746 h 1793280"/>
              <a:gd name="connsiteX9" fmla="*/ 1855789 w 3259931"/>
              <a:gd name="connsiteY9" fmla="*/ 1518246 h 1793280"/>
              <a:gd name="connsiteX10" fmla="*/ 2408238 w 3259931"/>
              <a:gd name="connsiteY10" fmla="*/ 1249163 h 1793280"/>
              <a:gd name="connsiteX11" fmla="*/ 2858294 w 3259931"/>
              <a:gd name="connsiteY11" fmla="*/ 939601 h 1793280"/>
              <a:gd name="connsiteX12" fmla="*/ 3132140 w 3259931"/>
              <a:gd name="connsiteY12" fmla="*/ 660995 h 1793280"/>
              <a:gd name="connsiteX13" fmla="*/ 3253581 w 3259931"/>
              <a:gd name="connsiteY13" fmla="*/ 377627 h 1793280"/>
              <a:gd name="connsiteX14" fmla="*/ 3170238 w 3259931"/>
              <a:gd name="connsiteY14" fmla="*/ 149025 h 1793280"/>
              <a:gd name="connsiteX15" fmla="*/ 2922587 w 3259931"/>
              <a:gd name="connsiteY15" fmla="*/ 32346 h 1793280"/>
              <a:gd name="connsiteX16" fmla="*/ 2584450 w 3259931"/>
              <a:gd name="connsiteY16" fmla="*/ 6152 h 1793280"/>
              <a:gd name="connsiteX0" fmla="*/ 1843881 w 3261121"/>
              <a:gd name="connsiteY0" fmla="*/ 129977 h 1793280"/>
              <a:gd name="connsiteX1" fmla="*/ 1843882 w 3261121"/>
              <a:gd name="connsiteY1" fmla="*/ 132359 h 1793280"/>
              <a:gd name="connsiteX2" fmla="*/ 1255713 w 3261121"/>
              <a:gd name="connsiteY2" fmla="*/ 344290 h 1793280"/>
              <a:gd name="connsiteX3" fmla="*/ 650874 w 3261121"/>
              <a:gd name="connsiteY3" fmla="*/ 670520 h 1793280"/>
              <a:gd name="connsiteX4" fmla="*/ 177006 w 3261121"/>
              <a:gd name="connsiteY4" fmla="*/ 1075333 h 1793280"/>
              <a:gd name="connsiteX5" fmla="*/ 794 w 3261121"/>
              <a:gd name="connsiteY5" fmla="*/ 1449189 h 1793280"/>
              <a:gd name="connsiteX6" fmla="*/ 181770 w 3261121"/>
              <a:gd name="connsiteY6" fmla="*/ 1715889 h 1793280"/>
              <a:gd name="connsiteX7" fmla="*/ 679450 w 3261121"/>
              <a:gd name="connsiteY7" fmla="*/ 1792089 h 1793280"/>
              <a:gd name="connsiteX8" fmla="*/ 1255713 w 3261121"/>
              <a:gd name="connsiteY8" fmla="*/ 1708746 h 1793280"/>
              <a:gd name="connsiteX9" fmla="*/ 1855789 w 3261121"/>
              <a:gd name="connsiteY9" fmla="*/ 1518246 h 1793280"/>
              <a:gd name="connsiteX10" fmla="*/ 2408238 w 3261121"/>
              <a:gd name="connsiteY10" fmla="*/ 1249163 h 1793280"/>
              <a:gd name="connsiteX11" fmla="*/ 2858294 w 3261121"/>
              <a:gd name="connsiteY11" fmla="*/ 939601 h 1793280"/>
              <a:gd name="connsiteX12" fmla="*/ 3132140 w 3261121"/>
              <a:gd name="connsiteY12" fmla="*/ 660995 h 1793280"/>
              <a:gd name="connsiteX13" fmla="*/ 3253581 w 3261121"/>
              <a:gd name="connsiteY13" fmla="*/ 377627 h 1793280"/>
              <a:gd name="connsiteX14" fmla="*/ 3177382 w 3261121"/>
              <a:gd name="connsiteY14" fmla="*/ 149025 h 1793280"/>
              <a:gd name="connsiteX15" fmla="*/ 2922587 w 3261121"/>
              <a:gd name="connsiteY15" fmla="*/ 32346 h 1793280"/>
              <a:gd name="connsiteX16" fmla="*/ 2584450 w 3261121"/>
              <a:gd name="connsiteY16" fmla="*/ 6152 h 1793280"/>
              <a:gd name="connsiteX0" fmla="*/ 1843881 w 3261518"/>
              <a:gd name="connsiteY0" fmla="*/ 129977 h 1793280"/>
              <a:gd name="connsiteX1" fmla="*/ 1843882 w 3261518"/>
              <a:gd name="connsiteY1" fmla="*/ 132359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779589 w 3261518"/>
              <a:gd name="connsiteY1" fmla="*/ 153790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779589 w 3261518"/>
              <a:gd name="connsiteY1" fmla="*/ 149027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600995 w 3261518"/>
              <a:gd name="connsiteY1" fmla="*/ 218083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598613 w 3261518"/>
              <a:gd name="connsiteY1" fmla="*/ 213321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724820 w 3261518"/>
              <a:gd name="connsiteY1" fmla="*/ 170459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724820 w 3261518"/>
              <a:gd name="connsiteY0" fmla="*/ 170459 h 1793280"/>
              <a:gd name="connsiteX1" fmla="*/ 1255713 w 3261518"/>
              <a:gd name="connsiteY1" fmla="*/ 344290 h 1793280"/>
              <a:gd name="connsiteX2" fmla="*/ 650874 w 3261518"/>
              <a:gd name="connsiteY2" fmla="*/ 670520 h 1793280"/>
              <a:gd name="connsiteX3" fmla="*/ 177006 w 3261518"/>
              <a:gd name="connsiteY3" fmla="*/ 1075333 h 1793280"/>
              <a:gd name="connsiteX4" fmla="*/ 794 w 3261518"/>
              <a:gd name="connsiteY4" fmla="*/ 1449189 h 1793280"/>
              <a:gd name="connsiteX5" fmla="*/ 181770 w 3261518"/>
              <a:gd name="connsiteY5" fmla="*/ 1715889 h 1793280"/>
              <a:gd name="connsiteX6" fmla="*/ 679450 w 3261518"/>
              <a:gd name="connsiteY6" fmla="*/ 1792089 h 1793280"/>
              <a:gd name="connsiteX7" fmla="*/ 1255713 w 3261518"/>
              <a:gd name="connsiteY7" fmla="*/ 1708746 h 1793280"/>
              <a:gd name="connsiteX8" fmla="*/ 1855789 w 3261518"/>
              <a:gd name="connsiteY8" fmla="*/ 1518246 h 1793280"/>
              <a:gd name="connsiteX9" fmla="*/ 2408238 w 3261518"/>
              <a:gd name="connsiteY9" fmla="*/ 1249163 h 1793280"/>
              <a:gd name="connsiteX10" fmla="*/ 2858294 w 3261518"/>
              <a:gd name="connsiteY10" fmla="*/ 939601 h 1793280"/>
              <a:gd name="connsiteX11" fmla="*/ 3132140 w 3261518"/>
              <a:gd name="connsiteY11" fmla="*/ 660995 h 1793280"/>
              <a:gd name="connsiteX12" fmla="*/ 3253581 w 3261518"/>
              <a:gd name="connsiteY12" fmla="*/ 377627 h 1793280"/>
              <a:gd name="connsiteX13" fmla="*/ 3179763 w 3261518"/>
              <a:gd name="connsiteY13" fmla="*/ 156169 h 1793280"/>
              <a:gd name="connsiteX14" fmla="*/ 2922587 w 3261518"/>
              <a:gd name="connsiteY14" fmla="*/ 32346 h 1793280"/>
              <a:gd name="connsiteX15" fmla="*/ 2584450 w 3261518"/>
              <a:gd name="connsiteY15" fmla="*/ 6152 h 1793280"/>
              <a:gd name="connsiteX0" fmla="*/ 1703389 w 3261518"/>
              <a:gd name="connsiteY0" fmla="*/ 177603 h 1793280"/>
              <a:gd name="connsiteX1" fmla="*/ 1255713 w 3261518"/>
              <a:gd name="connsiteY1" fmla="*/ 344290 h 1793280"/>
              <a:gd name="connsiteX2" fmla="*/ 650874 w 3261518"/>
              <a:gd name="connsiteY2" fmla="*/ 670520 h 1793280"/>
              <a:gd name="connsiteX3" fmla="*/ 177006 w 3261518"/>
              <a:gd name="connsiteY3" fmla="*/ 1075333 h 1793280"/>
              <a:gd name="connsiteX4" fmla="*/ 794 w 3261518"/>
              <a:gd name="connsiteY4" fmla="*/ 1449189 h 1793280"/>
              <a:gd name="connsiteX5" fmla="*/ 181770 w 3261518"/>
              <a:gd name="connsiteY5" fmla="*/ 1715889 h 1793280"/>
              <a:gd name="connsiteX6" fmla="*/ 679450 w 3261518"/>
              <a:gd name="connsiteY6" fmla="*/ 1792089 h 1793280"/>
              <a:gd name="connsiteX7" fmla="*/ 1255713 w 3261518"/>
              <a:gd name="connsiteY7" fmla="*/ 1708746 h 1793280"/>
              <a:gd name="connsiteX8" fmla="*/ 1855789 w 3261518"/>
              <a:gd name="connsiteY8" fmla="*/ 1518246 h 1793280"/>
              <a:gd name="connsiteX9" fmla="*/ 2408238 w 3261518"/>
              <a:gd name="connsiteY9" fmla="*/ 1249163 h 1793280"/>
              <a:gd name="connsiteX10" fmla="*/ 2858294 w 3261518"/>
              <a:gd name="connsiteY10" fmla="*/ 939601 h 1793280"/>
              <a:gd name="connsiteX11" fmla="*/ 3132140 w 3261518"/>
              <a:gd name="connsiteY11" fmla="*/ 660995 h 1793280"/>
              <a:gd name="connsiteX12" fmla="*/ 3253581 w 3261518"/>
              <a:gd name="connsiteY12" fmla="*/ 377627 h 1793280"/>
              <a:gd name="connsiteX13" fmla="*/ 3179763 w 3261518"/>
              <a:gd name="connsiteY13" fmla="*/ 156169 h 1793280"/>
              <a:gd name="connsiteX14" fmla="*/ 2922587 w 3261518"/>
              <a:gd name="connsiteY14" fmla="*/ 32346 h 1793280"/>
              <a:gd name="connsiteX15" fmla="*/ 2584450 w 3261518"/>
              <a:gd name="connsiteY15" fmla="*/ 6152 h 1793280"/>
              <a:gd name="connsiteX0" fmla="*/ 1703389 w 3261518"/>
              <a:gd name="connsiteY0" fmla="*/ 175222 h 1790899"/>
              <a:gd name="connsiteX1" fmla="*/ 1255713 w 3261518"/>
              <a:gd name="connsiteY1" fmla="*/ 341909 h 1790899"/>
              <a:gd name="connsiteX2" fmla="*/ 650874 w 3261518"/>
              <a:gd name="connsiteY2" fmla="*/ 668139 h 1790899"/>
              <a:gd name="connsiteX3" fmla="*/ 177006 w 3261518"/>
              <a:gd name="connsiteY3" fmla="*/ 1072952 h 1790899"/>
              <a:gd name="connsiteX4" fmla="*/ 794 w 3261518"/>
              <a:gd name="connsiteY4" fmla="*/ 1446808 h 1790899"/>
              <a:gd name="connsiteX5" fmla="*/ 181770 w 3261518"/>
              <a:gd name="connsiteY5" fmla="*/ 1713508 h 1790899"/>
              <a:gd name="connsiteX6" fmla="*/ 679450 w 3261518"/>
              <a:gd name="connsiteY6" fmla="*/ 1789708 h 1790899"/>
              <a:gd name="connsiteX7" fmla="*/ 1255713 w 3261518"/>
              <a:gd name="connsiteY7" fmla="*/ 1706365 h 1790899"/>
              <a:gd name="connsiteX8" fmla="*/ 1855789 w 3261518"/>
              <a:gd name="connsiteY8" fmla="*/ 1515865 h 1790899"/>
              <a:gd name="connsiteX9" fmla="*/ 2408238 w 3261518"/>
              <a:gd name="connsiteY9" fmla="*/ 1246782 h 1790899"/>
              <a:gd name="connsiteX10" fmla="*/ 2858294 w 3261518"/>
              <a:gd name="connsiteY10" fmla="*/ 937220 h 1790899"/>
              <a:gd name="connsiteX11" fmla="*/ 3132140 w 3261518"/>
              <a:gd name="connsiteY11" fmla="*/ 658614 h 1790899"/>
              <a:gd name="connsiteX12" fmla="*/ 3253581 w 3261518"/>
              <a:gd name="connsiteY12" fmla="*/ 375246 h 1790899"/>
              <a:gd name="connsiteX13" fmla="*/ 3179763 w 3261518"/>
              <a:gd name="connsiteY13" fmla="*/ 153788 h 1790899"/>
              <a:gd name="connsiteX14" fmla="*/ 2922587 w 3261518"/>
              <a:gd name="connsiteY14" fmla="*/ 29965 h 1790899"/>
              <a:gd name="connsiteX15" fmla="*/ 2732087 w 3261518"/>
              <a:gd name="connsiteY15" fmla="*/ 6152 h 1790899"/>
              <a:gd name="connsiteX0" fmla="*/ 1703389 w 3261518"/>
              <a:gd name="connsiteY0" fmla="*/ 169070 h 1784747"/>
              <a:gd name="connsiteX1" fmla="*/ 1255713 w 3261518"/>
              <a:gd name="connsiteY1" fmla="*/ 335757 h 1784747"/>
              <a:gd name="connsiteX2" fmla="*/ 650874 w 3261518"/>
              <a:gd name="connsiteY2" fmla="*/ 661987 h 1784747"/>
              <a:gd name="connsiteX3" fmla="*/ 177006 w 3261518"/>
              <a:gd name="connsiteY3" fmla="*/ 1066800 h 1784747"/>
              <a:gd name="connsiteX4" fmla="*/ 794 w 3261518"/>
              <a:gd name="connsiteY4" fmla="*/ 1440656 h 1784747"/>
              <a:gd name="connsiteX5" fmla="*/ 181770 w 3261518"/>
              <a:gd name="connsiteY5" fmla="*/ 1707356 h 1784747"/>
              <a:gd name="connsiteX6" fmla="*/ 679450 w 3261518"/>
              <a:gd name="connsiteY6" fmla="*/ 1783556 h 1784747"/>
              <a:gd name="connsiteX7" fmla="*/ 1255713 w 3261518"/>
              <a:gd name="connsiteY7" fmla="*/ 1700213 h 1784747"/>
              <a:gd name="connsiteX8" fmla="*/ 1855789 w 3261518"/>
              <a:gd name="connsiteY8" fmla="*/ 1509713 h 1784747"/>
              <a:gd name="connsiteX9" fmla="*/ 2408238 w 3261518"/>
              <a:gd name="connsiteY9" fmla="*/ 1240630 h 1784747"/>
              <a:gd name="connsiteX10" fmla="*/ 2858294 w 3261518"/>
              <a:gd name="connsiteY10" fmla="*/ 931068 h 1784747"/>
              <a:gd name="connsiteX11" fmla="*/ 3132140 w 3261518"/>
              <a:gd name="connsiteY11" fmla="*/ 652462 h 1784747"/>
              <a:gd name="connsiteX12" fmla="*/ 3253581 w 3261518"/>
              <a:gd name="connsiteY12" fmla="*/ 369094 h 1784747"/>
              <a:gd name="connsiteX13" fmla="*/ 3179763 w 3261518"/>
              <a:gd name="connsiteY13" fmla="*/ 147636 h 1784747"/>
              <a:gd name="connsiteX14" fmla="*/ 2922587 w 3261518"/>
              <a:gd name="connsiteY14" fmla="*/ 23813 h 1784747"/>
              <a:gd name="connsiteX15" fmla="*/ 2732087 w 3261518"/>
              <a:gd name="connsiteY15" fmla="*/ 0 h 178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61518" h="1784747">
                <a:moveTo>
                  <a:pt x="1703389" y="169070"/>
                </a:moveTo>
                <a:cubicBezTo>
                  <a:pt x="1600599" y="200026"/>
                  <a:pt x="1431132" y="253604"/>
                  <a:pt x="1255713" y="335757"/>
                </a:cubicBezTo>
                <a:cubicBezTo>
                  <a:pt x="1080294" y="417910"/>
                  <a:pt x="830658" y="540147"/>
                  <a:pt x="650874" y="661987"/>
                </a:cubicBezTo>
                <a:cubicBezTo>
                  <a:pt x="471090" y="783827"/>
                  <a:pt x="285353" y="937022"/>
                  <a:pt x="177006" y="1066800"/>
                </a:cubicBezTo>
                <a:cubicBezTo>
                  <a:pt x="68659" y="1196578"/>
                  <a:pt x="0" y="1333897"/>
                  <a:pt x="794" y="1440656"/>
                </a:cubicBezTo>
                <a:cubicBezTo>
                  <a:pt x="1588" y="1547415"/>
                  <a:pt x="68661" y="1650206"/>
                  <a:pt x="181770" y="1707356"/>
                </a:cubicBezTo>
                <a:cubicBezTo>
                  <a:pt x="294879" y="1764506"/>
                  <a:pt x="500460" y="1784747"/>
                  <a:pt x="679450" y="1783556"/>
                </a:cubicBezTo>
                <a:cubicBezTo>
                  <a:pt x="858441" y="1782366"/>
                  <a:pt x="1059657" y="1745853"/>
                  <a:pt x="1255713" y="1700213"/>
                </a:cubicBezTo>
                <a:cubicBezTo>
                  <a:pt x="1451769" y="1654573"/>
                  <a:pt x="1663702" y="1586310"/>
                  <a:pt x="1855789" y="1509713"/>
                </a:cubicBezTo>
                <a:cubicBezTo>
                  <a:pt x="2047876" y="1433116"/>
                  <a:pt x="2241154" y="1337071"/>
                  <a:pt x="2408238" y="1240630"/>
                </a:cubicBezTo>
                <a:cubicBezTo>
                  <a:pt x="2575322" y="1144189"/>
                  <a:pt x="2737644" y="1029096"/>
                  <a:pt x="2858294" y="931068"/>
                </a:cubicBezTo>
                <a:cubicBezTo>
                  <a:pt x="2978944" y="833040"/>
                  <a:pt x="3066259" y="746124"/>
                  <a:pt x="3132140" y="652462"/>
                </a:cubicBezTo>
                <a:cubicBezTo>
                  <a:pt x="3198021" y="558800"/>
                  <a:pt x="3245644" y="453232"/>
                  <a:pt x="3253581" y="369094"/>
                </a:cubicBezTo>
                <a:cubicBezTo>
                  <a:pt x="3261518" y="284956"/>
                  <a:pt x="3234929" y="205183"/>
                  <a:pt x="3179763" y="147636"/>
                </a:cubicBezTo>
                <a:cubicBezTo>
                  <a:pt x="3124597" y="90089"/>
                  <a:pt x="3011487" y="46832"/>
                  <a:pt x="2922587" y="23813"/>
                </a:cubicBezTo>
                <a:cubicBezTo>
                  <a:pt x="2824162" y="794"/>
                  <a:pt x="2802532" y="3373"/>
                  <a:pt x="273208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918" tIns="41460" rIns="82918" bIns="41460" rtlCol="0" anchor="ctr"/>
          <a:lstStyle/>
          <a:p>
            <a:pPr algn="ctr" defTabSz="829108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1160" name="Group 25"/>
          <p:cNvGrpSpPr>
            <a:grpSpLocks noChangeAspect="1"/>
          </p:cNvGrpSpPr>
          <p:nvPr/>
        </p:nvGrpSpPr>
        <p:grpSpPr bwMode="auto">
          <a:xfrm rot="9473257">
            <a:off x="3202565" y="4000664"/>
            <a:ext cx="109273" cy="109285"/>
            <a:chOff x="7085" y="1154"/>
            <a:chExt cx="567" cy="567"/>
          </a:xfrm>
        </p:grpSpPr>
        <p:sp>
          <p:nvSpPr>
            <p:cNvPr id="1625" name="Oval 26"/>
            <p:cNvSpPr>
              <a:spLocks noChangeAspect="1" noChangeArrowheads="1"/>
            </p:cNvSpPr>
            <p:nvPr/>
          </p:nvSpPr>
          <p:spPr bwMode="auto">
            <a:xfrm rot="5328701">
              <a:off x="7085" y="1154"/>
              <a:ext cx="567" cy="567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08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6" name="Freeform 27"/>
            <p:cNvSpPr>
              <a:spLocks noChangeAspect="1"/>
            </p:cNvSpPr>
            <p:nvPr/>
          </p:nvSpPr>
          <p:spPr bwMode="auto">
            <a:xfrm rot="5328701">
              <a:off x="7175" y="1303"/>
              <a:ext cx="171" cy="183"/>
            </a:xfrm>
            <a:custGeom>
              <a:avLst/>
              <a:gdLst/>
              <a:ahLst/>
              <a:cxnLst>
                <a:cxn ang="0">
                  <a:pos x="11" y="147"/>
                </a:cxn>
                <a:cxn ang="0">
                  <a:pos x="23" y="120"/>
                </a:cxn>
                <a:cxn ang="0">
                  <a:pos x="47" y="15"/>
                </a:cxn>
                <a:cxn ang="0">
                  <a:pos x="50" y="6"/>
                </a:cxn>
                <a:cxn ang="0">
                  <a:pos x="68" y="0"/>
                </a:cxn>
                <a:cxn ang="0">
                  <a:pos x="98" y="18"/>
                </a:cxn>
                <a:cxn ang="0">
                  <a:pos x="137" y="21"/>
                </a:cxn>
                <a:cxn ang="0">
                  <a:pos x="152" y="48"/>
                </a:cxn>
                <a:cxn ang="0">
                  <a:pos x="158" y="57"/>
                </a:cxn>
                <a:cxn ang="0">
                  <a:pos x="128" y="90"/>
                </a:cxn>
                <a:cxn ang="0">
                  <a:pos x="110" y="126"/>
                </a:cxn>
                <a:cxn ang="0">
                  <a:pos x="62" y="126"/>
                </a:cxn>
                <a:cxn ang="0">
                  <a:pos x="44" y="141"/>
                </a:cxn>
                <a:cxn ang="0">
                  <a:pos x="26" y="147"/>
                </a:cxn>
                <a:cxn ang="0">
                  <a:pos x="5" y="168"/>
                </a:cxn>
                <a:cxn ang="0">
                  <a:pos x="11" y="147"/>
                </a:cxn>
              </a:cxnLst>
              <a:rect l="0" t="0" r="r" b="b"/>
              <a:pathLst>
                <a:path w="158" h="168">
                  <a:moveTo>
                    <a:pt x="11" y="147"/>
                  </a:moveTo>
                  <a:cubicBezTo>
                    <a:pt x="14" y="137"/>
                    <a:pt x="20" y="130"/>
                    <a:pt x="23" y="120"/>
                  </a:cubicBezTo>
                  <a:cubicBezTo>
                    <a:pt x="25" y="93"/>
                    <a:pt x="21" y="32"/>
                    <a:pt x="47" y="15"/>
                  </a:cubicBezTo>
                  <a:cubicBezTo>
                    <a:pt x="48" y="12"/>
                    <a:pt x="47" y="8"/>
                    <a:pt x="50" y="6"/>
                  </a:cubicBezTo>
                  <a:cubicBezTo>
                    <a:pt x="55" y="2"/>
                    <a:pt x="68" y="0"/>
                    <a:pt x="68" y="0"/>
                  </a:cubicBezTo>
                  <a:cubicBezTo>
                    <a:pt x="86" y="4"/>
                    <a:pt x="84" y="9"/>
                    <a:pt x="98" y="18"/>
                  </a:cubicBezTo>
                  <a:cubicBezTo>
                    <a:pt x="112" y="13"/>
                    <a:pt x="124" y="17"/>
                    <a:pt x="137" y="21"/>
                  </a:cubicBezTo>
                  <a:cubicBezTo>
                    <a:pt x="142" y="37"/>
                    <a:pt x="138" y="27"/>
                    <a:pt x="152" y="48"/>
                  </a:cubicBezTo>
                  <a:cubicBezTo>
                    <a:pt x="154" y="51"/>
                    <a:pt x="158" y="57"/>
                    <a:pt x="158" y="57"/>
                  </a:cubicBezTo>
                  <a:cubicBezTo>
                    <a:pt x="150" y="69"/>
                    <a:pt x="140" y="82"/>
                    <a:pt x="128" y="90"/>
                  </a:cubicBezTo>
                  <a:cubicBezTo>
                    <a:pt x="119" y="104"/>
                    <a:pt x="127" y="120"/>
                    <a:pt x="110" y="126"/>
                  </a:cubicBezTo>
                  <a:cubicBezTo>
                    <a:pt x="105" y="142"/>
                    <a:pt x="77" y="128"/>
                    <a:pt x="62" y="126"/>
                  </a:cubicBezTo>
                  <a:cubicBezTo>
                    <a:pt x="56" y="132"/>
                    <a:pt x="52" y="138"/>
                    <a:pt x="44" y="141"/>
                  </a:cubicBezTo>
                  <a:cubicBezTo>
                    <a:pt x="38" y="144"/>
                    <a:pt x="26" y="147"/>
                    <a:pt x="26" y="147"/>
                  </a:cubicBezTo>
                  <a:cubicBezTo>
                    <a:pt x="12" y="168"/>
                    <a:pt x="21" y="163"/>
                    <a:pt x="5" y="168"/>
                  </a:cubicBezTo>
                  <a:cubicBezTo>
                    <a:pt x="0" y="154"/>
                    <a:pt x="0" y="162"/>
                    <a:pt x="11" y="14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08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7" name="Freeform 28"/>
            <p:cNvSpPr>
              <a:spLocks noChangeAspect="1"/>
            </p:cNvSpPr>
            <p:nvPr/>
          </p:nvSpPr>
          <p:spPr bwMode="auto">
            <a:xfrm>
              <a:off x="7148" y="1573"/>
              <a:ext cx="251" cy="143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38" y="13"/>
                </a:cxn>
                <a:cxn ang="0">
                  <a:pos x="58" y="0"/>
                </a:cxn>
                <a:cxn ang="0">
                  <a:pos x="95" y="41"/>
                </a:cxn>
                <a:cxn ang="0">
                  <a:pos x="144" y="50"/>
                </a:cxn>
                <a:cxn ang="0">
                  <a:pos x="236" y="61"/>
                </a:cxn>
                <a:cxn ang="0">
                  <a:pos x="250" y="90"/>
                </a:cxn>
                <a:cxn ang="0">
                  <a:pos x="225" y="129"/>
                </a:cxn>
                <a:cxn ang="0">
                  <a:pos x="215" y="127"/>
                </a:cxn>
                <a:cxn ang="0">
                  <a:pos x="207" y="107"/>
                </a:cxn>
                <a:cxn ang="0">
                  <a:pos x="188" y="104"/>
                </a:cxn>
                <a:cxn ang="0">
                  <a:pos x="182" y="124"/>
                </a:cxn>
                <a:cxn ang="0">
                  <a:pos x="195" y="143"/>
                </a:cxn>
                <a:cxn ang="0">
                  <a:pos x="134" y="133"/>
                </a:cxn>
                <a:cxn ang="0">
                  <a:pos x="80" y="106"/>
                </a:cxn>
                <a:cxn ang="0">
                  <a:pos x="32" y="76"/>
                </a:cxn>
                <a:cxn ang="0">
                  <a:pos x="0" y="37"/>
                </a:cxn>
              </a:cxnLst>
              <a:rect l="0" t="0" r="r" b="b"/>
              <a:pathLst>
                <a:path w="251" h="143">
                  <a:moveTo>
                    <a:pt x="0" y="37"/>
                  </a:moveTo>
                  <a:cubicBezTo>
                    <a:pt x="15" y="31"/>
                    <a:pt x="25" y="23"/>
                    <a:pt x="38" y="13"/>
                  </a:cubicBezTo>
                  <a:cubicBezTo>
                    <a:pt x="45" y="9"/>
                    <a:pt x="58" y="0"/>
                    <a:pt x="58" y="0"/>
                  </a:cubicBezTo>
                  <a:cubicBezTo>
                    <a:pt x="106" y="4"/>
                    <a:pt x="84" y="0"/>
                    <a:pt x="95" y="41"/>
                  </a:cubicBezTo>
                  <a:cubicBezTo>
                    <a:pt x="123" y="60"/>
                    <a:pt x="107" y="55"/>
                    <a:pt x="144" y="50"/>
                  </a:cubicBezTo>
                  <a:cubicBezTo>
                    <a:pt x="159" y="52"/>
                    <a:pt x="224" y="52"/>
                    <a:pt x="236" y="61"/>
                  </a:cubicBezTo>
                  <a:cubicBezTo>
                    <a:pt x="240" y="64"/>
                    <a:pt x="248" y="84"/>
                    <a:pt x="250" y="90"/>
                  </a:cubicBezTo>
                  <a:cubicBezTo>
                    <a:pt x="247" y="117"/>
                    <a:pt x="251" y="124"/>
                    <a:pt x="225" y="129"/>
                  </a:cubicBezTo>
                  <a:cubicBezTo>
                    <a:pt x="222" y="128"/>
                    <a:pt x="217" y="130"/>
                    <a:pt x="215" y="127"/>
                  </a:cubicBezTo>
                  <a:cubicBezTo>
                    <a:pt x="211" y="121"/>
                    <a:pt x="207" y="107"/>
                    <a:pt x="207" y="107"/>
                  </a:cubicBezTo>
                  <a:cubicBezTo>
                    <a:pt x="203" y="104"/>
                    <a:pt x="194" y="95"/>
                    <a:pt x="188" y="104"/>
                  </a:cubicBezTo>
                  <a:cubicBezTo>
                    <a:pt x="183" y="109"/>
                    <a:pt x="182" y="124"/>
                    <a:pt x="182" y="124"/>
                  </a:cubicBezTo>
                  <a:cubicBezTo>
                    <a:pt x="187" y="130"/>
                    <a:pt x="195" y="143"/>
                    <a:pt x="195" y="143"/>
                  </a:cubicBezTo>
                  <a:cubicBezTo>
                    <a:pt x="186" y="140"/>
                    <a:pt x="153" y="139"/>
                    <a:pt x="134" y="133"/>
                  </a:cubicBezTo>
                  <a:cubicBezTo>
                    <a:pt x="115" y="127"/>
                    <a:pt x="97" y="116"/>
                    <a:pt x="80" y="106"/>
                  </a:cubicBezTo>
                  <a:cubicBezTo>
                    <a:pt x="63" y="96"/>
                    <a:pt x="45" y="87"/>
                    <a:pt x="32" y="76"/>
                  </a:cubicBezTo>
                  <a:cubicBezTo>
                    <a:pt x="19" y="65"/>
                    <a:pt x="7" y="45"/>
                    <a:pt x="0" y="37"/>
                  </a:cubicBez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08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8" name="Freeform 29"/>
            <p:cNvSpPr>
              <a:spLocks noChangeAspect="1"/>
            </p:cNvSpPr>
            <p:nvPr/>
          </p:nvSpPr>
          <p:spPr bwMode="auto">
            <a:xfrm>
              <a:off x="7442" y="1244"/>
              <a:ext cx="208" cy="457"/>
            </a:xfrm>
            <a:custGeom>
              <a:avLst/>
              <a:gdLst/>
              <a:ahLst/>
              <a:cxnLst>
                <a:cxn ang="0">
                  <a:pos x="0" y="457"/>
                </a:cxn>
                <a:cxn ang="0">
                  <a:pos x="6" y="402"/>
                </a:cxn>
                <a:cxn ang="0">
                  <a:pos x="28" y="389"/>
                </a:cxn>
                <a:cxn ang="0">
                  <a:pos x="67" y="368"/>
                </a:cxn>
                <a:cxn ang="0">
                  <a:pos x="86" y="354"/>
                </a:cxn>
                <a:cxn ang="0">
                  <a:pos x="99" y="357"/>
                </a:cxn>
                <a:cxn ang="0">
                  <a:pos x="113" y="377"/>
                </a:cxn>
                <a:cxn ang="0">
                  <a:pos x="132" y="366"/>
                </a:cxn>
                <a:cxn ang="0">
                  <a:pos x="158" y="333"/>
                </a:cxn>
                <a:cxn ang="0">
                  <a:pos x="154" y="320"/>
                </a:cxn>
                <a:cxn ang="0">
                  <a:pos x="135" y="324"/>
                </a:cxn>
                <a:cxn ang="0">
                  <a:pos x="95" y="302"/>
                </a:cxn>
                <a:cxn ang="0">
                  <a:pos x="101" y="279"/>
                </a:cxn>
                <a:cxn ang="0">
                  <a:pos x="136" y="265"/>
                </a:cxn>
                <a:cxn ang="0">
                  <a:pos x="149" y="246"/>
                </a:cxn>
                <a:cxn ang="0">
                  <a:pos x="145" y="203"/>
                </a:cxn>
                <a:cxn ang="0">
                  <a:pos x="126" y="190"/>
                </a:cxn>
                <a:cxn ang="0">
                  <a:pos x="151" y="167"/>
                </a:cxn>
                <a:cxn ang="0">
                  <a:pos x="140" y="105"/>
                </a:cxn>
                <a:cxn ang="0">
                  <a:pos x="120" y="90"/>
                </a:cxn>
                <a:cxn ang="0">
                  <a:pos x="101" y="84"/>
                </a:cxn>
                <a:cxn ang="0">
                  <a:pos x="67" y="81"/>
                </a:cxn>
                <a:cxn ang="0">
                  <a:pos x="64" y="72"/>
                </a:cxn>
                <a:cxn ang="0">
                  <a:pos x="51" y="42"/>
                </a:cxn>
                <a:cxn ang="0">
                  <a:pos x="86" y="28"/>
                </a:cxn>
                <a:cxn ang="0">
                  <a:pos x="131" y="31"/>
                </a:cxn>
                <a:cxn ang="0">
                  <a:pos x="158" y="27"/>
                </a:cxn>
                <a:cxn ang="0">
                  <a:pos x="191" y="96"/>
                </a:cxn>
                <a:cxn ang="0">
                  <a:pos x="206" y="207"/>
                </a:cxn>
                <a:cxn ang="0">
                  <a:pos x="179" y="315"/>
                </a:cxn>
                <a:cxn ang="0">
                  <a:pos x="125" y="396"/>
                </a:cxn>
                <a:cxn ang="0">
                  <a:pos x="56" y="447"/>
                </a:cxn>
                <a:cxn ang="0">
                  <a:pos x="0" y="457"/>
                </a:cxn>
              </a:cxnLst>
              <a:rect l="0" t="0" r="r" b="b"/>
              <a:pathLst>
                <a:path w="208" h="457">
                  <a:moveTo>
                    <a:pt x="0" y="457"/>
                  </a:moveTo>
                  <a:cubicBezTo>
                    <a:pt x="14" y="436"/>
                    <a:pt x="10" y="432"/>
                    <a:pt x="6" y="402"/>
                  </a:cubicBezTo>
                  <a:cubicBezTo>
                    <a:pt x="10" y="385"/>
                    <a:pt x="12" y="383"/>
                    <a:pt x="28" y="389"/>
                  </a:cubicBezTo>
                  <a:cubicBezTo>
                    <a:pt x="52" y="370"/>
                    <a:pt x="40" y="377"/>
                    <a:pt x="67" y="368"/>
                  </a:cubicBezTo>
                  <a:cubicBezTo>
                    <a:pt x="74" y="366"/>
                    <a:pt x="86" y="354"/>
                    <a:pt x="86" y="354"/>
                  </a:cubicBezTo>
                  <a:cubicBezTo>
                    <a:pt x="90" y="355"/>
                    <a:pt x="96" y="354"/>
                    <a:pt x="99" y="357"/>
                  </a:cubicBezTo>
                  <a:cubicBezTo>
                    <a:pt x="105" y="363"/>
                    <a:pt x="113" y="377"/>
                    <a:pt x="113" y="377"/>
                  </a:cubicBezTo>
                  <a:cubicBezTo>
                    <a:pt x="120" y="375"/>
                    <a:pt x="125" y="368"/>
                    <a:pt x="132" y="366"/>
                  </a:cubicBezTo>
                  <a:cubicBezTo>
                    <a:pt x="158" y="357"/>
                    <a:pt x="152" y="363"/>
                    <a:pt x="158" y="333"/>
                  </a:cubicBezTo>
                  <a:cubicBezTo>
                    <a:pt x="157" y="329"/>
                    <a:pt x="158" y="323"/>
                    <a:pt x="154" y="320"/>
                  </a:cubicBezTo>
                  <a:cubicBezTo>
                    <a:pt x="147" y="318"/>
                    <a:pt x="142" y="324"/>
                    <a:pt x="135" y="324"/>
                  </a:cubicBezTo>
                  <a:cubicBezTo>
                    <a:pt x="119" y="325"/>
                    <a:pt x="104" y="315"/>
                    <a:pt x="95" y="302"/>
                  </a:cubicBezTo>
                  <a:cubicBezTo>
                    <a:pt x="97" y="294"/>
                    <a:pt x="96" y="286"/>
                    <a:pt x="101" y="279"/>
                  </a:cubicBezTo>
                  <a:cubicBezTo>
                    <a:pt x="108" y="269"/>
                    <a:pt x="129" y="276"/>
                    <a:pt x="136" y="265"/>
                  </a:cubicBezTo>
                  <a:cubicBezTo>
                    <a:pt x="142" y="260"/>
                    <a:pt x="149" y="246"/>
                    <a:pt x="149" y="246"/>
                  </a:cubicBezTo>
                  <a:cubicBezTo>
                    <a:pt x="148" y="231"/>
                    <a:pt x="151" y="216"/>
                    <a:pt x="145" y="203"/>
                  </a:cubicBezTo>
                  <a:cubicBezTo>
                    <a:pt x="142" y="196"/>
                    <a:pt x="126" y="190"/>
                    <a:pt x="126" y="190"/>
                  </a:cubicBezTo>
                  <a:cubicBezTo>
                    <a:pt x="129" y="176"/>
                    <a:pt x="140" y="178"/>
                    <a:pt x="151" y="167"/>
                  </a:cubicBezTo>
                  <a:cubicBezTo>
                    <a:pt x="148" y="147"/>
                    <a:pt x="146" y="125"/>
                    <a:pt x="140" y="105"/>
                  </a:cubicBezTo>
                  <a:cubicBezTo>
                    <a:pt x="133" y="99"/>
                    <a:pt x="129" y="92"/>
                    <a:pt x="120" y="90"/>
                  </a:cubicBezTo>
                  <a:cubicBezTo>
                    <a:pt x="114" y="87"/>
                    <a:pt x="101" y="84"/>
                    <a:pt x="101" y="84"/>
                  </a:cubicBezTo>
                  <a:cubicBezTo>
                    <a:pt x="90" y="83"/>
                    <a:pt x="78" y="84"/>
                    <a:pt x="67" y="81"/>
                  </a:cubicBezTo>
                  <a:cubicBezTo>
                    <a:pt x="64" y="80"/>
                    <a:pt x="65" y="75"/>
                    <a:pt x="64" y="72"/>
                  </a:cubicBezTo>
                  <a:cubicBezTo>
                    <a:pt x="59" y="62"/>
                    <a:pt x="51" y="42"/>
                    <a:pt x="51" y="42"/>
                  </a:cubicBezTo>
                  <a:cubicBezTo>
                    <a:pt x="54" y="18"/>
                    <a:pt x="66" y="0"/>
                    <a:pt x="86" y="28"/>
                  </a:cubicBezTo>
                  <a:cubicBezTo>
                    <a:pt x="100" y="33"/>
                    <a:pt x="115" y="29"/>
                    <a:pt x="131" y="31"/>
                  </a:cubicBezTo>
                  <a:cubicBezTo>
                    <a:pt x="135" y="28"/>
                    <a:pt x="158" y="27"/>
                    <a:pt x="158" y="27"/>
                  </a:cubicBezTo>
                  <a:cubicBezTo>
                    <a:pt x="153" y="45"/>
                    <a:pt x="183" y="66"/>
                    <a:pt x="191" y="96"/>
                  </a:cubicBezTo>
                  <a:cubicBezTo>
                    <a:pt x="199" y="126"/>
                    <a:pt x="208" y="171"/>
                    <a:pt x="206" y="207"/>
                  </a:cubicBezTo>
                  <a:cubicBezTo>
                    <a:pt x="204" y="243"/>
                    <a:pt x="192" y="284"/>
                    <a:pt x="179" y="315"/>
                  </a:cubicBezTo>
                  <a:cubicBezTo>
                    <a:pt x="166" y="346"/>
                    <a:pt x="145" y="374"/>
                    <a:pt x="125" y="396"/>
                  </a:cubicBezTo>
                  <a:cubicBezTo>
                    <a:pt x="105" y="418"/>
                    <a:pt x="77" y="437"/>
                    <a:pt x="56" y="447"/>
                  </a:cubicBezTo>
                  <a:cubicBezTo>
                    <a:pt x="35" y="457"/>
                    <a:pt x="12" y="455"/>
                    <a:pt x="0" y="457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08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9" name="Freeform 30"/>
            <p:cNvSpPr>
              <a:spLocks noChangeAspect="1"/>
            </p:cNvSpPr>
            <p:nvPr/>
          </p:nvSpPr>
          <p:spPr bwMode="auto">
            <a:xfrm>
              <a:off x="7212" y="1154"/>
              <a:ext cx="303" cy="98"/>
            </a:xfrm>
            <a:custGeom>
              <a:avLst/>
              <a:gdLst/>
              <a:ahLst/>
              <a:cxnLst>
                <a:cxn ang="0">
                  <a:pos x="303" y="53"/>
                </a:cxn>
                <a:cxn ang="0">
                  <a:pos x="248" y="90"/>
                </a:cxn>
                <a:cxn ang="0">
                  <a:pos x="226" y="90"/>
                </a:cxn>
                <a:cxn ang="0">
                  <a:pos x="219" y="71"/>
                </a:cxn>
                <a:cxn ang="0">
                  <a:pos x="180" y="72"/>
                </a:cxn>
                <a:cxn ang="0">
                  <a:pos x="150" y="83"/>
                </a:cxn>
                <a:cxn ang="0">
                  <a:pos x="59" y="58"/>
                </a:cxn>
                <a:cxn ang="0">
                  <a:pos x="20" y="59"/>
                </a:cxn>
                <a:cxn ang="0">
                  <a:pos x="3" y="76"/>
                </a:cxn>
                <a:cxn ang="0">
                  <a:pos x="7" y="66"/>
                </a:cxn>
                <a:cxn ang="0">
                  <a:pos x="25" y="55"/>
                </a:cxn>
                <a:cxn ang="0">
                  <a:pos x="32" y="36"/>
                </a:cxn>
                <a:cxn ang="0">
                  <a:pos x="43" y="24"/>
                </a:cxn>
                <a:cxn ang="0">
                  <a:pos x="106" y="9"/>
                </a:cxn>
                <a:cxn ang="0">
                  <a:pos x="187" y="3"/>
                </a:cxn>
                <a:cxn ang="0">
                  <a:pos x="262" y="24"/>
                </a:cxn>
                <a:cxn ang="0">
                  <a:pos x="303" y="53"/>
                </a:cxn>
              </a:cxnLst>
              <a:rect l="0" t="0" r="r" b="b"/>
              <a:pathLst>
                <a:path w="303" h="98">
                  <a:moveTo>
                    <a:pt x="303" y="53"/>
                  </a:moveTo>
                  <a:cubicBezTo>
                    <a:pt x="264" y="61"/>
                    <a:pt x="269" y="59"/>
                    <a:pt x="248" y="90"/>
                  </a:cubicBezTo>
                  <a:cubicBezTo>
                    <a:pt x="242" y="93"/>
                    <a:pt x="232" y="98"/>
                    <a:pt x="226" y="90"/>
                  </a:cubicBezTo>
                  <a:cubicBezTo>
                    <a:pt x="221" y="85"/>
                    <a:pt x="219" y="71"/>
                    <a:pt x="219" y="71"/>
                  </a:cubicBezTo>
                  <a:cubicBezTo>
                    <a:pt x="202" y="65"/>
                    <a:pt x="207" y="65"/>
                    <a:pt x="180" y="72"/>
                  </a:cubicBezTo>
                  <a:cubicBezTo>
                    <a:pt x="170" y="74"/>
                    <a:pt x="150" y="83"/>
                    <a:pt x="150" y="83"/>
                  </a:cubicBezTo>
                  <a:cubicBezTo>
                    <a:pt x="82" y="80"/>
                    <a:pt x="93" y="91"/>
                    <a:pt x="59" y="58"/>
                  </a:cubicBezTo>
                  <a:cubicBezTo>
                    <a:pt x="41" y="53"/>
                    <a:pt x="44" y="52"/>
                    <a:pt x="20" y="59"/>
                  </a:cubicBezTo>
                  <a:cubicBezTo>
                    <a:pt x="12" y="61"/>
                    <a:pt x="11" y="75"/>
                    <a:pt x="3" y="76"/>
                  </a:cubicBezTo>
                  <a:cubicBezTo>
                    <a:pt x="0" y="76"/>
                    <a:pt x="5" y="69"/>
                    <a:pt x="7" y="66"/>
                  </a:cubicBezTo>
                  <a:cubicBezTo>
                    <a:pt x="12" y="63"/>
                    <a:pt x="23" y="61"/>
                    <a:pt x="25" y="55"/>
                  </a:cubicBezTo>
                  <a:cubicBezTo>
                    <a:pt x="28" y="50"/>
                    <a:pt x="30" y="42"/>
                    <a:pt x="32" y="36"/>
                  </a:cubicBezTo>
                  <a:cubicBezTo>
                    <a:pt x="39" y="14"/>
                    <a:pt x="43" y="33"/>
                    <a:pt x="43" y="24"/>
                  </a:cubicBezTo>
                  <a:cubicBezTo>
                    <a:pt x="53" y="23"/>
                    <a:pt x="82" y="12"/>
                    <a:pt x="106" y="9"/>
                  </a:cubicBezTo>
                  <a:cubicBezTo>
                    <a:pt x="130" y="6"/>
                    <a:pt x="161" y="0"/>
                    <a:pt x="187" y="3"/>
                  </a:cubicBezTo>
                  <a:cubicBezTo>
                    <a:pt x="213" y="6"/>
                    <a:pt x="243" y="16"/>
                    <a:pt x="262" y="24"/>
                  </a:cubicBezTo>
                  <a:cubicBezTo>
                    <a:pt x="281" y="32"/>
                    <a:pt x="294" y="47"/>
                    <a:pt x="303" y="53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108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86" name="Freihandform 585"/>
          <p:cNvSpPr/>
          <p:nvPr/>
        </p:nvSpPr>
        <p:spPr>
          <a:xfrm>
            <a:off x="-142699" y="11692705"/>
            <a:ext cx="5993372" cy="9313056"/>
          </a:xfrm>
          <a:custGeom>
            <a:avLst/>
            <a:gdLst>
              <a:gd name="connsiteX0" fmla="*/ 1087876 w 3494904"/>
              <a:gd name="connsiteY0" fmla="*/ 0 h 6872843"/>
              <a:gd name="connsiteX1" fmla="*/ 999385 w 3494904"/>
              <a:gd name="connsiteY1" fmla="*/ 19665 h 6872843"/>
              <a:gd name="connsiteX2" fmla="*/ 969889 w 3494904"/>
              <a:gd name="connsiteY2" fmla="*/ 39329 h 6872843"/>
              <a:gd name="connsiteX3" fmla="*/ 940392 w 3494904"/>
              <a:gd name="connsiteY3" fmla="*/ 98323 h 6872843"/>
              <a:gd name="connsiteX4" fmla="*/ 920727 w 3494904"/>
              <a:gd name="connsiteY4" fmla="*/ 127819 h 6872843"/>
              <a:gd name="connsiteX5" fmla="*/ 920727 w 3494904"/>
              <a:gd name="connsiteY5" fmla="*/ 353961 h 6872843"/>
              <a:gd name="connsiteX6" fmla="*/ 871566 w 3494904"/>
              <a:gd name="connsiteY6" fmla="*/ 501445 h 6872843"/>
              <a:gd name="connsiteX7" fmla="*/ 851901 w 3494904"/>
              <a:gd name="connsiteY7" fmla="*/ 560439 h 6872843"/>
              <a:gd name="connsiteX8" fmla="*/ 842069 w 3494904"/>
              <a:gd name="connsiteY8" fmla="*/ 589936 h 6872843"/>
              <a:gd name="connsiteX9" fmla="*/ 812572 w 3494904"/>
              <a:gd name="connsiteY9" fmla="*/ 599768 h 6872843"/>
              <a:gd name="connsiteX10" fmla="*/ 773243 w 3494904"/>
              <a:gd name="connsiteY10" fmla="*/ 668594 h 6872843"/>
              <a:gd name="connsiteX11" fmla="*/ 763411 w 3494904"/>
              <a:gd name="connsiteY11" fmla="*/ 717755 h 6872843"/>
              <a:gd name="connsiteX12" fmla="*/ 753579 w 3494904"/>
              <a:gd name="connsiteY12" fmla="*/ 1091381 h 6872843"/>
              <a:gd name="connsiteX13" fmla="*/ 743747 w 3494904"/>
              <a:gd name="connsiteY13" fmla="*/ 1189703 h 6872843"/>
              <a:gd name="connsiteX14" fmla="*/ 724082 w 3494904"/>
              <a:gd name="connsiteY14" fmla="*/ 1229032 h 6872843"/>
              <a:gd name="connsiteX15" fmla="*/ 684753 w 3494904"/>
              <a:gd name="connsiteY15" fmla="*/ 1297858 h 6872843"/>
              <a:gd name="connsiteX16" fmla="*/ 674921 w 3494904"/>
              <a:gd name="connsiteY16" fmla="*/ 1327355 h 6872843"/>
              <a:gd name="connsiteX17" fmla="*/ 645424 w 3494904"/>
              <a:gd name="connsiteY17" fmla="*/ 1366684 h 6872843"/>
              <a:gd name="connsiteX18" fmla="*/ 606095 w 3494904"/>
              <a:gd name="connsiteY18" fmla="*/ 1425677 h 6872843"/>
              <a:gd name="connsiteX19" fmla="*/ 566766 w 3494904"/>
              <a:gd name="connsiteY19" fmla="*/ 1484671 h 6872843"/>
              <a:gd name="connsiteX20" fmla="*/ 527437 w 3494904"/>
              <a:gd name="connsiteY20" fmla="*/ 1553497 h 6872843"/>
              <a:gd name="connsiteX21" fmla="*/ 488108 w 3494904"/>
              <a:gd name="connsiteY21" fmla="*/ 1671484 h 6872843"/>
              <a:gd name="connsiteX22" fmla="*/ 478276 w 3494904"/>
              <a:gd name="connsiteY22" fmla="*/ 1720645 h 6872843"/>
              <a:gd name="connsiteX23" fmla="*/ 458611 w 3494904"/>
              <a:gd name="connsiteY23" fmla="*/ 1799303 h 6872843"/>
              <a:gd name="connsiteX24" fmla="*/ 448779 w 3494904"/>
              <a:gd name="connsiteY24" fmla="*/ 1858297 h 6872843"/>
              <a:gd name="connsiteX25" fmla="*/ 429114 w 3494904"/>
              <a:gd name="connsiteY25" fmla="*/ 1936955 h 6872843"/>
              <a:gd name="connsiteX26" fmla="*/ 409450 w 3494904"/>
              <a:gd name="connsiteY26" fmla="*/ 2025445 h 6872843"/>
              <a:gd name="connsiteX27" fmla="*/ 399618 w 3494904"/>
              <a:gd name="connsiteY27" fmla="*/ 2074606 h 6872843"/>
              <a:gd name="connsiteX28" fmla="*/ 419282 w 3494904"/>
              <a:gd name="connsiteY28" fmla="*/ 2281084 h 6872843"/>
              <a:gd name="connsiteX29" fmla="*/ 429114 w 3494904"/>
              <a:gd name="connsiteY29" fmla="*/ 2330245 h 6872843"/>
              <a:gd name="connsiteX30" fmla="*/ 419282 w 3494904"/>
              <a:gd name="connsiteY30" fmla="*/ 2487561 h 6872843"/>
              <a:gd name="connsiteX31" fmla="*/ 399618 w 3494904"/>
              <a:gd name="connsiteY31" fmla="*/ 2566219 h 6872843"/>
              <a:gd name="connsiteX32" fmla="*/ 389785 w 3494904"/>
              <a:gd name="connsiteY32" fmla="*/ 2605548 h 6872843"/>
              <a:gd name="connsiteX33" fmla="*/ 320960 w 3494904"/>
              <a:gd name="connsiteY33" fmla="*/ 2694039 h 6872843"/>
              <a:gd name="connsiteX34" fmla="*/ 291463 w 3494904"/>
              <a:gd name="connsiteY34" fmla="*/ 2792361 h 6872843"/>
              <a:gd name="connsiteX35" fmla="*/ 242301 w 3494904"/>
              <a:gd name="connsiteY35" fmla="*/ 2880852 h 6872843"/>
              <a:gd name="connsiteX36" fmla="*/ 232469 w 3494904"/>
              <a:gd name="connsiteY36" fmla="*/ 2939845 h 6872843"/>
              <a:gd name="connsiteX37" fmla="*/ 222637 w 3494904"/>
              <a:gd name="connsiteY37" fmla="*/ 2979174 h 6872843"/>
              <a:gd name="connsiteX38" fmla="*/ 202972 w 3494904"/>
              <a:gd name="connsiteY38" fmla="*/ 3274142 h 6872843"/>
              <a:gd name="connsiteX39" fmla="*/ 193140 w 3494904"/>
              <a:gd name="connsiteY39" fmla="*/ 3352800 h 6872843"/>
              <a:gd name="connsiteX40" fmla="*/ 173476 w 3494904"/>
              <a:gd name="connsiteY40" fmla="*/ 3647768 h 6872843"/>
              <a:gd name="connsiteX41" fmla="*/ 143979 w 3494904"/>
              <a:gd name="connsiteY41" fmla="*/ 3746090 h 6872843"/>
              <a:gd name="connsiteX42" fmla="*/ 114482 w 3494904"/>
              <a:gd name="connsiteY42" fmla="*/ 3844413 h 6872843"/>
              <a:gd name="connsiteX43" fmla="*/ 104650 w 3494904"/>
              <a:gd name="connsiteY43" fmla="*/ 3903406 h 6872843"/>
              <a:gd name="connsiteX44" fmla="*/ 94818 w 3494904"/>
              <a:gd name="connsiteY44" fmla="*/ 4090219 h 6872843"/>
              <a:gd name="connsiteX45" fmla="*/ 84985 w 3494904"/>
              <a:gd name="connsiteY45" fmla="*/ 4119716 h 6872843"/>
              <a:gd name="connsiteX46" fmla="*/ 75153 w 3494904"/>
              <a:gd name="connsiteY46" fmla="*/ 4227871 h 6872843"/>
              <a:gd name="connsiteX47" fmla="*/ 65321 w 3494904"/>
              <a:gd name="connsiteY47" fmla="*/ 4306529 h 6872843"/>
              <a:gd name="connsiteX48" fmla="*/ 45656 w 3494904"/>
              <a:gd name="connsiteY48" fmla="*/ 4395019 h 6872843"/>
              <a:gd name="connsiteX49" fmla="*/ 35824 w 3494904"/>
              <a:gd name="connsiteY49" fmla="*/ 4424516 h 6872843"/>
              <a:gd name="connsiteX50" fmla="*/ 16160 w 3494904"/>
              <a:gd name="connsiteY50" fmla="*/ 4493342 h 6872843"/>
              <a:gd name="connsiteX51" fmla="*/ 6327 w 3494904"/>
              <a:gd name="connsiteY51" fmla="*/ 4601497 h 6872843"/>
              <a:gd name="connsiteX52" fmla="*/ 25992 w 3494904"/>
              <a:gd name="connsiteY52" fmla="*/ 4847303 h 6872843"/>
              <a:gd name="connsiteX53" fmla="*/ 35824 w 3494904"/>
              <a:gd name="connsiteY53" fmla="*/ 4876800 h 6872843"/>
              <a:gd name="connsiteX54" fmla="*/ 55489 w 3494904"/>
              <a:gd name="connsiteY54" fmla="*/ 4994787 h 6872843"/>
              <a:gd name="connsiteX55" fmla="*/ 104650 w 3494904"/>
              <a:gd name="connsiteY55" fmla="*/ 5102942 h 6872843"/>
              <a:gd name="connsiteX56" fmla="*/ 134147 w 3494904"/>
              <a:gd name="connsiteY56" fmla="*/ 5201265 h 6872843"/>
              <a:gd name="connsiteX57" fmla="*/ 143979 w 3494904"/>
              <a:gd name="connsiteY57" fmla="*/ 5279923 h 6872843"/>
              <a:gd name="connsiteX58" fmla="*/ 173476 w 3494904"/>
              <a:gd name="connsiteY58" fmla="*/ 5378245 h 6872843"/>
              <a:gd name="connsiteX59" fmla="*/ 193140 w 3494904"/>
              <a:gd name="connsiteY59" fmla="*/ 5496232 h 6872843"/>
              <a:gd name="connsiteX60" fmla="*/ 202972 w 3494904"/>
              <a:gd name="connsiteY60" fmla="*/ 5624052 h 6872843"/>
              <a:gd name="connsiteX61" fmla="*/ 212805 w 3494904"/>
              <a:gd name="connsiteY61" fmla="*/ 5692877 h 6872843"/>
              <a:gd name="connsiteX62" fmla="*/ 252134 w 3494904"/>
              <a:gd name="connsiteY62" fmla="*/ 5751871 h 6872843"/>
              <a:gd name="connsiteX63" fmla="*/ 281630 w 3494904"/>
              <a:gd name="connsiteY63" fmla="*/ 5810865 h 6872843"/>
              <a:gd name="connsiteX64" fmla="*/ 311127 w 3494904"/>
              <a:gd name="connsiteY64" fmla="*/ 5899355 h 6872843"/>
              <a:gd name="connsiteX65" fmla="*/ 320960 w 3494904"/>
              <a:gd name="connsiteY65" fmla="*/ 5928852 h 6872843"/>
              <a:gd name="connsiteX66" fmla="*/ 360289 w 3494904"/>
              <a:gd name="connsiteY66" fmla="*/ 5987845 h 6872843"/>
              <a:gd name="connsiteX67" fmla="*/ 389785 w 3494904"/>
              <a:gd name="connsiteY67" fmla="*/ 6007510 h 6872843"/>
              <a:gd name="connsiteX68" fmla="*/ 399618 w 3494904"/>
              <a:gd name="connsiteY68" fmla="*/ 6037006 h 6872843"/>
              <a:gd name="connsiteX69" fmla="*/ 488108 w 3494904"/>
              <a:gd name="connsiteY69" fmla="*/ 6105832 h 6872843"/>
              <a:gd name="connsiteX70" fmla="*/ 684753 w 3494904"/>
              <a:gd name="connsiteY70" fmla="*/ 6243484 h 6872843"/>
              <a:gd name="connsiteX71" fmla="*/ 684753 w 3494904"/>
              <a:gd name="connsiteY71" fmla="*/ 6243484 h 6872843"/>
              <a:gd name="connsiteX72" fmla="*/ 753579 w 3494904"/>
              <a:gd name="connsiteY72" fmla="*/ 6302477 h 6872843"/>
              <a:gd name="connsiteX73" fmla="*/ 881398 w 3494904"/>
              <a:gd name="connsiteY73" fmla="*/ 6351639 h 6872843"/>
              <a:gd name="connsiteX74" fmla="*/ 891230 w 3494904"/>
              <a:gd name="connsiteY74" fmla="*/ 6381136 h 6872843"/>
              <a:gd name="connsiteX75" fmla="*/ 920727 w 3494904"/>
              <a:gd name="connsiteY75" fmla="*/ 6390968 h 6872843"/>
              <a:gd name="connsiteX76" fmla="*/ 969889 w 3494904"/>
              <a:gd name="connsiteY76" fmla="*/ 6420465 h 6872843"/>
              <a:gd name="connsiteX77" fmla="*/ 999385 w 3494904"/>
              <a:gd name="connsiteY77" fmla="*/ 6430297 h 6872843"/>
              <a:gd name="connsiteX78" fmla="*/ 1028882 w 3494904"/>
              <a:gd name="connsiteY78" fmla="*/ 6449961 h 6872843"/>
              <a:gd name="connsiteX79" fmla="*/ 1127205 w 3494904"/>
              <a:gd name="connsiteY79" fmla="*/ 6459794 h 6872843"/>
              <a:gd name="connsiteX80" fmla="*/ 1274689 w 3494904"/>
              <a:gd name="connsiteY80" fmla="*/ 6479458 h 6872843"/>
              <a:gd name="connsiteX81" fmla="*/ 1343514 w 3494904"/>
              <a:gd name="connsiteY81" fmla="*/ 6518787 h 6872843"/>
              <a:gd name="connsiteX82" fmla="*/ 1382843 w 3494904"/>
              <a:gd name="connsiteY82" fmla="*/ 6528619 h 6872843"/>
              <a:gd name="connsiteX83" fmla="*/ 2818353 w 3494904"/>
              <a:gd name="connsiteY83" fmla="*/ 6459794 h 6872843"/>
              <a:gd name="connsiteX84" fmla="*/ 2847850 w 3494904"/>
              <a:gd name="connsiteY84" fmla="*/ 6430297 h 6872843"/>
              <a:gd name="connsiteX85" fmla="*/ 2877347 w 3494904"/>
              <a:gd name="connsiteY85" fmla="*/ 6322142 h 6872843"/>
              <a:gd name="connsiteX86" fmla="*/ 2887179 w 3494904"/>
              <a:gd name="connsiteY86" fmla="*/ 6272981 h 6872843"/>
              <a:gd name="connsiteX87" fmla="*/ 2926508 w 3494904"/>
              <a:gd name="connsiteY87" fmla="*/ 6194323 h 6872843"/>
              <a:gd name="connsiteX88" fmla="*/ 2956005 w 3494904"/>
              <a:gd name="connsiteY88" fmla="*/ 6184490 h 6872843"/>
              <a:gd name="connsiteX89" fmla="*/ 3054327 w 3494904"/>
              <a:gd name="connsiteY89" fmla="*/ 6066503 h 6872843"/>
              <a:gd name="connsiteX90" fmla="*/ 3073992 w 3494904"/>
              <a:gd name="connsiteY90" fmla="*/ 6037006 h 6872843"/>
              <a:gd name="connsiteX91" fmla="*/ 3093656 w 3494904"/>
              <a:gd name="connsiteY91" fmla="*/ 6007510 h 6872843"/>
              <a:gd name="connsiteX92" fmla="*/ 3211643 w 3494904"/>
              <a:gd name="connsiteY92" fmla="*/ 5928852 h 6872843"/>
              <a:gd name="connsiteX93" fmla="*/ 3309966 w 3494904"/>
              <a:gd name="connsiteY93" fmla="*/ 5820697 h 6872843"/>
              <a:gd name="connsiteX94" fmla="*/ 3319798 w 3494904"/>
              <a:gd name="connsiteY94" fmla="*/ 5781368 h 6872843"/>
              <a:gd name="connsiteX95" fmla="*/ 3339463 w 3494904"/>
              <a:gd name="connsiteY95" fmla="*/ 5683045 h 6872843"/>
              <a:gd name="connsiteX96" fmla="*/ 3349295 w 3494904"/>
              <a:gd name="connsiteY96" fmla="*/ 5525729 h 6872843"/>
              <a:gd name="connsiteX97" fmla="*/ 3319798 w 3494904"/>
              <a:gd name="connsiteY97" fmla="*/ 5073445 h 6872843"/>
              <a:gd name="connsiteX98" fmla="*/ 3290301 w 3494904"/>
              <a:gd name="connsiteY98" fmla="*/ 4916129 h 6872843"/>
              <a:gd name="connsiteX99" fmla="*/ 3280469 w 3494904"/>
              <a:gd name="connsiteY99" fmla="*/ 4837471 h 6872843"/>
              <a:gd name="connsiteX100" fmla="*/ 3300134 w 3494904"/>
              <a:gd name="connsiteY100" fmla="*/ 4454013 h 6872843"/>
              <a:gd name="connsiteX101" fmla="*/ 3309966 w 3494904"/>
              <a:gd name="connsiteY101" fmla="*/ 4345858 h 6872843"/>
              <a:gd name="connsiteX102" fmla="*/ 3319798 w 3494904"/>
              <a:gd name="connsiteY102" fmla="*/ 4119716 h 6872843"/>
              <a:gd name="connsiteX103" fmla="*/ 3329630 w 3494904"/>
              <a:gd name="connsiteY103" fmla="*/ 4031226 h 6872843"/>
              <a:gd name="connsiteX104" fmla="*/ 3349295 w 3494904"/>
              <a:gd name="connsiteY104" fmla="*/ 3854245 h 6872843"/>
              <a:gd name="connsiteX105" fmla="*/ 3378792 w 3494904"/>
              <a:gd name="connsiteY105" fmla="*/ 3510116 h 6872843"/>
              <a:gd name="connsiteX106" fmla="*/ 3408289 w 3494904"/>
              <a:gd name="connsiteY106" fmla="*/ 2467897 h 6872843"/>
              <a:gd name="connsiteX107" fmla="*/ 3398456 w 3494904"/>
              <a:gd name="connsiteY107" fmla="*/ 2320413 h 6872843"/>
              <a:gd name="connsiteX108" fmla="*/ 3378792 w 3494904"/>
              <a:gd name="connsiteY108" fmla="*/ 2231923 h 6872843"/>
              <a:gd name="connsiteX109" fmla="*/ 3359127 w 3494904"/>
              <a:gd name="connsiteY109" fmla="*/ 2094271 h 6872843"/>
              <a:gd name="connsiteX110" fmla="*/ 3339463 w 3494904"/>
              <a:gd name="connsiteY110" fmla="*/ 2035277 h 6872843"/>
              <a:gd name="connsiteX111" fmla="*/ 3300134 w 3494904"/>
              <a:gd name="connsiteY111" fmla="*/ 1936955 h 6872843"/>
              <a:gd name="connsiteX112" fmla="*/ 3290301 w 3494904"/>
              <a:gd name="connsiteY112" fmla="*/ 1897626 h 6872843"/>
              <a:gd name="connsiteX113" fmla="*/ 3270637 w 3494904"/>
              <a:gd name="connsiteY113" fmla="*/ 1868129 h 6872843"/>
              <a:gd name="connsiteX114" fmla="*/ 3241140 w 3494904"/>
              <a:gd name="connsiteY114" fmla="*/ 1818968 h 6872843"/>
              <a:gd name="connsiteX115" fmla="*/ 3231308 w 3494904"/>
              <a:gd name="connsiteY115" fmla="*/ 1789471 h 6872843"/>
              <a:gd name="connsiteX116" fmla="*/ 3201811 w 3494904"/>
              <a:gd name="connsiteY116" fmla="*/ 1730477 h 6872843"/>
              <a:gd name="connsiteX117" fmla="*/ 3172314 w 3494904"/>
              <a:gd name="connsiteY117" fmla="*/ 1632155 h 6872843"/>
              <a:gd name="connsiteX118" fmla="*/ 3152650 w 3494904"/>
              <a:gd name="connsiteY118" fmla="*/ 1582994 h 6872843"/>
              <a:gd name="connsiteX119" fmla="*/ 3093656 w 3494904"/>
              <a:gd name="connsiteY119" fmla="*/ 1533832 h 6872843"/>
              <a:gd name="connsiteX120" fmla="*/ 3083824 w 3494904"/>
              <a:gd name="connsiteY120" fmla="*/ 1504336 h 6872843"/>
              <a:gd name="connsiteX121" fmla="*/ 3044495 w 3494904"/>
              <a:gd name="connsiteY121" fmla="*/ 1465006 h 6872843"/>
              <a:gd name="connsiteX122" fmla="*/ 2975669 w 3494904"/>
              <a:gd name="connsiteY122" fmla="*/ 1415845 h 6872843"/>
              <a:gd name="connsiteX123" fmla="*/ 2956005 w 3494904"/>
              <a:gd name="connsiteY123" fmla="*/ 1386348 h 6872843"/>
              <a:gd name="connsiteX124" fmla="*/ 2926508 w 3494904"/>
              <a:gd name="connsiteY124" fmla="*/ 1356852 h 6872843"/>
              <a:gd name="connsiteX125" fmla="*/ 2916676 w 3494904"/>
              <a:gd name="connsiteY125" fmla="*/ 1327355 h 6872843"/>
              <a:gd name="connsiteX126" fmla="*/ 2887179 w 3494904"/>
              <a:gd name="connsiteY126" fmla="*/ 1297858 h 6872843"/>
              <a:gd name="connsiteX127" fmla="*/ 2867514 w 3494904"/>
              <a:gd name="connsiteY127" fmla="*/ 1258529 h 6872843"/>
              <a:gd name="connsiteX128" fmla="*/ 2828185 w 3494904"/>
              <a:gd name="connsiteY128" fmla="*/ 1219200 h 6872843"/>
              <a:gd name="connsiteX129" fmla="*/ 2798689 w 3494904"/>
              <a:gd name="connsiteY129" fmla="*/ 1179871 h 6872843"/>
              <a:gd name="connsiteX130" fmla="*/ 2779024 w 3494904"/>
              <a:gd name="connsiteY130" fmla="*/ 1150374 h 6872843"/>
              <a:gd name="connsiteX131" fmla="*/ 2720030 w 3494904"/>
              <a:gd name="connsiteY131" fmla="*/ 1071716 h 6872843"/>
              <a:gd name="connsiteX132" fmla="*/ 2710198 w 3494904"/>
              <a:gd name="connsiteY132" fmla="*/ 1042219 h 6872843"/>
              <a:gd name="connsiteX133" fmla="*/ 2690534 w 3494904"/>
              <a:gd name="connsiteY133" fmla="*/ 1012723 h 6872843"/>
              <a:gd name="connsiteX134" fmla="*/ 2661037 w 3494904"/>
              <a:gd name="connsiteY134" fmla="*/ 934065 h 6872843"/>
              <a:gd name="connsiteX135" fmla="*/ 2651205 w 3494904"/>
              <a:gd name="connsiteY135" fmla="*/ 894736 h 6872843"/>
              <a:gd name="connsiteX136" fmla="*/ 2611876 w 3494904"/>
              <a:gd name="connsiteY136" fmla="*/ 816077 h 6872843"/>
              <a:gd name="connsiteX137" fmla="*/ 2592211 w 3494904"/>
              <a:gd name="connsiteY137" fmla="*/ 737419 h 6872843"/>
              <a:gd name="connsiteX138" fmla="*/ 2572547 w 3494904"/>
              <a:gd name="connsiteY138" fmla="*/ 688258 h 6872843"/>
              <a:gd name="connsiteX139" fmla="*/ 2562714 w 3494904"/>
              <a:gd name="connsiteY139" fmla="*/ 648929 h 6872843"/>
              <a:gd name="connsiteX140" fmla="*/ 2552882 w 3494904"/>
              <a:gd name="connsiteY140" fmla="*/ 619432 h 6872843"/>
              <a:gd name="connsiteX141" fmla="*/ 2543050 w 3494904"/>
              <a:gd name="connsiteY141" fmla="*/ 570271 h 6872843"/>
              <a:gd name="connsiteX142" fmla="*/ 2533218 w 3494904"/>
              <a:gd name="connsiteY142" fmla="*/ 530942 h 6872843"/>
              <a:gd name="connsiteX143" fmla="*/ 2523385 w 3494904"/>
              <a:gd name="connsiteY143" fmla="*/ 481781 h 6872843"/>
              <a:gd name="connsiteX144" fmla="*/ 2493889 w 3494904"/>
              <a:gd name="connsiteY144" fmla="*/ 452284 h 6872843"/>
              <a:gd name="connsiteX145" fmla="*/ 2474224 w 3494904"/>
              <a:gd name="connsiteY145" fmla="*/ 422787 h 6872843"/>
              <a:gd name="connsiteX146" fmla="*/ 2464392 w 3494904"/>
              <a:gd name="connsiteY146" fmla="*/ 383458 h 6872843"/>
              <a:gd name="connsiteX147" fmla="*/ 2415230 w 3494904"/>
              <a:gd name="connsiteY147" fmla="*/ 304800 h 6872843"/>
              <a:gd name="connsiteX148" fmla="*/ 2385734 w 3494904"/>
              <a:gd name="connsiteY148" fmla="*/ 265471 h 6872843"/>
              <a:gd name="connsiteX149" fmla="*/ 2346405 w 3494904"/>
              <a:gd name="connsiteY149" fmla="*/ 186813 h 6872843"/>
              <a:gd name="connsiteX150" fmla="*/ 2316908 w 3494904"/>
              <a:gd name="connsiteY150" fmla="*/ 167148 h 6872843"/>
              <a:gd name="connsiteX151" fmla="*/ 2248082 w 3494904"/>
              <a:gd name="connsiteY151" fmla="*/ 147484 h 6872843"/>
              <a:gd name="connsiteX152" fmla="*/ 2218585 w 3494904"/>
              <a:gd name="connsiteY152" fmla="*/ 137652 h 6872843"/>
              <a:gd name="connsiteX153" fmla="*/ 2189089 w 3494904"/>
              <a:gd name="connsiteY153" fmla="*/ 78658 h 6872843"/>
              <a:gd name="connsiteX154" fmla="*/ 2169424 w 3494904"/>
              <a:gd name="connsiteY154" fmla="*/ 39329 h 687284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1127205 w 3573562"/>
              <a:gd name="connsiteY79" fmla="*/ 6459794 h 8504903"/>
              <a:gd name="connsiteX80" fmla="*/ 1274689 w 3573562"/>
              <a:gd name="connsiteY80" fmla="*/ 6479458 h 8504903"/>
              <a:gd name="connsiteX81" fmla="*/ 1343514 w 3573562"/>
              <a:gd name="connsiteY81" fmla="*/ 651878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1127205 w 3573562"/>
              <a:gd name="connsiteY79" fmla="*/ 6459794 h 8504903"/>
              <a:gd name="connsiteX80" fmla="*/ 1274689 w 3573562"/>
              <a:gd name="connsiteY80" fmla="*/ 6479458 h 8504903"/>
              <a:gd name="connsiteX81" fmla="*/ 1205862 w 3573562"/>
              <a:gd name="connsiteY81" fmla="*/ 843607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1127205 w 3573562"/>
              <a:gd name="connsiteY79" fmla="*/ 6459794 h 8504903"/>
              <a:gd name="connsiteX80" fmla="*/ 960056 w 3573562"/>
              <a:gd name="connsiteY80" fmla="*/ 8337755 h 8504903"/>
              <a:gd name="connsiteX81" fmla="*/ 1205862 w 3573562"/>
              <a:gd name="connsiteY81" fmla="*/ 843607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330792 w 3573562"/>
              <a:gd name="connsiteY79" fmla="*/ 7796981 h 8504903"/>
              <a:gd name="connsiteX80" fmla="*/ 960056 w 3573562"/>
              <a:gd name="connsiteY80" fmla="*/ 8337755 h 8504903"/>
              <a:gd name="connsiteX81" fmla="*/ 1205862 w 3573562"/>
              <a:gd name="connsiteY81" fmla="*/ 843607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330792 w 3573562"/>
              <a:gd name="connsiteY78" fmla="*/ 7796981 h 8504903"/>
              <a:gd name="connsiteX79" fmla="*/ 960056 w 3573562"/>
              <a:gd name="connsiteY79" fmla="*/ 8337755 h 8504903"/>
              <a:gd name="connsiteX80" fmla="*/ 1205862 w 3573562"/>
              <a:gd name="connsiteY80" fmla="*/ 8436077 h 8504903"/>
              <a:gd name="connsiteX81" fmla="*/ 1461501 w 3573562"/>
              <a:gd name="connsiteY81" fmla="*/ 8504903 h 8504903"/>
              <a:gd name="connsiteX82" fmla="*/ 2818353 w 3573562"/>
              <a:gd name="connsiteY82" fmla="*/ 6459794 h 8504903"/>
              <a:gd name="connsiteX83" fmla="*/ 2847850 w 3573562"/>
              <a:gd name="connsiteY83" fmla="*/ 6430297 h 8504903"/>
              <a:gd name="connsiteX84" fmla="*/ 2877347 w 3573562"/>
              <a:gd name="connsiteY84" fmla="*/ 6322142 h 8504903"/>
              <a:gd name="connsiteX85" fmla="*/ 2887179 w 3573562"/>
              <a:gd name="connsiteY85" fmla="*/ 6272981 h 8504903"/>
              <a:gd name="connsiteX86" fmla="*/ 2926508 w 3573562"/>
              <a:gd name="connsiteY86" fmla="*/ 6194323 h 8504903"/>
              <a:gd name="connsiteX87" fmla="*/ 2956005 w 3573562"/>
              <a:gd name="connsiteY87" fmla="*/ 6184490 h 8504903"/>
              <a:gd name="connsiteX88" fmla="*/ 3054327 w 3573562"/>
              <a:gd name="connsiteY88" fmla="*/ 6066503 h 8504903"/>
              <a:gd name="connsiteX89" fmla="*/ 3073992 w 3573562"/>
              <a:gd name="connsiteY89" fmla="*/ 6037006 h 8504903"/>
              <a:gd name="connsiteX90" fmla="*/ 3093656 w 3573562"/>
              <a:gd name="connsiteY90" fmla="*/ 6007510 h 8504903"/>
              <a:gd name="connsiteX91" fmla="*/ 3211643 w 3573562"/>
              <a:gd name="connsiteY91" fmla="*/ 5928852 h 8504903"/>
              <a:gd name="connsiteX92" fmla="*/ 3309966 w 3573562"/>
              <a:gd name="connsiteY92" fmla="*/ 5820697 h 8504903"/>
              <a:gd name="connsiteX93" fmla="*/ 3319798 w 3573562"/>
              <a:gd name="connsiteY93" fmla="*/ 5781368 h 8504903"/>
              <a:gd name="connsiteX94" fmla="*/ 3339463 w 3573562"/>
              <a:gd name="connsiteY94" fmla="*/ 5683045 h 8504903"/>
              <a:gd name="connsiteX95" fmla="*/ 3349295 w 3573562"/>
              <a:gd name="connsiteY95" fmla="*/ 5525729 h 8504903"/>
              <a:gd name="connsiteX96" fmla="*/ 3319798 w 3573562"/>
              <a:gd name="connsiteY96" fmla="*/ 5073445 h 8504903"/>
              <a:gd name="connsiteX97" fmla="*/ 3290301 w 3573562"/>
              <a:gd name="connsiteY97" fmla="*/ 4916129 h 8504903"/>
              <a:gd name="connsiteX98" fmla="*/ 3280469 w 3573562"/>
              <a:gd name="connsiteY98" fmla="*/ 4837471 h 8504903"/>
              <a:gd name="connsiteX99" fmla="*/ 3300134 w 3573562"/>
              <a:gd name="connsiteY99" fmla="*/ 4454013 h 8504903"/>
              <a:gd name="connsiteX100" fmla="*/ 3309966 w 3573562"/>
              <a:gd name="connsiteY100" fmla="*/ 4345858 h 8504903"/>
              <a:gd name="connsiteX101" fmla="*/ 3319798 w 3573562"/>
              <a:gd name="connsiteY101" fmla="*/ 4119716 h 8504903"/>
              <a:gd name="connsiteX102" fmla="*/ 3329630 w 3573562"/>
              <a:gd name="connsiteY102" fmla="*/ 4031226 h 8504903"/>
              <a:gd name="connsiteX103" fmla="*/ 3349295 w 3573562"/>
              <a:gd name="connsiteY103" fmla="*/ 3854245 h 8504903"/>
              <a:gd name="connsiteX104" fmla="*/ 3378792 w 3573562"/>
              <a:gd name="connsiteY104" fmla="*/ 3510116 h 8504903"/>
              <a:gd name="connsiteX105" fmla="*/ 3408289 w 3573562"/>
              <a:gd name="connsiteY105" fmla="*/ 2467897 h 8504903"/>
              <a:gd name="connsiteX106" fmla="*/ 3398456 w 3573562"/>
              <a:gd name="connsiteY106" fmla="*/ 2320413 h 8504903"/>
              <a:gd name="connsiteX107" fmla="*/ 3378792 w 3573562"/>
              <a:gd name="connsiteY107" fmla="*/ 2231923 h 8504903"/>
              <a:gd name="connsiteX108" fmla="*/ 3359127 w 3573562"/>
              <a:gd name="connsiteY108" fmla="*/ 2094271 h 8504903"/>
              <a:gd name="connsiteX109" fmla="*/ 3339463 w 3573562"/>
              <a:gd name="connsiteY109" fmla="*/ 2035277 h 8504903"/>
              <a:gd name="connsiteX110" fmla="*/ 3300134 w 3573562"/>
              <a:gd name="connsiteY110" fmla="*/ 1936955 h 8504903"/>
              <a:gd name="connsiteX111" fmla="*/ 3290301 w 3573562"/>
              <a:gd name="connsiteY111" fmla="*/ 1897626 h 8504903"/>
              <a:gd name="connsiteX112" fmla="*/ 3270637 w 3573562"/>
              <a:gd name="connsiteY112" fmla="*/ 1868129 h 8504903"/>
              <a:gd name="connsiteX113" fmla="*/ 3241140 w 3573562"/>
              <a:gd name="connsiteY113" fmla="*/ 1818968 h 8504903"/>
              <a:gd name="connsiteX114" fmla="*/ 3231308 w 3573562"/>
              <a:gd name="connsiteY114" fmla="*/ 1789471 h 8504903"/>
              <a:gd name="connsiteX115" fmla="*/ 3201811 w 3573562"/>
              <a:gd name="connsiteY115" fmla="*/ 1730477 h 8504903"/>
              <a:gd name="connsiteX116" fmla="*/ 3172314 w 3573562"/>
              <a:gd name="connsiteY116" fmla="*/ 1632155 h 8504903"/>
              <a:gd name="connsiteX117" fmla="*/ 3152650 w 3573562"/>
              <a:gd name="connsiteY117" fmla="*/ 1582994 h 8504903"/>
              <a:gd name="connsiteX118" fmla="*/ 3093656 w 3573562"/>
              <a:gd name="connsiteY118" fmla="*/ 1533832 h 8504903"/>
              <a:gd name="connsiteX119" fmla="*/ 3083824 w 3573562"/>
              <a:gd name="connsiteY119" fmla="*/ 1504336 h 8504903"/>
              <a:gd name="connsiteX120" fmla="*/ 3044495 w 3573562"/>
              <a:gd name="connsiteY120" fmla="*/ 1465006 h 8504903"/>
              <a:gd name="connsiteX121" fmla="*/ 2975669 w 3573562"/>
              <a:gd name="connsiteY121" fmla="*/ 1415845 h 8504903"/>
              <a:gd name="connsiteX122" fmla="*/ 2956005 w 3573562"/>
              <a:gd name="connsiteY122" fmla="*/ 1386348 h 8504903"/>
              <a:gd name="connsiteX123" fmla="*/ 2926508 w 3573562"/>
              <a:gd name="connsiteY123" fmla="*/ 1356852 h 8504903"/>
              <a:gd name="connsiteX124" fmla="*/ 2916676 w 3573562"/>
              <a:gd name="connsiteY124" fmla="*/ 1327355 h 8504903"/>
              <a:gd name="connsiteX125" fmla="*/ 2887179 w 3573562"/>
              <a:gd name="connsiteY125" fmla="*/ 1297858 h 8504903"/>
              <a:gd name="connsiteX126" fmla="*/ 2867514 w 3573562"/>
              <a:gd name="connsiteY126" fmla="*/ 1258529 h 8504903"/>
              <a:gd name="connsiteX127" fmla="*/ 2828185 w 3573562"/>
              <a:gd name="connsiteY127" fmla="*/ 1219200 h 8504903"/>
              <a:gd name="connsiteX128" fmla="*/ 2798689 w 3573562"/>
              <a:gd name="connsiteY128" fmla="*/ 1179871 h 8504903"/>
              <a:gd name="connsiteX129" fmla="*/ 2779024 w 3573562"/>
              <a:gd name="connsiteY129" fmla="*/ 1150374 h 8504903"/>
              <a:gd name="connsiteX130" fmla="*/ 2720030 w 3573562"/>
              <a:gd name="connsiteY130" fmla="*/ 1071716 h 8504903"/>
              <a:gd name="connsiteX131" fmla="*/ 2710198 w 3573562"/>
              <a:gd name="connsiteY131" fmla="*/ 1042219 h 8504903"/>
              <a:gd name="connsiteX132" fmla="*/ 2690534 w 3573562"/>
              <a:gd name="connsiteY132" fmla="*/ 1012723 h 8504903"/>
              <a:gd name="connsiteX133" fmla="*/ 2661037 w 3573562"/>
              <a:gd name="connsiteY133" fmla="*/ 934065 h 8504903"/>
              <a:gd name="connsiteX134" fmla="*/ 2651205 w 3573562"/>
              <a:gd name="connsiteY134" fmla="*/ 894736 h 8504903"/>
              <a:gd name="connsiteX135" fmla="*/ 2611876 w 3573562"/>
              <a:gd name="connsiteY135" fmla="*/ 816077 h 8504903"/>
              <a:gd name="connsiteX136" fmla="*/ 2592211 w 3573562"/>
              <a:gd name="connsiteY136" fmla="*/ 737419 h 8504903"/>
              <a:gd name="connsiteX137" fmla="*/ 2572547 w 3573562"/>
              <a:gd name="connsiteY137" fmla="*/ 688258 h 8504903"/>
              <a:gd name="connsiteX138" fmla="*/ 2562714 w 3573562"/>
              <a:gd name="connsiteY138" fmla="*/ 648929 h 8504903"/>
              <a:gd name="connsiteX139" fmla="*/ 2552882 w 3573562"/>
              <a:gd name="connsiteY139" fmla="*/ 619432 h 8504903"/>
              <a:gd name="connsiteX140" fmla="*/ 2543050 w 3573562"/>
              <a:gd name="connsiteY140" fmla="*/ 570271 h 8504903"/>
              <a:gd name="connsiteX141" fmla="*/ 2533218 w 3573562"/>
              <a:gd name="connsiteY141" fmla="*/ 530942 h 8504903"/>
              <a:gd name="connsiteX142" fmla="*/ 2523385 w 3573562"/>
              <a:gd name="connsiteY142" fmla="*/ 481781 h 8504903"/>
              <a:gd name="connsiteX143" fmla="*/ 2493889 w 3573562"/>
              <a:gd name="connsiteY143" fmla="*/ 452284 h 8504903"/>
              <a:gd name="connsiteX144" fmla="*/ 2474224 w 3573562"/>
              <a:gd name="connsiteY144" fmla="*/ 422787 h 8504903"/>
              <a:gd name="connsiteX145" fmla="*/ 2464392 w 3573562"/>
              <a:gd name="connsiteY145" fmla="*/ 383458 h 8504903"/>
              <a:gd name="connsiteX146" fmla="*/ 2415230 w 3573562"/>
              <a:gd name="connsiteY146" fmla="*/ 304800 h 8504903"/>
              <a:gd name="connsiteX147" fmla="*/ 2385734 w 3573562"/>
              <a:gd name="connsiteY147" fmla="*/ 265471 h 8504903"/>
              <a:gd name="connsiteX148" fmla="*/ 2346405 w 3573562"/>
              <a:gd name="connsiteY148" fmla="*/ 186813 h 8504903"/>
              <a:gd name="connsiteX149" fmla="*/ 2316908 w 3573562"/>
              <a:gd name="connsiteY149" fmla="*/ 167148 h 8504903"/>
              <a:gd name="connsiteX150" fmla="*/ 2248082 w 3573562"/>
              <a:gd name="connsiteY150" fmla="*/ 147484 h 8504903"/>
              <a:gd name="connsiteX151" fmla="*/ 2218585 w 3573562"/>
              <a:gd name="connsiteY151" fmla="*/ 137652 h 8504903"/>
              <a:gd name="connsiteX152" fmla="*/ 2189089 w 3573562"/>
              <a:gd name="connsiteY152" fmla="*/ 78658 h 8504903"/>
              <a:gd name="connsiteX153" fmla="*/ 2169424 w 3573562"/>
              <a:gd name="connsiteY153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330792 w 3573562"/>
              <a:gd name="connsiteY77" fmla="*/ 7796981 h 8504903"/>
              <a:gd name="connsiteX78" fmla="*/ 960056 w 3573562"/>
              <a:gd name="connsiteY78" fmla="*/ 8337755 h 8504903"/>
              <a:gd name="connsiteX79" fmla="*/ 1205862 w 3573562"/>
              <a:gd name="connsiteY79" fmla="*/ 8436077 h 8504903"/>
              <a:gd name="connsiteX80" fmla="*/ 1461501 w 3573562"/>
              <a:gd name="connsiteY80" fmla="*/ 8504903 h 8504903"/>
              <a:gd name="connsiteX81" fmla="*/ 2818353 w 3573562"/>
              <a:gd name="connsiteY81" fmla="*/ 6459794 h 8504903"/>
              <a:gd name="connsiteX82" fmla="*/ 2847850 w 3573562"/>
              <a:gd name="connsiteY82" fmla="*/ 6430297 h 8504903"/>
              <a:gd name="connsiteX83" fmla="*/ 2877347 w 3573562"/>
              <a:gd name="connsiteY83" fmla="*/ 6322142 h 8504903"/>
              <a:gd name="connsiteX84" fmla="*/ 2887179 w 3573562"/>
              <a:gd name="connsiteY84" fmla="*/ 6272981 h 8504903"/>
              <a:gd name="connsiteX85" fmla="*/ 2926508 w 3573562"/>
              <a:gd name="connsiteY85" fmla="*/ 6194323 h 8504903"/>
              <a:gd name="connsiteX86" fmla="*/ 2956005 w 3573562"/>
              <a:gd name="connsiteY86" fmla="*/ 6184490 h 8504903"/>
              <a:gd name="connsiteX87" fmla="*/ 3054327 w 3573562"/>
              <a:gd name="connsiteY87" fmla="*/ 6066503 h 8504903"/>
              <a:gd name="connsiteX88" fmla="*/ 3073992 w 3573562"/>
              <a:gd name="connsiteY88" fmla="*/ 6037006 h 8504903"/>
              <a:gd name="connsiteX89" fmla="*/ 3093656 w 3573562"/>
              <a:gd name="connsiteY89" fmla="*/ 6007510 h 8504903"/>
              <a:gd name="connsiteX90" fmla="*/ 3211643 w 3573562"/>
              <a:gd name="connsiteY90" fmla="*/ 5928852 h 8504903"/>
              <a:gd name="connsiteX91" fmla="*/ 3309966 w 3573562"/>
              <a:gd name="connsiteY91" fmla="*/ 5820697 h 8504903"/>
              <a:gd name="connsiteX92" fmla="*/ 3319798 w 3573562"/>
              <a:gd name="connsiteY92" fmla="*/ 5781368 h 8504903"/>
              <a:gd name="connsiteX93" fmla="*/ 3339463 w 3573562"/>
              <a:gd name="connsiteY93" fmla="*/ 5683045 h 8504903"/>
              <a:gd name="connsiteX94" fmla="*/ 3349295 w 3573562"/>
              <a:gd name="connsiteY94" fmla="*/ 5525729 h 8504903"/>
              <a:gd name="connsiteX95" fmla="*/ 3319798 w 3573562"/>
              <a:gd name="connsiteY95" fmla="*/ 5073445 h 8504903"/>
              <a:gd name="connsiteX96" fmla="*/ 3290301 w 3573562"/>
              <a:gd name="connsiteY96" fmla="*/ 4916129 h 8504903"/>
              <a:gd name="connsiteX97" fmla="*/ 3280469 w 3573562"/>
              <a:gd name="connsiteY97" fmla="*/ 4837471 h 8504903"/>
              <a:gd name="connsiteX98" fmla="*/ 3300134 w 3573562"/>
              <a:gd name="connsiteY98" fmla="*/ 4454013 h 8504903"/>
              <a:gd name="connsiteX99" fmla="*/ 3309966 w 3573562"/>
              <a:gd name="connsiteY99" fmla="*/ 4345858 h 8504903"/>
              <a:gd name="connsiteX100" fmla="*/ 3319798 w 3573562"/>
              <a:gd name="connsiteY100" fmla="*/ 4119716 h 8504903"/>
              <a:gd name="connsiteX101" fmla="*/ 3329630 w 3573562"/>
              <a:gd name="connsiteY101" fmla="*/ 4031226 h 8504903"/>
              <a:gd name="connsiteX102" fmla="*/ 3349295 w 3573562"/>
              <a:gd name="connsiteY102" fmla="*/ 3854245 h 8504903"/>
              <a:gd name="connsiteX103" fmla="*/ 3378792 w 3573562"/>
              <a:gd name="connsiteY103" fmla="*/ 3510116 h 8504903"/>
              <a:gd name="connsiteX104" fmla="*/ 3408289 w 3573562"/>
              <a:gd name="connsiteY104" fmla="*/ 2467897 h 8504903"/>
              <a:gd name="connsiteX105" fmla="*/ 3398456 w 3573562"/>
              <a:gd name="connsiteY105" fmla="*/ 2320413 h 8504903"/>
              <a:gd name="connsiteX106" fmla="*/ 3378792 w 3573562"/>
              <a:gd name="connsiteY106" fmla="*/ 2231923 h 8504903"/>
              <a:gd name="connsiteX107" fmla="*/ 3359127 w 3573562"/>
              <a:gd name="connsiteY107" fmla="*/ 2094271 h 8504903"/>
              <a:gd name="connsiteX108" fmla="*/ 3339463 w 3573562"/>
              <a:gd name="connsiteY108" fmla="*/ 2035277 h 8504903"/>
              <a:gd name="connsiteX109" fmla="*/ 3300134 w 3573562"/>
              <a:gd name="connsiteY109" fmla="*/ 1936955 h 8504903"/>
              <a:gd name="connsiteX110" fmla="*/ 3290301 w 3573562"/>
              <a:gd name="connsiteY110" fmla="*/ 1897626 h 8504903"/>
              <a:gd name="connsiteX111" fmla="*/ 3270637 w 3573562"/>
              <a:gd name="connsiteY111" fmla="*/ 1868129 h 8504903"/>
              <a:gd name="connsiteX112" fmla="*/ 3241140 w 3573562"/>
              <a:gd name="connsiteY112" fmla="*/ 1818968 h 8504903"/>
              <a:gd name="connsiteX113" fmla="*/ 3231308 w 3573562"/>
              <a:gd name="connsiteY113" fmla="*/ 1789471 h 8504903"/>
              <a:gd name="connsiteX114" fmla="*/ 3201811 w 3573562"/>
              <a:gd name="connsiteY114" fmla="*/ 1730477 h 8504903"/>
              <a:gd name="connsiteX115" fmla="*/ 3172314 w 3573562"/>
              <a:gd name="connsiteY115" fmla="*/ 1632155 h 8504903"/>
              <a:gd name="connsiteX116" fmla="*/ 3152650 w 3573562"/>
              <a:gd name="connsiteY116" fmla="*/ 1582994 h 8504903"/>
              <a:gd name="connsiteX117" fmla="*/ 3093656 w 3573562"/>
              <a:gd name="connsiteY117" fmla="*/ 1533832 h 8504903"/>
              <a:gd name="connsiteX118" fmla="*/ 3083824 w 3573562"/>
              <a:gd name="connsiteY118" fmla="*/ 1504336 h 8504903"/>
              <a:gd name="connsiteX119" fmla="*/ 3044495 w 3573562"/>
              <a:gd name="connsiteY119" fmla="*/ 1465006 h 8504903"/>
              <a:gd name="connsiteX120" fmla="*/ 2975669 w 3573562"/>
              <a:gd name="connsiteY120" fmla="*/ 1415845 h 8504903"/>
              <a:gd name="connsiteX121" fmla="*/ 2956005 w 3573562"/>
              <a:gd name="connsiteY121" fmla="*/ 1386348 h 8504903"/>
              <a:gd name="connsiteX122" fmla="*/ 2926508 w 3573562"/>
              <a:gd name="connsiteY122" fmla="*/ 1356852 h 8504903"/>
              <a:gd name="connsiteX123" fmla="*/ 2916676 w 3573562"/>
              <a:gd name="connsiteY123" fmla="*/ 1327355 h 8504903"/>
              <a:gd name="connsiteX124" fmla="*/ 2887179 w 3573562"/>
              <a:gd name="connsiteY124" fmla="*/ 1297858 h 8504903"/>
              <a:gd name="connsiteX125" fmla="*/ 2867514 w 3573562"/>
              <a:gd name="connsiteY125" fmla="*/ 1258529 h 8504903"/>
              <a:gd name="connsiteX126" fmla="*/ 2828185 w 3573562"/>
              <a:gd name="connsiteY126" fmla="*/ 1219200 h 8504903"/>
              <a:gd name="connsiteX127" fmla="*/ 2798689 w 3573562"/>
              <a:gd name="connsiteY127" fmla="*/ 1179871 h 8504903"/>
              <a:gd name="connsiteX128" fmla="*/ 2779024 w 3573562"/>
              <a:gd name="connsiteY128" fmla="*/ 1150374 h 8504903"/>
              <a:gd name="connsiteX129" fmla="*/ 2720030 w 3573562"/>
              <a:gd name="connsiteY129" fmla="*/ 1071716 h 8504903"/>
              <a:gd name="connsiteX130" fmla="*/ 2710198 w 3573562"/>
              <a:gd name="connsiteY130" fmla="*/ 1042219 h 8504903"/>
              <a:gd name="connsiteX131" fmla="*/ 2690534 w 3573562"/>
              <a:gd name="connsiteY131" fmla="*/ 1012723 h 8504903"/>
              <a:gd name="connsiteX132" fmla="*/ 2661037 w 3573562"/>
              <a:gd name="connsiteY132" fmla="*/ 934065 h 8504903"/>
              <a:gd name="connsiteX133" fmla="*/ 2651205 w 3573562"/>
              <a:gd name="connsiteY133" fmla="*/ 894736 h 8504903"/>
              <a:gd name="connsiteX134" fmla="*/ 2611876 w 3573562"/>
              <a:gd name="connsiteY134" fmla="*/ 816077 h 8504903"/>
              <a:gd name="connsiteX135" fmla="*/ 2592211 w 3573562"/>
              <a:gd name="connsiteY135" fmla="*/ 737419 h 8504903"/>
              <a:gd name="connsiteX136" fmla="*/ 2572547 w 3573562"/>
              <a:gd name="connsiteY136" fmla="*/ 688258 h 8504903"/>
              <a:gd name="connsiteX137" fmla="*/ 2562714 w 3573562"/>
              <a:gd name="connsiteY137" fmla="*/ 648929 h 8504903"/>
              <a:gd name="connsiteX138" fmla="*/ 2552882 w 3573562"/>
              <a:gd name="connsiteY138" fmla="*/ 619432 h 8504903"/>
              <a:gd name="connsiteX139" fmla="*/ 2543050 w 3573562"/>
              <a:gd name="connsiteY139" fmla="*/ 570271 h 8504903"/>
              <a:gd name="connsiteX140" fmla="*/ 2533218 w 3573562"/>
              <a:gd name="connsiteY140" fmla="*/ 530942 h 8504903"/>
              <a:gd name="connsiteX141" fmla="*/ 2523385 w 3573562"/>
              <a:gd name="connsiteY141" fmla="*/ 481781 h 8504903"/>
              <a:gd name="connsiteX142" fmla="*/ 2493889 w 3573562"/>
              <a:gd name="connsiteY142" fmla="*/ 452284 h 8504903"/>
              <a:gd name="connsiteX143" fmla="*/ 2474224 w 3573562"/>
              <a:gd name="connsiteY143" fmla="*/ 422787 h 8504903"/>
              <a:gd name="connsiteX144" fmla="*/ 2464392 w 3573562"/>
              <a:gd name="connsiteY144" fmla="*/ 383458 h 8504903"/>
              <a:gd name="connsiteX145" fmla="*/ 2415230 w 3573562"/>
              <a:gd name="connsiteY145" fmla="*/ 304800 h 8504903"/>
              <a:gd name="connsiteX146" fmla="*/ 2385734 w 3573562"/>
              <a:gd name="connsiteY146" fmla="*/ 265471 h 8504903"/>
              <a:gd name="connsiteX147" fmla="*/ 2346405 w 3573562"/>
              <a:gd name="connsiteY147" fmla="*/ 186813 h 8504903"/>
              <a:gd name="connsiteX148" fmla="*/ 2316908 w 3573562"/>
              <a:gd name="connsiteY148" fmla="*/ 167148 h 8504903"/>
              <a:gd name="connsiteX149" fmla="*/ 2248082 w 3573562"/>
              <a:gd name="connsiteY149" fmla="*/ 147484 h 8504903"/>
              <a:gd name="connsiteX150" fmla="*/ 2218585 w 3573562"/>
              <a:gd name="connsiteY150" fmla="*/ 137652 h 8504903"/>
              <a:gd name="connsiteX151" fmla="*/ 2189089 w 3573562"/>
              <a:gd name="connsiteY151" fmla="*/ 78658 h 8504903"/>
              <a:gd name="connsiteX152" fmla="*/ 2169424 w 3573562"/>
              <a:gd name="connsiteY152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330792 w 3573562"/>
              <a:gd name="connsiteY76" fmla="*/ 7796981 h 8504903"/>
              <a:gd name="connsiteX77" fmla="*/ 960056 w 3573562"/>
              <a:gd name="connsiteY77" fmla="*/ 8337755 h 8504903"/>
              <a:gd name="connsiteX78" fmla="*/ 1205862 w 3573562"/>
              <a:gd name="connsiteY78" fmla="*/ 8436077 h 8504903"/>
              <a:gd name="connsiteX79" fmla="*/ 1461501 w 3573562"/>
              <a:gd name="connsiteY79" fmla="*/ 8504903 h 8504903"/>
              <a:gd name="connsiteX80" fmla="*/ 2818353 w 3573562"/>
              <a:gd name="connsiteY80" fmla="*/ 6459794 h 8504903"/>
              <a:gd name="connsiteX81" fmla="*/ 2847850 w 3573562"/>
              <a:gd name="connsiteY81" fmla="*/ 6430297 h 8504903"/>
              <a:gd name="connsiteX82" fmla="*/ 2877347 w 3573562"/>
              <a:gd name="connsiteY82" fmla="*/ 6322142 h 8504903"/>
              <a:gd name="connsiteX83" fmla="*/ 2887179 w 3573562"/>
              <a:gd name="connsiteY83" fmla="*/ 6272981 h 8504903"/>
              <a:gd name="connsiteX84" fmla="*/ 2926508 w 3573562"/>
              <a:gd name="connsiteY84" fmla="*/ 6194323 h 8504903"/>
              <a:gd name="connsiteX85" fmla="*/ 2956005 w 3573562"/>
              <a:gd name="connsiteY85" fmla="*/ 6184490 h 8504903"/>
              <a:gd name="connsiteX86" fmla="*/ 3054327 w 3573562"/>
              <a:gd name="connsiteY86" fmla="*/ 6066503 h 8504903"/>
              <a:gd name="connsiteX87" fmla="*/ 3073992 w 3573562"/>
              <a:gd name="connsiteY87" fmla="*/ 6037006 h 8504903"/>
              <a:gd name="connsiteX88" fmla="*/ 3093656 w 3573562"/>
              <a:gd name="connsiteY88" fmla="*/ 6007510 h 8504903"/>
              <a:gd name="connsiteX89" fmla="*/ 3211643 w 3573562"/>
              <a:gd name="connsiteY89" fmla="*/ 5928852 h 8504903"/>
              <a:gd name="connsiteX90" fmla="*/ 3309966 w 3573562"/>
              <a:gd name="connsiteY90" fmla="*/ 5820697 h 8504903"/>
              <a:gd name="connsiteX91" fmla="*/ 3319798 w 3573562"/>
              <a:gd name="connsiteY91" fmla="*/ 5781368 h 8504903"/>
              <a:gd name="connsiteX92" fmla="*/ 3339463 w 3573562"/>
              <a:gd name="connsiteY92" fmla="*/ 5683045 h 8504903"/>
              <a:gd name="connsiteX93" fmla="*/ 3349295 w 3573562"/>
              <a:gd name="connsiteY93" fmla="*/ 5525729 h 8504903"/>
              <a:gd name="connsiteX94" fmla="*/ 3319798 w 3573562"/>
              <a:gd name="connsiteY94" fmla="*/ 5073445 h 8504903"/>
              <a:gd name="connsiteX95" fmla="*/ 3290301 w 3573562"/>
              <a:gd name="connsiteY95" fmla="*/ 4916129 h 8504903"/>
              <a:gd name="connsiteX96" fmla="*/ 3280469 w 3573562"/>
              <a:gd name="connsiteY96" fmla="*/ 4837471 h 8504903"/>
              <a:gd name="connsiteX97" fmla="*/ 3300134 w 3573562"/>
              <a:gd name="connsiteY97" fmla="*/ 4454013 h 8504903"/>
              <a:gd name="connsiteX98" fmla="*/ 3309966 w 3573562"/>
              <a:gd name="connsiteY98" fmla="*/ 4345858 h 8504903"/>
              <a:gd name="connsiteX99" fmla="*/ 3319798 w 3573562"/>
              <a:gd name="connsiteY99" fmla="*/ 4119716 h 8504903"/>
              <a:gd name="connsiteX100" fmla="*/ 3329630 w 3573562"/>
              <a:gd name="connsiteY100" fmla="*/ 4031226 h 8504903"/>
              <a:gd name="connsiteX101" fmla="*/ 3349295 w 3573562"/>
              <a:gd name="connsiteY101" fmla="*/ 3854245 h 8504903"/>
              <a:gd name="connsiteX102" fmla="*/ 3378792 w 3573562"/>
              <a:gd name="connsiteY102" fmla="*/ 3510116 h 8504903"/>
              <a:gd name="connsiteX103" fmla="*/ 3408289 w 3573562"/>
              <a:gd name="connsiteY103" fmla="*/ 2467897 h 8504903"/>
              <a:gd name="connsiteX104" fmla="*/ 3398456 w 3573562"/>
              <a:gd name="connsiteY104" fmla="*/ 2320413 h 8504903"/>
              <a:gd name="connsiteX105" fmla="*/ 3378792 w 3573562"/>
              <a:gd name="connsiteY105" fmla="*/ 2231923 h 8504903"/>
              <a:gd name="connsiteX106" fmla="*/ 3359127 w 3573562"/>
              <a:gd name="connsiteY106" fmla="*/ 2094271 h 8504903"/>
              <a:gd name="connsiteX107" fmla="*/ 3339463 w 3573562"/>
              <a:gd name="connsiteY107" fmla="*/ 2035277 h 8504903"/>
              <a:gd name="connsiteX108" fmla="*/ 3300134 w 3573562"/>
              <a:gd name="connsiteY108" fmla="*/ 1936955 h 8504903"/>
              <a:gd name="connsiteX109" fmla="*/ 3290301 w 3573562"/>
              <a:gd name="connsiteY109" fmla="*/ 1897626 h 8504903"/>
              <a:gd name="connsiteX110" fmla="*/ 3270637 w 3573562"/>
              <a:gd name="connsiteY110" fmla="*/ 1868129 h 8504903"/>
              <a:gd name="connsiteX111" fmla="*/ 3241140 w 3573562"/>
              <a:gd name="connsiteY111" fmla="*/ 1818968 h 8504903"/>
              <a:gd name="connsiteX112" fmla="*/ 3231308 w 3573562"/>
              <a:gd name="connsiteY112" fmla="*/ 1789471 h 8504903"/>
              <a:gd name="connsiteX113" fmla="*/ 3201811 w 3573562"/>
              <a:gd name="connsiteY113" fmla="*/ 1730477 h 8504903"/>
              <a:gd name="connsiteX114" fmla="*/ 3172314 w 3573562"/>
              <a:gd name="connsiteY114" fmla="*/ 1632155 h 8504903"/>
              <a:gd name="connsiteX115" fmla="*/ 3152650 w 3573562"/>
              <a:gd name="connsiteY115" fmla="*/ 1582994 h 8504903"/>
              <a:gd name="connsiteX116" fmla="*/ 3093656 w 3573562"/>
              <a:gd name="connsiteY116" fmla="*/ 1533832 h 8504903"/>
              <a:gd name="connsiteX117" fmla="*/ 3083824 w 3573562"/>
              <a:gd name="connsiteY117" fmla="*/ 1504336 h 8504903"/>
              <a:gd name="connsiteX118" fmla="*/ 3044495 w 3573562"/>
              <a:gd name="connsiteY118" fmla="*/ 1465006 h 8504903"/>
              <a:gd name="connsiteX119" fmla="*/ 2975669 w 3573562"/>
              <a:gd name="connsiteY119" fmla="*/ 1415845 h 8504903"/>
              <a:gd name="connsiteX120" fmla="*/ 2956005 w 3573562"/>
              <a:gd name="connsiteY120" fmla="*/ 1386348 h 8504903"/>
              <a:gd name="connsiteX121" fmla="*/ 2926508 w 3573562"/>
              <a:gd name="connsiteY121" fmla="*/ 1356852 h 8504903"/>
              <a:gd name="connsiteX122" fmla="*/ 2916676 w 3573562"/>
              <a:gd name="connsiteY122" fmla="*/ 1327355 h 8504903"/>
              <a:gd name="connsiteX123" fmla="*/ 2887179 w 3573562"/>
              <a:gd name="connsiteY123" fmla="*/ 1297858 h 8504903"/>
              <a:gd name="connsiteX124" fmla="*/ 2867514 w 3573562"/>
              <a:gd name="connsiteY124" fmla="*/ 1258529 h 8504903"/>
              <a:gd name="connsiteX125" fmla="*/ 2828185 w 3573562"/>
              <a:gd name="connsiteY125" fmla="*/ 1219200 h 8504903"/>
              <a:gd name="connsiteX126" fmla="*/ 2798689 w 3573562"/>
              <a:gd name="connsiteY126" fmla="*/ 1179871 h 8504903"/>
              <a:gd name="connsiteX127" fmla="*/ 2779024 w 3573562"/>
              <a:gd name="connsiteY127" fmla="*/ 1150374 h 8504903"/>
              <a:gd name="connsiteX128" fmla="*/ 2720030 w 3573562"/>
              <a:gd name="connsiteY128" fmla="*/ 1071716 h 8504903"/>
              <a:gd name="connsiteX129" fmla="*/ 2710198 w 3573562"/>
              <a:gd name="connsiteY129" fmla="*/ 1042219 h 8504903"/>
              <a:gd name="connsiteX130" fmla="*/ 2690534 w 3573562"/>
              <a:gd name="connsiteY130" fmla="*/ 1012723 h 8504903"/>
              <a:gd name="connsiteX131" fmla="*/ 2661037 w 3573562"/>
              <a:gd name="connsiteY131" fmla="*/ 934065 h 8504903"/>
              <a:gd name="connsiteX132" fmla="*/ 2651205 w 3573562"/>
              <a:gd name="connsiteY132" fmla="*/ 894736 h 8504903"/>
              <a:gd name="connsiteX133" fmla="*/ 2611876 w 3573562"/>
              <a:gd name="connsiteY133" fmla="*/ 816077 h 8504903"/>
              <a:gd name="connsiteX134" fmla="*/ 2592211 w 3573562"/>
              <a:gd name="connsiteY134" fmla="*/ 737419 h 8504903"/>
              <a:gd name="connsiteX135" fmla="*/ 2572547 w 3573562"/>
              <a:gd name="connsiteY135" fmla="*/ 688258 h 8504903"/>
              <a:gd name="connsiteX136" fmla="*/ 2562714 w 3573562"/>
              <a:gd name="connsiteY136" fmla="*/ 648929 h 8504903"/>
              <a:gd name="connsiteX137" fmla="*/ 2552882 w 3573562"/>
              <a:gd name="connsiteY137" fmla="*/ 619432 h 8504903"/>
              <a:gd name="connsiteX138" fmla="*/ 2543050 w 3573562"/>
              <a:gd name="connsiteY138" fmla="*/ 570271 h 8504903"/>
              <a:gd name="connsiteX139" fmla="*/ 2533218 w 3573562"/>
              <a:gd name="connsiteY139" fmla="*/ 530942 h 8504903"/>
              <a:gd name="connsiteX140" fmla="*/ 2523385 w 3573562"/>
              <a:gd name="connsiteY140" fmla="*/ 481781 h 8504903"/>
              <a:gd name="connsiteX141" fmla="*/ 2493889 w 3573562"/>
              <a:gd name="connsiteY141" fmla="*/ 452284 h 8504903"/>
              <a:gd name="connsiteX142" fmla="*/ 2474224 w 3573562"/>
              <a:gd name="connsiteY142" fmla="*/ 422787 h 8504903"/>
              <a:gd name="connsiteX143" fmla="*/ 2464392 w 3573562"/>
              <a:gd name="connsiteY143" fmla="*/ 383458 h 8504903"/>
              <a:gd name="connsiteX144" fmla="*/ 2415230 w 3573562"/>
              <a:gd name="connsiteY144" fmla="*/ 304800 h 8504903"/>
              <a:gd name="connsiteX145" fmla="*/ 2385734 w 3573562"/>
              <a:gd name="connsiteY145" fmla="*/ 265471 h 8504903"/>
              <a:gd name="connsiteX146" fmla="*/ 2346405 w 3573562"/>
              <a:gd name="connsiteY146" fmla="*/ 186813 h 8504903"/>
              <a:gd name="connsiteX147" fmla="*/ 2316908 w 3573562"/>
              <a:gd name="connsiteY147" fmla="*/ 167148 h 8504903"/>
              <a:gd name="connsiteX148" fmla="*/ 2248082 w 3573562"/>
              <a:gd name="connsiteY148" fmla="*/ 147484 h 8504903"/>
              <a:gd name="connsiteX149" fmla="*/ 2218585 w 3573562"/>
              <a:gd name="connsiteY149" fmla="*/ 137652 h 8504903"/>
              <a:gd name="connsiteX150" fmla="*/ 2189089 w 3573562"/>
              <a:gd name="connsiteY150" fmla="*/ 78658 h 8504903"/>
              <a:gd name="connsiteX151" fmla="*/ 2169424 w 3573562"/>
              <a:gd name="connsiteY151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330792 w 3573562"/>
              <a:gd name="connsiteY75" fmla="*/ 7796981 h 8504903"/>
              <a:gd name="connsiteX76" fmla="*/ 960056 w 3573562"/>
              <a:gd name="connsiteY76" fmla="*/ 8337755 h 8504903"/>
              <a:gd name="connsiteX77" fmla="*/ 1205862 w 3573562"/>
              <a:gd name="connsiteY77" fmla="*/ 8436077 h 8504903"/>
              <a:gd name="connsiteX78" fmla="*/ 1461501 w 3573562"/>
              <a:gd name="connsiteY78" fmla="*/ 8504903 h 8504903"/>
              <a:gd name="connsiteX79" fmla="*/ 2818353 w 3573562"/>
              <a:gd name="connsiteY79" fmla="*/ 6459794 h 8504903"/>
              <a:gd name="connsiteX80" fmla="*/ 2847850 w 3573562"/>
              <a:gd name="connsiteY80" fmla="*/ 6430297 h 8504903"/>
              <a:gd name="connsiteX81" fmla="*/ 2877347 w 3573562"/>
              <a:gd name="connsiteY81" fmla="*/ 6322142 h 8504903"/>
              <a:gd name="connsiteX82" fmla="*/ 2887179 w 3573562"/>
              <a:gd name="connsiteY82" fmla="*/ 6272981 h 8504903"/>
              <a:gd name="connsiteX83" fmla="*/ 2926508 w 3573562"/>
              <a:gd name="connsiteY83" fmla="*/ 6194323 h 8504903"/>
              <a:gd name="connsiteX84" fmla="*/ 2956005 w 3573562"/>
              <a:gd name="connsiteY84" fmla="*/ 6184490 h 8504903"/>
              <a:gd name="connsiteX85" fmla="*/ 3054327 w 3573562"/>
              <a:gd name="connsiteY85" fmla="*/ 6066503 h 8504903"/>
              <a:gd name="connsiteX86" fmla="*/ 3073992 w 3573562"/>
              <a:gd name="connsiteY86" fmla="*/ 6037006 h 8504903"/>
              <a:gd name="connsiteX87" fmla="*/ 3093656 w 3573562"/>
              <a:gd name="connsiteY87" fmla="*/ 6007510 h 8504903"/>
              <a:gd name="connsiteX88" fmla="*/ 3211643 w 3573562"/>
              <a:gd name="connsiteY88" fmla="*/ 5928852 h 8504903"/>
              <a:gd name="connsiteX89" fmla="*/ 3309966 w 3573562"/>
              <a:gd name="connsiteY89" fmla="*/ 5820697 h 8504903"/>
              <a:gd name="connsiteX90" fmla="*/ 3319798 w 3573562"/>
              <a:gd name="connsiteY90" fmla="*/ 5781368 h 8504903"/>
              <a:gd name="connsiteX91" fmla="*/ 3339463 w 3573562"/>
              <a:gd name="connsiteY91" fmla="*/ 5683045 h 8504903"/>
              <a:gd name="connsiteX92" fmla="*/ 3349295 w 3573562"/>
              <a:gd name="connsiteY92" fmla="*/ 5525729 h 8504903"/>
              <a:gd name="connsiteX93" fmla="*/ 3319798 w 3573562"/>
              <a:gd name="connsiteY93" fmla="*/ 5073445 h 8504903"/>
              <a:gd name="connsiteX94" fmla="*/ 3290301 w 3573562"/>
              <a:gd name="connsiteY94" fmla="*/ 4916129 h 8504903"/>
              <a:gd name="connsiteX95" fmla="*/ 3280469 w 3573562"/>
              <a:gd name="connsiteY95" fmla="*/ 4837471 h 8504903"/>
              <a:gd name="connsiteX96" fmla="*/ 3300134 w 3573562"/>
              <a:gd name="connsiteY96" fmla="*/ 4454013 h 8504903"/>
              <a:gd name="connsiteX97" fmla="*/ 3309966 w 3573562"/>
              <a:gd name="connsiteY97" fmla="*/ 4345858 h 8504903"/>
              <a:gd name="connsiteX98" fmla="*/ 3319798 w 3573562"/>
              <a:gd name="connsiteY98" fmla="*/ 4119716 h 8504903"/>
              <a:gd name="connsiteX99" fmla="*/ 3329630 w 3573562"/>
              <a:gd name="connsiteY99" fmla="*/ 4031226 h 8504903"/>
              <a:gd name="connsiteX100" fmla="*/ 3349295 w 3573562"/>
              <a:gd name="connsiteY100" fmla="*/ 3854245 h 8504903"/>
              <a:gd name="connsiteX101" fmla="*/ 3378792 w 3573562"/>
              <a:gd name="connsiteY101" fmla="*/ 3510116 h 8504903"/>
              <a:gd name="connsiteX102" fmla="*/ 3408289 w 3573562"/>
              <a:gd name="connsiteY102" fmla="*/ 2467897 h 8504903"/>
              <a:gd name="connsiteX103" fmla="*/ 3398456 w 3573562"/>
              <a:gd name="connsiteY103" fmla="*/ 2320413 h 8504903"/>
              <a:gd name="connsiteX104" fmla="*/ 3378792 w 3573562"/>
              <a:gd name="connsiteY104" fmla="*/ 2231923 h 8504903"/>
              <a:gd name="connsiteX105" fmla="*/ 3359127 w 3573562"/>
              <a:gd name="connsiteY105" fmla="*/ 2094271 h 8504903"/>
              <a:gd name="connsiteX106" fmla="*/ 3339463 w 3573562"/>
              <a:gd name="connsiteY106" fmla="*/ 2035277 h 8504903"/>
              <a:gd name="connsiteX107" fmla="*/ 3300134 w 3573562"/>
              <a:gd name="connsiteY107" fmla="*/ 1936955 h 8504903"/>
              <a:gd name="connsiteX108" fmla="*/ 3290301 w 3573562"/>
              <a:gd name="connsiteY108" fmla="*/ 1897626 h 8504903"/>
              <a:gd name="connsiteX109" fmla="*/ 3270637 w 3573562"/>
              <a:gd name="connsiteY109" fmla="*/ 1868129 h 8504903"/>
              <a:gd name="connsiteX110" fmla="*/ 3241140 w 3573562"/>
              <a:gd name="connsiteY110" fmla="*/ 1818968 h 8504903"/>
              <a:gd name="connsiteX111" fmla="*/ 3231308 w 3573562"/>
              <a:gd name="connsiteY111" fmla="*/ 1789471 h 8504903"/>
              <a:gd name="connsiteX112" fmla="*/ 3201811 w 3573562"/>
              <a:gd name="connsiteY112" fmla="*/ 1730477 h 8504903"/>
              <a:gd name="connsiteX113" fmla="*/ 3172314 w 3573562"/>
              <a:gd name="connsiteY113" fmla="*/ 1632155 h 8504903"/>
              <a:gd name="connsiteX114" fmla="*/ 3152650 w 3573562"/>
              <a:gd name="connsiteY114" fmla="*/ 1582994 h 8504903"/>
              <a:gd name="connsiteX115" fmla="*/ 3093656 w 3573562"/>
              <a:gd name="connsiteY115" fmla="*/ 1533832 h 8504903"/>
              <a:gd name="connsiteX116" fmla="*/ 3083824 w 3573562"/>
              <a:gd name="connsiteY116" fmla="*/ 1504336 h 8504903"/>
              <a:gd name="connsiteX117" fmla="*/ 3044495 w 3573562"/>
              <a:gd name="connsiteY117" fmla="*/ 1465006 h 8504903"/>
              <a:gd name="connsiteX118" fmla="*/ 2975669 w 3573562"/>
              <a:gd name="connsiteY118" fmla="*/ 1415845 h 8504903"/>
              <a:gd name="connsiteX119" fmla="*/ 2956005 w 3573562"/>
              <a:gd name="connsiteY119" fmla="*/ 1386348 h 8504903"/>
              <a:gd name="connsiteX120" fmla="*/ 2926508 w 3573562"/>
              <a:gd name="connsiteY120" fmla="*/ 1356852 h 8504903"/>
              <a:gd name="connsiteX121" fmla="*/ 2916676 w 3573562"/>
              <a:gd name="connsiteY121" fmla="*/ 1327355 h 8504903"/>
              <a:gd name="connsiteX122" fmla="*/ 2887179 w 3573562"/>
              <a:gd name="connsiteY122" fmla="*/ 1297858 h 8504903"/>
              <a:gd name="connsiteX123" fmla="*/ 2867514 w 3573562"/>
              <a:gd name="connsiteY123" fmla="*/ 1258529 h 8504903"/>
              <a:gd name="connsiteX124" fmla="*/ 2828185 w 3573562"/>
              <a:gd name="connsiteY124" fmla="*/ 1219200 h 8504903"/>
              <a:gd name="connsiteX125" fmla="*/ 2798689 w 3573562"/>
              <a:gd name="connsiteY125" fmla="*/ 1179871 h 8504903"/>
              <a:gd name="connsiteX126" fmla="*/ 2779024 w 3573562"/>
              <a:gd name="connsiteY126" fmla="*/ 1150374 h 8504903"/>
              <a:gd name="connsiteX127" fmla="*/ 2720030 w 3573562"/>
              <a:gd name="connsiteY127" fmla="*/ 1071716 h 8504903"/>
              <a:gd name="connsiteX128" fmla="*/ 2710198 w 3573562"/>
              <a:gd name="connsiteY128" fmla="*/ 1042219 h 8504903"/>
              <a:gd name="connsiteX129" fmla="*/ 2690534 w 3573562"/>
              <a:gd name="connsiteY129" fmla="*/ 1012723 h 8504903"/>
              <a:gd name="connsiteX130" fmla="*/ 2661037 w 3573562"/>
              <a:gd name="connsiteY130" fmla="*/ 934065 h 8504903"/>
              <a:gd name="connsiteX131" fmla="*/ 2651205 w 3573562"/>
              <a:gd name="connsiteY131" fmla="*/ 894736 h 8504903"/>
              <a:gd name="connsiteX132" fmla="*/ 2611876 w 3573562"/>
              <a:gd name="connsiteY132" fmla="*/ 816077 h 8504903"/>
              <a:gd name="connsiteX133" fmla="*/ 2592211 w 3573562"/>
              <a:gd name="connsiteY133" fmla="*/ 737419 h 8504903"/>
              <a:gd name="connsiteX134" fmla="*/ 2572547 w 3573562"/>
              <a:gd name="connsiteY134" fmla="*/ 688258 h 8504903"/>
              <a:gd name="connsiteX135" fmla="*/ 2562714 w 3573562"/>
              <a:gd name="connsiteY135" fmla="*/ 648929 h 8504903"/>
              <a:gd name="connsiteX136" fmla="*/ 2552882 w 3573562"/>
              <a:gd name="connsiteY136" fmla="*/ 619432 h 8504903"/>
              <a:gd name="connsiteX137" fmla="*/ 2543050 w 3573562"/>
              <a:gd name="connsiteY137" fmla="*/ 570271 h 8504903"/>
              <a:gd name="connsiteX138" fmla="*/ 2533218 w 3573562"/>
              <a:gd name="connsiteY138" fmla="*/ 530942 h 8504903"/>
              <a:gd name="connsiteX139" fmla="*/ 2523385 w 3573562"/>
              <a:gd name="connsiteY139" fmla="*/ 481781 h 8504903"/>
              <a:gd name="connsiteX140" fmla="*/ 2493889 w 3573562"/>
              <a:gd name="connsiteY140" fmla="*/ 452284 h 8504903"/>
              <a:gd name="connsiteX141" fmla="*/ 2474224 w 3573562"/>
              <a:gd name="connsiteY141" fmla="*/ 422787 h 8504903"/>
              <a:gd name="connsiteX142" fmla="*/ 2464392 w 3573562"/>
              <a:gd name="connsiteY142" fmla="*/ 383458 h 8504903"/>
              <a:gd name="connsiteX143" fmla="*/ 2415230 w 3573562"/>
              <a:gd name="connsiteY143" fmla="*/ 304800 h 8504903"/>
              <a:gd name="connsiteX144" fmla="*/ 2385734 w 3573562"/>
              <a:gd name="connsiteY144" fmla="*/ 265471 h 8504903"/>
              <a:gd name="connsiteX145" fmla="*/ 2346405 w 3573562"/>
              <a:gd name="connsiteY145" fmla="*/ 186813 h 8504903"/>
              <a:gd name="connsiteX146" fmla="*/ 2316908 w 3573562"/>
              <a:gd name="connsiteY146" fmla="*/ 167148 h 8504903"/>
              <a:gd name="connsiteX147" fmla="*/ 2248082 w 3573562"/>
              <a:gd name="connsiteY147" fmla="*/ 147484 h 8504903"/>
              <a:gd name="connsiteX148" fmla="*/ 2218585 w 3573562"/>
              <a:gd name="connsiteY148" fmla="*/ 137652 h 8504903"/>
              <a:gd name="connsiteX149" fmla="*/ 2189089 w 3573562"/>
              <a:gd name="connsiteY149" fmla="*/ 78658 h 8504903"/>
              <a:gd name="connsiteX150" fmla="*/ 2169424 w 3573562"/>
              <a:gd name="connsiteY150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330792 w 3573562"/>
              <a:gd name="connsiteY74" fmla="*/ 7796981 h 8504903"/>
              <a:gd name="connsiteX75" fmla="*/ 960056 w 3573562"/>
              <a:gd name="connsiteY75" fmla="*/ 8337755 h 8504903"/>
              <a:gd name="connsiteX76" fmla="*/ 1205862 w 3573562"/>
              <a:gd name="connsiteY76" fmla="*/ 8436077 h 8504903"/>
              <a:gd name="connsiteX77" fmla="*/ 1461501 w 3573562"/>
              <a:gd name="connsiteY77" fmla="*/ 8504903 h 8504903"/>
              <a:gd name="connsiteX78" fmla="*/ 2818353 w 3573562"/>
              <a:gd name="connsiteY78" fmla="*/ 6459794 h 8504903"/>
              <a:gd name="connsiteX79" fmla="*/ 2847850 w 3573562"/>
              <a:gd name="connsiteY79" fmla="*/ 6430297 h 8504903"/>
              <a:gd name="connsiteX80" fmla="*/ 2877347 w 3573562"/>
              <a:gd name="connsiteY80" fmla="*/ 6322142 h 8504903"/>
              <a:gd name="connsiteX81" fmla="*/ 2887179 w 3573562"/>
              <a:gd name="connsiteY81" fmla="*/ 6272981 h 8504903"/>
              <a:gd name="connsiteX82" fmla="*/ 2926508 w 3573562"/>
              <a:gd name="connsiteY82" fmla="*/ 6194323 h 8504903"/>
              <a:gd name="connsiteX83" fmla="*/ 2956005 w 3573562"/>
              <a:gd name="connsiteY83" fmla="*/ 6184490 h 8504903"/>
              <a:gd name="connsiteX84" fmla="*/ 3054327 w 3573562"/>
              <a:gd name="connsiteY84" fmla="*/ 6066503 h 8504903"/>
              <a:gd name="connsiteX85" fmla="*/ 3073992 w 3573562"/>
              <a:gd name="connsiteY85" fmla="*/ 6037006 h 8504903"/>
              <a:gd name="connsiteX86" fmla="*/ 3093656 w 3573562"/>
              <a:gd name="connsiteY86" fmla="*/ 6007510 h 8504903"/>
              <a:gd name="connsiteX87" fmla="*/ 3211643 w 3573562"/>
              <a:gd name="connsiteY87" fmla="*/ 5928852 h 8504903"/>
              <a:gd name="connsiteX88" fmla="*/ 3309966 w 3573562"/>
              <a:gd name="connsiteY88" fmla="*/ 5820697 h 8504903"/>
              <a:gd name="connsiteX89" fmla="*/ 3319798 w 3573562"/>
              <a:gd name="connsiteY89" fmla="*/ 5781368 h 8504903"/>
              <a:gd name="connsiteX90" fmla="*/ 3339463 w 3573562"/>
              <a:gd name="connsiteY90" fmla="*/ 5683045 h 8504903"/>
              <a:gd name="connsiteX91" fmla="*/ 3349295 w 3573562"/>
              <a:gd name="connsiteY91" fmla="*/ 5525729 h 8504903"/>
              <a:gd name="connsiteX92" fmla="*/ 3319798 w 3573562"/>
              <a:gd name="connsiteY92" fmla="*/ 5073445 h 8504903"/>
              <a:gd name="connsiteX93" fmla="*/ 3290301 w 3573562"/>
              <a:gd name="connsiteY93" fmla="*/ 4916129 h 8504903"/>
              <a:gd name="connsiteX94" fmla="*/ 3280469 w 3573562"/>
              <a:gd name="connsiteY94" fmla="*/ 4837471 h 8504903"/>
              <a:gd name="connsiteX95" fmla="*/ 3300134 w 3573562"/>
              <a:gd name="connsiteY95" fmla="*/ 4454013 h 8504903"/>
              <a:gd name="connsiteX96" fmla="*/ 3309966 w 3573562"/>
              <a:gd name="connsiteY96" fmla="*/ 4345858 h 8504903"/>
              <a:gd name="connsiteX97" fmla="*/ 3319798 w 3573562"/>
              <a:gd name="connsiteY97" fmla="*/ 4119716 h 8504903"/>
              <a:gd name="connsiteX98" fmla="*/ 3329630 w 3573562"/>
              <a:gd name="connsiteY98" fmla="*/ 4031226 h 8504903"/>
              <a:gd name="connsiteX99" fmla="*/ 3349295 w 3573562"/>
              <a:gd name="connsiteY99" fmla="*/ 3854245 h 8504903"/>
              <a:gd name="connsiteX100" fmla="*/ 3378792 w 3573562"/>
              <a:gd name="connsiteY100" fmla="*/ 3510116 h 8504903"/>
              <a:gd name="connsiteX101" fmla="*/ 3408289 w 3573562"/>
              <a:gd name="connsiteY101" fmla="*/ 2467897 h 8504903"/>
              <a:gd name="connsiteX102" fmla="*/ 3398456 w 3573562"/>
              <a:gd name="connsiteY102" fmla="*/ 2320413 h 8504903"/>
              <a:gd name="connsiteX103" fmla="*/ 3378792 w 3573562"/>
              <a:gd name="connsiteY103" fmla="*/ 2231923 h 8504903"/>
              <a:gd name="connsiteX104" fmla="*/ 3359127 w 3573562"/>
              <a:gd name="connsiteY104" fmla="*/ 2094271 h 8504903"/>
              <a:gd name="connsiteX105" fmla="*/ 3339463 w 3573562"/>
              <a:gd name="connsiteY105" fmla="*/ 2035277 h 8504903"/>
              <a:gd name="connsiteX106" fmla="*/ 3300134 w 3573562"/>
              <a:gd name="connsiteY106" fmla="*/ 1936955 h 8504903"/>
              <a:gd name="connsiteX107" fmla="*/ 3290301 w 3573562"/>
              <a:gd name="connsiteY107" fmla="*/ 1897626 h 8504903"/>
              <a:gd name="connsiteX108" fmla="*/ 3270637 w 3573562"/>
              <a:gd name="connsiteY108" fmla="*/ 1868129 h 8504903"/>
              <a:gd name="connsiteX109" fmla="*/ 3241140 w 3573562"/>
              <a:gd name="connsiteY109" fmla="*/ 1818968 h 8504903"/>
              <a:gd name="connsiteX110" fmla="*/ 3231308 w 3573562"/>
              <a:gd name="connsiteY110" fmla="*/ 1789471 h 8504903"/>
              <a:gd name="connsiteX111" fmla="*/ 3201811 w 3573562"/>
              <a:gd name="connsiteY111" fmla="*/ 1730477 h 8504903"/>
              <a:gd name="connsiteX112" fmla="*/ 3172314 w 3573562"/>
              <a:gd name="connsiteY112" fmla="*/ 1632155 h 8504903"/>
              <a:gd name="connsiteX113" fmla="*/ 3152650 w 3573562"/>
              <a:gd name="connsiteY113" fmla="*/ 1582994 h 8504903"/>
              <a:gd name="connsiteX114" fmla="*/ 3093656 w 3573562"/>
              <a:gd name="connsiteY114" fmla="*/ 1533832 h 8504903"/>
              <a:gd name="connsiteX115" fmla="*/ 3083824 w 3573562"/>
              <a:gd name="connsiteY115" fmla="*/ 1504336 h 8504903"/>
              <a:gd name="connsiteX116" fmla="*/ 3044495 w 3573562"/>
              <a:gd name="connsiteY116" fmla="*/ 1465006 h 8504903"/>
              <a:gd name="connsiteX117" fmla="*/ 2975669 w 3573562"/>
              <a:gd name="connsiteY117" fmla="*/ 1415845 h 8504903"/>
              <a:gd name="connsiteX118" fmla="*/ 2956005 w 3573562"/>
              <a:gd name="connsiteY118" fmla="*/ 1386348 h 8504903"/>
              <a:gd name="connsiteX119" fmla="*/ 2926508 w 3573562"/>
              <a:gd name="connsiteY119" fmla="*/ 1356852 h 8504903"/>
              <a:gd name="connsiteX120" fmla="*/ 2916676 w 3573562"/>
              <a:gd name="connsiteY120" fmla="*/ 1327355 h 8504903"/>
              <a:gd name="connsiteX121" fmla="*/ 2887179 w 3573562"/>
              <a:gd name="connsiteY121" fmla="*/ 1297858 h 8504903"/>
              <a:gd name="connsiteX122" fmla="*/ 2867514 w 3573562"/>
              <a:gd name="connsiteY122" fmla="*/ 1258529 h 8504903"/>
              <a:gd name="connsiteX123" fmla="*/ 2828185 w 3573562"/>
              <a:gd name="connsiteY123" fmla="*/ 1219200 h 8504903"/>
              <a:gd name="connsiteX124" fmla="*/ 2798689 w 3573562"/>
              <a:gd name="connsiteY124" fmla="*/ 1179871 h 8504903"/>
              <a:gd name="connsiteX125" fmla="*/ 2779024 w 3573562"/>
              <a:gd name="connsiteY125" fmla="*/ 1150374 h 8504903"/>
              <a:gd name="connsiteX126" fmla="*/ 2720030 w 3573562"/>
              <a:gd name="connsiteY126" fmla="*/ 1071716 h 8504903"/>
              <a:gd name="connsiteX127" fmla="*/ 2710198 w 3573562"/>
              <a:gd name="connsiteY127" fmla="*/ 1042219 h 8504903"/>
              <a:gd name="connsiteX128" fmla="*/ 2690534 w 3573562"/>
              <a:gd name="connsiteY128" fmla="*/ 1012723 h 8504903"/>
              <a:gd name="connsiteX129" fmla="*/ 2661037 w 3573562"/>
              <a:gd name="connsiteY129" fmla="*/ 934065 h 8504903"/>
              <a:gd name="connsiteX130" fmla="*/ 2651205 w 3573562"/>
              <a:gd name="connsiteY130" fmla="*/ 894736 h 8504903"/>
              <a:gd name="connsiteX131" fmla="*/ 2611876 w 3573562"/>
              <a:gd name="connsiteY131" fmla="*/ 816077 h 8504903"/>
              <a:gd name="connsiteX132" fmla="*/ 2592211 w 3573562"/>
              <a:gd name="connsiteY132" fmla="*/ 737419 h 8504903"/>
              <a:gd name="connsiteX133" fmla="*/ 2572547 w 3573562"/>
              <a:gd name="connsiteY133" fmla="*/ 688258 h 8504903"/>
              <a:gd name="connsiteX134" fmla="*/ 2562714 w 3573562"/>
              <a:gd name="connsiteY134" fmla="*/ 648929 h 8504903"/>
              <a:gd name="connsiteX135" fmla="*/ 2552882 w 3573562"/>
              <a:gd name="connsiteY135" fmla="*/ 619432 h 8504903"/>
              <a:gd name="connsiteX136" fmla="*/ 2543050 w 3573562"/>
              <a:gd name="connsiteY136" fmla="*/ 570271 h 8504903"/>
              <a:gd name="connsiteX137" fmla="*/ 2533218 w 3573562"/>
              <a:gd name="connsiteY137" fmla="*/ 530942 h 8504903"/>
              <a:gd name="connsiteX138" fmla="*/ 2523385 w 3573562"/>
              <a:gd name="connsiteY138" fmla="*/ 481781 h 8504903"/>
              <a:gd name="connsiteX139" fmla="*/ 2493889 w 3573562"/>
              <a:gd name="connsiteY139" fmla="*/ 452284 h 8504903"/>
              <a:gd name="connsiteX140" fmla="*/ 2474224 w 3573562"/>
              <a:gd name="connsiteY140" fmla="*/ 422787 h 8504903"/>
              <a:gd name="connsiteX141" fmla="*/ 2464392 w 3573562"/>
              <a:gd name="connsiteY141" fmla="*/ 383458 h 8504903"/>
              <a:gd name="connsiteX142" fmla="*/ 2415230 w 3573562"/>
              <a:gd name="connsiteY142" fmla="*/ 304800 h 8504903"/>
              <a:gd name="connsiteX143" fmla="*/ 2385734 w 3573562"/>
              <a:gd name="connsiteY143" fmla="*/ 265471 h 8504903"/>
              <a:gd name="connsiteX144" fmla="*/ 2346405 w 3573562"/>
              <a:gd name="connsiteY144" fmla="*/ 186813 h 8504903"/>
              <a:gd name="connsiteX145" fmla="*/ 2316908 w 3573562"/>
              <a:gd name="connsiteY145" fmla="*/ 167148 h 8504903"/>
              <a:gd name="connsiteX146" fmla="*/ 2248082 w 3573562"/>
              <a:gd name="connsiteY146" fmla="*/ 147484 h 8504903"/>
              <a:gd name="connsiteX147" fmla="*/ 2218585 w 3573562"/>
              <a:gd name="connsiteY147" fmla="*/ 137652 h 8504903"/>
              <a:gd name="connsiteX148" fmla="*/ 2189089 w 3573562"/>
              <a:gd name="connsiteY148" fmla="*/ 78658 h 8504903"/>
              <a:gd name="connsiteX149" fmla="*/ 2169424 w 3573562"/>
              <a:gd name="connsiteY149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330792 w 3573562"/>
              <a:gd name="connsiteY73" fmla="*/ 7796981 h 8504903"/>
              <a:gd name="connsiteX74" fmla="*/ 960056 w 3573562"/>
              <a:gd name="connsiteY74" fmla="*/ 8337755 h 8504903"/>
              <a:gd name="connsiteX75" fmla="*/ 1205862 w 3573562"/>
              <a:gd name="connsiteY75" fmla="*/ 8436077 h 8504903"/>
              <a:gd name="connsiteX76" fmla="*/ 1461501 w 3573562"/>
              <a:gd name="connsiteY76" fmla="*/ 8504903 h 8504903"/>
              <a:gd name="connsiteX77" fmla="*/ 2818353 w 3573562"/>
              <a:gd name="connsiteY77" fmla="*/ 6459794 h 8504903"/>
              <a:gd name="connsiteX78" fmla="*/ 2847850 w 3573562"/>
              <a:gd name="connsiteY78" fmla="*/ 6430297 h 8504903"/>
              <a:gd name="connsiteX79" fmla="*/ 2877347 w 3573562"/>
              <a:gd name="connsiteY79" fmla="*/ 6322142 h 8504903"/>
              <a:gd name="connsiteX80" fmla="*/ 2887179 w 3573562"/>
              <a:gd name="connsiteY80" fmla="*/ 6272981 h 8504903"/>
              <a:gd name="connsiteX81" fmla="*/ 2926508 w 3573562"/>
              <a:gd name="connsiteY81" fmla="*/ 6194323 h 8504903"/>
              <a:gd name="connsiteX82" fmla="*/ 2956005 w 3573562"/>
              <a:gd name="connsiteY82" fmla="*/ 6184490 h 8504903"/>
              <a:gd name="connsiteX83" fmla="*/ 3054327 w 3573562"/>
              <a:gd name="connsiteY83" fmla="*/ 6066503 h 8504903"/>
              <a:gd name="connsiteX84" fmla="*/ 3073992 w 3573562"/>
              <a:gd name="connsiteY84" fmla="*/ 6037006 h 8504903"/>
              <a:gd name="connsiteX85" fmla="*/ 3093656 w 3573562"/>
              <a:gd name="connsiteY85" fmla="*/ 6007510 h 8504903"/>
              <a:gd name="connsiteX86" fmla="*/ 3211643 w 3573562"/>
              <a:gd name="connsiteY86" fmla="*/ 5928852 h 8504903"/>
              <a:gd name="connsiteX87" fmla="*/ 3309966 w 3573562"/>
              <a:gd name="connsiteY87" fmla="*/ 5820697 h 8504903"/>
              <a:gd name="connsiteX88" fmla="*/ 3319798 w 3573562"/>
              <a:gd name="connsiteY88" fmla="*/ 5781368 h 8504903"/>
              <a:gd name="connsiteX89" fmla="*/ 3339463 w 3573562"/>
              <a:gd name="connsiteY89" fmla="*/ 5683045 h 8504903"/>
              <a:gd name="connsiteX90" fmla="*/ 3349295 w 3573562"/>
              <a:gd name="connsiteY90" fmla="*/ 5525729 h 8504903"/>
              <a:gd name="connsiteX91" fmla="*/ 3319798 w 3573562"/>
              <a:gd name="connsiteY91" fmla="*/ 5073445 h 8504903"/>
              <a:gd name="connsiteX92" fmla="*/ 3290301 w 3573562"/>
              <a:gd name="connsiteY92" fmla="*/ 4916129 h 8504903"/>
              <a:gd name="connsiteX93" fmla="*/ 3280469 w 3573562"/>
              <a:gd name="connsiteY93" fmla="*/ 4837471 h 8504903"/>
              <a:gd name="connsiteX94" fmla="*/ 3300134 w 3573562"/>
              <a:gd name="connsiteY94" fmla="*/ 4454013 h 8504903"/>
              <a:gd name="connsiteX95" fmla="*/ 3309966 w 3573562"/>
              <a:gd name="connsiteY95" fmla="*/ 4345858 h 8504903"/>
              <a:gd name="connsiteX96" fmla="*/ 3319798 w 3573562"/>
              <a:gd name="connsiteY96" fmla="*/ 4119716 h 8504903"/>
              <a:gd name="connsiteX97" fmla="*/ 3329630 w 3573562"/>
              <a:gd name="connsiteY97" fmla="*/ 4031226 h 8504903"/>
              <a:gd name="connsiteX98" fmla="*/ 3349295 w 3573562"/>
              <a:gd name="connsiteY98" fmla="*/ 3854245 h 8504903"/>
              <a:gd name="connsiteX99" fmla="*/ 3378792 w 3573562"/>
              <a:gd name="connsiteY99" fmla="*/ 3510116 h 8504903"/>
              <a:gd name="connsiteX100" fmla="*/ 3408289 w 3573562"/>
              <a:gd name="connsiteY100" fmla="*/ 2467897 h 8504903"/>
              <a:gd name="connsiteX101" fmla="*/ 3398456 w 3573562"/>
              <a:gd name="connsiteY101" fmla="*/ 2320413 h 8504903"/>
              <a:gd name="connsiteX102" fmla="*/ 3378792 w 3573562"/>
              <a:gd name="connsiteY102" fmla="*/ 2231923 h 8504903"/>
              <a:gd name="connsiteX103" fmla="*/ 3359127 w 3573562"/>
              <a:gd name="connsiteY103" fmla="*/ 2094271 h 8504903"/>
              <a:gd name="connsiteX104" fmla="*/ 3339463 w 3573562"/>
              <a:gd name="connsiteY104" fmla="*/ 2035277 h 8504903"/>
              <a:gd name="connsiteX105" fmla="*/ 3300134 w 3573562"/>
              <a:gd name="connsiteY105" fmla="*/ 1936955 h 8504903"/>
              <a:gd name="connsiteX106" fmla="*/ 3290301 w 3573562"/>
              <a:gd name="connsiteY106" fmla="*/ 1897626 h 8504903"/>
              <a:gd name="connsiteX107" fmla="*/ 3270637 w 3573562"/>
              <a:gd name="connsiteY107" fmla="*/ 1868129 h 8504903"/>
              <a:gd name="connsiteX108" fmla="*/ 3241140 w 3573562"/>
              <a:gd name="connsiteY108" fmla="*/ 1818968 h 8504903"/>
              <a:gd name="connsiteX109" fmla="*/ 3231308 w 3573562"/>
              <a:gd name="connsiteY109" fmla="*/ 1789471 h 8504903"/>
              <a:gd name="connsiteX110" fmla="*/ 3201811 w 3573562"/>
              <a:gd name="connsiteY110" fmla="*/ 1730477 h 8504903"/>
              <a:gd name="connsiteX111" fmla="*/ 3172314 w 3573562"/>
              <a:gd name="connsiteY111" fmla="*/ 1632155 h 8504903"/>
              <a:gd name="connsiteX112" fmla="*/ 3152650 w 3573562"/>
              <a:gd name="connsiteY112" fmla="*/ 1582994 h 8504903"/>
              <a:gd name="connsiteX113" fmla="*/ 3093656 w 3573562"/>
              <a:gd name="connsiteY113" fmla="*/ 1533832 h 8504903"/>
              <a:gd name="connsiteX114" fmla="*/ 3083824 w 3573562"/>
              <a:gd name="connsiteY114" fmla="*/ 1504336 h 8504903"/>
              <a:gd name="connsiteX115" fmla="*/ 3044495 w 3573562"/>
              <a:gd name="connsiteY115" fmla="*/ 1465006 h 8504903"/>
              <a:gd name="connsiteX116" fmla="*/ 2975669 w 3573562"/>
              <a:gd name="connsiteY116" fmla="*/ 1415845 h 8504903"/>
              <a:gd name="connsiteX117" fmla="*/ 2956005 w 3573562"/>
              <a:gd name="connsiteY117" fmla="*/ 1386348 h 8504903"/>
              <a:gd name="connsiteX118" fmla="*/ 2926508 w 3573562"/>
              <a:gd name="connsiteY118" fmla="*/ 1356852 h 8504903"/>
              <a:gd name="connsiteX119" fmla="*/ 2916676 w 3573562"/>
              <a:gd name="connsiteY119" fmla="*/ 1327355 h 8504903"/>
              <a:gd name="connsiteX120" fmla="*/ 2887179 w 3573562"/>
              <a:gd name="connsiteY120" fmla="*/ 1297858 h 8504903"/>
              <a:gd name="connsiteX121" fmla="*/ 2867514 w 3573562"/>
              <a:gd name="connsiteY121" fmla="*/ 1258529 h 8504903"/>
              <a:gd name="connsiteX122" fmla="*/ 2828185 w 3573562"/>
              <a:gd name="connsiteY122" fmla="*/ 1219200 h 8504903"/>
              <a:gd name="connsiteX123" fmla="*/ 2798689 w 3573562"/>
              <a:gd name="connsiteY123" fmla="*/ 1179871 h 8504903"/>
              <a:gd name="connsiteX124" fmla="*/ 2779024 w 3573562"/>
              <a:gd name="connsiteY124" fmla="*/ 1150374 h 8504903"/>
              <a:gd name="connsiteX125" fmla="*/ 2720030 w 3573562"/>
              <a:gd name="connsiteY125" fmla="*/ 1071716 h 8504903"/>
              <a:gd name="connsiteX126" fmla="*/ 2710198 w 3573562"/>
              <a:gd name="connsiteY126" fmla="*/ 1042219 h 8504903"/>
              <a:gd name="connsiteX127" fmla="*/ 2690534 w 3573562"/>
              <a:gd name="connsiteY127" fmla="*/ 1012723 h 8504903"/>
              <a:gd name="connsiteX128" fmla="*/ 2661037 w 3573562"/>
              <a:gd name="connsiteY128" fmla="*/ 934065 h 8504903"/>
              <a:gd name="connsiteX129" fmla="*/ 2651205 w 3573562"/>
              <a:gd name="connsiteY129" fmla="*/ 894736 h 8504903"/>
              <a:gd name="connsiteX130" fmla="*/ 2611876 w 3573562"/>
              <a:gd name="connsiteY130" fmla="*/ 816077 h 8504903"/>
              <a:gd name="connsiteX131" fmla="*/ 2592211 w 3573562"/>
              <a:gd name="connsiteY131" fmla="*/ 737419 h 8504903"/>
              <a:gd name="connsiteX132" fmla="*/ 2572547 w 3573562"/>
              <a:gd name="connsiteY132" fmla="*/ 688258 h 8504903"/>
              <a:gd name="connsiteX133" fmla="*/ 2562714 w 3573562"/>
              <a:gd name="connsiteY133" fmla="*/ 648929 h 8504903"/>
              <a:gd name="connsiteX134" fmla="*/ 2552882 w 3573562"/>
              <a:gd name="connsiteY134" fmla="*/ 619432 h 8504903"/>
              <a:gd name="connsiteX135" fmla="*/ 2543050 w 3573562"/>
              <a:gd name="connsiteY135" fmla="*/ 570271 h 8504903"/>
              <a:gd name="connsiteX136" fmla="*/ 2533218 w 3573562"/>
              <a:gd name="connsiteY136" fmla="*/ 530942 h 8504903"/>
              <a:gd name="connsiteX137" fmla="*/ 2523385 w 3573562"/>
              <a:gd name="connsiteY137" fmla="*/ 481781 h 8504903"/>
              <a:gd name="connsiteX138" fmla="*/ 2493889 w 3573562"/>
              <a:gd name="connsiteY138" fmla="*/ 452284 h 8504903"/>
              <a:gd name="connsiteX139" fmla="*/ 2474224 w 3573562"/>
              <a:gd name="connsiteY139" fmla="*/ 422787 h 8504903"/>
              <a:gd name="connsiteX140" fmla="*/ 2464392 w 3573562"/>
              <a:gd name="connsiteY140" fmla="*/ 383458 h 8504903"/>
              <a:gd name="connsiteX141" fmla="*/ 2415230 w 3573562"/>
              <a:gd name="connsiteY141" fmla="*/ 304800 h 8504903"/>
              <a:gd name="connsiteX142" fmla="*/ 2385734 w 3573562"/>
              <a:gd name="connsiteY142" fmla="*/ 265471 h 8504903"/>
              <a:gd name="connsiteX143" fmla="*/ 2346405 w 3573562"/>
              <a:gd name="connsiteY143" fmla="*/ 186813 h 8504903"/>
              <a:gd name="connsiteX144" fmla="*/ 2316908 w 3573562"/>
              <a:gd name="connsiteY144" fmla="*/ 167148 h 8504903"/>
              <a:gd name="connsiteX145" fmla="*/ 2248082 w 3573562"/>
              <a:gd name="connsiteY145" fmla="*/ 147484 h 8504903"/>
              <a:gd name="connsiteX146" fmla="*/ 2218585 w 3573562"/>
              <a:gd name="connsiteY146" fmla="*/ 137652 h 8504903"/>
              <a:gd name="connsiteX147" fmla="*/ 2189089 w 3573562"/>
              <a:gd name="connsiteY147" fmla="*/ 78658 h 8504903"/>
              <a:gd name="connsiteX148" fmla="*/ 2169424 w 3573562"/>
              <a:gd name="connsiteY148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330792 w 3573562"/>
              <a:gd name="connsiteY72" fmla="*/ 7796981 h 8504903"/>
              <a:gd name="connsiteX73" fmla="*/ 960056 w 3573562"/>
              <a:gd name="connsiteY73" fmla="*/ 8337755 h 8504903"/>
              <a:gd name="connsiteX74" fmla="*/ 1205862 w 3573562"/>
              <a:gd name="connsiteY74" fmla="*/ 8436077 h 8504903"/>
              <a:gd name="connsiteX75" fmla="*/ 1461501 w 3573562"/>
              <a:gd name="connsiteY75" fmla="*/ 8504903 h 8504903"/>
              <a:gd name="connsiteX76" fmla="*/ 2818353 w 3573562"/>
              <a:gd name="connsiteY76" fmla="*/ 6459794 h 8504903"/>
              <a:gd name="connsiteX77" fmla="*/ 2847850 w 3573562"/>
              <a:gd name="connsiteY77" fmla="*/ 6430297 h 8504903"/>
              <a:gd name="connsiteX78" fmla="*/ 2877347 w 3573562"/>
              <a:gd name="connsiteY78" fmla="*/ 6322142 h 8504903"/>
              <a:gd name="connsiteX79" fmla="*/ 2887179 w 3573562"/>
              <a:gd name="connsiteY79" fmla="*/ 6272981 h 8504903"/>
              <a:gd name="connsiteX80" fmla="*/ 2926508 w 3573562"/>
              <a:gd name="connsiteY80" fmla="*/ 6194323 h 8504903"/>
              <a:gd name="connsiteX81" fmla="*/ 2956005 w 3573562"/>
              <a:gd name="connsiteY81" fmla="*/ 6184490 h 8504903"/>
              <a:gd name="connsiteX82" fmla="*/ 3054327 w 3573562"/>
              <a:gd name="connsiteY82" fmla="*/ 6066503 h 8504903"/>
              <a:gd name="connsiteX83" fmla="*/ 3073992 w 3573562"/>
              <a:gd name="connsiteY83" fmla="*/ 6037006 h 8504903"/>
              <a:gd name="connsiteX84" fmla="*/ 3093656 w 3573562"/>
              <a:gd name="connsiteY84" fmla="*/ 6007510 h 8504903"/>
              <a:gd name="connsiteX85" fmla="*/ 3211643 w 3573562"/>
              <a:gd name="connsiteY85" fmla="*/ 5928852 h 8504903"/>
              <a:gd name="connsiteX86" fmla="*/ 3309966 w 3573562"/>
              <a:gd name="connsiteY86" fmla="*/ 5820697 h 8504903"/>
              <a:gd name="connsiteX87" fmla="*/ 3319798 w 3573562"/>
              <a:gd name="connsiteY87" fmla="*/ 5781368 h 8504903"/>
              <a:gd name="connsiteX88" fmla="*/ 3339463 w 3573562"/>
              <a:gd name="connsiteY88" fmla="*/ 5683045 h 8504903"/>
              <a:gd name="connsiteX89" fmla="*/ 3349295 w 3573562"/>
              <a:gd name="connsiteY89" fmla="*/ 5525729 h 8504903"/>
              <a:gd name="connsiteX90" fmla="*/ 3319798 w 3573562"/>
              <a:gd name="connsiteY90" fmla="*/ 5073445 h 8504903"/>
              <a:gd name="connsiteX91" fmla="*/ 3290301 w 3573562"/>
              <a:gd name="connsiteY91" fmla="*/ 4916129 h 8504903"/>
              <a:gd name="connsiteX92" fmla="*/ 3280469 w 3573562"/>
              <a:gd name="connsiteY92" fmla="*/ 4837471 h 8504903"/>
              <a:gd name="connsiteX93" fmla="*/ 3300134 w 3573562"/>
              <a:gd name="connsiteY93" fmla="*/ 4454013 h 8504903"/>
              <a:gd name="connsiteX94" fmla="*/ 3309966 w 3573562"/>
              <a:gd name="connsiteY94" fmla="*/ 4345858 h 8504903"/>
              <a:gd name="connsiteX95" fmla="*/ 3319798 w 3573562"/>
              <a:gd name="connsiteY95" fmla="*/ 4119716 h 8504903"/>
              <a:gd name="connsiteX96" fmla="*/ 3329630 w 3573562"/>
              <a:gd name="connsiteY96" fmla="*/ 4031226 h 8504903"/>
              <a:gd name="connsiteX97" fmla="*/ 3349295 w 3573562"/>
              <a:gd name="connsiteY97" fmla="*/ 3854245 h 8504903"/>
              <a:gd name="connsiteX98" fmla="*/ 3378792 w 3573562"/>
              <a:gd name="connsiteY98" fmla="*/ 3510116 h 8504903"/>
              <a:gd name="connsiteX99" fmla="*/ 3408289 w 3573562"/>
              <a:gd name="connsiteY99" fmla="*/ 2467897 h 8504903"/>
              <a:gd name="connsiteX100" fmla="*/ 3398456 w 3573562"/>
              <a:gd name="connsiteY100" fmla="*/ 2320413 h 8504903"/>
              <a:gd name="connsiteX101" fmla="*/ 3378792 w 3573562"/>
              <a:gd name="connsiteY101" fmla="*/ 2231923 h 8504903"/>
              <a:gd name="connsiteX102" fmla="*/ 3359127 w 3573562"/>
              <a:gd name="connsiteY102" fmla="*/ 2094271 h 8504903"/>
              <a:gd name="connsiteX103" fmla="*/ 3339463 w 3573562"/>
              <a:gd name="connsiteY103" fmla="*/ 2035277 h 8504903"/>
              <a:gd name="connsiteX104" fmla="*/ 3300134 w 3573562"/>
              <a:gd name="connsiteY104" fmla="*/ 1936955 h 8504903"/>
              <a:gd name="connsiteX105" fmla="*/ 3290301 w 3573562"/>
              <a:gd name="connsiteY105" fmla="*/ 1897626 h 8504903"/>
              <a:gd name="connsiteX106" fmla="*/ 3270637 w 3573562"/>
              <a:gd name="connsiteY106" fmla="*/ 1868129 h 8504903"/>
              <a:gd name="connsiteX107" fmla="*/ 3241140 w 3573562"/>
              <a:gd name="connsiteY107" fmla="*/ 1818968 h 8504903"/>
              <a:gd name="connsiteX108" fmla="*/ 3231308 w 3573562"/>
              <a:gd name="connsiteY108" fmla="*/ 1789471 h 8504903"/>
              <a:gd name="connsiteX109" fmla="*/ 3201811 w 3573562"/>
              <a:gd name="connsiteY109" fmla="*/ 1730477 h 8504903"/>
              <a:gd name="connsiteX110" fmla="*/ 3172314 w 3573562"/>
              <a:gd name="connsiteY110" fmla="*/ 1632155 h 8504903"/>
              <a:gd name="connsiteX111" fmla="*/ 3152650 w 3573562"/>
              <a:gd name="connsiteY111" fmla="*/ 1582994 h 8504903"/>
              <a:gd name="connsiteX112" fmla="*/ 3093656 w 3573562"/>
              <a:gd name="connsiteY112" fmla="*/ 1533832 h 8504903"/>
              <a:gd name="connsiteX113" fmla="*/ 3083824 w 3573562"/>
              <a:gd name="connsiteY113" fmla="*/ 1504336 h 8504903"/>
              <a:gd name="connsiteX114" fmla="*/ 3044495 w 3573562"/>
              <a:gd name="connsiteY114" fmla="*/ 1465006 h 8504903"/>
              <a:gd name="connsiteX115" fmla="*/ 2975669 w 3573562"/>
              <a:gd name="connsiteY115" fmla="*/ 1415845 h 8504903"/>
              <a:gd name="connsiteX116" fmla="*/ 2956005 w 3573562"/>
              <a:gd name="connsiteY116" fmla="*/ 1386348 h 8504903"/>
              <a:gd name="connsiteX117" fmla="*/ 2926508 w 3573562"/>
              <a:gd name="connsiteY117" fmla="*/ 1356852 h 8504903"/>
              <a:gd name="connsiteX118" fmla="*/ 2916676 w 3573562"/>
              <a:gd name="connsiteY118" fmla="*/ 1327355 h 8504903"/>
              <a:gd name="connsiteX119" fmla="*/ 2887179 w 3573562"/>
              <a:gd name="connsiteY119" fmla="*/ 1297858 h 8504903"/>
              <a:gd name="connsiteX120" fmla="*/ 2867514 w 3573562"/>
              <a:gd name="connsiteY120" fmla="*/ 1258529 h 8504903"/>
              <a:gd name="connsiteX121" fmla="*/ 2828185 w 3573562"/>
              <a:gd name="connsiteY121" fmla="*/ 1219200 h 8504903"/>
              <a:gd name="connsiteX122" fmla="*/ 2798689 w 3573562"/>
              <a:gd name="connsiteY122" fmla="*/ 1179871 h 8504903"/>
              <a:gd name="connsiteX123" fmla="*/ 2779024 w 3573562"/>
              <a:gd name="connsiteY123" fmla="*/ 1150374 h 8504903"/>
              <a:gd name="connsiteX124" fmla="*/ 2720030 w 3573562"/>
              <a:gd name="connsiteY124" fmla="*/ 1071716 h 8504903"/>
              <a:gd name="connsiteX125" fmla="*/ 2710198 w 3573562"/>
              <a:gd name="connsiteY125" fmla="*/ 1042219 h 8504903"/>
              <a:gd name="connsiteX126" fmla="*/ 2690534 w 3573562"/>
              <a:gd name="connsiteY126" fmla="*/ 1012723 h 8504903"/>
              <a:gd name="connsiteX127" fmla="*/ 2661037 w 3573562"/>
              <a:gd name="connsiteY127" fmla="*/ 934065 h 8504903"/>
              <a:gd name="connsiteX128" fmla="*/ 2651205 w 3573562"/>
              <a:gd name="connsiteY128" fmla="*/ 894736 h 8504903"/>
              <a:gd name="connsiteX129" fmla="*/ 2611876 w 3573562"/>
              <a:gd name="connsiteY129" fmla="*/ 816077 h 8504903"/>
              <a:gd name="connsiteX130" fmla="*/ 2592211 w 3573562"/>
              <a:gd name="connsiteY130" fmla="*/ 737419 h 8504903"/>
              <a:gd name="connsiteX131" fmla="*/ 2572547 w 3573562"/>
              <a:gd name="connsiteY131" fmla="*/ 688258 h 8504903"/>
              <a:gd name="connsiteX132" fmla="*/ 2562714 w 3573562"/>
              <a:gd name="connsiteY132" fmla="*/ 648929 h 8504903"/>
              <a:gd name="connsiteX133" fmla="*/ 2552882 w 3573562"/>
              <a:gd name="connsiteY133" fmla="*/ 619432 h 8504903"/>
              <a:gd name="connsiteX134" fmla="*/ 2543050 w 3573562"/>
              <a:gd name="connsiteY134" fmla="*/ 570271 h 8504903"/>
              <a:gd name="connsiteX135" fmla="*/ 2533218 w 3573562"/>
              <a:gd name="connsiteY135" fmla="*/ 530942 h 8504903"/>
              <a:gd name="connsiteX136" fmla="*/ 2523385 w 3573562"/>
              <a:gd name="connsiteY136" fmla="*/ 481781 h 8504903"/>
              <a:gd name="connsiteX137" fmla="*/ 2493889 w 3573562"/>
              <a:gd name="connsiteY137" fmla="*/ 452284 h 8504903"/>
              <a:gd name="connsiteX138" fmla="*/ 2474224 w 3573562"/>
              <a:gd name="connsiteY138" fmla="*/ 422787 h 8504903"/>
              <a:gd name="connsiteX139" fmla="*/ 2464392 w 3573562"/>
              <a:gd name="connsiteY139" fmla="*/ 383458 h 8504903"/>
              <a:gd name="connsiteX140" fmla="*/ 2415230 w 3573562"/>
              <a:gd name="connsiteY140" fmla="*/ 304800 h 8504903"/>
              <a:gd name="connsiteX141" fmla="*/ 2385734 w 3573562"/>
              <a:gd name="connsiteY141" fmla="*/ 265471 h 8504903"/>
              <a:gd name="connsiteX142" fmla="*/ 2346405 w 3573562"/>
              <a:gd name="connsiteY142" fmla="*/ 186813 h 8504903"/>
              <a:gd name="connsiteX143" fmla="*/ 2316908 w 3573562"/>
              <a:gd name="connsiteY143" fmla="*/ 167148 h 8504903"/>
              <a:gd name="connsiteX144" fmla="*/ 2248082 w 3573562"/>
              <a:gd name="connsiteY144" fmla="*/ 147484 h 8504903"/>
              <a:gd name="connsiteX145" fmla="*/ 2218585 w 3573562"/>
              <a:gd name="connsiteY145" fmla="*/ 137652 h 8504903"/>
              <a:gd name="connsiteX146" fmla="*/ 2189089 w 3573562"/>
              <a:gd name="connsiteY146" fmla="*/ 78658 h 8504903"/>
              <a:gd name="connsiteX147" fmla="*/ 2169424 w 3573562"/>
              <a:gd name="connsiteY147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330792 w 3573562"/>
              <a:gd name="connsiteY71" fmla="*/ 7796981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147" fmla="*/ 1087876 w 3573562"/>
              <a:gd name="connsiteY147" fmla="*/ 0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0405 h 8504903"/>
              <a:gd name="connsiteX147" fmla="*/ 1087876 w 3573562"/>
              <a:gd name="connsiteY147" fmla="*/ 0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0405 h 8504903"/>
              <a:gd name="connsiteX147" fmla="*/ 1931343 w 3573562"/>
              <a:gd name="connsiteY147" fmla="*/ 26773 h 8504903"/>
              <a:gd name="connsiteX148" fmla="*/ 1087876 w 3573562"/>
              <a:gd name="connsiteY148" fmla="*/ 0 h 8504903"/>
              <a:gd name="connsiteX0" fmla="*/ 1087876 w 3573562"/>
              <a:gd name="connsiteY0" fmla="*/ 80319 h 8585222"/>
              <a:gd name="connsiteX1" fmla="*/ 999385 w 3573562"/>
              <a:gd name="connsiteY1" fmla="*/ 99984 h 8585222"/>
              <a:gd name="connsiteX2" fmla="*/ 969889 w 3573562"/>
              <a:gd name="connsiteY2" fmla="*/ 119648 h 8585222"/>
              <a:gd name="connsiteX3" fmla="*/ 940392 w 3573562"/>
              <a:gd name="connsiteY3" fmla="*/ 178642 h 8585222"/>
              <a:gd name="connsiteX4" fmla="*/ 920727 w 3573562"/>
              <a:gd name="connsiteY4" fmla="*/ 208138 h 8585222"/>
              <a:gd name="connsiteX5" fmla="*/ 920727 w 3573562"/>
              <a:gd name="connsiteY5" fmla="*/ 434280 h 8585222"/>
              <a:gd name="connsiteX6" fmla="*/ 871566 w 3573562"/>
              <a:gd name="connsiteY6" fmla="*/ 581764 h 8585222"/>
              <a:gd name="connsiteX7" fmla="*/ 851901 w 3573562"/>
              <a:gd name="connsiteY7" fmla="*/ 640758 h 8585222"/>
              <a:gd name="connsiteX8" fmla="*/ 842069 w 3573562"/>
              <a:gd name="connsiteY8" fmla="*/ 670255 h 8585222"/>
              <a:gd name="connsiteX9" fmla="*/ 812572 w 3573562"/>
              <a:gd name="connsiteY9" fmla="*/ 680087 h 8585222"/>
              <a:gd name="connsiteX10" fmla="*/ 773243 w 3573562"/>
              <a:gd name="connsiteY10" fmla="*/ 748913 h 8585222"/>
              <a:gd name="connsiteX11" fmla="*/ 763411 w 3573562"/>
              <a:gd name="connsiteY11" fmla="*/ 798074 h 8585222"/>
              <a:gd name="connsiteX12" fmla="*/ 753579 w 3573562"/>
              <a:gd name="connsiteY12" fmla="*/ 1171700 h 8585222"/>
              <a:gd name="connsiteX13" fmla="*/ 743747 w 3573562"/>
              <a:gd name="connsiteY13" fmla="*/ 1270022 h 8585222"/>
              <a:gd name="connsiteX14" fmla="*/ 724082 w 3573562"/>
              <a:gd name="connsiteY14" fmla="*/ 1309351 h 8585222"/>
              <a:gd name="connsiteX15" fmla="*/ 684753 w 3573562"/>
              <a:gd name="connsiteY15" fmla="*/ 1378177 h 8585222"/>
              <a:gd name="connsiteX16" fmla="*/ 674921 w 3573562"/>
              <a:gd name="connsiteY16" fmla="*/ 1407674 h 8585222"/>
              <a:gd name="connsiteX17" fmla="*/ 645424 w 3573562"/>
              <a:gd name="connsiteY17" fmla="*/ 1447003 h 8585222"/>
              <a:gd name="connsiteX18" fmla="*/ 606095 w 3573562"/>
              <a:gd name="connsiteY18" fmla="*/ 1505996 h 8585222"/>
              <a:gd name="connsiteX19" fmla="*/ 566766 w 3573562"/>
              <a:gd name="connsiteY19" fmla="*/ 1564990 h 8585222"/>
              <a:gd name="connsiteX20" fmla="*/ 527437 w 3573562"/>
              <a:gd name="connsiteY20" fmla="*/ 1633816 h 8585222"/>
              <a:gd name="connsiteX21" fmla="*/ 488108 w 3573562"/>
              <a:gd name="connsiteY21" fmla="*/ 1751803 h 8585222"/>
              <a:gd name="connsiteX22" fmla="*/ 478276 w 3573562"/>
              <a:gd name="connsiteY22" fmla="*/ 1800964 h 8585222"/>
              <a:gd name="connsiteX23" fmla="*/ 458611 w 3573562"/>
              <a:gd name="connsiteY23" fmla="*/ 1879622 h 8585222"/>
              <a:gd name="connsiteX24" fmla="*/ 448779 w 3573562"/>
              <a:gd name="connsiteY24" fmla="*/ 1938616 h 8585222"/>
              <a:gd name="connsiteX25" fmla="*/ 429114 w 3573562"/>
              <a:gd name="connsiteY25" fmla="*/ 2017274 h 8585222"/>
              <a:gd name="connsiteX26" fmla="*/ 409450 w 3573562"/>
              <a:gd name="connsiteY26" fmla="*/ 2105764 h 8585222"/>
              <a:gd name="connsiteX27" fmla="*/ 399618 w 3573562"/>
              <a:gd name="connsiteY27" fmla="*/ 2154925 h 8585222"/>
              <a:gd name="connsiteX28" fmla="*/ 419282 w 3573562"/>
              <a:gd name="connsiteY28" fmla="*/ 2361403 h 8585222"/>
              <a:gd name="connsiteX29" fmla="*/ 429114 w 3573562"/>
              <a:gd name="connsiteY29" fmla="*/ 2410564 h 8585222"/>
              <a:gd name="connsiteX30" fmla="*/ 419282 w 3573562"/>
              <a:gd name="connsiteY30" fmla="*/ 2567880 h 8585222"/>
              <a:gd name="connsiteX31" fmla="*/ 399618 w 3573562"/>
              <a:gd name="connsiteY31" fmla="*/ 2646538 h 8585222"/>
              <a:gd name="connsiteX32" fmla="*/ 389785 w 3573562"/>
              <a:gd name="connsiteY32" fmla="*/ 2685867 h 8585222"/>
              <a:gd name="connsiteX33" fmla="*/ 320960 w 3573562"/>
              <a:gd name="connsiteY33" fmla="*/ 2774358 h 8585222"/>
              <a:gd name="connsiteX34" fmla="*/ 291463 w 3573562"/>
              <a:gd name="connsiteY34" fmla="*/ 2872680 h 8585222"/>
              <a:gd name="connsiteX35" fmla="*/ 242301 w 3573562"/>
              <a:gd name="connsiteY35" fmla="*/ 2961171 h 8585222"/>
              <a:gd name="connsiteX36" fmla="*/ 232469 w 3573562"/>
              <a:gd name="connsiteY36" fmla="*/ 3020164 h 8585222"/>
              <a:gd name="connsiteX37" fmla="*/ 222637 w 3573562"/>
              <a:gd name="connsiteY37" fmla="*/ 3059493 h 8585222"/>
              <a:gd name="connsiteX38" fmla="*/ 202972 w 3573562"/>
              <a:gd name="connsiteY38" fmla="*/ 3354461 h 8585222"/>
              <a:gd name="connsiteX39" fmla="*/ 193140 w 3573562"/>
              <a:gd name="connsiteY39" fmla="*/ 3433119 h 8585222"/>
              <a:gd name="connsiteX40" fmla="*/ 173476 w 3573562"/>
              <a:gd name="connsiteY40" fmla="*/ 3728087 h 8585222"/>
              <a:gd name="connsiteX41" fmla="*/ 143979 w 3573562"/>
              <a:gd name="connsiteY41" fmla="*/ 3826409 h 8585222"/>
              <a:gd name="connsiteX42" fmla="*/ 114482 w 3573562"/>
              <a:gd name="connsiteY42" fmla="*/ 3924732 h 8585222"/>
              <a:gd name="connsiteX43" fmla="*/ 104650 w 3573562"/>
              <a:gd name="connsiteY43" fmla="*/ 3983725 h 8585222"/>
              <a:gd name="connsiteX44" fmla="*/ 94818 w 3573562"/>
              <a:gd name="connsiteY44" fmla="*/ 4170538 h 8585222"/>
              <a:gd name="connsiteX45" fmla="*/ 84985 w 3573562"/>
              <a:gd name="connsiteY45" fmla="*/ 4200035 h 8585222"/>
              <a:gd name="connsiteX46" fmla="*/ 75153 w 3573562"/>
              <a:gd name="connsiteY46" fmla="*/ 4308190 h 8585222"/>
              <a:gd name="connsiteX47" fmla="*/ 65321 w 3573562"/>
              <a:gd name="connsiteY47" fmla="*/ 4386848 h 8585222"/>
              <a:gd name="connsiteX48" fmla="*/ 45656 w 3573562"/>
              <a:gd name="connsiteY48" fmla="*/ 4475338 h 8585222"/>
              <a:gd name="connsiteX49" fmla="*/ 35824 w 3573562"/>
              <a:gd name="connsiteY49" fmla="*/ 4504835 h 8585222"/>
              <a:gd name="connsiteX50" fmla="*/ 16160 w 3573562"/>
              <a:gd name="connsiteY50" fmla="*/ 4573661 h 8585222"/>
              <a:gd name="connsiteX51" fmla="*/ 6327 w 3573562"/>
              <a:gd name="connsiteY51" fmla="*/ 4681816 h 8585222"/>
              <a:gd name="connsiteX52" fmla="*/ 25992 w 3573562"/>
              <a:gd name="connsiteY52" fmla="*/ 4927622 h 8585222"/>
              <a:gd name="connsiteX53" fmla="*/ 35824 w 3573562"/>
              <a:gd name="connsiteY53" fmla="*/ 4957119 h 8585222"/>
              <a:gd name="connsiteX54" fmla="*/ 55489 w 3573562"/>
              <a:gd name="connsiteY54" fmla="*/ 5075106 h 8585222"/>
              <a:gd name="connsiteX55" fmla="*/ 104650 w 3573562"/>
              <a:gd name="connsiteY55" fmla="*/ 5183261 h 8585222"/>
              <a:gd name="connsiteX56" fmla="*/ 134147 w 3573562"/>
              <a:gd name="connsiteY56" fmla="*/ 5281584 h 8585222"/>
              <a:gd name="connsiteX57" fmla="*/ 143979 w 3573562"/>
              <a:gd name="connsiteY57" fmla="*/ 5360242 h 8585222"/>
              <a:gd name="connsiteX58" fmla="*/ 173476 w 3573562"/>
              <a:gd name="connsiteY58" fmla="*/ 5458564 h 8585222"/>
              <a:gd name="connsiteX59" fmla="*/ 193140 w 3573562"/>
              <a:gd name="connsiteY59" fmla="*/ 5576551 h 8585222"/>
              <a:gd name="connsiteX60" fmla="*/ 202972 w 3573562"/>
              <a:gd name="connsiteY60" fmla="*/ 5704371 h 8585222"/>
              <a:gd name="connsiteX61" fmla="*/ 212805 w 3573562"/>
              <a:gd name="connsiteY61" fmla="*/ 5773196 h 8585222"/>
              <a:gd name="connsiteX62" fmla="*/ 252134 w 3573562"/>
              <a:gd name="connsiteY62" fmla="*/ 5832190 h 8585222"/>
              <a:gd name="connsiteX63" fmla="*/ 281630 w 3573562"/>
              <a:gd name="connsiteY63" fmla="*/ 5891184 h 8585222"/>
              <a:gd name="connsiteX64" fmla="*/ 311127 w 3573562"/>
              <a:gd name="connsiteY64" fmla="*/ 5979674 h 8585222"/>
              <a:gd name="connsiteX65" fmla="*/ 320960 w 3573562"/>
              <a:gd name="connsiteY65" fmla="*/ 6009171 h 8585222"/>
              <a:gd name="connsiteX66" fmla="*/ 360289 w 3573562"/>
              <a:gd name="connsiteY66" fmla="*/ 6068164 h 8585222"/>
              <a:gd name="connsiteX67" fmla="*/ 389785 w 3573562"/>
              <a:gd name="connsiteY67" fmla="*/ 6087829 h 8585222"/>
              <a:gd name="connsiteX68" fmla="*/ 399618 w 3573562"/>
              <a:gd name="connsiteY68" fmla="*/ 6117325 h 8585222"/>
              <a:gd name="connsiteX69" fmla="*/ 488108 w 3573562"/>
              <a:gd name="connsiteY69" fmla="*/ 6186151 h 8585222"/>
              <a:gd name="connsiteX70" fmla="*/ 547101 w 3573562"/>
              <a:gd name="connsiteY70" fmla="*/ 6490951 h 8585222"/>
              <a:gd name="connsiteX71" fmla="*/ 783076 w 3573562"/>
              <a:gd name="connsiteY71" fmla="*/ 7739648 h 8585222"/>
              <a:gd name="connsiteX72" fmla="*/ 960056 w 3573562"/>
              <a:gd name="connsiteY72" fmla="*/ 8418074 h 8585222"/>
              <a:gd name="connsiteX73" fmla="*/ 1205862 w 3573562"/>
              <a:gd name="connsiteY73" fmla="*/ 8516396 h 8585222"/>
              <a:gd name="connsiteX74" fmla="*/ 1461501 w 3573562"/>
              <a:gd name="connsiteY74" fmla="*/ 8585222 h 8585222"/>
              <a:gd name="connsiteX75" fmla="*/ 2818353 w 3573562"/>
              <a:gd name="connsiteY75" fmla="*/ 6540113 h 8585222"/>
              <a:gd name="connsiteX76" fmla="*/ 2847850 w 3573562"/>
              <a:gd name="connsiteY76" fmla="*/ 6510616 h 8585222"/>
              <a:gd name="connsiteX77" fmla="*/ 2877347 w 3573562"/>
              <a:gd name="connsiteY77" fmla="*/ 6402461 h 8585222"/>
              <a:gd name="connsiteX78" fmla="*/ 2887179 w 3573562"/>
              <a:gd name="connsiteY78" fmla="*/ 6353300 h 8585222"/>
              <a:gd name="connsiteX79" fmla="*/ 2926508 w 3573562"/>
              <a:gd name="connsiteY79" fmla="*/ 6274642 h 8585222"/>
              <a:gd name="connsiteX80" fmla="*/ 2956005 w 3573562"/>
              <a:gd name="connsiteY80" fmla="*/ 6264809 h 8585222"/>
              <a:gd name="connsiteX81" fmla="*/ 3054327 w 3573562"/>
              <a:gd name="connsiteY81" fmla="*/ 6146822 h 8585222"/>
              <a:gd name="connsiteX82" fmla="*/ 3073992 w 3573562"/>
              <a:gd name="connsiteY82" fmla="*/ 6117325 h 8585222"/>
              <a:gd name="connsiteX83" fmla="*/ 3093656 w 3573562"/>
              <a:gd name="connsiteY83" fmla="*/ 6087829 h 8585222"/>
              <a:gd name="connsiteX84" fmla="*/ 3211643 w 3573562"/>
              <a:gd name="connsiteY84" fmla="*/ 6009171 h 8585222"/>
              <a:gd name="connsiteX85" fmla="*/ 3309966 w 3573562"/>
              <a:gd name="connsiteY85" fmla="*/ 5901016 h 8585222"/>
              <a:gd name="connsiteX86" fmla="*/ 3319798 w 3573562"/>
              <a:gd name="connsiteY86" fmla="*/ 5861687 h 8585222"/>
              <a:gd name="connsiteX87" fmla="*/ 3339463 w 3573562"/>
              <a:gd name="connsiteY87" fmla="*/ 5763364 h 8585222"/>
              <a:gd name="connsiteX88" fmla="*/ 3349295 w 3573562"/>
              <a:gd name="connsiteY88" fmla="*/ 5606048 h 8585222"/>
              <a:gd name="connsiteX89" fmla="*/ 3319798 w 3573562"/>
              <a:gd name="connsiteY89" fmla="*/ 5153764 h 8585222"/>
              <a:gd name="connsiteX90" fmla="*/ 3290301 w 3573562"/>
              <a:gd name="connsiteY90" fmla="*/ 4996448 h 8585222"/>
              <a:gd name="connsiteX91" fmla="*/ 3280469 w 3573562"/>
              <a:gd name="connsiteY91" fmla="*/ 4917790 h 8585222"/>
              <a:gd name="connsiteX92" fmla="*/ 3300134 w 3573562"/>
              <a:gd name="connsiteY92" fmla="*/ 4534332 h 8585222"/>
              <a:gd name="connsiteX93" fmla="*/ 3309966 w 3573562"/>
              <a:gd name="connsiteY93" fmla="*/ 4426177 h 8585222"/>
              <a:gd name="connsiteX94" fmla="*/ 3319798 w 3573562"/>
              <a:gd name="connsiteY94" fmla="*/ 4200035 h 8585222"/>
              <a:gd name="connsiteX95" fmla="*/ 3329630 w 3573562"/>
              <a:gd name="connsiteY95" fmla="*/ 4111545 h 8585222"/>
              <a:gd name="connsiteX96" fmla="*/ 3349295 w 3573562"/>
              <a:gd name="connsiteY96" fmla="*/ 3934564 h 8585222"/>
              <a:gd name="connsiteX97" fmla="*/ 3378792 w 3573562"/>
              <a:gd name="connsiteY97" fmla="*/ 3590435 h 8585222"/>
              <a:gd name="connsiteX98" fmla="*/ 3408289 w 3573562"/>
              <a:gd name="connsiteY98" fmla="*/ 2548216 h 8585222"/>
              <a:gd name="connsiteX99" fmla="*/ 3398456 w 3573562"/>
              <a:gd name="connsiteY99" fmla="*/ 2400732 h 8585222"/>
              <a:gd name="connsiteX100" fmla="*/ 3378792 w 3573562"/>
              <a:gd name="connsiteY100" fmla="*/ 2312242 h 8585222"/>
              <a:gd name="connsiteX101" fmla="*/ 3359127 w 3573562"/>
              <a:gd name="connsiteY101" fmla="*/ 2174590 h 8585222"/>
              <a:gd name="connsiteX102" fmla="*/ 3339463 w 3573562"/>
              <a:gd name="connsiteY102" fmla="*/ 2115596 h 8585222"/>
              <a:gd name="connsiteX103" fmla="*/ 3300134 w 3573562"/>
              <a:gd name="connsiteY103" fmla="*/ 2017274 h 8585222"/>
              <a:gd name="connsiteX104" fmla="*/ 3290301 w 3573562"/>
              <a:gd name="connsiteY104" fmla="*/ 1977945 h 8585222"/>
              <a:gd name="connsiteX105" fmla="*/ 3270637 w 3573562"/>
              <a:gd name="connsiteY105" fmla="*/ 1948448 h 8585222"/>
              <a:gd name="connsiteX106" fmla="*/ 3241140 w 3573562"/>
              <a:gd name="connsiteY106" fmla="*/ 1899287 h 8585222"/>
              <a:gd name="connsiteX107" fmla="*/ 3231308 w 3573562"/>
              <a:gd name="connsiteY107" fmla="*/ 1869790 h 8585222"/>
              <a:gd name="connsiteX108" fmla="*/ 3201811 w 3573562"/>
              <a:gd name="connsiteY108" fmla="*/ 1810796 h 8585222"/>
              <a:gd name="connsiteX109" fmla="*/ 3172314 w 3573562"/>
              <a:gd name="connsiteY109" fmla="*/ 1712474 h 8585222"/>
              <a:gd name="connsiteX110" fmla="*/ 3152650 w 3573562"/>
              <a:gd name="connsiteY110" fmla="*/ 1663313 h 8585222"/>
              <a:gd name="connsiteX111" fmla="*/ 3093656 w 3573562"/>
              <a:gd name="connsiteY111" fmla="*/ 1614151 h 8585222"/>
              <a:gd name="connsiteX112" fmla="*/ 3083824 w 3573562"/>
              <a:gd name="connsiteY112" fmla="*/ 1584655 h 8585222"/>
              <a:gd name="connsiteX113" fmla="*/ 3044495 w 3573562"/>
              <a:gd name="connsiteY113" fmla="*/ 1545325 h 8585222"/>
              <a:gd name="connsiteX114" fmla="*/ 2975669 w 3573562"/>
              <a:gd name="connsiteY114" fmla="*/ 1496164 h 8585222"/>
              <a:gd name="connsiteX115" fmla="*/ 2956005 w 3573562"/>
              <a:gd name="connsiteY115" fmla="*/ 1466667 h 8585222"/>
              <a:gd name="connsiteX116" fmla="*/ 2926508 w 3573562"/>
              <a:gd name="connsiteY116" fmla="*/ 1437171 h 8585222"/>
              <a:gd name="connsiteX117" fmla="*/ 2916676 w 3573562"/>
              <a:gd name="connsiteY117" fmla="*/ 1407674 h 8585222"/>
              <a:gd name="connsiteX118" fmla="*/ 2887179 w 3573562"/>
              <a:gd name="connsiteY118" fmla="*/ 1378177 h 8585222"/>
              <a:gd name="connsiteX119" fmla="*/ 2867514 w 3573562"/>
              <a:gd name="connsiteY119" fmla="*/ 1338848 h 8585222"/>
              <a:gd name="connsiteX120" fmla="*/ 2828185 w 3573562"/>
              <a:gd name="connsiteY120" fmla="*/ 1299519 h 8585222"/>
              <a:gd name="connsiteX121" fmla="*/ 2798689 w 3573562"/>
              <a:gd name="connsiteY121" fmla="*/ 1260190 h 8585222"/>
              <a:gd name="connsiteX122" fmla="*/ 2779024 w 3573562"/>
              <a:gd name="connsiteY122" fmla="*/ 1230693 h 8585222"/>
              <a:gd name="connsiteX123" fmla="*/ 2720030 w 3573562"/>
              <a:gd name="connsiteY123" fmla="*/ 1152035 h 8585222"/>
              <a:gd name="connsiteX124" fmla="*/ 2710198 w 3573562"/>
              <a:gd name="connsiteY124" fmla="*/ 1122538 h 8585222"/>
              <a:gd name="connsiteX125" fmla="*/ 2690534 w 3573562"/>
              <a:gd name="connsiteY125" fmla="*/ 1093042 h 8585222"/>
              <a:gd name="connsiteX126" fmla="*/ 2661037 w 3573562"/>
              <a:gd name="connsiteY126" fmla="*/ 1014384 h 8585222"/>
              <a:gd name="connsiteX127" fmla="*/ 2651205 w 3573562"/>
              <a:gd name="connsiteY127" fmla="*/ 975055 h 8585222"/>
              <a:gd name="connsiteX128" fmla="*/ 2611876 w 3573562"/>
              <a:gd name="connsiteY128" fmla="*/ 896396 h 8585222"/>
              <a:gd name="connsiteX129" fmla="*/ 2592211 w 3573562"/>
              <a:gd name="connsiteY129" fmla="*/ 817738 h 8585222"/>
              <a:gd name="connsiteX130" fmla="*/ 2572547 w 3573562"/>
              <a:gd name="connsiteY130" fmla="*/ 768577 h 8585222"/>
              <a:gd name="connsiteX131" fmla="*/ 2562714 w 3573562"/>
              <a:gd name="connsiteY131" fmla="*/ 729248 h 8585222"/>
              <a:gd name="connsiteX132" fmla="*/ 2552882 w 3573562"/>
              <a:gd name="connsiteY132" fmla="*/ 699751 h 8585222"/>
              <a:gd name="connsiteX133" fmla="*/ 2543050 w 3573562"/>
              <a:gd name="connsiteY133" fmla="*/ 650590 h 8585222"/>
              <a:gd name="connsiteX134" fmla="*/ 2533218 w 3573562"/>
              <a:gd name="connsiteY134" fmla="*/ 611261 h 8585222"/>
              <a:gd name="connsiteX135" fmla="*/ 2523385 w 3573562"/>
              <a:gd name="connsiteY135" fmla="*/ 562100 h 8585222"/>
              <a:gd name="connsiteX136" fmla="*/ 2493889 w 3573562"/>
              <a:gd name="connsiteY136" fmla="*/ 532603 h 8585222"/>
              <a:gd name="connsiteX137" fmla="*/ 2474224 w 3573562"/>
              <a:gd name="connsiteY137" fmla="*/ 503106 h 8585222"/>
              <a:gd name="connsiteX138" fmla="*/ 2464392 w 3573562"/>
              <a:gd name="connsiteY138" fmla="*/ 463777 h 8585222"/>
              <a:gd name="connsiteX139" fmla="*/ 2415230 w 3573562"/>
              <a:gd name="connsiteY139" fmla="*/ 385119 h 8585222"/>
              <a:gd name="connsiteX140" fmla="*/ 2385734 w 3573562"/>
              <a:gd name="connsiteY140" fmla="*/ 345790 h 8585222"/>
              <a:gd name="connsiteX141" fmla="*/ 2346405 w 3573562"/>
              <a:gd name="connsiteY141" fmla="*/ 267132 h 8585222"/>
              <a:gd name="connsiteX142" fmla="*/ 2316908 w 3573562"/>
              <a:gd name="connsiteY142" fmla="*/ 247467 h 8585222"/>
              <a:gd name="connsiteX143" fmla="*/ 2248082 w 3573562"/>
              <a:gd name="connsiteY143" fmla="*/ 227803 h 8585222"/>
              <a:gd name="connsiteX144" fmla="*/ 2218585 w 3573562"/>
              <a:gd name="connsiteY144" fmla="*/ 217971 h 8585222"/>
              <a:gd name="connsiteX145" fmla="*/ 2189089 w 3573562"/>
              <a:gd name="connsiteY145" fmla="*/ 158977 h 8585222"/>
              <a:gd name="connsiteX146" fmla="*/ 2169424 w 3573562"/>
              <a:gd name="connsiteY146" fmla="*/ 110724 h 8585222"/>
              <a:gd name="connsiteX147" fmla="*/ 1919778 w 3573562"/>
              <a:gd name="connsiteY147" fmla="*/ 0 h 8585222"/>
              <a:gd name="connsiteX148" fmla="*/ 1087876 w 3573562"/>
              <a:gd name="connsiteY148" fmla="*/ 80319 h 8585222"/>
              <a:gd name="connsiteX0" fmla="*/ 1087876 w 3573562"/>
              <a:gd name="connsiteY0" fmla="*/ 80319 h 8585222"/>
              <a:gd name="connsiteX1" fmla="*/ 999385 w 3573562"/>
              <a:gd name="connsiteY1" fmla="*/ 99984 h 8585222"/>
              <a:gd name="connsiteX2" fmla="*/ 969889 w 3573562"/>
              <a:gd name="connsiteY2" fmla="*/ 119648 h 8585222"/>
              <a:gd name="connsiteX3" fmla="*/ 940392 w 3573562"/>
              <a:gd name="connsiteY3" fmla="*/ 178642 h 8585222"/>
              <a:gd name="connsiteX4" fmla="*/ 920727 w 3573562"/>
              <a:gd name="connsiteY4" fmla="*/ 208138 h 8585222"/>
              <a:gd name="connsiteX5" fmla="*/ 920727 w 3573562"/>
              <a:gd name="connsiteY5" fmla="*/ 434280 h 8585222"/>
              <a:gd name="connsiteX6" fmla="*/ 871566 w 3573562"/>
              <a:gd name="connsiteY6" fmla="*/ 581764 h 8585222"/>
              <a:gd name="connsiteX7" fmla="*/ 851901 w 3573562"/>
              <a:gd name="connsiteY7" fmla="*/ 640758 h 8585222"/>
              <a:gd name="connsiteX8" fmla="*/ 842069 w 3573562"/>
              <a:gd name="connsiteY8" fmla="*/ 670255 h 8585222"/>
              <a:gd name="connsiteX9" fmla="*/ 812572 w 3573562"/>
              <a:gd name="connsiteY9" fmla="*/ 680087 h 8585222"/>
              <a:gd name="connsiteX10" fmla="*/ 773243 w 3573562"/>
              <a:gd name="connsiteY10" fmla="*/ 748913 h 8585222"/>
              <a:gd name="connsiteX11" fmla="*/ 763411 w 3573562"/>
              <a:gd name="connsiteY11" fmla="*/ 798074 h 8585222"/>
              <a:gd name="connsiteX12" fmla="*/ 753579 w 3573562"/>
              <a:gd name="connsiteY12" fmla="*/ 1171700 h 8585222"/>
              <a:gd name="connsiteX13" fmla="*/ 743747 w 3573562"/>
              <a:gd name="connsiteY13" fmla="*/ 1270022 h 8585222"/>
              <a:gd name="connsiteX14" fmla="*/ 724082 w 3573562"/>
              <a:gd name="connsiteY14" fmla="*/ 1309351 h 8585222"/>
              <a:gd name="connsiteX15" fmla="*/ 684753 w 3573562"/>
              <a:gd name="connsiteY15" fmla="*/ 1378177 h 8585222"/>
              <a:gd name="connsiteX16" fmla="*/ 674921 w 3573562"/>
              <a:gd name="connsiteY16" fmla="*/ 1407674 h 8585222"/>
              <a:gd name="connsiteX17" fmla="*/ 645424 w 3573562"/>
              <a:gd name="connsiteY17" fmla="*/ 1447003 h 8585222"/>
              <a:gd name="connsiteX18" fmla="*/ 606095 w 3573562"/>
              <a:gd name="connsiteY18" fmla="*/ 1505996 h 8585222"/>
              <a:gd name="connsiteX19" fmla="*/ 566766 w 3573562"/>
              <a:gd name="connsiteY19" fmla="*/ 1564990 h 8585222"/>
              <a:gd name="connsiteX20" fmla="*/ 527437 w 3573562"/>
              <a:gd name="connsiteY20" fmla="*/ 1633816 h 8585222"/>
              <a:gd name="connsiteX21" fmla="*/ 488108 w 3573562"/>
              <a:gd name="connsiteY21" fmla="*/ 1751803 h 8585222"/>
              <a:gd name="connsiteX22" fmla="*/ 478276 w 3573562"/>
              <a:gd name="connsiteY22" fmla="*/ 1800964 h 8585222"/>
              <a:gd name="connsiteX23" fmla="*/ 458611 w 3573562"/>
              <a:gd name="connsiteY23" fmla="*/ 1879622 h 8585222"/>
              <a:gd name="connsiteX24" fmla="*/ 448779 w 3573562"/>
              <a:gd name="connsiteY24" fmla="*/ 1938616 h 8585222"/>
              <a:gd name="connsiteX25" fmla="*/ 429114 w 3573562"/>
              <a:gd name="connsiteY25" fmla="*/ 2017274 h 8585222"/>
              <a:gd name="connsiteX26" fmla="*/ 409450 w 3573562"/>
              <a:gd name="connsiteY26" fmla="*/ 2105764 h 8585222"/>
              <a:gd name="connsiteX27" fmla="*/ 399618 w 3573562"/>
              <a:gd name="connsiteY27" fmla="*/ 2154925 h 8585222"/>
              <a:gd name="connsiteX28" fmla="*/ 419282 w 3573562"/>
              <a:gd name="connsiteY28" fmla="*/ 2361403 h 8585222"/>
              <a:gd name="connsiteX29" fmla="*/ 429114 w 3573562"/>
              <a:gd name="connsiteY29" fmla="*/ 2410564 h 8585222"/>
              <a:gd name="connsiteX30" fmla="*/ 419282 w 3573562"/>
              <a:gd name="connsiteY30" fmla="*/ 2567880 h 8585222"/>
              <a:gd name="connsiteX31" fmla="*/ 399618 w 3573562"/>
              <a:gd name="connsiteY31" fmla="*/ 2646538 h 8585222"/>
              <a:gd name="connsiteX32" fmla="*/ 389785 w 3573562"/>
              <a:gd name="connsiteY32" fmla="*/ 2685867 h 8585222"/>
              <a:gd name="connsiteX33" fmla="*/ 320960 w 3573562"/>
              <a:gd name="connsiteY33" fmla="*/ 2774358 h 8585222"/>
              <a:gd name="connsiteX34" fmla="*/ 291463 w 3573562"/>
              <a:gd name="connsiteY34" fmla="*/ 2872680 h 8585222"/>
              <a:gd name="connsiteX35" fmla="*/ 242301 w 3573562"/>
              <a:gd name="connsiteY35" fmla="*/ 2961171 h 8585222"/>
              <a:gd name="connsiteX36" fmla="*/ 232469 w 3573562"/>
              <a:gd name="connsiteY36" fmla="*/ 3020164 h 8585222"/>
              <a:gd name="connsiteX37" fmla="*/ 222637 w 3573562"/>
              <a:gd name="connsiteY37" fmla="*/ 3059493 h 8585222"/>
              <a:gd name="connsiteX38" fmla="*/ 202972 w 3573562"/>
              <a:gd name="connsiteY38" fmla="*/ 3354461 h 8585222"/>
              <a:gd name="connsiteX39" fmla="*/ 193140 w 3573562"/>
              <a:gd name="connsiteY39" fmla="*/ 3433119 h 8585222"/>
              <a:gd name="connsiteX40" fmla="*/ 173476 w 3573562"/>
              <a:gd name="connsiteY40" fmla="*/ 3728087 h 8585222"/>
              <a:gd name="connsiteX41" fmla="*/ 143979 w 3573562"/>
              <a:gd name="connsiteY41" fmla="*/ 3826409 h 8585222"/>
              <a:gd name="connsiteX42" fmla="*/ 114482 w 3573562"/>
              <a:gd name="connsiteY42" fmla="*/ 3924732 h 8585222"/>
              <a:gd name="connsiteX43" fmla="*/ 104650 w 3573562"/>
              <a:gd name="connsiteY43" fmla="*/ 3983725 h 8585222"/>
              <a:gd name="connsiteX44" fmla="*/ 94818 w 3573562"/>
              <a:gd name="connsiteY44" fmla="*/ 4170538 h 8585222"/>
              <a:gd name="connsiteX45" fmla="*/ 84985 w 3573562"/>
              <a:gd name="connsiteY45" fmla="*/ 4200035 h 8585222"/>
              <a:gd name="connsiteX46" fmla="*/ 75153 w 3573562"/>
              <a:gd name="connsiteY46" fmla="*/ 4308190 h 8585222"/>
              <a:gd name="connsiteX47" fmla="*/ 65321 w 3573562"/>
              <a:gd name="connsiteY47" fmla="*/ 4386848 h 8585222"/>
              <a:gd name="connsiteX48" fmla="*/ 45656 w 3573562"/>
              <a:gd name="connsiteY48" fmla="*/ 4475338 h 8585222"/>
              <a:gd name="connsiteX49" fmla="*/ 35824 w 3573562"/>
              <a:gd name="connsiteY49" fmla="*/ 4504835 h 8585222"/>
              <a:gd name="connsiteX50" fmla="*/ 16160 w 3573562"/>
              <a:gd name="connsiteY50" fmla="*/ 4573661 h 8585222"/>
              <a:gd name="connsiteX51" fmla="*/ 6327 w 3573562"/>
              <a:gd name="connsiteY51" fmla="*/ 4681816 h 8585222"/>
              <a:gd name="connsiteX52" fmla="*/ 25992 w 3573562"/>
              <a:gd name="connsiteY52" fmla="*/ 4927622 h 8585222"/>
              <a:gd name="connsiteX53" fmla="*/ 35824 w 3573562"/>
              <a:gd name="connsiteY53" fmla="*/ 4957119 h 8585222"/>
              <a:gd name="connsiteX54" fmla="*/ 55489 w 3573562"/>
              <a:gd name="connsiteY54" fmla="*/ 5075106 h 8585222"/>
              <a:gd name="connsiteX55" fmla="*/ 104650 w 3573562"/>
              <a:gd name="connsiteY55" fmla="*/ 5183261 h 8585222"/>
              <a:gd name="connsiteX56" fmla="*/ 134147 w 3573562"/>
              <a:gd name="connsiteY56" fmla="*/ 5281584 h 8585222"/>
              <a:gd name="connsiteX57" fmla="*/ 143979 w 3573562"/>
              <a:gd name="connsiteY57" fmla="*/ 5360242 h 8585222"/>
              <a:gd name="connsiteX58" fmla="*/ 173476 w 3573562"/>
              <a:gd name="connsiteY58" fmla="*/ 5458564 h 8585222"/>
              <a:gd name="connsiteX59" fmla="*/ 193140 w 3573562"/>
              <a:gd name="connsiteY59" fmla="*/ 5576551 h 8585222"/>
              <a:gd name="connsiteX60" fmla="*/ 202972 w 3573562"/>
              <a:gd name="connsiteY60" fmla="*/ 5704371 h 8585222"/>
              <a:gd name="connsiteX61" fmla="*/ 212805 w 3573562"/>
              <a:gd name="connsiteY61" fmla="*/ 5773196 h 8585222"/>
              <a:gd name="connsiteX62" fmla="*/ 252134 w 3573562"/>
              <a:gd name="connsiteY62" fmla="*/ 5832190 h 8585222"/>
              <a:gd name="connsiteX63" fmla="*/ 281630 w 3573562"/>
              <a:gd name="connsiteY63" fmla="*/ 5891184 h 8585222"/>
              <a:gd name="connsiteX64" fmla="*/ 311127 w 3573562"/>
              <a:gd name="connsiteY64" fmla="*/ 5979674 h 8585222"/>
              <a:gd name="connsiteX65" fmla="*/ 320960 w 3573562"/>
              <a:gd name="connsiteY65" fmla="*/ 6009171 h 8585222"/>
              <a:gd name="connsiteX66" fmla="*/ 360289 w 3573562"/>
              <a:gd name="connsiteY66" fmla="*/ 6068164 h 8585222"/>
              <a:gd name="connsiteX67" fmla="*/ 389785 w 3573562"/>
              <a:gd name="connsiteY67" fmla="*/ 6087829 h 8585222"/>
              <a:gd name="connsiteX68" fmla="*/ 399618 w 3573562"/>
              <a:gd name="connsiteY68" fmla="*/ 6117325 h 8585222"/>
              <a:gd name="connsiteX69" fmla="*/ 488108 w 3573562"/>
              <a:gd name="connsiteY69" fmla="*/ 6186151 h 8585222"/>
              <a:gd name="connsiteX70" fmla="*/ 547101 w 3573562"/>
              <a:gd name="connsiteY70" fmla="*/ 6490951 h 8585222"/>
              <a:gd name="connsiteX71" fmla="*/ 783076 w 3573562"/>
              <a:gd name="connsiteY71" fmla="*/ 7739648 h 8585222"/>
              <a:gd name="connsiteX72" fmla="*/ 960056 w 3573562"/>
              <a:gd name="connsiteY72" fmla="*/ 8418074 h 8585222"/>
              <a:gd name="connsiteX73" fmla="*/ 1205862 w 3573562"/>
              <a:gd name="connsiteY73" fmla="*/ 8516396 h 8585222"/>
              <a:gd name="connsiteX74" fmla="*/ 1461501 w 3573562"/>
              <a:gd name="connsiteY74" fmla="*/ 8585222 h 8585222"/>
              <a:gd name="connsiteX75" fmla="*/ 2818353 w 3573562"/>
              <a:gd name="connsiteY75" fmla="*/ 6540113 h 8585222"/>
              <a:gd name="connsiteX76" fmla="*/ 2847850 w 3573562"/>
              <a:gd name="connsiteY76" fmla="*/ 6510616 h 8585222"/>
              <a:gd name="connsiteX77" fmla="*/ 2877347 w 3573562"/>
              <a:gd name="connsiteY77" fmla="*/ 6402461 h 8585222"/>
              <a:gd name="connsiteX78" fmla="*/ 2887179 w 3573562"/>
              <a:gd name="connsiteY78" fmla="*/ 6353300 h 8585222"/>
              <a:gd name="connsiteX79" fmla="*/ 2926508 w 3573562"/>
              <a:gd name="connsiteY79" fmla="*/ 6274642 h 8585222"/>
              <a:gd name="connsiteX80" fmla="*/ 2956005 w 3573562"/>
              <a:gd name="connsiteY80" fmla="*/ 6264809 h 8585222"/>
              <a:gd name="connsiteX81" fmla="*/ 3054327 w 3573562"/>
              <a:gd name="connsiteY81" fmla="*/ 6146822 h 8585222"/>
              <a:gd name="connsiteX82" fmla="*/ 3073992 w 3573562"/>
              <a:gd name="connsiteY82" fmla="*/ 6117325 h 8585222"/>
              <a:gd name="connsiteX83" fmla="*/ 3093656 w 3573562"/>
              <a:gd name="connsiteY83" fmla="*/ 6087829 h 8585222"/>
              <a:gd name="connsiteX84" fmla="*/ 3211643 w 3573562"/>
              <a:gd name="connsiteY84" fmla="*/ 6009171 h 8585222"/>
              <a:gd name="connsiteX85" fmla="*/ 3309966 w 3573562"/>
              <a:gd name="connsiteY85" fmla="*/ 5901016 h 8585222"/>
              <a:gd name="connsiteX86" fmla="*/ 3319798 w 3573562"/>
              <a:gd name="connsiteY86" fmla="*/ 5861687 h 8585222"/>
              <a:gd name="connsiteX87" fmla="*/ 3339463 w 3573562"/>
              <a:gd name="connsiteY87" fmla="*/ 5763364 h 8585222"/>
              <a:gd name="connsiteX88" fmla="*/ 3349295 w 3573562"/>
              <a:gd name="connsiteY88" fmla="*/ 5606048 h 8585222"/>
              <a:gd name="connsiteX89" fmla="*/ 3319798 w 3573562"/>
              <a:gd name="connsiteY89" fmla="*/ 5153764 h 8585222"/>
              <a:gd name="connsiteX90" fmla="*/ 3290301 w 3573562"/>
              <a:gd name="connsiteY90" fmla="*/ 4996448 h 8585222"/>
              <a:gd name="connsiteX91" fmla="*/ 3280469 w 3573562"/>
              <a:gd name="connsiteY91" fmla="*/ 4917790 h 8585222"/>
              <a:gd name="connsiteX92" fmla="*/ 3300134 w 3573562"/>
              <a:gd name="connsiteY92" fmla="*/ 4534332 h 8585222"/>
              <a:gd name="connsiteX93" fmla="*/ 3309966 w 3573562"/>
              <a:gd name="connsiteY93" fmla="*/ 4426177 h 8585222"/>
              <a:gd name="connsiteX94" fmla="*/ 3319798 w 3573562"/>
              <a:gd name="connsiteY94" fmla="*/ 4200035 h 8585222"/>
              <a:gd name="connsiteX95" fmla="*/ 3329630 w 3573562"/>
              <a:gd name="connsiteY95" fmla="*/ 4111545 h 8585222"/>
              <a:gd name="connsiteX96" fmla="*/ 3349295 w 3573562"/>
              <a:gd name="connsiteY96" fmla="*/ 3934564 h 8585222"/>
              <a:gd name="connsiteX97" fmla="*/ 3378792 w 3573562"/>
              <a:gd name="connsiteY97" fmla="*/ 3590435 h 8585222"/>
              <a:gd name="connsiteX98" fmla="*/ 3408289 w 3573562"/>
              <a:gd name="connsiteY98" fmla="*/ 2548216 h 8585222"/>
              <a:gd name="connsiteX99" fmla="*/ 3398456 w 3573562"/>
              <a:gd name="connsiteY99" fmla="*/ 2400732 h 8585222"/>
              <a:gd name="connsiteX100" fmla="*/ 3378792 w 3573562"/>
              <a:gd name="connsiteY100" fmla="*/ 2312242 h 8585222"/>
              <a:gd name="connsiteX101" fmla="*/ 3359127 w 3573562"/>
              <a:gd name="connsiteY101" fmla="*/ 2174590 h 8585222"/>
              <a:gd name="connsiteX102" fmla="*/ 3339463 w 3573562"/>
              <a:gd name="connsiteY102" fmla="*/ 2115596 h 8585222"/>
              <a:gd name="connsiteX103" fmla="*/ 3300134 w 3573562"/>
              <a:gd name="connsiteY103" fmla="*/ 2017274 h 8585222"/>
              <a:gd name="connsiteX104" fmla="*/ 3290301 w 3573562"/>
              <a:gd name="connsiteY104" fmla="*/ 1977945 h 8585222"/>
              <a:gd name="connsiteX105" fmla="*/ 3270637 w 3573562"/>
              <a:gd name="connsiteY105" fmla="*/ 1948448 h 8585222"/>
              <a:gd name="connsiteX106" fmla="*/ 3241140 w 3573562"/>
              <a:gd name="connsiteY106" fmla="*/ 1899287 h 8585222"/>
              <a:gd name="connsiteX107" fmla="*/ 3231308 w 3573562"/>
              <a:gd name="connsiteY107" fmla="*/ 1869790 h 8585222"/>
              <a:gd name="connsiteX108" fmla="*/ 3201811 w 3573562"/>
              <a:gd name="connsiteY108" fmla="*/ 1810796 h 8585222"/>
              <a:gd name="connsiteX109" fmla="*/ 3172314 w 3573562"/>
              <a:gd name="connsiteY109" fmla="*/ 1712474 h 8585222"/>
              <a:gd name="connsiteX110" fmla="*/ 3152650 w 3573562"/>
              <a:gd name="connsiteY110" fmla="*/ 1663313 h 8585222"/>
              <a:gd name="connsiteX111" fmla="*/ 3093656 w 3573562"/>
              <a:gd name="connsiteY111" fmla="*/ 1614151 h 8585222"/>
              <a:gd name="connsiteX112" fmla="*/ 3083824 w 3573562"/>
              <a:gd name="connsiteY112" fmla="*/ 1584655 h 8585222"/>
              <a:gd name="connsiteX113" fmla="*/ 3044495 w 3573562"/>
              <a:gd name="connsiteY113" fmla="*/ 1545325 h 8585222"/>
              <a:gd name="connsiteX114" fmla="*/ 2975669 w 3573562"/>
              <a:gd name="connsiteY114" fmla="*/ 1496164 h 8585222"/>
              <a:gd name="connsiteX115" fmla="*/ 2956005 w 3573562"/>
              <a:gd name="connsiteY115" fmla="*/ 1466667 h 8585222"/>
              <a:gd name="connsiteX116" fmla="*/ 2926508 w 3573562"/>
              <a:gd name="connsiteY116" fmla="*/ 1437171 h 8585222"/>
              <a:gd name="connsiteX117" fmla="*/ 2916676 w 3573562"/>
              <a:gd name="connsiteY117" fmla="*/ 1407674 h 8585222"/>
              <a:gd name="connsiteX118" fmla="*/ 2887179 w 3573562"/>
              <a:gd name="connsiteY118" fmla="*/ 1378177 h 8585222"/>
              <a:gd name="connsiteX119" fmla="*/ 2867514 w 3573562"/>
              <a:gd name="connsiteY119" fmla="*/ 1338848 h 8585222"/>
              <a:gd name="connsiteX120" fmla="*/ 2828185 w 3573562"/>
              <a:gd name="connsiteY120" fmla="*/ 1299519 h 8585222"/>
              <a:gd name="connsiteX121" fmla="*/ 2798689 w 3573562"/>
              <a:gd name="connsiteY121" fmla="*/ 1260190 h 8585222"/>
              <a:gd name="connsiteX122" fmla="*/ 2779024 w 3573562"/>
              <a:gd name="connsiteY122" fmla="*/ 1230693 h 8585222"/>
              <a:gd name="connsiteX123" fmla="*/ 2720030 w 3573562"/>
              <a:gd name="connsiteY123" fmla="*/ 1152035 h 8585222"/>
              <a:gd name="connsiteX124" fmla="*/ 2710198 w 3573562"/>
              <a:gd name="connsiteY124" fmla="*/ 1122538 h 8585222"/>
              <a:gd name="connsiteX125" fmla="*/ 2690534 w 3573562"/>
              <a:gd name="connsiteY125" fmla="*/ 1093042 h 8585222"/>
              <a:gd name="connsiteX126" fmla="*/ 2661037 w 3573562"/>
              <a:gd name="connsiteY126" fmla="*/ 1014384 h 8585222"/>
              <a:gd name="connsiteX127" fmla="*/ 2651205 w 3573562"/>
              <a:gd name="connsiteY127" fmla="*/ 975055 h 8585222"/>
              <a:gd name="connsiteX128" fmla="*/ 2611876 w 3573562"/>
              <a:gd name="connsiteY128" fmla="*/ 896396 h 8585222"/>
              <a:gd name="connsiteX129" fmla="*/ 2592211 w 3573562"/>
              <a:gd name="connsiteY129" fmla="*/ 817738 h 8585222"/>
              <a:gd name="connsiteX130" fmla="*/ 2572547 w 3573562"/>
              <a:gd name="connsiteY130" fmla="*/ 768577 h 8585222"/>
              <a:gd name="connsiteX131" fmla="*/ 2562714 w 3573562"/>
              <a:gd name="connsiteY131" fmla="*/ 729248 h 8585222"/>
              <a:gd name="connsiteX132" fmla="*/ 2552882 w 3573562"/>
              <a:gd name="connsiteY132" fmla="*/ 699751 h 8585222"/>
              <a:gd name="connsiteX133" fmla="*/ 2543050 w 3573562"/>
              <a:gd name="connsiteY133" fmla="*/ 650590 h 8585222"/>
              <a:gd name="connsiteX134" fmla="*/ 2533218 w 3573562"/>
              <a:gd name="connsiteY134" fmla="*/ 611261 h 8585222"/>
              <a:gd name="connsiteX135" fmla="*/ 2523385 w 3573562"/>
              <a:gd name="connsiteY135" fmla="*/ 562100 h 8585222"/>
              <a:gd name="connsiteX136" fmla="*/ 2493889 w 3573562"/>
              <a:gd name="connsiteY136" fmla="*/ 532603 h 8585222"/>
              <a:gd name="connsiteX137" fmla="*/ 2474224 w 3573562"/>
              <a:gd name="connsiteY137" fmla="*/ 503106 h 8585222"/>
              <a:gd name="connsiteX138" fmla="*/ 2464392 w 3573562"/>
              <a:gd name="connsiteY138" fmla="*/ 463777 h 8585222"/>
              <a:gd name="connsiteX139" fmla="*/ 2415230 w 3573562"/>
              <a:gd name="connsiteY139" fmla="*/ 385119 h 8585222"/>
              <a:gd name="connsiteX140" fmla="*/ 2385734 w 3573562"/>
              <a:gd name="connsiteY140" fmla="*/ 345790 h 8585222"/>
              <a:gd name="connsiteX141" fmla="*/ 2346405 w 3573562"/>
              <a:gd name="connsiteY141" fmla="*/ 267132 h 8585222"/>
              <a:gd name="connsiteX142" fmla="*/ 2316908 w 3573562"/>
              <a:gd name="connsiteY142" fmla="*/ 247467 h 8585222"/>
              <a:gd name="connsiteX143" fmla="*/ 2248082 w 3573562"/>
              <a:gd name="connsiteY143" fmla="*/ 227803 h 8585222"/>
              <a:gd name="connsiteX144" fmla="*/ 2218585 w 3573562"/>
              <a:gd name="connsiteY144" fmla="*/ 217971 h 8585222"/>
              <a:gd name="connsiteX145" fmla="*/ 2189089 w 3573562"/>
              <a:gd name="connsiteY145" fmla="*/ 158977 h 8585222"/>
              <a:gd name="connsiteX146" fmla="*/ 2169424 w 3573562"/>
              <a:gd name="connsiteY146" fmla="*/ 110724 h 8585222"/>
              <a:gd name="connsiteX147" fmla="*/ 1919778 w 3573562"/>
              <a:gd name="connsiteY147" fmla="*/ 0 h 8585222"/>
              <a:gd name="connsiteX148" fmla="*/ 1439834 w 3573562"/>
              <a:gd name="connsiteY148" fmla="*/ 44621 h 8585222"/>
              <a:gd name="connsiteX149" fmla="*/ 1087876 w 3573562"/>
              <a:gd name="connsiteY149" fmla="*/ 80319 h 8585222"/>
              <a:gd name="connsiteX0" fmla="*/ 1087876 w 3573562"/>
              <a:gd name="connsiteY0" fmla="*/ 187413 h 8692316"/>
              <a:gd name="connsiteX1" fmla="*/ 999385 w 3573562"/>
              <a:gd name="connsiteY1" fmla="*/ 207078 h 8692316"/>
              <a:gd name="connsiteX2" fmla="*/ 969889 w 3573562"/>
              <a:gd name="connsiteY2" fmla="*/ 226742 h 8692316"/>
              <a:gd name="connsiteX3" fmla="*/ 940392 w 3573562"/>
              <a:gd name="connsiteY3" fmla="*/ 285736 h 8692316"/>
              <a:gd name="connsiteX4" fmla="*/ 920727 w 3573562"/>
              <a:gd name="connsiteY4" fmla="*/ 315232 h 8692316"/>
              <a:gd name="connsiteX5" fmla="*/ 920727 w 3573562"/>
              <a:gd name="connsiteY5" fmla="*/ 541374 h 8692316"/>
              <a:gd name="connsiteX6" fmla="*/ 871566 w 3573562"/>
              <a:gd name="connsiteY6" fmla="*/ 688858 h 8692316"/>
              <a:gd name="connsiteX7" fmla="*/ 851901 w 3573562"/>
              <a:gd name="connsiteY7" fmla="*/ 747852 h 8692316"/>
              <a:gd name="connsiteX8" fmla="*/ 842069 w 3573562"/>
              <a:gd name="connsiteY8" fmla="*/ 777349 h 8692316"/>
              <a:gd name="connsiteX9" fmla="*/ 812572 w 3573562"/>
              <a:gd name="connsiteY9" fmla="*/ 787181 h 8692316"/>
              <a:gd name="connsiteX10" fmla="*/ 773243 w 3573562"/>
              <a:gd name="connsiteY10" fmla="*/ 856007 h 8692316"/>
              <a:gd name="connsiteX11" fmla="*/ 763411 w 3573562"/>
              <a:gd name="connsiteY11" fmla="*/ 905168 h 8692316"/>
              <a:gd name="connsiteX12" fmla="*/ 753579 w 3573562"/>
              <a:gd name="connsiteY12" fmla="*/ 1278794 h 8692316"/>
              <a:gd name="connsiteX13" fmla="*/ 743747 w 3573562"/>
              <a:gd name="connsiteY13" fmla="*/ 1377116 h 8692316"/>
              <a:gd name="connsiteX14" fmla="*/ 724082 w 3573562"/>
              <a:gd name="connsiteY14" fmla="*/ 1416445 h 8692316"/>
              <a:gd name="connsiteX15" fmla="*/ 684753 w 3573562"/>
              <a:gd name="connsiteY15" fmla="*/ 1485271 h 8692316"/>
              <a:gd name="connsiteX16" fmla="*/ 674921 w 3573562"/>
              <a:gd name="connsiteY16" fmla="*/ 1514768 h 8692316"/>
              <a:gd name="connsiteX17" fmla="*/ 645424 w 3573562"/>
              <a:gd name="connsiteY17" fmla="*/ 1554097 h 8692316"/>
              <a:gd name="connsiteX18" fmla="*/ 606095 w 3573562"/>
              <a:gd name="connsiteY18" fmla="*/ 1613090 h 8692316"/>
              <a:gd name="connsiteX19" fmla="*/ 566766 w 3573562"/>
              <a:gd name="connsiteY19" fmla="*/ 1672084 h 8692316"/>
              <a:gd name="connsiteX20" fmla="*/ 527437 w 3573562"/>
              <a:gd name="connsiteY20" fmla="*/ 1740910 h 8692316"/>
              <a:gd name="connsiteX21" fmla="*/ 488108 w 3573562"/>
              <a:gd name="connsiteY21" fmla="*/ 1858897 h 8692316"/>
              <a:gd name="connsiteX22" fmla="*/ 478276 w 3573562"/>
              <a:gd name="connsiteY22" fmla="*/ 1908058 h 8692316"/>
              <a:gd name="connsiteX23" fmla="*/ 458611 w 3573562"/>
              <a:gd name="connsiteY23" fmla="*/ 1986716 h 8692316"/>
              <a:gd name="connsiteX24" fmla="*/ 448779 w 3573562"/>
              <a:gd name="connsiteY24" fmla="*/ 2045710 h 8692316"/>
              <a:gd name="connsiteX25" fmla="*/ 429114 w 3573562"/>
              <a:gd name="connsiteY25" fmla="*/ 2124368 h 8692316"/>
              <a:gd name="connsiteX26" fmla="*/ 409450 w 3573562"/>
              <a:gd name="connsiteY26" fmla="*/ 2212858 h 8692316"/>
              <a:gd name="connsiteX27" fmla="*/ 399618 w 3573562"/>
              <a:gd name="connsiteY27" fmla="*/ 2262019 h 8692316"/>
              <a:gd name="connsiteX28" fmla="*/ 419282 w 3573562"/>
              <a:gd name="connsiteY28" fmla="*/ 2468497 h 8692316"/>
              <a:gd name="connsiteX29" fmla="*/ 429114 w 3573562"/>
              <a:gd name="connsiteY29" fmla="*/ 2517658 h 8692316"/>
              <a:gd name="connsiteX30" fmla="*/ 419282 w 3573562"/>
              <a:gd name="connsiteY30" fmla="*/ 2674974 h 8692316"/>
              <a:gd name="connsiteX31" fmla="*/ 399618 w 3573562"/>
              <a:gd name="connsiteY31" fmla="*/ 2753632 h 8692316"/>
              <a:gd name="connsiteX32" fmla="*/ 389785 w 3573562"/>
              <a:gd name="connsiteY32" fmla="*/ 2792961 h 8692316"/>
              <a:gd name="connsiteX33" fmla="*/ 320960 w 3573562"/>
              <a:gd name="connsiteY33" fmla="*/ 2881452 h 8692316"/>
              <a:gd name="connsiteX34" fmla="*/ 291463 w 3573562"/>
              <a:gd name="connsiteY34" fmla="*/ 2979774 h 8692316"/>
              <a:gd name="connsiteX35" fmla="*/ 242301 w 3573562"/>
              <a:gd name="connsiteY35" fmla="*/ 3068265 h 8692316"/>
              <a:gd name="connsiteX36" fmla="*/ 232469 w 3573562"/>
              <a:gd name="connsiteY36" fmla="*/ 3127258 h 8692316"/>
              <a:gd name="connsiteX37" fmla="*/ 222637 w 3573562"/>
              <a:gd name="connsiteY37" fmla="*/ 3166587 h 8692316"/>
              <a:gd name="connsiteX38" fmla="*/ 202972 w 3573562"/>
              <a:gd name="connsiteY38" fmla="*/ 3461555 h 8692316"/>
              <a:gd name="connsiteX39" fmla="*/ 193140 w 3573562"/>
              <a:gd name="connsiteY39" fmla="*/ 3540213 h 8692316"/>
              <a:gd name="connsiteX40" fmla="*/ 173476 w 3573562"/>
              <a:gd name="connsiteY40" fmla="*/ 3835181 h 8692316"/>
              <a:gd name="connsiteX41" fmla="*/ 143979 w 3573562"/>
              <a:gd name="connsiteY41" fmla="*/ 3933503 h 8692316"/>
              <a:gd name="connsiteX42" fmla="*/ 114482 w 3573562"/>
              <a:gd name="connsiteY42" fmla="*/ 4031826 h 8692316"/>
              <a:gd name="connsiteX43" fmla="*/ 104650 w 3573562"/>
              <a:gd name="connsiteY43" fmla="*/ 4090819 h 8692316"/>
              <a:gd name="connsiteX44" fmla="*/ 94818 w 3573562"/>
              <a:gd name="connsiteY44" fmla="*/ 4277632 h 8692316"/>
              <a:gd name="connsiteX45" fmla="*/ 84985 w 3573562"/>
              <a:gd name="connsiteY45" fmla="*/ 4307129 h 8692316"/>
              <a:gd name="connsiteX46" fmla="*/ 75153 w 3573562"/>
              <a:gd name="connsiteY46" fmla="*/ 4415284 h 8692316"/>
              <a:gd name="connsiteX47" fmla="*/ 65321 w 3573562"/>
              <a:gd name="connsiteY47" fmla="*/ 4493942 h 8692316"/>
              <a:gd name="connsiteX48" fmla="*/ 45656 w 3573562"/>
              <a:gd name="connsiteY48" fmla="*/ 4582432 h 8692316"/>
              <a:gd name="connsiteX49" fmla="*/ 35824 w 3573562"/>
              <a:gd name="connsiteY49" fmla="*/ 4611929 h 8692316"/>
              <a:gd name="connsiteX50" fmla="*/ 16160 w 3573562"/>
              <a:gd name="connsiteY50" fmla="*/ 4680755 h 8692316"/>
              <a:gd name="connsiteX51" fmla="*/ 6327 w 3573562"/>
              <a:gd name="connsiteY51" fmla="*/ 4788910 h 8692316"/>
              <a:gd name="connsiteX52" fmla="*/ 25992 w 3573562"/>
              <a:gd name="connsiteY52" fmla="*/ 5034716 h 8692316"/>
              <a:gd name="connsiteX53" fmla="*/ 35824 w 3573562"/>
              <a:gd name="connsiteY53" fmla="*/ 5064213 h 8692316"/>
              <a:gd name="connsiteX54" fmla="*/ 55489 w 3573562"/>
              <a:gd name="connsiteY54" fmla="*/ 5182200 h 8692316"/>
              <a:gd name="connsiteX55" fmla="*/ 104650 w 3573562"/>
              <a:gd name="connsiteY55" fmla="*/ 5290355 h 8692316"/>
              <a:gd name="connsiteX56" fmla="*/ 134147 w 3573562"/>
              <a:gd name="connsiteY56" fmla="*/ 5388678 h 8692316"/>
              <a:gd name="connsiteX57" fmla="*/ 143979 w 3573562"/>
              <a:gd name="connsiteY57" fmla="*/ 5467336 h 8692316"/>
              <a:gd name="connsiteX58" fmla="*/ 173476 w 3573562"/>
              <a:gd name="connsiteY58" fmla="*/ 5565658 h 8692316"/>
              <a:gd name="connsiteX59" fmla="*/ 193140 w 3573562"/>
              <a:gd name="connsiteY59" fmla="*/ 5683645 h 8692316"/>
              <a:gd name="connsiteX60" fmla="*/ 202972 w 3573562"/>
              <a:gd name="connsiteY60" fmla="*/ 5811465 h 8692316"/>
              <a:gd name="connsiteX61" fmla="*/ 212805 w 3573562"/>
              <a:gd name="connsiteY61" fmla="*/ 5880290 h 8692316"/>
              <a:gd name="connsiteX62" fmla="*/ 252134 w 3573562"/>
              <a:gd name="connsiteY62" fmla="*/ 5939284 h 8692316"/>
              <a:gd name="connsiteX63" fmla="*/ 281630 w 3573562"/>
              <a:gd name="connsiteY63" fmla="*/ 5998278 h 8692316"/>
              <a:gd name="connsiteX64" fmla="*/ 311127 w 3573562"/>
              <a:gd name="connsiteY64" fmla="*/ 6086768 h 8692316"/>
              <a:gd name="connsiteX65" fmla="*/ 320960 w 3573562"/>
              <a:gd name="connsiteY65" fmla="*/ 6116265 h 8692316"/>
              <a:gd name="connsiteX66" fmla="*/ 360289 w 3573562"/>
              <a:gd name="connsiteY66" fmla="*/ 6175258 h 8692316"/>
              <a:gd name="connsiteX67" fmla="*/ 389785 w 3573562"/>
              <a:gd name="connsiteY67" fmla="*/ 6194923 h 8692316"/>
              <a:gd name="connsiteX68" fmla="*/ 399618 w 3573562"/>
              <a:gd name="connsiteY68" fmla="*/ 6224419 h 8692316"/>
              <a:gd name="connsiteX69" fmla="*/ 488108 w 3573562"/>
              <a:gd name="connsiteY69" fmla="*/ 6293245 h 8692316"/>
              <a:gd name="connsiteX70" fmla="*/ 547101 w 3573562"/>
              <a:gd name="connsiteY70" fmla="*/ 6598045 h 8692316"/>
              <a:gd name="connsiteX71" fmla="*/ 783076 w 3573562"/>
              <a:gd name="connsiteY71" fmla="*/ 7846742 h 8692316"/>
              <a:gd name="connsiteX72" fmla="*/ 960056 w 3573562"/>
              <a:gd name="connsiteY72" fmla="*/ 8525168 h 8692316"/>
              <a:gd name="connsiteX73" fmla="*/ 1205862 w 3573562"/>
              <a:gd name="connsiteY73" fmla="*/ 8623490 h 8692316"/>
              <a:gd name="connsiteX74" fmla="*/ 1461501 w 3573562"/>
              <a:gd name="connsiteY74" fmla="*/ 8692316 h 8692316"/>
              <a:gd name="connsiteX75" fmla="*/ 2818353 w 3573562"/>
              <a:gd name="connsiteY75" fmla="*/ 6647207 h 8692316"/>
              <a:gd name="connsiteX76" fmla="*/ 2847850 w 3573562"/>
              <a:gd name="connsiteY76" fmla="*/ 6617710 h 8692316"/>
              <a:gd name="connsiteX77" fmla="*/ 2877347 w 3573562"/>
              <a:gd name="connsiteY77" fmla="*/ 6509555 h 8692316"/>
              <a:gd name="connsiteX78" fmla="*/ 2887179 w 3573562"/>
              <a:gd name="connsiteY78" fmla="*/ 6460394 h 8692316"/>
              <a:gd name="connsiteX79" fmla="*/ 2926508 w 3573562"/>
              <a:gd name="connsiteY79" fmla="*/ 6381736 h 8692316"/>
              <a:gd name="connsiteX80" fmla="*/ 2956005 w 3573562"/>
              <a:gd name="connsiteY80" fmla="*/ 6371903 h 8692316"/>
              <a:gd name="connsiteX81" fmla="*/ 3054327 w 3573562"/>
              <a:gd name="connsiteY81" fmla="*/ 6253916 h 8692316"/>
              <a:gd name="connsiteX82" fmla="*/ 3073992 w 3573562"/>
              <a:gd name="connsiteY82" fmla="*/ 6224419 h 8692316"/>
              <a:gd name="connsiteX83" fmla="*/ 3093656 w 3573562"/>
              <a:gd name="connsiteY83" fmla="*/ 6194923 h 8692316"/>
              <a:gd name="connsiteX84" fmla="*/ 3211643 w 3573562"/>
              <a:gd name="connsiteY84" fmla="*/ 6116265 h 8692316"/>
              <a:gd name="connsiteX85" fmla="*/ 3309966 w 3573562"/>
              <a:gd name="connsiteY85" fmla="*/ 6008110 h 8692316"/>
              <a:gd name="connsiteX86" fmla="*/ 3319798 w 3573562"/>
              <a:gd name="connsiteY86" fmla="*/ 5968781 h 8692316"/>
              <a:gd name="connsiteX87" fmla="*/ 3339463 w 3573562"/>
              <a:gd name="connsiteY87" fmla="*/ 5870458 h 8692316"/>
              <a:gd name="connsiteX88" fmla="*/ 3349295 w 3573562"/>
              <a:gd name="connsiteY88" fmla="*/ 5713142 h 8692316"/>
              <a:gd name="connsiteX89" fmla="*/ 3319798 w 3573562"/>
              <a:gd name="connsiteY89" fmla="*/ 5260858 h 8692316"/>
              <a:gd name="connsiteX90" fmla="*/ 3290301 w 3573562"/>
              <a:gd name="connsiteY90" fmla="*/ 5103542 h 8692316"/>
              <a:gd name="connsiteX91" fmla="*/ 3280469 w 3573562"/>
              <a:gd name="connsiteY91" fmla="*/ 5024884 h 8692316"/>
              <a:gd name="connsiteX92" fmla="*/ 3300134 w 3573562"/>
              <a:gd name="connsiteY92" fmla="*/ 4641426 h 8692316"/>
              <a:gd name="connsiteX93" fmla="*/ 3309966 w 3573562"/>
              <a:gd name="connsiteY93" fmla="*/ 4533271 h 8692316"/>
              <a:gd name="connsiteX94" fmla="*/ 3319798 w 3573562"/>
              <a:gd name="connsiteY94" fmla="*/ 4307129 h 8692316"/>
              <a:gd name="connsiteX95" fmla="*/ 3329630 w 3573562"/>
              <a:gd name="connsiteY95" fmla="*/ 4218639 h 8692316"/>
              <a:gd name="connsiteX96" fmla="*/ 3349295 w 3573562"/>
              <a:gd name="connsiteY96" fmla="*/ 4041658 h 8692316"/>
              <a:gd name="connsiteX97" fmla="*/ 3378792 w 3573562"/>
              <a:gd name="connsiteY97" fmla="*/ 3697529 h 8692316"/>
              <a:gd name="connsiteX98" fmla="*/ 3408289 w 3573562"/>
              <a:gd name="connsiteY98" fmla="*/ 2655310 h 8692316"/>
              <a:gd name="connsiteX99" fmla="*/ 3398456 w 3573562"/>
              <a:gd name="connsiteY99" fmla="*/ 2507826 h 8692316"/>
              <a:gd name="connsiteX100" fmla="*/ 3378792 w 3573562"/>
              <a:gd name="connsiteY100" fmla="*/ 2419336 h 8692316"/>
              <a:gd name="connsiteX101" fmla="*/ 3359127 w 3573562"/>
              <a:gd name="connsiteY101" fmla="*/ 2281684 h 8692316"/>
              <a:gd name="connsiteX102" fmla="*/ 3339463 w 3573562"/>
              <a:gd name="connsiteY102" fmla="*/ 2222690 h 8692316"/>
              <a:gd name="connsiteX103" fmla="*/ 3300134 w 3573562"/>
              <a:gd name="connsiteY103" fmla="*/ 2124368 h 8692316"/>
              <a:gd name="connsiteX104" fmla="*/ 3290301 w 3573562"/>
              <a:gd name="connsiteY104" fmla="*/ 2085039 h 8692316"/>
              <a:gd name="connsiteX105" fmla="*/ 3270637 w 3573562"/>
              <a:gd name="connsiteY105" fmla="*/ 2055542 h 8692316"/>
              <a:gd name="connsiteX106" fmla="*/ 3241140 w 3573562"/>
              <a:gd name="connsiteY106" fmla="*/ 2006381 h 8692316"/>
              <a:gd name="connsiteX107" fmla="*/ 3231308 w 3573562"/>
              <a:gd name="connsiteY107" fmla="*/ 1976884 h 8692316"/>
              <a:gd name="connsiteX108" fmla="*/ 3201811 w 3573562"/>
              <a:gd name="connsiteY108" fmla="*/ 1917890 h 8692316"/>
              <a:gd name="connsiteX109" fmla="*/ 3172314 w 3573562"/>
              <a:gd name="connsiteY109" fmla="*/ 1819568 h 8692316"/>
              <a:gd name="connsiteX110" fmla="*/ 3152650 w 3573562"/>
              <a:gd name="connsiteY110" fmla="*/ 1770407 h 8692316"/>
              <a:gd name="connsiteX111" fmla="*/ 3093656 w 3573562"/>
              <a:gd name="connsiteY111" fmla="*/ 1721245 h 8692316"/>
              <a:gd name="connsiteX112" fmla="*/ 3083824 w 3573562"/>
              <a:gd name="connsiteY112" fmla="*/ 1691749 h 8692316"/>
              <a:gd name="connsiteX113" fmla="*/ 3044495 w 3573562"/>
              <a:gd name="connsiteY113" fmla="*/ 1652419 h 8692316"/>
              <a:gd name="connsiteX114" fmla="*/ 2975669 w 3573562"/>
              <a:gd name="connsiteY114" fmla="*/ 1603258 h 8692316"/>
              <a:gd name="connsiteX115" fmla="*/ 2956005 w 3573562"/>
              <a:gd name="connsiteY115" fmla="*/ 1573761 h 8692316"/>
              <a:gd name="connsiteX116" fmla="*/ 2926508 w 3573562"/>
              <a:gd name="connsiteY116" fmla="*/ 1544265 h 8692316"/>
              <a:gd name="connsiteX117" fmla="*/ 2916676 w 3573562"/>
              <a:gd name="connsiteY117" fmla="*/ 1514768 h 8692316"/>
              <a:gd name="connsiteX118" fmla="*/ 2887179 w 3573562"/>
              <a:gd name="connsiteY118" fmla="*/ 1485271 h 8692316"/>
              <a:gd name="connsiteX119" fmla="*/ 2867514 w 3573562"/>
              <a:gd name="connsiteY119" fmla="*/ 1445942 h 8692316"/>
              <a:gd name="connsiteX120" fmla="*/ 2828185 w 3573562"/>
              <a:gd name="connsiteY120" fmla="*/ 1406613 h 8692316"/>
              <a:gd name="connsiteX121" fmla="*/ 2798689 w 3573562"/>
              <a:gd name="connsiteY121" fmla="*/ 1367284 h 8692316"/>
              <a:gd name="connsiteX122" fmla="*/ 2779024 w 3573562"/>
              <a:gd name="connsiteY122" fmla="*/ 1337787 h 8692316"/>
              <a:gd name="connsiteX123" fmla="*/ 2720030 w 3573562"/>
              <a:gd name="connsiteY123" fmla="*/ 1259129 h 8692316"/>
              <a:gd name="connsiteX124" fmla="*/ 2710198 w 3573562"/>
              <a:gd name="connsiteY124" fmla="*/ 1229632 h 8692316"/>
              <a:gd name="connsiteX125" fmla="*/ 2690534 w 3573562"/>
              <a:gd name="connsiteY125" fmla="*/ 1200136 h 8692316"/>
              <a:gd name="connsiteX126" fmla="*/ 2661037 w 3573562"/>
              <a:gd name="connsiteY126" fmla="*/ 1121478 h 8692316"/>
              <a:gd name="connsiteX127" fmla="*/ 2651205 w 3573562"/>
              <a:gd name="connsiteY127" fmla="*/ 1082149 h 8692316"/>
              <a:gd name="connsiteX128" fmla="*/ 2611876 w 3573562"/>
              <a:gd name="connsiteY128" fmla="*/ 1003490 h 8692316"/>
              <a:gd name="connsiteX129" fmla="*/ 2592211 w 3573562"/>
              <a:gd name="connsiteY129" fmla="*/ 924832 h 8692316"/>
              <a:gd name="connsiteX130" fmla="*/ 2572547 w 3573562"/>
              <a:gd name="connsiteY130" fmla="*/ 875671 h 8692316"/>
              <a:gd name="connsiteX131" fmla="*/ 2562714 w 3573562"/>
              <a:gd name="connsiteY131" fmla="*/ 836342 h 8692316"/>
              <a:gd name="connsiteX132" fmla="*/ 2552882 w 3573562"/>
              <a:gd name="connsiteY132" fmla="*/ 806845 h 8692316"/>
              <a:gd name="connsiteX133" fmla="*/ 2543050 w 3573562"/>
              <a:gd name="connsiteY133" fmla="*/ 757684 h 8692316"/>
              <a:gd name="connsiteX134" fmla="*/ 2533218 w 3573562"/>
              <a:gd name="connsiteY134" fmla="*/ 718355 h 8692316"/>
              <a:gd name="connsiteX135" fmla="*/ 2523385 w 3573562"/>
              <a:gd name="connsiteY135" fmla="*/ 669194 h 8692316"/>
              <a:gd name="connsiteX136" fmla="*/ 2493889 w 3573562"/>
              <a:gd name="connsiteY136" fmla="*/ 639697 h 8692316"/>
              <a:gd name="connsiteX137" fmla="*/ 2474224 w 3573562"/>
              <a:gd name="connsiteY137" fmla="*/ 610200 h 8692316"/>
              <a:gd name="connsiteX138" fmla="*/ 2464392 w 3573562"/>
              <a:gd name="connsiteY138" fmla="*/ 570871 h 8692316"/>
              <a:gd name="connsiteX139" fmla="*/ 2415230 w 3573562"/>
              <a:gd name="connsiteY139" fmla="*/ 492213 h 8692316"/>
              <a:gd name="connsiteX140" fmla="*/ 2385734 w 3573562"/>
              <a:gd name="connsiteY140" fmla="*/ 452884 h 8692316"/>
              <a:gd name="connsiteX141" fmla="*/ 2346405 w 3573562"/>
              <a:gd name="connsiteY141" fmla="*/ 374226 h 8692316"/>
              <a:gd name="connsiteX142" fmla="*/ 2316908 w 3573562"/>
              <a:gd name="connsiteY142" fmla="*/ 354561 h 8692316"/>
              <a:gd name="connsiteX143" fmla="*/ 2248082 w 3573562"/>
              <a:gd name="connsiteY143" fmla="*/ 334897 h 8692316"/>
              <a:gd name="connsiteX144" fmla="*/ 2218585 w 3573562"/>
              <a:gd name="connsiteY144" fmla="*/ 325065 h 8692316"/>
              <a:gd name="connsiteX145" fmla="*/ 2189089 w 3573562"/>
              <a:gd name="connsiteY145" fmla="*/ 266071 h 8692316"/>
              <a:gd name="connsiteX146" fmla="*/ 2169424 w 3573562"/>
              <a:gd name="connsiteY146" fmla="*/ 217818 h 8692316"/>
              <a:gd name="connsiteX147" fmla="*/ 1919778 w 3573562"/>
              <a:gd name="connsiteY147" fmla="*/ 107094 h 8692316"/>
              <a:gd name="connsiteX148" fmla="*/ 1422487 w 3573562"/>
              <a:gd name="connsiteY148" fmla="*/ 0 h 8692316"/>
              <a:gd name="connsiteX149" fmla="*/ 1087876 w 3573562"/>
              <a:gd name="connsiteY149" fmla="*/ 187413 h 8692316"/>
              <a:gd name="connsiteX0" fmla="*/ 1087876 w 3573562"/>
              <a:gd name="connsiteY0" fmla="*/ 187413 h 8692316"/>
              <a:gd name="connsiteX1" fmla="*/ 999385 w 3573562"/>
              <a:gd name="connsiteY1" fmla="*/ 207078 h 8692316"/>
              <a:gd name="connsiteX2" fmla="*/ 969889 w 3573562"/>
              <a:gd name="connsiteY2" fmla="*/ 226742 h 8692316"/>
              <a:gd name="connsiteX3" fmla="*/ 940392 w 3573562"/>
              <a:gd name="connsiteY3" fmla="*/ 285736 h 8692316"/>
              <a:gd name="connsiteX4" fmla="*/ 920727 w 3573562"/>
              <a:gd name="connsiteY4" fmla="*/ 315232 h 8692316"/>
              <a:gd name="connsiteX5" fmla="*/ 920727 w 3573562"/>
              <a:gd name="connsiteY5" fmla="*/ 541374 h 8692316"/>
              <a:gd name="connsiteX6" fmla="*/ 871566 w 3573562"/>
              <a:gd name="connsiteY6" fmla="*/ 688858 h 8692316"/>
              <a:gd name="connsiteX7" fmla="*/ 851901 w 3573562"/>
              <a:gd name="connsiteY7" fmla="*/ 747852 h 8692316"/>
              <a:gd name="connsiteX8" fmla="*/ 842069 w 3573562"/>
              <a:gd name="connsiteY8" fmla="*/ 777349 h 8692316"/>
              <a:gd name="connsiteX9" fmla="*/ 812572 w 3573562"/>
              <a:gd name="connsiteY9" fmla="*/ 787181 h 8692316"/>
              <a:gd name="connsiteX10" fmla="*/ 773243 w 3573562"/>
              <a:gd name="connsiteY10" fmla="*/ 856007 h 8692316"/>
              <a:gd name="connsiteX11" fmla="*/ 763411 w 3573562"/>
              <a:gd name="connsiteY11" fmla="*/ 905168 h 8692316"/>
              <a:gd name="connsiteX12" fmla="*/ 753579 w 3573562"/>
              <a:gd name="connsiteY12" fmla="*/ 1278794 h 8692316"/>
              <a:gd name="connsiteX13" fmla="*/ 743747 w 3573562"/>
              <a:gd name="connsiteY13" fmla="*/ 1377116 h 8692316"/>
              <a:gd name="connsiteX14" fmla="*/ 724082 w 3573562"/>
              <a:gd name="connsiteY14" fmla="*/ 1416445 h 8692316"/>
              <a:gd name="connsiteX15" fmla="*/ 684753 w 3573562"/>
              <a:gd name="connsiteY15" fmla="*/ 1485271 h 8692316"/>
              <a:gd name="connsiteX16" fmla="*/ 674921 w 3573562"/>
              <a:gd name="connsiteY16" fmla="*/ 1514768 h 8692316"/>
              <a:gd name="connsiteX17" fmla="*/ 645424 w 3573562"/>
              <a:gd name="connsiteY17" fmla="*/ 1554097 h 8692316"/>
              <a:gd name="connsiteX18" fmla="*/ 606095 w 3573562"/>
              <a:gd name="connsiteY18" fmla="*/ 1613090 h 8692316"/>
              <a:gd name="connsiteX19" fmla="*/ 566766 w 3573562"/>
              <a:gd name="connsiteY19" fmla="*/ 1672084 h 8692316"/>
              <a:gd name="connsiteX20" fmla="*/ 527437 w 3573562"/>
              <a:gd name="connsiteY20" fmla="*/ 1740910 h 8692316"/>
              <a:gd name="connsiteX21" fmla="*/ 488108 w 3573562"/>
              <a:gd name="connsiteY21" fmla="*/ 1858897 h 8692316"/>
              <a:gd name="connsiteX22" fmla="*/ 478276 w 3573562"/>
              <a:gd name="connsiteY22" fmla="*/ 1908058 h 8692316"/>
              <a:gd name="connsiteX23" fmla="*/ 458611 w 3573562"/>
              <a:gd name="connsiteY23" fmla="*/ 1986716 h 8692316"/>
              <a:gd name="connsiteX24" fmla="*/ 448779 w 3573562"/>
              <a:gd name="connsiteY24" fmla="*/ 2045710 h 8692316"/>
              <a:gd name="connsiteX25" fmla="*/ 429114 w 3573562"/>
              <a:gd name="connsiteY25" fmla="*/ 2124368 h 8692316"/>
              <a:gd name="connsiteX26" fmla="*/ 409450 w 3573562"/>
              <a:gd name="connsiteY26" fmla="*/ 2212858 h 8692316"/>
              <a:gd name="connsiteX27" fmla="*/ 399618 w 3573562"/>
              <a:gd name="connsiteY27" fmla="*/ 2262019 h 8692316"/>
              <a:gd name="connsiteX28" fmla="*/ 419282 w 3573562"/>
              <a:gd name="connsiteY28" fmla="*/ 2468497 h 8692316"/>
              <a:gd name="connsiteX29" fmla="*/ 429114 w 3573562"/>
              <a:gd name="connsiteY29" fmla="*/ 2517658 h 8692316"/>
              <a:gd name="connsiteX30" fmla="*/ 419282 w 3573562"/>
              <a:gd name="connsiteY30" fmla="*/ 2674974 h 8692316"/>
              <a:gd name="connsiteX31" fmla="*/ 399618 w 3573562"/>
              <a:gd name="connsiteY31" fmla="*/ 2753632 h 8692316"/>
              <a:gd name="connsiteX32" fmla="*/ 389785 w 3573562"/>
              <a:gd name="connsiteY32" fmla="*/ 2792961 h 8692316"/>
              <a:gd name="connsiteX33" fmla="*/ 320960 w 3573562"/>
              <a:gd name="connsiteY33" fmla="*/ 2881452 h 8692316"/>
              <a:gd name="connsiteX34" fmla="*/ 291463 w 3573562"/>
              <a:gd name="connsiteY34" fmla="*/ 2979774 h 8692316"/>
              <a:gd name="connsiteX35" fmla="*/ 242301 w 3573562"/>
              <a:gd name="connsiteY35" fmla="*/ 3068265 h 8692316"/>
              <a:gd name="connsiteX36" fmla="*/ 232469 w 3573562"/>
              <a:gd name="connsiteY36" fmla="*/ 3127258 h 8692316"/>
              <a:gd name="connsiteX37" fmla="*/ 222637 w 3573562"/>
              <a:gd name="connsiteY37" fmla="*/ 3166587 h 8692316"/>
              <a:gd name="connsiteX38" fmla="*/ 202972 w 3573562"/>
              <a:gd name="connsiteY38" fmla="*/ 3461555 h 8692316"/>
              <a:gd name="connsiteX39" fmla="*/ 193140 w 3573562"/>
              <a:gd name="connsiteY39" fmla="*/ 3540213 h 8692316"/>
              <a:gd name="connsiteX40" fmla="*/ 173476 w 3573562"/>
              <a:gd name="connsiteY40" fmla="*/ 3835181 h 8692316"/>
              <a:gd name="connsiteX41" fmla="*/ 143979 w 3573562"/>
              <a:gd name="connsiteY41" fmla="*/ 3933503 h 8692316"/>
              <a:gd name="connsiteX42" fmla="*/ 114482 w 3573562"/>
              <a:gd name="connsiteY42" fmla="*/ 4031826 h 8692316"/>
              <a:gd name="connsiteX43" fmla="*/ 104650 w 3573562"/>
              <a:gd name="connsiteY43" fmla="*/ 4090819 h 8692316"/>
              <a:gd name="connsiteX44" fmla="*/ 94818 w 3573562"/>
              <a:gd name="connsiteY44" fmla="*/ 4277632 h 8692316"/>
              <a:gd name="connsiteX45" fmla="*/ 84985 w 3573562"/>
              <a:gd name="connsiteY45" fmla="*/ 4307129 h 8692316"/>
              <a:gd name="connsiteX46" fmla="*/ 75153 w 3573562"/>
              <a:gd name="connsiteY46" fmla="*/ 4415284 h 8692316"/>
              <a:gd name="connsiteX47" fmla="*/ 65321 w 3573562"/>
              <a:gd name="connsiteY47" fmla="*/ 4493942 h 8692316"/>
              <a:gd name="connsiteX48" fmla="*/ 45656 w 3573562"/>
              <a:gd name="connsiteY48" fmla="*/ 4582432 h 8692316"/>
              <a:gd name="connsiteX49" fmla="*/ 35824 w 3573562"/>
              <a:gd name="connsiteY49" fmla="*/ 4611929 h 8692316"/>
              <a:gd name="connsiteX50" fmla="*/ 16160 w 3573562"/>
              <a:gd name="connsiteY50" fmla="*/ 4680755 h 8692316"/>
              <a:gd name="connsiteX51" fmla="*/ 6327 w 3573562"/>
              <a:gd name="connsiteY51" fmla="*/ 4788910 h 8692316"/>
              <a:gd name="connsiteX52" fmla="*/ 25992 w 3573562"/>
              <a:gd name="connsiteY52" fmla="*/ 5034716 h 8692316"/>
              <a:gd name="connsiteX53" fmla="*/ 35824 w 3573562"/>
              <a:gd name="connsiteY53" fmla="*/ 5064213 h 8692316"/>
              <a:gd name="connsiteX54" fmla="*/ 55489 w 3573562"/>
              <a:gd name="connsiteY54" fmla="*/ 5182200 h 8692316"/>
              <a:gd name="connsiteX55" fmla="*/ 104650 w 3573562"/>
              <a:gd name="connsiteY55" fmla="*/ 5290355 h 8692316"/>
              <a:gd name="connsiteX56" fmla="*/ 134147 w 3573562"/>
              <a:gd name="connsiteY56" fmla="*/ 5388678 h 8692316"/>
              <a:gd name="connsiteX57" fmla="*/ 143979 w 3573562"/>
              <a:gd name="connsiteY57" fmla="*/ 5467336 h 8692316"/>
              <a:gd name="connsiteX58" fmla="*/ 173476 w 3573562"/>
              <a:gd name="connsiteY58" fmla="*/ 5565658 h 8692316"/>
              <a:gd name="connsiteX59" fmla="*/ 193140 w 3573562"/>
              <a:gd name="connsiteY59" fmla="*/ 5683645 h 8692316"/>
              <a:gd name="connsiteX60" fmla="*/ 202972 w 3573562"/>
              <a:gd name="connsiteY60" fmla="*/ 5811465 h 8692316"/>
              <a:gd name="connsiteX61" fmla="*/ 212805 w 3573562"/>
              <a:gd name="connsiteY61" fmla="*/ 5880290 h 8692316"/>
              <a:gd name="connsiteX62" fmla="*/ 252134 w 3573562"/>
              <a:gd name="connsiteY62" fmla="*/ 5939284 h 8692316"/>
              <a:gd name="connsiteX63" fmla="*/ 281630 w 3573562"/>
              <a:gd name="connsiteY63" fmla="*/ 5998278 h 8692316"/>
              <a:gd name="connsiteX64" fmla="*/ 311127 w 3573562"/>
              <a:gd name="connsiteY64" fmla="*/ 6086768 h 8692316"/>
              <a:gd name="connsiteX65" fmla="*/ 320960 w 3573562"/>
              <a:gd name="connsiteY65" fmla="*/ 6116265 h 8692316"/>
              <a:gd name="connsiteX66" fmla="*/ 360289 w 3573562"/>
              <a:gd name="connsiteY66" fmla="*/ 6175258 h 8692316"/>
              <a:gd name="connsiteX67" fmla="*/ 389785 w 3573562"/>
              <a:gd name="connsiteY67" fmla="*/ 6194923 h 8692316"/>
              <a:gd name="connsiteX68" fmla="*/ 399618 w 3573562"/>
              <a:gd name="connsiteY68" fmla="*/ 6224419 h 8692316"/>
              <a:gd name="connsiteX69" fmla="*/ 488108 w 3573562"/>
              <a:gd name="connsiteY69" fmla="*/ 6293245 h 8692316"/>
              <a:gd name="connsiteX70" fmla="*/ 547101 w 3573562"/>
              <a:gd name="connsiteY70" fmla="*/ 6598045 h 8692316"/>
              <a:gd name="connsiteX71" fmla="*/ 783076 w 3573562"/>
              <a:gd name="connsiteY71" fmla="*/ 7846742 h 8692316"/>
              <a:gd name="connsiteX72" fmla="*/ 960056 w 3573562"/>
              <a:gd name="connsiteY72" fmla="*/ 8525168 h 8692316"/>
              <a:gd name="connsiteX73" fmla="*/ 1205862 w 3573562"/>
              <a:gd name="connsiteY73" fmla="*/ 8623490 h 8692316"/>
              <a:gd name="connsiteX74" fmla="*/ 1461501 w 3573562"/>
              <a:gd name="connsiteY74" fmla="*/ 8692316 h 8692316"/>
              <a:gd name="connsiteX75" fmla="*/ 2818353 w 3573562"/>
              <a:gd name="connsiteY75" fmla="*/ 6647207 h 8692316"/>
              <a:gd name="connsiteX76" fmla="*/ 2847850 w 3573562"/>
              <a:gd name="connsiteY76" fmla="*/ 6617710 h 8692316"/>
              <a:gd name="connsiteX77" fmla="*/ 2877347 w 3573562"/>
              <a:gd name="connsiteY77" fmla="*/ 6509555 h 8692316"/>
              <a:gd name="connsiteX78" fmla="*/ 2887179 w 3573562"/>
              <a:gd name="connsiteY78" fmla="*/ 6460394 h 8692316"/>
              <a:gd name="connsiteX79" fmla="*/ 2926508 w 3573562"/>
              <a:gd name="connsiteY79" fmla="*/ 6381736 h 8692316"/>
              <a:gd name="connsiteX80" fmla="*/ 2956005 w 3573562"/>
              <a:gd name="connsiteY80" fmla="*/ 6371903 h 8692316"/>
              <a:gd name="connsiteX81" fmla="*/ 3054327 w 3573562"/>
              <a:gd name="connsiteY81" fmla="*/ 6253916 h 8692316"/>
              <a:gd name="connsiteX82" fmla="*/ 3073992 w 3573562"/>
              <a:gd name="connsiteY82" fmla="*/ 6224419 h 8692316"/>
              <a:gd name="connsiteX83" fmla="*/ 3093656 w 3573562"/>
              <a:gd name="connsiteY83" fmla="*/ 6194923 h 8692316"/>
              <a:gd name="connsiteX84" fmla="*/ 3211643 w 3573562"/>
              <a:gd name="connsiteY84" fmla="*/ 6116265 h 8692316"/>
              <a:gd name="connsiteX85" fmla="*/ 3309966 w 3573562"/>
              <a:gd name="connsiteY85" fmla="*/ 6008110 h 8692316"/>
              <a:gd name="connsiteX86" fmla="*/ 3319798 w 3573562"/>
              <a:gd name="connsiteY86" fmla="*/ 5968781 h 8692316"/>
              <a:gd name="connsiteX87" fmla="*/ 3339463 w 3573562"/>
              <a:gd name="connsiteY87" fmla="*/ 5870458 h 8692316"/>
              <a:gd name="connsiteX88" fmla="*/ 3349295 w 3573562"/>
              <a:gd name="connsiteY88" fmla="*/ 5713142 h 8692316"/>
              <a:gd name="connsiteX89" fmla="*/ 3319798 w 3573562"/>
              <a:gd name="connsiteY89" fmla="*/ 5260858 h 8692316"/>
              <a:gd name="connsiteX90" fmla="*/ 3290301 w 3573562"/>
              <a:gd name="connsiteY90" fmla="*/ 5103542 h 8692316"/>
              <a:gd name="connsiteX91" fmla="*/ 3280469 w 3573562"/>
              <a:gd name="connsiteY91" fmla="*/ 5024884 h 8692316"/>
              <a:gd name="connsiteX92" fmla="*/ 3300134 w 3573562"/>
              <a:gd name="connsiteY92" fmla="*/ 4641426 h 8692316"/>
              <a:gd name="connsiteX93" fmla="*/ 3309966 w 3573562"/>
              <a:gd name="connsiteY93" fmla="*/ 4533271 h 8692316"/>
              <a:gd name="connsiteX94" fmla="*/ 3319798 w 3573562"/>
              <a:gd name="connsiteY94" fmla="*/ 4307129 h 8692316"/>
              <a:gd name="connsiteX95" fmla="*/ 3329630 w 3573562"/>
              <a:gd name="connsiteY95" fmla="*/ 4218639 h 8692316"/>
              <a:gd name="connsiteX96" fmla="*/ 3349295 w 3573562"/>
              <a:gd name="connsiteY96" fmla="*/ 4041658 h 8692316"/>
              <a:gd name="connsiteX97" fmla="*/ 3378792 w 3573562"/>
              <a:gd name="connsiteY97" fmla="*/ 3697529 h 8692316"/>
              <a:gd name="connsiteX98" fmla="*/ 3408289 w 3573562"/>
              <a:gd name="connsiteY98" fmla="*/ 2655310 h 8692316"/>
              <a:gd name="connsiteX99" fmla="*/ 3398456 w 3573562"/>
              <a:gd name="connsiteY99" fmla="*/ 2507826 h 8692316"/>
              <a:gd name="connsiteX100" fmla="*/ 3378792 w 3573562"/>
              <a:gd name="connsiteY100" fmla="*/ 2419336 h 8692316"/>
              <a:gd name="connsiteX101" fmla="*/ 3359127 w 3573562"/>
              <a:gd name="connsiteY101" fmla="*/ 2281684 h 8692316"/>
              <a:gd name="connsiteX102" fmla="*/ 3339463 w 3573562"/>
              <a:gd name="connsiteY102" fmla="*/ 2222690 h 8692316"/>
              <a:gd name="connsiteX103" fmla="*/ 3300134 w 3573562"/>
              <a:gd name="connsiteY103" fmla="*/ 2124368 h 8692316"/>
              <a:gd name="connsiteX104" fmla="*/ 3290301 w 3573562"/>
              <a:gd name="connsiteY104" fmla="*/ 2085039 h 8692316"/>
              <a:gd name="connsiteX105" fmla="*/ 3270637 w 3573562"/>
              <a:gd name="connsiteY105" fmla="*/ 2055542 h 8692316"/>
              <a:gd name="connsiteX106" fmla="*/ 3241140 w 3573562"/>
              <a:gd name="connsiteY106" fmla="*/ 2006381 h 8692316"/>
              <a:gd name="connsiteX107" fmla="*/ 3231308 w 3573562"/>
              <a:gd name="connsiteY107" fmla="*/ 1976884 h 8692316"/>
              <a:gd name="connsiteX108" fmla="*/ 3201811 w 3573562"/>
              <a:gd name="connsiteY108" fmla="*/ 1917890 h 8692316"/>
              <a:gd name="connsiteX109" fmla="*/ 3172314 w 3573562"/>
              <a:gd name="connsiteY109" fmla="*/ 1819568 h 8692316"/>
              <a:gd name="connsiteX110" fmla="*/ 3152650 w 3573562"/>
              <a:gd name="connsiteY110" fmla="*/ 1770407 h 8692316"/>
              <a:gd name="connsiteX111" fmla="*/ 3093656 w 3573562"/>
              <a:gd name="connsiteY111" fmla="*/ 1721245 h 8692316"/>
              <a:gd name="connsiteX112" fmla="*/ 3083824 w 3573562"/>
              <a:gd name="connsiteY112" fmla="*/ 1691749 h 8692316"/>
              <a:gd name="connsiteX113" fmla="*/ 3044495 w 3573562"/>
              <a:gd name="connsiteY113" fmla="*/ 1652419 h 8692316"/>
              <a:gd name="connsiteX114" fmla="*/ 2975669 w 3573562"/>
              <a:gd name="connsiteY114" fmla="*/ 1603258 h 8692316"/>
              <a:gd name="connsiteX115" fmla="*/ 2956005 w 3573562"/>
              <a:gd name="connsiteY115" fmla="*/ 1573761 h 8692316"/>
              <a:gd name="connsiteX116" fmla="*/ 2926508 w 3573562"/>
              <a:gd name="connsiteY116" fmla="*/ 1544265 h 8692316"/>
              <a:gd name="connsiteX117" fmla="*/ 2916676 w 3573562"/>
              <a:gd name="connsiteY117" fmla="*/ 1514768 h 8692316"/>
              <a:gd name="connsiteX118" fmla="*/ 2887179 w 3573562"/>
              <a:gd name="connsiteY118" fmla="*/ 1485271 h 8692316"/>
              <a:gd name="connsiteX119" fmla="*/ 2867514 w 3573562"/>
              <a:gd name="connsiteY119" fmla="*/ 1445942 h 8692316"/>
              <a:gd name="connsiteX120" fmla="*/ 2828185 w 3573562"/>
              <a:gd name="connsiteY120" fmla="*/ 1406613 h 8692316"/>
              <a:gd name="connsiteX121" fmla="*/ 2798689 w 3573562"/>
              <a:gd name="connsiteY121" fmla="*/ 1367284 h 8692316"/>
              <a:gd name="connsiteX122" fmla="*/ 2779024 w 3573562"/>
              <a:gd name="connsiteY122" fmla="*/ 1337787 h 8692316"/>
              <a:gd name="connsiteX123" fmla="*/ 2720030 w 3573562"/>
              <a:gd name="connsiteY123" fmla="*/ 1259129 h 8692316"/>
              <a:gd name="connsiteX124" fmla="*/ 2710198 w 3573562"/>
              <a:gd name="connsiteY124" fmla="*/ 1229632 h 8692316"/>
              <a:gd name="connsiteX125" fmla="*/ 2690534 w 3573562"/>
              <a:gd name="connsiteY125" fmla="*/ 1200136 h 8692316"/>
              <a:gd name="connsiteX126" fmla="*/ 2661037 w 3573562"/>
              <a:gd name="connsiteY126" fmla="*/ 1121478 h 8692316"/>
              <a:gd name="connsiteX127" fmla="*/ 2651205 w 3573562"/>
              <a:gd name="connsiteY127" fmla="*/ 1082149 h 8692316"/>
              <a:gd name="connsiteX128" fmla="*/ 2611876 w 3573562"/>
              <a:gd name="connsiteY128" fmla="*/ 1003490 h 8692316"/>
              <a:gd name="connsiteX129" fmla="*/ 2592211 w 3573562"/>
              <a:gd name="connsiteY129" fmla="*/ 924832 h 8692316"/>
              <a:gd name="connsiteX130" fmla="*/ 2572547 w 3573562"/>
              <a:gd name="connsiteY130" fmla="*/ 875671 h 8692316"/>
              <a:gd name="connsiteX131" fmla="*/ 2562714 w 3573562"/>
              <a:gd name="connsiteY131" fmla="*/ 836342 h 8692316"/>
              <a:gd name="connsiteX132" fmla="*/ 2552882 w 3573562"/>
              <a:gd name="connsiteY132" fmla="*/ 806845 h 8692316"/>
              <a:gd name="connsiteX133" fmla="*/ 2543050 w 3573562"/>
              <a:gd name="connsiteY133" fmla="*/ 757684 h 8692316"/>
              <a:gd name="connsiteX134" fmla="*/ 2533218 w 3573562"/>
              <a:gd name="connsiteY134" fmla="*/ 718355 h 8692316"/>
              <a:gd name="connsiteX135" fmla="*/ 2523385 w 3573562"/>
              <a:gd name="connsiteY135" fmla="*/ 669194 h 8692316"/>
              <a:gd name="connsiteX136" fmla="*/ 2493889 w 3573562"/>
              <a:gd name="connsiteY136" fmla="*/ 639697 h 8692316"/>
              <a:gd name="connsiteX137" fmla="*/ 2474224 w 3573562"/>
              <a:gd name="connsiteY137" fmla="*/ 610200 h 8692316"/>
              <a:gd name="connsiteX138" fmla="*/ 2464392 w 3573562"/>
              <a:gd name="connsiteY138" fmla="*/ 570871 h 8692316"/>
              <a:gd name="connsiteX139" fmla="*/ 2415230 w 3573562"/>
              <a:gd name="connsiteY139" fmla="*/ 492213 h 8692316"/>
              <a:gd name="connsiteX140" fmla="*/ 2385734 w 3573562"/>
              <a:gd name="connsiteY140" fmla="*/ 452884 h 8692316"/>
              <a:gd name="connsiteX141" fmla="*/ 2346405 w 3573562"/>
              <a:gd name="connsiteY141" fmla="*/ 374226 h 8692316"/>
              <a:gd name="connsiteX142" fmla="*/ 2316908 w 3573562"/>
              <a:gd name="connsiteY142" fmla="*/ 354561 h 8692316"/>
              <a:gd name="connsiteX143" fmla="*/ 2248082 w 3573562"/>
              <a:gd name="connsiteY143" fmla="*/ 334897 h 8692316"/>
              <a:gd name="connsiteX144" fmla="*/ 2218585 w 3573562"/>
              <a:gd name="connsiteY144" fmla="*/ 325065 h 8692316"/>
              <a:gd name="connsiteX145" fmla="*/ 2189089 w 3573562"/>
              <a:gd name="connsiteY145" fmla="*/ 266071 h 8692316"/>
              <a:gd name="connsiteX146" fmla="*/ 2169424 w 3573562"/>
              <a:gd name="connsiteY146" fmla="*/ 217818 h 8692316"/>
              <a:gd name="connsiteX147" fmla="*/ 1919778 w 3573562"/>
              <a:gd name="connsiteY147" fmla="*/ 107094 h 8692316"/>
              <a:gd name="connsiteX148" fmla="*/ 1815694 w 3573562"/>
              <a:gd name="connsiteY148" fmla="*/ 80322 h 8692316"/>
              <a:gd name="connsiteX149" fmla="*/ 1422487 w 3573562"/>
              <a:gd name="connsiteY149" fmla="*/ 0 h 8692316"/>
              <a:gd name="connsiteX150" fmla="*/ 1087876 w 3573562"/>
              <a:gd name="connsiteY150" fmla="*/ 187413 h 8692316"/>
              <a:gd name="connsiteX0" fmla="*/ 1087876 w 3573562"/>
              <a:gd name="connsiteY0" fmla="*/ 321276 h 8826179"/>
              <a:gd name="connsiteX1" fmla="*/ 999385 w 3573562"/>
              <a:gd name="connsiteY1" fmla="*/ 340941 h 8826179"/>
              <a:gd name="connsiteX2" fmla="*/ 969889 w 3573562"/>
              <a:gd name="connsiteY2" fmla="*/ 360605 h 8826179"/>
              <a:gd name="connsiteX3" fmla="*/ 940392 w 3573562"/>
              <a:gd name="connsiteY3" fmla="*/ 419599 h 8826179"/>
              <a:gd name="connsiteX4" fmla="*/ 920727 w 3573562"/>
              <a:gd name="connsiteY4" fmla="*/ 449095 h 8826179"/>
              <a:gd name="connsiteX5" fmla="*/ 920727 w 3573562"/>
              <a:gd name="connsiteY5" fmla="*/ 675237 h 8826179"/>
              <a:gd name="connsiteX6" fmla="*/ 871566 w 3573562"/>
              <a:gd name="connsiteY6" fmla="*/ 822721 h 8826179"/>
              <a:gd name="connsiteX7" fmla="*/ 851901 w 3573562"/>
              <a:gd name="connsiteY7" fmla="*/ 881715 h 8826179"/>
              <a:gd name="connsiteX8" fmla="*/ 842069 w 3573562"/>
              <a:gd name="connsiteY8" fmla="*/ 911212 h 8826179"/>
              <a:gd name="connsiteX9" fmla="*/ 812572 w 3573562"/>
              <a:gd name="connsiteY9" fmla="*/ 921044 h 8826179"/>
              <a:gd name="connsiteX10" fmla="*/ 773243 w 3573562"/>
              <a:gd name="connsiteY10" fmla="*/ 989870 h 8826179"/>
              <a:gd name="connsiteX11" fmla="*/ 763411 w 3573562"/>
              <a:gd name="connsiteY11" fmla="*/ 1039031 h 8826179"/>
              <a:gd name="connsiteX12" fmla="*/ 753579 w 3573562"/>
              <a:gd name="connsiteY12" fmla="*/ 1412657 h 8826179"/>
              <a:gd name="connsiteX13" fmla="*/ 743747 w 3573562"/>
              <a:gd name="connsiteY13" fmla="*/ 1510979 h 8826179"/>
              <a:gd name="connsiteX14" fmla="*/ 724082 w 3573562"/>
              <a:gd name="connsiteY14" fmla="*/ 1550308 h 8826179"/>
              <a:gd name="connsiteX15" fmla="*/ 684753 w 3573562"/>
              <a:gd name="connsiteY15" fmla="*/ 1619134 h 8826179"/>
              <a:gd name="connsiteX16" fmla="*/ 674921 w 3573562"/>
              <a:gd name="connsiteY16" fmla="*/ 1648631 h 8826179"/>
              <a:gd name="connsiteX17" fmla="*/ 645424 w 3573562"/>
              <a:gd name="connsiteY17" fmla="*/ 1687960 h 8826179"/>
              <a:gd name="connsiteX18" fmla="*/ 606095 w 3573562"/>
              <a:gd name="connsiteY18" fmla="*/ 1746953 h 8826179"/>
              <a:gd name="connsiteX19" fmla="*/ 566766 w 3573562"/>
              <a:gd name="connsiteY19" fmla="*/ 1805947 h 8826179"/>
              <a:gd name="connsiteX20" fmla="*/ 527437 w 3573562"/>
              <a:gd name="connsiteY20" fmla="*/ 1874773 h 8826179"/>
              <a:gd name="connsiteX21" fmla="*/ 488108 w 3573562"/>
              <a:gd name="connsiteY21" fmla="*/ 1992760 h 8826179"/>
              <a:gd name="connsiteX22" fmla="*/ 478276 w 3573562"/>
              <a:gd name="connsiteY22" fmla="*/ 2041921 h 8826179"/>
              <a:gd name="connsiteX23" fmla="*/ 458611 w 3573562"/>
              <a:gd name="connsiteY23" fmla="*/ 2120579 h 8826179"/>
              <a:gd name="connsiteX24" fmla="*/ 448779 w 3573562"/>
              <a:gd name="connsiteY24" fmla="*/ 2179573 h 8826179"/>
              <a:gd name="connsiteX25" fmla="*/ 429114 w 3573562"/>
              <a:gd name="connsiteY25" fmla="*/ 2258231 h 8826179"/>
              <a:gd name="connsiteX26" fmla="*/ 409450 w 3573562"/>
              <a:gd name="connsiteY26" fmla="*/ 2346721 h 8826179"/>
              <a:gd name="connsiteX27" fmla="*/ 399618 w 3573562"/>
              <a:gd name="connsiteY27" fmla="*/ 2395882 h 8826179"/>
              <a:gd name="connsiteX28" fmla="*/ 419282 w 3573562"/>
              <a:gd name="connsiteY28" fmla="*/ 2602360 h 8826179"/>
              <a:gd name="connsiteX29" fmla="*/ 429114 w 3573562"/>
              <a:gd name="connsiteY29" fmla="*/ 2651521 h 8826179"/>
              <a:gd name="connsiteX30" fmla="*/ 419282 w 3573562"/>
              <a:gd name="connsiteY30" fmla="*/ 2808837 h 8826179"/>
              <a:gd name="connsiteX31" fmla="*/ 399618 w 3573562"/>
              <a:gd name="connsiteY31" fmla="*/ 2887495 h 8826179"/>
              <a:gd name="connsiteX32" fmla="*/ 389785 w 3573562"/>
              <a:gd name="connsiteY32" fmla="*/ 2926824 h 8826179"/>
              <a:gd name="connsiteX33" fmla="*/ 320960 w 3573562"/>
              <a:gd name="connsiteY33" fmla="*/ 3015315 h 8826179"/>
              <a:gd name="connsiteX34" fmla="*/ 291463 w 3573562"/>
              <a:gd name="connsiteY34" fmla="*/ 3113637 h 8826179"/>
              <a:gd name="connsiteX35" fmla="*/ 242301 w 3573562"/>
              <a:gd name="connsiteY35" fmla="*/ 3202128 h 8826179"/>
              <a:gd name="connsiteX36" fmla="*/ 232469 w 3573562"/>
              <a:gd name="connsiteY36" fmla="*/ 3261121 h 8826179"/>
              <a:gd name="connsiteX37" fmla="*/ 222637 w 3573562"/>
              <a:gd name="connsiteY37" fmla="*/ 3300450 h 8826179"/>
              <a:gd name="connsiteX38" fmla="*/ 202972 w 3573562"/>
              <a:gd name="connsiteY38" fmla="*/ 3595418 h 8826179"/>
              <a:gd name="connsiteX39" fmla="*/ 193140 w 3573562"/>
              <a:gd name="connsiteY39" fmla="*/ 3674076 h 8826179"/>
              <a:gd name="connsiteX40" fmla="*/ 173476 w 3573562"/>
              <a:gd name="connsiteY40" fmla="*/ 3969044 h 8826179"/>
              <a:gd name="connsiteX41" fmla="*/ 143979 w 3573562"/>
              <a:gd name="connsiteY41" fmla="*/ 4067366 h 8826179"/>
              <a:gd name="connsiteX42" fmla="*/ 114482 w 3573562"/>
              <a:gd name="connsiteY42" fmla="*/ 4165689 h 8826179"/>
              <a:gd name="connsiteX43" fmla="*/ 104650 w 3573562"/>
              <a:gd name="connsiteY43" fmla="*/ 4224682 h 8826179"/>
              <a:gd name="connsiteX44" fmla="*/ 94818 w 3573562"/>
              <a:gd name="connsiteY44" fmla="*/ 4411495 h 8826179"/>
              <a:gd name="connsiteX45" fmla="*/ 84985 w 3573562"/>
              <a:gd name="connsiteY45" fmla="*/ 4440992 h 8826179"/>
              <a:gd name="connsiteX46" fmla="*/ 75153 w 3573562"/>
              <a:gd name="connsiteY46" fmla="*/ 4549147 h 8826179"/>
              <a:gd name="connsiteX47" fmla="*/ 65321 w 3573562"/>
              <a:gd name="connsiteY47" fmla="*/ 4627805 h 8826179"/>
              <a:gd name="connsiteX48" fmla="*/ 45656 w 3573562"/>
              <a:gd name="connsiteY48" fmla="*/ 4716295 h 8826179"/>
              <a:gd name="connsiteX49" fmla="*/ 35824 w 3573562"/>
              <a:gd name="connsiteY49" fmla="*/ 4745792 h 8826179"/>
              <a:gd name="connsiteX50" fmla="*/ 16160 w 3573562"/>
              <a:gd name="connsiteY50" fmla="*/ 4814618 h 8826179"/>
              <a:gd name="connsiteX51" fmla="*/ 6327 w 3573562"/>
              <a:gd name="connsiteY51" fmla="*/ 4922773 h 8826179"/>
              <a:gd name="connsiteX52" fmla="*/ 25992 w 3573562"/>
              <a:gd name="connsiteY52" fmla="*/ 5168579 h 8826179"/>
              <a:gd name="connsiteX53" fmla="*/ 35824 w 3573562"/>
              <a:gd name="connsiteY53" fmla="*/ 5198076 h 8826179"/>
              <a:gd name="connsiteX54" fmla="*/ 55489 w 3573562"/>
              <a:gd name="connsiteY54" fmla="*/ 5316063 h 8826179"/>
              <a:gd name="connsiteX55" fmla="*/ 104650 w 3573562"/>
              <a:gd name="connsiteY55" fmla="*/ 5424218 h 8826179"/>
              <a:gd name="connsiteX56" fmla="*/ 134147 w 3573562"/>
              <a:gd name="connsiteY56" fmla="*/ 5522541 h 8826179"/>
              <a:gd name="connsiteX57" fmla="*/ 143979 w 3573562"/>
              <a:gd name="connsiteY57" fmla="*/ 5601199 h 8826179"/>
              <a:gd name="connsiteX58" fmla="*/ 173476 w 3573562"/>
              <a:gd name="connsiteY58" fmla="*/ 5699521 h 8826179"/>
              <a:gd name="connsiteX59" fmla="*/ 193140 w 3573562"/>
              <a:gd name="connsiteY59" fmla="*/ 5817508 h 8826179"/>
              <a:gd name="connsiteX60" fmla="*/ 202972 w 3573562"/>
              <a:gd name="connsiteY60" fmla="*/ 5945328 h 8826179"/>
              <a:gd name="connsiteX61" fmla="*/ 212805 w 3573562"/>
              <a:gd name="connsiteY61" fmla="*/ 6014153 h 8826179"/>
              <a:gd name="connsiteX62" fmla="*/ 252134 w 3573562"/>
              <a:gd name="connsiteY62" fmla="*/ 6073147 h 8826179"/>
              <a:gd name="connsiteX63" fmla="*/ 281630 w 3573562"/>
              <a:gd name="connsiteY63" fmla="*/ 6132141 h 8826179"/>
              <a:gd name="connsiteX64" fmla="*/ 311127 w 3573562"/>
              <a:gd name="connsiteY64" fmla="*/ 6220631 h 8826179"/>
              <a:gd name="connsiteX65" fmla="*/ 320960 w 3573562"/>
              <a:gd name="connsiteY65" fmla="*/ 6250128 h 8826179"/>
              <a:gd name="connsiteX66" fmla="*/ 360289 w 3573562"/>
              <a:gd name="connsiteY66" fmla="*/ 6309121 h 8826179"/>
              <a:gd name="connsiteX67" fmla="*/ 389785 w 3573562"/>
              <a:gd name="connsiteY67" fmla="*/ 6328786 h 8826179"/>
              <a:gd name="connsiteX68" fmla="*/ 399618 w 3573562"/>
              <a:gd name="connsiteY68" fmla="*/ 6358282 h 8826179"/>
              <a:gd name="connsiteX69" fmla="*/ 488108 w 3573562"/>
              <a:gd name="connsiteY69" fmla="*/ 6427108 h 8826179"/>
              <a:gd name="connsiteX70" fmla="*/ 547101 w 3573562"/>
              <a:gd name="connsiteY70" fmla="*/ 6731908 h 8826179"/>
              <a:gd name="connsiteX71" fmla="*/ 783076 w 3573562"/>
              <a:gd name="connsiteY71" fmla="*/ 7980605 h 8826179"/>
              <a:gd name="connsiteX72" fmla="*/ 960056 w 3573562"/>
              <a:gd name="connsiteY72" fmla="*/ 8659031 h 8826179"/>
              <a:gd name="connsiteX73" fmla="*/ 1205862 w 3573562"/>
              <a:gd name="connsiteY73" fmla="*/ 8757353 h 8826179"/>
              <a:gd name="connsiteX74" fmla="*/ 1461501 w 3573562"/>
              <a:gd name="connsiteY74" fmla="*/ 8826179 h 8826179"/>
              <a:gd name="connsiteX75" fmla="*/ 2818353 w 3573562"/>
              <a:gd name="connsiteY75" fmla="*/ 6781070 h 8826179"/>
              <a:gd name="connsiteX76" fmla="*/ 2847850 w 3573562"/>
              <a:gd name="connsiteY76" fmla="*/ 6751573 h 8826179"/>
              <a:gd name="connsiteX77" fmla="*/ 2877347 w 3573562"/>
              <a:gd name="connsiteY77" fmla="*/ 6643418 h 8826179"/>
              <a:gd name="connsiteX78" fmla="*/ 2887179 w 3573562"/>
              <a:gd name="connsiteY78" fmla="*/ 6594257 h 8826179"/>
              <a:gd name="connsiteX79" fmla="*/ 2926508 w 3573562"/>
              <a:gd name="connsiteY79" fmla="*/ 6515599 h 8826179"/>
              <a:gd name="connsiteX80" fmla="*/ 2956005 w 3573562"/>
              <a:gd name="connsiteY80" fmla="*/ 6505766 h 8826179"/>
              <a:gd name="connsiteX81" fmla="*/ 3054327 w 3573562"/>
              <a:gd name="connsiteY81" fmla="*/ 6387779 h 8826179"/>
              <a:gd name="connsiteX82" fmla="*/ 3073992 w 3573562"/>
              <a:gd name="connsiteY82" fmla="*/ 6358282 h 8826179"/>
              <a:gd name="connsiteX83" fmla="*/ 3093656 w 3573562"/>
              <a:gd name="connsiteY83" fmla="*/ 6328786 h 8826179"/>
              <a:gd name="connsiteX84" fmla="*/ 3211643 w 3573562"/>
              <a:gd name="connsiteY84" fmla="*/ 6250128 h 8826179"/>
              <a:gd name="connsiteX85" fmla="*/ 3309966 w 3573562"/>
              <a:gd name="connsiteY85" fmla="*/ 6141973 h 8826179"/>
              <a:gd name="connsiteX86" fmla="*/ 3319798 w 3573562"/>
              <a:gd name="connsiteY86" fmla="*/ 6102644 h 8826179"/>
              <a:gd name="connsiteX87" fmla="*/ 3339463 w 3573562"/>
              <a:gd name="connsiteY87" fmla="*/ 6004321 h 8826179"/>
              <a:gd name="connsiteX88" fmla="*/ 3349295 w 3573562"/>
              <a:gd name="connsiteY88" fmla="*/ 5847005 h 8826179"/>
              <a:gd name="connsiteX89" fmla="*/ 3319798 w 3573562"/>
              <a:gd name="connsiteY89" fmla="*/ 5394721 h 8826179"/>
              <a:gd name="connsiteX90" fmla="*/ 3290301 w 3573562"/>
              <a:gd name="connsiteY90" fmla="*/ 5237405 h 8826179"/>
              <a:gd name="connsiteX91" fmla="*/ 3280469 w 3573562"/>
              <a:gd name="connsiteY91" fmla="*/ 5158747 h 8826179"/>
              <a:gd name="connsiteX92" fmla="*/ 3300134 w 3573562"/>
              <a:gd name="connsiteY92" fmla="*/ 4775289 h 8826179"/>
              <a:gd name="connsiteX93" fmla="*/ 3309966 w 3573562"/>
              <a:gd name="connsiteY93" fmla="*/ 4667134 h 8826179"/>
              <a:gd name="connsiteX94" fmla="*/ 3319798 w 3573562"/>
              <a:gd name="connsiteY94" fmla="*/ 4440992 h 8826179"/>
              <a:gd name="connsiteX95" fmla="*/ 3329630 w 3573562"/>
              <a:gd name="connsiteY95" fmla="*/ 4352502 h 8826179"/>
              <a:gd name="connsiteX96" fmla="*/ 3349295 w 3573562"/>
              <a:gd name="connsiteY96" fmla="*/ 4175521 h 8826179"/>
              <a:gd name="connsiteX97" fmla="*/ 3378792 w 3573562"/>
              <a:gd name="connsiteY97" fmla="*/ 3831392 h 8826179"/>
              <a:gd name="connsiteX98" fmla="*/ 3408289 w 3573562"/>
              <a:gd name="connsiteY98" fmla="*/ 2789173 h 8826179"/>
              <a:gd name="connsiteX99" fmla="*/ 3398456 w 3573562"/>
              <a:gd name="connsiteY99" fmla="*/ 2641689 h 8826179"/>
              <a:gd name="connsiteX100" fmla="*/ 3378792 w 3573562"/>
              <a:gd name="connsiteY100" fmla="*/ 2553199 h 8826179"/>
              <a:gd name="connsiteX101" fmla="*/ 3359127 w 3573562"/>
              <a:gd name="connsiteY101" fmla="*/ 2415547 h 8826179"/>
              <a:gd name="connsiteX102" fmla="*/ 3339463 w 3573562"/>
              <a:gd name="connsiteY102" fmla="*/ 2356553 h 8826179"/>
              <a:gd name="connsiteX103" fmla="*/ 3300134 w 3573562"/>
              <a:gd name="connsiteY103" fmla="*/ 2258231 h 8826179"/>
              <a:gd name="connsiteX104" fmla="*/ 3290301 w 3573562"/>
              <a:gd name="connsiteY104" fmla="*/ 2218902 h 8826179"/>
              <a:gd name="connsiteX105" fmla="*/ 3270637 w 3573562"/>
              <a:gd name="connsiteY105" fmla="*/ 2189405 h 8826179"/>
              <a:gd name="connsiteX106" fmla="*/ 3241140 w 3573562"/>
              <a:gd name="connsiteY106" fmla="*/ 2140244 h 8826179"/>
              <a:gd name="connsiteX107" fmla="*/ 3231308 w 3573562"/>
              <a:gd name="connsiteY107" fmla="*/ 2110747 h 8826179"/>
              <a:gd name="connsiteX108" fmla="*/ 3201811 w 3573562"/>
              <a:gd name="connsiteY108" fmla="*/ 2051753 h 8826179"/>
              <a:gd name="connsiteX109" fmla="*/ 3172314 w 3573562"/>
              <a:gd name="connsiteY109" fmla="*/ 1953431 h 8826179"/>
              <a:gd name="connsiteX110" fmla="*/ 3152650 w 3573562"/>
              <a:gd name="connsiteY110" fmla="*/ 1904270 h 8826179"/>
              <a:gd name="connsiteX111" fmla="*/ 3093656 w 3573562"/>
              <a:gd name="connsiteY111" fmla="*/ 1855108 h 8826179"/>
              <a:gd name="connsiteX112" fmla="*/ 3083824 w 3573562"/>
              <a:gd name="connsiteY112" fmla="*/ 1825612 h 8826179"/>
              <a:gd name="connsiteX113" fmla="*/ 3044495 w 3573562"/>
              <a:gd name="connsiteY113" fmla="*/ 1786282 h 8826179"/>
              <a:gd name="connsiteX114" fmla="*/ 2975669 w 3573562"/>
              <a:gd name="connsiteY114" fmla="*/ 1737121 h 8826179"/>
              <a:gd name="connsiteX115" fmla="*/ 2956005 w 3573562"/>
              <a:gd name="connsiteY115" fmla="*/ 1707624 h 8826179"/>
              <a:gd name="connsiteX116" fmla="*/ 2926508 w 3573562"/>
              <a:gd name="connsiteY116" fmla="*/ 1678128 h 8826179"/>
              <a:gd name="connsiteX117" fmla="*/ 2916676 w 3573562"/>
              <a:gd name="connsiteY117" fmla="*/ 1648631 h 8826179"/>
              <a:gd name="connsiteX118" fmla="*/ 2887179 w 3573562"/>
              <a:gd name="connsiteY118" fmla="*/ 1619134 h 8826179"/>
              <a:gd name="connsiteX119" fmla="*/ 2867514 w 3573562"/>
              <a:gd name="connsiteY119" fmla="*/ 1579805 h 8826179"/>
              <a:gd name="connsiteX120" fmla="*/ 2828185 w 3573562"/>
              <a:gd name="connsiteY120" fmla="*/ 1540476 h 8826179"/>
              <a:gd name="connsiteX121" fmla="*/ 2798689 w 3573562"/>
              <a:gd name="connsiteY121" fmla="*/ 1501147 h 8826179"/>
              <a:gd name="connsiteX122" fmla="*/ 2779024 w 3573562"/>
              <a:gd name="connsiteY122" fmla="*/ 1471650 h 8826179"/>
              <a:gd name="connsiteX123" fmla="*/ 2720030 w 3573562"/>
              <a:gd name="connsiteY123" fmla="*/ 1392992 h 8826179"/>
              <a:gd name="connsiteX124" fmla="*/ 2710198 w 3573562"/>
              <a:gd name="connsiteY124" fmla="*/ 1363495 h 8826179"/>
              <a:gd name="connsiteX125" fmla="*/ 2690534 w 3573562"/>
              <a:gd name="connsiteY125" fmla="*/ 1333999 h 8826179"/>
              <a:gd name="connsiteX126" fmla="*/ 2661037 w 3573562"/>
              <a:gd name="connsiteY126" fmla="*/ 1255341 h 8826179"/>
              <a:gd name="connsiteX127" fmla="*/ 2651205 w 3573562"/>
              <a:gd name="connsiteY127" fmla="*/ 1216012 h 8826179"/>
              <a:gd name="connsiteX128" fmla="*/ 2611876 w 3573562"/>
              <a:gd name="connsiteY128" fmla="*/ 1137353 h 8826179"/>
              <a:gd name="connsiteX129" fmla="*/ 2592211 w 3573562"/>
              <a:gd name="connsiteY129" fmla="*/ 1058695 h 8826179"/>
              <a:gd name="connsiteX130" fmla="*/ 2572547 w 3573562"/>
              <a:gd name="connsiteY130" fmla="*/ 1009534 h 8826179"/>
              <a:gd name="connsiteX131" fmla="*/ 2562714 w 3573562"/>
              <a:gd name="connsiteY131" fmla="*/ 970205 h 8826179"/>
              <a:gd name="connsiteX132" fmla="*/ 2552882 w 3573562"/>
              <a:gd name="connsiteY132" fmla="*/ 940708 h 8826179"/>
              <a:gd name="connsiteX133" fmla="*/ 2543050 w 3573562"/>
              <a:gd name="connsiteY133" fmla="*/ 891547 h 8826179"/>
              <a:gd name="connsiteX134" fmla="*/ 2533218 w 3573562"/>
              <a:gd name="connsiteY134" fmla="*/ 852218 h 8826179"/>
              <a:gd name="connsiteX135" fmla="*/ 2523385 w 3573562"/>
              <a:gd name="connsiteY135" fmla="*/ 803057 h 8826179"/>
              <a:gd name="connsiteX136" fmla="*/ 2493889 w 3573562"/>
              <a:gd name="connsiteY136" fmla="*/ 773560 h 8826179"/>
              <a:gd name="connsiteX137" fmla="*/ 2474224 w 3573562"/>
              <a:gd name="connsiteY137" fmla="*/ 744063 h 8826179"/>
              <a:gd name="connsiteX138" fmla="*/ 2464392 w 3573562"/>
              <a:gd name="connsiteY138" fmla="*/ 704734 h 8826179"/>
              <a:gd name="connsiteX139" fmla="*/ 2415230 w 3573562"/>
              <a:gd name="connsiteY139" fmla="*/ 626076 h 8826179"/>
              <a:gd name="connsiteX140" fmla="*/ 2385734 w 3573562"/>
              <a:gd name="connsiteY140" fmla="*/ 586747 h 8826179"/>
              <a:gd name="connsiteX141" fmla="*/ 2346405 w 3573562"/>
              <a:gd name="connsiteY141" fmla="*/ 508089 h 8826179"/>
              <a:gd name="connsiteX142" fmla="*/ 2316908 w 3573562"/>
              <a:gd name="connsiteY142" fmla="*/ 488424 h 8826179"/>
              <a:gd name="connsiteX143" fmla="*/ 2248082 w 3573562"/>
              <a:gd name="connsiteY143" fmla="*/ 468760 h 8826179"/>
              <a:gd name="connsiteX144" fmla="*/ 2218585 w 3573562"/>
              <a:gd name="connsiteY144" fmla="*/ 458928 h 8826179"/>
              <a:gd name="connsiteX145" fmla="*/ 2189089 w 3573562"/>
              <a:gd name="connsiteY145" fmla="*/ 399934 h 8826179"/>
              <a:gd name="connsiteX146" fmla="*/ 2169424 w 3573562"/>
              <a:gd name="connsiteY146" fmla="*/ 351681 h 8826179"/>
              <a:gd name="connsiteX147" fmla="*/ 1919778 w 3573562"/>
              <a:gd name="connsiteY147" fmla="*/ 240957 h 8826179"/>
              <a:gd name="connsiteX148" fmla="*/ 1844606 w 3573562"/>
              <a:gd name="connsiteY148" fmla="*/ 0 h 8826179"/>
              <a:gd name="connsiteX149" fmla="*/ 1422487 w 3573562"/>
              <a:gd name="connsiteY149" fmla="*/ 133863 h 8826179"/>
              <a:gd name="connsiteX150" fmla="*/ 1087876 w 3573562"/>
              <a:gd name="connsiteY150" fmla="*/ 321276 h 8826179"/>
              <a:gd name="connsiteX0" fmla="*/ 937532 w 3573562"/>
              <a:gd name="connsiteY0" fmla="*/ 0 h 8888650"/>
              <a:gd name="connsiteX1" fmla="*/ 999385 w 3573562"/>
              <a:gd name="connsiteY1" fmla="*/ 403412 h 8888650"/>
              <a:gd name="connsiteX2" fmla="*/ 969889 w 3573562"/>
              <a:gd name="connsiteY2" fmla="*/ 423076 h 8888650"/>
              <a:gd name="connsiteX3" fmla="*/ 940392 w 3573562"/>
              <a:gd name="connsiteY3" fmla="*/ 482070 h 8888650"/>
              <a:gd name="connsiteX4" fmla="*/ 920727 w 3573562"/>
              <a:gd name="connsiteY4" fmla="*/ 511566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99385 w 3573562"/>
              <a:gd name="connsiteY1" fmla="*/ 403412 h 8888650"/>
              <a:gd name="connsiteX2" fmla="*/ 894717 w 3573562"/>
              <a:gd name="connsiteY2" fmla="*/ 182118 h 8888650"/>
              <a:gd name="connsiteX3" fmla="*/ 940392 w 3573562"/>
              <a:gd name="connsiteY3" fmla="*/ 482070 h 8888650"/>
              <a:gd name="connsiteX4" fmla="*/ 920727 w 3573562"/>
              <a:gd name="connsiteY4" fmla="*/ 511566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940392 w 3573562"/>
              <a:gd name="connsiteY3" fmla="*/ 482070 h 8888650"/>
              <a:gd name="connsiteX4" fmla="*/ 920727 w 3573562"/>
              <a:gd name="connsiteY4" fmla="*/ 511566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940392 w 3573562"/>
              <a:gd name="connsiteY3" fmla="*/ 482070 h 8888650"/>
              <a:gd name="connsiteX4" fmla="*/ 845555 w 3573562"/>
              <a:gd name="connsiteY4" fmla="*/ 404474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882568 w 3573562"/>
              <a:gd name="connsiteY3" fmla="*/ 357129 h 8888650"/>
              <a:gd name="connsiteX4" fmla="*/ 845555 w 3573562"/>
              <a:gd name="connsiteY4" fmla="*/ 404474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882568 w 3573562"/>
              <a:gd name="connsiteY3" fmla="*/ 357129 h 8888650"/>
              <a:gd name="connsiteX4" fmla="*/ 845555 w 3573562"/>
              <a:gd name="connsiteY4" fmla="*/ 404474 h 8888650"/>
              <a:gd name="connsiteX5" fmla="*/ 822425 w 3573562"/>
              <a:gd name="connsiteY5" fmla="*/ 675237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882568 w 3573562"/>
              <a:gd name="connsiteY3" fmla="*/ 357129 h 8888650"/>
              <a:gd name="connsiteX4" fmla="*/ 845555 w 3573562"/>
              <a:gd name="connsiteY4" fmla="*/ 404474 h 8888650"/>
              <a:gd name="connsiteX5" fmla="*/ 822425 w 3573562"/>
              <a:gd name="connsiteY5" fmla="*/ 675237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83385 w 3573562"/>
              <a:gd name="connsiteY147" fmla="*/ 267731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26774 h 8915424"/>
              <a:gd name="connsiteX1" fmla="*/ 929996 w 3573562"/>
              <a:gd name="connsiteY1" fmla="*/ 126758 h 8915424"/>
              <a:gd name="connsiteX2" fmla="*/ 894717 w 3573562"/>
              <a:gd name="connsiteY2" fmla="*/ 208892 h 8915424"/>
              <a:gd name="connsiteX3" fmla="*/ 882568 w 3573562"/>
              <a:gd name="connsiteY3" fmla="*/ 383903 h 8915424"/>
              <a:gd name="connsiteX4" fmla="*/ 845555 w 3573562"/>
              <a:gd name="connsiteY4" fmla="*/ 431248 h 8915424"/>
              <a:gd name="connsiteX5" fmla="*/ 822425 w 3573562"/>
              <a:gd name="connsiteY5" fmla="*/ 702011 h 8915424"/>
              <a:gd name="connsiteX6" fmla="*/ 871566 w 3573562"/>
              <a:gd name="connsiteY6" fmla="*/ 911966 h 8915424"/>
              <a:gd name="connsiteX7" fmla="*/ 851901 w 3573562"/>
              <a:gd name="connsiteY7" fmla="*/ 970960 h 8915424"/>
              <a:gd name="connsiteX8" fmla="*/ 842069 w 3573562"/>
              <a:gd name="connsiteY8" fmla="*/ 1000457 h 8915424"/>
              <a:gd name="connsiteX9" fmla="*/ 812572 w 3573562"/>
              <a:gd name="connsiteY9" fmla="*/ 1010289 h 8915424"/>
              <a:gd name="connsiteX10" fmla="*/ 773243 w 3573562"/>
              <a:gd name="connsiteY10" fmla="*/ 1079115 h 8915424"/>
              <a:gd name="connsiteX11" fmla="*/ 763411 w 3573562"/>
              <a:gd name="connsiteY11" fmla="*/ 1128276 h 8915424"/>
              <a:gd name="connsiteX12" fmla="*/ 753579 w 3573562"/>
              <a:gd name="connsiteY12" fmla="*/ 1501902 h 8915424"/>
              <a:gd name="connsiteX13" fmla="*/ 743747 w 3573562"/>
              <a:gd name="connsiteY13" fmla="*/ 1600224 h 8915424"/>
              <a:gd name="connsiteX14" fmla="*/ 724082 w 3573562"/>
              <a:gd name="connsiteY14" fmla="*/ 1639553 h 8915424"/>
              <a:gd name="connsiteX15" fmla="*/ 684753 w 3573562"/>
              <a:gd name="connsiteY15" fmla="*/ 1708379 h 8915424"/>
              <a:gd name="connsiteX16" fmla="*/ 674921 w 3573562"/>
              <a:gd name="connsiteY16" fmla="*/ 1737876 h 8915424"/>
              <a:gd name="connsiteX17" fmla="*/ 645424 w 3573562"/>
              <a:gd name="connsiteY17" fmla="*/ 1777205 h 8915424"/>
              <a:gd name="connsiteX18" fmla="*/ 606095 w 3573562"/>
              <a:gd name="connsiteY18" fmla="*/ 1836198 h 8915424"/>
              <a:gd name="connsiteX19" fmla="*/ 566766 w 3573562"/>
              <a:gd name="connsiteY19" fmla="*/ 1895192 h 8915424"/>
              <a:gd name="connsiteX20" fmla="*/ 527437 w 3573562"/>
              <a:gd name="connsiteY20" fmla="*/ 1964018 h 8915424"/>
              <a:gd name="connsiteX21" fmla="*/ 488108 w 3573562"/>
              <a:gd name="connsiteY21" fmla="*/ 2082005 h 8915424"/>
              <a:gd name="connsiteX22" fmla="*/ 478276 w 3573562"/>
              <a:gd name="connsiteY22" fmla="*/ 2131166 h 8915424"/>
              <a:gd name="connsiteX23" fmla="*/ 458611 w 3573562"/>
              <a:gd name="connsiteY23" fmla="*/ 2209824 h 8915424"/>
              <a:gd name="connsiteX24" fmla="*/ 448779 w 3573562"/>
              <a:gd name="connsiteY24" fmla="*/ 2268818 h 8915424"/>
              <a:gd name="connsiteX25" fmla="*/ 429114 w 3573562"/>
              <a:gd name="connsiteY25" fmla="*/ 2347476 h 8915424"/>
              <a:gd name="connsiteX26" fmla="*/ 409450 w 3573562"/>
              <a:gd name="connsiteY26" fmla="*/ 2435966 h 8915424"/>
              <a:gd name="connsiteX27" fmla="*/ 399618 w 3573562"/>
              <a:gd name="connsiteY27" fmla="*/ 2485127 h 8915424"/>
              <a:gd name="connsiteX28" fmla="*/ 419282 w 3573562"/>
              <a:gd name="connsiteY28" fmla="*/ 2691605 h 8915424"/>
              <a:gd name="connsiteX29" fmla="*/ 429114 w 3573562"/>
              <a:gd name="connsiteY29" fmla="*/ 2740766 h 8915424"/>
              <a:gd name="connsiteX30" fmla="*/ 419282 w 3573562"/>
              <a:gd name="connsiteY30" fmla="*/ 2898082 h 8915424"/>
              <a:gd name="connsiteX31" fmla="*/ 399618 w 3573562"/>
              <a:gd name="connsiteY31" fmla="*/ 2976740 h 8915424"/>
              <a:gd name="connsiteX32" fmla="*/ 389785 w 3573562"/>
              <a:gd name="connsiteY32" fmla="*/ 3016069 h 8915424"/>
              <a:gd name="connsiteX33" fmla="*/ 320960 w 3573562"/>
              <a:gd name="connsiteY33" fmla="*/ 3104560 h 8915424"/>
              <a:gd name="connsiteX34" fmla="*/ 291463 w 3573562"/>
              <a:gd name="connsiteY34" fmla="*/ 3202882 h 8915424"/>
              <a:gd name="connsiteX35" fmla="*/ 242301 w 3573562"/>
              <a:gd name="connsiteY35" fmla="*/ 3291373 h 8915424"/>
              <a:gd name="connsiteX36" fmla="*/ 232469 w 3573562"/>
              <a:gd name="connsiteY36" fmla="*/ 3350366 h 8915424"/>
              <a:gd name="connsiteX37" fmla="*/ 222637 w 3573562"/>
              <a:gd name="connsiteY37" fmla="*/ 3389695 h 8915424"/>
              <a:gd name="connsiteX38" fmla="*/ 202972 w 3573562"/>
              <a:gd name="connsiteY38" fmla="*/ 3684663 h 8915424"/>
              <a:gd name="connsiteX39" fmla="*/ 193140 w 3573562"/>
              <a:gd name="connsiteY39" fmla="*/ 3763321 h 8915424"/>
              <a:gd name="connsiteX40" fmla="*/ 173476 w 3573562"/>
              <a:gd name="connsiteY40" fmla="*/ 4058289 h 8915424"/>
              <a:gd name="connsiteX41" fmla="*/ 143979 w 3573562"/>
              <a:gd name="connsiteY41" fmla="*/ 4156611 h 8915424"/>
              <a:gd name="connsiteX42" fmla="*/ 114482 w 3573562"/>
              <a:gd name="connsiteY42" fmla="*/ 4254934 h 8915424"/>
              <a:gd name="connsiteX43" fmla="*/ 104650 w 3573562"/>
              <a:gd name="connsiteY43" fmla="*/ 4313927 h 8915424"/>
              <a:gd name="connsiteX44" fmla="*/ 94818 w 3573562"/>
              <a:gd name="connsiteY44" fmla="*/ 4500740 h 8915424"/>
              <a:gd name="connsiteX45" fmla="*/ 84985 w 3573562"/>
              <a:gd name="connsiteY45" fmla="*/ 4530237 h 8915424"/>
              <a:gd name="connsiteX46" fmla="*/ 75153 w 3573562"/>
              <a:gd name="connsiteY46" fmla="*/ 4638392 h 8915424"/>
              <a:gd name="connsiteX47" fmla="*/ 65321 w 3573562"/>
              <a:gd name="connsiteY47" fmla="*/ 4717050 h 8915424"/>
              <a:gd name="connsiteX48" fmla="*/ 45656 w 3573562"/>
              <a:gd name="connsiteY48" fmla="*/ 4805540 h 8915424"/>
              <a:gd name="connsiteX49" fmla="*/ 35824 w 3573562"/>
              <a:gd name="connsiteY49" fmla="*/ 4835037 h 8915424"/>
              <a:gd name="connsiteX50" fmla="*/ 16160 w 3573562"/>
              <a:gd name="connsiteY50" fmla="*/ 4903863 h 8915424"/>
              <a:gd name="connsiteX51" fmla="*/ 6327 w 3573562"/>
              <a:gd name="connsiteY51" fmla="*/ 5012018 h 8915424"/>
              <a:gd name="connsiteX52" fmla="*/ 25992 w 3573562"/>
              <a:gd name="connsiteY52" fmla="*/ 5257824 h 8915424"/>
              <a:gd name="connsiteX53" fmla="*/ 35824 w 3573562"/>
              <a:gd name="connsiteY53" fmla="*/ 5287321 h 8915424"/>
              <a:gd name="connsiteX54" fmla="*/ 55489 w 3573562"/>
              <a:gd name="connsiteY54" fmla="*/ 5405308 h 8915424"/>
              <a:gd name="connsiteX55" fmla="*/ 104650 w 3573562"/>
              <a:gd name="connsiteY55" fmla="*/ 5513463 h 8915424"/>
              <a:gd name="connsiteX56" fmla="*/ 134147 w 3573562"/>
              <a:gd name="connsiteY56" fmla="*/ 5611786 h 8915424"/>
              <a:gd name="connsiteX57" fmla="*/ 143979 w 3573562"/>
              <a:gd name="connsiteY57" fmla="*/ 5690444 h 8915424"/>
              <a:gd name="connsiteX58" fmla="*/ 173476 w 3573562"/>
              <a:gd name="connsiteY58" fmla="*/ 5788766 h 8915424"/>
              <a:gd name="connsiteX59" fmla="*/ 193140 w 3573562"/>
              <a:gd name="connsiteY59" fmla="*/ 5906753 h 8915424"/>
              <a:gd name="connsiteX60" fmla="*/ 202972 w 3573562"/>
              <a:gd name="connsiteY60" fmla="*/ 6034573 h 8915424"/>
              <a:gd name="connsiteX61" fmla="*/ 212805 w 3573562"/>
              <a:gd name="connsiteY61" fmla="*/ 6103398 h 8915424"/>
              <a:gd name="connsiteX62" fmla="*/ 252134 w 3573562"/>
              <a:gd name="connsiteY62" fmla="*/ 6162392 h 8915424"/>
              <a:gd name="connsiteX63" fmla="*/ 281630 w 3573562"/>
              <a:gd name="connsiteY63" fmla="*/ 6221386 h 8915424"/>
              <a:gd name="connsiteX64" fmla="*/ 311127 w 3573562"/>
              <a:gd name="connsiteY64" fmla="*/ 6309876 h 8915424"/>
              <a:gd name="connsiteX65" fmla="*/ 320960 w 3573562"/>
              <a:gd name="connsiteY65" fmla="*/ 6339373 h 8915424"/>
              <a:gd name="connsiteX66" fmla="*/ 360289 w 3573562"/>
              <a:gd name="connsiteY66" fmla="*/ 6398366 h 8915424"/>
              <a:gd name="connsiteX67" fmla="*/ 389785 w 3573562"/>
              <a:gd name="connsiteY67" fmla="*/ 6418031 h 8915424"/>
              <a:gd name="connsiteX68" fmla="*/ 399618 w 3573562"/>
              <a:gd name="connsiteY68" fmla="*/ 6447527 h 8915424"/>
              <a:gd name="connsiteX69" fmla="*/ 488108 w 3573562"/>
              <a:gd name="connsiteY69" fmla="*/ 6516353 h 8915424"/>
              <a:gd name="connsiteX70" fmla="*/ 547101 w 3573562"/>
              <a:gd name="connsiteY70" fmla="*/ 6821153 h 8915424"/>
              <a:gd name="connsiteX71" fmla="*/ 783076 w 3573562"/>
              <a:gd name="connsiteY71" fmla="*/ 8069850 h 8915424"/>
              <a:gd name="connsiteX72" fmla="*/ 960056 w 3573562"/>
              <a:gd name="connsiteY72" fmla="*/ 8748276 h 8915424"/>
              <a:gd name="connsiteX73" fmla="*/ 1205862 w 3573562"/>
              <a:gd name="connsiteY73" fmla="*/ 8846598 h 8915424"/>
              <a:gd name="connsiteX74" fmla="*/ 1461501 w 3573562"/>
              <a:gd name="connsiteY74" fmla="*/ 8915424 h 8915424"/>
              <a:gd name="connsiteX75" fmla="*/ 2818353 w 3573562"/>
              <a:gd name="connsiteY75" fmla="*/ 6870315 h 8915424"/>
              <a:gd name="connsiteX76" fmla="*/ 2847850 w 3573562"/>
              <a:gd name="connsiteY76" fmla="*/ 6840818 h 8915424"/>
              <a:gd name="connsiteX77" fmla="*/ 2877347 w 3573562"/>
              <a:gd name="connsiteY77" fmla="*/ 6732663 h 8915424"/>
              <a:gd name="connsiteX78" fmla="*/ 2887179 w 3573562"/>
              <a:gd name="connsiteY78" fmla="*/ 6683502 h 8915424"/>
              <a:gd name="connsiteX79" fmla="*/ 2926508 w 3573562"/>
              <a:gd name="connsiteY79" fmla="*/ 6604844 h 8915424"/>
              <a:gd name="connsiteX80" fmla="*/ 2956005 w 3573562"/>
              <a:gd name="connsiteY80" fmla="*/ 6595011 h 8915424"/>
              <a:gd name="connsiteX81" fmla="*/ 3054327 w 3573562"/>
              <a:gd name="connsiteY81" fmla="*/ 6477024 h 8915424"/>
              <a:gd name="connsiteX82" fmla="*/ 3073992 w 3573562"/>
              <a:gd name="connsiteY82" fmla="*/ 6447527 h 8915424"/>
              <a:gd name="connsiteX83" fmla="*/ 3093656 w 3573562"/>
              <a:gd name="connsiteY83" fmla="*/ 6418031 h 8915424"/>
              <a:gd name="connsiteX84" fmla="*/ 3211643 w 3573562"/>
              <a:gd name="connsiteY84" fmla="*/ 6339373 h 8915424"/>
              <a:gd name="connsiteX85" fmla="*/ 3309966 w 3573562"/>
              <a:gd name="connsiteY85" fmla="*/ 6231218 h 8915424"/>
              <a:gd name="connsiteX86" fmla="*/ 3319798 w 3573562"/>
              <a:gd name="connsiteY86" fmla="*/ 6191889 h 8915424"/>
              <a:gd name="connsiteX87" fmla="*/ 3339463 w 3573562"/>
              <a:gd name="connsiteY87" fmla="*/ 6093566 h 8915424"/>
              <a:gd name="connsiteX88" fmla="*/ 3349295 w 3573562"/>
              <a:gd name="connsiteY88" fmla="*/ 5936250 h 8915424"/>
              <a:gd name="connsiteX89" fmla="*/ 3319798 w 3573562"/>
              <a:gd name="connsiteY89" fmla="*/ 5483966 h 8915424"/>
              <a:gd name="connsiteX90" fmla="*/ 3290301 w 3573562"/>
              <a:gd name="connsiteY90" fmla="*/ 5326650 h 8915424"/>
              <a:gd name="connsiteX91" fmla="*/ 3280469 w 3573562"/>
              <a:gd name="connsiteY91" fmla="*/ 5247992 h 8915424"/>
              <a:gd name="connsiteX92" fmla="*/ 3300134 w 3573562"/>
              <a:gd name="connsiteY92" fmla="*/ 4864534 h 8915424"/>
              <a:gd name="connsiteX93" fmla="*/ 3309966 w 3573562"/>
              <a:gd name="connsiteY93" fmla="*/ 4756379 h 8915424"/>
              <a:gd name="connsiteX94" fmla="*/ 3319798 w 3573562"/>
              <a:gd name="connsiteY94" fmla="*/ 4530237 h 8915424"/>
              <a:gd name="connsiteX95" fmla="*/ 3329630 w 3573562"/>
              <a:gd name="connsiteY95" fmla="*/ 4441747 h 8915424"/>
              <a:gd name="connsiteX96" fmla="*/ 3349295 w 3573562"/>
              <a:gd name="connsiteY96" fmla="*/ 4264766 h 8915424"/>
              <a:gd name="connsiteX97" fmla="*/ 3378792 w 3573562"/>
              <a:gd name="connsiteY97" fmla="*/ 3920637 h 8915424"/>
              <a:gd name="connsiteX98" fmla="*/ 3408289 w 3573562"/>
              <a:gd name="connsiteY98" fmla="*/ 2878418 h 8915424"/>
              <a:gd name="connsiteX99" fmla="*/ 3398456 w 3573562"/>
              <a:gd name="connsiteY99" fmla="*/ 2730934 h 8915424"/>
              <a:gd name="connsiteX100" fmla="*/ 3378792 w 3573562"/>
              <a:gd name="connsiteY100" fmla="*/ 2642444 h 8915424"/>
              <a:gd name="connsiteX101" fmla="*/ 3359127 w 3573562"/>
              <a:gd name="connsiteY101" fmla="*/ 2504792 h 8915424"/>
              <a:gd name="connsiteX102" fmla="*/ 3339463 w 3573562"/>
              <a:gd name="connsiteY102" fmla="*/ 2445798 h 8915424"/>
              <a:gd name="connsiteX103" fmla="*/ 3300134 w 3573562"/>
              <a:gd name="connsiteY103" fmla="*/ 2347476 h 8915424"/>
              <a:gd name="connsiteX104" fmla="*/ 3290301 w 3573562"/>
              <a:gd name="connsiteY104" fmla="*/ 2308147 h 8915424"/>
              <a:gd name="connsiteX105" fmla="*/ 3270637 w 3573562"/>
              <a:gd name="connsiteY105" fmla="*/ 2278650 h 8915424"/>
              <a:gd name="connsiteX106" fmla="*/ 3241140 w 3573562"/>
              <a:gd name="connsiteY106" fmla="*/ 2229489 h 8915424"/>
              <a:gd name="connsiteX107" fmla="*/ 3231308 w 3573562"/>
              <a:gd name="connsiteY107" fmla="*/ 2199992 h 8915424"/>
              <a:gd name="connsiteX108" fmla="*/ 3201811 w 3573562"/>
              <a:gd name="connsiteY108" fmla="*/ 2140998 h 8915424"/>
              <a:gd name="connsiteX109" fmla="*/ 3172314 w 3573562"/>
              <a:gd name="connsiteY109" fmla="*/ 2042676 h 8915424"/>
              <a:gd name="connsiteX110" fmla="*/ 3152650 w 3573562"/>
              <a:gd name="connsiteY110" fmla="*/ 1993515 h 8915424"/>
              <a:gd name="connsiteX111" fmla="*/ 3093656 w 3573562"/>
              <a:gd name="connsiteY111" fmla="*/ 1944353 h 8915424"/>
              <a:gd name="connsiteX112" fmla="*/ 3083824 w 3573562"/>
              <a:gd name="connsiteY112" fmla="*/ 1914857 h 8915424"/>
              <a:gd name="connsiteX113" fmla="*/ 3044495 w 3573562"/>
              <a:gd name="connsiteY113" fmla="*/ 1875527 h 8915424"/>
              <a:gd name="connsiteX114" fmla="*/ 2975669 w 3573562"/>
              <a:gd name="connsiteY114" fmla="*/ 1826366 h 8915424"/>
              <a:gd name="connsiteX115" fmla="*/ 2956005 w 3573562"/>
              <a:gd name="connsiteY115" fmla="*/ 1796869 h 8915424"/>
              <a:gd name="connsiteX116" fmla="*/ 2926508 w 3573562"/>
              <a:gd name="connsiteY116" fmla="*/ 1767373 h 8915424"/>
              <a:gd name="connsiteX117" fmla="*/ 2916676 w 3573562"/>
              <a:gd name="connsiteY117" fmla="*/ 1737876 h 8915424"/>
              <a:gd name="connsiteX118" fmla="*/ 2887179 w 3573562"/>
              <a:gd name="connsiteY118" fmla="*/ 1708379 h 8915424"/>
              <a:gd name="connsiteX119" fmla="*/ 2867514 w 3573562"/>
              <a:gd name="connsiteY119" fmla="*/ 1669050 h 8915424"/>
              <a:gd name="connsiteX120" fmla="*/ 2828185 w 3573562"/>
              <a:gd name="connsiteY120" fmla="*/ 1629721 h 8915424"/>
              <a:gd name="connsiteX121" fmla="*/ 2798689 w 3573562"/>
              <a:gd name="connsiteY121" fmla="*/ 1590392 h 8915424"/>
              <a:gd name="connsiteX122" fmla="*/ 2779024 w 3573562"/>
              <a:gd name="connsiteY122" fmla="*/ 1560895 h 8915424"/>
              <a:gd name="connsiteX123" fmla="*/ 2720030 w 3573562"/>
              <a:gd name="connsiteY123" fmla="*/ 1482237 h 8915424"/>
              <a:gd name="connsiteX124" fmla="*/ 2710198 w 3573562"/>
              <a:gd name="connsiteY124" fmla="*/ 1452740 h 8915424"/>
              <a:gd name="connsiteX125" fmla="*/ 2690534 w 3573562"/>
              <a:gd name="connsiteY125" fmla="*/ 1423244 h 8915424"/>
              <a:gd name="connsiteX126" fmla="*/ 2661037 w 3573562"/>
              <a:gd name="connsiteY126" fmla="*/ 1344586 h 8915424"/>
              <a:gd name="connsiteX127" fmla="*/ 2651205 w 3573562"/>
              <a:gd name="connsiteY127" fmla="*/ 1305257 h 8915424"/>
              <a:gd name="connsiteX128" fmla="*/ 2611876 w 3573562"/>
              <a:gd name="connsiteY128" fmla="*/ 1226598 h 8915424"/>
              <a:gd name="connsiteX129" fmla="*/ 2592211 w 3573562"/>
              <a:gd name="connsiteY129" fmla="*/ 1147940 h 8915424"/>
              <a:gd name="connsiteX130" fmla="*/ 2572547 w 3573562"/>
              <a:gd name="connsiteY130" fmla="*/ 1098779 h 8915424"/>
              <a:gd name="connsiteX131" fmla="*/ 2562714 w 3573562"/>
              <a:gd name="connsiteY131" fmla="*/ 1059450 h 8915424"/>
              <a:gd name="connsiteX132" fmla="*/ 2552882 w 3573562"/>
              <a:gd name="connsiteY132" fmla="*/ 1029953 h 8915424"/>
              <a:gd name="connsiteX133" fmla="*/ 2543050 w 3573562"/>
              <a:gd name="connsiteY133" fmla="*/ 980792 h 8915424"/>
              <a:gd name="connsiteX134" fmla="*/ 2533218 w 3573562"/>
              <a:gd name="connsiteY134" fmla="*/ 941463 h 8915424"/>
              <a:gd name="connsiteX135" fmla="*/ 2523385 w 3573562"/>
              <a:gd name="connsiteY135" fmla="*/ 892302 h 8915424"/>
              <a:gd name="connsiteX136" fmla="*/ 2493889 w 3573562"/>
              <a:gd name="connsiteY136" fmla="*/ 862805 h 8915424"/>
              <a:gd name="connsiteX137" fmla="*/ 2474224 w 3573562"/>
              <a:gd name="connsiteY137" fmla="*/ 833308 h 8915424"/>
              <a:gd name="connsiteX138" fmla="*/ 2464392 w 3573562"/>
              <a:gd name="connsiteY138" fmla="*/ 793979 h 8915424"/>
              <a:gd name="connsiteX139" fmla="*/ 2415230 w 3573562"/>
              <a:gd name="connsiteY139" fmla="*/ 715321 h 8915424"/>
              <a:gd name="connsiteX140" fmla="*/ 2385734 w 3573562"/>
              <a:gd name="connsiteY140" fmla="*/ 675992 h 8915424"/>
              <a:gd name="connsiteX141" fmla="*/ 2346405 w 3573562"/>
              <a:gd name="connsiteY141" fmla="*/ 597334 h 8915424"/>
              <a:gd name="connsiteX142" fmla="*/ 2316908 w 3573562"/>
              <a:gd name="connsiteY142" fmla="*/ 577669 h 8915424"/>
              <a:gd name="connsiteX143" fmla="*/ 2248082 w 3573562"/>
              <a:gd name="connsiteY143" fmla="*/ 558005 h 8915424"/>
              <a:gd name="connsiteX144" fmla="*/ 2218585 w 3573562"/>
              <a:gd name="connsiteY144" fmla="*/ 548173 h 8915424"/>
              <a:gd name="connsiteX145" fmla="*/ 2189089 w 3573562"/>
              <a:gd name="connsiteY145" fmla="*/ 489179 h 8915424"/>
              <a:gd name="connsiteX146" fmla="*/ 2169424 w 3573562"/>
              <a:gd name="connsiteY146" fmla="*/ 440926 h 8915424"/>
              <a:gd name="connsiteX147" fmla="*/ 1983385 w 3573562"/>
              <a:gd name="connsiteY147" fmla="*/ 294505 h 8915424"/>
              <a:gd name="connsiteX148" fmla="*/ 1844606 w 3573562"/>
              <a:gd name="connsiteY148" fmla="*/ 89245 h 8915424"/>
              <a:gd name="connsiteX149" fmla="*/ 1457182 w 3573562"/>
              <a:gd name="connsiteY149" fmla="*/ 0 h 8915424"/>
              <a:gd name="connsiteX150" fmla="*/ 937532 w 3573562"/>
              <a:gd name="connsiteY150" fmla="*/ 26774 h 8915424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1983385 w 3573562"/>
              <a:gd name="connsiteY147" fmla="*/ 303428 h 8924347"/>
              <a:gd name="connsiteX148" fmla="*/ 1671132 w 3573562"/>
              <a:gd name="connsiteY148" fmla="*/ 0 h 8924347"/>
              <a:gd name="connsiteX149" fmla="*/ 1457182 w 3573562"/>
              <a:gd name="connsiteY149" fmla="*/ 8923 h 8924347"/>
              <a:gd name="connsiteX150" fmla="*/ 937532 w 3573562"/>
              <a:gd name="connsiteY150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1983385 w 3573562"/>
              <a:gd name="connsiteY147" fmla="*/ 303428 h 8924347"/>
              <a:gd name="connsiteX148" fmla="*/ 1879301 w 3573562"/>
              <a:gd name="connsiteY148" fmla="*/ 223109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1983385 w 3573562"/>
              <a:gd name="connsiteY147" fmla="*/ 303428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2041210 w 3573562"/>
              <a:gd name="connsiteY147" fmla="*/ 276655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2041210 w 3573562"/>
              <a:gd name="connsiteY147" fmla="*/ 276655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2041210 w 3573562"/>
              <a:gd name="connsiteY147" fmla="*/ 276655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49084 h 8937734"/>
              <a:gd name="connsiteX1" fmla="*/ 929996 w 3573562"/>
              <a:gd name="connsiteY1" fmla="*/ 149068 h 8937734"/>
              <a:gd name="connsiteX2" fmla="*/ 894717 w 3573562"/>
              <a:gd name="connsiteY2" fmla="*/ 231202 h 8937734"/>
              <a:gd name="connsiteX3" fmla="*/ 882568 w 3573562"/>
              <a:gd name="connsiteY3" fmla="*/ 406213 h 8937734"/>
              <a:gd name="connsiteX4" fmla="*/ 845555 w 3573562"/>
              <a:gd name="connsiteY4" fmla="*/ 453558 h 8937734"/>
              <a:gd name="connsiteX5" fmla="*/ 822425 w 3573562"/>
              <a:gd name="connsiteY5" fmla="*/ 724321 h 8937734"/>
              <a:gd name="connsiteX6" fmla="*/ 871566 w 3573562"/>
              <a:gd name="connsiteY6" fmla="*/ 934276 h 8937734"/>
              <a:gd name="connsiteX7" fmla="*/ 851901 w 3573562"/>
              <a:gd name="connsiteY7" fmla="*/ 993270 h 8937734"/>
              <a:gd name="connsiteX8" fmla="*/ 842069 w 3573562"/>
              <a:gd name="connsiteY8" fmla="*/ 1022767 h 8937734"/>
              <a:gd name="connsiteX9" fmla="*/ 812572 w 3573562"/>
              <a:gd name="connsiteY9" fmla="*/ 1032599 h 8937734"/>
              <a:gd name="connsiteX10" fmla="*/ 773243 w 3573562"/>
              <a:gd name="connsiteY10" fmla="*/ 1101425 h 8937734"/>
              <a:gd name="connsiteX11" fmla="*/ 763411 w 3573562"/>
              <a:gd name="connsiteY11" fmla="*/ 1150586 h 8937734"/>
              <a:gd name="connsiteX12" fmla="*/ 753579 w 3573562"/>
              <a:gd name="connsiteY12" fmla="*/ 1524212 h 8937734"/>
              <a:gd name="connsiteX13" fmla="*/ 743747 w 3573562"/>
              <a:gd name="connsiteY13" fmla="*/ 1622534 h 8937734"/>
              <a:gd name="connsiteX14" fmla="*/ 724082 w 3573562"/>
              <a:gd name="connsiteY14" fmla="*/ 1661863 h 8937734"/>
              <a:gd name="connsiteX15" fmla="*/ 684753 w 3573562"/>
              <a:gd name="connsiteY15" fmla="*/ 1730689 h 8937734"/>
              <a:gd name="connsiteX16" fmla="*/ 674921 w 3573562"/>
              <a:gd name="connsiteY16" fmla="*/ 1760186 h 8937734"/>
              <a:gd name="connsiteX17" fmla="*/ 645424 w 3573562"/>
              <a:gd name="connsiteY17" fmla="*/ 1799515 h 8937734"/>
              <a:gd name="connsiteX18" fmla="*/ 606095 w 3573562"/>
              <a:gd name="connsiteY18" fmla="*/ 1858508 h 8937734"/>
              <a:gd name="connsiteX19" fmla="*/ 566766 w 3573562"/>
              <a:gd name="connsiteY19" fmla="*/ 1917502 h 8937734"/>
              <a:gd name="connsiteX20" fmla="*/ 527437 w 3573562"/>
              <a:gd name="connsiteY20" fmla="*/ 1986328 h 8937734"/>
              <a:gd name="connsiteX21" fmla="*/ 488108 w 3573562"/>
              <a:gd name="connsiteY21" fmla="*/ 2104315 h 8937734"/>
              <a:gd name="connsiteX22" fmla="*/ 478276 w 3573562"/>
              <a:gd name="connsiteY22" fmla="*/ 2153476 h 8937734"/>
              <a:gd name="connsiteX23" fmla="*/ 458611 w 3573562"/>
              <a:gd name="connsiteY23" fmla="*/ 2232134 h 8937734"/>
              <a:gd name="connsiteX24" fmla="*/ 448779 w 3573562"/>
              <a:gd name="connsiteY24" fmla="*/ 2291128 h 8937734"/>
              <a:gd name="connsiteX25" fmla="*/ 429114 w 3573562"/>
              <a:gd name="connsiteY25" fmla="*/ 2369786 h 8937734"/>
              <a:gd name="connsiteX26" fmla="*/ 409450 w 3573562"/>
              <a:gd name="connsiteY26" fmla="*/ 2458276 h 8937734"/>
              <a:gd name="connsiteX27" fmla="*/ 399618 w 3573562"/>
              <a:gd name="connsiteY27" fmla="*/ 2507437 h 8937734"/>
              <a:gd name="connsiteX28" fmla="*/ 419282 w 3573562"/>
              <a:gd name="connsiteY28" fmla="*/ 2713915 h 8937734"/>
              <a:gd name="connsiteX29" fmla="*/ 429114 w 3573562"/>
              <a:gd name="connsiteY29" fmla="*/ 2763076 h 8937734"/>
              <a:gd name="connsiteX30" fmla="*/ 419282 w 3573562"/>
              <a:gd name="connsiteY30" fmla="*/ 2920392 h 8937734"/>
              <a:gd name="connsiteX31" fmla="*/ 399618 w 3573562"/>
              <a:gd name="connsiteY31" fmla="*/ 2999050 h 8937734"/>
              <a:gd name="connsiteX32" fmla="*/ 389785 w 3573562"/>
              <a:gd name="connsiteY32" fmla="*/ 3038379 h 8937734"/>
              <a:gd name="connsiteX33" fmla="*/ 320960 w 3573562"/>
              <a:gd name="connsiteY33" fmla="*/ 3126870 h 8937734"/>
              <a:gd name="connsiteX34" fmla="*/ 291463 w 3573562"/>
              <a:gd name="connsiteY34" fmla="*/ 3225192 h 8937734"/>
              <a:gd name="connsiteX35" fmla="*/ 242301 w 3573562"/>
              <a:gd name="connsiteY35" fmla="*/ 3313683 h 8937734"/>
              <a:gd name="connsiteX36" fmla="*/ 232469 w 3573562"/>
              <a:gd name="connsiteY36" fmla="*/ 3372676 h 8937734"/>
              <a:gd name="connsiteX37" fmla="*/ 222637 w 3573562"/>
              <a:gd name="connsiteY37" fmla="*/ 3412005 h 8937734"/>
              <a:gd name="connsiteX38" fmla="*/ 202972 w 3573562"/>
              <a:gd name="connsiteY38" fmla="*/ 3706973 h 8937734"/>
              <a:gd name="connsiteX39" fmla="*/ 193140 w 3573562"/>
              <a:gd name="connsiteY39" fmla="*/ 3785631 h 8937734"/>
              <a:gd name="connsiteX40" fmla="*/ 173476 w 3573562"/>
              <a:gd name="connsiteY40" fmla="*/ 4080599 h 8937734"/>
              <a:gd name="connsiteX41" fmla="*/ 143979 w 3573562"/>
              <a:gd name="connsiteY41" fmla="*/ 4178921 h 8937734"/>
              <a:gd name="connsiteX42" fmla="*/ 114482 w 3573562"/>
              <a:gd name="connsiteY42" fmla="*/ 4277244 h 8937734"/>
              <a:gd name="connsiteX43" fmla="*/ 104650 w 3573562"/>
              <a:gd name="connsiteY43" fmla="*/ 4336237 h 8937734"/>
              <a:gd name="connsiteX44" fmla="*/ 94818 w 3573562"/>
              <a:gd name="connsiteY44" fmla="*/ 4523050 h 8937734"/>
              <a:gd name="connsiteX45" fmla="*/ 84985 w 3573562"/>
              <a:gd name="connsiteY45" fmla="*/ 4552547 h 8937734"/>
              <a:gd name="connsiteX46" fmla="*/ 75153 w 3573562"/>
              <a:gd name="connsiteY46" fmla="*/ 4660702 h 8937734"/>
              <a:gd name="connsiteX47" fmla="*/ 65321 w 3573562"/>
              <a:gd name="connsiteY47" fmla="*/ 4739360 h 8937734"/>
              <a:gd name="connsiteX48" fmla="*/ 45656 w 3573562"/>
              <a:gd name="connsiteY48" fmla="*/ 4827850 h 8937734"/>
              <a:gd name="connsiteX49" fmla="*/ 35824 w 3573562"/>
              <a:gd name="connsiteY49" fmla="*/ 4857347 h 8937734"/>
              <a:gd name="connsiteX50" fmla="*/ 16160 w 3573562"/>
              <a:gd name="connsiteY50" fmla="*/ 4926173 h 8937734"/>
              <a:gd name="connsiteX51" fmla="*/ 6327 w 3573562"/>
              <a:gd name="connsiteY51" fmla="*/ 5034328 h 8937734"/>
              <a:gd name="connsiteX52" fmla="*/ 25992 w 3573562"/>
              <a:gd name="connsiteY52" fmla="*/ 5280134 h 8937734"/>
              <a:gd name="connsiteX53" fmla="*/ 35824 w 3573562"/>
              <a:gd name="connsiteY53" fmla="*/ 5309631 h 8937734"/>
              <a:gd name="connsiteX54" fmla="*/ 55489 w 3573562"/>
              <a:gd name="connsiteY54" fmla="*/ 5427618 h 8937734"/>
              <a:gd name="connsiteX55" fmla="*/ 104650 w 3573562"/>
              <a:gd name="connsiteY55" fmla="*/ 5535773 h 8937734"/>
              <a:gd name="connsiteX56" fmla="*/ 134147 w 3573562"/>
              <a:gd name="connsiteY56" fmla="*/ 5634096 h 8937734"/>
              <a:gd name="connsiteX57" fmla="*/ 143979 w 3573562"/>
              <a:gd name="connsiteY57" fmla="*/ 5712754 h 8937734"/>
              <a:gd name="connsiteX58" fmla="*/ 173476 w 3573562"/>
              <a:gd name="connsiteY58" fmla="*/ 5811076 h 8937734"/>
              <a:gd name="connsiteX59" fmla="*/ 193140 w 3573562"/>
              <a:gd name="connsiteY59" fmla="*/ 5929063 h 8937734"/>
              <a:gd name="connsiteX60" fmla="*/ 202972 w 3573562"/>
              <a:gd name="connsiteY60" fmla="*/ 6056883 h 8937734"/>
              <a:gd name="connsiteX61" fmla="*/ 212805 w 3573562"/>
              <a:gd name="connsiteY61" fmla="*/ 6125708 h 8937734"/>
              <a:gd name="connsiteX62" fmla="*/ 252134 w 3573562"/>
              <a:gd name="connsiteY62" fmla="*/ 6184702 h 8937734"/>
              <a:gd name="connsiteX63" fmla="*/ 281630 w 3573562"/>
              <a:gd name="connsiteY63" fmla="*/ 6243696 h 8937734"/>
              <a:gd name="connsiteX64" fmla="*/ 311127 w 3573562"/>
              <a:gd name="connsiteY64" fmla="*/ 6332186 h 8937734"/>
              <a:gd name="connsiteX65" fmla="*/ 320960 w 3573562"/>
              <a:gd name="connsiteY65" fmla="*/ 6361683 h 8937734"/>
              <a:gd name="connsiteX66" fmla="*/ 360289 w 3573562"/>
              <a:gd name="connsiteY66" fmla="*/ 6420676 h 8937734"/>
              <a:gd name="connsiteX67" fmla="*/ 389785 w 3573562"/>
              <a:gd name="connsiteY67" fmla="*/ 6440341 h 8937734"/>
              <a:gd name="connsiteX68" fmla="*/ 399618 w 3573562"/>
              <a:gd name="connsiteY68" fmla="*/ 6469837 h 8937734"/>
              <a:gd name="connsiteX69" fmla="*/ 488108 w 3573562"/>
              <a:gd name="connsiteY69" fmla="*/ 6538663 h 8937734"/>
              <a:gd name="connsiteX70" fmla="*/ 547101 w 3573562"/>
              <a:gd name="connsiteY70" fmla="*/ 6843463 h 8937734"/>
              <a:gd name="connsiteX71" fmla="*/ 783076 w 3573562"/>
              <a:gd name="connsiteY71" fmla="*/ 8092160 h 8937734"/>
              <a:gd name="connsiteX72" fmla="*/ 960056 w 3573562"/>
              <a:gd name="connsiteY72" fmla="*/ 8770586 h 8937734"/>
              <a:gd name="connsiteX73" fmla="*/ 1205862 w 3573562"/>
              <a:gd name="connsiteY73" fmla="*/ 8868908 h 8937734"/>
              <a:gd name="connsiteX74" fmla="*/ 1461501 w 3573562"/>
              <a:gd name="connsiteY74" fmla="*/ 8937734 h 8937734"/>
              <a:gd name="connsiteX75" fmla="*/ 2818353 w 3573562"/>
              <a:gd name="connsiteY75" fmla="*/ 6892625 h 8937734"/>
              <a:gd name="connsiteX76" fmla="*/ 2847850 w 3573562"/>
              <a:gd name="connsiteY76" fmla="*/ 6863128 h 8937734"/>
              <a:gd name="connsiteX77" fmla="*/ 2877347 w 3573562"/>
              <a:gd name="connsiteY77" fmla="*/ 6754973 h 8937734"/>
              <a:gd name="connsiteX78" fmla="*/ 2887179 w 3573562"/>
              <a:gd name="connsiteY78" fmla="*/ 6705812 h 8937734"/>
              <a:gd name="connsiteX79" fmla="*/ 2926508 w 3573562"/>
              <a:gd name="connsiteY79" fmla="*/ 6627154 h 8937734"/>
              <a:gd name="connsiteX80" fmla="*/ 2956005 w 3573562"/>
              <a:gd name="connsiteY80" fmla="*/ 6617321 h 8937734"/>
              <a:gd name="connsiteX81" fmla="*/ 3054327 w 3573562"/>
              <a:gd name="connsiteY81" fmla="*/ 6499334 h 8937734"/>
              <a:gd name="connsiteX82" fmla="*/ 3073992 w 3573562"/>
              <a:gd name="connsiteY82" fmla="*/ 6469837 h 8937734"/>
              <a:gd name="connsiteX83" fmla="*/ 3093656 w 3573562"/>
              <a:gd name="connsiteY83" fmla="*/ 6440341 h 8937734"/>
              <a:gd name="connsiteX84" fmla="*/ 3211643 w 3573562"/>
              <a:gd name="connsiteY84" fmla="*/ 6361683 h 8937734"/>
              <a:gd name="connsiteX85" fmla="*/ 3309966 w 3573562"/>
              <a:gd name="connsiteY85" fmla="*/ 6253528 h 8937734"/>
              <a:gd name="connsiteX86" fmla="*/ 3319798 w 3573562"/>
              <a:gd name="connsiteY86" fmla="*/ 6214199 h 8937734"/>
              <a:gd name="connsiteX87" fmla="*/ 3339463 w 3573562"/>
              <a:gd name="connsiteY87" fmla="*/ 6115876 h 8937734"/>
              <a:gd name="connsiteX88" fmla="*/ 3349295 w 3573562"/>
              <a:gd name="connsiteY88" fmla="*/ 5958560 h 8937734"/>
              <a:gd name="connsiteX89" fmla="*/ 3319798 w 3573562"/>
              <a:gd name="connsiteY89" fmla="*/ 5506276 h 8937734"/>
              <a:gd name="connsiteX90" fmla="*/ 3290301 w 3573562"/>
              <a:gd name="connsiteY90" fmla="*/ 5348960 h 8937734"/>
              <a:gd name="connsiteX91" fmla="*/ 3280469 w 3573562"/>
              <a:gd name="connsiteY91" fmla="*/ 5270302 h 8937734"/>
              <a:gd name="connsiteX92" fmla="*/ 3300134 w 3573562"/>
              <a:gd name="connsiteY92" fmla="*/ 4886844 h 8937734"/>
              <a:gd name="connsiteX93" fmla="*/ 3309966 w 3573562"/>
              <a:gd name="connsiteY93" fmla="*/ 4778689 h 8937734"/>
              <a:gd name="connsiteX94" fmla="*/ 3319798 w 3573562"/>
              <a:gd name="connsiteY94" fmla="*/ 4552547 h 8937734"/>
              <a:gd name="connsiteX95" fmla="*/ 3329630 w 3573562"/>
              <a:gd name="connsiteY95" fmla="*/ 4464057 h 8937734"/>
              <a:gd name="connsiteX96" fmla="*/ 3349295 w 3573562"/>
              <a:gd name="connsiteY96" fmla="*/ 4287076 h 8937734"/>
              <a:gd name="connsiteX97" fmla="*/ 3378792 w 3573562"/>
              <a:gd name="connsiteY97" fmla="*/ 3942947 h 8937734"/>
              <a:gd name="connsiteX98" fmla="*/ 3408289 w 3573562"/>
              <a:gd name="connsiteY98" fmla="*/ 2900728 h 8937734"/>
              <a:gd name="connsiteX99" fmla="*/ 3398456 w 3573562"/>
              <a:gd name="connsiteY99" fmla="*/ 2753244 h 8937734"/>
              <a:gd name="connsiteX100" fmla="*/ 3378792 w 3573562"/>
              <a:gd name="connsiteY100" fmla="*/ 2664754 h 8937734"/>
              <a:gd name="connsiteX101" fmla="*/ 3359127 w 3573562"/>
              <a:gd name="connsiteY101" fmla="*/ 2527102 h 8937734"/>
              <a:gd name="connsiteX102" fmla="*/ 3339463 w 3573562"/>
              <a:gd name="connsiteY102" fmla="*/ 2468108 h 8937734"/>
              <a:gd name="connsiteX103" fmla="*/ 3300134 w 3573562"/>
              <a:gd name="connsiteY103" fmla="*/ 2369786 h 8937734"/>
              <a:gd name="connsiteX104" fmla="*/ 3290301 w 3573562"/>
              <a:gd name="connsiteY104" fmla="*/ 2330457 h 8937734"/>
              <a:gd name="connsiteX105" fmla="*/ 3270637 w 3573562"/>
              <a:gd name="connsiteY105" fmla="*/ 2300960 h 8937734"/>
              <a:gd name="connsiteX106" fmla="*/ 3241140 w 3573562"/>
              <a:gd name="connsiteY106" fmla="*/ 2251799 h 8937734"/>
              <a:gd name="connsiteX107" fmla="*/ 3231308 w 3573562"/>
              <a:gd name="connsiteY107" fmla="*/ 2222302 h 8937734"/>
              <a:gd name="connsiteX108" fmla="*/ 3201811 w 3573562"/>
              <a:gd name="connsiteY108" fmla="*/ 2163308 h 8937734"/>
              <a:gd name="connsiteX109" fmla="*/ 3172314 w 3573562"/>
              <a:gd name="connsiteY109" fmla="*/ 2064986 h 8937734"/>
              <a:gd name="connsiteX110" fmla="*/ 3152650 w 3573562"/>
              <a:gd name="connsiteY110" fmla="*/ 2015825 h 8937734"/>
              <a:gd name="connsiteX111" fmla="*/ 3093656 w 3573562"/>
              <a:gd name="connsiteY111" fmla="*/ 1966663 h 8937734"/>
              <a:gd name="connsiteX112" fmla="*/ 3083824 w 3573562"/>
              <a:gd name="connsiteY112" fmla="*/ 1937167 h 8937734"/>
              <a:gd name="connsiteX113" fmla="*/ 3044495 w 3573562"/>
              <a:gd name="connsiteY113" fmla="*/ 1897837 h 8937734"/>
              <a:gd name="connsiteX114" fmla="*/ 2975669 w 3573562"/>
              <a:gd name="connsiteY114" fmla="*/ 1848676 h 8937734"/>
              <a:gd name="connsiteX115" fmla="*/ 2956005 w 3573562"/>
              <a:gd name="connsiteY115" fmla="*/ 1819179 h 8937734"/>
              <a:gd name="connsiteX116" fmla="*/ 2926508 w 3573562"/>
              <a:gd name="connsiteY116" fmla="*/ 1789683 h 8937734"/>
              <a:gd name="connsiteX117" fmla="*/ 2916676 w 3573562"/>
              <a:gd name="connsiteY117" fmla="*/ 1760186 h 8937734"/>
              <a:gd name="connsiteX118" fmla="*/ 2887179 w 3573562"/>
              <a:gd name="connsiteY118" fmla="*/ 1730689 h 8937734"/>
              <a:gd name="connsiteX119" fmla="*/ 2867514 w 3573562"/>
              <a:gd name="connsiteY119" fmla="*/ 1691360 h 8937734"/>
              <a:gd name="connsiteX120" fmla="*/ 2828185 w 3573562"/>
              <a:gd name="connsiteY120" fmla="*/ 1652031 h 8937734"/>
              <a:gd name="connsiteX121" fmla="*/ 2798689 w 3573562"/>
              <a:gd name="connsiteY121" fmla="*/ 1612702 h 8937734"/>
              <a:gd name="connsiteX122" fmla="*/ 2779024 w 3573562"/>
              <a:gd name="connsiteY122" fmla="*/ 1583205 h 8937734"/>
              <a:gd name="connsiteX123" fmla="*/ 2720030 w 3573562"/>
              <a:gd name="connsiteY123" fmla="*/ 1504547 h 8937734"/>
              <a:gd name="connsiteX124" fmla="*/ 2710198 w 3573562"/>
              <a:gd name="connsiteY124" fmla="*/ 1475050 h 8937734"/>
              <a:gd name="connsiteX125" fmla="*/ 2690534 w 3573562"/>
              <a:gd name="connsiteY125" fmla="*/ 1445554 h 8937734"/>
              <a:gd name="connsiteX126" fmla="*/ 2661037 w 3573562"/>
              <a:gd name="connsiteY126" fmla="*/ 1366896 h 8937734"/>
              <a:gd name="connsiteX127" fmla="*/ 2651205 w 3573562"/>
              <a:gd name="connsiteY127" fmla="*/ 1327567 h 8937734"/>
              <a:gd name="connsiteX128" fmla="*/ 2611876 w 3573562"/>
              <a:gd name="connsiteY128" fmla="*/ 1248908 h 8937734"/>
              <a:gd name="connsiteX129" fmla="*/ 2592211 w 3573562"/>
              <a:gd name="connsiteY129" fmla="*/ 1170250 h 8937734"/>
              <a:gd name="connsiteX130" fmla="*/ 2572547 w 3573562"/>
              <a:gd name="connsiteY130" fmla="*/ 1121089 h 8937734"/>
              <a:gd name="connsiteX131" fmla="*/ 2562714 w 3573562"/>
              <a:gd name="connsiteY131" fmla="*/ 1081760 h 8937734"/>
              <a:gd name="connsiteX132" fmla="*/ 2552882 w 3573562"/>
              <a:gd name="connsiteY132" fmla="*/ 1052263 h 8937734"/>
              <a:gd name="connsiteX133" fmla="*/ 2543050 w 3573562"/>
              <a:gd name="connsiteY133" fmla="*/ 1003102 h 8937734"/>
              <a:gd name="connsiteX134" fmla="*/ 2533218 w 3573562"/>
              <a:gd name="connsiteY134" fmla="*/ 963773 h 8937734"/>
              <a:gd name="connsiteX135" fmla="*/ 2523385 w 3573562"/>
              <a:gd name="connsiteY135" fmla="*/ 914612 h 8937734"/>
              <a:gd name="connsiteX136" fmla="*/ 2493889 w 3573562"/>
              <a:gd name="connsiteY136" fmla="*/ 885115 h 8937734"/>
              <a:gd name="connsiteX137" fmla="*/ 2474224 w 3573562"/>
              <a:gd name="connsiteY137" fmla="*/ 855618 h 8937734"/>
              <a:gd name="connsiteX138" fmla="*/ 2464392 w 3573562"/>
              <a:gd name="connsiteY138" fmla="*/ 816289 h 8937734"/>
              <a:gd name="connsiteX139" fmla="*/ 2415230 w 3573562"/>
              <a:gd name="connsiteY139" fmla="*/ 737631 h 8937734"/>
              <a:gd name="connsiteX140" fmla="*/ 2385734 w 3573562"/>
              <a:gd name="connsiteY140" fmla="*/ 698302 h 8937734"/>
              <a:gd name="connsiteX141" fmla="*/ 2346405 w 3573562"/>
              <a:gd name="connsiteY141" fmla="*/ 619644 h 8937734"/>
              <a:gd name="connsiteX142" fmla="*/ 2316908 w 3573562"/>
              <a:gd name="connsiteY142" fmla="*/ 599979 h 8937734"/>
              <a:gd name="connsiteX143" fmla="*/ 2248082 w 3573562"/>
              <a:gd name="connsiteY143" fmla="*/ 580315 h 8937734"/>
              <a:gd name="connsiteX144" fmla="*/ 2218585 w 3573562"/>
              <a:gd name="connsiteY144" fmla="*/ 570483 h 8937734"/>
              <a:gd name="connsiteX145" fmla="*/ 2189089 w 3573562"/>
              <a:gd name="connsiteY145" fmla="*/ 511489 h 8937734"/>
              <a:gd name="connsiteX146" fmla="*/ 2169424 w 3573562"/>
              <a:gd name="connsiteY146" fmla="*/ 463236 h 8937734"/>
              <a:gd name="connsiteX147" fmla="*/ 2041210 w 3573562"/>
              <a:gd name="connsiteY147" fmla="*/ 290042 h 8937734"/>
              <a:gd name="connsiteX148" fmla="*/ 1908214 w 3573562"/>
              <a:gd name="connsiteY148" fmla="*/ 102631 h 8937734"/>
              <a:gd name="connsiteX149" fmla="*/ 1671132 w 3573562"/>
              <a:gd name="connsiteY149" fmla="*/ 13387 h 8937734"/>
              <a:gd name="connsiteX150" fmla="*/ 1457182 w 3573562"/>
              <a:gd name="connsiteY150" fmla="*/ 22310 h 8937734"/>
              <a:gd name="connsiteX151" fmla="*/ 937532 w 3573562"/>
              <a:gd name="connsiteY151" fmla="*/ 49084 h 8937734"/>
              <a:gd name="connsiteX0" fmla="*/ 937532 w 3573562"/>
              <a:gd name="connsiteY0" fmla="*/ 49084 h 8937734"/>
              <a:gd name="connsiteX1" fmla="*/ 929996 w 3573562"/>
              <a:gd name="connsiteY1" fmla="*/ 149068 h 8937734"/>
              <a:gd name="connsiteX2" fmla="*/ 894717 w 3573562"/>
              <a:gd name="connsiteY2" fmla="*/ 231202 h 8937734"/>
              <a:gd name="connsiteX3" fmla="*/ 882568 w 3573562"/>
              <a:gd name="connsiteY3" fmla="*/ 406213 h 8937734"/>
              <a:gd name="connsiteX4" fmla="*/ 845555 w 3573562"/>
              <a:gd name="connsiteY4" fmla="*/ 453558 h 8937734"/>
              <a:gd name="connsiteX5" fmla="*/ 822425 w 3573562"/>
              <a:gd name="connsiteY5" fmla="*/ 724321 h 8937734"/>
              <a:gd name="connsiteX6" fmla="*/ 871566 w 3573562"/>
              <a:gd name="connsiteY6" fmla="*/ 934276 h 8937734"/>
              <a:gd name="connsiteX7" fmla="*/ 851901 w 3573562"/>
              <a:gd name="connsiteY7" fmla="*/ 993270 h 8937734"/>
              <a:gd name="connsiteX8" fmla="*/ 842069 w 3573562"/>
              <a:gd name="connsiteY8" fmla="*/ 1022767 h 8937734"/>
              <a:gd name="connsiteX9" fmla="*/ 812572 w 3573562"/>
              <a:gd name="connsiteY9" fmla="*/ 1032599 h 8937734"/>
              <a:gd name="connsiteX10" fmla="*/ 773243 w 3573562"/>
              <a:gd name="connsiteY10" fmla="*/ 1101425 h 8937734"/>
              <a:gd name="connsiteX11" fmla="*/ 763411 w 3573562"/>
              <a:gd name="connsiteY11" fmla="*/ 1150586 h 8937734"/>
              <a:gd name="connsiteX12" fmla="*/ 753579 w 3573562"/>
              <a:gd name="connsiteY12" fmla="*/ 1524212 h 8937734"/>
              <a:gd name="connsiteX13" fmla="*/ 743747 w 3573562"/>
              <a:gd name="connsiteY13" fmla="*/ 1622534 h 8937734"/>
              <a:gd name="connsiteX14" fmla="*/ 724082 w 3573562"/>
              <a:gd name="connsiteY14" fmla="*/ 1661863 h 8937734"/>
              <a:gd name="connsiteX15" fmla="*/ 684753 w 3573562"/>
              <a:gd name="connsiteY15" fmla="*/ 1730689 h 8937734"/>
              <a:gd name="connsiteX16" fmla="*/ 674921 w 3573562"/>
              <a:gd name="connsiteY16" fmla="*/ 1760186 h 8937734"/>
              <a:gd name="connsiteX17" fmla="*/ 645424 w 3573562"/>
              <a:gd name="connsiteY17" fmla="*/ 1799515 h 8937734"/>
              <a:gd name="connsiteX18" fmla="*/ 606095 w 3573562"/>
              <a:gd name="connsiteY18" fmla="*/ 1858508 h 8937734"/>
              <a:gd name="connsiteX19" fmla="*/ 566766 w 3573562"/>
              <a:gd name="connsiteY19" fmla="*/ 1917502 h 8937734"/>
              <a:gd name="connsiteX20" fmla="*/ 527437 w 3573562"/>
              <a:gd name="connsiteY20" fmla="*/ 1986328 h 8937734"/>
              <a:gd name="connsiteX21" fmla="*/ 488108 w 3573562"/>
              <a:gd name="connsiteY21" fmla="*/ 2104315 h 8937734"/>
              <a:gd name="connsiteX22" fmla="*/ 478276 w 3573562"/>
              <a:gd name="connsiteY22" fmla="*/ 2153476 h 8937734"/>
              <a:gd name="connsiteX23" fmla="*/ 458611 w 3573562"/>
              <a:gd name="connsiteY23" fmla="*/ 2232134 h 8937734"/>
              <a:gd name="connsiteX24" fmla="*/ 448779 w 3573562"/>
              <a:gd name="connsiteY24" fmla="*/ 2291128 h 8937734"/>
              <a:gd name="connsiteX25" fmla="*/ 429114 w 3573562"/>
              <a:gd name="connsiteY25" fmla="*/ 2369786 h 8937734"/>
              <a:gd name="connsiteX26" fmla="*/ 409450 w 3573562"/>
              <a:gd name="connsiteY26" fmla="*/ 2458276 h 8937734"/>
              <a:gd name="connsiteX27" fmla="*/ 399618 w 3573562"/>
              <a:gd name="connsiteY27" fmla="*/ 2507437 h 8937734"/>
              <a:gd name="connsiteX28" fmla="*/ 419282 w 3573562"/>
              <a:gd name="connsiteY28" fmla="*/ 2713915 h 8937734"/>
              <a:gd name="connsiteX29" fmla="*/ 429114 w 3573562"/>
              <a:gd name="connsiteY29" fmla="*/ 2763076 h 8937734"/>
              <a:gd name="connsiteX30" fmla="*/ 419282 w 3573562"/>
              <a:gd name="connsiteY30" fmla="*/ 2920392 h 8937734"/>
              <a:gd name="connsiteX31" fmla="*/ 399618 w 3573562"/>
              <a:gd name="connsiteY31" fmla="*/ 2999050 h 8937734"/>
              <a:gd name="connsiteX32" fmla="*/ 389785 w 3573562"/>
              <a:gd name="connsiteY32" fmla="*/ 3038379 h 8937734"/>
              <a:gd name="connsiteX33" fmla="*/ 320960 w 3573562"/>
              <a:gd name="connsiteY33" fmla="*/ 3126870 h 8937734"/>
              <a:gd name="connsiteX34" fmla="*/ 291463 w 3573562"/>
              <a:gd name="connsiteY34" fmla="*/ 3225192 h 8937734"/>
              <a:gd name="connsiteX35" fmla="*/ 242301 w 3573562"/>
              <a:gd name="connsiteY35" fmla="*/ 3313683 h 8937734"/>
              <a:gd name="connsiteX36" fmla="*/ 232469 w 3573562"/>
              <a:gd name="connsiteY36" fmla="*/ 3372676 h 8937734"/>
              <a:gd name="connsiteX37" fmla="*/ 222637 w 3573562"/>
              <a:gd name="connsiteY37" fmla="*/ 3412005 h 8937734"/>
              <a:gd name="connsiteX38" fmla="*/ 202972 w 3573562"/>
              <a:gd name="connsiteY38" fmla="*/ 3706973 h 8937734"/>
              <a:gd name="connsiteX39" fmla="*/ 193140 w 3573562"/>
              <a:gd name="connsiteY39" fmla="*/ 3785631 h 8937734"/>
              <a:gd name="connsiteX40" fmla="*/ 173476 w 3573562"/>
              <a:gd name="connsiteY40" fmla="*/ 4080599 h 8937734"/>
              <a:gd name="connsiteX41" fmla="*/ 143979 w 3573562"/>
              <a:gd name="connsiteY41" fmla="*/ 4178921 h 8937734"/>
              <a:gd name="connsiteX42" fmla="*/ 114482 w 3573562"/>
              <a:gd name="connsiteY42" fmla="*/ 4277244 h 8937734"/>
              <a:gd name="connsiteX43" fmla="*/ 104650 w 3573562"/>
              <a:gd name="connsiteY43" fmla="*/ 4336237 h 8937734"/>
              <a:gd name="connsiteX44" fmla="*/ 94818 w 3573562"/>
              <a:gd name="connsiteY44" fmla="*/ 4523050 h 8937734"/>
              <a:gd name="connsiteX45" fmla="*/ 84985 w 3573562"/>
              <a:gd name="connsiteY45" fmla="*/ 4552547 h 8937734"/>
              <a:gd name="connsiteX46" fmla="*/ 75153 w 3573562"/>
              <a:gd name="connsiteY46" fmla="*/ 4660702 h 8937734"/>
              <a:gd name="connsiteX47" fmla="*/ 65321 w 3573562"/>
              <a:gd name="connsiteY47" fmla="*/ 4739360 h 8937734"/>
              <a:gd name="connsiteX48" fmla="*/ 45656 w 3573562"/>
              <a:gd name="connsiteY48" fmla="*/ 4827850 h 8937734"/>
              <a:gd name="connsiteX49" fmla="*/ 35824 w 3573562"/>
              <a:gd name="connsiteY49" fmla="*/ 4857347 h 8937734"/>
              <a:gd name="connsiteX50" fmla="*/ 16160 w 3573562"/>
              <a:gd name="connsiteY50" fmla="*/ 4926173 h 8937734"/>
              <a:gd name="connsiteX51" fmla="*/ 6327 w 3573562"/>
              <a:gd name="connsiteY51" fmla="*/ 5034328 h 8937734"/>
              <a:gd name="connsiteX52" fmla="*/ 25992 w 3573562"/>
              <a:gd name="connsiteY52" fmla="*/ 5280134 h 8937734"/>
              <a:gd name="connsiteX53" fmla="*/ 35824 w 3573562"/>
              <a:gd name="connsiteY53" fmla="*/ 5309631 h 8937734"/>
              <a:gd name="connsiteX54" fmla="*/ 55489 w 3573562"/>
              <a:gd name="connsiteY54" fmla="*/ 5427618 h 8937734"/>
              <a:gd name="connsiteX55" fmla="*/ 104650 w 3573562"/>
              <a:gd name="connsiteY55" fmla="*/ 5535773 h 8937734"/>
              <a:gd name="connsiteX56" fmla="*/ 134147 w 3573562"/>
              <a:gd name="connsiteY56" fmla="*/ 5634096 h 8937734"/>
              <a:gd name="connsiteX57" fmla="*/ 143979 w 3573562"/>
              <a:gd name="connsiteY57" fmla="*/ 5712754 h 8937734"/>
              <a:gd name="connsiteX58" fmla="*/ 173476 w 3573562"/>
              <a:gd name="connsiteY58" fmla="*/ 5811076 h 8937734"/>
              <a:gd name="connsiteX59" fmla="*/ 193140 w 3573562"/>
              <a:gd name="connsiteY59" fmla="*/ 5929063 h 8937734"/>
              <a:gd name="connsiteX60" fmla="*/ 202972 w 3573562"/>
              <a:gd name="connsiteY60" fmla="*/ 6056883 h 8937734"/>
              <a:gd name="connsiteX61" fmla="*/ 212805 w 3573562"/>
              <a:gd name="connsiteY61" fmla="*/ 6125708 h 8937734"/>
              <a:gd name="connsiteX62" fmla="*/ 252134 w 3573562"/>
              <a:gd name="connsiteY62" fmla="*/ 6184702 h 8937734"/>
              <a:gd name="connsiteX63" fmla="*/ 281630 w 3573562"/>
              <a:gd name="connsiteY63" fmla="*/ 6243696 h 8937734"/>
              <a:gd name="connsiteX64" fmla="*/ 311127 w 3573562"/>
              <a:gd name="connsiteY64" fmla="*/ 6332186 h 8937734"/>
              <a:gd name="connsiteX65" fmla="*/ 320960 w 3573562"/>
              <a:gd name="connsiteY65" fmla="*/ 6361683 h 8937734"/>
              <a:gd name="connsiteX66" fmla="*/ 360289 w 3573562"/>
              <a:gd name="connsiteY66" fmla="*/ 6420676 h 8937734"/>
              <a:gd name="connsiteX67" fmla="*/ 389785 w 3573562"/>
              <a:gd name="connsiteY67" fmla="*/ 6440341 h 8937734"/>
              <a:gd name="connsiteX68" fmla="*/ 399618 w 3573562"/>
              <a:gd name="connsiteY68" fmla="*/ 6469837 h 8937734"/>
              <a:gd name="connsiteX69" fmla="*/ 488108 w 3573562"/>
              <a:gd name="connsiteY69" fmla="*/ 6538663 h 8937734"/>
              <a:gd name="connsiteX70" fmla="*/ 547101 w 3573562"/>
              <a:gd name="connsiteY70" fmla="*/ 6843463 h 8937734"/>
              <a:gd name="connsiteX71" fmla="*/ 783076 w 3573562"/>
              <a:gd name="connsiteY71" fmla="*/ 8092160 h 8937734"/>
              <a:gd name="connsiteX72" fmla="*/ 960056 w 3573562"/>
              <a:gd name="connsiteY72" fmla="*/ 8770586 h 8937734"/>
              <a:gd name="connsiteX73" fmla="*/ 1205862 w 3573562"/>
              <a:gd name="connsiteY73" fmla="*/ 8868908 h 8937734"/>
              <a:gd name="connsiteX74" fmla="*/ 1461501 w 3573562"/>
              <a:gd name="connsiteY74" fmla="*/ 8937734 h 8937734"/>
              <a:gd name="connsiteX75" fmla="*/ 2818353 w 3573562"/>
              <a:gd name="connsiteY75" fmla="*/ 6892625 h 8937734"/>
              <a:gd name="connsiteX76" fmla="*/ 2847850 w 3573562"/>
              <a:gd name="connsiteY76" fmla="*/ 6863128 h 8937734"/>
              <a:gd name="connsiteX77" fmla="*/ 2877347 w 3573562"/>
              <a:gd name="connsiteY77" fmla="*/ 6754973 h 8937734"/>
              <a:gd name="connsiteX78" fmla="*/ 2887179 w 3573562"/>
              <a:gd name="connsiteY78" fmla="*/ 6705812 h 8937734"/>
              <a:gd name="connsiteX79" fmla="*/ 2926508 w 3573562"/>
              <a:gd name="connsiteY79" fmla="*/ 6627154 h 8937734"/>
              <a:gd name="connsiteX80" fmla="*/ 2956005 w 3573562"/>
              <a:gd name="connsiteY80" fmla="*/ 6617321 h 8937734"/>
              <a:gd name="connsiteX81" fmla="*/ 3054327 w 3573562"/>
              <a:gd name="connsiteY81" fmla="*/ 6499334 h 8937734"/>
              <a:gd name="connsiteX82" fmla="*/ 3073992 w 3573562"/>
              <a:gd name="connsiteY82" fmla="*/ 6469837 h 8937734"/>
              <a:gd name="connsiteX83" fmla="*/ 3093656 w 3573562"/>
              <a:gd name="connsiteY83" fmla="*/ 6440341 h 8937734"/>
              <a:gd name="connsiteX84" fmla="*/ 3211643 w 3573562"/>
              <a:gd name="connsiteY84" fmla="*/ 6361683 h 8937734"/>
              <a:gd name="connsiteX85" fmla="*/ 3309966 w 3573562"/>
              <a:gd name="connsiteY85" fmla="*/ 6253528 h 8937734"/>
              <a:gd name="connsiteX86" fmla="*/ 3319798 w 3573562"/>
              <a:gd name="connsiteY86" fmla="*/ 6214199 h 8937734"/>
              <a:gd name="connsiteX87" fmla="*/ 3339463 w 3573562"/>
              <a:gd name="connsiteY87" fmla="*/ 6115876 h 8937734"/>
              <a:gd name="connsiteX88" fmla="*/ 3349295 w 3573562"/>
              <a:gd name="connsiteY88" fmla="*/ 5958560 h 8937734"/>
              <a:gd name="connsiteX89" fmla="*/ 3319798 w 3573562"/>
              <a:gd name="connsiteY89" fmla="*/ 5506276 h 8937734"/>
              <a:gd name="connsiteX90" fmla="*/ 3290301 w 3573562"/>
              <a:gd name="connsiteY90" fmla="*/ 5348960 h 8937734"/>
              <a:gd name="connsiteX91" fmla="*/ 3280469 w 3573562"/>
              <a:gd name="connsiteY91" fmla="*/ 5270302 h 8937734"/>
              <a:gd name="connsiteX92" fmla="*/ 3300134 w 3573562"/>
              <a:gd name="connsiteY92" fmla="*/ 4886844 h 8937734"/>
              <a:gd name="connsiteX93" fmla="*/ 3309966 w 3573562"/>
              <a:gd name="connsiteY93" fmla="*/ 4778689 h 8937734"/>
              <a:gd name="connsiteX94" fmla="*/ 3319798 w 3573562"/>
              <a:gd name="connsiteY94" fmla="*/ 4552547 h 8937734"/>
              <a:gd name="connsiteX95" fmla="*/ 3329630 w 3573562"/>
              <a:gd name="connsiteY95" fmla="*/ 4464057 h 8937734"/>
              <a:gd name="connsiteX96" fmla="*/ 3349295 w 3573562"/>
              <a:gd name="connsiteY96" fmla="*/ 4287076 h 8937734"/>
              <a:gd name="connsiteX97" fmla="*/ 3378792 w 3573562"/>
              <a:gd name="connsiteY97" fmla="*/ 3942947 h 8937734"/>
              <a:gd name="connsiteX98" fmla="*/ 3408289 w 3573562"/>
              <a:gd name="connsiteY98" fmla="*/ 2900728 h 8937734"/>
              <a:gd name="connsiteX99" fmla="*/ 3398456 w 3573562"/>
              <a:gd name="connsiteY99" fmla="*/ 2753244 h 8937734"/>
              <a:gd name="connsiteX100" fmla="*/ 3378792 w 3573562"/>
              <a:gd name="connsiteY100" fmla="*/ 2664754 h 8937734"/>
              <a:gd name="connsiteX101" fmla="*/ 3359127 w 3573562"/>
              <a:gd name="connsiteY101" fmla="*/ 2527102 h 8937734"/>
              <a:gd name="connsiteX102" fmla="*/ 3339463 w 3573562"/>
              <a:gd name="connsiteY102" fmla="*/ 2468108 h 8937734"/>
              <a:gd name="connsiteX103" fmla="*/ 3300134 w 3573562"/>
              <a:gd name="connsiteY103" fmla="*/ 2369786 h 8937734"/>
              <a:gd name="connsiteX104" fmla="*/ 3290301 w 3573562"/>
              <a:gd name="connsiteY104" fmla="*/ 2330457 h 8937734"/>
              <a:gd name="connsiteX105" fmla="*/ 3270637 w 3573562"/>
              <a:gd name="connsiteY105" fmla="*/ 2300960 h 8937734"/>
              <a:gd name="connsiteX106" fmla="*/ 3241140 w 3573562"/>
              <a:gd name="connsiteY106" fmla="*/ 2251799 h 8937734"/>
              <a:gd name="connsiteX107" fmla="*/ 3231308 w 3573562"/>
              <a:gd name="connsiteY107" fmla="*/ 2222302 h 8937734"/>
              <a:gd name="connsiteX108" fmla="*/ 3201811 w 3573562"/>
              <a:gd name="connsiteY108" fmla="*/ 2163308 h 8937734"/>
              <a:gd name="connsiteX109" fmla="*/ 3172314 w 3573562"/>
              <a:gd name="connsiteY109" fmla="*/ 2064986 h 8937734"/>
              <a:gd name="connsiteX110" fmla="*/ 3152650 w 3573562"/>
              <a:gd name="connsiteY110" fmla="*/ 2015825 h 8937734"/>
              <a:gd name="connsiteX111" fmla="*/ 3093656 w 3573562"/>
              <a:gd name="connsiteY111" fmla="*/ 1966663 h 8937734"/>
              <a:gd name="connsiteX112" fmla="*/ 3083824 w 3573562"/>
              <a:gd name="connsiteY112" fmla="*/ 1937167 h 8937734"/>
              <a:gd name="connsiteX113" fmla="*/ 3044495 w 3573562"/>
              <a:gd name="connsiteY113" fmla="*/ 1897837 h 8937734"/>
              <a:gd name="connsiteX114" fmla="*/ 2975669 w 3573562"/>
              <a:gd name="connsiteY114" fmla="*/ 1848676 h 8937734"/>
              <a:gd name="connsiteX115" fmla="*/ 2956005 w 3573562"/>
              <a:gd name="connsiteY115" fmla="*/ 1819179 h 8937734"/>
              <a:gd name="connsiteX116" fmla="*/ 2926508 w 3573562"/>
              <a:gd name="connsiteY116" fmla="*/ 1789683 h 8937734"/>
              <a:gd name="connsiteX117" fmla="*/ 2916676 w 3573562"/>
              <a:gd name="connsiteY117" fmla="*/ 1760186 h 8937734"/>
              <a:gd name="connsiteX118" fmla="*/ 2887179 w 3573562"/>
              <a:gd name="connsiteY118" fmla="*/ 1730689 h 8937734"/>
              <a:gd name="connsiteX119" fmla="*/ 2867514 w 3573562"/>
              <a:gd name="connsiteY119" fmla="*/ 1691360 h 8937734"/>
              <a:gd name="connsiteX120" fmla="*/ 2828185 w 3573562"/>
              <a:gd name="connsiteY120" fmla="*/ 1652031 h 8937734"/>
              <a:gd name="connsiteX121" fmla="*/ 2798689 w 3573562"/>
              <a:gd name="connsiteY121" fmla="*/ 1612702 h 8937734"/>
              <a:gd name="connsiteX122" fmla="*/ 2779024 w 3573562"/>
              <a:gd name="connsiteY122" fmla="*/ 1583205 h 8937734"/>
              <a:gd name="connsiteX123" fmla="*/ 2720030 w 3573562"/>
              <a:gd name="connsiteY123" fmla="*/ 1504547 h 8937734"/>
              <a:gd name="connsiteX124" fmla="*/ 2710198 w 3573562"/>
              <a:gd name="connsiteY124" fmla="*/ 1475050 h 8937734"/>
              <a:gd name="connsiteX125" fmla="*/ 2690534 w 3573562"/>
              <a:gd name="connsiteY125" fmla="*/ 1445554 h 8937734"/>
              <a:gd name="connsiteX126" fmla="*/ 2661037 w 3573562"/>
              <a:gd name="connsiteY126" fmla="*/ 1366896 h 8937734"/>
              <a:gd name="connsiteX127" fmla="*/ 2651205 w 3573562"/>
              <a:gd name="connsiteY127" fmla="*/ 1327567 h 8937734"/>
              <a:gd name="connsiteX128" fmla="*/ 2611876 w 3573562"/>
              <a:gd name="connsiteY128" fmla="*/ 1248908 h 8937734"/>
              <a:gd name="connsiteX129" fmla="*/ 2592211 w 3573562"/>
              <a:gd name="connsiteY129" fmla="*/ 1170250 h 8937734"/>
              <a:gd name="connsiteX130" fmla="*/ 2572547 w 3573562"/>
              <a:gd name="connsiteY130" fmla="*/ 1121089 h 8937734"/>
              <a:gd name="connsiteX131" fmla="*/ 2562714 w 3573562"/>
              <a:gd name="connsiteY131" fmla="*/ 1081760 h 8937734"/>
              <a:gd name="connsiteX132" fmla="*/ 2552882 w 3573562"/>
              <a:gd name="connsiteY132" fmla="*/ 1052263 h 8937734"/>
              <a:gd name="connsiteX133" fmla="*/ 2543050 w 3573562"/>
              <a:gd name="connsiteY133" fmla="*/ 1003102 h 8937734"/>
              <a:gd name="connsiteX134" fmla="*/ 2533218 w 3573562"/>
              <a:gd name="connsiteY134" fmla="*/ 963773 h 8937734"/>
              <a:gd name="connsiteX135" fmla="*/ 2523385 w 3573562"/>
              <a:gd name="connsiteY135" fmla="*/ 914612 h 8937734"/>
              <a:gd name="connsiteX136" fmla="*/ 2493889 w 3573562"/>
              <a:gd name="connsiteY136" fmla="*/ 885115 h 8937734"/>
              <a:gd name="connsiteX137" fmla="*/ 2474224 w 3573562"/>
              <a:gd name="connsiteY137" fmla="*/ 855618 h 8937734"/>
              <a:gd name="connsiteX138" fmla="*/ 2464392 w 3573562"/>
              <a:gd name="connsiteY138" fmla="*/ 816289 h 8937734"/>
              <a:gd name="connsiteX139" fmla="*/ 2415230 w 3573562"/>
              <a:gd name="connsiteY139" fmla="*/ 737631 h 8937734"/>
              <a:gd name="connsiteX140" fmla="*/ 2385734 w 3573562"/>
              <a:gd name="connsiteY140" fmla="*/ 698302 h 8937734"/>
              <a:gd name="connsiteX141" fmla="*/ 2346405 w 3573562"/>
              <a:gd name="connsiteY141" fmla="*/ 619644 h 8937734"/>
              <a:gd name="connsiteX142" fmla="*/ 2316908 w 3573562"/>
              <a:gd name="connsiteY142" fmla="*/ 599979 h 8937734"/>
              <a:gd name="connsiteX143" fmla="*/ 2248082 w 3573562"/>
              <a:gd name="connsiteY143" fmla="*/ 580315 h 8937734"/>
              <a:gd name="connsiteX144" fmla="*/ 2218585 w 3573562"/>
              <a:gd name="connsiteY144" fmla="*/ 570483 h 8937734"/>
              <a:gd name="connsiteX145" fmla="*/ 2189089 w 3573562"/>
              <a:gd name="connsiteY145" fmla="*/ 511489 h 8937734"/>
              <a:gd name="connsiteX146" fmla="*/ 2169424 w 3573562"/>
              <a:gd name="connsiteY146" fmla="*/ 463236 h 8937734"/>
              <a:gd name="connsiteX147" fmla="*/ 2041210 w 3573562"/>
              <a:gd name="connsiteY147" fmla="*/ 290042 h 8937734"/>
              <a:gd name="connsiteX148" fmla="*/ 1908214 w 3573562"/>
              <a:gd name="connsiteY148" fmla="*/ 102631 h 8937734"/>
              <a:gd name="connsiteX149" fmla="*/ 1671132 w 3573562"/>
              <a:gd name="connsiteY149" fmla="*/ 13387 h 8937734"/>
              <a:gd name="connsiteX150" fmla="*/ 1457182 w 3573562"/>
              <a:gd name="connsiteY150" fmla="*/ 22310 h 8937734"/>
              <a:gd name="connsiteX151" fmla="*/ 937532 w 3573562"/>
              <a:gd name="connsiteY151" fmla="*/ 49084 h 8937734"/>
              <a:gd name="connsiteX0" fmla="*/ 1457182 w 3573562"/>
              <a:gd name="connsiteY0" fmla="*/ 22310 h 8937734"/>
              <a:gd name="connsiteX1" fmla="*/ 929996 w 3573562"/>
              <a:gd name="connsiteY1" fmla="*/ 149068 h 8937734"/>
              <a:gd name="connsiteX2" fmla="*/ 894717 w 3573562"/>
              <a:gd name="connsiteY2" fmla="*/ 231202 h 8937734"/>
              <a:gd name="connsiteX3" fmla="*/ 882568 w 3573562"/>
              <a:gd name="connsiteY3" fmla="*/ 406213 h 8937734"/>
              <a:gd name="connsiteX4" fmla="*/ 845555 w 3573562"/>
              <a:gd name="connsiteY4" fmla="*/ 453558 h 8937734"/>
              <a:gd name="connsiteX5" fmla="*/ 822425 w 3573562"/>
              <a:gd name="connsiteY5" fmla="*/ 724321 h 8937734"/>
              <a:gd name="connsiteX6" fmla="*/ 871566 w 3573562"/>
              <a:gd name="connsiteY6" fmla="*/ 934276 h 8937734"/>
              <a:gd name="connsiteX7" fmla="*/ 851901 w 3573562"/>
              <a:gd name="connsiteY7" fmla="*/ 993270 h 8937734"/>
              <a:gd name="connsiteX8" fmla="*/ 842069 w 3573562"/>
              <a:gd name="connsiteY8" fmla="*/ 1022767 h 8937734"/>
              <a:gd name="connsiteX9" fmla="*/ 812572 w 3573562"/>
              <a:gd name="connsiteY9" fmla="*/ 1032599 h 8937734"/>
              <a:gd name="connsiteX10" fmla="*/ 773243 w 3573562"/>
              <a:gd name="connsiteY10" fmla="*/ 1101425 h 8937734"/>
              <a:gd name="connsiteX11" fmla="*/ 763411 w 3573562"/>
              <a:gd name="connsiteY11" fmla="*/ 1150586 h 8937734"/>
              <a:gd name="connsiteX12" fmla="*/ 753579 w 3573562"/>
              <a:gd name="connsiteY12" fmla="*/ 1524212 h 8937734"/>
              <a:gd name="connsiteX13" fmla="*/ 743747 w 3573562"/>
              <a:gd name="connsiteY13" fmla="*/ 1622534 h 8937734"/>
              <a:gd name="connsiteX14" fmla="*/ 724082 w 3573562"/>
              <a:gd name="connsiteY14" fmla="*/ 1661863 h 8937734"/>
              <a:gd name="connsiteX15" fmla="*/ 684753 w 3573562"/>
              <a:gd name="connsiteY15" fmla="*/ 1730689 h 8937734"/>
              <a:gd name="connsiteX16" fmla="*/ 674921 w 3573562"/>
              <a:gd name="connsiteY16" fmla="*/ 1760186 h 8937734"/>
              <a:gd name="connsiteX17" fmla="*/ 645424 w 3573562"/>
              <a:gd name="connsiteY17" fmla="*/ 1799515 h 8937734"/>
              <a:gd name="connsiteX18" fmla="*/ 606095 w 3573562"/>
              <a:gd name="connsiteY18" fmla="*/ 1858508 h 8937734"/>
              <a:gd name="connsiteX19" fmla="*/ 566766 w 3573562"/>
              <a:gd name="connsiteY19" fmla="*/ 1917502 h 8937734"/>
              <a:gd name="connsiteX20" fmla="*/ 527437 w 3573562"/>
              <a:gd name="connsiteY20" fmla="*/ 1986328 h 8937734"/>
              <a:gd name="connsiteX21" fmla="*/ 488108 w 3573562"/>
              <a:gd name="connsiteY21" fmla="*/ 2104315 h 8937734"/>
              <a:gd name="connsiteX22" fmla="*/ 478276 w 3573562"/>
              <a:gd name="connsiteY22" fmla="*/ 2153476 h 8937734"/>
              <a:gd name="connsiteX23" fmla="*/ 458611 w 3573562"/>
              <a:gd name="connsiteY23" fmla="*/ 2232134 h 8937734"/>
              <a:gd name="connsiteX24" fmla="*/ 448779 w 3573562"/>
              <a:gd name="connsiteY24" fmla="*/ 2291128 h 8937734"/>
              <a:gd name="connsiteX25" fmla="*/ 429114 w 3573562"/>
              <a:gd name="connsiteY25" fmla="*/ 2369786 h 8937734"/>
              <a:gd name="connsiteX26" fmla="*/ 409450 w 3573562"/>
              <a:gd name="connsiteY26" fmla="*/ 2458276 h 8937734"/>
              <a:gd name="connsiteX27" fmla="*/ 399618 w 3573562"/>
              <a:gd name="connsiteY27" fmla="*/ 2507437 h 8937734"/>
              <a:gd name="connsiteX28" fmla="*/ 419282 w 3573562"/>
              <a:gd name="connsiteY28" fmla="*/ 2713915 h 8937734"/>
              <a:gd name="connsiteX29" fmla="*/ 429114 w 3573562"/>
              <a:gd name="connsiteY29" fmla="*/ 2763076 h 8937734"/>
              <a:gd name="connsiteX30" fmla="*/ 419282 w 3573562"/>
              <a:gd name="connsiteY30" fmla="*/ 2920392 h 8937734"/>
              <a:gd name="connsiteX31" fmla="*/ 399618 w 3573562"/>
              <a:gd name="connsiteY31" fmla="*/ 2999050 h 8937734"/>
              <a:gd name="connsiteX32" fmla="*/ 389785 w 3573562"/>
              <a:gd name="connsiteY32" fmla="*/ 3038379 h 8937734"/>
              <a:gd name="connsiteX33" fmla="*/ 320960 w 3573562"/>
              <a:gd name="connsiteY33" fmla="*/ 3126870 h 8937734"/>
              <a:gd name="connsiteX34" fmla="*/ 291463 w 3573562"/>
              <a:gd name="connsiteY34" fmla="*/ 3225192 h 8937734"/>
              <a:gd name="connsiteX35" fmla="*/ 242301 w 3573562"/>
              <a:gd name="connsiteY35" fmla="*/ 3313683 h 8937734"/>
              <a:gd name="connsiteX36" fmla="*/ 232469 w 3573562"/>
              <a:gd name="connsiteY36" fmla="*/ 3372676 h 8937734"/>
              <a:gd name="connsiteX37" fmla="*/ 222637 w 3573562"/>
              <a:gd name="connsiteY37" fmla="*/ 3412005 h 8937734"/>
              <a:gd name="connsiteX38" fmla="*/ 202972 w 3573562"/>
              <a:gd name="connsiteY38" fmla="*/ 3706973 h 8937734"/>
              <a:gd name="connsiteX39" fmla="*/ 193140 w 3573562"/>
              <a:gd name="connsiteY39" fmla="*/ 3785631 h 8937734"/>
              <a:gd name="connsiteX40" fmla="*/ 173476 w 3573562"/>
              <a:gd name="connsiteY40" fmla="*/ 4080599 h 8937734"/>
              <a:gd name="connsiteX41" fmla="*/ 143979 w 3573562"/>
              <a:gd name="connsiteY41" fmla="*/ 4178921 h 8937734"/>
              <a:gd name="connsiteX42" fmla="*/ 114482 w 3573562"/>
              <a:gd name="connsiteY42" fmla="*/ 4277244 h 8937734"/>
              <a:gd name="connsiteX43" fmla="*/ 104650 w 3573562"/>
              <a:gd name="connsiteY43" fmla="*/ 4336237 h 8937734"/>
              <a:gd name="connsiteX44" fmla="*/ 94818 w 3573562"/>
              <a:gd name="connsiteY44" fmla="*/ 4523050 h 8937734"/>
              <a:gd name="connsiteX45" fmla="*/ 84985 w 3573562"/>
              <a:gd name="connsiteY45" fmla="*/ 4552547 h 8937734"/>
              <a:gd name="connsiteX46" fmla="*/ 75153 w 3573562"/>
              <a:gd name="connsiteY46" fmla="*/ 4660702 h 8937734"/>
              <a:gd name="connsiteX47" fmla="*/ 65321 w 3573562"/>
              <a:gd name="connsiteY47" fmla="*/ 4739360 h 8937734"/>
              <a:gd name="connsiteX48" fmla="*/ 45656 w 3573562"/>
              <a:gd name="connsiteY48" fmla="*/ 4827850 h 8937734"/>
              <a:gd name="connsiteX49" fmla="*/ 35824 w 3573562"/>
              <a:gd name="connsiteY49" fmla="*/ 4857347 h 8937734"/>
              <a:gd name="connsiteX50" fmla="*/ 16160 w 3573562"/>
              <a:gd name="connsiteY50" fmla="*/ 4926173 h 8937734"/>
              <a:gd name="connsiteX51" fmla="*/ 6327 w 3573562"/>
              <a:gd name="connsiteY51" fmla="*/ 5034328 h 8937734"/>
              <a:gd name="connsiteX52" fmla="*/ 25992 w 3573562"/>
              <a:gd name="connsiteY52" fmla="*/ 5280134 h 8937734"/>
              <a:gd name="connsiteX53" fmla="*/ 35824 w 3573562"/>
              <a:gd name="connsiteY53" fmla="*/ 5309631 h 8937734"/>
              <a:gd name="connsiteX54" fmla="*/ 55489 w 3573562"/>
              <a:gd name="connsiteY54" fmla="*/ 5427618 h 8937734"/>
              <a:gd name="connsiteX55" fmla="*/ 104650 w 3573562"/>
              <a:gd name="connsiteY55" fmla="*/ 5535773 h 8937734"/>
              <a:gd name="connsiteX56" fmla="*/ 134147 w 3573562"/>
              <a:gd name="connsiteY56" fmla="*/ 5634096 h 8937734"/>
              <a:gd name="connsiteX57" fmla="*/ 143979 w 3573562"/>
              <a:gd name="connsiteY57" fmla="*/ 5712754 h 8937734"/>
              <a:gd name="connsiteX58" fmla="*/ 173476 w 3573562"/>
              <a:gd name="connsiteY58" fmla="*/ 5811076 h 8937734"/>
              <a:gd name="connsiteX59" fmla="*/ 193140 w 3573562"/>
              <a:gd name="connsiteY59" fmla="*/ 5929063 h 8937734"/>
              <a:gd name="connsiteX60" fmla="*/ 202972 w 3573562"/>
              <a:gd name="connsiteY60" fmla="*/ 6056883 h 8937734"/>
              <a:gd name="connsiteX61" fmla="*/ 212805 w 3573562"/>
              <a:gd name="connsiteY61" fmla="*/ 6125708 h 8937734"/>
              <a:gd name="connsiteX62" fmla="*/ 252134 w 3573562"/>
              <a:gd name="connsiteY62" fmla="*/ 6184702 h 8937734"/>
              <a:gd name="connsiteX63" fmla="*/ 281630 w 3573562"/>
              <a:gd name="connsiteY63" fmla="*/ 6243696 h 8937734"/>
              <a:gd name="connsiteX64" fmla="*/ 311127 w 3573562"/>
              <a:gd name="connsiteY64" fmla="*/ 6332186 h 8937734"/>
              <a:gd name="connsiteX65" fmla="*/ 320960 w 3573562"/>
              <a:gd name="connsiteY65" fmla="*/ 6361683 h 8937734"/>
              <a:gd name="connsiteX66" fmla="*/ 360289 w 3573562"/>
              <a:gd name="connsiteY66" fmla="*/ 6420676 h 8937734"/>
              <a:gd name="connsiteX67" fmla="*/ 389785 w 3573562"/>
              <a:gd name="connsiteY67" fmla="*/ 6440341 h 8937734"/>
              <a:gd name="connsiteX68" fmla="*/ 399618 w 3573562"/>
              <a:gd name="connsiteY68" fmla="*/ 6469837 h 8937734"/>
              <a:gd name="connsiteX69" fmla="*/ 488108 w 3573562"/>
              <a:gd name="connsiteY69" fmla="*/ 6538663 h 8937734"/>
              <a:gd name="connsiteX70" fmla="*/ 547101 w 3573562"/>
              <a:gd name="connsiteY70" fmla="*/ 6843463 h 8937734"/>
              <a:gd name="connsiteX71" fmla="*/ 783076 w 3573562"/>
              <a:gd name="connsiteY71" fmla="*/ 8092160 h 8937734"/>
              <a:gd name="connsiteX72" fmla="*/ 960056 w 3573562"/>
              <a:gd name="connsiteY72" fmla="*/ 8770586 h 8937734"/>
              <a:gd name="connsiteX73" fmla="*/ 1205862 w 3573562"/>
              <a:gd name="connsiteY73" fmla="*/ 8868908 h 8937734"/>
              <a:gd name="connsiteX74" fmla="*/ 1461501 w 3573562"/>
              <a:gd name="connsiteY74" fmla="*/ 8937734 h 8937734"/>
              <a:gd name="connsiteX75" fmla="*/ 2818353 w 3573562"/>
              <a:gd name="connsiteY75" fmla="*/ 6892625 h 8937734"/>
              <a:gd name="connsiteX76" fmla="*/ 2847850 w 3573562"/>
              <a:gd name="connsiteY76" fmla="*/ 6863128 h 8937734"/>
              <a:gd name="connsiteX77" fmla="*/ 2877347 w 3573562"/>
              <a:gd name="connsiteY77" fmla="*/ 6754973 h 8937734"/>
              <a:gd name="connsiteX78" fmla="*/ 2887179 w 3573562"/>
              <a:gd name="connsiteY78" fmla="*/ 6705812 h 8937734"/>
              <a:gd name="connsiteX79" fmla="*/ 2926508 w 3573562"/>
              <a:gd name="connsiteY79" fmla="*/ 6627154 h 8937734"/>
              <a:gd name="connsiteX80" fmla="*/ 2956005 w 3573562"/>
              <a:gd name="connsiteY80" fmla="*/ 6617321 h 8937734"/>
              <a:gd name="connsiteX81" fmla="*/ 3054327 w 3573562"/>
              <a:gd name="connsiteY81" fmla="*/ 6499334 h 8937734"/>
              <a:gd name="connsiteX82" fmla="*/ 3073992 w 3573562"/>
              <a:gd name="connsiteY82" fmla="*/ 6469837 h 8937734"/>
              <a:gd name="connsiteX83" fmla="*/ 3093656 w 3573562"/>
              <a:gd name="connsiteY83" fmla="*/ 6440341 h 8937734"/>
              <a:gd name="connsiteX84" fmla="*/ 3211643 w 3573562"/>
              <a:gd name="connsiteY84" fmla="*/ 6361683 h 8937734"/>
              <a:gd name="connsiteX85" fmla="*/ 3309966 w 3573562"/>
              <a:gd name="connsiteY85" fmla="*/ 6253528 h 8937734"/>
              <a:gd name="connsiteX86" fmla="*/ 3319798 w 3573562"/>
              <a:gd name="connsiteY86" fmla="*/ 6214199 h 8937734"/>
              <a:gd name="connsiteX87" fmla="*/ 3339463 w 3573562"/>
              <a:gd name="connsiteY87" fmla="*/ 6115876 h 8937734"/>
              <a:gd name="connsiteX88" fmla="*/ 3349295 w 3573562"/>
              <a:gd name="connsiteY88" fmla="*/ 5958560 h 8937734"/>
              <a:gd name="connsiteX89" fmla="*/ 3319798 w 3573562"/>
              <a:gd name="connsiteY89" fmla="*/ 5506276 h 8937734"/>
              <a:gd name="connsiteX90" fmla="*/ 3290301 w 3573562"/>
              <a:gd name="connsiteY90" fmla="*/ 5348960 h 8937734"/>
              <a:gd name="connsiteX91" fmla="*/ 3280469 w 3573562"/>
              <a:gd name="connsiteY91" fmla="*/ 5270302 h 8937734"/>
              <a:gd name="connsiteX92" fmla="*/ 3300134 w 3573562"/>
              <a:gd name="connsiteY92" fmla="*/ 4886844 h 8937734"/>
              <a:gd name="connsiteX93" fmla="*/ 3309966 w 3573562"/>
              <a:gd name="connsiteY93" fmla="*/ 4778689 h 8937734"/>
              <a:gd name="connsiteX94" fmla="*/ 3319798 w 3573562"/>
              <a:gd name="connsiteY94" fmla="*/ 4552547 h 8937734"/>
              <a:gd name="connsiteX95" fmla="*/ 3329630 w 3573562"/>
              <a:gd name="connsiteY95" fmla="*/ 4464057 h 8937734"/>
              <a:gd name="connsiteX96" fmla="*/ 3349295 w 3573562"/>
              <a:gd name="connsiteY96" fmla="*/ 4287076 h 8937734"/>
              <a:gd name="connsiteX97" fmla="*/ 3378792 w 3573562"/>
              <a:gd name="connsiteY97" fmla="*/ 3942947 h 8937734"/>
              <a:gd name="connsiteX98" fmla="*/ 3408289 w 3573562"/>
              <a:gd name="connsiteY98" fmla="*/ 2900728 h 8937734"/>
              <a:gd name="connsiteX99" fmla="*/ 3398456 w 3573562"/>
              <a:gd name="connsiteY99" fmla="*/ 2753244 h 8937734"/>
              <a:gd name="connsiteX100" fmla="*/ 3378792 w 3573562"/>
              <a:gd name="connsiteY100" fmla="*/ 2664754 h 8937734"/>
              <a:gd name="connsiteX101" fmla="*/ 3359127 w 3573562"/>
              <a:gd name="connsiteY101" fmla="*/ 2527102 h 8937734"/>
              <a:gd name="connsiteX102" fmla="*/ 3339463 w 3573562"/>
              <a:gd name="connsiteY102" fmla="*/ 2468108 h 8937734"/>
              <a:gd name="connsiteX103" fmla="*/ 3300134 w 3573562"/>
              <a:gd name="connsiteY103" fmla="*/ 2369786 h 8937734"/>
              <a:gd name="connsiteX104" fmla="*/ 3290301 w 3573562"/>
              <a:gd name="connsiteY104" fmla="*/ 2330457 h 8937734"/>
              <a:gd name="connsiteX105" fmla="*/ 3270637 w 3573562"/>
              <a:gd name="connsiteY105" fmla="*/ 2300960 h 8937734"/>
              <a:gd name="connsiteX106" fmla="*/ 3241140 w 3573562"/>
              <a:gd name="connsiteY106" fmla="*/ 2251799 h 8937734"/>
              <a:gd name="connsiteX107" fmla="*/ 3231308 w 3573562"/>
              <a:gd name="connsiteY107" fmla="*/ 2222302 h 8937734"/>
              <a:gd name="connsiteX108" fmla="*/ 3201811 w 3573562"/>
              <a:gd name="connsiteY108" fmla="*/ 2163308 h 8937734"/>
              <a:gd name="connsiteX109" fmla="*/ 3172314 w 3573562"/>
              <a:gd name="connsiteY109" fmla="*/ 2064986 h 8937734"/>
              <a:gd name="connsiteX110" fmla="*/ 3152650 w 3573562"/>
              <a:gd name="connsiteY110" fmla="*/ 2015825 h 8937734"/>
              <a:gd name="connsiteX111" fmla="*/ 3093656 w 3573562"/>
              <a:gd name="connsiteY111" fmla="*/ 1966663 h 8937734"/>
              <a:gd name="connsiteX112" fmla="*/ 3083824 w 3573562"/>
              <a:gd name="connsiteY112" fmla="*/ 1937167 h 8937734"/>
              <a:gd name="connsiteX113" fmla="*/ 3044495 w 3573562"/>
              <a:gd name="connsiteY113" fmla="*/ 1897837 h 8937734"/>
              <a:gd name="connsiteX114" fmla="*/ 2975669 w 3573562"/>
              <a:gd name="connsiteY114" fmla="*/ 1848676 h 8937734"/>
              <a:gd name="connsiteX115" fmla="*/ 2956005 w 3573562"/>
              <a:gd name="connsiteY115" fmla="*/ 1819179 h 8937734"/>
              <a:gd name="connsiteX116" fmla="*/ 2926508 w 3573562"/>
              <a:gd name="connsiteY116" fmla="*/ 1789683 h 8937734"/>
              <a:gd name="connsiteX117" fmla="*/ 2916676 w 3573562"/>
              <a:gd name="connsiteY117" fmla="*/ 1760186 h 8937734"/>
              <a:gd name="connsiteX118" fmla="*/ 2887179 w 3573562"/>
              <a:gd name="connsiteY118" fmla="*/ 1730689 h 8937734"/>
              <a:gd name="connsiteX119" fmla="*/ 2867514 w 3573562"/>
              <a:gd name="connsiteY119" fmla="*/ 1691360 h 8937734"/>
              <a:gd name="connsiteX120" fmla="*/ 2828185 w 3573562"/>
              <a:gd name="connsiteY120" fmla="*/ 1652031 h 8937734"/>
              <a:gd name="connsiteX121" fmla="*/ 2798689 w 3573562"/>
              <a:gd name="connsiteY121" fmla="*/ 1612702 h 8937734"/>
              <a:gd name="connsiteX122" fmla="*/ 2779024 w 3573562"/>
              <a:gd name="connsiteY122" fmla="*/ 1583205 h 8937734"/>
              <a:gd name="connsiteX123" fmla="*/ 2720030 w 3573562"/>
              <a:gd name="connsiteY123" fmla="*/ 1504547 h 8937734"/>
              <a:gd name="connsiteX124" fmla="*/ 2710198 w 3573562"/>
              <a:gd name="connsiteY124" fmla="*/ 1475050 h 8937734"/>
              <a:gd name="connsiteX125" fmla="*/ 2690534 w 3573562"/>
              <a:gd name="connsiteY125" fmla="*/ 1445554 h 8937734"/>
              <a:gd name="connsiteX126" fmla="*/ 2661037 w 3573562"/>
              <a:gd name="connsiteY126" fmla="*/ 1366896 h 8937734"/>
              <a:gd name="connsiteX127" fmla="*/ 2651205 w 3573562"/>
              <a:gd name="connsiteY127" fmla="*/ 1327567 h 8937734"/>
              <a:gd name="connsiteX128" fmla="*/ 2611876 w 3573562"/>
              <a:gd name="connsiteY128" fmla="*/ 1248908 h 8937734"/>
              <a:gd name="connsiteX129" fmla="*/ 2592211 w 3573562"/>
              <a:gd name="connsiteY129" fmla="*/ 1170250 h 8937734"/>
              <a:gd name="connsiteX130" fmla="*/ 2572547 w 3573562"/>
              <a:gd name="connsiteY130" fmla="*/ 1121089 h 8937734"/>
              <a:gd name="connsiteX131" fmla="*/ 2562714 w 3573562"/>
              <a:gd name="connsiteY131" fmla="*/ 1081760 h 8937734"/>
              <a:gd name="connsiteX132" fmla="*/ 2552882 w 3573562"/>
              <a:gd name="connsiteY132" fmla="*/ 1052263 h 8937734"/>
              <a:gd name="connsiteX133" fmla="*/ 2543050 w 3573562"/>
              <a:gd name="connsiteY133" fmla="*/ 1003102 h 8937734"/>
              <a:gd name="connsiteX134" fmla="*/ 2533218 w 3573562"/>
              <a:gd name="connsiteY134" fmla="*/ 963773 h 8937734"/>
              <a:gd name="connsiteX135" fmla="*/ 2523385 w 3573562"/>
              <a:gd name="connsiteY135" fmla="*/ 914612 h 8937734"/>
              <a:gd name="connsiteX136" fmla="*/ 2493889 w 3573562"/>
              <a:gd name="connsiteY136" fmla="*/ 885115 h 8937734"/>
              <a:gd name="connsiteX137" fmla="*/ 2474224 w 3573562"/>
              <a:gd name="connsiteY137" fmla="*/ 855618 h 8937734"/>
              <a:gd name="connsiteX138" fmla="*/ 2464392 w 3573562"/>
              <a:gd name="connsiteY138" fmla="*/ 816289 h 8937734"/>
              <a:gd name="connsiteX139" fmla="*/ 2415230 w 3573562"/>
              <a:gd name="connsiteY139" fmla="*/ 737631 h 8937734"/>
              <a:gd name="connsiteX140" fmla="*/ 2385734 w 3573562"/>
              <a:gd name="connsiteY140" fmla="*/ 698302 h 8937734"/>
              <a:gd name="connsiteX141" fmla="*/ 2346405 w 3573562"/>
              <a:gd name="connsiteY141" fmla="*/ 619644 h 8937734"/>
              <a:gd name="connsiteX142" fmla="*/ 2316908 w 3573562"/>
              <a:gd name="connsiteY142" fmla="*/ 599979 h 8937734"/>
              <a:gd name="connsiteX143" fmla="*/ 2248082 w 3573562"/>
              <a:gd name="connsiteY143" fmla="*/ 580315 h 8937734"/>
              <a:gd name="connsiteX144" fmla="*/ 2218585 w 3573562"/>
              <a:gd name="connsiteY144" fmla="*/ 570483 h 8937734"/>
              <a:gd name="connsiteX145" fmla="*/ 2189089 w 3573562"/>
              <a:gd name="connsiteY145" fmla="*/ 511489 h 8937734"/>
              <a:gd name="connsiteX146" fmla="*/ 2169424 w 3573562"/>
              <a:gd name="connsiteY146" fmla="*/ 463236 h 8937734"/>
              <a:gd name="connsiteX147" fmla="*/ 2041210 w 3573562"/>
              <a:gd name="connsiteY147" fmla="*/ 290042 h 8937734"/>
              <a:gd name="connsiteX148" fmla="*/ 1908214 w 3573562"/>
              <a:gd name="connsiteY148" fmla="*/ 102631 h 8937734"/>
              <a:gd name="connsiteX149" fmla="*/ 1671132 w 3573562"/>
              <a:gd name="connsiteY149" fmla="*/ 13387 h 8937734"/>
              <a:gd name="connsiteX150" fmla="*/ 1457182 w 3573562"/>
              <a:gd name="connsiteY150" fmla="*/ 22310 h 8937734"/>
              <a:gd name="connsiteX0" fmla="*/ 1457182 w 3573562"/>
              <a:gd name="connsiteY0" fmla="*/ 22310 h 8937734"/>
              <a:gd name="connsiteX1" fmla="*/ 894717 w 3573562"/>
              <a:gd name="connsiteY1" fmla="*/ 231202 h 8937734"/>
              <a:gd name="connsiteX2" fmla="*/ 882568 w 3573562"/>
              <a:gd name="connsiteY2" fmla="*/ 406213 h 8937734"/>
              <a:gd name="connsiteX3" fmla="*/ 845555 w 3573562"/>
              <a:gd name="connsiteY3" fmla="*/ 453558 h 8937734"/>
              <a:gd name="connsiteX4" fmla="*/ 822425 w 3573562"/>
              <a:gd name="connsiteY4" fmla="*/ 724321 h 8937734"/>
              <a:gd name="connsiteX5" fmla="*/ 871566 w 3573562"/>
              <a:gd name="connsiteY5" fmla="*/ 934276 h 8937734"/>
              <a:gd name="connsiteX6" fmla="*/ 851901 w 3573562"/>
              <a:gd name="connsiteY6" fmla="*/ 993270 h 8937734"/>
              <a:gd name="connsiteX7" fmla="*/ 842069 w 3573562"/>
              <a:gd name="connsiteY7" fmla="*/ 1022767 h 8937734"/>
              <a:gd name="connsiteX8" fmla="*/ 812572 w 3573562"/>
              <a:gd name="connsiteY8" fmla="*/ 1032599 h 8937734"/>
              <a:gd name="connsiteX9" fmla="*/ 773243 w 3573562"/>
              <a:gd name="connsiteY9" fmla="*/ 1101425 h 8937734"/>
              <a:gd name="connsiteX10" fmla="*/ 763411 w 3573562"/>
              <a:gd name="connsiteY10" fmla="*/ 1150586 h 8937734"/>
              <a:gd name="connsiteX11" fmla="*/ 753579 w 3573562"/>
              <a:gd name="connsiteY11" fmla="*/ 1524212 h 8937734"/>
              <a:gd name="connsiteX12" fmla="*/ 743747 w 3573562"/>
              <a:gd name="connsiteY12" fmla="*/ 1622534 h 8937734"/>
              <a:gd name="connsiteX13" fmla="*/ 724082 w 3573562"/>
              <a:gd name="connsiteY13" fmla="*/ 1661863 h 8937734"/>
              <a:gd name="connsiteX14" fmla="*/ 684753 w 3573562"/>
              <a:gd name="connsiteY14" fmla="*/ 1730689 h 8937734"/>
              <a:gd name="connsiteX15" fmla="*/ 674921 w 3573562"/>
              <a:gd name="connsiteY15" fmla="*/ 1760186 h 8937734"/>
              <a:gd name="connsiteX16" fmla="*/ 645424 w 3573562"/>
              <a:gd name="connsiteY16" fmla="*/ 1799515 h 8937734"/>
              <a:gd name="connsiteX17" fmla="*/ 606095 w 3573562"/>
              <a:gd name="connsiteY17" fmla="*/ 1858508 h 8937734"/>
              <a:gd name="connsiteX18" fmla="*/ 566766 w 3573562"/>
              <a:gd name="connsiteY18" fmla="*/ 1917502 h 8937734"/>
              <a:gd name="connsiteX19" fmla="*/ 527437 w 3573562"/>
              <a:gd name="connsiteY19" fmla="*/ 1986328 h 8937734"/>
              <a:gd name="connsiteX20" fmla="*/ 488108 w 3573562"/>
              <a:gd name="connsiteY20" fmla="*/ 2104315 h 8937734"/>
              <a:gd name="connsiteX21" fmla="*/ 478276 w 3573562"/>
              <a:gd name="connsiteY21" fmla="*/ 2153476 h 8937734"/>
              <a:gd name="connsiteX22" fmla="*/ 458611 w 3573562"/>
              <a:gd name="connsiteY22" fmla="*/ 2232134 h 8937734"/>
              <a:gd name="connsiteX23" fmla="*/ 448779 w 3573562"/>
              <a:gd name="connsiteY23" fmla="*/ 2291128 h 8937734"/>
              <a:gd name="connsiteX24" fmla="*/ 429114 w 3573562"/>
              <a:gd name="connsiteY24" fmla="*/ 2369786 h 8937734"/>
              <a:gd name="connsiteX25" fmla="*/ 409450 w 3573562"/>
              <a:gd name="connsiteY25" fmla="*/ 2458276 h 8937734"/>
              <a:gd name="connsiteX26" fmla="*/ 399618 w 3573562"/>
              <a:gd name="connsiteY26" fmla="*/ 2507437 h 8937734"/>
              <a:gd name="connsiteX27" fmla="*/ 419282 w 3573562"/>
              <a:gd name="connsiteY27" fmla="*/ 2713915 h 8937734"/>
              <a:gd name="connsiteX28" fmla="*/ 429114 w 3573562"/>
              <a:gd name="connsiteY28" fmla="*/ 2763076 h 8937734"/>
              <a:gd name="connsiteX29" fmla="*/ 419282 w 3573562"/>
              <a:gd name="connsiteY29" fmla="*/ 2920392 h 8937734"/>
              <a:gd name="connsiteX30" fmla="*/ 399618 w 3573562"/>
              <a:gd name="connsiteY30" fmla="*/ 2999050 h 8937734"/>
              <a:gd name="connsiteX31" fmla="*/ 389785 w 3573562"/>
              <a:gd name="connsiteY31" fmla="*/ 3038379 h 8937734"/>
              <a:gd name="connsiteX32" fmla="*/ 320960 w 3573562"/>
              <a:gd name="connsiteY32" fmla="*/ 3126870 h 8937734"/>
              <a:gd name="connsiteX33" fmla="*/ 291463 w 3573562"/>
              <a:gd name="connsiteY33" fmla="*/ 3225192 h 8937734"/>
              <a:gd name="connsiteX34" fmla="*/ 242301 w 3573562"/>
              <a:gd name="connsiteY34" fmla="*/ 3313683 h 8937734"/>
              <a:gd name="connsiteX35" fmla="*/ 232469 w 3573562"/>
              <a:gd name="connsiteY35" fmla="*/ 3372676 h 8937734"/>
              <a:gd name="connsiteX36" fmla="*/ 222637 w 3573562"/>
              <a:gd name="connsiteY36" fmla="*/ 3412005 h 8937734"/>
              <a:gd name="connsiteX37" fmla="*/ 202972 w 3573562"/>
              <a:gd name="connsiteY37" fmla="*/ 3706973 h 8937734"/>
              <a:gd name="connsiteX38" fmla="*/ 193140 w 3573562"/>
              <a:gd name="connsiteY38" fmla="*/ 3785631 h 8937734"/>
              <a:gd name="connsiteX39" fmla="*/ 173476 w 3573562"/>
              <a:gd name="connsiteY39" fmla="*/ 4080599 h 8937734"/>
              <a:gd name="connsiteX40" fmla="*/ 143979 w 3573562"/>
              <a:gd name="connsiteY40" fmla="*/ 4178921 h 8937734"/>
              <a:gd name="connsiteX41" fmla="*/ 114482 w 3573562"/>
              <a:gd name="connsiteY41" fmla="*/ 4277244 h 8937734"/>
              <a:gd name="connsiteX42" fmla="*/ 104650 w 3573562"/>
              <a:gd name="connsiteY42" fmla="*/ 4336237 h 8937734"/>
              <a:gd name="connsiteX43" fmla="*/ 94818 w 3573562"/>
              <a:gd name="connsiteY43" fmla="*/ 4523050 h 8937734"/>
              <a:gd name="connsiteX44" fmla="*/ 84985 w 3573562"/>
              <a:gd name="connsiteY44" fmla="*/ 4552547 h 8937734"/>
              <a:gd name="connsiteX45" fmla="*/ 75153 w 3573562"/>
              <a:gd name="connsiteY45" fmla="*/ 4660702 h 8937734"/>
              <a:gd name="connsiteX46" fmla="*/ 65321 w 3573562"/>
              <a:gd name="connsiteY46" fmla="*/ 4739360 h 8937734"/>
              <a:gd name="connsiteX47" fmla="*/ 45656 w 3573562"/>
              <a:gd name="connsiteY47" fmla="*/ 4827850 h 8937734"/>
              <a:gd name="connsiteX48" fmla="*/ 35824 w 3573562"/>
              <a:gd name="connsiteY48" fmla="*/ 4857347 h 8937734"/>
              <a:gd name="connsiteX49" fmla="*/ 16160 w 3573562"/>
              <a:gd name="connsiteY49" fmla="*/ 4926173 h 8937734"/>
              <a:gd name="connsiteX50" fmla="*/ 6327 w 3573562"/>
              <a:gd name="connsiteY50" fmla="*/ 5034328 h 8937734"/>
              <a:gd name="connsiteX51" fmla="*/ 25992 w 3573562"/>
              <a:gd name="connsiteY51" fmla="*/ 5280134 h 8937734"/>
              <a:gd name="connsiteX52" fmla="*/ 35824 w 3573562"/>
              <a:gd name="connsiteY52" fmla="*/ 5309631 h 8937734"/>
              <a:gd name="connsiteX53" fmla="*/ 55489 w 3573562"/>
              <a:gd name="connsiteY53" fmla="*/ 5427618 h 8937734"/>
              <a:gd name="connsiteX54" fmla="*/ 104650 w 3573562"/>
              <a:gd name="connsiteY54" fmla="*/ 5535773 h 8937734"/>
              <a:gd name="connsiteX55" fmla="*/ 134147 w 3573562"/>
              <a:gd name="connsiteY55" fmla="*/ 5634096 h 8937734"/>
              <a:gd name="connsiteX56" fmla="*/ 143979 w 3573562"/>
              <a:gd name="connsiteY56" fmla="*/ 5712754 h 8937734"/>
              <a:gd name="connsiteX57" fmla="*/ 173476 w 3573562"/>
              <a:gd name="connsiteY57" fmla="*/ 5811076 h 8937734"/>
              <a:gd name="connsiteX58" fmla="*/ 193140 w 3573562"/>
              <a:gd name="connsiteY58" fmla="*/ 5929063 h 8937734"/>
              <a:gd name="connsiteX59" fmla="*/ 202972 w 3573562"/>
              <a:gd name="connsiteY59" fmla="*/ 6056883 h 8937734"/>
              <a:gd name="connsiteX60" fmla="*/ 212805 w 3573562"/>
              <a:gd name="connsiteY60" fmla="*/ 6125708 h 8937734"/>
              <a:gd name="connsiteX61" fmla="*/ 252134 w 3573562"/>
              <a:gd name="connsiteY61" fmla="*/ 6184702 h 8937734"/>
              <a:gd name="connsiteX62" fmla="*/ 281630 w 3573562"/>
              <a:gd name="connsiteY62" fmla="*/ 6243696 h 8937734"/>
              <a:gd name="connsiteX63" fmla="*/ 311127 w 3573562"/>
              <a:gd name="connsiteY63" fmla="*/ 6332186 h 8937734"/>
              <a:gd name="connsiteX64" fmla="*/ 320960 w 3573562"/>
              <a:gd name="connsiteY64" fmla="*/ 6361683 h 8937734"/>
              <a:gd name="connsiteX65" fmla="*/ 360289 w 3573562"/>
              <a:gd name="connsiteY65" fmla="*/ 6420676 h 8937734"/>
              <a:gd name="connsiteX66" fmla="*/ 389785 w 3573562"/>
              <a:gd name="connsiteY66" fmla="*/ 6440341 h 8937734"/>
              <a:gd name="connsiteX67" fmla="*/ 399618 w 3573562"/>
              <a:gd name="connsiteY67" fmla="*/ 6469837 h 8937734"/>
              <a:gd name="connsiteX68" fmla="*/ 488108 w 3573562"/>
              <a:gd name="connsiteY68" fmla="*/ 6538663 h 8937734"/>
              <a:gd name="connsiteX69" fmla="*/ 547101 w 3573562"/>
              <a:gd name="connsiteY69" fmla="*/ 6843463 h 8937734"/>
              <a:gd name="connsiteX70" fmla="*/ 783076 w 3573562"/>
              <a:gd name="connsiteY70" fmla="*/ 8092160 h 8937734"/>
              <a:gd name="connsiteX71" fmla="*/ 960056 w 3573562"/>
              <a:gd name="connsiteY71" fmla="*/ 8770586 h 8937734"/>
              <a:gd name="connsiteX72" fmla="*/ 1205862 w 3573562"/>
              <a:gd name="connsiteY72" fmla="*/ 8868908 h 8937734"/>
              <a:gd name="connsiteX73" fmla="*/ 1461501 w 3573562"/>
              <a:gd name="connsiteY73" fmla="*/ 8937734 h 8937734"/>
              <a:gd name="connsiteX74" fmla="*/ 2818353 w 3573562"/>
              <a:gd name="connsiteY74" fmla="*/ 6892625 h 8937734"/>
              <a:gd name="connsiteX75" fmla="*/ 2847850 w 3573562"/>
              <a:gd name="connsiteY75" fmla="*/ 6863128 h 8937734"/>
              <a:gd name="connsiteX76" fmla="*/ 2877347 w 3573562"/>
              <a:gd name="connsiteY76" fmla="*/ 6754973 h 8937734"/>
              <a:gd name="connsiteX77" fmla="*/ 2887179 w 3573562"/>
              <a:gd name="connsiteY77" fmla="*/ 6705812 h 8937734"/>
              <a:gd name="connsiteX78" fmla="*/ 2926508 w 3573562"/>
              <a:gd name="connsiteY78" fmla="*/ 6627154 h 8937734"/>
              <a:gd name="connsiteX79" fmla="*/ 2956005 w 3573562"/>
              <a:gd name="connsiteY79" fmla="*/ 6617321 h 8937734"/>
              <a:gd name="connsiteX80" fmla="*/ 3054327 w 3573562"/>
              <a:gd name="connsiteY80" fmla="*/ 6499334 h 8937734"/>
              <a:gd name="connsiteX81" fmla="*/ 3073992 w 3573562"/>
              <a:gd name="connsiteY81" fmla="*/ 6469837 h 8937734"/>
              <a:gd name="connsiteX82" fmla="*/ 3093656 w 3573562"/>
              <a:gd name="connsiteY82" fmla="*/ 6440341 h 8937734"/>
              <a:gd name="connsiteX83" fmla="*/ 3211643 w 3573562"/>
              <a:gd name="connsiteY83" fmla="*/ 6361683 h 8937734"/>
              <a:gd name="connsiteX84" fmla="*/ 3309966 w 3573562"/>
              <a:gd name="connsiteY84" fmla="*/ 6253528 h 8937734"/>
              <a:gd name="connsiteX85" fmla="*/ 3319798 w 3573562"/>
              <a:gd name="connsiteY85" fmla="*/ 6214199 h 8937734"/>
              <a:gd name="connsiteX86" fmla="*/ 3339463 w 3573562"/>
              <a:gd name="connsiteY86" fmla="*/ 6115876 h 8937734"/>
              <a:gd name="connsiteX87" fmla="*/ 3349295 w 3573562"/>
              <a:gd name="connsiteY87" fmla="*/ 5958560 h 8937734"/>
              <a:gd name="connsiteX88" fmla="*/ 3319798 w 3573562"/>
              <a:gd name="connsiteY88" fmla="*/ 5506276 h 8937734"/>
              <a:gd name="connsiteX89" fmla="*/ 3290301 w 3573562"/>
              <a:gd name="connsiteY89" fmla="*/ 5348960 h 8937734"/>
              <a:gd name="connsiteX90" fmla="*/ 3280469 w 3573562"/>
              <a:gd name="connsiteY90" fmla="*/ 5270302 h 8937734"/>
              <a:gd name="connsiteX91" fmla="*/ 3300134 w 3573562"/>
              <a:gd name="connsiteY91" fmla="*/ 4886844 h 8937734"/>
              <a:gd name="connsiteX92" fmla="*/ 3309966 w 3573562"/>
              <a:gd name="connsiteY92" fmla="*/ 4778689 h 8937734"/>
              <a:gd name="connsiteX93" fmla="*/ 3319798 w 3573562"/>
              <a:gd name="connsiteY93" fmla="*/ 4552547 h 8937734"/>
              <a:gd name="connsiteX94" fmla="*/ 3329630 w 3573562"/>
              <a:gd name="connsiteY94" fmla="*/ 4464057 h 8937734"/>
              <a:gd name="connsiteX95" fmla="*/ 3349295 w 3573562"/>
              <a:gd name="connsiteY95" fmla="*/ 4287076 h 8937734"/>
              <a:gd name="connsiteX96" fmla="*/ 3378792 w 3573562"/>
              <a:gd name="connsiteY96" fmla="*/ 3942947 h 8937734"/>
              <a:gd name="connsiteX97" fmla="*/ 3408289 w 3573562"/>
              <a:gd name="connsiteY97" fmla="*/ 2900728 h 8937734"/>
              <a:gd name="connsiteX98" fmla="*/ 3398456 w 3573562"/>
              <a:gd name="connsiteY98" fmla="*/ 2753244 h 8937734"/>
              <a:gd name="connsiteX99" fmla="*/ 3378792 w 3573562"/>
              <a:gd name="connsiteY99" fmla="*/ 2664754 h 8937734"/>
              <a:gd name="connsiteX100" fmla="*/ 3359127 w 3573562"/>
              <a:gd name="connsiteY100" fmla="*/ 2527102 h 8937734"/>
              <a:gd name="connsiteX101" fmla="*/ 3339463 w 3573562"/>
              <a:gd name="connsiteY101" fmla="*/ 2468108 h 8937734"/>
              <a:gd name="connsiteX102" fmla="*/ 3300134 w 3573562"/>
              <a:gd name="connsiteY102" fmla="*/ 2369786 h 8937734"/>
              <a:gd name="connsiteX103" fmla="*/ 3290301 w 3573562"/>
              <a:gd name="connsiteY103" fmla="*/ 2330457 h 8937734"/>
              <a:gd name="connsiteX104" fmla="*/ 3270637 w 3573562"/>
              <a:gd name="connsiteY104" fmla="*/ 2300960 h 8937734"/>
              <a:gd name="connsiteX105" fmla="*/ 3241140 w 3573562"/>
              <a:gd name="connsiteY105" fmla="*/ 2251799 h 8937734"/>
              <a:gd name="connsiteX106" fmla="*/ 3231308 w 3573562"/>
              <a:gd name="connsiteY106" fmla="*/ 2222302 h 8937734"/>
              <a:gd name="connsiteX107" fmla="*/ 3201811 w 3573562"/>
              <a:gd name="connsiteY107" fmla="*/ 2163308 h 8937734"/>
              <a:gd name="connsiteX108" fmla="*/ 3172314 w 3573562"/>
              <a:gd name="connsiteY108" fmla="*/ 2064986 h 8937734"/>
              <a:gd name="connsiteX109" fmla="*/ 3152650 w 3573562"/>
              <a:gd name="connsiteY109" fmla="*/ 2015825 h 8937734"/>
              <a:gd name="connsiteX110" fmla="*/ 3093656 w 3573562"/>
              <a:gd name="connsiteY110" fmla="*/ 1966663 h 8937734"/>
              <a:gd name="connsiteX111" fmla="*/ 3083824 w 3573562"/>
              <a:gd name="connsiteY111" fmla="*/ 1937167 h 8937734"/>
              <a:gd name="connsiteX112" fmla="*/ 3044495 w 3573562"/>
              <a:gd name="connsiteY112" fmla="*/ 1897837 h 8937734"/>
              <a:gd name="connsiteX113" fmla="*/ 2975669 w 3573562"/>
              <a:gd name="connsiteY113" fmla="*/ 1848676 h 8937734"/>
              <a:gd name="connsiteX114" fmla="*/ 2956005 w 3573562"/>
              <a:gd name="connsiteY114" fmla="*/ 1819179 h 8937734"/>
              <a:gd name="connsiteX115" fmla="*/ 2926508 w 3573562"/>
              <a:gd name="connsiteY115" fmla="*/ 1789683 h 8937734"/>
              <a:gd name="connsiteX116" fmla="*/ 2916676 w 3573562"/>
              <a:gd name="connsiteY116" fmla="*/ 1760186 h 8937734"/>
              <a:gd name="connsiteX117" fmla="*/ 2887179 w 3573562"/>
              <a:gd name="connsiteY117" fmla="*/ 1730689 h 8937734"/>
              <a:gd name="connsiteX118" fmla="*/ 2867514 w 3573562"/>
              <a:gd name="connsiteY118" fmla="*/ 1691360 h 8937734"/>
              <a:gd name="connsiteX119" fmla="*/ 2828185 w 3573562"/>
              <a:gd name="connsiteY119" fmla="*/ 1652031 h 8937734"/>
              <a:gd name="connsiteX120" fmla="*/ 2798689 w 3573562"/>
              <a:gd name="connsiteY120" fmla="*/ 1612702 h 8937734"/>
              <a:gd name="connsiteX121" fmla="*/ 2779024 w 3573562"/>
              <a:gd name="connsiteY121" fmla="*/ 1583205 h 8937734"/>
              <a:gd name="connsiteX122" fmla="*/ 2720030 w 3573562"/>
              <a:gd name="connsiteY122" fmla="*/ 1504547 h 8937734"/>
              <a:gd name="connsiteX123" fmla="*/ 2710198 w 3573562"/>
              <a:gd name="connsiteY123" fmla="*/ 1475050 h 8937734"/>
              <a:gd name="connsiteX124" fmla="*/ 2690534 w 3573562"/>
              <a:gd name="connsiteY124" fmla="*/ 1445554 h 8937734"/>
              <a:gd name="connsiteX125" fmla="*/ 2661037 w 3573562"/>
              <a:gd name="connsiteY125" fmla="*/ 1366896 h 8937734"/>
              <a:gd name="connsiteX126" fmla="*/ 2651205 w 3573562"/>
              <a:gd name="connsiteY126" fmla="*/ 1327567 h 8937734"/>
              <a:gd name="connsiteX127" fmla="*/ 2611876 w 3573562"/>
              <a:gd name="connsiteY127" fmla="*/ 1248908 h 8937734"/>
              <a:gd name="connsiteX128" fmla="*/ 2592211 w 3573562"/>
              <a:gd name="connsiteY128" fmla="*/ 1170250 h 8937734"/>
              <a:gd name="connsiteX129" fmla="*/ 2572547 w 3573562"/>
              <a:gd name="connsiteY129" fmla="*/ 1121089 h 8937734"/>
              <a:gd name="connsiteX130" fmla="*/ 2562714 w 3573562"/>
              <a:gd name="connsiteY130" fmla="*/ 1081760 h 8937734"/>
              <a:gd name="connsiteX131" fmla="*/ 2552882 w 3573562"/>
              <a:gd name="connsiteY131" fmla="*/ 1052263 h 8937734"/>
              <a:gd name="connsiteX132" fmla="*/ 2543050 w 3573562"/>
              <a:gd name="connsiteY132" fmla="*/ 1003102 h 8937734"/>
              <a:gd name="connsiteX133" fmla="*/ 2533218 w 3573562"/>
              <a:gd name="connsiteY133" fmla="*/ 963773 h 8937734"/>
              <a:gd name="connsiteX134" fmla="*/ 2523385 w 3573562"/>
              <a:gd name="connsiteY134" fmla="*/ 914612 h 8937734"/>
              <a:gd name="connsiteX135" fmla="*/ 2493889 w 3573562"/>
              <a:gd name="connsiteY135" fmla="*/ 885115 h 8937734"/>
              <a:gd name="connsiteX136" fmla="*/ 2474224 w 3573562"/>
              <a:gd name="connsiteY136" fmla="*/ 855618 h 8937734"/>
              <a:gd name="connsiteX137" fmla="*/ 2464392 w 3573562"/>
              <a:gd name="connsiteY137" fmla="*/ 816289 h 8937734"/>
              <a:gd name="connsiteX138" fmla="*/ 2415230 w 3573562"/>
              <a:gd name="connsiteY138" fmla="*/ 737631 h 8937734"/>
              <a:gd name="connsiteX139" fmla="*/ 2385734 w 3573562"/>
              <a:gd name="connsiteY139" fmla="*/ 698302 h 8937734"/>
              <a:gd name="connsiteX140" fmla="*/ 2346405 w 3573562"/>
              <a:gd name="connsiteY140" fmla="*/ 619644 h 8937734"/>
              <a:gd name="connsiteX141" fmla="*/ 2316908 w 3573562"/>
              <a:gd name="connsiteY141" fmla="*/ 599979 h 8937734"/>
              <a:gd name="connsiteX142" fmla="*/ 2248082 w 3573562"/>
              <a:gd name="connsiteY142" fmla="*/ 580315 h 8937734"/>
              <a:gd name="connsiteX143" fmla="*/ 2218585 w 3573562"/>
              <a:gd name="connsiteY143" fmla="*/ 570483 h 8937734"/>
              <a:gd name="connsiteX144" fmla="*/ 2189089 w 3573562"/>
              <a:gd name="connsiteY144" fmla="*/ 511489 h 8937734"/>
              <a:gd name="connsiteX145" fmla="*/ 2169424 w 3573562"/>
              <a:gd name="connsiteY145" fmla="*/ 463236 h 8937734"/>
              <a:gd name="connsiteX146" fmla="*/ 2041210 w 3573562"/>
              <a:gd name="connsiteY146" fmla="*/ 290042 h 8937734"/>
              <a:gd name="connsiteX147" fmla="*/ 1908214 w 3573562"/>
              <a:gd name="connsiteY147" fmla="*/ 102631 h 8937734"/>
              <a:gd name="connsiteX148" fmla="*/ 1671132 w 3573562"/>
              <a:gd name="connsiteY148" fmla="*/ 13387 h 8937734"/>
              <a:gd name="connsiteX149" fmla="*/ 1457182 w 3573562"/>
              <a:gd name="connsiteY149" fmla="*/ 22310 h 8937734"/>
              <a:gd name="connsiteX0" fmla="*/ 1457182 w 3573562"/>
              <a:gd name="connsiteY0" fmla="*/ 22310 h 8937734"/>
              <a:gd name="connsiteX1" fmla="*/ 1165925 w 3573562"/>
              <a:gd name="connsiteY1" fmla="*/ 141959 h 8937734"/>
              <a:gd name="connsiteX2" fmla="*/ 882568 w 3573562"/>
              <a:gd name="connsiteY2" fmla="*/ 406213 h 8937734"/>
              <a:gd name="connsiteX3" fmla="*/ 845555 w 3573562"/>
              <a:gd name="connsiteY3" fmla="*/ 453558 h 8937734"/>
              <a:gd name="connsiteX4" fmla="*/ 822425 w 3573562"/>
              <a:gd name="connsiteY4" fmla="*/ 724321 h 8937734"/>
              <a:gd name="connsiteX5" fmla="*/ 871566 w 3573562"/>
              <a:gd name="connsiteY5" fmla="*/ 934276 h 8937734"/>
              <a:gd name="connsiteX6" fmla="*/ 851901 w 3573562"/>
              <a:gd name="connsiteY6" fmla="*/ 993270 h 8937734"/>
              <a:gd name="connsiteX7" fmla="*/ 842069 w 3573562"/>
              <a:gd name="connsiteY7" fmla="*/ 1022767 h 8937734"/>
              <a:gd name="connsiteX8" fmla="*/ 812572 w 3573562"/>
              <a:gd name="connsiteY8" fmla="*/ 1032599 h 8937734"/>
              <a:gd name="connsiteX9" fmla="*/ 773243 w 3573562"/>
              <a:gd name="connsiteY9" fmla="*/ 1101425 h 8937734"/>
              <a:gd name="connsiteX10" fmla="*/ 763411 w 3573562"/>
              <a:gd name="connsiteY10" fmla="*/ 1150586 h 8937734"/>
              <a:gd name="connsiteX11" fmla="*/ 753579 w 3573562"/>
              <a:gd name="connsiteY11" fmla="*/ 1524212 h 8937734"/>
              <a:gd name="connsiteX12" fmla="*/ 743747 w 3573562"/>
              <a:gd name="connsiteY12" fmla="*/ 1622534 h 8937734"/>
              <a:gd name="connsiteX13" fmla="*/ 724082 w 3573562"/>
              <a:gd name="connsiteY13" fmla="*/ 1661863 h 8937734"/>
              <a:gd name="connsiteX14" fmla="*/ 684753 w 3573562"/>
              <a:gd name="connsiteY14" fmla="*/ 1730689 h 8937734"/>
              <a:gd name="connsiteX15" fmla="*/ 674921 w 3573562"/>
              <a:gd name="connsiteY15" fmla="*/ 1760186 h 8937734"/>
              <a:gd name="connsiteX16" fmla="*/ 645424 w 3573562"/>
              <a:gd name="connsiteY16" fmla="*/ 1799515 h 8937734"/>
              <a:gd name="connsiteX17" fmla="*/ 606095 w 3573562"/>
              <a:gd name="connsiteY17" fmla="*/ 1858508 h 8937734"/>
              <a:gd name="connsiteX18" fmla="*/ 566766 w 3573562"/>
              <a:gd name="connsiteY18" fmla="*/ 1917502 h 8937734"/>
              <a:gd name="connsiteX19" fmla="*/ 527437 w 3573562"/>
              <a:gd name="connsiteY19" fmla="*/ 1986328 h 8937734"/>
              <a:gd name="connsiteX20" fmla="*/ 488108 w 3573562"/>
              <a:gd name="connsiteY20" fmla="*/ 2104315 h 8937734"/>
              <a:gd name="connsiteX21" fmla="*/ 478276 w 3573562"/>
              <a:gd name="connsiteY21" fmla="*/ 2153476 h 8937734"/>
              <a:gd name="connsiteX22" fmla="*/ 458611 w 3573562"/>
              <a:gd name="connsiteY22" fmla="*/ 2232134 h 8937734"/>
              <a:gd name="connsiteX23" fmla="*/ 448779 w 3573562"/>
              <a:gd name="connsiteY23" fmla="*/ 2291128 h 8937734"/>
              <a:gd name="connsiteX24" fmla="*/ 429114 w 3573562"/>
              <a:gd name="connsiteY24" fmla="*/ 2369786 h 8937734"/>
              <a:gd name="connsiteX25" fmla="*/ 409450 w 3573562"/>
              <a:gd name="connsiteY25" fmla="*/ 2458276 h 8937734"/>
              <a:gd name="connsiteX26" fmla="*/ 399618 w 3573562"/>
              <a:gd name="connsiteY26" fmla="*/ 2507437 h 8937734"/>
              <a:gd name="connsiteX27" fmla="*/ 419282 w 3573562"/>
              <a:gd name="connsiteY27" fmla="*/ 2713915 h 8937734"/>
              <a:gd name="connsiteX28" fmla="*/ 429114 w 3573562"/>
              <a:gd name="connsiteY28" fmla="*/ 2763076 h 8937734"/>
              <a:gd name="connsiteX29" fmla="*/ 419282 w 3573562"/>
              <a:gd name="connsiteY29" fmla="*/ 2920392 h 8937734"/>
              <a:gd name="connsiteX30" fmla="*/ 399618 w 3573562"/>
              <a:gd name="connsiteY30" fmla="*/ 2999050 h 8937734"/>
              <a:gd name="connsiteX31" fmla="*/ 389785 w 3573562"/>
              <a:gd name="connsiteY31" fmla="*/ 3038379 h 8937734"/>
              <a:gd name="connsiteX32" fmla="*/ 320960 w 3573562"/>
              <a:gd name="connsiteY32" fmla="*/ 3126870 h 8937734"/>
              <a:gd name="connsiteX33" fmla="*/ 291463 w 3573562"/>
              <a:gd name="connsiteY33" fmla="*/ 3225192 h 8937734"/>
              <a:gd name="connsiteX34" fmla="*/ 242301 w 3573562"/>
              <a:gd name="connsiteY34" fmla="*/ 3313683 h 8937734"/>
              <a:gd name="connsiteX35" fmla="*/ 232469 w 3573562"/>
              <a:gd name="connsiteY35" fmla="*/ 3372676 h 8937734"/>
              <a:gd name="connsiteX36" fmla="*/ 222637 w 3573562"/>
              <a:gd name="connsiteY36" fmla="*/ 3412005 h 8937734"/>
              <a:gd name="connsiteX37" fmla="*/ 202972 w 3573562"/>
              <a:gd name="connsiteY37" fmla="*/ 3706973 h 8937734"/>
              <a:gd name="connsiteX38" fmla="*/ 193140 w 3573562"/>
              <a:gd name="connsiteY38" fmla="*/ 3785631 h 8937734"/>
              <a:gd name="connsiteX39" fmla="*/ 173476 w 3573562"/>
              <a:gd name="connsiteY39" fmla="*/ 4080599 h 8937734"/>
              <a:gd name="connsiteX40" fmla="*/ 143979 w 3573562"/>
              <a:gd name="connsiteY40" fmla="*/ 4178921 h 8937734"/>
              <a:gd name="connsiteX41" fmla="*/ 114482 w 3573562"/>
              <a:gd name="connsiteY41" fmla="*/ 4277244 h 8937734"/>
              <a:gd name="connsiteX42" fmla="*/ 104650 w 3573562"/>
              <a:gd name="connsiteY42" fmla="*/ 4336237 h 8937734"/>
              <a:gd name="connsiteX43" fmla="*/ 94818 w 3573562"/>
              <a:gd name="connsiteY43" fmla="*/ 4523050 h 8937734"/>
              <a:gd name="connsiteX44" fmla="*/ 84985 w 3573562"/>
              <a:gd name="connsiteY44" fmla="*/ 4552547 h 8937734"/>
              <a:gd name="connsiteX45" fmla="*/ 75153 w 3573562"/>
              <a:gd name="connsiteY45" fmla="*/ 4660702 h 8937734"/>
              <a:gd name="connsiteX46" fmla="*/ 65321 w 3573562"/>
              <a:gd name="connsiteY46" fmla="*/ 4739360 h 8937734"/>
              <a:gd name="connsiteX47" fmla="*/ 45656 w 3573562"/>
              <a:gd name="connsiteY47" fmla="*/ 4827850 h 8937734"/>
              <a:gd name="connsiteX48" fmla="*/ 35824 w 3573562"/>
              <a:gd name="connsiteY48" fmla="*/ 4857347 h 8937734"/>
              <a:gd name="connsiteX49" fmla="*/ 16160 w 3573562"/>
              <a:gd name="connsiteY49" fmla="*/ 4926173 h 8937734"/>
              <a:gd name="connsiteX50" fmla="*/ 6327 w 3573562"/>
              <a:gd name="connsiteY50" fmla="*/ 5034328 h 8937734"/>
              <a:gd name="connsiteX51" fmla="*/ 25992 w 3573562"/>
              <a:gd name="connsiteY51" fmla="*/ 5280134 h 8937734"/>
              <a:gd name="connsiteX52" fmla="*/ 35824 w 3573562"/>
              <a:gd name="connsiteY52" fmla="*/ 5309631 h 8937734"/>
              <a:gd name="connsiteX53" fmla="*/ 55489 w 3573562"/>
              <a:gd name="connsiteY53" fmla="*/ 5427618 h 8937734"/>
              <a:gd name="connsiteX54" fmla="*/ 104650 w 3573562"/>
              <a:gd name="connsiteY54" fmla="*/ 5535773 h 8937734"/>
              <a:gd name="connsiteX55" fmla="*/ 134147 w 3573562"/>
              <a:gd name="connsiteY55" fmla="*/ 5634096 h 8937734"/>
              <a:gd name="connsiteX56" fmla="*/ 143979 w 3573562"/>
              <a:gd name="connsiteY56" fmla="*/ 5712754 h 8937734"/>
              <a:gd name="connsiteX57" fmla="*/ 173476 w 3573562"/>
              <a:gd name="connsiteY57" fmla="*/ 5811076 h 8937734"/>
              <a:gd name="connsiteX58" fmla="*/ 193140 w 3573562"/>
              <a:gd name="connsiteY58" fmla="*/ 5929063 h 8937734"/>
              <a:gd name="connsiteX59" fmla="*/ 202972 w 3573562"/>
              <a:gd name="connsiteY59" fmla="*/ 6056883 h 8937734"/>
              <a:gd name="connsiteX60" fmla="*/ 212805 w 3573562"/>
              <a:gd name="connsiteY60" fmla="*/ 6125708 h 8937734"/>
              <a:gd name="connsiteX61" fmla="*/ 252134 w 3573562"/>
              <a:gd name="connsiteY61" fmla="*/ 6184702 h 8937734"/>
              <a:gd name="connsiteX62" fmla="*/ 281630 w 3573562"/>
              <a:gd name="connsiteY62" fmla="*/ 6243696 h 8937734"/>
              <a:gd name="connsiteX63" fmla="*/ 311127 w 3573562"/>
              <a:gd name="connsiteY63" fmla="*/ 6332186 h 8937734"/>
              <a:gd name="connsiteX64" fmla="*/ 320960 w 3573562"/>
              <a:gd name="connsiteY64" fmla="*/ 6361683 h 8937734"/>
              <a:gd name="connsiteX65" fmla="*/ 360289 w 3573562"/>
              <a:gd name="connsiteY65" fmla="*/ 6420676 h 8937734"/>
              <a:gd name="connsiteX66" fmla="*/ 389785 w 3573562"/>
              <a:gd name="connsiteY66" fmla="*/ 6440341 h 8937734"/>
              <a:gd name="connsiteX67" fmla="*/ 399618 w 3573562"/>
              <a:gd name="connsiteY67" fmla="*/ 6469837 h 8937734"/>
              <a:gd name="connsiteX68" fmla="*/ 488108 w 3573562"/>
              <a:gd name="connsiteY68" fmla="*/ 6538663 h 8937734"/>
              <a:gd name="connsiteX69" fmla="*/ 547101 w 3573562"/>
              <a:gd name="connsiteY69" fmla="*/ 6843463 h 8937734"/>
              <a:gd name="connsiteX70" fmla="*/ 783076 w 3573562"/>
              <a:gd name="connsiteY70" fmla="*/ 8092160 h 8937734"/>
              <a:gd name="connsiteX71" fmla="*/ 960056 w 3573562"/>
              <a:gd name="connsiteY71" fmla="*/ 8770586 h 8937734"/>
              <a:gd name="connsiteX72" fmla="*/ 1205862 w 3573562"/>
              <a:gd name="connsiteY72" fmla="*/ 8868908 h 8937734"/>
              <a:gd name="connsiteX73" fmla="*/ 1461501 w 3573562"/>
              <a:gd name="connsiteY73" fmla="*/ 8937734 h 8937734"/>
              <a:gd name="connsiteX74" fmla="*/ 2818353 w 3573562"/>
              <a:gd name="connsiteY74" fmla="*/ 6892625 h 8937734"/>
              <a:gd name="connsiteX75" fmla="*/ 2847850 w 3573562"/>
              <a:gd name="connsiteY75" fmla="*/ 6863128 h 8937734"/>
              <a:gd name="connsiteX76" fmla="*/ 2877347 w 3573562"/>
              <a:gd name="connsiteY76" fmla="*/ 6754973 h 8937734"/>
              <a:gd name="connsiteX77" fmla="*/ 2887179 w 3573562"/>
              <a:gd name="connsiteY77" fmla="*/ 6705812 h 8937734"/>
              <a:gd name="connsiteX78" fmla="*/ 2926508 w 3573562"/>
              <a:gd name="connsiteY78" fmla="*/ 6627154 h 8937734"/>
              <a:gd name="connsiteX79" fmla="*/ 2956005 w 3573562"/>
              <a:gd name="connsiteY79" fmla="*/ 6617321 h 8937734"/>
              <a:gd name="connsiteX80" fmla="*/ 3054327 w 3573562"/>
              <a:gd name="connsiteY80" fmla="*/ 6499334 h 8937734"/>
              <a:gd name="connsiteX81" fmla="*/ 3073992 w 3573562"/>
              <a:gd name="connsiteY81" fmla="*/ 6469837 h 8937734"/>
              <a:gd name="connsiteX82" fmla="*/ 3093656 w 3573562"/>
              <a:gd name="connsiteY82" fmla="*/ 6440341 h 8937734"/>
              <a:gd name="connsiteX83" fmla="*/ 3211643 w 3573562"/>
              <a:gd name="connsiteY83" fmla="*/ 6361683 h 8937734"/>
              <a:gd name="connsiteX84" fmla="*/ 3309966 w 3573562"/>
              <a:gd name="connsiteY84" fmla="*/ 6253528 h 8937734"/>
              <a:gd name="connsiteX85" fmla="*/ 3319798 w 3573562"/>
              <a:gd name="connsiteY85" fmla="*/ 6214199 h 8937734"/>
              <a:gd name="connsiteX86" fmla="*/ 3339463 w 3573562"/>
              <a:gd name="connsiteY86" fmla="*/ 6115876 h 8937734"/>
              <a:gd name="connsiteX87" fmla="*/ 3349295 w 3573562"/>
              <a:gd name="connsiteY87" fmla="*/ 5958560 h 8937734"/>
              <a:gd name="connsiteX88" fmla="*/ 3319798 w 3573562"/>
              <a:gd name="connsiteY88" fmla="*/ 5506276 h 8937734"/>
              <a:gd name="connsiteX89" fmla="*/ 3290301 w 3573562"/>
              <a:gd name="connsiteY89" fmla="*/ 5348960 h 8937734"/>
              <a:gd name="connsiteX90" fmla="*/ 3280469 w 3573562"/>
              <a:gd name="connsiteY90" fmla="*/ 5270302 h 8937734"/>
              <a:gd name="connsiteX91" fmla="*/ 3300134 w 3573562"/>
              <a:gd name="connsiteY91" fmla="*/ 4886844 h 8937734"/>
              <a:gd name="connsiteX92" fmla="*/ 3309966 w 3573562"/>
              <a:gd name="connsiteY92" fmla="*/ 4778689 h 8937734"/>
              <a:gd name="connsiteX93" fmla="*/ 3319798 w 3573562"/>
              <a:gd name="connsiteY93" fmla="*/ 4552547 h 8937734"/>
              <a:gd name="connsiteX94" fmla="*/ 3329630 w 3573562"/>
              <a:gd name="connsiteY94" fmla="*/ 4464057 h 8937734"/>
              <a:gd name="connsiteX95" fmla="*/ 3349295 w 3573562"/>
              <a:gd name="connsiteY95" fmla="*/ 4287076 h 8937734"/>
              <a:gd name="connsiteX96" fmla="*/ 3378792 w 3573562"/>
              <a:gd name="connsiteY96" fmla="*/ 3942947 h 8937734"/>
              <a:gd name="connsiteX97" fmla="*/ 3408289 w 3573562"/>
              <a:gd name="connsiteY97" fmla="*/ 2900728 h 8937734"/>
              <a:gd name="connsiteX98" fmla="*/ 3398456 w 3573562"/>
              <a:gd name="connsiteY98" fmla="*/ 2753244 h 8937734"/>
              <a:gd name="connsiteX99" fmla="*/ 3378792 w 3573562"/>
              <a:gd name="connsiteY99" fmla="*/ 2664754 h 8937734"/>
              <a:gd name="connsiteX100" fmla="*/ 3359127 w 3573562"/>
              <a:gd name="connsiteY100" fmla="*/ 2527102 h 8937734"/>
              <a:gd name="connsiteX101" fmla="*/ 3339463 w 3573562"/>
              <a:gd name="connsiteY101" fmla="*/ 2468108 h 8937734"/>
              <a:gd name="connsiteX102" fmla="*/ 3300134 w 3573562"/>
              <a:gd name="connsiteY102" fmla="*/ 2369786 h 8937734"/>
              <a:gd name="connsiteX103" fmla="*/ 3290301 w 3573562"/>
              <a:gd name="connsiteY103" fmla="*/ 2330457 h 8937734"/>
              <a:gd name="connsiteX104" fmla="*/ 3270637 w 3573562"/>
              <a:gd name="connsiteY104" fmla="*/ 2300960 h 8937734"/>
              <a:gd name="connsiteX105" fmla="*/ 3241140 w 3573562"/>
              <a:gd name="connsiteY105" fmla="*/ 2251799 h 8937734"/>
              <a:gd name="connsiteX106" fmla="*/ 3231308 w 3573562"/>
              <a:gd name="connsiteY106" fmla="*/ 2222302 h 8937734"/>
              <a:gd name="connsiteX107" fmla="*/ 3201811 w 3573562"/>
              <a:gd name="connsiteY107" fmla="*/ 2163308 h 8937734"/>
              <a:gd name="connsiteX108" fmla="*/ 3172314 w 3573562"/>
              <a:gd name="connsiteY108" fmla="*/ 2064986 h 8937734"/>
              <a:gd name="connsiteX109" fmla="*/ 3152650 w 3573562"/>
              <a:gd name="connsiteY109" fmla="*/ 2015825 h 8937734"/>
              <a:gd name="connsiteX110" fmla="*/ 3093656 w 3573562"/>
              <a:gd name="connsiteY110" fmla="*/ 1966663 h 8937734"/>
              <a:gd name="connsiteX111" fmla="*/ 3083824 w 3573562"/>
              <a:gd name="connsiteY111" fmla="*/ 1937167 h 8937734"/>
              <a:gd name="connsiteX112" fmla="*/ 3044495 w 3573562"/>
              <a:gd name="connsiteY112" fmla="*/ 1897837 h 8937734"/>
              <a:gd name="connsiteX113" fmla="*/ 2975669 w 3573562"/>
              <a:gd name="connsiteY113" fmla="*/ 1848676 h 8937734"/>
              <a:gd name="connsiteX114" fmla="*/ 2956005 w 3573562"/>
              <a:gd name="connsiteY114" fmla="*/ 1819179 h 8937734"/>
              <a:gd name="connsiteX115" fmla="*/ 2926508 w 3573562"/>
              <a:gd name="connsiteY115" fmla="*/ 1789683 h 8937734"/>
              <a:gd name="connsiteX116" fmla="*/ 2916676 w 3573562"/>
              <a:gd name="connsiteY116" fmla="*/ 1760186 h 8937734"/>
              <a:gd name="connsiteX117" fmla="*/ 2887179 w 3573562"/>
              <a:gd name="connsiteY117" fmla="*/ 1730689 h 8937734"/>
              <a:gd name="connsiteX118" fmla="*/ 2867514 w 3573562"/>
              <a:gd name="connsiteY118" fmla="*/ 1691360 h 8937734"/>
              <a:gd name="connsiteX119" fmla="*/ 2828185 w 3573562"/>
              <a:gd name="connsiteY119" fmla="*/ 1652031 h 8937734"/>
              <a:gd name="connsiteX120" fmla="*/ 2798689 w 3573562"/>
              <a:gd name="connsiteY120" fmla="*/ 1612702 h 8937734"/>
              <a:gd name="connsiteX121" fmla="*/ 2779024 w 3573562"/>
              <a:gd name="connsiteY121" fmla="*/ 1583205 h 8937734"/>
              <a:gd name="connsiteX122" fmla="*/ 2720030 w 3573562"/>
              <a:gd name="connsiteY122" fmla="*/ 1504547 h 8937734"/>
              <a:gd name="connsiteX123" fmla="*/ 2710198 w 3573562"/>
              <a:gd name="connsiteY123" fmla="*/ 1475050 h 8937734"/>
              <a:gd name="connsiteX124" fmla="*/ 2690534 w 3573562"/>
              <a:gd name="connsiteY124" fmla="*/ 1445554 h 8937734"/>
              <a:gd name="connsiteX125" fmla="*/ 2661037 w 3573562"/>
              <a:gd name="connsiteY125" fmla="*/ 1366896 h 8937734"/>
              <a:gd name="connsiteX126" fmla="*/ 2651205 w 3573562"/>
              <a:gd name="connsiteY126" fmla="*/ 1327567 h 8937734"/>
              <a:gd name="connsiteX127" fmla="*/ 2611876 w 3573562"/>
              <a:gd name="connsiteY127" fmla="*/ 1248908 h 8937734"/>
              <a:gd name="connsiteX128" fmla="*/ 2592211 w 3573562"/>
              <a:gd name="connsiteY128" fmla="*/ 1170250 h 8937734"/>
              <a:gd name="connsiteX129" fmla="*/ 2572547 w 3573562"/>
              <a:gd name="connsiteY129" fmla="*/ 1121089 h 8937734"/>
              <a:gd name="connsiteX130" fmla="*/ 2562714 w 3573562"/>
              <a:gd name="connsiteY130" fmla="*/ 1081760 h 8937734"/>
              <a:gd name="connsiteX131" fmla="*/ 2552882 w 3573562"/>
              <a:gd name="connsiteY131" fmla="*/ 1052263 h 8937734"/>
              <a:gd name="connsiteX132" fmla="*/ 2543050 w 3573562"/>
              <a:gd name="connsiteY132" fmla="*/ 1003102 h 8937734"/>
              <a:gd name="connsiteX133" fmla="*/ 2533218 w 3573562"/>
              <a:gd name="connsiteY133" fmla="*/ 963773 h 8937734"/>
              <a:gd name="connsiteX134" fmla="*/ 2523385 w 3573562"/>
              <a:gd name="connsiteY134" fmla="*/ 914612 h 8937734"/>
              <a:gd name="connsiteX135" fmla="*/ 2493889 w 3573562"/>
              <a:gd name="connsiteY135" fmla="*/ 885115 h 8937734"/>
              <a:gd name="connsiteX136" fmla="*/ 2474224 w 3573562"/>
              <a:gd name="connsiteY136" fmla="*/ 855618 h 8937734"/>
              <a:gd name="connsiteX137" fmla="*/ 2464392 w 3573562"/>
              <a:gd name="connsiteY137" fmla="*/ 816289 h 8937734"/>
              <a:gd name="connsiteX138" fmla="*/ 2415230 w 3573562"/>
              <a:gd name="connsiteY138" fmla="*/ 737631 h 8937734"/>
              <a:gd name="connsiteX139" fmla="*/ 2385734 w 3573562"/>
              <a:gd name="connsiteY139" fmla="*/ 698302 h 8937734"/>
              <a:gd name="connsiteX140" fmla="*/ 2346405 w 3573562"/>
              <a:gd name="connsiteY140" fmla="*/ 619644 h 8937734"/>
              <a:gd name="connsiteX141" fmla="*/ 2316908 w 3573562"/>
              <a:gd name="connsiteY141" fmla="*/ 599979 h 8937734"/>
              <a:gd name="connsiteX142" fmla="*/ 2248082 w 3573562"/>
              <a:gd name="connsiteY142" fmla="*/ 580315 h 8937734"/>
              <a:gd name="connsiteX143" fmla="*/ 2218585 w 3573562"/>
              <a:gd name="connsiteY143" fmla="*/ 570483 h 8937734"/>
              <a:gd name="connsiteX144" fmla="*/ 2189089 w 3573562"/>
              <a:gd name="connsiteY144" fmla="*/ 511489 h 8937734"/>
              <a:gd name="connsiteX145" fmla="*/ 2169424 w 3573562"/>
              <a:gd name="connsiteY145" fmla="*/ 463236 h 8937734"/>
              <a:gd name="connsiteX146" fmla="*/ 2041210 w 3573562"/>
              <a:gd name="connsiteY146" fmla="*/ 290042 h 8937734"/>
              <a:gd name="connsiteX147" fmla="*/ 1908214 w 3573562"/>
              <a:gd name="connsiteY147" fmla="*/ 102631 h 8937734"/>
              <a:gd name="connsiteX148" fmla="*/ 1671132 w 3573562"/>
              <a:gd name="connsiteY148" fmla="*/ 13387 h 8937734"/>
              <a:gd name="connsiteX149" fmla="*/ 1457182 w 3573562"/>
              <a:gd name="connsiteY149" fmla="*/ 22310 h 8937734"/>
              <a:gd name="connsiteX0" fmla="*/ 1457182 w 3573562"/>
              <a:gd name="connsiteY0" fmla="*/ 24402 h 8939826"/>
              <a:gd name="connsiteX1" fmla="*/ 1165925 w 3573562"/>
              <a:gd name="connsiteY1" fmla="*/ 144051 h 8939826"/>
              <a:gd name="connsiteX2" fmla="*/ 882568 w 3573562"/>
              <a:gd name="connsiteY2" fmla="*/ 408305 h 8939826"/>
              <a:gd name="connsiteX3" fmla="*/ 845555 w 3573562"/>
              <a:gd name="connsiteY3" fmla="*/ 455650 h 8939826"/>
              <a:gd name="connsiteX4" fmla="*/ 822425 w 3573562"/>
              <a:gd name="connsiteY4" fmla="*/ 726413 h 8939826"/>
              <a:gd name="connsiteX5" fmla="*/ 871566 w 3573562"/>
              <a:gd name="connsiteY5" fmla="*/ 936368 h 8939826"/>
              <a:gd name="connsiteX6" fmla="*/ 851901 w 3573562"/>
              <a:gd name="connsiteY6" fmla="*/ 995362 h 8939826"/>
              <a:gd name="connsiteX7" fmla="*/ 842069 w 3573562"/>
              <a:gd name="connsiteY7" fmla="*/ 1024859 h 8939826"/>
              <a:gd name="connsiteX8" fmla="*/ 812572 w 3573562"/>
              <a:gd name="connsiteY8" fmla="*/ 1034691 h 8939826"/>
              <a:gd name="connsiteX9" fmla="*/ 773243 w 3573562"/>
              <a:gd name="connsiteY9" fmla="*/ 1103517 h 8939826"/>
              <a:gd name="connsiteX10" fmla="*/ 763411 w 3573562"/>
              <a:gd name="connsiteY10" fmla="*/ 1152678 h 8939826"/>
              <a:gd name="connsiteX11" fmla="*/ 753579 w 3573562"/>
              <a:gd name="connsiteY11" fmla="*/ 1526304 h 8939826"/>
              <a:gd name="connsiteX12" fmla="*/ 743747 w 3573562"/>
              <a:gd name="connsiteY12" fmla="*/ 1624626 h 8939826"/>
              <a:gd name="connsiteX13" fmla="*/ 724082 w 3573562"/>
              <a:gd name="connsiteY13" fmla="*/ 1663955 h 8939826"/>
              <a:gd name="connsiteX14" fmla="*/ 684753 w 3573562"/>
              <a:gd name="connsiteY14" fmla="*/ 1732781 h 8939826"/>
              <a:gd name="connsiteX15" fmla="*/ 674921 w 3573562"/>
              <a:gd name="connsiteY15" fmla="*/ 1762278 h 8939826"/>
              <a:gd name="connsiteX16" fmla="*/ 645424 w 3573562"/>
              <a:gd name="connsiteY16" fmla="*/ 1801607 h 8939826"/>
              <a:gd name="connsiteX17" fmla="*/ 606095 w 3573562"/>
              <a:gd name="connsiteY17" fmla="*/ 1860600 h 8939826"/>
              <a:gd name="connsiteX18" fmla="*/ 566766 w 3573562"/>
              <a:gd name="connsiteY18" fmla="*/ 1919594 h 8939826"/>
              <a:gd name="connsiteX19" fmla="*/ 527437 w 3573562"/>
              <a:gd name="connsiteY19" fmla="*/ 1988420 h 8939826"/>
              <a:gd name="connsiteX20" fmla="*/ 488108 w 3573562"/>
              <a:gd name="connsiteY20" fmla="*/ 2106407 h 8939826"/>
              <a:gd name="connsiteX21" fmla="*/ 478276 w 3573562"/>
              <a:gd name="connsiteY21" fmla="*/ 2155568 h 8939826"/>
              <a:gd name="connsiteX22" fmla="*/ 458611 w 3573562"/>
              <a:gd name="connsiteY22" fmla="*/ 2234226 h 8939826"/>
              <a:gd name="connsiteX23" fmla="*/ 448779 w 3573562"/>
              <a:gd name="connsiteY23" fmla="*/ 2293220 h 8939826"/>
              <a:gd name="connsiteX24" fmla="*/ 429114 w 3573562"/>
              <a:gd name="connsiteY24" fmla="*/ 2371878 h 8939826"/>
              <a:gd name="connsiteX25" fmla="*/ 409450 w 3573562"/>
              <a:gd name="connsiteY25" fmla="*/ 2460368 h 8939826"/>
              <a:gd name="connsiteX26" fmla="*/ 399618 w 3573562"/>
              <a:gd name="connsiteY26" fmla="*/ 2509529 h 8939826"/>
              <a:gd name="connsiteX27" fmla="*/ 419282 w 3573562"/>
              <a:gd name="connsiteY27" fmla="*/ 2716007 h 8939826"/>
              <a:gd name="connsiteX28" fmla="*/ 429114 w 3573562"/>
              <a:gd name="connsiteY28" fmla="*/ 2765168 h 8939826"/>
              <a:gd name="connsiteX29" fmla="*/ 419282 w 3573562"/>
              <a:gd name="connsiteY29" fmla="*/ 2922484 h 8939826"/>
              <a:gd name="connsiteX30" fmla="*/ 399618 w 3573562"/>
              <a:gd name="connsiteY30" fmla="*/ 3001142 h 8939826"/>
              <a:gd name="connsiteX31" fmla="*/ 389785 w 3573562"/>
              <a:gd name="connsiteY31" fmla="*/ 3040471 h 8939826"/>
              <a:gd name="connsiteX32" fmla="*/ 320960 w 3573562"/>
              <a:gd name="connsiteY32" fmla="*/ 3128962 h 8939826"/>
              <a:gd name="connsiteX33" fmla="*/ 291463 w 3573562"/>
              <a:gd name="connsiteY33" fmla="*/ 3227284 h 8939826"/>
              <a:gd name="connsiteX34" fmla="*/ 242301 w 3573562"/>
              <a:gd name="connsiteY34" fmla="*/ 3315775 h 8939826"/>
              <a:gd name="connsiteX35" fmla="*/ 232469 w 3573562"/>
              <a:gd name="connsiteY35" fmla="*/ 3374768 h 8939826"/>
              <a:gd name="connsiteX36" fmla="*/ 222637 w 3573562"/>
              <a:gd name="connsiteY36" fmla="*/ 3414097 h 8939826"/>
              <a:gd name="connsiteX37" fmla="*/ 202972 w 3573562"/>
              <a:gd name="connsiteY37" fmla="*/ 3709065 h 8939826"/>
              <a:gd name="connsiteX38" fmla="*/ 193140 w 3573562"/>
              <a:gd name="connsiteY38" fmla="*/ 3787723 h 8939826"/>
              <a:gd name="connsiteX39" fmla="*/ 173476 w 3573562"/>
              <a:gd name="connsiteY39" fmla="*/ 4082691 h 8939826"/>
              <a:gd name="connsiteX40" fmla="*/ 143979 w 3573562"/>
              <a:gd name="connsiteY40" fmla="*/ 4181013 h 8939826"/>
              <a:gd name="connsiteX41" fmla="*/ 114482 w 3573562"/>
              <a:gd name="connsiteY41" fmla="*/ 4279336 h 8939826"/>
              <a:gd name="connsiteX42" fmla="*/ 104650 w 3573562"/>
              <a:gd name="connsiteY42" fmla="*/ 4338329 h 8939826"/>
              <a:gd name="connsiteX43" fmla="*/ 94818 w 3573562"/>
              <a:gd name="connsiteY43" fmla="*/ 4525142 h 8939826"/>
              <a:gd name="connsiteX44" fmla="*/ 84985 w 3573562"/>
              <a:gd name="connsiteY44" fmla="*/ 4554639 h 8939826"/>
              <a:gd name="connsiteX45" fmla="*/ 75153 w 3573562"/>
              <a:gd name="connsiteY45" fmla="*/ 4662794 h 8939826"/>
              <a:gd name="connsiteX46" fmla="*/ 65321 w 3573562"/>
              <a:gd name="connsiteY46" fmla="*/ 4741452 h 8939826"/>
              <a:gd name="connsiteX47" fmla="*/ 45656 w 3573562"/>
              <a:gd name="connsiteY47" fmla="*/ 4829942 h 8939826"/>
              <a:gd name="connsiteX48" fmla="*/ 35824 w 3573562"/>
              <a:gd name="connsiteY48" fmla="*/ 4859439 h 8939826"/>
              <a:gd name="connsiteX49" fmla="*/ 16160 w 3573562"/>
              <a:gd name="connsiteY49" fmla="*/ 4928265 h 8939826"/>
              <a:gd name="connsiteX50" fmla="*/ 6327 w 3573562"/>
              <a:gd name="connsiteY50" fmla="*/ 5036420 h 8939826"/>
              <a:gd name="connsiteX51" fmla="*/ 25992 w 3573562"/>
              <a:gd name="connsiteY51" fmla="*/ 5282226 h 8939826"/>
              <a:gd name="connsiteX52" fmla="*/ 35824 w 3573562"/>
              <a:gd name="connsiteY52" fmla="*/ 5311723 h 8939826"/>
              <a:gd name="connsiteX53" fmla="*/ 55489 w 3573562"/>
              <a:gd name="connsiteY53" fmla="*/ 5429710 h 8939826"/>
              <a:gd name="connsiteX54" fmla="*/ 104650 w 3573562"/>
              <a:gd name="connsiteY54" fmla="*/ 5537865 h 8939826"/>
              <a:gd name="connsiteX55" fmla="*/ 134147 w 3573562"/>
              <a:gd name="connsiteY55" fmla="*/ 5636188 h 8939826"/>
              <a:gd name="connsiteX56" fmla="*/ 143979 w 3573562"/>
              <a:gd name="connsiteY56" fmla="*/ 5714846 h 8939826"/>
              <a:gd name="connsiteX57" fmla="*/ 173476 w 3573562"/>
              <a:gd name="connsiteY57" fmla="*/ 5813168 h 8939826"/>
              <a:gd name="connsiteX58" fmla="*/ 193140 w 3573562"/>
              <a:gd name="connsiteY58" fmla="*/ 5931155 h 8939826"/>
              <a:gd name="connsiteX59" fmla="*/ 202972 w 3573562"/>
              <a:gd name="connsiteY59" fmla="*/ 6058975 h 8939826"/>
              <a:gd name="connsiteX60" fmla="*/ 212805 w 3573562"/>
              <a:gd name="connsiteY60" fmla="*/ 6127800 h 8939826"/>
              <a:gd name="connsiteX61" fmla="*/ 252134 w 3573562"/>
              <a:gd name="connsiteY61" fmla="*/ 6186794 h 8939826"/>
              <a:gd name="connsiteX62" fmla="*/ 281630 w 3573562"/>
              <a:gd name="connsiteY62" fmla="*/ 6245788 h 8939826"/>
              <a:gd name="connsiteX63" fmla="*/ 311127 w 3573562"/>
              <a:gd name="connsiteY63" fmla="*/ 6334278 h 8939826"/>
              <a:gd name="connsiteX64" fmla="*/ 320960 w 3573562"/>
              <a:gd name="connsiteY64" fmla="*/ 6363775 h 8939826"/>
              <a:gd name="connsiteX65" fmla="*/ 360289 w 3573562"/>
              <a:gd name="connsiteY65" fmla="*/ 6422768 h 8939826"/>
              <a:gd name="connsiteX66" fmla="*/ 389785 w 3573562"/>
              <a:gd name="connsiteY66" fmla="*/ 6442433 h 8939826"/>
              <a:gd name="connsiteX67" fmla="*/ 399618 w 3573562"/>
              <a:gd name="connsiteY67" fmla="*/ 6471929 h 8939826"/>
              <a:gd name="connsiteX68" fmla="*/ 488108 w 3573562"/>
              <a:gd name="connsiteY68" fmla="*/ 6540755 h 8939826"/>
              <a:gd name="connsiteX69" fmla="*/ 547101 w 3573562"/>
              <a:gd name="connsiteY69" fmla="*/ 6845555 h 8939826"/>
              <a:gd name="connsiteX70" fmla="*/ 783076 w 3573562"/>
              <a:gd name="connsiteY70" fmla="*/ 8094252 h 8939826"/>
              <a:gd name="connsiteX71" fmla="*/ 960056 w 3573562"/>
              <a:gd name="connsiteY71" fmla="*/ 8772678 h 8939826"/>
              <a:gd name="connsiteX72" fmla="*/ 1205862 w 3573562"/>
              <a:gd name="connsiteY72" fmla="*/ 8871000 h 8939826"/>
              <a:gd name="connsiteX73" fmla="*/ 1461501 w 3573562"/>
              <a:gd name="connsiteY73" fmla="*/ 8939826 h 8939826"/>
              <a:gd name="connsiteX74" fmla="*/ 2818353 w 3573562"/>
              <a:gd name="connsiteY74" fmla="*/ 6894717 h 8939826"/>
              <a:gd name="connsiteX75" fmla="*/ 2847850 w 3573562"/>
              <a:gd name="connsiteY75" fmla="*/ 6865220 h 8939826"/>
              <a:gd name="connsiteX76" fmla="*/ 2877347 w 3573562"/>
              <a:gd name="connsiteY76" fmla="*/ 6757065 h 8939826"/>
              <a:gd name="connsiteX77" fmla="*/ 2887179 w 3573562"/>
              <a:gd name="connsiteY77" fmla="*/ 6707904 h 8939826"/>
              <a:gd name="connsiteX78" fmla="*/ 2926508 w 3573562"/>
              <a:gd name="connsiteY78" fmla="*/ 6629246 h 8939826"/>
              <a:gd name="connsiteX79" fmla="*/ 2956005 w 3573562"/>
              <a:gd name="connsiteY79" fmla="*/ 6619413 h 8939826"/>
              <a:gd name="connsiteX80" fmla="*/ 3054327 w 3573562"/>
              <a:gd name="connsiteY80" fmla="*/ 6501426 h 8939826"/>
              <a:gd name="connsiteX81" fmla="*/ 3073992 w 3573562"/>
              <a:gd name="connsiteY81" fmla="*/ 6471929 h 8939826"/>
              <a:gd name="connsiteX82" fmla="*/ 3093656 w 3573562"/>
              <a:gd name="connsiteY82" fmla="*/ 6442433 h 8939826"/>
              <a:gd name="connsiteX83" fmla="*/ 3211643 w 3573562"/>
              <a:gd name="connsiteY83" fmla="*/ 6363775 h 8939826"/>
              <a:gd name="connsiteX84" fmla="*/ 3309966 w 3573562"/>
              <a:gd name="connsiteY84" fmla="*/ 6255620 h 8939826"/>
              <a:gd name="connsiteX85" fmla="*/ 3319798 w 3573562"/>
              <a:gd name="connsiteY85" fmla="*/ 6216291 h 8939826"/>
              <a:gd name="connsiteX86" fmla="*/ 3339463 w 3573562"/>
              <a:gd name="connsiteY86" fmla="*/ 6117968 h 8939826"/>
              <a:gd name="connsiteX87" fmla="*/ 3349295 w 3573562"/>
              <a:gd name="connsiteY87" fmla="*/ 5960652 h 8939826"/>
              <a:gd name="connsiteX88" fmla="*/ 3319798 w 3573562"/>
              <a:gd name="connsiteY88" fmla="*/ 5508368 h 8939826"/>
              <a:gd name="connsiteX89" fmla="*/ 3290301 w 3573562"/>
              <a:gd name="connsiteY89" fmla="*/ 5351052 h 8939826"/>
              <a:gd name="connsiteX90" fmla="*/ 3280469 w 3573562"/>
              <a:gd name="connsiteY90" fmla="*/ 5272394 h 8939826"/>
              <a:gd name="connsiteX91" fmla="*/ 3300134 w 3573562"/>
              <a:gd name="connsiteY91" fmla="*/ 4888936 h 8939826"/>
              <a:gd name="connsiteX92" fmla="*/ 3309966 w 3573562"/>
              <a:gd name="connsiteY92" fmla="*/ 4780781 h 8939826"/>
              <a:gd name="connsiteX93" fmla="*/ 3319798 w 3573562"/>
              <a:gd name="connsiteY93" fmla="*/ 4554639 h 8939826"/>
              <a:gd name="connsiteX94" fmla="*/ 3329630 w 3573562"/>
              <a:gd name="connsiteY94" fmla="*/ 4466149 h 8939826"/>
              <a:gd name="connsiteX95" fmla="*/ 3349295 w 3573562"/>
              <a:gd name="connsiteY95" fmla="*/ 4289168 h 8939826"/>
              <a:gd name="connsiteX96" fmla="*/ 3378792 w 3573562"/>
              <a:gd name="connsiteY96" fmla="*/ 3945039 h 8939826"/>
              <a:gd name="connsiteX97" fmla="*/ 3408289 w 3573562"/>
              <a:gd name="connsiteY97" fmla="*/ 2902820 h 8939826"/>
              <a:gd name="connsiteX98" fmla="*/ 3398456 w 3573562"/>
              <a:gd name="connsiteY98" fmla="*/ 2755336 h 8939826"/>
              <a:gd name="connsiteX99" fmla="*/ 3378792 w 3573562"/>
              <a:gd name="connsiteY99" fmla="*/ 2666846 h 8939826"/>
              <a:gd name="connsiteX100" fmla="*/ 3359127 w 3573562"/>
              <a:gd name="connsiteY100" fmla="*/ 2529194 h 8939826"/>
              <a:gd name="connsiteX101" fmla="*/ 3339463 w 3573562"/>
              <a:gd name="connsiteY101" fmla="*/ 2470200 h 8939826"/>
              <a:gd name="connsiteX102" fmla="*/ 3300134 w 3573562"/>
              <a:gd name="connsiteY102" fmla="*/ 2371878 h 8939826"/>
              <a:gd name="connsiteX103" fmla="*/ 3290301 w 3573562"/>
              <a:gd name="connsiteY103" fmla="*/ 2332549 h 8939826"/>
              <a:gd name="connsiteX104" fmla="*/ 3270637 w 3573562"/>
              <a:gd name="connsiteY104" fmla="*/ 2303052 h 8939826"/>
              <a:gd name="connsiteX105" fmla="*/ 3241140 w 3573562"/>
              <a:gd name="connsiteY105" fmla="*/ 2253891 h 8939826"/>
              <a:gd name="connsiteX106" fmla="*/ 3231308 w 3573562"/>
              <a:gd name="connsiteY106" fmla="*/ 2224394 h 8939826"/>
              <a:gd name="connsiteX107" fmla="*/ 3201811 w 3573562"/>
              <a:gd name="connsiteY107" fmla="*/ 2165400 h 8939826"/>
              <a:gd name="connsiteX108" fmla="*/ 3172314 w 3573562"/>
              <a:gd name="connsiteY108" fmla="*/ 2067078 h 8939826"/>
              <a:gd name="connsiteX109" fmla="*/ 3152650 w 3573562"/>
              <a:gd name="connsiteY109" fmla="*/ 2017917 h 8939826"/>
              <a:gd name="connsiteX110" fmla="*/ 3093656 w 3573562"/>
              <a:gd name="connsiteY110" fmla="*/ 1968755 h 8939826"/>
              <a:gd name="connsiteX111" fmla="*/ 3083824 w 3573562"/>
              <a:gd name="connsiteY111" fmla="*/ 1939259 h 8939826"/>
              <a:gd name="connsiteX112" fmla="*/ 3044495 w 3573562"/>
              <a:gd name="connsiteY112" fmla="*/ 1899929 h 8939826"/>
              <a:gd name="connsiteX113" fmla="*/ 2975669 w 3573562"/>
              <a:gd name="connsiteY113" fmla="*/ 1850768 h 8939826"/>
              <a:gd name="connsiteX114" fmla="*/ 2956005 w 3573562"/>
              <a:gd name="connsiteY114" fmla="*/ 1821271 h 8939826"/>
              <a:gd name="connsiteX115" fmla="*/ 2926508 w 3573562"/>
              <a:gd name="connsiteY115" fmla="*/ 1791775 h 8939826"/>
              <a:gd name="connsiteX116" fmla="*/ 2916676 w 3573562"/>
              <a:gd name="connsiteY116" fmla="*/ 1762278 h 8939826"/>
              <a:gd name="connsiteX117" fmla="*/ 2887179 w 3573562"/>
              <a:gd name="connsiteY117" fmla="*/ 1732781 h 8939826"/>
              <a:gd name="connsiteX118" fmla="*/ 2867514 w 3573562"/>
              <a:gd name="connsiteY118" fmla="*/ 1693452 h 8939826"/>
              <a:gd name="connsiteX119" fmla="*/ 2828185 w 3573562"/>
              <a:gd name="connsiteY119" fmla="*/ 1654123 h 8939826"/>
              <a:gd name="connsiteX120" fmla="*/ 2798689 w 3573562"/>
              <a:gd name="connsiteY120" fmla="*/ 1614794 h 8939826"/>
              <a:gd name="connsiteX121" fmla="*/ 2779024 w 3573562"/>
              <a:gd name="connsiteY121" fmla="*/ 1585297 h 8939826"/>
              <a:gd name="connsiteX122" fmla="*/ 2720030 w 3573562"/>
              <a:gd name="connsiteY122" fmla="*/ 1506639 h 8939826"/>
              <a:gd name="connsiteX123" fmla="*/ 2710198 w 3573562"/>
              <a:gd name="connsiteY123" fmla="*/ 1477142 h 8939826"/>
              <a:gd name="connsiteX124" fmla="*/ 2690534 w 3573562"/>
              <a:gd name="connsiteY124" fmla="*/ 1447646 h 8939826"/>
              <a:gd name="connsiteX125" fmla="*/ 2661037 w 3573562"/>
              <a:gd name="connsiteY125" fmla="*/ 1368988 h 8939826"/>
              <a:gd name="connsiteX126" fmla="*/ 2651205 w 3573562"/>
              <a:gd name="connsiteY126" fmla="*/ 1329659 h 8939826"/>
              <a:gd name="connsiteX127" fmla="*/ 2611876 w 3573562"/>
              <a:gd name="connsiteY127" fmla="*/ 1251000 h 8939826"/>
              <a:gd name="connsiteX128" fmla="*/ 2592211 w 3573562"/>
              <a:gd name="connsiteY128" fmla="*/ 1172342 h 8939826"/>
              <a:gd name="connsiteX129" fmla="*/ 2572547 w 3573562"/>
              <a:gd name="connsiteY129" fmla="*/ 1123181 h 8939826"/>
              <a:gd name="connsiteX130" fmla="*/ 2562714 w 3573562"/>
              <a:gd name="connsiteY130" fmla="*/ 1083852 h 8939826"/>
              <a:gd name="connsiteX131" fmla="*/ 2552882 w 3573562"/>
              <a:gd name="connsiteY131" fmla="*/ 1054355 h 8939826"/>
              <a:gd name="connsiteX132" fmla="*/ 2543050 w 3573562"/>
              <a:gd name="connsiteY132" fmla="*/ 1005194 h 8939826"/>
              <a:gd name="connsiteX133" fmla="*/ 2533218 w 3573562"/>
              <a:gd name="connsiteY133" fmla="*/ 965865 h 8939826"/>
              <a:gd name="connsiteX134" fmla="*/ 2523385 w 3573562"/>
              <a:gd name="connsiteY134" fmla="*/ 916704 h 8939826"/>
              <a:gd name="connsiteX135" fmla="*/ 2493889 w 3573562"/>
              <a:gd name="connsiteY135" fmla="*/ 887207 h 8939826"/>
              <a:gd name="connsiteX136" fmla="*/ 2474224 w 3573562"/>
              <a:gd name="connsiteY136" fmla="*/ 857710 h 8939826"/>
              <a:gd name="connsiteX137" fmla="*/ 2464392 w 3573562"/>
              <a:gd name="connsiteY137" fmla="*/ 818381 h 8939826"/>
              <a:gd name="connsiteX138" fmla="*/ 2415230 w 3573562"/>
              <a:gd name="connsiteY138" fmla="*/ 739723 h 8939826"/>
              <a:gd name="connsiteX139" fmla="*/ 2385734 w 3573562"/>
              <a:gd name="connsiteY139" fmla="*/ 700394 h 8939826"/>
              <a:gd name="connsiteX140" fmla="*/ 2346405 w 3573562"/>
              <a:gd name="connsiteY140" fmla="*/ 621736 h 8939826"/>
              <a:gd name="connsiteX141" fmla="*/ 2316908 w 3573562"/>
              <a:gd name="connsiteY141" fmla="*/ 602071 h 8939826"/>
              <a:gd name="connsiteX142" fmla="*/ 2248082 w 3573562"/>
              <a:gd name="connsiteY142" fmla="*/ 582407 h 8939826"/>
              <a:gd name="connsiteX143" fmla="*/ 2218585 w 3573562"/>
              <a:gd name="connsiteY143" fmla="*/ 572575 h 8939826"/>
              <a:gd name="connsiteX144" fmla="*/ 2189089 w 3573562"/>
              <a:gd name="connsiteY144" fmla="*/ 513581 h 8939826"/>
              <a:gd name="connsiteX145" fmla="*/ 2169424 w 3573562"/>
              <a:gd name="connsiteY145" fmla="*/ 465328 h 8939826"/>
              <a:gd name="connsiteX146" fmla="*/ 2227333 w 3573562"/>
              <a:gd name="connsiteY146" fmla="*/ 60101 h 8939826"/>
              <a:gd name="connsiteX147" fmla="*/ 1908214 w 3573562"/>
              <a:gd name="connsiteY147" fmla="*/ 104723 h 8939826"/>
              <a:gd name="connsiteX148" fmla="*/ 1671132 w 3573562"/>
              <a:gd name="connsiteY148" fmla="*/ 15479 h 8939826"/>
              <a:gd name="connsiteX149" fmla="*/ 1457182 w 3573562"/>
              <a:gd name="connsiteY149" fmla="*/ 24402 h 8939826"/>
              <a:gd name="connsiteX0" fmla="*/ 1457182 w 3573562"/>
              <a:gd name="connsiteY0" fmla="*/ 40763 h 8956187"/>
              <a:gd name="connsiteX1" fmla="*/ 1165925 w 3573562"/>
              <a:gd name="connsiteY1" fmla="*/ 160412 h 8956187"/>
              <a:gd name="connsiteX2" fmla="*/ 882568 w 3573562"/>
              <a:gd name="connsiteY2" fmla="*/ 424666 h 8956187"/>
              <a:gd name="connsiteX3" fmla="*/ 845555 w 3573562"/>
              <a:gd name="connsiteY3" fmla="*/ 472011 h 8956187"/>
              <a:gd name="connsiteX4" fmla="*/ 822425 w 3573562"/>
              <a:gd name="connsiteY4" fmla="*/ 742774 h 8956187"/>
              <a:gd name="connsiteX5" fmla="*/ 871566 w 3573562"/>
              <a:gd name="connsiteY5" fmla="*/ 952729 h 8956187"/>
              <a:gd name="connsiteX6" fmla="*/ 851901 w 3573562"/>
              <a:gd name="connsiteY6" fmla="*/ 1011723 h 8956187"/>
              <a:gd name="connsiteX7" fmla="*/ 842069 w 3573562"/>
              <a:gd name="connsiteY7" fmla="*/ 1041220 h 8956187"/>
              <a:gd name="connsiteX8" fmla="*/ 812572 w 3573562"/>
              <a:gd name="connsiteY8" fmla="*/ 1051052 h 8956187"/>
              <a:gd name="connsiteX9" fmla="*/ 773243 w 3573562"/>
              <a:gd name="connsiteY9" fmla="*/ 1119878 h 8956187"/>
              <a:gd name="connsiteX10" fmla="*/ 763411 w 3573562"/>
              <a:gd name="connsiteY10" fmla="*/ 1169039 h 8956187"/>
              <a:gd name="connsiteX11" fmla="*/ 753579 w 3573562"/>
              <a:gd name="connsiteY11" fmla="*/ 1542665 h 8956187"/>
              <a:gd name="connsiteX12" fmla="*/ 743747 w 3573562"/>
              <a:gd name="connsiteY12" fmla="*/ 1640987 h 8956187"/>
              <a:gd name="connsiteX13" fmla="*/ 724082 w 3573562"/>
              <a:gd name="connsiteY13" fmla="*/ 1680316 h 8956187"/>
              <a:gd name="connsiteX14" fmla="*/ 684753 w 3573562"/>
              <a:gd name="connsiteY14" fmla="*/ 1749142 h 8956187"/>
              <a:gd name="connsiteX15" fmla="*/ 674921 w 3573562"/>
              <a:gd name="connsiteY15" fmla="*/ 1778639 h 8956187"/>
              <a:gd name="connsiteX16" fmla="*/ 645424 w 3573562"/>
              <a:gd name="connsiteY16" fmla="*/ 1817968 h 8956187"/>
              <a:gd name="connsiteX17" fmla="*/ 606095 w 3573562"/>
              <a:gd name="connsiteY17" fmla="*/ 1876961 h 8956187"/>
              <a:gd name="connsiteX18" fmla="*/ 566766 w 3573562"/>
              <a:gd name="connsiteY18" fmla="*/ 1935955 h 8956187"/>
              <a:gd name="connsiteX19" fmla="*/ 527437 w 3573562"/>
              <a:gd name="connsiteY19" fmla="*/ 2004781 h 8956187"/>
              <a:gd name="connsiteX20" fmla="*/ 488108 w 3573562"/>
              <a:gd name="connsiteY20" fmla="*/ 2122768 h 8956187"/>
              <a:gd name="connsiteX21" fmla="*/ 478276 w 3573562"/>
              <a:gd name="connsiteY21" fmla="*/ 2171929 h 8956187"/>
              <a:gd name="connsiteX22" fmla="*/ 458611 w 3573562"/>
              <a:gd name="connsiteY22" fmla="*/ 2250587 h 8956187"/>
              <a:gd name="connsiteX23" fmla="*/ 448779 w 3573562"/>
              <a:gd name="connsiteY23" fmla="*/ 2309581 h 8956187"/>
              <a:gd name="connsiteX24" fmla="*/ 429114 w 3573562"/>
              <a:gd name="connsiteY24" fmla="*/ 2388239 h 8956187"/>
              <a:gd name="connsiteX25" fmla="*/ 409450 w 3573562"/>
              <a:gd name="connsiteY25" fmla="*/ 2476729 h 8956187"/>
              <a:gd name="connsiteX26" fmla="*/ 399618 w 3573562"/>
              <a:gd name="connsiteY26" fmla="*/ 2525890 h 8956187"/>
              <a:gd name="connsiteX27" fmla="*/ 419282 w 3573562"/>
              <a:gd name="connsiteY27" fmla="*/ 2732368 h 8956187"/>
              <a:gd name="connsiteX28" fmla="*/ 429114 w 3573562"/>
              <a:gd name="connsiteY28" fmla="*/ 2781529 h 8956187"/>
              <a:gd name="connsiteX29" fmla="*/ 419282 w 3573562"/>
              <a:gd name="connsiteY29" fmla="*/ 2938845 h 8956187"/>
              <a:gd name="connsiteX30" fmla="*/ 399618 w 3573562"/>
              <a:gd name="connsiteY30" fmla="*/ 3017503 h 8956187"/>
              <a:gd name="connsiteX31" fmla="*/ 389785 w 3573562"/>
              <a:gd name="connsiteY31" fmla="*/ 3056832 h 8956187"/>
              <a:gd name="connsiteX32" fmla="*/ 320960 w 3573562"/>
              <a:gd name="connsiteY32" fmla="*/ 3145323 h 8956187"/>
              <a:gd name="connsiteX33" fmla="*/ 291463 w 3573562"/>
              <a:gd name="connsiteY33" fmla="*/ 3243645 h 8956187"/>
              <a:gd name="connsiteX34" fmla="*/ 242301 w 3573562"/>
              <a:gd name="connsiteY34" fmla="*/ 3332136 h 8956187"/>
              <a:gd name="connsiteX35" fmla="*/ 232469 w 3573562"/>
              <a:gd name="connsiteY35" fmla="*/ 3391129 h 8956187"/>
              <a:gd name="connsiteX36" fmla="*/ 222637 w 3573562"/>
              <a:gd name="connsiteY36" fmla="*/ 3430458 h 8956187"/>
              <a:gd name="connsiteX37" fmla="*/ 202972 w 3573562"/>
              <a:gd name="connsiteY37" fmla="*/ 3725426 h 8956187"/>
              <a:gd name="connsiteX38" fmla="*/ 193140 w 3573562"/>
              <a:gd name="connsiteY38" fmla="*/ 3804084 h 8956187"/>
              <a:gd name="connsiteX39" fmla="*/ 173476 w 3573562"/>
              <a:gd name="connsiteY39" fmla="*/ 4099052 h 8956187"/>
              <a:gd name="connsiteX40" fmla="*/ 143979 w 3573562"/>
              <a:gd name="connsiteY40" fmla="*/ 4197374 h 8956187"/>
              <a:gd name="connsiteX41" fmla="*/ 114482 w 3573562"/>
              <a:gd name="connsiteY41" fmla="*/ 4295697 h 8956187"/>
              <a:gd name="connsiteX42" fmla="*/ 104650 w 3573562"/>
              <a:gd name="connsiteY42" fmla="*/ 4354690 h 8956187"/>
              <a:gd name="connsiteX43" fmla="*/ 94818 w 3573562"/>
              <a:gd name="connsiteY43" fmla="*/ 4541503 h 8956187"/>
              <a:gd name="connsiteX44" fmla="*/ 84985 w 3573562"/>
              <a:gd name="connsiteY44" fmla="*/ 4571000 h 8956187"/>
              <a:gd name="connsiteX45" fmla="*/ 75153 w 3573562"/>
              <a:gd name="connsiteY45" fmla="*/ 4679155 h 8956187"/>
              <a:gd name="connsiteX46" fmla="*/ 65321 w 3573562"/>
              <a:gd name="connsiteY46" fmla="*/ 4757813 h 8956187"/>
              <a:gd name="connsiteX47" fmla="*/ 45656 w 3573562"/>
              <a:gd name="connsiteY47" fmla="*/ 4846303 h 8956187"/>
              <a:gd name="connsiteX48" fmla="*/ 35824 w 3573562"/>
              <a:gd name="connsiteY48" fmla="*/ 4875800 h 8956187"/>
              <a:gd name="connsiteX49" fmla="*/ 16160 w 3573562"/>
              <a:gd name="connsiteY49" fmla="*/ 4944626 h 8956187"/>
              <a:gd name="connsiteX50" fmla="*/ 6327 w 3573562"/>
              <a:gd name="connsiteY50" fmla="*/ 5052781 h 8956187"/>
              <a:gd name="connsiteX51" fmla="*/ 25992 w 3573562"/>
              <a:gd name="connsiteY51" fmla="*/ 5298587 h 8956187"/>
              <a:gd name="connsiteX52" fmla="*/ 35824 w 3573562"/>
              <a:gd name="connsiteY52" fmla="*/ 5328084 h 8956187"/>
              <a:gd name="connsiteX53" fmla="*/ 55489 w 3573562"/>
              <a:gd name="connsiteY53" fmla="*/ 5446071 h 8956187"/>
              <a:gd name="connsiteX54" fmla="*/ 104650 w 3573562"/>
              <a:gd name="connsiteY54" fmla="*/ 5554226 h 8956187"/>
              <a:gd name="connsiteX55" fmla="*/ 134147 w 3573562"/>
              <a:gd name="connsiteY55" fmla="*/ 5652549 h 8956187"/>
              <a:gd name="connsiteX56" fmla="*/ 143979 w 3573562"/>
              <a:gd name="connsiteY56" fmla="*/ 5731207 h 8956187"/>
              <a:gd name="connsiteX57" fmla="*/ 173476 w 3573562"/>
              <a:gd name="connsiteY57" fmla="*/ 5829529 h 8956187"/>
              <a:gd name="connsiteX58" fmla="*/ 193140 w 3573562"/>
              <a:gd name="connsiteY58" fmla="*/ 5947516 h 8956187"/>
              <a:gd name="connsiteX59" fmla="*/ 202972 w 3573562"/>
              <a:gd name="connsiteY59" fmla="*/ 6075336 h 8956187"/>
              <a:gd name="connsiteX60" fmla="*/ 212805 w 3573562"/>
              <a:gd name="connsiteY60" fmla="*/ 6144161 h 8956187"/>
              <a:gd name="connsiteX61" fmla="*/ 252134 w 3573562"/>
              <a:gd name="connsiteY61" fmla="*/ 6203155 h 8956187"/>
              <a:gd name="connsiteX62" fmla="*/ 281630 w 3573562"/>
              <a:gd name="connsiteY62" fmla="*/ 6262149 h 8956187"/>
              <a:gd name="connsiteX63" fmla="*/ 311127 w 3573562"/>
              <a:gd name="connsiteY63" fmla="*/ 6350639 h 8956187"/>
              <a:gd name="connsiteX64" fmla="*/ 320960 w 3573562"/>
              <a:gd name="connsiteY64" fmla="*/ 6380136 h 8956187"/>
              <a:gd name="connsiteX65" fmla="*/ 360289 w 3573562"/>
              <a:gd name="connsiteY65" fmla="*/ 6439129 h 8956187"/>
              <a:gd name="connsiteX66" fmla="*/ 389785 w 3573562"/>
              <a:gd name="connsiteY66" fmla="*/ 6458794 h 8956187"/>
              <a:gd name="connsiteX67" fmla="*/ 399618 w 3573562"/>
              <a:gd name="connsiteY67" fmla="*/ 6488290 h 8956187"/>
              <a:gd name="connsiteX68" fmla="*/ 488108 w 3573562"/>
              <a:gd name="connsiteY68" fmla="*/ 6557116 h 8956187"/>
              <a:gd name="connsiteX69" fmla="*/ 547101 w 3573562"/>
              <a:gd name="connsiteY69" fmla="*/ 6861916 h 8956187"/>
              <a:gd name="connsiteX70" fmla="*/ 783076 w 3573562"/>
              <a:gd name="connsiteY70" fmla="*/ 8110613 h 8956187"/>
              <a:gd name="connsiteX71" fmla="*/ 960056 w 3573562"/>
              <a:gd name="connsiteY71" fmla="*/ 8789039 h 8956187"/>
              <a:gd name="connsiteX72" fmla="*/ 1205862 w 3573562"/>
              <a:gd name="connsiteY72" fmla="*/ 8887361 h 8956187"/>
              <a:gd name="connsiteX73" fmla="*/ 1461501 w 3573562"/>
              <a:gd name="connsiteY73" fmla="*/ 8956187 h 8956187"/>
              <a:gd name="connsiteX74" fmla="*/ 2818353 w 3573562"/>
              <a:gd name="connsiteY74" fmla="*/ 6911078 h 8956187"/>
              <a:gd name="connsiteX75" fmla="*/ 2847850 w 3573562"/>
              <a:gd name="connsiteY75" fmla="*/ 6881581 h 8956187"/>
              <a:gd name="connsiteX76" fmla="*/ 2877347 w 3573562"/>
              <a:gd name="connsiteY76" fmla="*/ 6773426 h 8956187"/>
              <a:gd name="connsiteX77" fmla="*/ 2887179 w 3573562"/>
              <a:gd name="connsiteY77" fmla="*/ 6724265 h 8956187"/>
              <a:gd name="connsiteX78" fmla="*/ 2926508 w 3573562"/>
              <a:gd name="connsiteY78" fmla="*/ 6645607 h 8956187"/>
              <a:gd name="connsiteX79" fmla="*/ 2956005 w 3573562"/>
              <a:gd name="connsiteY79" fmla="*/ 6635774 h 8956187"/>
              <a:gd name="connsiteX80" fmla="*/ 3054327 w 3573562"/>
              <a:gd name="connsiteY80" fmla="*/ 6517787 h 8956187"/>
              <a:gd name="connsiteX81" fmla="*/ 3073992 w 3573562"/>
              <a:gd name="connsiteY81" fmla="*/ 6488290 h 8956187"/>
              <a:gd name="connsiteX82" fmla="*/ 3093656 w 3573562"/>
              <a:gd name="connsiteY82" fmla="*/ 6458794 h 8956187"/>
              <a:gd name="connsiteX83" fmla="*/ 3211643 w 3573562"/>
              <a:gd name="connsiteY83" fmla="*/ 6380136 h 8956187"/>
              <a:gd name="connsiteX84" fmla="*/ 3309966 w 3573562"/>
              <a:gd name="connsiteY84" fmla="*/ 6271981 h 8956187"/>
              <a:gd name="connsiteX85" fmla="*/ 3319798 w 3573562"/>
              <a:gd name="connsiteY85" fmla="*/ 6232652 h 8956187"/>
              <a:gd name="connsiteX86" fmla="*/ 3339463 w 3573562"/>
              <a:gd name="connsiteY86" fmla="*/ 6134329 h 8956187"/>
              <a:gd name="connsiteX87" fmla="*/ 3349295 w 3573562"/>
              <a:gd name="connsiteY87" fmla="*/ 5977013 h 8956187"/>
              <a:gd name="connsiteX88" fmla="*/ 3319798 w 3573562"/>
              <a:gd name="connsiteY88" fmla="*/ 5524729 h 8956187"/>
              <a:gd name="connsiteX89" fmla="*/ 3290301 w 3573562"/>
              <a:gd name="connsiteY89" fmla="*/ 5367413 h 8956187"/>
              <a:gd name="connsiteX90" fmla="*/ 3280469 w 3573562"/>
              <a:gd name="connsiteY90" fmla="*/ 5288755 h 8956187"/>
              <a:gd name="connsiteX91" fmla="*/ 3300134 w 3573562"/>
              <a:gd name="connsiteY91" fmla="*/ 4905297 h 8956187"/>
              <a:gd name="connsiteX92" fmla="*/ 3309966 w 3573562"/>
              <a:gd name="connsiteY92" fmla="*/ 4797142 h 8956187"/>
              <a:gd name="connsiteX93" fmla="*/ 3319798 w 3573562"/>
              <a:gd name="connsiteY93" fmla="*/ 4571000 h 8956187"/>
              <a:gd name="connsiteX94" fmla="*/ 3329630 w 3573562"/>
              <a:gd name="connsiteY94" fmla="*/ 4482510 h 8956187"/>
              <a:gd name="connsiteX95" fmla="*/ 3349295 w 3573562"/>
              <a:gd name="connsiteY95" fmla="*/ 4305529 h 8956187"/>
              <a:gd name="connsiteX96" fmla="*/ 3378792 w 3573562"/>
              <a:gd name="connsiteY96" fmla="*/ 3961400 h 8956187"/>
              <a:gd name="connsiteX97" fmla="*/ 3408289 w 3573562"/>
              <a:gd name="connsiteY97" fmla="*/ 2919181 h 8956187"/>
              <a:gd name="connsiteX98" fmla="*/ 3398456 w 3573562"/>
              <a:gd name="connsiteY98" fmla="*/ 2771697 h 8956187"/>
              <a:gd name="connsiteX99" fmla="*/ 3378792 w 3573562"/>
              <a:gd name="connsiteY99" fmla="*/ 2683207 h 8956187"/>
              <a:gd name="connsiteX100" fmla="*/ 3359127 w 3573562"/>
              <a:gd name="connsiteY100" fmla="*/ 2545555 h 8956187"/>
              <a:gd name="connsiteX101" fmla="*/ 3339463 w 3573562"/>
              <a:gd name="connsiteY101" fmla="*/ 2486561 h 8956187"/>
              <a:gd name="connsiteX102" fmla="*/ 3300134 w 3573562"/>
              <a:gd name="connsiteY102" fmla="*/ 2388239 h 8956187"/>
              <a:gd name="connsiteX103" fmla="*/ 3290301 w 3573562"/>
              <a:gd name="connsiteY103" fmla="*/ 2348910 h 8956187"/>
              <a:gd name="connsiteX104" fmla="*/ 3270637 w 3573562"/>
              <a:gd name="connsiteY104" fmla="*/ 2319413 h 8956187"/>
              <a:gd name="connsiteX105" fmla="*/ 3241140 w 3573562"/>
              <a:gd name="connsiteY105" fmla="*/ 2270252 h 8956187"/>
              <a:gd name="connsiteX106" fmla="*/ 3231308 w 3573562"/>
              <a:gd name="connsiteY106" fmla="*/ 2240755 h 8956187"/>
              <a:gd name="connsiteX107" fmla="*/ 3201811 w 3573562"/>
              <a:gd name="connsiteY107" fmla="*/ 2181761 h 8956187"/>
              <a:gd name="connsiteX108" fmla="*/ 3172314 w 3573562"/>
              <a:gd name="connsiteY108" fmla="*/ 2083439 h 8956187"/>
              <a:gd name="connsiteX109" fmla="*/ 3152650 w 3573562"/>
              <a:gd name="connsiteY109" fmla="*/ 2034278 h 8956187"/>
              <a:gd name="connsiteX110" fmla="*/ 3093656 w 3573562"/>
              <a:gd name="connsiteY110" fmla="*/ 1985116 h 8956187"/>
              <a:gd name="connsiteX111" fmla="*/ 3083824 w 3573562"/>
              <a:gd name="connsiteY111" fmla="*/ 1955620 h 8956187"/>
              <a:gd name="connsiteX112" fmla="*/ 3044495 w 3573562"/>
              <a:gd name="connsiteY112" fmla="*/ 1916290 h 8956187"/>
              <a:gd name="connsiteX113" fmla="*/ 2975669 w 3573562"/>
              <a:gd name="connsiteY113" fmla="*/ 1867129 h 8956187"/>
              <a:gd name="connsiteX114" fmla="*/ 2956005 w 3573562"/>
              <a:gd name="connsiteY114" fmla="*/ 1837632 h 8956187"/>
              <a:gd name="connsiteX115" fmla="*/ 2926508 w 3573562"/>
              <a:gd name="connsiteY115" fmla="*/ 1808136 h 8956187"/>
              <a:gd name="connsiteX116" fmla="*/ 2916676 w 3573562"/>
              <a:gd name="connsiteY116" fmla="*/ 1778639 h 8956187"/>
              <a:gd name="connsiteX117" fmla="*/ 2887179 w 3573562"/>
              <a:gd name="connsiteY117" fmla="*/ 1749142 h 8956187"/>
              <a:gd name="connsiteX118" fmla="*/ 2867514 w 3573562"/>
              <a:gd name="connsiteY118" fmla="*/ 1709813 h 8956187"/>
              <a:gd name="connsiteX119" fmla="*/ 2828185 w 3573562"/>
              <a:gd name="connsiteY119" fmla="*/ 1670484 h 8956187"/>
              <a:gd name="connsiteX120" fmla="*/ 2798689 w 3573562"/>
              <a:gd name="connsiteY120" fmla="*/ 1631155 h 8956187"/>
              <a:gd name="connsiteX121" fmla="*/ 2779024 w 3573562"/>
              <a:gd name="connsiteY121" fmla="*/ 1601658 h 8956187"/>
              <a:gd name="connsiteX122" fmla="*/ 2720030 w 3573562"/>
              <a:gd name="connsiteY122" fmla="*/ 1523000 h 8956187"/>
              <a:gd name="connsiteX123" fmla="*/ 2710198 w 3573562"/>
              <a:gd name="connsiteY123" fmla="*/ 1493503 h 8956187"/>
              <a:gd name="connsiteX124" fmla="*/ 2690534 w 3573562"/>
              <a:gd name="connsiteY124" fmla="*/ 1464007 h 8956187"/>
              <a:gd name="connsiteX125" fmla="*/ 2661037 w 3573562"/>
              <a:gd name="connsiteY125" fmla="*/ 1385349 h 8956187"/>
              <a:gd name="connsiteX126" fmla="*/ 2651205 w 3573562"/>
              <a:gd name="connsiteY126" fmla="*/ 1346020 h 8956187"/>
              <a:gd name="connsiteX127" fmla="*/ 2611876 w 3573562"/>
              <a:gd name="connsiteY127" fmla="*/ 1267361 h 8956187"/>
              <a:gd name="connsiteX128" fmla="*/ 2592211 w 3573562"/>
              <a:gd name="connsiteY128" fmla="*/ 1188703 h 8956187"/>
              <a:gd name="connsiteX129" fmla="*/ 2572547 w 3573562"/>
              <a:gd name="connsiteY129" fmla="*/ 1139542 h 8956187"/>
              <a:gd name="connsiteX130" fmla="*/ 2562714 w 3573562"/>
              <a:gd name="connsiteY130" fmla="*/ 1100213 h 8956187"/>
              <a:gd name="connsiteX131" fmla="*/ 2552882 w 3573562"/>
              <a:gd name="connsiteY131" fmla="*/ 1070716 h 8956187"/>
              <a:gd name="connsiteX132" fmla="*/ 2543050 w 3573562"/>
              <a:gd name="connsiteY132" fmla="*/ 1021555 h 8956187"/>
              <a:gd name="connsiteX133" fmla="*/ 2533218 w 3573562"/>
              <a:gd name="connsiteY133" fmla="*/ 982226 h 8956187"/>
              <a:gd name="connsiteX134" fmla="*/ 2523385 w 3573562"/>
              <a:gd name="connsiteY134" fmla="*/ 933065 h 8956187"/>
              <a:gd name="connsiteX135" fmla="*/ 2493889 w 3573562"/>
              <a:gd name="connsiteY135" fmla="*/ 903568 h 8956187"/>
              <a:gd name="connsiteX136" fmla="*/ 2474224 w 3573562"/>
              <a:gd name="connsiteY136" fmla="*/ 874071 h 8956187"/>
              <a:gd name="connsiteX137" fmla="*/ 2464392 w 3573562"/>
              <a:gd name="connsiteY137" fmla="*/ 834742 h 8956187"/>
              <a:gd name="connsiteX138" fmla="*/ 2415230 w 3573562"/>
              <a:gd name="connsiteY138" fmla="*/ 756084 h 8956187"/>
              <a:gd name="connsiteX139" fmla="*/ 2385734 w 3573562"/>
              <a:gd name="connsiteY139" fmla="*/ 716755 h 8956187"/>
              <a:gd name="connsiteX140" fmla="*/ 2346405 w 3573562"/>
              <a:gd name="connsiteY140" fmla="*/ 638097 h 8956187"/>
              <a:gd name="connsiteX141" fmla="*/ 2316908 w 3573562"/>
              <a:gd name="connsiteY141" fmla="*/ 618432 h 8956187"/>
              <a:gd name="connsiteX142" fmla="*/ 2248082 w 3573562"/>
              <a:gd name="connsiteY142" fmla="*/ 598768 h 8956187"/>
              <a:gd name="connsiteX143" fmla="*/ 2218585 w 3573562"/>
              <a:gd name="connsiteY143" fmla="*/ 588936 h 8956187"/>
              <a:gd name="connsiteX144" fmla="*/ 2189089 w 3573562"/>
              <a:gd name="connsiteY144" fmla="*/ 529942 h 8956187"/>
              <a:gd name="connsiteX145" fmla="*/ 2169424 w 3573562"/>
              <a:gd name="connsiteY145" fmla="*/ 481689 h 8956187"/>
              <a:gd name="connsiteX146" fmla="*/ 2227333 w 3573562"/>
              <a:gd name="connsiteY146" fmla="*/ 76462 h 8956187"/>
              <a:gd name="connsiteX147" fmla="*/ 1908214 w 3573562"/>
              <a:gd name="connsiteY147" fmla="*/ 22917 h 8956187"/>
              <a:gd name="connsiteX148" fmla="*/ 1671132 w 3573562"/>
              <a:gd name="connsiteY148" fmla="*/ 31840 h 8956187"/>
              <a:gd name="connsiteX149" fmla="*/ 1457182 w 3573562"/>
              <a:gd name="connsiteY149" fmla="*/ 40763 h 8956187"/>
              <a:gd name="connsiteX0" fmla="*/ 1457182 w 3573562"/>
              <a:gd name="connsiteY0" fmla="*/ 48805 h 8964229"/>
              <a:gd name="connsiteX1" fmla="*/ 1165925 w 3573562"/>
              <a:gd name="connsiteY1" fmla="*/ 168454 h 8964229"/>
              <a:gd name="connsiteX2" fmla="*/ 882568 w 3573562"/>
              <a:gd name="connsiteY2" fmla="*/ 432708 h 8964229"/>
              <a:gd name="connsiteX3" fmla="*/ 845555 w 3573562"/>
              <a:gd name="connsiteY3" fmla="*/ 480053 h 8964229"/>
              <a:gd name="connsiteX4" fmla="*/ 822425 w 3573562"/>
              <a:gd name="connsiteY4" fmla="*/ 750816 h 8964229"/>
              <a:gd name="connsiteX5" fmla="*/ 871566 w 3573562"/>
              <a:gd name="connsiteY5" fmla="*/ 960771 h 8964229"/>
              <a:gd name="connsiteX6" fmla="*/ 851901 w 3573562"/>
              <a:gd name="connsiteY6" fmla="*/ 1019765 h 8964229"/>
              <a:gd name="connsiteX7" fmla="*/ 842069 w 3573562"/>
              <a:gd name="connsiteY7" fmla="*/ 1049262 h 8964229"/>
              <a:gd name="connsiteX8" fmla="*/ 812572 w 3573562"/>
              <a:gd name="connsiteY8" fmla="*/ 1059094 h 8964229"/>
              <a:gd name="connsiteX9" fmla="*/ 773243 w 3573562"/>
              <a:gd name="connsiteY9" fmla="*/ 1127920 h 8964229"/>
              <a:gd name="connsiteX10" fmla="*/ 763411 w 3573562"/>
              <a:gd name="connsiteY10" fmla="*/ 1177081 h 8964229"/>
              <a:gd name="connsiteX11" fmla="*/ 753579 w 3573562"/>
              <a:gd name="connsiteY11" fmla="*/ 1550707 h 8964229"/>
              <a:gd name="connsiteX12" fmla="*/ 743747 w 3573562"/>
              <a:gd name="connsiteY12" fmla="*/ 1649029 h 8964229"/>
              <a:gd name="connsiteX13" fmla="*/ 724082 w 3573562"/>
              <a:gd name="connsiteY13" fmla="*/ 1688358 h 8964229"/>
              <a:gd name="connsiteX14" fmla="*/ 684753 w 3573562"/>
              <a:gd name="connsiteY14" fmla="*/ 1757184 h 8964229"/>
              <a:gd name="connsiteX15" fmla="*/ 674921 w 3573562"/>
              <a:gd name="connsiteY15" fmla="*/ 1786681 h 8964229"/>
              <a:gd name="connsiteX16" fmla="*/ 645424 w 3573562"/>
              <a:gd name="connsiteY16" fmla="*/ 1826010 h 8964229"/>
              <a:gd name="connsiteX17" fmla="*/ 606095 w 3573562"/>
              <a:gd name="connsiteY17" fmla="*/ 1885003 h 8964229"/>
              <a:gd name="connsiteX18" fmla="*/ 566766 w 3573562"/>
              <a:gd name="connsiteY18" fmla="*/ 1943997 h 8964229"/>
              <a:gd name="connsiteX19" fmla="*/ 527437 w 3573562"/>
              <a:gd name="connsiteY19" fmla="*/ 2012823 h 8964229"/>
              <a:gd name="connsiteX20" fmla="*/ 488108 w 3573562"/>
              <a:gd name="connsiteY20" fmla="*/ 2130810 h 8964229"/>
              <a:gd name="connsiteX21" fmla="*/ 478276 w 3573562"/>
              <a:gd name="connsiteY21" fmla="*/ 2179971 h 8964229"/>
              <a:gd name="connsiteX22" fmla="*/ 458611 w 3573562"/>
              <a:gd name="connsiteY22" fmla="*/ 2258629 h 8964229"/>
              <a:gd name="connsiteX23" fmla="*/ 448779 w 3573562"/>
              <a:gd name="connsiteY23" fmla="*/ 2317623 h 8964229"/>
              <a:gd name="connsiteX24" fmla="*/ 429114 w 3573562"/>
              <a:gd name="connsiteY24" fmla="*/ 2396281 h 8964229"/>
              <a:gd name="connsiteX25" fmla="*/ 409450 w 3573562"/>
              <a:gd name="connsiteY25" fmla="*/ 2484771 h 8964229"/>
              <a:gd name="connsiteX26" fmla="*/ 399618 w 3573562"/>
              <a:gd name="connsiteY26" fmla="*/ 2533932 h 8964229"/>
              <a:gd name="connsiteX27" fmla="*/ 419282 w 3573562"/>
              <a:gd name="connsiteY27" fmla="*/ 2740410 h 8964229"/>
              <a:gd name="connsiteX28" fmla="*/ 429114 w 3573562"/>
              <a:gd name="connsiteY28" fmla="*/ 2789571 h 8964229"/>
              <a:gd name="connsiteX29" fmla="*/ 419282 w 3573562"/>
              <a:gd name="connsiteY29" fmla="*/ 2946887 h 8964229"/>
              <a:gd name="connsiteX30" fmla="*/ 399618 w 3573562"/>
              <a:gd name="connsiteY30" fmla="*/ 3025545 h 8964229"/>
              <a:gd name="connsiteX31" fmla="*/ 389785 w 3573562"/>
              <a:gd name="connsiteY31" fmla="*/ 3064874 h 8964229"/>
              <a:gd name="connsiteX32" fmla="*/ 320960 w 3573562"/>
              <a:gd name="connsiteY32" fmla="*/ 3153365 h 8964229"/>
              <a:gd name="connsiteX33" fmla="*/ 291463 w 3573562"/>
              <a:gd name="connsiteY33" fmla="*/ 3251687 h 8964229"/>
              <a:gd name="connsiteX34" fmla="*/ 242301 w 3573562"/>
              <a:gd name="connsiteY34" fmla="*/ 3340178 h 8964229"/>
              <a:gd name="connsiteX35" fmla="*/ 232469 w 3573562"/>
              <a:gd name="connsiteY35" fmla="*/ 3399171 h 8964229"/>
              <a:gd name="connsiteX36" fmla="*/ 222637 w 3573562"/>
              <a:gd name="connsiteY36" fmla="*/ 3438500 h 8964229"/>
              <a:gd name="connsiteX37" fmla="*/ 202972 w 3573562"/>
              <a:gd name="connsiteY37" fmla="*/ 3733468 h 8964229"/>
              <a:gd name="connsiteX38" fmla="*/ 193140 w 3573562"/>
              <a:gd name="connsiteY38" fmla="*/ 3812126 h 8964229"/>
              <a:gd name="connsiteX39" fmla="*/ 173476 w 3573562"/>
              <a:gd name="connsiteY39" fmla="*/ 4107094 h 8964229"/>
              <a:gd name="connsiteX40" fmla="*/ 143979 w 3573562"/>
              <a:gd name="connsiteY40" fmla="*/ 4205416 h 8964229"/>
              <a:gd name="connsiteX41" fmla="*/ 114482 w 3573562"/>
              <a:gd name="connsiteY41" fmla="*/ 4303739 h 8964229"/>
              <a:gd name="connsiteX42" fmla="*/ 104650 w 3573562"/>
              <a:gd name="connsiteY42" fmla="*/ 4362732 h 8964229"/>
              <a:gd name="connsiteX43" fmla="*/ 94818 w 3573562"/>
              <a:gd name="connsiteY43" fmla="*/ 4549545 h 8964229"/>
              <a:gd name="connsiteX44" fmla="*/ 84985 w 3573562"/>
              <a:gd name="connsiteY44" fmla="*/ 4579042 h 8964229"/>
              <a:gd name="connsiteX45" fmla="*/ 75153 w 3573562"/>
              <a:gd name="connsiteY45" fmla="*/ 4687197 h 8964229"/>
              <a:gd name="connsiteX46" fmla="*/ 65321 w 3573562"/>
              <a:gd name="connsiteY46" fmla="*/ 4765855 h 8964229"/>
              <a:gd name="connsiteX47" fmla="*/ 45656 w 3573562"/>
              <a:gd name="connsiteY47" fmla="*/ 4854345 h 8964229"/>
              <a:gd name="connsiteX48" fmla="*/ 35824 w 3573562"/>
              <a:gd name="connsiteY48" fmla="*/ 4883842 h 8964229"/>
              <a:gd name="connsiteX49" fmla="*/ 16160 w 3573562"/>
              <a:gd name="connsiteY49" fmla="*/ 4952668 h 8964229"/>
              <a:gd name="connsiteX50" fmla="*/ 6327 w 3573562"/>
              <a:gd name="connsiteY50" fmla="*/ 5060823 h 8964229"/>
              <a:gd name="connsiteX51" fmla="*/ 25992 w 3573562"/>
              <a:gd name="connsiteY51" fmla="*/ 5306629 h 8964229"/>
              <a:gd name="connsiteX52" fmla="*/ 35824 w 3573562"/>
              <a:gd name="connsiteY52" fmla="*/ 5336126 h 8964229"/>
              <a:gd name="connsiteX53" fmla="*/ 55489 w 3573562"/>
              <a:gd name="connsiteY53" fmla="*/ 5454113 h 8964229"/>
              <a:gd name="connsiteX54" fmla="*/ 104650 w 3573562"/>
              <a:gd name="connsiteY54" fmla="*/ 5562268 h 8964229"/>
              <a:gd name="connsiteX55" fmla="*/ 134147 w 3573562"/>
              <a:gd name="connsiteY55" fmla="*/ 5660591 h 8964229"/>
              <a:gd name="connsiteX56" fmla="*/ 143979 w 3573562"/>
              <a:gd name="connsiteY56" fmla="*/ 5739249 h 8964229"/>
              <a:gd name="connsiteX57" fmla="*/ 173476 w 3573562"/>
              <a:gd name="connsiteY57" fmla="*/ 5837571 h 8964229"/>
              <a:gd name="connsiteX58" fmla="*/ 193140 w 3573562"/>
              <a:gd name="connsiteY58" fmla="*/ 5955558 h 8964229"/>
              <a:gd name="connsiteX59" fmla="*/ 202972 w 3573562"/>
              <a:gd name="connsiteY59" fmla="*/ 6083378 h 8964229"/>
              <a:gd name="connsiteX60" fmla="*/ 212805 w 3573562"/>
              <a:gd name="connsiteY60" fmla="*/ 6152203 h 8964229"/>
              <a:gd name="connsiteX61" fmla="*/ 252134 w 3573562"/>
              <a:gd name="connsiteY61" fmla="*/ 6211197 h 8964229"/>
              <a:gd name="connsiteX62" fmla="*/ 281630 w 3573562"/>
              <a:gd name="connsiteY62" fmla="*/ 6270191 h 8964229"/>
              <a:gd name="connsiteX63" fmla="*/ 311127 w 3573562"/>
              <a:gd name="connsiteY63" fmla="*/ 6358681 h 8964229"/>
              <a:gd name="connsiteX64" fmla="*/ 320960 w 3573562"/>
              <a:gd name="connsiteY64" fmla="*/ 6388178 h 8964229"/>
              <a:gd name="connsiteX65" fmla="*/ 360289 w 3573562"/>
              <a:gd name="connsiteY65" fmla="*/ 6447171 h 8964229"/>
              <a:gd name="connsiteX66" fmla="*/ 389785 w 3573562"/>
              <a:gd name="connsiteY66" fmla="*/ 6466836 h 8964229"/>
              <a:gd name="connsiteX67" fmla="*/ 399618 w 3573562"/>
              <a:gd name="connsiteY67" fmla="*/ 6496332 h 8964229"/>
              <a:gd name="connsiteX68" fmla="*/ 488108 w 3573562"/>
              <a:gd name="connsiteY68" fmla="*/ 6565158 h 8964229"/>
              <a:gd name="connsiteX69" fmla="*/ 547101 w 3573562"/>
              <a:gd name="connsiteY69" fmla="*/ 6869958 h 8964229"/>
              <a:gd name="connsiteX70" fmla="*/ 783076 w 3573562"/>
              <a:gd name="connsiteY70" fmla="*/ 8118655 h 8964229"/>
              <a:gd name="connsiteX71" fmla="*/ 960056 w 3573562"/>
              <a:gd name="connsiteY71" fmla="*/ 8797081 h 8964229"/>
              <a:gd name="connsiteX72" fmla="*/ 1205862 w 3573562"/>
              <a:gd name="connsiteY72" fmla="*/ 8895403 h 8964229"/>
              <a:gd name="connsiteX73" fmla="*/ 1461501 w 3573562"/>
              <a:gd name="connsiteY73" fmla="*/ 8964229 h 8964229"/>
              <a:gd name="connsiteX74" fmla="*/ 2818353 w 3573562"/>
              <a:gd name="connsiteY74" fmla="*/ 6919120 h 8964229"/>
              <a:gd name="connsiteX75" fmla="*/ 2847850 w 3573562"/>
              <a:gd name="connsiteY75" fmla="*/ 6889623 h 8964229"/>
              <a:gd name="connsiteX76" fmla="*/ 2877347 w 3573562"/>
              <a:gd name="connsiteY76" fmla="*/ 6781468 h 8964229"/>
              <a:gd name="connsiteX77" fmla="*/ 2887179 w 3573562"/>
              <a:gd name="connsiteY77" fmla="*/ 6732307 h 8964229"/>
              <a:gd name="connsiteX78" fmla="*/ 2926508 w 3573562"/>
              <a:gd name="connsiteY78" fmla="*/ 6653649 h 8964229"/>
              <a:gd name="connsiteX79" fmla="*/ 2956005 w 3573562"/>
              <a:gd name="connsiteY79" fmla="*/ 6643816 h 8964229"/>
              <a:gd name="connsiteX80" fmla="*/ 3054327 w 3573562"/>
              <a:gd name="connsiteY80" fmla="*/ 6525829 h 8964229"/>
              <a:gd name="connsiteX81" fmla="*/ 3073992 w 3573562"/>
              <a:gd name="connsiteY81" fmla="*/ 6496332 h 8964229"/>
              <a:gd name="connsiteX82" fmla="*/ 3093656 w 3573562"/>
              <a:gd name="connsiteY82" fmla="*/ 6466836 h 8964229"/>
              <a:gd name="connsiteX83" fmla="*/ 3211643 w 3573562"/>
              <a:gd name="connsiteY83" fmla="*/ 6388178 h 8964229"/>
              <a:gd name="connsiteX84" fmla="*/ 3309966 w 3573562"/>
              <a:gd name="connsiteY84" fmla="*/ 6280023 h 8964229"/>
              <a:gd name="connsiteX85" fmla="*/ 3319798 w 3573562"/>
              <a:gd name="connsiteY85" fmla="*/ 6240694 h 8964229"/>
              <a:gd name="connsiteX86" fmla="*/ 3339463 w 3573562"/>
              <a:gd name="connsiteY86" fmla="*/ 6142371 h 8964229"/>
              <a:gd name="connsiteX87" fmla="*/ 3349295 w 3573562"/>
              <a:gd name="connsiteY87" fmla="*/ 5985055 h 8964229"/>
              <a:gd name="connsiteX88" fmla="*/ 3319798 w 3573562"/>
              <a:gd name="connsiteY88" fmla="*/ 5532771 h 8964229"/>
              <a:gd name="connsiteX89" fmla="*/ 3290301 w 3573562"/>
              <a:gd name="connsiteY89" fmla="*/ 5375455 h 8964229"/>
              <a:gd name="connsiteX90" fmla="*/ 3280469 w 3573562"/>
              <a:gd name="connsiteY90" fmla="*/ 5296797 h 8964229"/>
              <a:gd name="connsiteX91" fmla="*/ 3300134 w 3573562"/>
              <a:gd name="connsiteY91" fmla="*/ 4913339 h 8964229"/>
              <a:gd name="connsiteX92" fmla="*/ 3309966 w 3573562"/>
              <a:gd name="connsiteY92" fmla="*/ 4805184 h 8964229"/>
              <a:gd name="connsiteX93" fmla="*/ 3319798 w 3573562"/>
              <a:gd name="connsiteY93" fmla="*/ 4579042 h 8964229"/>
              <a:gd name="connsiteX94" fmla="*/ 3329630 w 3573562"/>
              <a:gd name="connsiteY94" fmla="*/ 4490552 h 8964229"/>
              <a:gd name="connsiteX95" fmla="*/ 3349295 w 3573562"/>
              <a:gd name="connsiteY95" fmla="*/ 4313571 h 8964229"/>
              <a:gd name="connsiteX96" fmla="*/ 3378792 w 3573562"/>
              <a:gd name="connsiteY96" fmla="*/ 3969442 h 8964229"/>
              <a:gd name="connsiteX97" fmla="*/ 3408289 w 3573562"/>
              <a:gd name="connsiteY97" fmla="*/ 2927223 h 8964229"/>
              <a:gd name="connsiteX98" fmla="*/ 3398456 w 3573562"/>
              <a:gd name="connsiteY98" fmla="*/ 2779739 h 8964229"/>
              <a:gd name="connsiteX99" fmla="*/ 3378792 w 3573562"/>
              <a:gd name="connsiteY99" fmla="*/ 2691249 h 8964229"/>
              <a:gd name="connsiteX100" fmla="*/ 3359127 w 3573562"/>
              <a:gd name="connsiteY100" fmla="*/ 2553597 h 8964229"/>
              <a:gd name="connsiteX101" fmla="*/ 3339463 w 3573562"/>
              <a:gd name="connsiteY101" fmla="*/ 2494603 h 8964229"/>
              <a:gd name="connsiteX102" fmla="*/ 3300134 w 3573562"/>
              <a:gd name="connsiteY102" fmla="*/ 2396281 h 8964229"/>
              <a:gd name="connsiteX103" fmla="*/ 3290301 w 3573562"/>
              <a:gd name="connsiteY103" fmla="*/ 2356952 h 8964229"/>
              <a:gd name="connsiteX104" fmla="*/ 3270637 w 3573562"/>
              <a:gd name="connsiteY104" fmla="*/ 2327455 h 8964229"/>
              <a:gd name="connsiteX105" fmla="*/ 3241140 w 3573562"/>
              <a:gd name="connsiteY105" fmla="*/ 2278294 h 8964229"/>
              <a:gd name="connsiteX106" fmla="*/ 3231308 w 3573562"/>
              <a:gd name="connsiteY106" fmla="*/ 2248797 h 8964229"/>
              <a:gd name="connsiteX107" fmla="*/ 3201811 w 3573562"/>
              <a:gd name="connsiteY107" fmla="*/ 2189803 h 8964229"/>
              <a:gd name="connsiteX108" fmla="*/ 3172314 w 3573562"/>
              <a:gd name="connsiteY108" fmla="*/ 2091481 h 8964229"/>
              <a:gd name="connsiteX109" fmla="*/ 3152650 w 3573562"/>
              <a:gd name="connsiteY109" fmla="*/ 2042320 h 8964229"/>
              <a:gd name="connsiteX110" fmla="*/ 3093656 w 3573562"/>
              <a:gd name="connsiteY110" fmla="*/ 1993158 h 8964229"/>
              <a:gd name="connsiteX111" fmla="*/ 3083824 w 3573562"/>
              <a:gd name="connsiteY111" fmla="*/ 1963662 h 8964229"/>
              <a:gd name="connsiteX112" fmla="*/ 3044495 w 3573562"/>
              <a:gd name="connsiteY112" fmla="*/ 1924332 h 8964229"/>
              <a:gd name="connsiteX113" fmla="*/ 2975669 w 3573562"/>
              <a:gd name="connsiteY113" fmla="*/ 1875171 h 8964229"/>
              <a:gd name="connsiteX114" fmla="*/ 2956005 w 3573562"/>
              <a:gd name="connsiteY114" fmla="*/ 1845674 h 8964229"/>
              <a:gd name="connsiteX115" fmla="*/ 2926508 w 3573562"/>
              <a:gd name="connsiteY115" fmla="*/ 1816178 h 8964229"/>
              <a:gd name="connsiteX116" fmla="*/ 2916676 w 3573562"/>
              <a:gd name="connsiteY116" fmla="*/ 1786681 h 8964229"/>
              <a:gd name="connsiteX117" fmla="*/ 2887179 w 3573562"/>
              <a:gd name="connsiteY117" fmla="*/ 1757184 h 8964229"/>
              <a:gd name="connsiteX118" fmla="*/ 2867514 w 3573562"/>
              <a:gd name="connsiteY118" fmla="*/ 1717855 h 8964229"/>
              <a:gd name="connsiteX119" fmla="*/ 2828185 w 3573562"/>
              <a:gd name="connsiteY119" fmla="*/ 1678526 h 8964229"/>
              <a:gd name="connsiteX120" fmla="*/ 2798689 w 3573562"/>
              <a:gd name="connsiteY120" fmla="*/ 1639197 h 8964229"/>
              <a:gd name="connsiteX121" fmla="*/ 2779024 w 3573562"/>
              <a:gd name="connsiteY121" fmla="*/ 1609700 h 8964229"/>
              <a:gd name="connsiteX122" fmla="*/ 2720030 w 3573562"/>
              <a:gd name="connsiteY122" fmla="*/ 1531042 h 8964229"/>
              <a:gd name="connsiteX123" fmla="*/ 2710198 w 3573562"/>
              <a:gd name="connsiteY123" fmla="*/ 1501545 h 8964229"/>
              <a:gd name="connsiteX124" fmla="*/ 2690534 w 3573562"/>
              <a:gd name="connsiteY124" fmla="*/ 1472049 h 8964229"/>
              <a:gd name="connsiteX125" fmla="*/ 2661037 w 3573562"/>
              <a:gd name="connsiteY125" fmla="*/ 1393391 h 8964229"/>
              <a:gd name="connsiteX126" fmla="*/ 2651205 w 3573562"/>
              <a:gd name="connsiteY126" fmla="*/ 1354062 h 8964229"/>
              <a:gd name="connsiteX127" fmla="*/ 2611876 w 3573562"/>
              <a:gd name="connsiteY127" fmla="*/ 1275403 h 8964229"/>
              <a:gd name="connsiteX128" fmla="*/ 2592211 w 3573562"/>
              <a:gd name="connsiteY128" fmla="*/ 1196745 h 8964229"/>
              <a:gd name="connsiteX129" fmla="*/ 2572547 w 3573562"/>
              <a:gd name="connsiteY129" fmla="*/ 1147584 h 8964229"/>
              <a:gd name="connsiteX130" fmla="*/ 2562714 w 3573562"/>
              <a:gd name="connsiteY130" fmla="*/ 1108255 h 8964229"/>
              <a:gd name="connsiteX131" fmla="*/ 2552882 w 3573562"/>
              <a:gd name="connsiteY131" fmla="*/ 1078758 h 8964229"/>
              <a:gd name="connsiteX132" fmla="*/ 2543050 w 3573562"/>
              <a:gd name="connsiteY132" fmla="*/ 1029597 h 8964229"/>
              <a:gd name="connsiteX133" fmla="*/ 2533218 w 3573562"/>
              <a:gd name="connsiteY133" fmla="*/ 990268 h 8964229"/>
              <a:gd name="connsiteX134" fmla="*/ 2523385 w 3573562"/>
              <a:gd name="connsiteY134" fmla="*/ 941107 h 8964229"/>
              <a:gd name="connsiteX135" fmla="*/ 2493889 w 3573562"/>
              <a:gd name="connsiteY135" fmla="*/ 911610 h 8964229"/>
              <a:gd name="connsiteX136" fmla="*/ 2474224 w 3573562"/>
              <a:gd name="connsiteY136" fmla="*/ 882113 h 8964229"/>
              <a:gd name="connsiteX137" fmla="*/ 2464392 w 3573562"/>
              <a:gd name="connsiteY137" fmla="*/ 842784 h 8964229"/>
              <a:gd name="connsiteX138" fmla="*/ 2415230 w 3573562"/>
              <a:gd name="connsiteY138" fmla="*/ 764126 h 8964229"/>
              <a:gd name="connsiteX139" fmla="*/ 2385734 w 3573562"/>
              <a:gd name="connsiteY139" fmla="*/ 724797 h 8964229"/>
              <a:gd name="connsiteX140" fmla="*/ 2346405 w 3573562"/>
              <a:gd name="connsiteY140" fmla="*/ 646139 h 8964229"/>
              <a:gd name="connsiteX141" fmla="*/ 2316908 w 3573562"/>
              <a:gd name="connsiteY141" fmla="*/ 626474 h 8964229"/>
              <a:gd name="connsiteX142" fmla="*/ 2248082 w 3573562"/>
              <a:gd name="connsiteY142" fmla="*/ 606810 h 8964229"/>
              <a:gd name="connsiteX143" fmla="*/ 2218585 w 3573562"/>
              <a:gd name="connsiteY143" fmla="*/ 596978 h 8964229"/>
              <a:gd name="connsiteX144" fmla="*/ 2189089 w 3573562"/>
              <a:gd name="connsiteY144" fmla="*/ 537984 h 8964229"/>
              <a:gd name="connsiteX145" fmla="*/ 2227333 w 3573562"/>
              <a:gd name="connsiteY145" fmla="*/ 84504 h 8964229"/>
              <a:gd name="connsiteX146" fmla="*/ 1908214 w 3573562"/>
              <a:gd name="connsiteY146" fmla="*/ 30959 h 8964229"/>
              <a:gd name="connsiteX147" fmla="*/ 1671132 w 3573562"/>
              <a:gd name="connsiteY147" fmla="*/ 39882 h 8964229"/>
              <a:gd name="connsiteX148" fmla="*/ 1457182 w 3573562"/>
              <a:gd name="connsiteY148" fmla="*/ 48805 h 8964229"/>
              <a:gd name="connsiteX0" fmla="*/ 1457182 w 3573562"/>
              <a:gd name="connsiteY0" fmla="*/ 58637 h 8974061"/>
              <a:gd name="connsiteX1" fmla="*/ 1165925 w 3573562"/>
              <a:gd name="connsiteY1" fmla="*/ 178286 h 8974061"/>
              <a:gd name="connsiteX2" fmla="*/ 882568 w 3573562"/>
              <a:gd name="connsiteY2" fmla="*/ 442540 h 8974061"/>
              <a:gd name="connsiteX3" fmla="*/ 845555 w 3573562"/>
              <a:gd name="connsiteY3" fmla="*/ 489885 h 8974061"/>
              <a:gd name="connsiteX4" fmla="*/ 822425 w 3573562"/>
              <a:gd name="connsiteY4" fmla="*/ 760648 h 8974061"/>
              <a:gd name="connsiteX5" fmla="*/ 871566 w 3573562"/>
              <a:gd name="connsiteY5" fmla="*/ 970603 h 8974061"/>
              <a:gd name="connsiteX6" fmla="*/ 851901 w 3573562"/>
              <a:gd name="connsiteY6" fmla="*/ 1029597 h 8974061"/>
              <a:gd name="connsiteX7" fmla="*/ 842069 w 3573562"/>
              <a:gd name="connsiteY7" fmla="*/ 1059094 h 8974061"/>
              <a:gd name="connsiteX8" fmla="*/ 812572 w 3573562"/>
              <a:gd name="connsiteY8" fmla="*/ 1068926 h 8974061"/>
              <a:gd name="connsiteX9" fmla="*/ 773243 w 3573562"/>
              <a:gd name="connsiteY9" fmla="*/ 1137752 h 8974061"/>
              <a:gd name="connsiteX10" fmla="*/ 763411 w 3573562"/>
              <a:gd name="connsiteY10" fmla="*/ 1186913 h 8974061"/>
              <a:gd name="connsiteX11" fmla="*/ 753579 w 3573562"/>
              <a:gd name="connsiteY11" fmla="*/ 1560539 h 8974061"/>
              <a:gd name="connsiteX12" fmla="*/ 743747 w 3573562"/>
              <a:gd name="connsiteY12" fmla="*/ 1658861 h 8974061"/>
              <a:gd name="connsiteX13" fmla="*/ 724082 w 3573562"/>
              <a:gd name="connsiteY13" fmla="*/ 1698190 h 8974061"/>
              <a:gd name="connsiteX14" fmla="*/ 684753 w 3573562"/>
              <a:gd name="connsiteY14" fmla="*/ 1767016 h 8974061"/>
              <a:gd name="connsiteX15" fmla="*/ 674921 w 3573562"/>
              <a:gd name="connsiteY15" fmla="*/ 1796513 h 8974061"/>
              <a:gd name="connsiteX16" fmla="*/ 645424 w 3573562"/>
              <a:gd name="connsiteY16" fmla="*/ 1835842 h 8974061"/>
              <a:gd name="connsiteX17" fmla="*/ 606095 w 3573562"/>
              <a:gd name="connsiteY17" fmla="*/ 1894835 h 8974061"/>
              <a:gd name="connsiteX18" fmla="*/ 566766 w 3573562"/>
              <a:gd name="connsiteY18" fmla="*/ 1953829 h 8974061"/>
              <a:gd name="connsiteX19" fmla="*/ 527437 w 3573562"/>
              <a:gd name="connsiteY19" fmla="*/ 2022655 h 8974061"/>
              <a:gd name="connsiteX20" fmla="*/ 488108 w 3573562"/>
              <a:gd name="connsiteY20" fmla="*/ 2140642 h 8974061"/>
              <a:gd name="connsiteX21" fmla="*/ 478276 w 3573562"/>
              <a:gd name="connsiteY21" fmla="*/ 2189803 h 8974061"/>
              <a:gd name="connsiteX22" fmla="*/ 458611 w 3573562"/>
              <a:gd name="connsiteY22" fmla="*/ 2268461 h 8974061"/>
              <a:gd name="connsiteX23" fmla="*/ 448779 w 3573562"/>
              <a:gd name="connsiteY23" fmla="*/ 2327455 h 8974061"/>
              <a:gd name="connsiteX24" fmla="*/ 429114 w 3573562"/>
              <a:gd name="connsiteY24" fmla="*/ 2406113 h 8974061"/>
              <a:gd name="connsiteX25" fmla="*/ 409450 w 3573562"/>
              <a:gd name="connsiteY25" fmla="*/ 2494603 h 8974061"/>
              <a:gd name="connsiteX26" fmla="*/ 399618 w 3573562"/>
              <a:gd name="connsiteY26" fmla="*/ 2543764 h 8974061"/>
              <a:gd name="connsiteX27" fmla="*/ 419282 w 3573562"/>
              <a:gd name="connsiteY27" fmla="*/ 2750242 h 8974061"/>
              <a:gd name="connsiteX28" fmla="*/ 429114 w 3573562"/>
              <a:gd name="connsiteY28" fmla="*/ 2799403 h 8974061"/>
              <a:gd name="connsiteX29" fmla="*/ 419282 w 3573562"/>
              <a:gd name="connsiteY29" fmla="*/ 2956719 h 8974061"/>
              <a:gd name="connsiteX30" fmla="*/ 399618 w 3573562"/>
              <a:gd name="connsiteY30" fmla="*/ 3035377 h 8974061"/>
              <a:gd name="connsiteX31" fmla="*/ 389785 w 3573562"/>
              <a:gd name="connsiteY31" fmla="*/ 3074706 h 8974061"/>
              <a:gd name="connsiteX32" fmla="*/ 320960 w 3573562"/>
              <a:gd name="connsiteY32" fmla="*/ 3163197 h 8974061"/>
              <a:gd name="connsiteX33" fmla="*/ 291463 w 3573562"/>
              <a:gd name="connsiteY33" fmla="*/ 3261519 h 8974061"/>
              <a:gd name="connsiteX34" fmla="*/ 242301 w 3573562"/>
              <a:gd name="connsiteY34" fmla="*/ 3350010 h 8974061"/>
              <a:gd name="connsiteX35" fmla="*/ 232469 w 3573562"/>
              <a:gd name="connsiteY35" fmla="*/ 3409003 h 8974061"/>
              <a:gd name="connsiteX36" fmla="*/ 222637 w 3573562"/>
              <a:gd name="connsiteY36" fmla="*/ 3448332 h 8974061"/>
              <a:gd name="connsiteX37" fmla="*/ 202972 w 3573562"/>
              <a:gd name="connsiteY37" fmla="*/ 3743300 h 8974061"/>
              <a:gd name="connsiteX38" fmla="*/ 193140 w 3573562"/>
              <a:gd name="connsiteY38" fmla="*/ 3821958 h 8974061"/>
              <a:gd name="connsiteX39" fmla="*/ 173476 w 3573562"/>
              <a:gd name="connsiteY39" fmla="*/ 4116926 h 8974061"/>
              <a:gd name="connsiteX40" fmla="*/ 143979 w 3573562"/>
              <a:gd name="connsiteY40" fmla="*/ 4215248 h 8974061"/>
              <a:gd name="connsiteX41" fmla="*/ 114482 w 3573562"/>
              <a:gd name="connsiteY41" fmla="*/ 4313571 h 8974061"/>
              <a:gd name="connsiteX42" fmla="*/ 104650 w 3573562"/>
              <a:gd name="connsiteY42" fmla="*/ 4372564 h 8974061"/>
              <a:gd name="connsiteX43" fmla="*/ 94818 w 3573562"/>
              <a:gd name="connsiteY43" fmla="*/ 4559377 h 8974061"/>
              <a:gd name="connsiteX44" fmla="*/ 84985 w 3573562"/>
              <a:gd name="connsiteY44" fmla="*/ 4588874 h 8974061"/>
              <a:gd name="connsiteX45" fmla="*/ 75153 w 3573562"/>
              <a:gd name="connsiteY45" fmla="*/ 4697029 h 8974061"/>
              <a:gd name="connsiteX46" fmla="*/ 65321 w 3573562"/>
              <a:gd name="connsiteY46" fmla="*/ 4775687 h 8974061"/>
              <a:gd name="connsiteX47" fmla="*/ 45656 w 3573562"/>
              <a:gd name="connsiteY47" fmla="*/ 4864177 h 8974061"/>
              <a:gd name="connsiteX48" fmla="*/ 35824 w 3573562"/>
              <a:gd name="connsiteY48" fmla="*/ 4893674 h 8974061"/>
              <a:gd name="connsiteX49" fmla="*/ 16160 w 3573562"/>
              <a:gd name="connsiteY49" fmla="*/ 4962500 h 8974061"/>
              <a:gd name="connsiteX50" fmla="*/ 6327 w 3573562"/>
              <a:gd name="connsiteY50" fmla="*/ 5070655 h 8974061"/>
              <a:gd name="connsiteX51" fmla="*/ 25992 w 3573562"/>
              <a:gd name="connsiteY51" fmla="*/ 5316461 h 8974061"/>
              <a:gd name="connsiteX52" fmla="*/ 35824 w 3573562"/>
              <a:gd name="connsiteY52" fmla="*/ 5345958 h 8974061"/>
              <a:gd name="connsiteX53" fmla="*/ 55489 w 3573562"/>
              <a:gd name="connsiteY53" fmla="*/ 5463945 h 8974061"/>
              <a:gd name="connsiteX54" fmla="*/ 104650 w 3573562"/>
              <a:gd name="connsiteY54" fmla="*/ 5572100 h 8974061"/>
              <a:gd name="connsiteX55" fmla="*/ 134147 w 3573562"/>
              <a:gd name="connsiteY55" fmla="*/ 5670423 h 8974061"/>
              <a:gd name="connsiteX56" fmla="*/ 143979 w 3573562"/>
              <a:gd name="connsiteY56" fmla="*/ 5749081 h 8974061"/>
              <a:gd name="connsiteX57" fmla="*/ 173476 w 3573562"/>
              <a:gd name="connsiteY57" fmla="*/ 5847403 h 8974061"/>
              <a:gd name="connsiteX58" fmla="*/ 193140 w 3573562"/>
              <a:gd name="connsiteY58" fmla="*/ 5965390 h 8974061"/>
              <a:gd name="connsiteX59" fmla="*/ 202972 w 3573562"/>
              <a:gd name="connsiteY59" fmla="*/ 6093210 h 8974061"/>
              <a:gd name="connsiteX60" fmla="*/ 212805 w 3573562"/>
              <a:gd name="connsiteY60" fmla="*/ 6162035 h 8974061"/>
              <a:gd name="connsiteX61" fmla="*/ 252134 w 3573562"/>
              <a:gd name="connsiteY61" fmla="*/ 6221029 h 8974061"/>
              <a:gd name="connsiteX62" fmla="*/ 281630 w 3573562"/>
              <a:gd name="connsiteY62" fmla="*/ 6280023 h 8974061"/>
              <a:gd name="connsiteX63" fmla="*/ 311127 w 3573562"/>
              <a:gd name="connsiteY63" fmla="*/ 6368513 h 8974061"/>
              <a:gd name="connsiteX64" fmla="*/ 320960 w 3573562"/>
              <a:gd name="connsiteY64" fmla="*/ 6398010 h 8974061"/>
              <a:gd name="connsiteX65" fmla="*/ 360289 w 3573562"/>
              <a:gd name="connsiteY65" fmla="*/ 6457003 h 8974061"/>
              <a:gd name="connsiteX66" fmla="*/ 389785 w 3573562"/>
              <a:gd name="connsiteY66" fmla="*/ 6476668 h 8974061"/>
              <a:gd name="connsiteX67" fmla="*/ 399618 w 3573562"/>
              <a:gd name="connsiteY67" fmla="*/ 6506164 h 8974061"/>
              <a:gd name="connsiteX68" fmla="*/ 488108 w 3573562"/>
              <a:gd name="connsiteY68" fmla="*/ 6574990 h 8974061"/>
              <a:gd name="connsiteX69" fmla="*/ 547101 w 3573562"/>
              <a:gd name="connsiteY69" fmla="*/ 6879790 h 8974061"/>
              <a:gd name="connsiteX70" fmla="*/ 783076 w 3573562"/>
              <a:gd name="connsiteY70" fmla="*/ 8128487 h 8974061"/>
              <a:gd name="connsiteX71" fmla="*/ 960056 w 3573562"/>
              <a:gd name="connsiteY71" fmla="*/ 8806913 h 8974061"/>
              <a:gd name="connsiteX72" fmla="*/ 1205862 w 3573562"/>
              <a:gd name="connsiteY72" fmla="*/ 8905235 h 8974061"/>
              <a:gd name="connsiteX73" fmla="*/ 1461501 w 3573562"/>
              <a:gd name="connsiteY73" fmla="*/ 8974061 h 8974061"/>
              <a:gd name="connsiteX74" fmla="*/ 2818353 w 3573562"/>
              <a:gd name="connsiteY74" fmla="*/ 6928952 h 8974061"/>
              <a:gd name="connsiteX75" fmla="*/ 2847850 w 3573562"/>
              <a:gd name="connsiteY75" fmla="*/ 6899455 h 8974061"/>
              <a:gd name="connsiteX76" fmla="*/ 2877347 w 3573562"/>
              <a:gd name="connsiteY76" fmla="*/ 6791300 h 8974061"/>
              <a:gd name="connsiteX77" fmla="*/ 2887179 w 3573562"/>
              <a:gd name="connsiteY77" fmla="*/ 6742139 h 8974061"/>
              <a:gd name="connsiteX78" fmla="*/ 2926508 w 3573562"/>
              <a:gd name="connsiteY78" fmla="*/ 6663481 h 8974061"/>
              <a:gd name="connsiteX79" fmla="*/ 2956005 w 3573562"/>
              <a:gd name="connsiteY79" fmla="*/ 6653648 h 8974061"/>
              <a:gd name="connsiteX80" fmla="*/ 3054327 w 3573562"/>
              <a:gd name="connsiteY80" fmla="*/ 6535661 h 8974061"/>
              <a:gd name="connsiteX81" fmla="*/ 3073992 w 3573562"/>
              <a:gd name="connsiteY81" fmla="*/ 6506164 h 8974061"/>
              <a:gd name="connsiteX82" fmla="*/ 3093656 w 3573562"/>
              <a:gd name="connsiteY82" fmla="*/ 6476668 h 8974061"/>
              <a:gd name="connsiteX83" fmla="*/ 3211643 w 3573562"/>
              <a:gd name="connsiteY83" fmla="*/ 6398010 h 8974061"/>
              <a:gd name="connsiteX84" fmla="*/ 3309966 w 3573562"/>
              <a:gd name="connsiteY84" fmla="*/ 6289855 h 8974061"/>
              <a:gd name="connsiteX85" fmla="*/ 3319798 w 3573562"/>
              <a:gd name="connsiteY85" fmla="*/ 6250526 h 8974061"/>
              <a:gd name="connsiteX86" fmla="*/ 3339463 w 3573562"/>
              <a:gd name="connsiteY86" fmla="*/ 6152203 h 8974061"/>
              <a:gd name="connsiteX87" fmla="*/ 3349295 w 3573562"/>
              <a:gd name="connsiteY87" fmla="*/ 5994887 h 8974061"/>
              <a:gd name="connsiteX88" fmla="*/ 3319798 w 3573562"/>
              <a:gd name="connsiteY88" fmla="*/ 5542603 h 8974061"/>
              <a:gd name="connsiteX89" fmla="*/ 3290301 w 3573562"/>
              <a:gd name="connsiteY89" fmla="*/ 5385287 h 8974061"/>
              <a:gd name="connsiteX90" fmla="*/ 3280469 w 3573562"/>
              <a:gd name="connsiteY90" fmla="*/ 5306629 h 8974061"/>
              <a:gd name="connsiteX91" fmla="*/ 3300134 w 3573562"/>
              <a:gd name="connsiteY91" fmla="*/ 4923171 h 8974061"/>
              <a:gd name="connsiteX92" fmla="*/ 3309966 w 3573562"/>
              <a:gd name="connsiteY92" fmla="*/ 4815016 h 8974061"/>
              <a:gd name="connsiteX93" fmla="*/ 3319798 w 3573562"/>
              <a:gd name="connsiteY93" fmla="*/ 4588874 h 8974061"/>
              <a:gd name="connsiteX94" fmla="*/ 3329630 w 3573562"/>
              <a:gd name="connsiteY94" fmla="*/ 4500384 h 8974061"/>
              <a:gd name="connsiteX95" fmla="*/ 3349295 w 3573562"/>
              <a:gd name="connsiteY95" fmla="*/ 4323403 h 8974061"/>
              <a:gd name="connsiteX96" fmla="*/ 3378792 w 3573562"/>
              <a:gd name="connsiteY96" fmla="*/ 3979274 h 8974061"/>
              <a:gd name="connsiteX97" fmla="*/ 3408289 w 3573562"/>
              <a:gd name="connsiteY97" fmla="*/ 2937055 h 8974061"/>
              <a:gd name="connsiteX98" fmla="*/ 3398456 w 3573562"/>
              <a:gd name="connsiteY98" fmla="*/ 2789571 h 8974061"/>
              <a:gd name="connsiteX99" fmla="*/ 3378792 w 3573562"/>
              <a:gd name="connsiteY99" fmla="*/ 2701081 h 8974061"/>
              <a:gd name="connsiteX100" fmla="*/ 3359127 w 3573562"/>
              <a:gd name="connsiteY100" fmla="*/ 2563429 h 8974061"/>
              <a:gd name="connsiteX101" fmla="*/ 3339463 w 3573562"/>
              <a:gd name="connsiteY101" fmla="*/ 2504435 h 8974061"/>
              <a:gd name="connsiteX102" fmla="*/ 3300134 w 3573562"/>
              <a:gd name="connsiteY102" fmla="*/ 2406113 h 8974061"/>
              <a:gd name="connsiteX103" fmla="*/ 3290301 w 3573562"/>
              <a:gd name="connsiteY103" fmla="*/ 2366784 h 8974061"/>
              <a:gd name="connsiteX104" fmla="*/ 3270637 w 3573562"/>
              <a:gd name="connsiteY104" fmla="*/ 2337287 h 8974061"/>
              <a:gd name="connsiteX105" fmla="*/ 3241140 w 3573562"/>
              <a:gd name="connsiteY105" fmla="*/ 2288126 h 8974061"/>
              <a:gd name="connsiteX106" fmla="*/ 3231308 w 3573562"/>
              <a:gd name="connsiteY106" fmla="*/ 2258629 h 8974061"/>
              <a:gd name="connsiteX107" fmla="*/ 3201811 w 3573562"/>
              <a:gd name="connsiteY107" fmla="*/ 2199635 h 8974061"/>
              <a:gd name="connsiteX108" fmla="*/ 3172314 w 3573562"/>
              <a:gd name="connsiteY108" fmla="*/ 2101313 h 8974061"/>
              <a:gd name="connsiteX109" fmla="*/ 3152650 w 3573562"/>
              <a:gd name="connsiteY109" fmla="*/ 2052152 h 8974061"/>
              <a:gd name="connsiteX110" fmla="*/ 3093656 w 3573562"/>
              <a:gd name="connsiteY110" fmla="*/ 2002990 h 8974061"/>
              <a:gd name="connsiteX111" fmla="*/ 3083824 w 3573562"/>
              <a:gd name="connsiteY111" fmla="*/ 1973494 h 8974061"/>
              <a:gd name="connsiteX112" fmla="*/ 3044495 w 3573562"/>
              <a:gd name="connsiteY112" fmla="*/ 1934164 h 8974061"/>
              <a:gd name="connsiteX113" fmla="*/ 2975669 w 3573562"/>
              <a:gd name="connsiteY113" fmla="*/ 1885003 h 8974061"/>
              <a:gd name="connsiteX114" fmla="*/ 2956005 w 3573562"/>
              <a:gd name="connsiteY114" fmla="*/ 1855506 h 8974061"/>
              <a:gd name="connsiteX115" fmla="*/ 2926508 w 3573562"/>
              <a:gd name="connsiteY115" fmla="*/ 1826010 h 8974061"/>
              <a:gd name="connsiteX116" fmla="*/ 2916676 w 3573562"/>
              <a:gd name="connsiteY116" fmla="*/ 1796513 h 8974061"/>
              <a:gd name="connsiteX117" fmla="*/ 2887179 w 3573562"/>
              <a:gd name="connsiteY117" fmla="*/ 1767016 h 8974061"/>
              <a:gd name="connsiteX118" fmla="*/ 2867514 w 3573562"/>
              <a:gd name="connsiteY118" fmla="*/ 1727687 h 8974061"/>
              <a:gd name="connsiteX119" fmla="*/ 2828185 w 3573562"/>
              <a:gd name="connsiteY119" fmla="*/ 1688358 h 8974061"/>
              <a:gd name="connsiteX120" fmla="*/ 2798689 w 3573562"/>
              <a:gd name="connsiteY120" fmla="*/ 1649029 h 8974061"/>
              <a:gd name="connsiteX121" fmla="*/ 2779024 w 3573562"/>
              <a:gd name="connsiteY121" fmla="*/ 1619532 h 8974061"/>
              <a:gd name="connsiteX122" fmla="*/ 2720030 w 3573562"/>
              <a:gd name="connsiteY122" fmla="*/ 1540874 h 8974061"/>
              <a:gd name="connsiteX123" fmla="*/ 2710198 w 3573562"/>
              <a:gd name="connsiteY123" fmla="*/ 1511377 h 8974061"/>
              <a:gd name="connsiteX124" fmla="*/ 2690534 w 3573562"/>
              <a:gd name="connsiteY124" fmla="*/ 1481881 h 8974061"/>
              <a:gd name="connsiteX125" fmla="*/ 2661037 w 3573562"/>
              <a:gd name="connsiteY125" fmla="*/ 1403223 h 8974061"/>
              <a:gd name="connsiteX126" fmla="*/ 2651205 w 3573562"/>
              <a:gd name="connsiteY126" fmla="*/ 1363894 h 8974061"/>
              <a:gd name="connsiteX127" fmla="*/ 2611876 w 3573562"/>
              <a:gd name="connsiteY127" fmla="*/ 1285235 h 8974061"/>
              <a:gd name="connsiteX128" fmla="*/ 2592211 w 3573562"/>
              <a:gd name="connsiteY128" fmla="*/ 1206577 h 8974061"/>
              <a:gd name="connsiteX129" fmla="*/ 2572547 w 3573562"/>
              <a:gd name="connsiteY129" fmla="*/ 1157416 h 8974061"/>
              <a:gd name="connsiteX130" fmla="*/ 2562714 w 3573562"/>
              <a:gd name="connsiteY130" fmla="*/ 1118087 h 8974061"/>
              <a:gd name="connsiteX131" fmla="*/ 2552882 w 3573562"/>
              <a:gd name="connsiteY131" fmla="*/ 1088590 h 8974061"/>
              <a:gd name="connsiteX132" fmla="*/ 2543050 w 3573562"/>
              <a:gd name="connsiteY132" fmla="*/ 1039429 h 8974061"/>
              <a:gd name="connsiteX133" fmla="*/ 2533218 w 3573562"/>
              <a:gd name="connsiteY133" fmla="*/ 1000100 h 8974061"/>
              <a:gd name="connsiteX134" fmla="*/ 2523385 w 3573562"/>
              <a:gd name="connsiteY134" fmla="*/ 950939 h 8974061"/>
              <a:gd name="connsiteX135" fmla="*/ 2493889 w 3573562"/>
              <a:gd name="connsiteY135" fmla="*/ 921442 h 8974061"/>
              <a:gd name="connsiteX136" fmla="*/ 2474224 w 3573562"/>
              <a:gd name="connsiteY136" fmla="*/ 891945 h 8974061"/>
              <a:gd name="connsiteX137" fmla="*/ 2464392 w 3573562"/>
              <a:gd name="connsiteY137" fmla="*/ 852616 h 8974061"/>
              <a:gd name="connsiteX138" fmla="*/ 2415230 w 3573562"/>
              <a:gd name="connsiteY138" fmla="*/ 773958 h 8974061"/>
              <a:gd name="connsiteX139" fmla="*/ 2385734 w 3573562"/>
              <a:gd name="connsiteY139" fmla="*/ 734629 h 8974061"/>
              <a:gd name="connsiteX140" fmla="*/ 2346405 w 3573562"/>
              <a:gd name="connsiteY140" fmla="*/ 655971 h 8974061"/>
              <a:gd name="connsiteX141" fmla="*/ 2316908 w 3573562"/>
              <a:gd name="connsiteY141" fmla="*/ 636306 h 8974061"/>
              <a:gd name="connsiteX142" fmla="*/ 2248082 w 3573562"/>
              <a:gd name="connsiteY142" fmla="*/ 616642 h 8974061"/>
              <a:gd name="connsiteX143" fmla="*/ 2218585 w 3573562"/>
              <a:gd name="connsiteY143" fmla="*/ 606810 h 8974061"/>
              <a:gd name="connsiteX144" fmla="*/ 2227333 w 3573562"/>
              <a:gd name="connsiteY144" fmla="*/ 94336 h 8974061"/>
              <a:gd name="connsiteX145" fmla="*/ 1908214 w 3573562"/>
              <a:gd name="connsiteY145" fmla="*/ 40791 h 8974061"/>
              <a:gd name="connsiteX146" fmla="*/ 1671132 w 3573562"/>
              <a:gd name="connsiteY146" fmla="*/ 49714 h 8974061"/>
              <a:gd name="connsiteX147" fmla="*/ 1457182 w 3573562"/>
              <a:gd name="connsiteY147" fmla="*/ 58637 h 8974061"/>
              <a:gd name="connsiteX0" fmla="*/ 2218585 w 3573562"/>
              <a:gd name="connsiteY0" fmla="*/ 606810 h 8974061"/>
              <a:gd name="connsiteX1" fmla="*/ 2227333 w 3573562"/>
              <a:gd name="connsiteY1" fmla="*/ 94336 h 8974061"/>
              <a:gd name="connsiteX2" fmla="*/ 1908214 w 3573562"/>
              <a:gd name="connsiteY2" fmla="*/ 40791 h 8974061"/>
              <a:gd name="connsiteX3" fmla="*/ 1671132 w 3573562"/>
              <a:gd name="connsiteY3" fmla="*/ 49714 h 8974061"/>
              <a:gd name="connsiteX4" fmla="*/ 1457182 w 3573562"/>
              <a:gd name="connsiteY4" fmla="*/ 58637 h 8974061"/>
              <a:gd name="connsiteX5" fmla="*/ 1165925 w 3573562"/>
              <a:gd name="connsiteY5" fmla="*/ 178286 h 8974061"/>
              <a:gd name="connsiteX6" fmla="*/ 882568 w 3573562"/>
              <a:gd name="connsiteY6" fmla="*/ 442540 h 8974061"/>
              <a:gd name="connsiteX7" fmla="*/ 845555 w 3573562"/>
              <a:gd name="connsiteY7" fmla="*/ 489885 h 8974061"/>
              <a:gd name="connsiteX8" fmla="*/ 822425 w 3573562"/>
              <a:gd name="connsiteY8" fmla="*/ 760648 h 8974061"/>
              <a:gd name="connsiteX9" fmla="*/ 871566 w 3573562"/>
              <a:gd name="connsiteY9" fmla="*/ 970603 h 8974061"/>
              <a:gd name="connsiteX10" fmla="*/ 851901 w 3573562"/>
              <a:gd name="connsiteY10" fmla="*/ 1029597 h 8974061"/>
              <a:gd name="connsiteX11" fmla="*/ 842069 w 3573562"/>
              <a:gd name="connsiteY11" fmla="*/ 1059094 h 8974061"/>
              <a:gd name="connsiteX12" fmla="*/ 812572 w 3573562"/>
              <a:gd name="connsiteY12" fmla="*/ 1068926 h 8974061"/>
              <a:gd name="connsiteX13" fmla="*/ 773243 w 3573562"/>
              <a:gd name="connsiteY13" fmla="*/ 1137752 h 8974061"/>
              <a:gd name="connsiteX14" fmla="*/ 763411 w 3573562"/>
              <a:gd name="connsiteY14" fmla="*/ 1186913 h 8974061"/>
              <a:gd name="connsiteX15" fmla="*/ 753579 w 3573562"/>
              <a:gd name="connsiteY15" fmla="*/ 1560539 h 8974061"/>
              <a:gd name="connsiteX16" fmla="*/ 743747 w 3573562"/>
              <a:gd name="connsiteY16" fmla="*/ 1658861 h 8974061"/>
              <a:gd name="connsiteX17" fmla="*/ 724082 w 3573562"/>
              <a:gd name="connsiteY17" fmla="*/ 1698190 h 8974061"/>
              <a:gd name="connsiteX18" fmla="*/ 684753 w 3573562"/>
              <a:gd name="connsiteY18" fmla="*/ 1767016 h 8974061"/>
              <a:gd name="connsiteX19" fmla="*/ 674921 w 3573562"/>
              <a:gd name="connsiteY19" fmla="*/ 1796513 h 8974061"/>
              <a:gd name="connsiteX20" fmla="*/ 645424 w 3573562"/>
              <a:gd name="connsiteY20" fmla="*/ 1835842 h 8974061"/>
              <a:gd name="connsiteX21" fmla="*/ 606095 w 3573562"/>
              <a:gd name="connsiteY21" fmla="*/ 1894835 h 8974061"/>
              <a:gd name="connsiteX22" fmla="*/ 566766 w 3573562"/>
              <a:gd name="connsiteY22" fmla="*/ 1953829 h 8974061"/>
              <a:gd name="connsiteX23" fmla="*/ 527437 w 3573562"/>
              <a:gd name="connsiteY23" fmla="*/ 2022655 h 8974061"/>
              <a:gd name="connsiteX24" fmla="*/ 488108 w 3573562"/>
              <a:gd name="connsiteY24" fmla="*/ 2140642 h 8974061"/>
              <a:gd name="connsiteX25" fmla="*/ 478276 w 3573562"/>
              <a:gd name="connsiteY25" fmla="*/ 2189803 h 8974061"/>
              <a:gd name="connsiteX26" fmla="*/ 458611 w 3573562"/>
              <a:gd name="connsiteY26" fmla="*/ 2268461 h 8974061"/>
              <a:gd name="connsiteX27" fmla="*/ 448779 w 3573562"/>
              <a:gd name="connsiteY27" fmla="*/ 2327455 h 8974061"/>
              <a:gd name="connsiteX28" fmla="*/ 429114 w 3573562"/>
              <a:gd name="connsiteY28" fmla="*/ 2406113 h 8974061"/>
              <a:gd name="connsiteX29" fmla="*/ 409450 w 3573562"/>
              <a:gd name="connsiteY29" fmla="*/ 2494603 h 8974061"/>
              <a:gd name="connsiteX30" fmla="*/ 399618 w 3573562"/>
              <a:gd name="connsiteY30" fmla="*/ 2543764 h 8974061"/>
              <a:gd name="connsiteX31" fmla="*/ 419282 w 3573562"/>
              <a:gd name="connsiteY31" fmla="*/ 2750242 h 8974061"/>
              <a:gd name="connsiteX32" fmla="*/ 429114 w 3573562"/>
              <a:gd name="connsiteY32" fmla="*/ 2799403 h 8974061"/>
              <a:gd name="connsiteX33" fmla="*/ 419282 w 3573562"/>
              <a:gd name="connsiteY33" fmla="*/ 2956719 h 8974061"/>
              <a:gd name="connsiteX34" fmla="*/ 399618 w 3573562"/>
              <a:gd name="connsiteY34" fmla="*/ 3035377 h 8974061"/>
              <a:gd name="connsiteX35" fmla="*/ 389785 w 3573562"/>
              <a:gd name="connsiteY35" fmla="*/ 3074706 h 8974061"/>
              <a:gd name="connsiteX36" fmla="*/ 320960 w 3573562"/>
              <a:gd name="connsiteY36" fmla="*/ 3163197 h 8974061"/>
              <a:gd name="connsiteX37" fmla="*/ 291463 w 3573562"/>
              <a:gd name="connsiteY37" fmla="*/ 3261519 h 8974061"/>
              <a:gd name="connsiteX38" fmla="*/ 242301 w 3573562"/>
              <a:gd name="connsiteY38" fmla="*/ 3350010 h 8974061"/>
              <a:gd name="connsiteX39" fmla="*/ 232469 w 3573562"/>
              <a:gd name="connsiteY39" fmla="*/ 3409003 h 8974061"/>
              <a:gd name="connsiteX40" fmla="*/ 222637 w 3573562"/>
              <a:gd name="connsiteY40" fmla="*/ 3448332 h 8974061"/>
              <a:gd name="connsiteX41" fmla="*/ 202972 w 3573562"/>
              <a:gd name="connsiteY41" fmla="*/ 3743300 h 8974061"/>
              <a:gd name="connsiteX42" fmla="*/ 193140 w 3573562"/>
              <a:gd name="connsiteY42" fmla="*/ 3821958 h 8974061"/>
              <a:gd name="connsiteX43" fmla="*/ 173476 w 3573562"/>
              <a:gd name="connsiteY43" fmla="*/ 4116926 h 8974061"/>
              <a:gd name="connsiteX44" fmla="*/ 143979 w 3573562"/>
              <a:gd name="connsiteY44" fmla="*/ 4215248 h 8974061"/>
              <a:gd name="connsiteX45" fmla="*/ 114482 w 3573562"/>
              <a:gd name="connsiteY45" fmla="*/ 4313571 h 8974061"/>
              <a:gd name="connsiteX46" fmla="*/ 104650 w 3573562"/>
              <a:gd name="connsiteY46" fmla="*/ 4372564 h 8974061"/>
              <a:gd name="connsiteX47" fmla="*/ 94818 w 3573562"/>
              <a:gd name="connsiteY47" fmla="*/ 4559377 h 8974061"/>
              <a:gd name="connsiteX48" fmla="*/ 84985 w 3573562"/>
              <a:gd name="connsiteY48" fmla="*/ 4588874 h 8974061"/>
              <a:gd name="connsiteX49" fmla="*/ 75153 w 3573562"/>
              <a:gd name="connsiteY49" fmla="*/ 4697029 h 8974061"/>
              <a:gd name="connsiteX50" fmla="*/ 65321 w 3573562"/>
              <a:gd name="connsiteY50" fmla="*/ 4775687 h 8974061"/>
              <a:gd name="connsiteX51" fmla="*/ 45656 w 3573562"/>
              <a:gd name="connsiteY51" fmla="*/ 4864177 h 8974061"/>
              <a:gd name="connsiteX52" fmla="*/ 35824 w 3573562"/>
              <a:gd name="connsiteY52" fmla="*/ 4893674 h 8974061"/>
              <a:gd name="connsiteX53" fmla="*/ 16160 w 3573562"/>
              <a:gd name="connsiteY53" fmla="*/ 4962500 h 8974061"/>
              <a:gd name="connsiteX54" fmla="*/ 6327 w 3573562"/>
              <a:gd name="connsiteY54" fmla="*/ 5070655 h 8974061"/>
              <a:gd name="connsiteX55" fmla="*/ 25992 w 3573562"/>
              <a:gd name="connsiteY55" fmla="*/ 5316461 h 8974061"/>
              <a:gd name="connsiteX56" fmla="*/ 35824 w 3573562"/>
              <a:gd name="connsiteY56" fmla="*/ 5345958 h 8974061"/>
              <a:gd name="connsiteX57" fmla="*/ 55489 w 3573562"/>
              <a:gd name="connsiteY57" fmla="*/ 5463945 h 8974061"/>
              <a:gd name="connsiteX58" fmla="*/ 104650 w 3573562"/>
              <a:gd name="connsiteY58" fmla="*/ 5572100 h 8974061"/>
              <a:gd name="connsiteX59" fmla="*/ 134147 w 3573562"/>
              <a:gd name="connsiteY59" fmla="*/ 5670423 h 8974061"/>
              <a:gd name="connsiteX60" fmla="*/ 143979 w 3573562"/>
              <a:gd name="connsiteY60" fmla="*/ 5749081 h 8974061"/>
              <a:gd name="connsiteX61" fmla="*/ 173476 w 3573562"/>
              <a:gd name="connsiteY61" fmla="*/ 5847403 h 8974061"/>
              <a:gd name="connsiteX62" fmla="*/ 193140 w 3573562"/>
              <a:gd name="connsiteY62" fmla="*/ 5965390 h 8974061"/>
              <a:gd name="connsiteX63" fmla="*/ 202972 w 3573562"/>
              <a:gd name="connsiteY63" fmla="*/ 6093210 h 8974061"/>
              <a:gd name="connsiteX64" fmla="*/ 212805 w 3573562"/>
              <a:gd name="connsiteY64" fmla="*/ 6162035 h 8974061"/>
              <a:gd name="connsiteX65" fmla="*/ 252134 w 3573562"/>
              <a:gd name="connsiteY65" fmla="*/ 6221029 h 8974061"/>
              <a:gd name="connsiteX66" fmla="*/ 281630 w 3573562"/>
              <a:gd name="connsiteY66" fmla="*/ 6280023 h 8974061"/>
              <a:gd name="connsiteX67" fmla="*/ 311127 w 3573562"/>
              <a:gd name="connsiteY67" fmla="*/ 6368513 h 8974061"/>
              <a:gd name="connsiteX68" fmla="*/ 320960 w 3573562"/>
              <a:gd name="connsiteY68" fmla="*/ 6398010 h 8974061"/>
              <a:gd name="connsiteX69" fmla="*/ 360289 w 3573562"/>
              <a:gd name="connsiteY69" fmla="*/ 6457003 h 8974061"/>
              <a:gd name="connsiteX70" fmla="*/ 389785 w 3573562"/>
              <a:gd name="connsiteY70" fmla="*/ 6476668 h 8974061"/>
              <a:gd name="connsiteX71" fmla="*/ 399618 w 3573562"/>
              <a:gd name="connsiteY71" fmla="*/ 6506164 h 8974061"/>
              <a:gd name="connsiteX72" fmla="*/ 488108 w 3573562"/>
              <a:gd name="connsiteY72" fmla="*/ 6574990 h 8974061"/>
              <a:gd name="connsiteX73" fmla="*/ 547101 w 3573562"/>
              <a:gd name="connsiteY73" fmla="*/ 6879790 h 8974061"/>
              <a:gd name="connsiteX74" fmla="*/ 783076 w 3573562"/>
              <a:gd name="connsiteY74" fmla="*/ 8128487 h 8974061"/>
              <a:gd name="connsiteX75" fmla="*/ 960056 w 3573562"/>
              <a:gd name="connsiteY75" fmla="*/ 8806913 h 8974061"/>
              <a:gd name="connsiteX76" fmla="*/ 1205862 w 3573562"/>
              <a:gd name="connsiteY76" fmla="*/ 8905235 h 8974061"/>
              <a:gd name="connsiteX77" fmla="*/ 1461501 w 3573562"/>
              <a:gd name="connsiteY77" fmla="*/ 8974061 h 8974061"/>
              <a:gd name="connsiteX78" fmla="*/ 2818353 w 3573562"/>
              <a:gd name="connsiteY78" fmla="*/ 6928952 h 8974061"/>
              <a:gd name="connsiteX79" fmla="*/ 2847850 w 3573562"/>
              <a:gd name="connsiteY79" fmla="*/ 6899455 h 8974061"/>
              <a:gd name="connsiteX80" fmla="*/ 2877347 w 3573562"/>
              <a:gd name="connsiteY80" fmla="*/ 6791300 h 8974061"/>
              <a:gd name="connsiteX81" fmla="*/ 2887179 w 3573562"/>
              <a:gd name="connsiteY81" fmla="*/ 6742139 h 8974061"/>
              <a:gd name="connsiteX82" fmla="*/ 2926508 w 3573562"/>
              <a:gd name="connsiteY82" fmla="*/ 6663481 h 8974061"/>
              <a:gd name="connsiteX83" fmla="*/ 2956005 w 3573562"/>
              <a:gd name="connsiteY83" fmla="*/ 6653648 h 8974061"/>
              <a:gd name="connsiteX84" fmla="*/ 3054327 w 3573562"/>
              <a:gd name="connsiteY84" fmla="*/ 6535661 h 8974061"/>
              <a:gd name="connsiteX85" fmla="*/ 3073992 w 3573562"/>
              <a:gd name="connsiteY85" fmla="*/ 6506164 h 8974061"/>
              <a:gd name="connsiteX86" fmla="*/ 3093656 w 3573562"/>
              <a:gd name="connsiteY86" fmla="*/ 6476668 h 8974061"/>
              <a:gd name="connsiteX87" fmla="*/ 3211643 w 3573562"/>
              <a:gd name="connsiteY87" fmla="*/ 6398010 h 8974061"/>
              <a:gd name="connsiteX88" fmla="*/ 3309966 w 3573562"/>
              <a:gd name="connsiteY88" fmla="*/ 6289855 h 8974061"/>
              <a:gd name="connsiteX89" fmla="*/ 3319798 w 3573562"/>
              <a:gd name="connsiteY89" fmla="*/ 6250526 h 8974061"/>
              <a:gd name="connsiteX90" fmla="*/ 3339463 w 3573562"/>
              <a:gd name="connsiteY90" fmla="*/ 6152203 h 8974061"/>
              <a:gd name="connsiteX91" fmla="*/ 3349295 w 3573562"/>
              <a:gd name="connsiteY91" fmla="*/ 5994887 h 8974061"/>
              <a:gd name="connsiteX92" fmla="*/ 3319798 w 3573562"/>
              <a:gd name="connsiteY92" fmla="*/ 5542603 h 8974061"/>
              <a:gd name="connsiteX93" fmla="*/ 3290301 w 3573562"/>
              <a:gd name="connsiteY93" fmla="*/ 5385287 h 8974061"/>
              <a:gd name="connsiteX94" fmla="*/ 3280469 w 3573562"/>
              <a:gd name="connsiteY94" fmla="*/ 5306629 h 8974061"/>
              <a:gd name="connsiteX95" fmla="*/ 3300134 w 3573562"/>
              <a:gd name="connsiteY95" fmla="*/ 4923171 h 8974061"/>
              <a:gd name="connsiteX96" fmla="*/ 3309966 w 3573562"/>
              <a:gd name="connsiteY96" fmla="*/ 4815016 h 8974061"/>
              <a:gd name="connsiteX97" fmla="*/ 3319798 w 3573562"/>
              <a:gd name="connsiteY97" fmla="*/ 4588874 h 8974061"/>
              <a:gd name="connsiteX98" fmla="*/ 3329630 w 3573562"/>
              <a:gd name="connsiteY98" fmla="*/ 4500384 h 8974061"/>
              <a:gd name="connsiteX99" fmla="*/ 3349295 w 3573562"/>
              <a:gd name="connsiteY99" fmla="*/ 4323403 h 8974061"/>
              <a:gd name="connsiteX100" fmla="*/ 3378792 w 3573562"/>
              <a:gd name="connsiteY100" fmla="*/ 3979274 h 8974061"/>
              <a:gd name="connsiteX101" fmla="*/ 3408289 w 3573562"/>
              <a:gd name="connsiteY101" fmla="*/ 2937055 h 8974061"/>
              <a:gd name="connsiteX102" fmla="*/ 3398456 w 3573562"/>
              <a:gd name="connsiteY102" fmla="*/ 2789571 h 8974061"/>
              <a:gd name="connsiteX103" fmla="*/ 3378792 w 3573562"/>
              <a:gd name="connsiteY103" fmla="*/ 2701081 h 8974061"/>
              <a:gd name="connsiteX104" fmla="*/ 3359127 w 3573562"/>
              <a:gd name="connsiteY104" fmla="*/ 2563429 h 8974061"/>
              <a:gd name="connsiteX105" fmla="*/ 3339463 w 3573562"/>
              <a:gd name="connsiteY105" fmla="*/ 2504435 h 8974061"/>
              <a:gd name="connsiteX106" fmla="*/ 3300134 w 3573562"/>
              <a:gd name="connsiteY106" fmla="*/ 2406113 h 8974061"/>
              <a:gd name="connsiteX107" fmla="*/ 3290301 w 3573562"/>
              <a:gd name="connsiteY107" fmla="*/ 2366784 h 8974061"/>
              <a:gd name="connsiteX108" fmla="*/ 3270637 w 3573562"/>
              <a:gd name="connsiteY108" fmla="*/ 2337287 h 8974061"/>
              <a:gd name="connsiteX109" fmla="*/ 3241140 w 3573562"/>
              <a:gd name="connsiteY109" fmla="*/ 2288126 h 8974061"/>
              <a:gd name="connsiteX110" fmla="*/ 3231308 w 3573562"/>
              <a:gd name="connsiteY110" fmla="*/ 2258629 h 8974061"/>
              <a:gd name="connsiteX111" fmla="*/ 3201811 w 3573562"/>
              <a:gd name="connsiteY111" fmla="*/ 2199635 h 8974061"/>
              <a:gd name="connsiteX112" fmla="*/ 3172314 w 3573562"/>
              <a:gd name="connsiteY112" fmla="*/ 2101313 h 8974061"/>
              <a:gd name="connsiteX113" fmla="*/ 3152650 w 3573562"/>
              <a:gd name="connsiteY113" fmla="*/ 2052152 h 8974061"/>
              <a:gd name="connsiteX114" fmla="*/ 3093656 w 3573562"/>
              <a:gd name="connsiteY114" fmla="*/ 2002990 h 8974061"/>
              <a:gd name="connsiteX115" fmla="*/ 3083824 w 3573562"/>
              <a:gd name="connsiteY115" fmla="*/ 1973494 h 8974061"/>
              <a:gd name="connsiteX116" fmla="*/ 3044495 w 3573562"/>
              <a:gd name="connsiteY116" fmla="*/ 1934164 h 8974061"/>
              <a:gd name="connsiteX117" fmla="*/ 2975669 w 3573562"/>
              <a:gd name="connsiteY117" fmla="*/ 1885003 h 8974061"/>
              <a:gd name="connsiteX118" fmla="*/ 2956005 w 3573562"/>
              <a:gd name="connsiteY118" fmla="*/ 1855506 h 8974061"/>
              <a:gd name="connsiteX119" fmla="*/ 2926508 w 3573562"/>
              <a:gd name="connsiteY119" fmla="*/ 1826010 h 8974061"/>
              <a:gd name="connsiteX120" fmla="*/ 2916676 w 3573562"/>
              <a:gd name="connsiteY120" fmla="*/ 1796513 h 8974061"/>
              <a:gd name="connsiteX121" fmla="*/ 2887179 w 3573562"/>
              <a:gd name="connsiteY121" fmla="*/ 1767016 h 8974061"/>
              <a:gd name="connsiteX122" fmla="*/ 2867514 w 3573562"/>
              <a:gd name="connsiteY122" fmla="*/ 1727687 h 8974061"/>
              <a:gd name="connsiteX123" fmla="*/ 2828185 w 3573562"/>
              <a:gd name="connsiteY123" fmla="*/ 1688358 h 8974061"/>
              <a:gd name="connsiteX124" fmla="*/ 2798689 w 3573562"/>
              <a:gd name="connsiteY124" fmla="*/ 1649029 h 8974061"/>
              <a:gd name="connsiteX125" fmla="*/ 2779024 w 3573562"/>
              <a:gd name="connsiteY125" fmla="*/ 1619532 h 8974061"/>
              <a:gd name="connsiteX126" fmla="*/ 2720030 w 3573562"/>
              <a:gd name="connsiteY126" fmla="*/ 1540874 h 8974061"/>
              <a:gd name="connsiteX127" fmla="*/ 2710198 w 3573562"/>
              <a:gd name="connsiteY127" fmla="*/ 1511377 h 8974061"/>
              <a:gd name="connsiteX128" fmla="*/ 2690534 w 3573562"/>
              <a:gd name="connsiteY128" fmla="*/ 1481881 h 8974061"/>
              <a:gd name="connsiteX129" fmla="*/ 2661037 w 3573562"/>
              <a:gd name="connsiteY129" fmla="*/ 1403223 h 8974061"/>
              <a:gd name="connsiteX130" fmla="*/ 2651205 w 3573562"/>
              <a:gd name="connsiteY130" fmla="*/ 1363894 h 8974061"/>
              <a:gd name="connsiteX131" fmla="*/ 2611876 w 3573562"/>
              <a:gd name="connsiteY131" fmla="*/ 1285235 h 8974061"/>
              <a:gd name="connsiteX132" fmla="*/ 2592211 w 3573562"/>
              <a:gd name="connsiteY132" fmla="*/ 1206577 h 8974061"/>
              <a:gd name="connsiteX133" fmla="*/ 2572547 w 3573562"/>
              <a:gd name="connsiteY133" fmla="*/ 1157416 h 8974061"/>
              <a:gd name="connsiteX134" fmla="*/ 2562714 w 3573562"/>
              <a:gd name="connsiteY134" fmla="*/ 1118087 h 8974061"/>
              <a:gd name="connsiteX135" fmla="*/ 2552882 w 3573562"/>
              <a:gd name="connsiteY135" fmla="*/ 1088590 h 8974061"/>
              <a:gd name="connsiteX136" fmla="*/ 2543050 w 3573562"/>
              <a:gd name="connsiteY136" fmla="*/ 1039429 h 8974061"/>
              <a:gd name="connsiteX137" fmla="*/ 2533218 w 3573562"/>
              <a:gd name="connsiteY137" fmla="*/ 1000100 h 8974061"/>
              <a:gd name="connsiteX138" fmla="*/ 2523385 w 3573562"/>
              <a:gd name="connsiteY138" fmla="*/ 950939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16908 w 3573562"/>
              <a:gd name="connsiteY145" fmla="*/ 636306 h 8974061"/>
              <a:gd name="connsiteX146" fmla="*/ 2248082 w 3573562"/>
              <a:gd name="connsiteY146" fmla="*/ 616642 h 8974061"/>
              <a:gd name="connsiteX147" fmla="*/ 2268041 w 3573562"/>
              <a:gd name="connsiteY147" fmla="*/ 689806 h 8974061"/>
              <a:gd name="connsiteX0" fmla="*/ 2218585 w 3573562"/>
              <a:gd name="connsiteY0" fmla="*/ 606810 h 8974061"/>
              <a:gd name="connsiteX1" fmla="*/ 2227333 w 3573562"/>
              <a:gd name="connsiteY1" fmla="*/ 94336 h 8974061"/>
              <a:gd name="connsiteX2" fmla="*/ 1908214 w 3573562"/>
              <a:gd name="connsiteY2" fmla="*/ 40791 h 8974061"/>
              <a:gd name="connsiteX3" fmla="*/ 1671132 w 3573562"/>
              <a:gd name="connsiteY3" fmla="*/ 49714 h 8974061"/>
              <a:gd name="connsiteX4" fmla="*/ 1457182 w 3573562"/>
              <a:gd name="connsiteY4" fmla="*/ 58637 h 8974061"/>
              <a:gd name="connsiteX5" fmla="*/ 1165925 w 3573562"/>
              <a:gd name="connsiteY5" fmla="*/ 178286 h 8974061"/>
              <a:gd name="connsiteX6" fmla="*/ 882568 w 3573562"/>
              <a:gd name="connsiteY6" fmla="*/ 442540 h 8974061"/>
              <a:gd name="connsiteX7" fmla="*/ 845555 w 3573562"/>
              <a:gd name="connsiteY7" fmla="*/ 489885 h 8974061"/>
              <a:gd name="connsiteX8" fmla="*/ 822425 w 3573562"/>
              <a:gd name="connsiteY8" fmla="*/ 760648 h 8974061"/>
              <a:gd name="connsiteX9" fmla="*/ 871566 w 3573562"/>
              <a:gd name="connsiteY9" fmla="*/ 970603 h 8974061"/>
              <a:gd name="connsiteX10" fmla="*/ 851901 w 3573562"/>
              <a:gd name="connsiteY10" fmla="*/ 1029597 h 8974061"/>
              <a:gd name="connsiteX11" fmla="*/ 842069 w 3573562"/>
              <a:gd name="connsiteY11" fmla="*/ 1059094 h 8974061"/>
              <a:gd name="connsiteX12" fmla="*/ 812572 w 3573562"/>
              <a:gd name="connsiteY12" fmla="*/ 1068926 h 8974061"/>
              <a:gd name="connsiteX13" fmla="*/ 773243 w 3573562"/>
              <a:gd name="connsiteY13" fmla="*/ 1137752 h 8974061"/>
              <a:gd name="connsiteX14" fmla="*/ 763411 w 3573562"/>
              <a:gd name="connsiteY14" fmla="*/ 1186913 h 8974061"/>
              <a:gd name="connsiteX15" fmla="*/ 753579 w 3573562"/>
              <a:gd name="connsiteY15" fmla="*/ 1560539 h 8974061"/>
              <a:gd name="connsiteX16" fmla="*/ 743747 w 3573562"/>
              <a:gd name="connsiteY16" fmla="*/ 1658861 h 8974061"/>
              <a:gd name="connsiteX17" fmla="*/ 724082 w 3573562"/>
              <a:gd name="connsiteY17" fmla="*/ 1698190 h 8974061"/>
              <a:gd name="connsiteX18" fmla="*/ 684753 w 3573562"/>
              <a:gd name="connsiteY18" fmla="*/ 1767016 h 8974061"/>
              <a:gd name="connsiteX19" fmla="*/ 674921 w 3573562"/>
              <a:gd name="connsiteY19" fmla="*/ 1796513 h 8974061"/>
              <a:gd name="connsiteX20" fmla="*/ 645424 w 3573562"/>
              <a:gd name="connsiteY20" fmla="*/ 1835842 h 8974061"/>
              <a:gd name="connsiteX21" fmla="*/ 606095 w 3573562"/>
              <a:gd name="connsiteY21" fmla="*/ 1894835 h 8974061"/>
              <a:gd name="connsiteX22" fmla="*/ 566766 w 3573562"/>
              <a:gd name="connsiteY22" fmla="*/ 1953829 h 8974061"/>
              <a:gd name="connsiteX23" fmla="*/ 527437 w 3573562"/>
              <a:gd name="connsiteY23" fmla="*/ 2022655 h 8974061"/>
              <a:gd name="connsiteX24" fmla="*/ 488108 w 3573562"/>
              <a:gd name="connsiteY24" fmla="*/ 2140642 h 8974061"/>
              <a:gd name="connsiteX25" fmla="*/ 478276 w 3573562"/>
              <a:gd name="connsiteY25" fmla="*/ 2189803 h 8974061"/>
              <a:gd name="connsiteX26" fmla="*/ 458611 w 3573562"/>
              <a:gd name="connsiteY26" fmla="*/ 2268461 h 8974061"/>
              <a:gd name="connsiteX27" fmla="*/ 448779 w 3573562"/>
              <a:gd name="connsiteY27" fmla="*/ 2327455 h 8974061"/>
              <a:gd name="connsiteX28" fmla="*/ 429114 w 3573562"/>
              <a:gd name="connsiteY28" fmla="*/ 2406113 h 8974061"/>
              <a:gd name="connsiteX29" fmla="*/ 409450 w 3573562"/>
              <a:gd name="connsiteY29" fmla="*/ 2494603 h 8974061"/>
              <a:gd name="connsiteX30" fmla="*/ 399618 w 3573562"/>
              <a:gd name="connsiteY30" fmla="*/ 2543764 h 8974061"/>
              <a:gd name="connsiteX31" fmla="*/ 419282 w 3573562"/>
              <a:gd name="connsiteY31" fmla="*/ 2750242 h 8974061"/>
              <a:gd name="connsiteX32" fmla="*/ 429114 w 3573562"/>
              <a:gd name="connsiteY32" fmla="*/ 2799403 h 8974061"/>
              <a:gd name="connsiteX33" fmla="*/ 419282 w 3573562"/>
              <a:gd name="connsiteY33" fmla="*/ 2956719 h 8974061"/>
              <a:gd name="connsiteX34" fmla="*/ 399618 w 3573562"/>
              <a:gd name="connsiteY34" fmla="*/ 3035377 h 8974061"/>
              <a:gd name="connsiteX35" fmla="*/ 389785 w 3573562"/>
              <a:gd name="connsiteY35" fmla="*/ 3074706 h 8974061"/>
              <a:gd name="connsiteX36" fmla="*/ 320960 w 3573562"/>
              <a:gd name="connsiteY36" fmla="*/ 3163197 h 8974061"/>
              <a:gd name="connsiteX37" fmla="*/ 291463 w 3573562"/>
              <a:gd name="connsiteY37" fmla="*/ 3261519 h 8974061"/>
              <a:gd name="connsiteX38" fmla="*/ 242301 w 3573562"/>
              <a:gd name="connsiteY38" fmla="*/ 3350010 h 8974061"/>
              <a:gd name="connsiteX39" fmla="*/ 232469 w 3573562"/>
              <a:gd name="connsiteY39" fmla="*/ 3409003 h 8974061"/>
              <a:gd name="connsiteX40" fmla="*/ 222637 w 3573562"/>
              <a:gd name="connsiteY40" fmla="*/ 3448332 h 8974061"/>
              <a:gd name="connsiteX41" fmla="*/ 202972 w 3573562"/>
              <a:gd name="connsiteY41" fmla="*/ 3743300 h 8974061"/>
              <a:gd name="connsiteX42" fmla="*/ 193140 w 3573562"/>
              <a:gd name="connsiteY42" fmla="*/ 3821958 h 8974061"/>
              <a:gd name="connsiteX43" fmla="*/ 173476 w 3573562"/>
              <a:gd name="connsiteY43" fmla="*/ 4116926 h 8974061"/>
              <a:gd name="connsiteX44" fmla="*/ 143979 w 3573562"/>
              <a:gd name="connsiteY44" fmla="*/ 4215248 h 8974061"/>
              <a:gd name="connsiteX45" fmla="*/ 114482 w 3573562"/>
              <a:gd name="connsiteY45" fmla="*/ 4313571 h 8974061"/>
              <a:gd name="connsiteX46" fmla="*/ 104650 w 3573562"/>
              <a:gd name="connsiteY46" fmla="*/ 4372564 h 8974061"/>
              <a:gd name="connsiteX47" fmla="*/ 94818 w 3573562"/>
              <a:gd name="connsiteY47" fmla="*/ 4559377 h 8974061"/>
              <a:gd name="connsiteX48" fmla="*/ 84985 w 3573562"/>
              <a:gd name="connsiteY48" fmla="*/ 4588874 h 8974061"/>
              <a:gd name="connsiteX49" fmla="*/ 75153 w 3573562"/>
              <a:gd name="connsiteY49" fmla="*/ 4697029 h 8974061"/>
              <a:gd name="connsiteX50" fmla="*/ 65321 w 3573562"/>
              <a:gd name="connsiteY50" fmla="*/ 4775687 h 8974061"/>
              <a:gd name="connsiteX51" fmla="*/ 45656 w 3573562"/>
              <a:gd name="connsiteY51" fmla="*/ 4864177 h 8974061"/>
              <a:gd name="connsiteX52" fmla="*/ 35824 w 3573562"/>
              <a:gd name="connsiteY52" fmla="*/ 4893674 h 8974061"/>
              <a:gd name="connsiteX53" fmla="*/ 16160 w 3573562"/>
              <a:gd name="connsiteY53" fmla="*/ 4962500 h 8974061"/>
              <a:gd name="connsiteX54" fmla="*/ 6327 w 3573562"/>
              <a:gd name="connsiteY54" fmla="*/ 5070655 h 8974061"/>
              <a:gd name="connsiteX55" fmla="*/ 25992 w 3573562"/>
              <a:gd name="connsiteY55" fmla="*/ 5316461 h 8974061"/>
              <a:gd name="connsiteX56" fmla="*/ 35824 w 3573562"/>
              <a:gd name="connsiteY56" fmla="*/ 5345958 h 8974061"/>
              <a:gd name="connsiteX57" fmla="*/ 55489 w 3573562"/>
              <a:gd name="connsiteY57" fmla="*/ 5463945 h 8974061"/>
              <a:gd name="connsiteX58" fmla="*/ 104650 w 3573562"/>
              <a:gd name="connsiteY58" fmla="*/ 5572100 h 8974061"/>
              <a:gd name="connsiteX59" fmla="*/ 134147 w 3573562"/>
              <a:gd name="connsiteY59" fmla="*/ 5670423 h 8974061"/>
              <a:gd name="connsiteX60" fmla="*/ 143979 w 3573562"/>
              <a:gd name="connsiteY60" fmla="*/ 5749081 h 8974061"/>
              <a:gd name="connsiteX61" fmla="*/ 173476 w 3573562"/>
              <a:gd name="connsiteY61" fmla="*/ 5847403 h 8974061"/>
              <a:gd name="connsiteX62" fmla="*/ 193140 w 3573562"/>
              <a:gd name="connsiteY62" fmla="*/ 5965390 h 8974061"/>
              <a:gd name="connsiteX63" fmla="*/ 202972 w 3573562"/>
              <a:gd name="connsiteY63" fmla="*/ 6093210 h 8974061"/>
              <a:gd name="connsiteX64" fmla="*/ 212805 w 3573562"/>
              <a:gd name="connsiteY64" fmla="*/ 6162035 h 8974061"/>
              <a:gd name="connsiteX65" fmla="*/ 252134 w 3573562"/>
              <a:gd name="connsiteY65" fmla="*/ 6221029 h 8974061"/>
              <a:gd name="connsiteX66" fmla="*/ 281630 w 3573562"/>
              <a:gd name="connsiteY66" fmla="*/ 6280023 h 8974061"/>
              <a:gd name="connsiteX67" fmla="*/ 311127 w 3573562"/>
              <a:gd name="connsiteY67" fmla="*/ 6368513 h 8974061"/>
              <a:gd name="connsiteX68" fmla="*/ 320960 w 3573562"/>
              <a:gd name="connsiteY68" fmla="*/ 6398010 h 8974061"/>
              <a:gd name="connsiteX69" fmla="*/ 360289 w 3573562"/>
              <a:gd name="connsiteY69" fmla="*/ 6457003 h 8974061"/>
              <a:gd name="connsiteX70" fmla="*/ 389785 w 3573562"/>
              <a:gd name="connsiteY70" fmla="*/ 6476668 h 8974061"/>
              <a:gd name="connsiteX71" fmla="*/ 399618 w 3573562"/>
              <a:gd name="connsiteY71" fmla="*/ 6506164 h 8974061"/>
              <a:gd name="connsiteX72" fmla="*/ 488108 w 3573562"/>
              <a:gd name="connsiteY72" fmla="*/ 6574990 h 8974061"/>
              <a:gd name="connsiteX73" fmla="*/ 547101 w 3573562"/>
              <a:gd name="connsiteY73" fmla="*/ 6879790 h 8974061"/>
              <a:gd name="connsiteX74" fmla="*/ 783076 w 3573562"/>
              <a:gd name="connsiteY74" fmla="*/ 8128487 h 8974061"/>
              <a:gd name="connsiteX75" fmla="*/ 960056 w 3573562"/>
              <a:gd name="connsiteY75" fmla="*/ 8806913 h 8974061"/>
              <a:gd name="connsiteX76" fmla="*/ 1205862 w 3573562"/>
              <a:gd name="connsiteY76" fmla="*/ 8905235 h 8974061"/>
              <a:gd name="connsiteX77" fmla="*/ 1461501 w 3573562"/>
              <a:gd name="connsiteY77" fmla="*/ 8974061 h 8974061"/>
              <a:gd name="connsiteX78" fmla="*/ 2818353 w 3573562"/>
              <a:gd name="connsiteY78" fmla="*/ 6928952 h 8974061"/>
              <a:gd name="connsiteX79" fmla="*/ 2847850 w 3573562"/>
              <a:gd name="connsiteY79" fmla="*/ 6899455 h 8974061"/>
              <a:gd name="connsiteX80" fmla="*/ 2877347 w 3573562"/>
              <a:gd name="connsiteY80" fmla="*/ 6791300 h 8974061"/>
              <a:gd name="connsiteX81" fmla="*/ 2887179 w 3573562"/>
              <a:gd name="connsiteY81" fmla="*/ 6742139 h 8974061"/>
              <a:gd name="connsiteX82" fmla="*/ 2926508 w 3573562"/>
              <a:gd name="connsiteY82" fmla="*/ 6663481 h 8974061"/>
              <a:gd name="connsiteX83" fmla="*/ 2956005 w 3573562"/>
              <a:gd name="connsiteY83" fmla="*/ 6653648 h 8974061"/>
              <a:gd name="connsiteX84" fmla="*/ 3054327 w 3573562"/>
              <a:gd name="connsiteY84" fmla="*/ 6535661 h 8974061"/>
              <a:gd name="connsiteX85" fmla="*/ 3073992 w 3573562"/>
              <a:gd name="connsiteY85" fmla="*/ 6506164 h 8974061"/>
              <a:gd name="connsiteX86" fmla="*/ 3093656 w 3573562"/>
              <a:gd name="connsiteY86" fmla="*/ 6476668 h 8974061"/>
              <a:gd name="connsiteX87" fmla="*/ 3211643 w 3573562"/>
              <a:gd name="connsiteY87" fmla="*/ 6398010 h 8974061"/>
              <a:gd name="connsiteX88" fmla="*/ 3309966 w 3573562"/>
              <a:gd name="connsiteY88" fmla="*/ 6289855 h 8974061"/>
              <a:gd name="connsiteX89" fmla="*/ 3319798 w 3573562"/>
              <a:gd name="connsiteY89" fmla="*/ 6250526 h 8974061"/>
              <a:gd name="connsiteX90" fmla="*/ 3339463 w 3573562"/>
              <a:gd name="connsiteY90" fmla="*/ 6152203 h 8974061"/>
              <a:gd name="connsiteX91" fmla="*/ 3349295 w 3573562"/>
              <a:gd name="connsiteY91" fmla="*/ 5994887 h 8974061"/>
              <a:gd name="connsiteX92" fmla="*/ 3319798 w 3573562"/>
              <a:gd name="connsiteY92" fmla="*/ 5542603 h 8974061"/>
              <a:gd name="connsiteX93" fmla="*/ 3290301 w 3573562"/>
              <a:gd name="connsiteY93" fmla="*/ 5385287 h 8974061"/>
              <a:gd name="connsiteX94" fmla="*/ 3280469 w 3573562"/>
              <a:gd name="connsiteY94" fmla="*/ 5306629 h 8974061"/>
              <a:gd name="connsiteX95" fmla="*/ 3300134 w 3573562"/>
              <a:gd name="connsiteY95" fmla="*/ 4923171 h 8974061"/>
              <a:gd name="connsiteX96" fmla="*/ 3309966 w 3573562"/>
              <a:gd name="connsiteY96" fmla="*/ 4815016 h 8974061"/>
              <a:gd name="connsiteX97" fmla="*/ 3319798 w 3573562"/>
              <a:gd name="connsiteY97" fmla="*/ 4588874 h 8974061"/>
              <a:gd name="connsiteX98" fmla="*/ 3329630 w 3573562"/>
              <a:gd name="connsiteY98" fmla="*/ 4500384 h 8974061"/>
              <a:gd name="connsiteX99" fmla="*/ 3349295 w 3573562"/>
              <a:gd name="connsiteY99" fmla="*/ 4323403 h 8974061"/>
              <a:gd name="connsiteX100" fmla="*/ 3378792 w 3573562"/>
              <a:gd name="connsiteY100" fmla="*/ 3979274 h 8974061"/>
              <a:gd name="connsiteX101" fmla="*/ 3408289 w 3573562"/>
              <a:gd name="connsiteY101" fmla="*/ 2937055 h 8974061"/>
              <a:gd name="connsiteX102" fmla="*/ 3398456 w 3573562"/>
              <a:gd name="connsiteY102" fmla="*/ 2789571 h 8974061"/>
              <a:gd name="connsiteX103" fmla="*/ 3378792 w 3573562"/>
              <a:gd name="connsiteY103" fmla="*/ 2701081 h 8974061"/>
              <a:gd name="connsiteX104" fmla="*/ 3359127 w 3573562"/>
              <a:gd name="connsiteY104" fmla="*/ 2563429 h 8974061"/>
              <a:gd name="connsiteX105" fmla="*/ 3339463 w 3573562"/>
              <a:gd name="connsiteY105" fmla="*/ 2504435 h 8974061"/>
              <a:gd name="connsiteX106" fmla="*/ 3300134 w 3573562"/>
              <a:gd name="connsiteY106" fmla="*/ 2406113 h 8974061"/>
              <a:gd name="connsiteX107" fmla="*/ 3290301 w 3573562"/>
              <a:gd name="connsiteY107" fmla="*/ 2366784 h 8974061"/>
              <a:gd name="connsiteX108" fmla="*/ 3270637 w 3573562"/>
              <a:gd name="connsiteY108" fmla="*/ 2337287 h 8974061"/>
              <a:gd name="connsiteX109" fmla="*/ 3241140 w 3573562"/>
              <a:gd name="connsiteY109" fmla="*/ 2288126 h 8974061"/>
              <a:gd name="connsiteX110" fmla="*/ 3231308 w 3573562"/>
              <a:gd name="connsiteY110" fmla="*/ 2258629 h 8974061"/>
              <a:gd name="connsiteX111" fmla="*/ 3201811 w 3573562"/>
              <a:gd name="connsiteY111" fmla="*/ 2199635 h 8974061"/>
              <a:gd name="connsiteX112" fmla="*/ 3172314 w 3573562"/>
              <a:gd name="connsiteY112" fmla="*/ 2101313 h 8974061"/>
              <a:gd name="connsiteX113" fmla="*/ 3152650 w 3573562"/>
              <a:gd name="connsiteY113" fmla="*/ 2052152 h 8974061"/>
              <a:gd name="connsiteX114" fmla="*/ 3093656 w 3573562"/>
              <a:gd name="connsiteY114" fmla="*/ 2002990 h 8974061"/>
              <a:gd name="connsiteX115" fmla="*/ 3083824 w 3573562"/>
              <a:gd name="connsiteY115" fmla="*/ 1973494 h 8974061"/>
              <a:gd name="connsiteX116" fmla="*/ 3044495 w 3573562"/>
              <a:gd name="connsiteY116" fmla="*/ 1934164 h 8974061"/>
              <a:gd name="connsiteX117" fmla="*/ 2975669 w 3573562"/>
              <a:gd name="connsiteY117" fmla="*/ 1885003 h 8974061"/>
              <a:gd name="connsiteX118" fmla="*/ 2956005 w 3573562"/>
              <a:gd name="connsiteY118" fmla="*/ 1855506 h 8974061"/>
              <a:gd name="connsiteX119" fmla="*/ 2926508 w 3573562"/>
              <a:gd name="connsiteY119" fmla="*/ 1826010 h 8974061"/>
              <a:gd name="connsiteX120" fmla="*/ 2916676 w 3573562"/>
              <a:gd name="connsiteY120" fmla="*/ 1796513 h 8974061"/>
              <a:gd name="connsiteX121" fmla="*/ 2887179 w 3573562"/>
              <a:gd name="connsiteY121" fmla="*/ 1767016 h 8974061"/>
              <a:gd name="connsiteX122" fmla="*/ 2867514 w 3573562"/>
              <a:gd name="connsiteY122" fmla="*/ 1727687 h 8974061"/>
              <a:gd name="connsiteX123" fmla="*/ 2828185 w 3573562"/>
              <a:gd name="connsiteY123" fmla="*/ 1688358 h 8974061"/>
              <a:gd name="connsiteX124" fmla="*/ 2798689 w 3573562"/>
              <a:gd name="connsiteY124" fmla="*/ 1649029 h 8974061"/>
              <a:gd name="connsiteX125" fmla="*/ 2779024 w 3573562"/>
              <a:gd name="connsiteY125" fmla="*/ 1619532 h 8974061"/>
              <a:gd name="connsiteX126" fmla="*/ 2720030 w 3573562"/>
              <a:gd name="connsiteY126" fmla="*/ 1540874 h 8974061"/>
              <a:gd name="connsiteX127" fmla="*/ 2710198 w 3573562"/>
              <a:gd name="connsiteY127" fmla="*/ 1511377 h 8974061"/>
              <a:gd name="connsiteX128" fmla="*/ 2690534 w 3573562"/>
              <a:gd name="connsiteY128" fmla="*/ 1481881 h 8974061"/>
              <a:gd name="connsiteX129" fmla="*/ 2661037 w 3573562"/>
              <a:gd name="connsiteY129" fmla="*/ 1403223 h 8974061"/>
              <a:gd name="connsiteX130" fmla="*/ 2651205 w 3573562"/>
              <a:gd name="connsiteY130" fmla="*/ 1363894 h 8974061"/>
              <a:gd name="connsiteX131" fmla="*/ 2611876 w 3573562"/>
              <a:gd name="connsiteY131" fmla="*/ 1285235 h 8974061"/>
              <a:gd name="connsiteX132" fmla="*/ 2592211 w 3573562"/>
              <a:gd name="connsiteY132" fmla="*/ 1206577 h 8974061"/>
              <a:gd name="connsiteX133" fmla="*/ 2572547 w 3573562"/>
              <a:gd name="connsiteY133" fmla="*/ 1157416 h 8974061"/>
              <a:gd name="connsiteX134" fmla="*/ 2562714 w 3573562"/>
              <a:gd name="connsiteY134" fmla="*/ 1118087 h 8974061"/>
              <a:gd name="connsiteX135" fmla="*/ 2552882 w 3573562"/>
              <a:gd name="connsiteY135" fmla="*/ 1088590 h 8974061"/>
              <a:gd name="connsiteX136" fmla="*/ 2543050 w 3573562"/>
              <a:gd name="connsiteY136" fmla="*/ 1039429 h 8974061"/>
              <a:gd name="connsiteX137" fmla="*/ 2533218 w 3573562"/>
              <a:gd name="connsiteY137" fmla="*/ 1000100 h 8974061"/>
              <a:gd name="connsiteX138" fmla="*/ 2523385 w 3573562"/>
              <a:gd name="connsiteY138" fmla="*/ 950939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16908 w 3573562"/>
              <a:gd name="connsiteY145" fmla="*/ 636306 h 8974061"/>
              <a:gd name="connsiteX146" fmla="*/ 2268041 w 3573562"/>
              <a:gd name="connsiteY146" fmla="*/ 689806 h 8974061"/>
              <a:gd name="connsiteX0" fmla="*/ 2218585 w 3573562"/>
              <a:gd name="connsiteY0" fmla="*/ 606810 h 8974061"/>
              <a:gd name="connsiteX1" fmla="*/ 2227333 w 3573562"/>
              <a:gd name="connsiteY1" fmla="*/ 94336 h 8974061"/>
              <a:gd name="connsiteX2" fmla="*/ 1908214 w 3573562"/>
              <a:gd name="connsiteY2" fmla="*/ 40791 h 8974061"/>
              <a:gd name="connsiteX3" fmla="*/ 1671132 w 3573562"/>
              <a:gd name="connsiteY3" fmla="*/ 49714 h 8974061"/>
              <a:gd name="connsiteX4" fmla="*/ 1457182 w 3573562"/>
              <a:gd name="connsiteY4" fmla="*/ 58637 h 8974061"/>
              <a:gd name="connsiteX5" fmla="*/ 1165925 w 3573562"/>
              <a:gd name="connsiteY5" fmla="*/ 178286 h 8974061"/>
              <a:gd name="connsiteX6" fmla="*/ 882568 w 3573562"/>
              <a:gd name="connsiteY6" fmla="*/ 442540 h 8974061"/>
              <a:gd name="connsiteX7" fmla="*/ 845555 w 3573562"/>
              <a:gd name="connsiteY7" fmla="*/ 489885 h 8974061"/>
              <a:gd name="connsiteX8" fmla="*/ 822425 w 3573562"/>
              <a:gd name="connsiteY8" fmla="*/ 760648 h 8974061"/>
              <a:gd name="connsiteX9" fmla="*/ 871566 w 3573562"/>
              <a:gd name="connsiteY9" fmla="*/ 970603 h 8974061"/>
              <a:gd name="connsiteX10" fmla="*/ 851901 w 3573562"/>
              <a:gd name="connsiteY10" fmla="*/ 1029597 h 8974061"/>
              <a:gd name="connsiteX11" fmla="*/ 842069 w 3573562"/>
              <a:gd name="connsiteY11" fmla="*/ 1059094 h 8974061"/>
              <a:gd name="connsiteX12" fmla="*/ 812572 w 3573562"/>
              <a:gd name="connsiteY12" fmla="*/ 1068926 h 8974061"/>
              <a:gd name="connsiteX13" fmla="*/ 773243 w 3573562"/>
              <a:gd name="connsiteY13" fmla="*/ 1137752 h 8974061"/>
              <a:gd name="connsiteX14" fmla="*/ 763411 w 3573562"/>
              <a:gd name="connsiteY14" fmla="*/ 1186913 h 8974061"/>
              <a:gd name="connsiteX15" fmla="*/ 753579 w 3573562"/>
              <a:gd name="connsiteY15" fmla="*/ 1560539 h 8974061"/>
              <a:gd name="connsiteX16" fmla="*/ 743747 w 3573562"/>
              <a:gd name="connsiteY16" fmla="*/ 1658861 h 8974061"/>
              <a:gd name="connsiteX17" fmla="*/ 724082 w 3573562"/>
              <a:gd name="connsiteY17" fmla="*/ 1698190 h 8974061"/>
              <a:gd name="connsiteX18" fmla="*/ 684753 w 3573562"/>
              <a:gd name="connsiteY18" fmla="*/ 1767016 h 8974061"/>
              <a:gd name="connsiteX19" fmla="*/ 674921 w 3573562"/>
              <a:gd name="connsiteY19" fmla="*/ 1796513 h 8974061"/>
              <a:gd name="connsiteX20" fmla="*/ 645424 w 3573562"/>
              <a:gd name="connsiteY20" fmla="*/ 1835842 h 8974061"/>
              <a:gd name="connsiteX21" fmla="*/ 606095 w 3573562"/>
              <a:gd name="connsiteY21" fmla="*/ 1894835 h 8974061"/>
              <a:gd name="connsiteX22" fmla="*/ 566766 w 3573562"/>
              <a:gd name="connsiteY22" fmla="*/ 1953829 h 8974061"/>
              <a:gd name="connsiteX23" fmla="*/ 527437 w 3573562"/>
              <a:gd name="connsiteY23" fmla="*/ 2022655 h 8974061"/>
              <a:gd name="connsiteX24" fmla="*/ 488108 w 3573562"/>
              <a:gd name="connsiteY24" fmla="*/ 2140642 h 8974061"/>
              <a:gd name="connsiteX25" fmla="*/ 478276 w 3573562"/>
              <a:gd name="connsiteY25" fmla="*/ 2189803 h 8974061"/>
              <a:gd name="connsiteX26" fmla="*/ 458611 w 3573562"/>
              <a:gd name="connsiteY26" fmla="*/ 2268461 h 8974061"/>
              <a:gd name="connsiteX27" fmla="*/ 448779 w 3573562"/>
              <a:gd name="connsiteY27" fmla="*/ 2327455 h 8974061"/>
              <a:gd name="connsiteX28" fmla="*/ 429114 w 3573562"/>
              <a:gd name="connsiteY28" fmla="*/ 2406113 h 8974061"/>
              <a:gd name="connsiteX29" fmla="*/ 409450 w 3573562"/>
              <a:gd name="connsiteY29" fmla="*/ 2494603 h 8974061"/>
              <a:gd name="connsiteX30" fmla="*/ 399618 w 3573562"/>
              <a:gd name="connsiteY30" fmla="*/ 2543764 h 8974061"/>
              <a:gd name="connsiteX31" fmla="*/ 419282 w 3573562"/>
              <a:gd name="connsiteY31" fmla="*/ 2750242 h 8974061"/>
              <a:gd name="connsiteX32" fmla="*/ 429114 w 3573562"/>
              <a:gd name="connsiteY32" fmla="*/ 2799403 h 8974061"/>
              <a:gd name="connsiteX33" fmla="*/ 419282 w 3573562"/>
              <a:gd name="connsiteY33" fmla="*/ 2956719 h 8974061"/>
              <a:gd name="connsiteX34" fmla="*/ 399618 w 3573562"/>
              <a:gd name="connsiteY34" fmla="*/ 3035377 h 8974061"/>
              <a:gd name="connsiteX35" fmla="*/ 389785 w 3573562"/>
              <a:gd name="connsiteY35" fmla="*/ 3074706 h 8974061"/>
              <a:gd name="connsiteX36" fmla="*/ 320960 w 3573562"/>
              <a:gd name="connsiteY36" fmla="*/ 3163197 h 8974061"/>
              <a:gd name="connsiteX37" fmla="*/ 291463 w 3573562"/>
              <a:gd name="connsiteY37" fmla="*/ 3261519 h 8974061"/>
              <a:gd name="connsiteX38" fmla="*/ 242301 w 3573562"/>
              <a:gd name="connsiteY38" fmla="*/ 3350010 h 8974061"/>
              <a:gd name="connsiteX39" fmla="*/ 232469 w 3573562"/>
              <a:gd name="connsiteY39" fmla="*/ 3409003 h 8974061"/>
              <a:gd name="connsiteX40" fmla="*/ 222637 w 3573562"/>
              <a:gd name="connsiteY40" fmla="*/ 3448332 h 8974061"/>
              <a:gd name="connsiteX41" fmla="*/ 202972 w 3573562"/>
              <a:gd name="connsiteY41" fmla="*/ 3743300 h 8974061"/>
              <a:gd name="connsiteX42" fmla="*/ 193140 w 3573562"/>
              <a:gd name="connsiteY42" fmla="*/ 3821958 h 8974061"/>
              <a:gd name="connsiteX43" fmla="*/ 173476 w 3573562"/>
              <a:gd name="connsiteY43" fmla="*/ 4116926 h 8974061"/>
              <a:gd name="connsiteX44" fmla="*/ 143979 w 3573562"/>
              <a:gd name="connsiteY44" fmla="*/ 4215248 h 8974061"/>
              <a:gd name="connsiteX45" fmla="*/ 114482 w 3573562"/>
              <a:gd name="connsiteY45" fmla="*/ 4313571 h 8974061"/>
              <a:gd name="connsiteX46" fmla="*/ 104650 w 3573562"/>
              <a:gd name="connsiteY46" fmla="*/ 4372564 h 8974061"/>
              <a:gd name="connsiteX47" fmla="*/ 94818 w 3573562"/>
              <a:gd name="connsiteY47" fmla="*/ 4559377 h 8974061"/>
              <a:gd name="connsiteX48" fmla="*/ 84985 w 3573562"/>
              <a:gd name="connsiteY48" fmla="*/ 4588874 h 8974061"/>
              <a:gd name="connsiteX49" fmla="*/ 75153 w 3573562"/>
              <a:gd name="connsiteY49" fmla="*/ 4697029 h 8974061"/>
              <a:gd name="connsiteX50" fmla="*/ 65321 w 3573562"/>
              <a:gd name="connsiteY50" fmla="*/ 4775687 h 8974061"/>
              <a:gd name="connsiteX51" fmla="*/ 45656 w 3573562"/>
              <a:gd name="connsiteY51" fmla="*/ 4864177 h 8974061"/>
              <a:gd name="connsiteX52" fmla="*/ 35824 w 3573562"/>
              <a:gd name="connsiteY52" fmla="*/ 4893674 h 8974061"/>
              <a:gd name="connsiteX53" fmla="*/ 16160 w 3573562"/>
              <a:gd name="connsiteY53" fmla="*/ 4962500 h 8974061"/>
              <a:gd name="connsiteX54" fmla="*/ 6327 w 3573562"/>
              <a:gd name="connsiteY54" fmla="*/ 5070655 h 8974061"/>
              <a:gd name="connsiteX55" fmla="*/ 25992 w 3573562"/>
              <a:gd name="connsiteY55" fmla="*/ 5316461 h 8974061"/>
              <a:gd name="connsiteX56" fmla="*/ 35824 w 3573562"/>
              <a:gd name="connsiteY56" fmla="*/ 5345958 h 8974061"/>
              <a:gd name="connsiteX57" fmla="*/ 55489 w 3573562"/>
              <a:gd name="connsiteY57" fmla="*/ 5463945 h 8974061"/>
              <a:gd name="connsiteX58" fmla="*/ 104650 w 3573562"/>
              <a:gd name="connsiteY58" fmla="*/ 5572100 h 8974061"/>
              <a:gd name="connsiteX59" fmla="*/ 134147 w 3573562"/>
              <a:gd name="connsiteY59" fmla="*/ 5670423 h 8974061"/>
              <a:gd name="connsiteX60" fmla="*/ 143979 w 3573562"/>
              <a:gd name="connsiteY60" fmla="*/ 5749081 h 8974061"/>
              <a:gd name="connsiteX61" fmla="*/ 173476 w 3573562"/>
              <a:gd name="connsiteY61" fmla="*/ 5847403 h 8974061"/>
              <a:gd name="connsiteX62" fmla="*/ 193140 w 3573562"/>
              <a:gd name="connsiteY62" fmla="*/ 5965390 h 8974061"/>
              <a:gd name="connsiteX63" fmla="*/ 202972 w 3573562"/>
              <a:gd name="connsiteY63" fmla="*/ 6093210 h 8974061"/>
              <a:gd name="connsiteX64" fmla="*/ 212805 w 3573562"/>
              <a:gd name="connsiteY64" fmla="*/ 6162035 h 8974061"/>
              <a:gd name="connsiteX65" fmla="*/ 252134 w 3573562"/>
              <a:gd name="connsiteY65" fmla="*/ 6221029 h 8974061"/>
              <a:gd name="connsiteX66" fmla="*/ 281630 w 3573562"/>
              <a:gd name="connsiteY66" fmla="*/ 6280023 h 8974061"/>
              <a:gd name="connsiteX67" fmla="*/ 311127 w 3573562"/>
              <a:gd name="connsiteY67" fmla="*/ 6368513 h 8974061"/>
              <a:gd name="connsiteX68" fmla="*/ 320960 w 3573562"/>
              <a:gd name="connsiteY68" fmla="*/ 6398010 h 8974061"/>
              <a:gd name="connsiteX69" fmla="*/ 360289 w 3573562"/>
              <a:gd name="connsiteY69" fmla="*/ 6457003 h 8974061"/>
              <a:gd name="connsiteX70" fmla="*/ 389785 w 3573562"/>
              <a:gd name="connsiteY70" fmla="*/ 6476668 h 8974061"/>
              <a:gd name="connsiteX71" fmla="*/ 399618 w 3573562"/>
              <a:gd name="connsiteY71" fmla="*/ 6506164 h 8974061"/>
              <a:gd name="connsiteX72" fmla="*/ 488108 w 3573562"/>
              <a:gd name="connsiteY72" fmla="*/ 6574990 h 8974061"/>
              <a:gd name="connsiteX73" fmla="*/ 547101 w 3573562"/>
              <a:gd name="connsiteY73" fmla="*/ 6879790 h 8974061"/>
              <a:gd name="connsiteX74" fmla="*/ 783076 w 3573562"/>
              <a:gd name="connsiteY74" fmla="*/ 8128487 h 8974061"/>
              <a:gd name="connsiteX75" fmla="*/ 960056 w 3573562"/>
              <a:gd name="connsiteY75" fmla="*/ 8806913 h 8974061"/>
              <a:gd name="connsiteX76" fmla="*/ 1205862 w 3573562"/>
              <a:gd name="connsiteY76" fmla="*/ 8905235 h 8974061"/>
              <a:gd name="connsiteX77" fmla="*/ 1461501 w 3573562"/>
              <a:gd name="connsiteY77" fmla="*/ 8974061 h 8974061"/>
              <a:gd name="connsiteX78" fmla="*/ 2818353 w 3573562"/>
              <a:gd name="connsiteY78" fmla="*/ 6928952 h 8974061"/>
              <a:gd name="connsiteX79" fmla="*/ 2847850 w 3573562"/>
              <a:gd name="connsiteY79" fmla="*/ 6899455 h 8974061"/>
              <a:gd name="connsiteX80" fmla="*/ 2877347 w 3573562"/>
              <a:gd name="connsiteY80" fmla="*/ 6791300 h 8974061"/>
              <a:gd name="connsiteX81" fmla="*/ 2887179 w 3573562"/>
              <a:gd name="connsiteY81" fmla="*/ 6742139 h 8974061"/>
              <a:gd name="connsiteX82" fmla="*/ 2926508 w 3573562"/>
              <a:gd name="connsiteY82" fmla="*/ 6663481 h 8974061"/>
              <a:gd name="connsiteX83" fmla="*/ 2956005 w 3573562"/>
              <a:gd name="connsiteY83" fmla="*/ 6653648 h 8974061"/>
              <a:gd name="connsiteX84" fmla="*/ 3054327 w 3573562"/>
              <a:gd name="connsiteY84" fmla="*/ 6535661 h 8974061"/>
              <a:gd name="connsiteX85" fmla="*/ 3073992 w 3573562"/>
              <a:gd name="connsiteY85" fmla="*/ 6506164 h 8974061"/>
              <a:gd name="connsiteX86" fmla="*/ 3093656 w 3573562"/>
              <a:gd name="connsiteY86" fmla="*/ 6476668 h 8974061"/>
              <a:gd name="connsiteX87" fmla="*/ 3211643 w 3573562"/>
              <a:gd name="connsiteY87" fmla="*/ 6398010 h 8974061"/>
              <a:gd name="connsiteX88" fmla="*/ 3309966 w 3573562"/>
              <a:gd name="connsiteY88" fmla="*/ 6289855 h 8974061"/>
              <a:gd name="connsiteX89" fmla="*/ 3319798 w 3573562"/>
              <a:gd name="connsiteY89" fmla="*/ 6250526 h 8974061"/>
              <a:gd name="connsiteX90" fmla="*/ 3339463 w 3573562"/>
              <a:gd name="connsiteY90" fmla="*/ 6152203 h 8974061"/>
              <a:gd name="connsiteX91" fmla="*/ 3349295 w 3573562"/>
              <a:gd name="connsiteY91" fmla="*/ 5994887 h 8974061"/>
              <a:gd name="connsiteX92" fmla="*/ 3319798 w 3573562"/>
              <a:gd name="connsiteY92" fmla="*/ 5542603 h 8974061"/>
              <a:gd name="connsiteX93" fmla="*/ 3290301 w 3573562"/>
              <a:gd name="connsiteY93" fmla="*/ 5385287 h 8974061"/>
              <a:gd name="connsiteX94" fmla="*/ 3280469 w 3573562"/>
              <a:gd name="connsiteY94" fmla="*/ 5306629 h 8974061"/>
              <a:gd name="connsiteX95" fmla="*/ 3300134 w 3573562"/>
              <a:gd name="connsiteY95" fmla="*/ 4923171 h 8974061"/>
              <a:gd name="connsiteX96" fmla="*/ 3309966 w 3573562"/>
              <a:gd name="connsiteY96" fmla="*/ 4815016 h 8974061"/>
              <a:gd name="connsiteX97" fmla="*/ 3319798 w 3573562"/>
              <a:gd name="connsiteY97" fmla="*/ 4588874 h 8974061"/>
              <a:gd name="connsiteX98" fmla="*/ 3329630 w 3573562"/>
              <a:gd name="connsiteY98" fmla="*/ 4500384 h 8974061"/>
              <a:gd name="connsiteX99" fmla="*/ 3349295 w 3573562"/>
              <a:gd name="connsiteY99" fmla="*/ 4323403 h 8974061"/>
              <a:gd name="connsiteX100" fmla="*/ 3378792 w 3573562"/>
              <a:gd name="connsiteY100" fmla="*/ 3979274 h 8974061"/>
              <a:gd name="connsiteX101" fmla="*/ 3408289 w 3573562"/>
              <a:gd name="connsiteY101" fmla="*/ 2937055 h 8974061"/>
              <a:gd name="connsiteX102" fmla="*/ 3398456 w 3573562"/>
              <a:gd name="connsiteY102" fmla="*/ 2789571 h 8974061"/>
              <a:gd name="connsiteX103" fmla="*/ 3378792 w 3573562"/>
              <a:gd name="connsiteY103" fmla="*/ 2701081 h 8974061"/>
              <a:gd name="connsiteX104" fmla="*/ 3359127 w 3573562"/>
              <a:gd name="connsiteY104" fmla="*/ 2563429 h 8974061"/>
              <a:gd name="connsiteX105" fmla="*/ 3339463 w 3573562"/>
              <a:gd name="connsiteY105" fmla="*/ 2504435 h 8974061"/>
              <a:gd name="connsiteX106" fmla="*/ 3300134 w 3573562"/>
              <a:gd name="connsiteY106" fmla="*/ 2406113 h 8974061"/>
              <a:gd name="connsiteX107" fmla="*/ 3290301 w 3573562"/>
              <a:gd name="connsiteY107" fmla="*/ 2366784 h 8974061"/>
              <a:gd name="connsiteX108" fmla="*/ 3270637 w 3573562"/>
              <a:gd name="connsiteY108" fmla="*/ 2337287 h 8974061"/>
              <a:gd name="connsiteX109" fmla="*/ 3241140 w 3573562"/>
              <a:gd name="connsiteY109" fmla="*/ 2288126 h 8974061"/>
              <a:gd name="connsiteX110" fmla="*/ 3231308 w 3573562"/>
              <a:gd name="connsiteY110" fmla="*/ 2258629 h 8974061"/>
              <a:gd name="connsiteX111" fmla="*/ 3201811 w 3573562"/>
              <a:gd name="connsiteY111" fmla="*/ 2199635 h 8974061"/>
              <a:gd name="connsiteX112" fmla="*/ 3172314 w 3573562"/>
              <a:gd name="connsiteY112" fmla="*/ 2101313 h 8974061"/>
              <a:gd name="connsiteX113" fmla="*/ 3152650 w 3573562"/>
              <a:gd name="connsiteY113" fmla="*/ 2052152 h 8974061"/>
              <a:gd name="connsiteX114" fmla="*/ 3093656 w 3573562"/>
              <a:gd name="connsiteY114" fmla="*/ 2002990 h 8974061"/>
              <a:gd name="connsiteX115" fmla="*/ 3083824 w 3573562"/>
              <a:gd name="connsiteY115" fmla="*/ 1973494 h 8974061"/>
              <a:gd name="connsiteX116" fmla="*/ 3044495 w 3573562"/>
              <a:gd name="connsiteY116" fmla="*/ 1934164 h 8974061"/>
              <a:gd name="connsiteX117" fmla="*/ 2975669 w 3573562"/>
              <a:gd name="connsiteY117" fmla="*/ 1885003 h 8974061"/>
              <a:gd name="connsiteX118" fmla="*/ 2956005 w 3573562"/>
              <a:gd name="connsiteY118" fmla="*/ 1855506 h 8974061"/>
              <a:gd name="connsiteX119" fmla="*/ 2926508 w 3573562"/>
              <a:gd name="connsiteY119" fmla="*/ 1826010 h 8974061"/>
              <a:gd name="connsiteX120" fmla="*/ 2916676 w 3573562"/>
              <a:gd name="connsiteY120" fmla="*/ 1796513 h 8974061"/>
              <a:gd name="connsiteX121" fmla="*/ 2887179 w 3573562"/>
              <a:gd name="connsiteY121" fmla="*/ 1767016 h 8974061"/>
              <a:gd name="connsiteX122" fmla="*/ 2867514 w 3573562"/>
              <a:gd name="connsiteY122" fmla="*/ 1727687 h 8974061"/>
              <a:gd name="connsiteX123" fmla="*/ 2828185 w 3573562"/>
              <a:gd name="connsiteY123" fmla="*/ 1688358 h 8974061"/>
              <a:gd name="connsiteX124" fmla="*/ 2798689 w 3573562"/>
              <a:gd name="connsiteY124" fmla="*/ 1649029 h 8974061"/>
              <a:gd name="connsiteX125" fmla="*/ 2779024 w 3573562"/>
              <a:gd name="connsiteY125" fmla="*/ 1619532 h 8974061"/>
              <a:gd name="connsiteX126" fmla="*/ 2720030 w 3573562"/>
              <a:gd name="connsiteY126" fmla="*/ 1540874 h 8974061"/>
              <a:gd name="connsiteX127" fmla="*/ 2710198 w 3573562"/>
              <a:gd name="connsiteY127" fmla="*/ 1511377 h 8974061"/>
              <a:gd name="connsiteX128" fmla="*/ 2690534 w 3573562"/>
              <a:gd name="connsiteY128" fmla="*/ 1481881 h 8974061"/>
              <a:gd name="connsiteX129" fmla="*/ 2661037 w 3573562"/>
              <a:gd name="connsiteY129" fmla="*/ 1403223 h 8974061"/>
              <a:gd name="connsiteX130" fmla="*/ 2651205 w 3573562"/>
              <a:gd name="connsiteY130" fmla="*/ 1363894 h 8974061"/>
              <a:gd name="connsiteX131" fmla="*/ 2611876 w 3573562"/>
              <a:gd name="connsiteY131" fmla="*/ 1285235 h 8974061"/>
              <a:gd name="connsiteX132" fmla="*/ 2592211 w 3573562"/>
              <a:gd name="connsiteY132" fmla="*/ 1206577 h 8974061"/>
              <a:gd name="connsiteX133" fmla="*/ 2572547 w 3573562"/>
              <a:gd name="connsiteY133" fmla="*/ 1157416 h 8974061"/>
              <a:gd name="connsiteX134" fmla="*/ 2562714 w 3573562"/>
              <a:gd name="connsiteY134" fmla="*/ 1118087 h 8974061"/>
              <a:gd name="connsiteX135" fmla="*/ 2552882 w 3573562"/>
              <a:gd name="connsiteY135" fmla="*/ 1088590 h 8974061"/>
              <a:gd name="connsiteX136" fmla="*/ 2543050 w 3573562"/>
              <a:gd name="connsiteY136" fmla="*/ 1039429 h 8974061"/>
              <a:gd name="connsiteX137" fmla="*/ 2533218 w 3573562"/>
              <a:gd name="connsiteY137" fmla="*/ 1000100 h 8974061"/>
              <a:gd name="connsiteX138" fmla="*/ 2523385 w 3573562"/>
              <a:gd name="connsiteY138" fmla="*/ 950939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16908 w 3573562"/>
              <a:gd name="connsiteY145" fmla="*/ 636306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523385 w 3573562"/>
              <a:gd name="connsiteY137" fmla="*/ 950939 h 8974061"/>
              <a:gd name="connsiteX138" fmla="*/ 2493889 w 3573562"/>
              <a:gd name="connsiteY138" fmla="*/ 921442 h 8974061"/>
              <a:gd name="connsiteX139" fmla="*/ 2474224 w 3573562"/>
              <a:gd name="connsiteY139" fmla="*/ 891945 h 8974061"/>
              <a:gd name="connsiteX140" fmla="*/ 2464392 w 3573562"/>
              <a:gd name="connsiteY140" fmla="*/ 852616 h 8974061"/>
              <a:gd name="connsiteX141" fmla="*/ 2415230 w 3573562"/>
              <a:gd name="connsiteY141" fmla="*/ 773958 h 8974061"/>
              <a:gd name="connsiteX142" fmla="*/ 2385734 w 3573562"/>
              <a:gd name="connsiteY142" fmla="*/ 734629 h 8974061"/>
              <a:gd name="connsiteX143" fmla="*/ 2346405 w 3573562"/>
              <a:gd name="connsiteY143" fmla="*/ 655971 h 8974061"/>
              <a:gd name="connsiteX144" fmla="*/ 2316908 w 3573562"/>
              <a:gd name="connsiteY144" fmla="*/ 636306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523385 w 3573562"/>
              <a:gd name="connsiteY137" fmla="*/ 950939 h 8974061"/>
              <a:gd name="connsiteX138" fmla="*/ 2493889 w 3573562"/>
              <a:gd name="connsiteY138" fmla="*/ 921442 h 8974061"/>
              <a:gd name="connsiteX139" fmla="*/ 2474224 w 3573562"/>
              <a:gd name="connsiteY139" fmla="*/ 891945 h 8974061"/>
              <a:gd name="connsiteX140" fmla="*/ 2464392 w 3573562"/>
              <a:gd name="connsiteY140" fmla="*/ 852616 h 8974061"/>
              <a:gd name="connsiteX141" fmla="*/ 2415230 w 3573562"/>
              <a:gd name="connsiteY141" fmla="*/ 773958 h 8974061"/>
              <a:gd name="connsiteX142" fmla="*/ 2385734 w 3573562"/>
              <a:gd name="connsiteY142" fmla="*/ 734629 h 8974061"/>
              <a:gd name="connsiteX143" fmla="*/ 2346405 w 3573562"/>
              <a:gd name="connsiteY143" fmla="*/ 655971 h 8974061"/>
              <a:gd name="connsiteX144" fmla="*/ 2338179 w 3573562"/>
              <a:gd name="connsiteY144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986033 w 3573562"/>
              <a:gd name="connsiteY137" fmla="*/ 201294 h 8974061"/>
              <a:gd name="connsiteX138" fmla="*/ 2493889 w 3573562"/>
              <a:gd name="connsiteY138" fmla="*/ 921442 h 8974061"/>
              <a:gd name="connsiteX139" fmla="*/ 2474224 w 3573562"/>
              <a:gd name="connsiteY139" fmla="*/ 891945 h 8974061"/>
              <a:gd name="connsiteX140" fmla="*/ 2464392 w 3573562"/>
              <a:gd name="connsiteY140" fmla="*/ 852616 h 8974061"/>
              <a:gd name="connsiteX141" fmla="*/ 2415230 w 3573562"/>
              <a:gd name="connsiteY141" fmla="*/ 773958 h 8974061"/>
              <a:gd name="connsiteX142" fmla="*/ 2385734 w 3573562"/>
              <a:gd name="connsiteY142" fmla="*/ 734629 h 8974061"/>
              <a:gd name="connsiteX143" fmla="*/ 2346405 w 3573562"/>
              <a:gd name="connsiteY143" fmla="*/ 655971 h 8974061"/>
              <a:gd name="connsiteX144" fmla="*/ 2338179 w 3573562"/>
              <a:gd name="connsiteY144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770415 w 3573562"/>
              <a:gd name="connsiteY139" fmla="*/ 73629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770415 w 3573562"/>
              <a:gd name="connsiteY139" fmla="*/ 73629 h 8974061"/>
              <a:gd name="connsiteX140" fmla="*/ 2474224 w 3573562"/>
              <a:gd name="connsiteY140" fmla="*/ 891945 h 8974061"/>
              <a:gd name="connsiteX141" fmla="*/ 2602654 w 3573562"/>
              <a:gd name="connsiteY141" fmla="*/ 40500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770415 w 3573562"/>
              <a:gd name="connsiteY139" fmla="*/ 73629 h 8974061"/>
              <a:gd name="connsiteX140" fmla="*/ 2681618 w 3573562"/>
              <a:gd name="connsiteY140" fmla="*/ 70906 h 8974061"/>
              <a:gd name="connsiteX141" fmla="*/ 2602654 w 3573562"/>
              <a:gd name="connsiteY141" fmla="*/ 40500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101208 h 8980933"/>
              <a:gd name="connsiteX1" fmla="*/ 1908214 w 3573562"/>
              <a:gd name="connsiteY1" fmla="*/ 47663 h 8980933"/>
              <a:gd name="connsiteX2" fmla="*/ 1671132 w 3573562"/>
              <a:gd name="connsiteY2" fmla="*/ 56586 h 8980933"/>
              <a:gd name="connsiteX3" fmla="*/ 1457182 w 3573562"/>
              <a:gd name="connsiteY3" fmla="*/ 65509 h 8980933"/>
              <a:gd name="connsiteX4" fmla="*/ 1165925 w 3573562"/>
              <a:gd name="connsiteY4" fmla="*/ 185158 h 8980933"/>
              <a:gd name="connsiteX5" fmla="*/ 882568 w 3573562"/>
              <a:gd name="connsiteY5" fmla="*/ 449412 h 8980933"/>
              <a:gd name="connsiteX6" fmla="*/ 845555 w 3573562"/>
              <a:gd name="connsiteY6" fmla="*/ 496757 h 8980933"/>
              <a:gd name="connsiteX7" fmla="*/ 822425 w 3573562"/>
              <a:gd name="connsiteY7" fmla="*/ 767520 h 8980933"/>
              <a:gd name="connsiteX8" fmla="*/ 871566 w 3573562"/>
              <a:gd name="connsiteY8" fmla="*/ 977475 h 8980933"/>
              <a:gd name="connsiteX9" fmla="*/ 851901 w 3573562"/>
              <a:gd name="connsiteY9" fmla="*/ 1036469 h 8980933"/>
              <a:gd name="connsiteX10" fmla="*/ 842069 w 3573562"/>
              <a:gd name="connsiteY10" fmla="*/ 1065966 h 8980933"/>
              <a:gd name="connsiteX11" fmla="*/ 812572 w 3573562"/>
              <a:gd name="connsiteY11" fmla="*/ 1075798 h 8980933"/>
              <a:gd name="connsiteX12" fmla="*/ 773243 w 3573562"/>
              <a:gd name="connsiteY12" fmla="*/ 1144624 h 8980933"/>
              <a:gd name="connsiteX13" fmla="*/ 763411 w 3573562"/>
              <a:gd name="connsiteY13" fmla="*/ 1193785 h 8980933"/>
              <a:gd name="connsiteX14" fmla="*/ 753579 w 3573562"/>
              <a:gd name="connsiteY14" fmla="*/ 1567411 h 8980933"/>
              <a:gd name="connsiteX15" fmla="*/ 743747 w 3573562"/>
              <a:gd name="connsiteY15" fmla="*/ 1665733 h 8980933"/>
              <a:gd name="connsiteX16" fmla="*/ 724082 w 3573562"/>
              <a:gd name="connsiteY16" fmla="*/ 1705062 h 8980933"/>
              <a:gd name="connsiteX17" fmla="*/ 684753 w 3573562"/>
              <a:gd name="connsiteY17" fmla="*/ 1773888 h 8980933"/>
              <a:gd name="connsiteX18" fmla="*/ 674921 w 3573562"/>
              <a:gd name="connsiteY18" fmla="*/ 1803385 h 8980933"/>
              <a:gd name="connsiteX19" fmla="*/ 645424 w 3573562"/>
              <a:gd name="connsiteY19" fmla="*/ 1842714 h 8980933"/>
              <a:gd name="connsiteX20" fmla="*/ 606095 w 3573562"/>
              <a:gd name="connsiteY20" fmla="*/ 1901707 h 8980933"/>
              <a:gd name="connsiteX21" fmla="*/ 566766 w 3573562"/>
              <a:gd name="connsiteY21" fmla="*/ 1960701 h 8980933"/>
              <a:gd name="connsiteX22" fmla="*/ 527437 w 3573562"/>
              <a:gd name="connsiteY22" fmla="*/ 2029527 h 8980933"/>
              <a:gd name="connsiteX23" fmla="*/ 488108 w 3573562"/>
              <a:gd name="connsiteY23" fmla="*/ 2147514 h 8980933"/>
              <a:gd name="connsiteX24" fmla="*/ 478276 w 3573562"/>
              <a:gd name="connsiteY24" fmla="*/ 2196675 h 8980933"/>
              <a:gd name="connsiteX25" fmla="*/ 458611 w 3573562"/>
              <a:gd name="connsiteY25" fmla="*/ 2275333 h 8980933"/>
              <a:gd name="connsiteX26" fmla="*/ 448779 w 3573562"/>
              <a:gd name="connsiteY26" fmla="*/ 2334327 h 8980933"/>
              <a:gd name="connsiteX27" fmla="*/ 429114 w 3573562"/>
              <a:gd name="connsiteY27" fmla="*/ 2412985 h 8980933"/>
              <a:gd name="connsiteX28" fmla="*/ 409450 w 3573562"/>
              <a:gd name="connsiteY28" fmla="*/ 2501475 h 8980933"/>
              <a:gd name="connsiteX29" fmla="*/ 399618 w 3573562"/>
              <a:gd name="connsiteY29" fmla="*/ 2550636 h 8980933"/>
              <a:gd name="connsiteX30" fmla="*/ 419282 w 3573562"/>
              <a:gd name="connsiteY30" fmla="*/ 2757114 h 8980933"/>
              <a:gd name="connsiteX31" fmla="*/ 429114 w 3573562"/>
              <a:gd name="connsiteY31" fmla="*/ 2806275 h 8980933"/>
              <a:gd name="connsiteX32" fmla="*/ 419282 w 3573562"/>
              <a:gd name="connsiteY32" fmla="*/ 2963591 h 8980933"/>
              <a:gd name="connsiteX33" fmla="*/ 399618 w 3573562"/>
              <a:gd name="connsiteY33" fmla="*/ 3042249 h 8980933"/>
              <a:gd name="connsiteX34" fmla="*/ 389785 w 3573562"/>
              <a:gd name="connsiteY34" fmla="*/ 3081578 h 8980933"/>
              <a:gd name="connsiteX35" fmla="*/ 320960 w 3573562"/>
              <a:gd name="connsiteY35" fmla="*/ 3170069 h 8980933"/>
              <a:gd name="connsiteX36" fmla="*/ 291463 w 3573562"/>
              <a:gd name="connsiteY36" fmla="*/ 3268391 h 8980933"/>
              <a:gd name="connsiteX37" fmla="*/ 242301 w 3573562"/>
              <a:gd name="connsiteY37" fmla="*/ 3356882 h 8980933"/>
              <a:gd name="connsiteX38" fmla="*/ 232469 w 3573562"/>
              <a:gd name="connsiteY38" fmla="*/ 3415875 h 8980933"/>
              <a:gd name="connsiteX39" fmla="*/ 222637 w 3573562"/>
              <a:gd name="connsiteY39" fmla="*/ 3455204 h 8980933"/>
              <a:gd name="connsiteX40" fmla="*/ 202972 w 3573562"/>
              <a:gd name="connsiteY40" fmla="*/ 3750172 h 8980933"/>
              <a:gd name="connsiteX41" fmla="*/ 193140 w 3573562"/>
              <a:gd name="connsiteY41" fmla="*/ 3828830 h 8980933"/>
              <a:gd name="connsiteX42" fmla="*/ 173476 w 3573562"/>
              <a:gd name="connsiteY42" fmla="*/ 4123798 h 8980933"/>
              <a:gd name="connsiteX43" fmla="*/ 143979 w 3573562"/>
              <a:gd name="connsiteY43" fmla="*/ 4222120 h 8980933"/>
              <a:gd name="connsiteX44" fmla="*/ 114482 w 3573562"/>
              <a:gd name="connsiteY44" fmla="*/ 4320443 h 8980933"/>
              <a:gd name="connsiteX45" fmla="*/ 104650 w 3573562"/>
              <a:gd name="connsiteY45" fmla="*/ 4379436 h 8980933"/>
              <a:gd name="connsiteX46" fmla="*/ 94818 w 3573562"/>
              <a:gd name="connsiteY46" fmla="*/ 4566249 h 8980933"/>
              <a:gd name="connsiteX47" fmla="*/ 84985 w 3573562"/>
              <a:gd name="connsiteY47" fmla="*/ 4595746 h 8980933"/>
              <a:gd name="connsiteX48" fmla="*/ 75153 w 3573562"/>
              <a:gd name="connsiteY48" fmla="*/ 4703901 h 8980933"/>
              <a:gd name="connsiteX49" fmla="*/ 65321 w 3573562"/>
              <a:gd name="connsiteY49" fmla="*/ 4782559 h 8980933"/>
              <a:gd name="connsiteX50" fmla="*/ 45656 w 3573562"/>
              <a:gd name="connsiteY50" fmla="*/ 4871049 h 8980933"/>
              <a:gd name="connsiteX51" fmla="*/ 35824 w 3573562"/>
              <a:gd name="connsiteY51" fmla="*/ 4900546 h 8980933"/>
              <a:gd name="connsiteX52" fmla="*/ 16160 w 3573562"/>
              <a:gd name="connsiteY52" fmla="*/ 4969372 h 8980933"/>
              <a:gd name="connsiteX53" fmla="*/ 6327 w 3573562"/>
              <a:gd name="connsiteY53" fmla="*/ 5077527 h 8980933"/>
              <a:gd name="connsiteX54" fmla="*/ 25992 w 3573562"/>
              <a:gd name="connsiteY54" fmla="*/ 5323333 h 8980933"/>
              <a:gd name="connsiteX55" fmla="*/ 35824 w 3573562"/>
              <a:gd name="connsiteY55" fmla="*/ 5352830 h 8980933"/>
              <a:gd name="connsiteX56" fmla="*/ 55489 w 3573562"/>
              <a:gd name="connsiteY56" fmla="*/ 5470817 h 8980933"/>
              <a:gd name="connsiteX57" fmla="*/ 104650 w 3573562"/>
              <a:gd name="connsiteY57" fmla="*/ 5578972 h 8980933"/>
              <a:gd name="connsiteX58" fmla="*/ 134147 w 3573562"/>
              <a:gd name="connsiteY58" fmla="*/ 5677295 h 8980933"/>
              <a:gd name="connsiteX59" fmla="*/ 143979 w 3573562"/>
              <a:gd name="connsiteY59" fmla="*/ 5755953 h 8980933"/>
              <a:gd name="connsiteX60" fmla="*/ 173476 w 3573562"/>
              <a:gd name="connsiteY60" fmla="*/ 5854275 h 8980933"/>
              <a:gd name="connsiteX61" fmla="*/ 193140 w 3573562"/>
              <a:gd name="connsiteY61" fmla="*/ 5972262 h 8980933"/>
              <a:gd name="connsiteX62" fmla="*/ 202972 w 3573562"/>
              <a:gd name="connsiteY62" fmla="*/ 6100082 h 8980933"/>
              <a:gd name="connsiteX63" fmla="*/ 212805 w 3573562"/>
              <a:gd name="connsiteY63" fmla="*/ 6168907 h 8980933"/>
              <a:gd name="connsiteX64" fmla="*/ 252134 w 3573562"/>
              <a:gd name="connsiteY64" fmla="*/ 6227901 h 8980933"/>
              <a:gd name="connsiteX65" fmla="*/ 281630 w 3573562"/>
              <a:gd name="connsiteY65" fmla="*/ 6286895 h 8980933"/>
              <a:gd name="connsiteX66" fmla="*/ 311127 w 3573562"/>
              <a:gd name="connsiteY66" fmla="*/ 6375385 h 8980933"/>
              <a:gd name="connsiteX67" fmla="*/ 320960 w 3573562"/>
              <a:gd name="connsiteY67" fmla="*/ 6404882 h 8980933"/>
              <a:gd name="connsiteX68" fmla="*/ 360289 w 3573562"/>
              <a:gd name="connsiteY68" fmla="*/ 6463875 h 8980933"/>
              <a:gd name="connsiteX69" fmla="*/ 389785 w 3573562"/>
              <a:gd name="connsiteY69" fmla="*/ 6483540 h 8980933"/>
              <a:gd name="connsiteX70" fmla="*/ 399618 w 3573562"/>
              <a:gd name="connsiteY70" fmla="*/ 6513036 h 8980933"/>
              <a:gd name="connsiteX71" fmla="*/ 488108 w 3573562"/>
              <a:gd name="connsiteY71" fmla="*/ 6581862 h 8980933"/>
              <a:gd name="connsiteX72" fmla="*/ 547101 w 3573562"/>
              <a:gd name="connsiteY72" fmla="*/ 6886662 h 8980933"/>
              <a:gd name="connsiteX73" fmla="*/ 783076 w 3573562"/>
              <a:gd name="connsiteY73" fmla="*/ 8135359 h 8980933"/>
              <a:gd name="connsiteX74" fmla="*/ 960056 w 3573562"/>
              <a:gd name="connsiteY74" fmla="*/ 8813785 h 8980933"/>
              <a:gd name="connsiteX75" fmla="*/ 1205862 w 3573562"/>
              <a:gd name="connsiteY75" fmla="*/ 8912107 h 8980933"/>
              <a:gd name="connsiteX76" fmla="*/ 1461501 w 3573562"/>
              <a:gd name="connsiteY76" fmla="*/ 8980933 h 8980933"/>
              <a:gd name="connsiteX77" fmla="*/ 2818353 w 3573562"/>
              <a:gd name="connsiteY77" fmla="*/ 6935824 h 8980933"/>
              <a:gd name="connsiteX78" fmla="*/ 2847850 w 3573562"/>
              <a:gd name="connsiteY78" fmla="*/ 6906327 h 8980933"/>
              <a:gd name="connsiteX79" fmla="*/ 2877347 w 3573562"/>
              <a:gd name="connsiteY79" fmla="*/ 6798172 h 8980933"/>
              <a:gd name="connsiteX80" fmla="*/ 2887179 w 3573562"/>
              <a:gd name="connsiteY80" fmla="*/ 6749011 h 8980933"/>
              <a:gd name="connsiteX81" fmla="*/ 2926508 w 3573562"/>
              <a:gd name="connsiteY81" fmla="*/ 6670353 h 8980933"/>
              <a:gd name="connsiteX82" fmla="*/ 2956005 w 3573562"/>
              <a:gd name="connsiteY82" fmla="*/ 6660520 h 8980933"/>
              <a:gd name="connsiteX83" fmla="*/ 3054327 w 3573562"/>
              <a:gd name="connsiteY83" fmla="*/ 6542533 h 8980933"/>
              <a:gd name="connsiteX84" fmla="*/ 3073992 w 3573562"/>
              <a:gd name="connsiteY84" fmla="*/ 6513036 h 8980933"/>
              <a:gd name="connsiteX85" fmla="*/ 3093656 w 3573562"/>
              <a:gd name="connsiteY85" fmla="*/ 6483540 h 8980933"/>
              <a:gd name="connsiteX86" fmla="*/ 3211643 w 3573562"/>
              <a:gd name="connsiteY86" fmla="*/ 6404882 h 8980933"/>
              <a:gd name="connsiteX87" fmla="*/ 3309966 w 3573562"/>
              <a:gd name="connsiteY87" fmla="*/ 6296727 h 8980933"/>
              <a:gd name="connsiteX88" fmla="*/ 3319798 w 3573562"/>
              <a:gd name="connsiteY88" fmla="*/ 6257398 h 8980933"/>
              <a:gd name="connsiteX89" fmla="*/ 3339463 w 3573562"/>
              <a:gd name="connsiteY89" fmla="*/ 6159075 h 8980933"/>
              <a:gd name="connsiteX90" fmla="*/ 3349295 w 3573562"/>
              <a:gd name="connsiteY90" fmla="*/ 6001759 h 8980933"/>
              <a:gd name="connsiteX91" fmla="*/ 3319798 w 3573562"/>
              <a:gd name="connsiteY91" fmla="*/ 5549475 h 8980933"/>
              <a:gd name="connsiteX92" fmla="*/ 3290301 w 3573562"/>
              <a:gd name="connsiteY92" fmla="*/ 5392159 h 8980933"/>
              <a:gd name="connsiteX93" fmla="*/ 3280469 w 3573562"/>
              <a:gd name="connsiteY93" fmla="*/ 5313501 h 8980933"/>
              <a:gd name="connsiteX94" fmla="*/ 3300134 w 3573562"/>
              <a:gd name="connsiteY94" fmla="*/ 4930043 h 8980933"/>
              <a:gd name="connsiteX95" fmla="*/ 3309966 w 3573562"/>
              <a:gd name="connsiteY95" fmla="*/ 4821888 h 8980933"/>
              <a:gd name="connsiteX96" fmla="*/ 3319798 w 3573562"/>
              <a:gd name="connsiteY96" fmla="*/ 4595746 h 8980933"/>
              <a:gd name="connsiteX97" fmla="*/ 3329630 w 3573562"/>
              <a:gd name="connsiteY97" fmla="*/ 4507256 h 8980933"/>
              <a:gd name="connsiteX98" fmla="*/ 3349295 w 3573562"/>
              <a:gd name="connsiteY98" fmla="*/ 4330275 h 8980933"/>
              <a:gd name="connsiteX99" fmla="*/ 3378792 w 3573562"/>
              <a:gd name="connsiteY99" fmla="*/ 3986146 h 8980933"/>
              <a:gd name="connsiteX100" fmla="*/ 3408289 w 3573562"/>
              <a:gd name="connsiteY100" fmla="*/ 2943927 h 8980933"/>
              <a:gd name="connsiteX101" fmla="*/ 3398456 w 3573562"/>
              <a:gd name="connsiteY101" fmla="*/ 2796443 h 8980933"/>
              <a:gd name="connsiteX102" fmla="*/ 3378792 w 3573562"/>
              <a:gd name="connsiteY102" fmla="*/ 2707953 h 8980933"/>
              <a:gd name="connsiteX103" fmla="*/ 3359127 w 3573562"/>
              <a:gd name="connsiteY103" fmla="*/ 2570301 h 8980933"/>
              <a:gd name="connsiteX104" fmla="*/ 3339463 w 3573562"/>
              <a:gd name="connsiteY104" fmla="*/ 2511307 h 8980933"/>
              <a:gd name="connsiteX105" fmla="*/ 3300134 w 3573562"/>
              <a:gd name="connsiteY105" fmla="*/ 2412985 h 8980933"/>
              <a:gd name="connsiteX106" fmla="*/ 3290301 w 3573562"/>
              <a:gd name="connsiteY106" fmla="*/ 2373656 h 8980933"/>
              <a:gd name="connsiteX107" fmla="*/ 3270637 w 3573562"/>
              <a:gd name="connsiteY107" fmla="*/ 2344159 h 8980933"/>
              <a:gd name="connsiteX108" fmla="*/ 3241140 w 3573562"/>
              <a:gd name="connsiteY108" fmla="*/ 2294998 h 8980933"/>
              <a:gd name="connsiteX109" fmla="*/ 3231308 w 3573562"/>
              <a:gd name="connsiteY109" fmla="*/ 2265501 h 8980933"/>
              <a:gd name="connsiteX110" fmla="*/ 3201811 w 3573562"/>
              <a:gd name="connsiteY110" fmla="*/ 2206507 h 8980933"/>
              <a:gd name="connsiteX111" fmla="*/ 3172314 w 3573562"/>
              <a:gd name="connsiteY111" fmla="*/ 2108185 h 8980933"/>
              <a:gd name="connsiteX112" fmla="*/ 3152650 w 3573562"/>
              <a:gd name="connsiteY112" fmla="*/ 2059024 h 8980933"/>
              <a:gd name="connsiteX113" fmla="*/ 3093656 w 3573562"/>
              <a:gd name="connsiteY113" fmla="*/ 2009862 h 8980933"/>
              <a:gd name="connsiteX114" fmla="*/ 3083824 w 3573562"/>
              <a:gd name="connsiteY114" fmla="*/ 1980366 h 8980933"/>
              <a:gd name="connsiteX115" fmla="*/ 3044495 w 3573562"/>
              <a:gd name="connsiteY115" fmla="*/ 1941036 h 8980933"/>
              <a:gd name="connsiteX116" fmla="*/ 2975669 w 3573562"/>
              <a:gd name="connsiteY116" fmla="*/ 1891875 h 8980933"/>
              <a:gd name="connsiteX117" fmla="*/ 2956005 w 3573562"/>
              <a:gd name="connsiteY117" fmla="*/ 1862378 h 8980933"/>
              <a:gd name="connsiteX118" fmla="*/ 2926508 w 3573562"/>
              <a:gd name="connsiteY118" fmla="*/ 1832882 h 8980933"/>
              <a:gd name="connsiteX119" fmla="*/ 2916676 w 3573562"/>
              <a:gd name="connsiteY119" fmla="*/ 1803385 h 8980933"/>
              <a:gd name="connsiteX120" fmla="*/ 2887179 w 3573562"/>
              <a:gd name="connsiteY120" fmla="*/ 1773888 h 8980933"/>
              <a:gd name="connsiteX121" fmla="*/ 2867514 w 3573562"/>
              <a:gd name="connsiteY121" fmla="*/ 1734559 h 8980933"/>
              <a:gd name="connsiteX122" fmla="*/ 2828185 w 3573562"/>
              <a:gd name="connsiteY122" fmla="*/ 1695230 h 8980933"/>
              <a:gd name="connsiteX123" fmla="*/ 2798689 w 3573562"/>
              <a:gd name="connsiteY123" fmla="*/ 1655901 h 8980933"/>
              <a:gd name="connsiteX124" fmla="*/ 2779024 w 3573562"/>
              <a:gd name="connsiteY124" fmla="*/ 1626404 h 8980933"/>
              <a:gd name="connsiteX125" fmla="*/ 2720030 w 3573562"/>
              <a:gd name="connsiteY125" fmla="*/ 1547746 h 8980933"/>
              <a:gd name="connsiteX126" fmla="*/ 2710198 w 3573562"/>
              <a:gd name="connsiteY126" fmla="*/ 1518249 h 8980933"/>
              <a:gd name="connsiteX127" fmla="*/ 2690534 w 3573562"/>
              <a:gd name="connsiteY127" fmla="*/ 1488753 h 8980933"/>
              <a:gd name="connsiteX128" fmla="*/ 2661037 w 3573562"/>
              <a:gd name="connsiteY128" fmla="*/ 1410095 h 8980933"/>
              <a:gd name="connsiteX129" fmla="*/ 2651205 w 3573562"/>
              <a:gd name="connsiteY129" fmla="*/ 1370766 h 8980933"/>
              <a:gd name="connsiteX130" fmla="*/ 2611876 w 3573562"/>
              <a:gd name="connsiteY130" fmla="*/ 1292107 h 8980933"/>
              <a:gd name="connsiteX131" fmla="*/ 2592211 w 3573562"/>
              <a:gd name="connsiteY131" fmla="*/ 1213449 h 8980933"/>
              <a:gd name="connsiteX132" fmla="*/ 2572547 w 3573562"/>
              <a:gd name="connsiteY132" fmla="*/ 1164288 h 8980933"/>
              <a:gd name="connsiteX133" fmla="*/ 2562714 w 3573562"/>
              <a:gd name="connsiteY133" fmla="*/ 1124959 h 8980933"/>
              <a:gd name="connsiteX134" fmla="*/ 2552882 w 3573562"/>
              <a:gd name="connsiteY134" fmla="*/ 1095462 h 8980933"/>
              <a:gd name="connsiteX135" fmla="*/ 2543050 w 3573562"/>
              <a:gd name="connsiteY135" fmla="*/ 1046301 h 8980933"/>
              <a:gd name="connsiteX136" fmla="*/ 2533218 w 3573562"/>
              <a:gd name="connsiteY136" fmla="*/ 1006972 h 8980933"/>
              <a:gd name="connsiteX137" fmla="*/ 2807800 w 3573562"/>
              <a:gd name="connsiteY137" fmla="*/ 476032 h 8980933"/>
              <a:gd name="connsiteX138" fmla="*/ 2986033 w 3573562"/>
              <a:gd name="connsiteY138" fmla="*/ 208166 h 8980933"/>
              <a:gd name="connsiteX139" fmla="*/ 2770415 w 3573562"/>
              <a:gd name="connsiteY139" fmla="*/ 80501 h 8980933"/>
              <a:gd name="connsiteX140" fmla="*/ 2681618 w 3573562"/>
              <a:gd name="connsiteY140" fmla="*/ 77778 h 8980933"/>
              <a:gd name="connsiteX141" fmla="*/ 2602654 w 3573562"/>
              <a:gd name="connsiteY141" fmla="*/ 47372 h 8980933"/>
              <a:gd name="connsiteX142" fmla="*/ 2537539 w 3573562"/>
              <a:gd name="connsiteY142" fmla="*/ 13335 h 8980933"/>
              <a:gd name="connsiteX143" fmla="*/ 2385734 w 3573562"/>
              <a:gd name="connsiteY143" fmla="*/ 741501 h 8980933"/>
              <a:gd name="connsiteX144" fmla="*/ 2346405 w 3573562"/>
              <a:gd name="connsiteY144" fmla="*/ 662843 h 8980933"/>
              <a:gd name="connsiteX145" fmla="*/ 2338179 w 3573562"/>
              <a:gd name="connsiteY145" fmla="*/ 402221 h 8980933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165925 w 3573562"/>
              <a:gd name="connsiteY4" fmla="*/ 218623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46405 w 3573562"/>
              <a:gd name="connsiteY144" fmla="*/ 696308 h 9014398"/>
              <a:gd name="connsiteX145" fmla="*/ 2338179 w 3573562"/>
              <a:gd name="connsiteY145" fmla="*/ 435686 h 9014398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165925 w 3573562"/>
              <a:gd name="connsiteY4" fmla="*/ 218623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46405 w 3573562"/>
              <a:gd name="connsiteY144" fmla="*/ 696308 h 9014398"/>
              <a:gd name="connsiteX145" fmla="*/ 2327543 w 3573562"/>
              <a:gd name="connsiteY145" fmla="*/ 25166 h 9014398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165925 w 3573562"/>
              <a:gd name="connsiteY4" fmla="*/ 218623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67676 w 3573562"/>
              <a:gd name="connsiteY144" fmla="*/ 9133 h 9014398"/>
              <a:gd name="connsiteX145" fmla="*/ 2327543 w 3573562"/>
              <a:gd name="connsiteY145" fmla="*/ 25166 h 9014398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086158 w 3573562"/>
              <a:gd name="connsiteY4" fmla="*/ 49060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67676 w 3573562"/>
              <a:gd name="connsiteY144" fmla="*/ 9133 h 9014398"/>
              <a:gd name="connsiteX145" fmla="*/ 2327543 w 3573562"/>
              <a:gd name="connsiteY145" fmla="*/ 25166 h 9014398"/>
              <a:gd name="connsiteX0" fmla="*/ 2227333 w 3573562"/>
              <a:gd name="connsiteY0" fmla="*/ 134812 h 9014537"/>
              <a:gd name="connsiteX1" fmla="*/ 1908214 w 3573562"/>
              <a:gd name="connsiteY1" fmla="*/ 81267 h 9014537"/>
              <a:gd name="connsiteX2" fmla="*/ 1671132 w 3573562"/>
              <a:gd name="connsiteY2" fmla="*/ 90190 h 9014537"/>
              <a:gd name="connsiteX3" fmla="*/ 1457182 w 3573562"/>
              <a:gd name="connsiteY3" fmla="*/ 99113 h 9014537"/>
              <a:gd name="connsiteX4" fmla="*/ 1086158 w 3573562"/>
              <a:gd name="connsiteY4" fmla="*/ 49199 h 9014537"/>
              <a:gd name="connsiteX5" fmla="*/ 808119 w 3573562"/>
              <a:gd name="connsiteY5" fmla="*/ 81420 h 9014537"/>
              <a:gd name="connsiteX6" fmla="*/ 845555 w 3573562"/>
              <a:gd name="connsiteY6" fmla="*/ 530361 h 9014537"/>
              <a:gd name="connsiteX7" fmla="*/ 822425 w 3573562"/>
              <a:gd name="connsiteY7" fmla="*/ 801124 h 9014537"/>
              <a:gd name="connsiteX8" fmla="*/ 871566 w 3573562"/>
              <a:gd name="connsiteY8" fmla="*/ 1011079 h 9014537"/>
              <a:gd name="connsiteX9" fmla="*/ 851901 w 3573562"/>
              <a:gd name="connsiteY9" fmla="*/ 1070073 h 9014537"/>
              <a:gd name="connsiteX10" fmla="*/ 842069 w 3573562"/>
              <a:gd name="connsiteY10" fmla="*/ 1099570 h 9014537"/>
              <a:gd name="connsiteX11" fmla="*/ 812572 w 3573562"/>
              <a:gd name="connsiteY11" fmla="*/ 1109402 h 9014537"/>
              <a:gd name="connsiteX12" fmla="*/ 773243 w 3573562"/>
              <a:gd name="connsiteY12" fmla="*/ 1178228 h 9014537"/>
              <a:gd name="connsiteX13" fmla="*/ 763411 w 3573562"/>
              <a:gd name="connsiteY13" fmla="*/ 1227389 h 9014537"/>
              <a:gd name="connsiteX14" fmla="*/ 753579 w 3573562"/>
              <a:gd name="connsiteY14" fmla="*/ 1601015 h 9014537"/>
              <a:gd name="connsiteX15" fmla="*/ 743747 w 3573562"/>
              <a:gd name="connsiteY15" fmla="*/ 1699337 h 9014537"/>
              <a:gd name="connsiteX16" fmla="*/ 724082 w 3573562"/>
              <a:gd name="connsiteY16" fmla="*/ 1738666 h 9014537"/>
              <a:gd name="connsiteX17" fmla="*/ 684753 w 3573562"/>
              <a:gd name="connsiteY17" fmla="*/ 1807492 h 9014537"/>
              <a:gd name="connsiteX18" fmla="*/ 674921 w 3573562"/>
              <a:gd name="connsiteY18" fmla="*/ 1836989 h 9014537"/>
              <a:gd name="connsiteX19" fmla="*/ 645424 w 3573562"/>
              <a:gd name="connsiteY19" fmla="*/ 1876318 h 9014537"/>
              <a:gd name="connsiteX20" fmla="*/ 606095 w 3573562"/>
              <a:gd name="connsiteY20" fmla="*/ 1935311 h 9014537"/>
              <a:gd name="connsiteX21" fmla="*/ 566766 w 3573562"/>
              <a:gd name="connsiteY21" fmla="*/ 1994305 h 9014537"/>
              <a:gd name="connsiteX22" fmla="*/ 527437 w 3573562"/>
              <a:gd name="connsiteY22" fmla="*/ 2063131 h 9014537"/>
              <a:gd name="connsiteX23" fmla="*/ 488108 w 3573562"/>
              <a:gd name="connsiteY23" fmla="*/ 2181118 h 9014537"/>
              <a:gd name="connsiteX24" fmla="*/ 478276 w 3573562"/>
              <a:gd name="connsiteY24" fmla="*/ 2230279 h 9014537"/>
              <a:gd name="connsiteX25" fmla="*/ 458611 w 3573562"/>
              <a:gd name="connsiteY25" fmla="*/ 2308937 h 9014537"/>
              <a:gd name="connsiteX26" fmla="*/ 448779 w 3573562"/>
              <a:gd name="connsiteY26" fmla="*/ 2367931 h 9014537"/>
              <a:gd name="connsiteX27" fmla="*/ 429114 w 3573562"/>
              <a:gd name="connsiteY27" fmla="*/ 2446589 h 9014537"/>
              <a:gd name="connsiteX28" fmla="*/ 409450 w 3573562"/>
              <a:gd name="connsiteY28" fmla="*/ 2535079 h 9014537"/>
              <a:gd name="connsiteX29" fmla="*/ 399618 w 3573562"/>
              <a:gd name="connsiteY29" fmla="*/ 2584240 h 9014537"/>
              <a:gd name="connsiteX30" fmla="*/ 419282 w 3573562"/>
              <a:gd name="connsiteY30" fmla="*/ 2790718 h 9014537"/>
              <a:gd name="connsiteX31" fmla="*/ 429114 w 3573562"/>
              <a:gd name="connsiteY31" fmla="*/ 2839879 h 9014537"/>
              <a:gd name="connsiteX32" fmla="*/ 419282 w 3573562"/>
              <a:gd name="connsiteY32" fmla="*/ 2997195 h 9014537"/>
              <a:gd name="connsiteX33" fmla="*/ 399618 w 3573562"/>
              <a:gd name="connsiteY33" fmla="*/ 3075853 h 9014537"/>
              <a:gd name="connsiteX34" fmla="*/ 389785 w 3573562"/>
              <a:gd name="connsiteY34" fmla="*/ 3115182 h 9014537"/>
              <a:gd name="connsiteX35" fmla="*/ 320960 w 3573562"/>
              <a:gd name="connsiteY35" fmla="*/ 3203673 h 9014537"/>
              <a:gd name="connsiteX36" fmla="*/ 291463 w 3573562"/>
              <a:gd name="connsiteY36" fmla="*/ 3301995 h 9014537"/>
              <a:gd name="connsiteX37" fmla="*/ 242301 w 3573562"/>
              <a:gd name="connsiteY37" fmla="*/ 3390486 h 9014537"/>
              <a:gd name="connsiteX38" fmla="*/ 232469 w 3573562"/>
              <a:gd name="connsiteY38" fmla="*/ 3449479 h 9014537"/>
              <a:gd name="connsiteX39" fmla="*/ 222637 w 3573562"/>
              <a:gd name="connsiteY39" fmla="*/ 3488808 h 9014537"/>
              <a:gd name="connsiteX40" fmla="*/ 202972 w 3573562"/>
              <a:gd name="connsiteY40" fmla="*/ 3783776 h 9014537"/>
              <a:gd name="connsiteX41" fmla="*/ 193140 w 3573562"/>
              <a:gd name="connsiteY41" fmla="*/ 3862434 h 9014537"/>
              <a:gd name="connsiteX42" fmla="*/ 173476 w 3573562"/>
              <a:gd name="connsiteY42" fmla="*/ 4157402 h 9014537"/>
              <a:gd name="connsiteX43" fmla="*/ 143979 w 3573562"/>
              <a:gd name="connsiteY43" fmla="*/ 4255724 h 9014537"/>
              <a:gd name="connsiteX44" fmla="*/ 114482 w 3573562"/>
              <a:gd name="connsiteY44" fmla="*/ 4354047 h 9014537"/>
              <a:gd name="connsiteX45" fmla="*/ 104650 w 3573562"/>
              <a:gd name="connsiteY45" fmla="*/ 4413040 h 9014537"/>
              <a:gd name="connsiteX46" fmla="*/ 94818 w 3573562"/>
              <a:gd name="connsiteY46" fmla="*/ 4599853 h 9014537"/>
              <a:gd name="connsiteX47" fmla="*/ 84985 w 3573562"/>
              <a:gd name="connsiteY47" fmla="*/ 4629350 h 9014537"/>
              <a:gd name="connsiteX48" fmla="*/ 75153 w 3573562"/>
              <a:gd name="connsiteY48" fmla="*/ 4737505 h 9014537"/>
              <a:gd name="connsiteX49" fmla="*/ 65321 w 3573562"/>
              <a:gd name="connsiteY49" fmla="*/ 4816163 h 9014537"/>
              <a:gd name="connsiteX50" fmla="*/ 45656 w 3573562"/>
              <a:gd name="connsiteY50" fmla="*/ 4904653 h 9014537"/>
              <a:gd name="connsiteX51" fmla="*/ 35824 w 3573562"/>
              <a:gd name="connsiteY51" fmla="*/ 4934150 h 9014537"/>
              <a:gd name="connsiteX52" fmla="*/ 16160 w 3573562"/>
              <a:gd name="connsiteY52" fmla="*/ 5002976 h 9014537"/>
              <a:gd name="connsiteX53" fmla="*/ 6327 w 3573562"/>
              <a:gd name="connsiteY53" fmla="*/ 5111131 h 9014537"/>
              <a:gd name="connsiteX54" fmla="*/ 25992 w 3573562"/>
              <a:gd name="connsiteY54" fmla="*/ 5356937 h 9014537"/>
              <a:gd name="connsiteX55" fmla="*/ 35824 w 3573562"/>
              <a:gd name="connsiteY55" fmla="*/ 5386434 h 9014537"/>
              <a:gd name="connsiteX56" fmla="*/ 55489 w 3573562"/>
              <a:gd name="connsiteY56" fmla="*/ 5504421 h 9014537"/>
              <a:gd name="connsiteX57" fmla="*/ 104650 w 3573562"/>
              <a:gd name="connsiteY57" fmla="*/ 5612576 h 9014537"/>
              <a:gd name="connsiteX58" fmla="*/ 134147 w 3573562"/>
              <a:gd name="connsiteY58" fmla="*/ 5710899 h 9014537"/>
              <a:gd name="connsiteX59" fmla="*/ 143979 w 3573562"/>
              <a:gd name="connsiteY59" fmla="*/ 5789557 h 9014537"/>
              <a:gd name="connsiteX60" fmla="*/ 173476 w 3573562"/>
              <a:gd name="connsiteY60" fmla="*/ 5887879 h 9014537"/>
              <a:gd name="connsiteX61" fmla="*/ 193140 w 3573562"/>
              <a:gd name="connsiteY61" fmla="*/ 6005866 h 9014537"/>
              <a:gd name="connsiteX62" fmla="*/ 202972 w 3573562"/>
              <a:gd name="connsiteY62" fmla="*/ 6133686 h 9014537"/>
              <a:gd name="connsiteX63" fmla="*/ 212805 w 3573562"/>
              <a:gd name="connsiteY63" fmla="*/ 6202511 h 9014537"/>
              <a:gd name="connsiteX64" fmla="*/ 252134 w 3573562"/>
              <a:gd name="connsiteY64" fmla="*/ 6261505 h 9014537"/>
              <a:gd name="connsiteX65" fmla="*/ 281630 w 3573562"/>
              <a:gd name="connsiteY65" fmla="*/ 6320499 h 9014537"/>
              <a:gd name="connsiteX66" fmla="*/ 311127 w 3573562"/>
              <a:gd name="connsiteY66" fmla="*/ 6408989 h 9014537"/>
              <a:gd name="connsiteX67" fmla="*/ 320960 w 3573562"/>
              <a:gd name="connsiteY67" fmla="*/ 6438486 h 9014537"/>
              <a:gd name="connsiteX68" fmla="*/ 360289 w 3573562"/>
              <a:gd name="connsiteY68" fmla="*/ 6497479 h 9014537"/>
              <a:gd name="connsiteX69" fmla="*/ 389785 w 3573562"/>
              <a:gd name="connsiteY69" fmla="*/ 6517144 h 9014537"/>
              <a:gd name="connsiteX70" fmla="*/ 399618 w 3573562"/>
              <a:gd name="connsiteY70" fmla="*/ 6546640 h 9014537"/>
              <a:gd name="connsiteX71" fmla="*/ 488108 w 3573562"/>
              <a:gd name="connsiteY71" fmla="*/ 6615466 h 9014537"/>
              <a:gd name="connsiteX72" fmla="*/ 547101 w 3573562"/>
              <a:gd name="connsiteY72" fmla="*/ 6920266 h 9014537"/>
              <a:gd name="connsiteX73" fmla="*/ 783076 w 3573562"/>
              <a:gd name="connsiteY73" fmla="*/ 8168963 h 9014537"/>
              <a:gd name="connsiteX74" fmla="*/ 960056 w 3573562"/>
              <a:gd name="connsiteY74" fmla="*/ 8847389 h 9014537"/>
              <a:gd name="connsiteX75" fmla="*/ 1205862 w 3573562"/>
              <a:gd name="connsiteY75" fmla="*/ 8945711 h 9014537"/>
              <a:gd name="connsiteX76" fmla="*/ 1461501 w 3573562"/>
              <a:gd name="connsiteY76" fmla="*/ 9014537 h 9014537"/>
              <a:gd name="connsiteX77" fmla="*/ 2818353 w 3573562"/>
              <a:gd name="connsiteY77" fmla="*/ 6969428 h 9014537"/>
              <a:gd name="connsiteX78" fmla="*/ 2847850 w 3573562"/>
              <a:gd name="connsiteY78" fmla="*/ 6939931 h 9014537"/>
              <a:gd name="connsiteX79" fmla="*/ 2877347 w 3573562"/>
              <a:gd name="connsiteY79" fmla="*/ 6831776 h 9014537"/>
              <a:gd name="connsiteX80" fmla="*/ 2887179 w 3573562"/>
              <a:gd name="connsiteY80" fmla="*/ 6782615 h 9014537"/>
              <a:gd name="connsiteX81" fmla="*/ 2926508 w 3573562"/>
              <a:gd name="connsiteY81" fmla="*/ 6703957 h 9014537"/>
              <a:gd name="connsiteX82" fmla="*/ 2956005 w 3573562"/>
              <a:gd name="connsiteY82" fmla="*/ 6694124 h 9014537"/>
              <a:gd name="connsiteX83" fmla="*/ 3054327 w 3573562"/>
              <a:gd name="connsiteY83" fmla="*/ 6576137 h 9014537"/>
              <a:gd name="connsiteX84" fmla="*/ 3073992 w 3573562"/>
              <a:gd name="connsiteY84" fmla="*/ 6546640 h 9014537"/>
              <a:gd name="connsiteX85" fmla="*/ 3093656 w 3573562"/>
              <a:gd name="connsiteY85" fmla="*/ 6517144 h 9014537"/>
              <a:gd name="connsiteX86" fmla="*/ 3211643 w 3573562"/>
              <a:gd name="connsiteY86" fmla="*/ 6438486 h 9014537"/>
              <a:gd name="connsiteX87" fmla="*/ 3309966 w 3573562"/>
              <a:gd name="connsiteY87" fmla="*/ 6330331 h 9014537"/>
              <a:gd name="connsiteX88" fmla="*/ 3319798 w 3573562"/>
              <a:gd name="connsiteY88" fmla="*/ 6291002 h 9014537"/>
              <a:gd name="connsiteX89" fmla="*/ 3339463 w 3573562"/>
              <a:gd name="connsiteY89" fmla="*/ 6192679 h 9014537"/>
              <a:gd name="connsiteX90" fmla="*/ 3349295 w 3573562"/>
              <a:gd name="connsiteY90" fmla="*/ 6035363 h 9014537"/>
              <a:gd name="connsiteX91" fmla="*/ 3319798 w 3573562"/>
              <a:gd name="connsiteY91" fmla="*/ 5583079 h 9014537"/>
              <a:gd name="connsiteX92" fmla="*/ 3290301 w 3573562"/>
              <a:gd name="connsiteY92" fmla="*/ 5425763 h 9014537"/>
              <a:gd name="connsiteX93" fmla="*/ 3280469 w 3573562"/>
              <a:gd name="connsiteY93" fmla="*/ 5347105 h 9014537"/>
              <a:gd name="connsiteX94" fmla="*/ 3300134 w 3573562"/>
              <a:gd name="connsiteY94" fmla="*/ 4963647 h 9014537"/>
              <a:gd name="connsiteX95" fmla="*/ 3309966 w 3573562"/>
              <a:gd name="connsiteY95" fmla="*/ 4855492 h 9014537"/>
              <a:gd name="connsiteX96" fmla="*/ 3319798 w 3573562"/>
              <a:gd name="connsiteY96" fmla="*/ 4629350 h 9014537"/>
              <a:gd name="connsiteX97" fmla="*/ 3329630 w 3573562"/>
              <a:gd name="connsiteY97" fmla="*/ 4540860 h 9014537"/>
              <a:gd name="connsiteX98" fmla="*/ 3349295 w 3573562"/>
              <a:gd name="connsiteY98" fmla="*/ 4363879 h 9014537"/>
              <a:gd name="connsiteX99" fmla="*/ 3378792 w 3573562"/>
              <a:gd name="connsiteY99" fmla="*/ 4019750 h 9014537"/>
              <a:gd name="connsiteX100" fmla="*/ 3408289 w 3573562"/>
              <a:gd name="connsiteY100" fmla="*/ 2977531 h 9014537"/>
              <a:gd name="connsiteX101" fmla="*/ 3398456 w 3573562"/>
              <a:gd name="connsiteY101" fmla="*/ 2830047 h 9014537"/>
              <a:gd name="connsiteX102" fmla="*/ 3378792 w 3573562"/>
              <a:gd name="connsiteY102" fmla="*/ 2741557 h 9014537"/>
              <a:gd name="connsiteX103" fmla="*/ 3359127 w 3573562"/>
              <a:gd name="connsiteY103" fmla="*/ 2603905 h 9014537"/>
              <a:gd name="connsiteX104" fmla="*/ 3339463 w 3573562"/>
              <a:gd name="connsiteY104" fmla="*/ 2544911 h 9014537"/>
              <a:gd name="connsiteX105" fmla="*/ 3300134 w 3573562"/>
              <a:gd name="connsiteY105" fmla="*/ 2446589 h 9014537"/>
              <a:gd name="connsiteX106" fmla="*/ 3290301 w 3573562"/>
              <a:gd name="connsiteY106" fmla="*/ 2407260 h 9014537"/>
              <a:gd name="connsiteX107" fmla="*/ 3270637 w 3573562"/>
              <a:gd name="connsiteY107" fmla="*/ 2377763 h 9014537"/>
              <a:gd name="connsiteX108" fmla="*/ 3241140 w 3573562"/>
              <a:gd name="connsiteY108" fmla="*/ 2328602 h 9014537"/>
              <a:gd name="connsiteX109" fmla="*/ 3231308 w 3573562"/>
              <a:gd name="connsiteY109" fmla="*/ 2299105 h 9014537"/>
              <a:gd name="connsiteX110" fmla="*/ 3201811 w 3573562"/>
              <a:gd name="connsiteY110" fmla="*/ 2240111 h 9014537"/>
              <a:gd name="connsiteX111" fmla="*/ 3172314 w 3573562"/>
              <a:gd name="connsiteY111" fmla="*/ 2141789 h 9014537"/>
              <a:gd name="connsiteX112" fmla="*/ 3152650 w 3573562"/>
              <a:gd name="connsiteY112" fmla="*/ 2092628 h 9014537"/>
              <a:gd name="connsiteX113" fmla="*/ 3093656 w 3573562"/>
              <a:gd name="connsiteY113" fmla="*/ 2043466 h 9014537"/>
              <a:gd name="connsiteX114" fmla="*/ 3083824 w 3573562"/>
              <a:gd name="connsiteY114" fmla="*/ 2013970 h 9014537"/>
              <a:gd name="connsiteX115" fmla="*/ 3044495 w 3573562"/>
              <a:gd name="connsiteY115" fmla="*/ 1974640 h 9014537"/>
              <a:gd name="connsiteX116" fmla="*/ 2975669 w 3573562"/>
              <a:gd name="connsiteY116" fmla="*/ 1925479 h 9014537"/>
              <a:gd name="connsiteX117" fmla="*/ 2956005 w 3573562"/>
              <a:gd name="connsiteY117" fmla="*/ 1895982 h 9014537"/>
              <a:gd name="connsiteX118" fmla="*/ 2926508 w 3573562"/>
              <a:gd name="connsiteY118" fmla="*/ 1866486 h 9014537"/>
              <a:gd name="connsiteX119" fmla="*/ 2916676 w 3573562"/>
              <a:gd name="connsiteY119" fmla="*/ 1836989 h 9014537"/>
              <a:gd name="connsiteX120" fmla="*/ 2887179 w 3573562"/>
              <a:gd name="connsiteY120" fmla="*/ 1807492 h 9014537"/>
              <a:gd name="connsiteX121" fmla="*/ 2867514 w 3573562"/>
              <a:gd name="connsiteY121" fmla="*/ 1768163 h 9014537"/>
              <a:gd name="connsiteX122" fmla="*/ 2828185 w 3573562"/>
              <a:gd name="connsiteY122" fmla="*/ 1728834 h 9014537"/>
              <a:gd name="connsiteX123" fmla="*/ 2798689 w 3573562"/>
              <a:gd name="connsiteY123" fmla="*/ 1689505 h 9014537"/>
              <a:gd name="connsiteX124" fmla="*/ 2779024 w 3573562"/>
              <a:gd name="connsiteY124" fmla="*/ 1660008 h 9014537"/>
              <a:gd name="connsiteX125" fmla="*/ 2720030 w 3573562"/>
              <a:gd name="connsiteY125" fmla="*/ 1581350 h 9014537"/>
              <a:gd name="connsiteX126" fmla="*/ 2710198 w 3573562"/>
              <a:gd name="connsiteY126" fmla="*/ 1551853 h 9014537"/>
              <a:gd name="connsiteX127" fmla="*/ 2690534 w 3573562"/>
              <a:gd name="connsiteY127" fmla="*/ 1522357 h 9014537"/>
              <a:gd name="connsiteX128" fmla="*/ 2661037 w 3573562"/>
              <a:gd name="connsiteY128" fmla="*/ 1443699 h 9014537"/>
              <a:gd name="connsiteX129" fmla="*/ 2651205 w 3573562"/>
              <a:gd name="connsiteY129" fmla="*/ 1404370 h 9014537"/>
              <a:gd name="connsiteX130" fmla="*/ 2611876 w 3573562"/>
              <a:gd name="connsiteY130" fmla="*/ 1325711 h 9014537"/>
              <a:gd name="connsiteX131" fmla="*/ 2592211 w 3573562"/>
              <a:gd name="connsiteY131" fmla="*/ 1247053 h 9014537"/>
              <a:gd name="connsiteX132" fmla="*/ 2572547 w 3573562"/>
              <a:gd name="connsiteY132" fmla="*/ 1197892 h 9014537"/>
              <a:gd name="connsiteX133" fmla="*/ 2562714 w 3573562"/>
              <a:gd name="connsiteY133" fmla="*/ 1158563 h 9014537"/>
              <a:gd name="connsiteX134" fmla="*/ 2552882 w 3573562"/>
              <a:gd name="connsiteY134" fmla="*/ 1129066 h 9014537"/>
              <a:gd name="connsiteX135" fmla="*/ 2543050 w 3573562"/>
              <a:gd name="connsiteY135" fmla="*/ 1079905 h 9014537"/>
              <a:gd name="connsiteX136" fmla="*/ 2533218 w 3573562"/>
              <a:gd name="connsiteY136" fmla="*/ 1040576 h 9014537"/>
              <a:gd name="connsiteX137" fmla="*/ 2807800 w 3573562"/>
              <a:gd name="connsiteY137" fmla="*/ 509636 h 9014537"/>
              <a:gd name="connsiteX138" fmla="*/ 2986033 w 3573562"/>
              <a:gd name="connsiteY138" fmla="*/ 241770 h 9014537"/>
              <a:gd name="connsiteX139" fmla="*/ 2770415 w 3573562"/>
              <a:gd name="connsiteY139" fmla="*/ 114105 h 9014537"/>
              <a:gd name="connsiteX140" fmla="*/ 2681618 w 3573562"/>
              <a:gd name="connsiteY140" fmla="*/ 111382 h 9014537"/>
              <a:gd name="connsiteX141" fmla="*/ 2602654 w 3573562"/>
              <a:gd name="connsiteY141" fmla="*/ 80976 h 9014537"/>
              <a:gd name="connsiteX142" fmla="*/ 2537539 w 3573562"/>
              <a:gd name="connsiteY142" fmla="*/ 46939 h 9014537"/>
              <a:gd name="connsiteX143" fmla="*/ 2417641 w 3573562"/>
              <a:gd name="connsiteY143" fmla="*/ 25460 h 9014537"/>
              <a:gd name="connsiteX144" fmla="*/ 2367676 w 3573562"/>
              <a:gd name="connsiteY144" fmla="*/ 9272 h 9014537"/>
              <a:gd name="connsiteX145" fmla="*/ 2327543 w 3573562"/>
              <a:gd name="connsiteY145" fmla="*/ 25305 h 9014537"/>
              <a:gd name="connsiteX0" fmla="*/ 2227333 w 3573562"/>
              <a:gd name="connsiteY0" fmla="*/ 185441 h 9065166"/>
              <a:gd name="connsiteX1" fmla="*/ 1908214 w 3573562"/>
              <a:gd name="connsiteY1" fmla="*/ 131896 h 9065166"/>
              <a:gd name="connsiteX2" fmla="*/ 1671132 w 3573562"/>
              <a:gd name="connsiteY2" fmla="*/ 140819 h 9065166"/>
              <a:gd name="connsiteX3" fmla="*/ 1457182 w 3573562"/>
              <a:gd name="connsiteY3" fmla="*/ 149742 h 9065166"/>
              <a:gd name="connsiteX4" fmla="*/ 1086158 w 3573562"/>
              <a:gd name="connsiteY4" fmla="*/ 99828 h 9065166"/>
              <a:gd name="connsiteX5" fmla="*/ 808119 w 3573562"/>
              <a:gd name="connsiteY5" fmla="*/ 132049 h 9065166"/>
              <a:gd name="connsiteX6" fmla="*/ 632842 w 3573562"/>
              <a:gd name="connsiteY6" fmla="*/ 9832 h 9065166"/>
              <a:gd name="connsiteX7" fmla="*/ 822425 w 3573562"/>
              <a:gd name="connsiteY7" fmla="*/ 851753 h 9065166"/>
              <a:gd name="connsiteX8" fmla="*/ 871566 w 3573562"/>
              <a:gd name="connsiteY8" fmla="*/ 1061708 h 9065166"/>
              <a:gd name="connsiteX9" fmla="*/ 851901 w 3573562"/>
              <a:gd name="connsiteY9" fmla="*/ 1120702 h 9065166"/>
              <a:gd name="connsiteX10" fmla="*/ 842069 w 3573562"/>
              <a:gd name="connsiteY10" fmla="*/ 1150199 h 9065166"/>
              <a:gd name="connsiteX11" fmla="*/ 812572 w 3573562"/>
              <a:gd name="connsiteY11" fmla="*/ 1160031 h 9065166"/>
              <a:gd name="connsiteX12" fmla="*/ 773243 w 3573562"/>
              <a:gd name="connsiteY12" fmla="*/ 1228857 h 9065166"/>
              <a:gd name="connsiteX13" fmla="*/ 763411 w 3573562"/>
              <a:gd name="connsiteY13" fmla="*/ 1278018 h 9065166"/>
              <a:gd name="connsiteX14" fmla="*/ 753579 w 3573562"/>
              <a:gd name="connsiteY14" fmla="*/ 1651644 h 9065166"/>
              <a:gd name="connsiteX15" fmla="*/ 743747 w 3573562"/>
              <a:gd name="connsiteY15" fmla="*/ 1749966 h 9065166"/>
              <a:gd name="connsiteX16" fmla="*/ 724082 w 3573562"/>
              <a:gd name="connsiteY16" fmla="*/ 1789295 h 9065166"/>
              <a:gd name="connsiteX17" fmla="*/ 684753 w 3573562"/>
              <a:gd name="connsiteY17" fmla="*/ 1858121 h 9065166"/>
              <a:gd name="connsiteX18" fmla="*/ 674921 w 3573562"/>
              <a:gd name="connsiteY18" fmla="*/ 1887618 h 9065166"/>
              <a:gd name="connsiteX19" fmla="*/ 645424 w 3573562"/>
              <a:gd name="connsiteY19" fmla="*/ 1926947 h 9065166"/>
              <a:gd name="connsiteX20" fmla="*/ 606095 w 3573562"/>
              <a:gd name="connsiteY20" fmla="*/ 1985940 h 9065166"/>
              <a:gd name="connsiteX21" fmla="*/ 566766 w 3573562"/>
              <a:gd name="connsiteY21" fmla="*/ 2044934 h 9065166"/>
              <a:gd name="connsiteX22" fmla="*/ 527437 w 3573562"/>
              <a:gd name="connsiteY22" fmla="*/ 2113760 h 9065166"/>
              <a:gd name="connsiteX23" fmla="*/ 488108 w 3573562"/>
              <a:gd name="connsiteY23" fmla="*/ 2231747 h 9065166"/>
              <a:gd name="connsiteX24" fmla="*/ 478276 w 3573562"/>
              <a:gd name="connsiteY24" fmla="*/ 2280908 h 9065166"/>
              <a:gd name="connsiteX25" fmla="*/ 458611 w 3573562"/>
              <a:gd name="connsiteY25" fmla="*/ 2359566 h 9065166"/>
              <a:gd name="connsiteX26" fmla="*/ 448779 w 3573562"/>
              <a:gd name="connsiteY26" fmla="*/ 2418560 h 9065166"/>
              <a:gd name="connsiteX27" fmla="*/ 429114 w 3573562"/>
              <a:gd name="connsiteY27" fmla="*/ 2497218 h 9065166"/>
              <a:gd name="connsiteX28" fmla="*/ 409450 w 3573562"/>
              <a:gd name="connsiteY28" fmla="*/ 2585708 h 9065166"/>
              <a:gd name="connsiteX29" fmla="*/ 399618 w 3573562"/>
              <a:gd name="connsiteY29" fmla="*/ 2634869 h 9065166"/>
              <a:gd name="connsiteX30" fmla="*/ 419282 w 3573562"/>
              <a:gd name="connsiteY30" fmla="*/ 2841347 h 9065166"/>
              <a:gd name="connsiteX31" fmla="*/ 429114 w 3573562"/>
              <a:gd name="connsiteY31" fmla="*/ 2890508 h 9065166"/>
              <a:gd name="connsiteX32" fmla="*/ 419282 w 3573562"/>
              <a:gd name="connsiteY32" fmla="*/ 3047824 h 9065166"/>
              <a:gd name="connsiteX33" fmla="*/ 399618 w 3573562"/>
              <a:gd name="connsiteY33" fmla="*/ 3126482 h 9065166"/>
              <a:gd name="connsiteX34" fmla="*/ 389785 w 3573562"/>
              <a:gd name="connsiteY34" fmla="*/ 3165811 h 9065166"/>
              <a:gd name="connsiteX35" fmla="*/ 320960 w 3573562"/>
              <a:gd name="connsiteY35" fmla="*/ 3254302 h 9065166"/>
              <a:gd name="connsiteX36" fmla="*/ 291463 w 3573562"/>
              <a:gd name="connsiteY36" fmla="*/ 3352624 h 9065166"/>
              <a:gd name="connsiteX37" fmla="*/ 242301 w 3573562"/>
              <a:gd name="connsiteY37" fmla="*/ 3441115 h 9065166"/>
              <a:gd name="connsiteX38" fmla="*/ 232469 w 3573562"/>
              <a:gd name="connsiteY38" fmla="*/ 3500108 h 9065166"/>
              <a:gd name="connsiteX39" fmla="*/ 222637 w 3573562"/>
              <a:gd name="connsiteY39" fmla="*/ 3539437 h 9065166"/>
              <a:gd name="connsiteX40" fmla="*/ 202972 w 3573562"/>
              <a:gd name="connsiteY40" fmla="*/ 3834405 h 9065166"/>
              <a:gd name="connsiteX41" fmla="*/ 193140 w 3573562"/>
              <a:gd name="connsiteY41" fmla="*/ 3913063 h 9065166"/>
              <a:gd name="connsiteX42" fmla="*/ 173476 w 3573562"/>
              <a:gd name="connsiteY42" fmla="*/ 4208031 h 9065166"/>
              <a:gd name="connsiteX43" fmla="*/ 143979 w 3573562"/>
              <a:gd name="connsiteY43" fmla="*/ 4306353 h 9065166"/>
              <a:gd name="connsiteX44" fmla="*/ 114482 w 3573562"/>
              <a:gd name="connsiteY44" fmla="*/ 4404676 h 9065166"/>
              <a:gd name="connsiteX45" fmla="*/ 104650 w 3573562"/>
              <a:gd name="connsiteY45" fmla="*/ 4463669 h 9065166"/>
              <a:gd name="connsiteX46" fmla="*/ 94818 w 3573562"/>
              <a:gd name="connsiteY46" fmla="*/ 4650482 h 9065166"/>
              <a:gd name="connsiteX47" fmla="*/ 84985 w 3573562"/>
              <a:gd name="connsiteY47" fmla="*/ 4679979 h 9065166"/>
              <a:gd name="connsiteX48" fmla="*/ 75153 w 3573562"/>
              <a:gd name="connsiteY48" fmla="*/ 4788134 h 9065166"/>
              <a:gd name="connsiteX49" fmla="*/ 65321 w 3573562"/>
              <a:gd name="connsiteY49" fmla="*/ 4866792 h 9065166"/>
              <a:gd name="connsiteX50" fmla="*/ 45656 w 3573562"/>
              <a:gd name="connsiteY50" fmla="*/ 4955282 h 9065166"/>
              <a:gd name="connsiteX51" fmla="*/ 35824 w 3573562"/>
              <a:gd name="connsiteY51" fmla="*/ 4984779 h 9065166"/>
              <a:gd name="connsiteX52" fmla="*/ 16160 w 3573562"/>
              <a:gd name="connsiteY52" fmla="*/ 5053605 h 9065166"/>
              <a:gd name="connsiteX53" fmla="*/ 6327 w 3573562"/>
              <a:gd name="connsiteY53" fmla="*/ 5161760 h 9065166"/>
              <a:gd name="connsiteX54" fmla="*/ 25992 w 3573562"/>
              <a:gd name="connsiteY54" fmla="*/ 5407566 h 9065166"/>
              <a:gd name="connsiteX55" fmla="*/ 35824 w 3573562"/>
              <a:gd name="connsiteY55" fmla="*/ 5437063 h 9065166"/>
              <a:gd name="connsiteX56" fmla="*/ 55489 w 3573562"/>
              <a:gd name="connsiteY56" fmla="*/ 5555050 h 9065166"/>
              <a:gd name="connsiteX57" fmla="*/ 104650 w 3573562"/>
              <a:gd name="connsiteY57" fmla="*/ 5663205 h 9065166"/>
              <a:gd name="connsiteX58" fmla="*/ 134147 w 3573562"/>
              <a:gd name="connsiteY58" fmla="*/ 5761528 h 9065166"/>
              <a:gd name="connsiteX59" fmla="*/ 143979 w 3573562"/>
              <a:gd name="connsiteY59" fmla="*/ 5840186 h 9065166"/>
              <a:gd name="connsiteX60" fmla="*/ 173476 w 3573562"/>
              <a:gd name="connsiteY60" fmla="*/ 5938508 h 9065166"/>
              <a:gd name="connsiteX61" fmla="*/ 193140 w 3573562"/>
              <a:gd name="connsiteY61" fmla="*/ 6056495 h 9065166"/>
              <a:gd name="connsiteX62" fmla="*/ 202972 w 3573562"/>
              <a:gd name="connsiteY62" fmla="*/ 6184315 h 9065166"/>
              <a:gd name="connsiteX63" fmla="*/ 212805 w 3573562"/>
              <a:gd name="connsiteY63" fmla="*/ 6253140 h 9065166"/>
              <a:gd name="connsiteX64" fmla="*/ 252134 w 3573562"/>
              <a:gd name="connsiteY64" fmla="*/ 6312134 h 9065166"/>
              <a:gd name="connsiteX65" fmla="*/ 281630 w 3573562"/>
              <a:gd name="connsiteY65" fmla="*/ 6371128 h 9065166"/>
              <a:gd name="connsiteX66" fmla="*/ 311127 w 3573562"/>
              <a:gd name="connsiteY66" fmla="*/ 6459618 h 9065166"/>
              <a:gd name="connsiteX67" fmla="*/ 320960 w 3573562"/>
              <a:gd name="connsiteY67" fmla="*/ 6489115 h 9065166"/>
              <a:gd name="connsiteX68" fmla="*/ 360289 w 3573562"/>
              <a:gd name="connsiteY68" fmla="*/ 6548108 h 9065166"/>
              <a:gd name="connsiteX69" fmla="*/ 389785 w 3573562"/>
              <a:gd name="connsiteY69" fmla="*/ 6567773 h 9065166"/>
              <a:gd name="connsiteX70" fmla="*/ 399618 w 3573562"/>
              <a:gd name="connsiteY70" fmla="*/ 6597269 h 9065166"/>
              <a:gd name="connsiteX71" fmla="*/ 488108 w 3573562"/>
              <a:gd name="connsiteY71" fmla="*/ 6666095 h 9065166"/>
              <a:gd name="connsiteX72" fmla="*/ 547101 w 3573562"/>
              <a:gd name="connsiteY72" fmla="*/ 6970895 h 9065166"/>
              <a:gd name="connsiteX73" fmla="*/ 783076 w 3573562"/>
              <a:gd name="connsiteY73" fmla="*/ 8219592 h 9065166"/>
              <a:gd name="connsiteX74" fmla="*/ 960056 w 3573562"/>
              <a:gd name="connsiteY74" fmla="*/ 8898018 h 9065166"/>
              <a:gd name="connsiteX75" fmla="*/ 1205862 w 3573562"/>
              <a:gd name="connsiteY75" fmla="*/ 8996340 h 9065166"/>
              <a:gd name="connsiteX76" fmla="*/ 1461501 w 3573562"/>
              <a:gd name="connsiteY76" fmla="*/ 9065166 h 9065166"/>
              <a:gd name="connsiteX77" fmla="*/ 2818353 w 3573562"/>
              <a:gd name="connsiteY77" fmla="*/ 7020057 h 9065166"/>
              <a:gd name="connsiteX78" fmla="*/ 2847850 w 3573562"/>
              <a:gd name="connsiteY78" fmla="*/ 6990560 h 9065166"/>
              <a:gd name="connsiteX79" fmla="*/ 2877347 w 3573562"/>
              <a:gd name="connsiteY79" fmla="*/ 6882405 h 9065166"/>
              <a:gd name="connsiteX80" fmla="*/ 2887179 w 3573562"/>
              <a:gd name="connsiteY80" fmla="*/ 6833244 h 9065166"/>
              <a:gd name="connsiteX81" fmla="*/ 2926508 w 3573562"/>
              <a:gd name="connsiteY81" fmla="*/ 6754586 h 9065166"/>
              <a:gd name="connsiteX82" fmla="*/ 2956005 w 3573562"/>
              <a:gd name="connsiteY82" fmla="*/ 6744753 h 9065166"/>
              <a:gd name="connsiteX83" fmla="*/ 3054327 w 3573562"/>
              <a:gd name="connsiteY83" fmla="*/ 6626766 h 9065166"/>
              <a:gd name="connsiteX84" fmla="*/ 3073992 w 3573562"/>
              <a:gd name="connsiteY84" fmla="*/ 6597269 h 9065166"/>
              <a:gd name="connsiteX85" fmla="*/ 3093656 w 3573562"/>
              <a:gd name="connsiteY85" fmla="*/ 6567773 h 9065166"/>
              <a:gd name="connsiteX86" fmla="*/ 3211643 w 3573562"/>
              <a:gd name="connsiteY86" fmla="*/ 6489115 h 9065166"/>
              <a:gd name="connsiteX87" fmla="*/ 3309966 w 3573562"/>
              <a:gd name="connsiteY87" fmla="*/ 6380960 h 9065166"/>
              <a:gd name="connsiteX88" fmla="*/ 3319798 w 3573562"/>
              <a:gd name="connsiteY88" fmla="*/ 6341631 h 9065166"/>
              <a:gd name="connsiteX89" fmla="*/ 3339463 w 3573562"/>
              <a:gd name="connsiteY89" fmla="*/ 6243308 h 9065166"/>
              <a:gd name="connsiteX90" fmla="*/ 3349295 w 3573562"/>
              <a:gd name="connsiteY90" fmla="*/ 6085992 h 9065166"/>
              <a:gd name="connsiteX91" fmla="*/ 3319798 w 3573562"/>
              <a:gd name="connsiteY91" fmla="*/ 5633708 h 9065166"/>
              <a:gd name="connsiteX92" fmla="*/ 3290301 w 3573562"/>
              <a:gd name="connsiteY92" fmla="*/ 5476392 h 9065166"/>
              <a:gd name="connsiteX93" fmla="*/ 3280469 w 3573562"/>
              <a:gd name="connsiteY93" fmla="*/ 5397734 h 9065166"/>
              <a:gd name="connsiteX94" fmla="*/ 3300134 w 3573562"/>
              <a:gd name="connsiteY94" fmla="*/ 5014276 h 9065166"/>
              <a:gd name="connsiteX95" fmla="*/ 3309966 w 3573562"/>
              <a:gd name="connsiteY95" fmla="*/ 4906121 h 9065166"/>
              <a:gd name="connsiteX96" fmla="*/ 3319798 w 3573562"/>
              <a:gd name="connsiteY96" fmla="*/ 4679979 h 9065166"/>
              <a:gd name="connsiteX97" fmla="*/ 3329630 w 3573562"/>
              <a:gd name="connsiteY97" fmla="*/ 4591489 h 9065166"/>
              <a:gd name="connsiteX98" fmla="*/ 3349295 w 3573562"/>
              <a:gd name="connsiteY98" fmla="*/ 4414508 h 9065166"/>
              <a:gd name="connsiteX99" fmla="*/ 3378792 w 3573562"/>
              <a:gd name="connsiteY99" fmla="*/ 4070379 h 9065166"/>
              <a:gd name="connsiteX100" fmla="*/ 3408289 w 3573562"/>
              <a:gd name="connsiteY100" fmla="*/ 3028160 h 9065166"/>
              <a:gd name="connsiteX101" fmla="*/ 3398456 w 3573562"/>
              <a:gd name="connsiteY101" fmla="*/ 2880676 h 9065166"/>
              <a:gd name="connsiteX102" fmla="*/ 3378792 w 3573562"/>
              <a:gd name="connsiteY102" fmla="*/ 2792186 h 9065166"/>
              <a:gd name="connsiteX103" fmla="*/ 3359127 w 3573562"/>
              <a:gd name="connsiteY103" fmla="*/ 2654534 h 9065166"/>
              <a:gd name="connsiteX104" fmla="*/ 3339463 w 3573562"/>
              <a:gd name="connsiteY104" fmla="*/ 2595540 h 9065166"/>
              <a:gd name="connsiteX105" fmla="*/ 3300134 w 3573562"/>
              <a:gd name="connsiteY105" fmla="*/ 2497218 h 9065166"/>
              <a:gd name="connsiteX106" fmla="*/ 3290301 w 3573562"/>
              <a:gd name="connsiteY106" fmla="*/ 2457889 h 9065166"/>
              <a:gd name="connsiteX107" fmla="*/ 3270637 w 3573562"/>
              <a:gd name="connsiteY107" fmla="*/ 2428392 h 9065166"/>
              <a:gd name="connsiteX108" fmla="*/ 3241140 w 3573562"/>
              <a:gd name="connsiteY108" fmla="*/ 2379231 h 9065166"/>
              <a:gd name="connsiteX109" fmla="*/ 3231308 w 3573562"/>
              <a:gd name="connsiteY109" fmla="*/ 2349734 h 9065166"/>
              <a:gd name="connsiteX110" fmla="*/ 3201811 w 3573562"/>
              <a:gd name="connsiteY110" fmla="*/ 2290740 h 9065166"/>
              <a:gd name="connsiteX111" fmla="*/ 3172314 w 3573562"/>
              <a:gd name="connsiteY111" fmla="*/ 2192418 h 9065166"/>
              <a:gd name="connsiteX112" fmla="*/ 3152650 w 3573562"/>
              <a:gd name="connsiteY112" fmla="*/ 2143257 h 9065166"/>
              <a:gd name="connsiteX113" fmla="*/ 3093656 w 3573562"/>
              <a:gd name="connsiteY113" fmla="*/ 2094095 h 9065166"/>
              <a:gd name="connsiteX114" fmla="*/ 3083824 w 3573562"/>
              <a:gd name="connsiteY114" fmla="*/ 2064599 h 9065166"/>
              <a:gd name="connsiteX115" fmla="*/ 3044495 w 3573562"/>
              <a:gd name="connsiteY115" fmla="*/ 2025269 h 9065166"/>
              <a:gd name="connsiteX116" fmla="*/ 2975669 w 3573562"/>
              <a:gd name="connsiteY116" fmla="*/ 1976108 h 9065166"/>
              <a:gd name="connsiteX117" fmla="*/ 2956005 w 3573562"/>
              <a:gd name="connsiteY117" fmla="*/ 1946611 h 9065166"/>
              <a:gd name="connsiteX118" fmla="*/ 2926508 w 3573562"/>
              <a:gd name="connsiteY118" fmla="*/ 1917115 h 9065166"/>
              <a:gd name="connsiteX119" fmla="*/ 2916676 w 3573562"/>
              <a:gd name="connsiteY119" fmla="*/ 1887618 h 9065166"/>
              <a:gd name="connsiteX120" fmla="*/ 2887179 w 3573562"/>
              <a:gd name="connsiteY120" fmla="*/ 1858121 h 9065166"/>
              <a:gd name="connsiteX121" fmla="*/ 2867514 w 3573562"/>
              <a:gd name="connsiteY121" fmla="*/ 1818792 h 9065166"/>
              <a:gd name="connsiteX122" fmla="*/ 2828185 w 3573562"/>
              <a:gd name="connsiteY122" fmla="*/ 1779463 h 9065166"/>
              <a:gd name="connsiteX123" fmla="*/ 2798689 w 3573562"/>
              <a:gd name="connsiteY123" fmla="*/ 1740134 h 9065166"/>
              <a:gd name="connsiteX124" fmla="*/ 2779024 w 3573562"/>
              <a:gd name="connsiteY124" fmla="*/ 1710637 h 9065166"/>
              <a:gd name="connsiteX125" fmla="*/ 2720030 w 3573562"/>
              <a:gd name="connsiteY125" fmla="*/ 1631979 h 9065166"/>
              <a:gd name="connsiteX126" fmla="*/ 2710198 w 3573562"/>
              <a:gd name="connsiteY126" fmla="*/ 1602482 h 9065166"/>
              <a:gd name="connsiteX127" fmla="*/ 2690534 w 3573562"/>
              <a:gd name="connsiteY127" fmla="*/ 1572986 h 9065166"/>
              <a:gd name="connsiteX128" fmla="*/ 2661037 w 3573562"/>
              <a:gd name="connsiteY128" fmla="*/ 1494328 h 9065166"/>
              <a:gd name="connsiteX129" fmla="*/ 2651205 w 3573562"/>
              <a:gd name="connsiteY129" fmla="*/ 1454999 h 9065166"/>
              <a:gd name="connsiteX130" fmla="*/ 2611876 w 3573562"/>
              <a:gd name="connsiteY130" fmla="*/ 1376340 h 9065166"/>
              <a:gd name="connsiteX131" fmla="*/ 2592211 w 3573562"/>
              <a:gd name="connsiteY131" fmla="*/ 1297682 h 9065166"/>
              <a:gd name="connsiteX132" fmla="*/ 2572547 w 3573562"/>
              <a:gd name="connsiteY132" fmla="*/ 1248521 h 9065166"/>
              <a:gd name="connsiteX133" fmla="*/ 2562714 w 3573562"/>
              <a:gd name="connsiteY133" fmla="*/ 1209192 h 9065166"/>
              <a:gd name="connsiteX134" fmla="*/ 2552882 w 3573562"/>
              <a:gd name="connsiteY134" fmla="*/ 1179695 h 9065166"/>
              <a:gd name="connsiteX135" fmla="*/ 2543050 w 3573562"/>
              <a:gd name="connsiteY135" fmla="*/ 1130534 h 9065166"/>
              <a:gd name="connsiteX136" fmla="*/ 2533218 w 3573562"/>
              <a:gd name="connsiteY136" fmla="*/ 1091205 h 9065166"/>
              <a:gd name="connsiteX137" fmla="*/ 2807800 w 3573562"/>
              <a:gd name="connsiteY137" fmla="*/ 560265 h 9065166"/>
              <a:gd name="connsiteX138" fmla="*/ 2986033 w 3573562"/>
              <a:gd name="connsiteY138" fmla="*/ 292399 h 9065166"/>
              <a:gd name="connsiteX139" fmla="*/ 2770415 w 3573562"/>
              <a:gd name="connsiteY139" fmla="*/ 164734 h 9065166"/>
              <a:gd name="connsiteX140" fmla="*/ 2681618 w 3573562"/>
              <a:gd name="connsiteY140" fmla="*/ 162011 h 9065166"/>
              <a:gd name="connsiteX141" fmla="*/ 2602654 w 3573562"/>
              <a:gd name="connsiteY141" fmla="*/ 131605 h 9065166"/>
              <a:gd name="connsiteX142" fmla="*/ 2537539 w 3573562"/>
              <a:gd name="connsiteY142" fmla="*/ 97568 h 9065166"/>
              <a:gd name="connsiteX143" fmla="*/ 2417641 w 3573562"/>
              <a:gd name="connsiteY143" fmla="*/ 76089 h 9065166"/>
              <a:gd name="connsiteX144" fmla="*/ 2367676 w 3573562"/>
              <a:gd name="connsiteY144" fmla="*/ 59901 h 9065166"/>
              <a:gd name="connsiteX145" fmla="*/ 2327543 w 3573562"/>
              <a:gd name="connsiteY145" fmla="*/ 75934 h 9065166"/>
              <a:gd name="connsiteX0" fmla="*/ 2227333 w 3573562"/>
              <a:gd name="connsiteY0" fmla="*/ 353344 h 9233069"/>
              <a:gd name="connsiteX1" fmla="*/ 1908214 w 3573562"/>
              <a:gd name="connsiteY1" fmla="*/ 299799 h 9233069"/>
              <a:gd name="connsiteX2" fmla="*/ 1671132 w 3573562"/>
              <a:gd name="connsiteY2" fmla="*/ 308722 h 9233069"/>
              <a:gd name="connsiteX3" fmla="*/ 1457182 w 3573562"/>
              <a:gd name="connsiteY3" fmla="*/ 317645 h 9233069"/>
              <a:gd name="connsiteX4" fmla="*/ 1208467 w 3573562"/>
              <a:gd name="connsiteY4" fmla="*/ 0 h 9233069"/>
              <a:gd name="connsiteX5" fmla="*/ 808119 w 3573562"/>
              <a:gd name="connsiteY5" fmla="*/ 299952 h 9233069"/>
              <a:gd name="connsiteX6" fmla="*/ 632842 w 3573562"/>
              <a:gd name="connsiteY6" fmla="*/ 177735 h 9233069"/>
              <a:gd name="connsiteX7" fmla="*/ 822425 w 3573562"/>
              <a:gd name="connsiteY7" fmla="*/ 1019656 h 9233069"/>
              <a:gd name="connsiteX8" fmla="*/ 871566 w 3573562"/>
              <a:gd name="connsiteY8" fmla="*/ 1229611 h 9233069"/>
              <a:gd name="connsiteX9" fmla="*/ 851901 w 3573562"/>
              <a:gd name="connsiteY9" fmla="*/ 1288605 h 9233069"/>
              <a:gd name="connsiteX10" fmla="*/ 842069 w 3573562"/>
              <a:gd name="connsiteY10" fmla="*/ 1318102 h 9233069"/>
              <a:gd name="connsiteX11" fmla="*/ 812572 w 3573562"/>
              <a:gd name="connsiteY11" fmla="*/ 1327934 h 9233069"/>
              <a:gd name="connsiteX12" fmla="*/ 773243 w 3573562"/>
              <a:gd name="connsiteY12" fmla="*/ 1396760 h 9233069"/>
              <a:gd name="connsiteX13" fmla="*/ 763411 w 3573562"/>
              <a:gd name="connsiteY13" fmla="*/ 1445921 h 9233069"/>
              <a:gd name="connsiteX14" fmla="*/ 753579 w 3573562"/>
              <a:gd name="connsiteY14" fmla="*/ 1819547 h 9233069"/>
              <a:gd name="connsiteX15" fmla="*/ 743747 w 3573562"/>
              <a:gd name="connsiteY15" fmla="*/ 1917869 h 9233069"/>
              <a:gd name="connsiteX16" fmla="*/ 724082 w 3573562"/>
              <a:gd name="connsiteY16" fmla="*/ 1957198 h 9233069"/>
              <a:gd name="connsiteX17" fmla="*/ 684753 w 3573562"/>
              <a:gd name="connsiteY17" fmla="*/ 2026024 h 9233069"/>
              <a:gd name="connsiteX18" fmla="*/ 674921 w 3573562"/>
              <a:gd name="connsiteY18" fmla="*/ 2055521 h 9233069"/>
              <a:gd name="connsiteX19" fmla="*/ 645424 w 3573562"/>
              <a:gd name="connsiteY19" fmla="*/ 2094850 h 9233069"/>
              <a:gd name="connsiteX20" fmla="*/ 606095 w 3573562"/>
              <a:gd name="connsiteY20" fmla="*/ 2153843 h 9233069"/>
              <a:gd name="connsiteX21" fmla="*/ 566766 w 3573562"/>
              <a:gd name="connsiteY21" fmla="*/ 2212837 h 9233069"/>
              <a:gd name="connsiteX22" fmla="*/ 527437 w 3573562"/>
              <a:gd name="connsiteY22" fmla="*/ 2281663 h 9233069"/>
              <a:gd name="connsiteX23" fmla="*/ 488108 w 3573562"/>
              <a:gd name="connsiteY23" fmla="*/ 2399650 h 9233069"/>
              <a:gd name="connsiteX24" fmla="*/ 478276 w 3573562"/>
              <a:gd name="connsiteY24" fmla="*/ 2448811 h 9233069"/>
              <a:gd name="connsiteX25" fmla="*/ 458611 w 3573562"/>
              <a:gd name="connsiteY25" fmla="*/ 2527469 h 9233069"/>
              <a:gd name="connsiteX26" fmla="*/ 448779 w 3573562"/>
              <a:gd name="connsiteY26" fmla="*/ 2586463 h 9233069"/>
              <a:gd name="connsiteX27" fmla="*/ 429114 w 3573562"/>
              <a:gd name="connsiteY27" fmla="*/ 2665121 h 9233069"/>
              <a:gd name="connsiteX28" fmla="*/ 409450 w 3573562"/>
              <a:gd name="connsiteY28" fmla="*/ 2753611 h 9233069"/>
              <a:gd name="connsiteX29" fmla="*/ 399618 w 3573562"/>
              <a:gd name="connsiteY29" fmla="*/ 2802772 h 9233069"/>
              <a:gd name="connsiteX30" fmla="*/ 419282 w 3573562"/>
              <a:gd name="connsiteY30" fmla="*/ 3009250 h 9233069"/>
              <a:gd name="connsiteX31" fmla="*/ 429114 w 3573562"/>
              <a:gd name="connsiteY31" fmla="*/ 3058411 h 9233069"/>
              <a:gd name="connsiteX32" fmla="*/ 419282 w 3573562"/>
              <a:gd name="connsiteY32" fmla="*/ 3215727 h 9233069"/>
              <a:gd name="connsiteX33" fmla="*/ 399618 w 3573562"/>
              <a:gd name="connsiteY33" fmla="*/ 3294385 h 9233069"/>
              <a:gd name="connsiteX34" fmla="*/ 389785 w 3573562"/>
              <a:gd name="connsiteY34" fmla="*/ 3333714 h 9233069"/>
              <a:gd name="connsiteX35" fmla="*/ 320960 w 3573562"/>
              <a:gd name="connsiteY35" fmla="*/ 3422205 h 9233069"/>
              <a:gd name="connsiteX36" fmla="*/ 291463 w 3573562"/>
              <a:gd name="connsiteY36" fmla="*/ 3520527 h 9233069"/>
              <a:gd name="connsiteX37" fmla="*/ 242301 w 3573562"/>
              <a:gd name="connsiteY37" fmla="*/ 3609018 h 9233069"/>
              <a:gd name="connsiteX38" fmla="*/ 232469 w 3573562"/>
              <a:gd name="connsiteY38" fmla="*/ 3668011 h 9233069"/>
              <a:gd name="connsiteX39" fmla="*/ 222637 w 3573562"/>
              <a:gd name="connsiteY39" fmla="*/ 3707340 h 9233069"/>
              <a:gd name="connsiteX40" fmla="*/ 202972 w 3573562"/>
              <a:gd name="connsiteY40" fmla="*/ 4002308 h 9233069"/>
              <a:gd name="connsiteX41" fmla="*/ 193140 w 3573562"/>
              <a:gd name="connsiteY41" fmla="*/ 4080966 h 9233069"/>
              <a:gd name="connsiteX42" fmla="*/ 173476 w 3573562"/>
              <a:gd name="connsiteY42" fmla="*/ 4375934 h 9233069"/>
              <a:gd name="connsiteX43" fmla="*/ 143979 w 3573562"/>
              <a:gd name="connsiteY43" fmla="*/ 4474256 h 9233069"/>
              <a:gd name="connsiteX44" fmla="*/ 114482 w 3573562"/>
              <a:gd name="connsiteY44" fmla="*/ 4572579 h 9233069"/>
              <a:gd name="connsiteX45" fmla="*/ 104650 w 3573562"/>
              <a:gd name="connsiteY45" fmla="*/ 4631572 h 9233069"/>
              <a:gd name="connsiteX46" fmla="*/ 94818 w 3573562"/>
              <a:gd name="connsiteY46" fmla="*/ 4818385 h 9233069"/>
              <a:gd name="connsiteX47" fmla="*/ 84985 w 3573562"/>
              <a:gd name="connsiteY47" fmla="*/ 4847882 h 9233069"/>
              <a:gd name="connsiteX48" fmla="*/ 75153 w 3573562"/>
              <a:gd name="connsiteY48" fmla="*/ 4956037 h 9233069"/>
              <a:gd name="connsiteX49" fmla="*/ 65321 w 3573562"/>
              <a:gd name="connsiteY49" fmla="*/ 5034695 h 9233069"/>
              <a:gd name="connsiteX50" fmla="*/ 45656 w 3573562"/>
              <a:gd name="connsiteY50" fmla="*/ 5123185 h 9233069"/>
              <a:gd name="connsiteX51" fmla="*/ 35824 w 3573562"/>
              <a:gd name="connsiteY51" fmla="*/ 5152682 h 9233069"/>
              <a:gd name="connsiteX52" fmla="*/ 16160 w 3573562"/>
              <a:gd name="connsiteY52" fmla="*/ 5221508 h 9233069"/>
              <a:gd name="connsiteX53" fmla="*/ 6327 w 3573562"/>
              <a:gd name="connsiteY53" fmla="*/ 5329663 h 9233069"/>
              <a:gd name="connsiteX54" fmla="*/ 25992 w 3573562"/>
              <a:gd name="connsiteY54" fmla="*/ 5575469 h 9233069"/>
              <a:gd name="connsiteX55" fmla="*/ 35824 w 3573562"/>
              <a:gd name="connsiteY55" fmla="*/ 5604966 h 9233069"/>
              <a:gd name="connsiteX56" fmla="*/ 55489 w 3573562"/>
              <a:gd name="connsiteY56" fmla="*/ 5722953 h 9233069"/>
              <a:gd name="connsiteX57" fmla="*/ 104650 w 3573562"/>
              <a:gd name="connsiteY57" fmla="*/ 5831108 h 9233069"/>
              <a:gd name="connsiteX58" fmla="*/ 134147 w 3573562"/>
              <a:gd name="connsiteY58" fmla="*/ 5929431 h 9233069"/>
              <a:gd name="connsiteX59" fmla="*/ 143979 w 3573562"/>
              <a:gd name="connsiteY59" fmla="*/ 6008089 h 9233069"/>
              <a:gd name="connsiteX60" fmla="*/ 173476 w 3573562"/>
              <a:gd name="connsiteY60" fmla="*/ 6106411 h 9233069"/>
              <a:gd name="connsiteX61" fmla="*/ 193140 w 3573562"/>
              <a:gd name="connsiteY61" fmla="*/ 6224398 h 9233069"/>
              <a:gd name="connsiteX62" fmla="*/ 202972 w 3573562"/>
              <a:gd name="connsiteY62" fmla="*/ 6352218 h 9233069"/>
              <a:gd name="connsiteX63" fmla="*/ 212805 w 3573562"/>
              <a:gd name="connsiteY63" fmla="*/ 6421043 h 9233069"/>
              <a:gd name="connsiteX64" fmla="*/ 252134 w 3573562"/>
              <a:gd name="connsiteY64" fmla="*/ 6480037 h 9233069"/>
              <a:gd name="connsiteX65" fmla="*/ 281630 w 3573562"/>
              <a:gd name="connsiteY65" fmla="*/ 6539031 h 9233069"/>
              <a:gd name="connsiteX66" fmla="*/ 311127 w 3573562"/>
              <a:gd name="connsiteY66" fmla="*/ 6627521 h 9233069"/>
              <a:gd name="connsiteX67" fmla="*/ 320960 w 3573562"/>
              <a:gd name="connsiteY67" fmla="*/ 6657018 h 9233069"/>
              <a:gd name="connsiteX68" fmla="*/ 360289 w 3573562"/>
              <a:gd name="connsiteY68" fmla="*/ 6716011 h 9233069"/>
              <a:gd name="connsiteX69" fmla="*/ 389785 w 3573562"/>
              <a:gd name="connsiteY69" fmla="*/ 6735676 h 9233069"/>
              <a:gd name="connsiteX70" fmla="*/ 399618 w 3573562"/>
              <a:gd name="connsiteY70" fmla="*/ 6765172 h 9233069"/>
              <a:gd name="connsiteX71" fmla="*/ 488108 w 3573562"/>
              <a:gd name="connsiteY71" fmla="*/ 6833998 h 9233069"/>
              <a:gd name="connsiteX72" fmla="*/ 547101 w 3573562"/>
              <a:gd name="connsiteY72" fmla="*/ 7138798 h 9233069"/>
              <a:gd name="connsiteX73" fmla="*/ 783076 w 3573562"/>
              <a:gd name="connsiteY73" fmla="*/ 8387495 h 9233069"/>
              <a:gd name="connsiteX74" fmla="*/ 960056 w 3573562"/>
              <a:gd name="connsiteY74" fmla="*/ 9065921 h 9233069"/>
              <a:gd name="connsiteX75" fmla="*/ 1205862 w 3573562"/>
              <a:gd name="connsiteY75" fmla="*/ 9164243 h 9233069"/>
              <a:gd name="connsiteX76" fmla="*/ 1461501 w 3573562"/>
              <a:gd name="connsiteY76" fmla="*/ 9233069 h 9233069"/>
              <a:gd name="connsiteX77" fmla="*/ 2818353 w 3573562"/>
              <a:gd name="connsiteY77" fmla="*/ 7187960 h 9233069"/>
              <a:gd name="connsiteX78" fmla="*/ 2847850 w 3573562"/>
              <a:gd name="connsiteY78" fmla="*/ 7158463 h 9233069"/>
              <a:gd name="connsiteX79" fmla="*/ 2877347 w 3573562"/>
              <a:gd name="connsiteY79" fmla="*/ 7050308 h 9233069"/>
              <a:gd name="connsiteX80" fmla="*/ 2887179 w 3573562"/>
              <a:gd name="connsiteY80" fmla="*/ 7001147 h 9233069"/>
              <a:gd name="connsiteX81" fmla="*/ 2926508 w 3573562"/>
              <a:gd name="connsiteY81" fmla="*/ 6922489 h 9233069"/>
              <a:gd name="connsiteX82" fmla="*/ 2956005 w 3573562"/>
              <a:gd name="connsiteY82" fmla="*/ 6912656 h 9233069"/>
              <a:gd name="connsiteX83" fmla="*/ 3054327 w 3573562"/>
              <a:gd name="connsiteY83" fmla="*/ 6794669 h 9233069"/>
              <a:gd name="connsiteX84" fmla="*/ 3073992 w 3573562"/>
              <a:gd name="connsiteY84" fmla="*/ 6765172 h 9233069"/>
              <a:gd name="connsiteX85" fmla="*/ 3093656 w 3573562"/>
              <a:gd name="connsiteY85" fmla="*/ 6735676 h 9233069"/>
              <a:gd name="connsiteX86" fmla="*/ 3211643 w 3573562"/>
              <a:gd name="connsiteY86" fmla="*/ 6657018 h 9233069"/>
              <a:gd name="connsiteX87" fmla="*/ 3309966 w 3573562"/>
              <a:gd name="connsiteY87" fmla="*/ 6548863 h 9233069"/>
              <a:gd name="connsiteX88" fmla="*/ 3319798 w 3573562"/>
              <a:gd name="connsiteY88" fmla="*/ 6509534 h 9233069"/>
              <a:gd name="connsiteX89" fmla="*/ 3339463 w 3573562"/>
              <a:gd name="connsiteY89" fmla="*/ 6411211 h 9233069"/>
              <a:gd name="connsiteX90" fmla="*/ 3349295 w 3573562"/>
              <a:gd name="connsiteY90" fmla="*/ 6253895 h 9233069"/>
              <a:gd name="connsiteX91" fmla="*/ 3319798 w 3573562"/>
              <a:gd name="connsiteY91" fmla="*/ 5801611 h 9233069"/>
              <a:gd name="connsiteX92" fmla="*/ 3290301 w 3573562"/>
              <a:gd name="connsiteY92" fmla="*/ 5644295 h 9233069"/>
              <a:gd name="connsiteX93" fmla="*/ 3280469 w 3573562"/>
              <a:gd name="connsiteY93" fmla="*/ 5565637 h 9233069"/>
              <a:gd name="connsiteX94" fmla="*/ 3300134 w 3573562"/>
              <a:gd name="connsiteY94" fmla="*/ 5182179 h 9233069"/>
              <a:gd name="connsiteX95" fmla="*/ 3309966 w 3573562"/>
              <a:gd name="connsiteY95" fmla="*/ 5074024 h 9233069"/>
              <a:gd name="connsiteX96" fmla="*/ 3319798 w 3573562"/>
              <a:gd name="connsiteY96" fmla="*/ 4847882 h 9233069"/>
              <a:gd name="connsiteX97" fmla="*/ 3329630 w 3573562"/>
              <a:gd name="connsiteY97" fmla="*/ 4759392 h 9233069"/>
              <a:gd name="connsiteX98" fmla="*/ 3349295 w 3573562"/>
              <a:gd name="connsiteY98" fmla="*/ 4582411 h 9233069"/>
              <a:gd name="connsiteX99" fmla="*/ 3378792 w 3573562"/>
              <a:gd name="connsiteY99" fmla="*/ 4238282 h 9233069"/>
              <a:gd name="connsiteX100" fmla="*/ 3408289 w 3573562"/>
              <a:gd name="connsiteY100" fmla="*/ 3196063 h 9233069"/>
              <a:gd name="connsiteX101" fmla="*/ 3398456 w 3573562"/>
              <a:gd name="connsiteY101" fmla="*/ 3048579 h 9233069"/>
              <a:gd name="connsiteX102" fmla="*/ 3378792 w 3573562"/>
              <a:gd name="connsiteY102" fmla="*/ 2960089 h 9233069"/>
              <a:gd name="connsiteX103" fmla="*/ 3359127 w 3573562"/>
              <a:gd name="connsiteY103" fmla="*/ 2822437 h 9233069"/>
              <a:gd name="connsiteX104" fmla="*/ 3339463 w 3573562"/>
              <a:gd name="connsiteY104" fmla="*/ 2763443 h 9233069"/>
              <a:gd name="connsiteX105" fmla="*/ 3300134 w 3573562"/>
              <a:gd name="connsiteY105" fmla="*/ 2665121 h 9233069"/>
              <a:gd name="connsiteX106" fmla="*/ 3290301 w 3573562"/>
              <a:gd name="connsiteY106" fmla="*/ 2625792 h 9233069"/>
              <a:gd name="connsiteX107" fmla="*/ 3270637 w 3573562"/>
              <a:gd name="connsiteY107" fmla="*/ 2596295 h 9233069"/>
              <a:gd name="connsiteX108" fmla="*/ 3241140 w 3573562"/>
              <a:gd name="connsiteY108" fmla="*/ 2547134 h 9233069"/>
              <a:gd name="connsiteX109" fmla="*/ 3231308 w 3573562"/>
              <a:gd name="connsiteY109" fmla="*/ 2517637 h 9233069"/>
              <a:gd name="connsiteX110" fmla="*/ 3201811 w 3573562"/>
              <a:gd name="connsiteY110" fmla="*/ 2458643 h 9233069"/>
              <a:gd name="connsiteX111" fmla="*/ 3172314 w 3573562"/>
              <a:gd name="connsiteY111" fmla="*/ 2360321 h 9233069"/>
              <a:gd name="connsiteX112" fmla="*/ 3152650 w 3573562"/>
              <a:gd name="connsiteY112" fmla="*/ 2311160 h 9233069"/>
              <a:gd name="connsiteX113" fmla="*/ 3093656 w 3573562"/>
              <a:gd name="connsiteY113" fmla="*/ 2261998 h 9233069"/>
              <a:gd name="connsiteX114" fmla="*/ 3083824 w 3573562"/>
              <a:gd name="connsiteY114" fmla="*/ 2232502 h 9233069"/>
              <a:gd name="connsiteX115" fmla="*/ 3044495 w 3573562"/>
              <a:gd name="connsiteY115" fmla="*/ 2193172 h 9233069"/>
              <a:gd name="connsiteX116" fmla="*/ 2975669 w 3573562"/>
              <a:gd name="connsiteY116" fmla="*/ 2144011 h 9233069"/>
              <a:gd name="connsiteX117" fmla="*/ 2956005 w 3573562"/>
              <a:gd name="connsiteY117" fmla="*/ 2114514 h 9233069"/>
              <a:gd name="connsiteX118" fmla="*/ 2926508 w 3573562"/>
              <a:gd name="connsiteY118" fmla="*/ 2085018 h 9233069"/>
              <a:gd name="connsiteX119" fmla="*/ 2916676 w 3573562"/>
              <a:gd name="connsiteY119" fmla="*/ 2055521 h 9233069"/>
              <a:gd name="connsiteX120" fmla="*/ 2887179 w 3573562"/>
              <a:gd name="connsiteY120" fmla="*/ 2026024 h 9233069"/>
              <a:gd name="connsiteX121" fmla="*/ 2867514 w 3573562"/>
              <a:gd name="connsiteY121" fmla="*/ 1986695 h 9233069"/>
              <a:gd name="connsiteX122" fmla="*/ 2828185 w 3573562"/>
              <a:gd name="connsiteY122" fmla="*/ 1947366 h 9233069"/>
              <a:gd name="connsiteX123" fmla="*/ 2798689 w 3573562"/>
              <a:gd name="connsiteY123" fmla="*/ 1908037 h 9233069"/>
              <a:gd name="connsiteX124" fmla="*/ 2779024 w 3573562"/>
              <a:gd name="connsiteY124" fmla="*/ 1878540 h 9233069"/>
              <a:gd name="connsiteX125" fmla="*/ 2720030 w 3573562"/>
              <a:gd name="connsiteY125" fmla="*/ 1799882 h 9233069"/>
              <a:gd name="connsiteX126" fmla="*/ 2710198 w 3573562"/>
              <a:gd name="connsiteY126" fmla="*/ 1770385 h 9233069"/>
              <a:gd name="connsiteX127" fmla="*/ 2690534 w 3573562"/>
              <a:gd name="connsiteY127" fmla="*/ 1740889 h 9233069"/>
              <a:gd name="connsiteX128" fmla="*/ 2661037 w 3573562"/>
              <a:gd name="connsiteY128" fmla="*/ 1662231 h 9233069"/>
              <a:gd name="connsiteX129" fmla="*/ 2651205 w 3573562"/>
              <a:gd name="connsiteY129" fmla="*/ 1622902 h 9233069"/>
              <a:gd name="connsiteX130" fmla="*/ 2611876 w 3573562"/>
              <a:gd name="connsiteY130" fmla="*/ 1544243 h 9233069"/>
              <a:gd name="connsiteX131" fmla="*/ 2592211 w 3573562"/>
              <a:gd name="connsiteY131" fmla="*/ 1465585 h 9233069"/>
              <a:gd name="connsiteX132" fmla="*/ 2572547 w 3573562"/>
              <a:gd name="connsiteY132" fmla="*/ 1416424 h 9233069"/>
              <a:gd name="connsiteX133" fmla="*/ 2562714 w 3573562"/>
              <a:gd name="connsiteY133" fmla="*/ 1377095 h 9233069"/>
              <a:gd name="connsiteX134" fmla="*/ 2552882 w 3573562"/>
              <a:gd name="connsiteY134" fmla="*/ 1347598 h 9233069"/>
              <a:gd name="connsiteX135" fmla="*/ 2543050 w 3573562"/>
              <a:gd name="connsiteY135" fmla="*/ 1298437 h 9233069"/>
              <a:gd name="connsiteX136" fmla="*/ 2533218 w 3573562"/>
              <a:gd name="connsiteY136" fmla="*/ 1259108 h 9233069"/>
              <a:gd name="connsiteX137" fmla="*/ 2807800 w 3573562"/>
              <a:gd name="connsiteY137" fmla="*/ 728168 h 9233069"/>
              <a:gd name="connsiteX138" fmla="*/ 2986033 w 3573562"/>
              <a:gd name="connsiteY138" fmla="*/ 460302 h 9233069"/>
              <a:gd name="connsiteX139" fmla="*/ 2770415 w 3573562"/>
              <a:gd name="connsiteY139" fmla="*/ 332637 h 9233069"/>
              <a:gd name="connsiteX140" fmla="*/ 2681618 w 3573562"/>
              <a:gd name="connsiteY140" fmla="*/ 329914 h 9233069"/>
              <a:gd name="connsiteX141" fmla="*/ 2602654 w 3573562"/>
              <a:gd name="connsiteY141" fmla="*/ 299508 h 9233069"/>
              <a:gd name="connsiteX142" fmla="*/ 2537539 w 3573562"/>
              <a:gd name="connsiteY142" fmla="*/ 265471 h 9233069"/>
              <a:gd name="connsiteX143" fmla="*/ 2417641 w 3573562"/>
              <a:gd name="connsiteY143" fmla="*/ 243992 h 9233069"/>
              <a:gd name="connsiteX144" fmla="*/ 2367676 w 3573562"/>
              <a:gd name="connsiteY144" fmla="*/ 227804 h 9233069"/>
              <a:gd name="connsiteX145" fmla="*/ 2327543 w 3573562"/>
              <a:gd name="connsiteY145" fmla="*/ 243837 h 923306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543050 w 3573562"/>
              <a:gd name="connsiteY135" fmla="*/ 1329787 h 9264419"/>
              <a:gd name="connsiteX136" fmla="*/ 2533218 w 3573562"/>
              <a:gd name="connsiteY136" fmla="*/ 1290458 h 9264419"/>
              <a:gd name="connsiteX137" fmla="*/ 2807800 w 3573562"/>
              <a:gd name="connsiteY137" fmla="*/ 759518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543050 w 3573562"/>
              <a:gd name="connsiteY135" fmla="*/ 1329787 h 9264419"/>
              <a:gd name="connsiteX136" fmla="*/ 3001184 w 3573562"/>
              <a:gd name="connsiteY136" fmla="*/ 1111971 h 9264419"/>
              <a:gd name="connsiteX137" fmla="*/ 2807800 w 3573562"/>
              <a:gd name="connsiteY137" fmla="*/ 759518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543050 w 3573562"/>
              <a:gd name="connsiteY135" fmla="*/ 1329787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17641 w 3573562"/>
              <a:gd name="connsiteY143" fmla="*/ 275342 h 9264419"/>
              <a:gd name="connsiteX144" fmla="*/ 2388947 w 3573562"/>
              <a:gd name="connsiteY144" fmla="*/ 98517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27543 w 3573562"/>
              <a:gd name="connsiteY145" fmla="*/ 275187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27543 w 3573562"/>
              <a:gd name="connsiteY145" fmla="*/ 275187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883694 w 3573562"/>
              <a:gd name="connsiteY140" fmla="*/ 245248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951220 w 3573562"/>
              <a:gd name="connsiteY139" fmla="*/ 328290 h 9264419"/>
              <a:gd name="connsiteX140" fmla="*/ 2883694 w 3573562"/>
              <a:gd name="connsiteY140" fmla="*/ 245248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3004895 w 3573562"/>
              <a:gd name="connsiteY134" fmla="*/ 1405721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951220 w 3573562"/>
              <a:gd name="connsiteY139" fmla="*/ 328290 h 9264419"/>
              <a:gd name="connsiteX140" fmla="*/ 2883694 w 3573562"/>
              <a:gd name="connsiteY140" fmla="*/ 245248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966065 w 3573562"/>
              <a:gd name="connsiteY131" fmla="*/ 1474547 h 9264419"/>
              <a:gd name="connsiteX132" fmla="*/ 2562714 w 3573562"/>
              <a:gd name="connsiteY132" fmla="*/ 1408445 h 9264419"/>
              <a:gd name="connsiteX133" fmla="*/ 3004895 w 3573562"/>
              <a:gd name="connsiteY133" fmla="*/ 1405721 h 9264419"/>
              <a:gd name="connsiteX134" fmla="*/ 2973792 w 3573562"/>
              <a:gd name="connsiteY134" fmla="*/ 1320862 h 9264419"/>
              <a:gd name="connsiteX135" fmla="*/ 3001184 w 3573562"/>
              <a:gd name="connsiteY135" fmla="*/ 1111971 h 9264419"/>
              <a:gd name="connsiteX136" fmla="*/ 3052419 w 3573562"/>
              <a:gd name="connsiteY136" fmla="*/ 732746 h 9264419"/>
              <a:gd name="connsiteX137" fmla="*/ 2986033 w 3573562"/>
              <a:gd name="connsiteY137" fmla="*/ 491652 h 9264419"/>
              <a:gd name="connsiteX138" fmla="*/ 2951220 w 3573562"/>
              <a:gd name="connsiteY138" fmla="*/ 328290 h 9264419"/>
              <a:gd name="connsiteX139" fmla="*/ 2883694 w 3573562"/>
              <a:gd name="connsiteY139" fmla="*/ 245248 h 9264419"/>
              <a:gd name="connsiteX140" fmla="*/ 2756870 w 3573562"/>
              <a:gd name="connsiteY140" fmla="*/ 152371 h 9264419"/>
              <a:gd name="connsiteX141" fmla="*/ 2585399 w 3573562"/>
              <a:gd name="connsiteY141" fmla="*/ 73712 h 9264419"/>
              <a:gd name="connsiteX142" fmla="*/ 2449548 w 3573562"/>
              <a:gd name="connsiteY142" fmla="*/ 105780 h 9264419"/>
              <a:gd name="connsiteX143" fmla="*/ 2388947 w 3573562"/>
              <a:gd name="connsiteY143" fmla="*/ 98517 h 9264419"/>
              <a:gd name="connsiteX144" fmla="*/ 2306272 w 3573562"/>
              <a:gd name="connsiteY144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11876 w 3573562"/>
              <a:gd name="connsiteY129" fmla="*/ 1575593 h 9264419"/>
              <a:gd name="connsiteX130" fmla="*/ 2966065 w 3573562"/>
              <a:gd name="connsiteY130" fmla="*/ 1474547 h 9264419"/>
              <a:gd name="connsiteX131" fmla="*/ 2562714 w 3573562"/>
              <a:gd name="connsiteY131" fmla="*/ 1408445 h 9264419"/>
              <a:gd name="connsiteX132" fmla="*/ 3004895 w 3573562"/>
              <a:gd name="connsiteY132" fmla="*/ 1405721 h 9264419"/>
              <a:gd name="connsiteX133" fmla="*/ 2973792 w 3573562"/>
              <a:gd name="connsiteY133" fmla="*/ 1320862 h 9264419"/>
              <a:gd name="connsiteX134" fmla="*/ 3001184 w 3573562"/>
              <a:gd name="connsiteY134" fmla="*/ 1111971 h 9264419"/>
              <a:gd name="connsiteX135" fmla="*/ 3052419 w 3573562"/>
              <a:gd name="connsiteY135" fmla="*/ 732746 h 9264419"/>
              <a:gd name="connsiteX136" fmla="*/ 2986033 w 3573562"/>
              <a:gd name="connsiteY136" fmla="*/ 491652 h 9264419"/>
              <a:gd name="connsiteX137" fmla="*/ 2951220 w 3573562"/>
              <a:gd name="connsiteY137" fmla="*/ 328290 h 9264419"/>
              <a:gd name="connsiteX138" fmla="*/ 2883694 w 3573562"/>
              <a:gd name="connsiteY138" fmla="*/ 245248 h 9264419"/>
              <a:gd name="connsiteX139" fmla="*/ 2756870 w 3573562"/>
              <a:gd name="connsiteY139" fmla="*/ 152371 h 9264419"/>
              <a:gd name="connsiteX140" fmla="*/ 2585399 w 3573562"/>
              <a:gd name="connsiteY140" fmla="*/ 73712 h 9264419"/>
              <a:gd name="connsiteX141" fmla="*/ 2449548 w 3573562"/>
              <a:gd name="connsiteY141" fmla="*/ 105780 h 9264419"/>
              <a:gd name="connsiteX142" fmla="*/ 2388947 w 3573562"/>
              <a:gd name="connsiteY142" fmla="*/ 98517 h 9264419"/>
              <a:gd name="connsiteX143" fmla="*/ 2306272 w 3573562"/>
              <a:gd name="connsiteY143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10198 w 3573562"/>
              <a:gd name="connsiteY125" fmla="*/ 1801735 h 9264419"/>
              <a:gd name="connsiteX126" fmla="*/ 2690534 w 3573562"/>
              <a:gd name="connsiteY126" fmla="*/ 1772239 h 9264419"/>
              <a:gd name="connsiteX127" fmla="*/ 2661037 w 3573562"/>
              <a:gd name="connsiteY127" fmla="*/ 1693581 h 9264419"/>
              <a:gd name="connsiteX128" fmla="*/ 2611876 w 3573562"/>
              <a:gd name="connsiteY128" fmla="*/ 1575593 h 9264419"/>
              <a:gd name="connsiteX129" fmla="*/ 2966065 w 3573562"/>
              <a:gd name="connsiteY129" fmla="*/ 1474547 h 9264419"/>
              <a:gd name="connsiteX130" fmla="*/ 2562714 w 3573562"/>
              <a:gd name="connsiteY130" fmla="*/ 1408445 h 9264419"/>
              <a:gd name="connsiteX131" fmla="*/ 3004895 w 3573562"/>
              <a:gd name="connsiteY131" fmla="*/ 1405721 h 9264419"/>
              <a:gd name="connsiteX132" fmla="*/ 2973792 w 3573562"/>
              <a:gd name="connsiteY132" fmla="*/ 1320862 h 9264419"/>
              <a:gd name="connsiteX133" fmla="*/ 3001184 w 3573562"/>
              <a:gd name="connsiteY133" fmla="*/ 1111971 h 9264419"/>
              <a:gd name="connsiteX134" fmla="*/ 3052419 w 3573562"/>
              <a:gd name="connsiteY134" fmla="*/ 732746 h 9264419"/>
              <a:gd name="connsiteX135" fmla="*/ 2986033 w 3573562"/>
              <a:gd name="connsiteY135" fmla="*/ 491652 h 9264419"/>
              <a:gd name="connsiteX136" fmla="*/ 2951220 w 3573562"/>
              <a:gd name="connsiteY136" fmla="*/ 328290 h 9264419"/>
              <a:gd name="connsiteX137" fmla="*/ 2883694 w 3573562"/>
              <a:gd name="connsiteY137" fmla="*/ 245248 h 9264419"/>
              <a:gd name="connsiteX138" fmla="*/ 2756870 w 3573562"/>
              <a:gd name="connsiteY138" fmla="*/ 152371 h 9264419"/>
              <a:gd name="connsiteX139" fmla="*/ 2585399 w 3573562"/>
              <a:gd name="connsiteY139" fmla="*/ 73712 h 9264419"/>
              <a:gd name="connsiteX140" fmla="*/ 2449548 w 3573562"/>
              <a:gd name="connsiteY140" fmla="*/ 105780 h 9264419"/>
              <a:gd name="connsiteX141" fmla="*/ 2388947 w 3573562"/>
              <a:gd name="connsiteY141" fmla="*/ 98517 h 9264419"/>
              <a:gd name="connsiteX142" fmla="*/ 2306272 w 3573562"/>
              <a:gd name="connsiteY142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690534 w 3573562"/>
              <a:gd name="connsiteY125" fmla="*/ 1772239 h 9264419"/>
              <a:gd name="connsiteX126" fmla="*/ 2661037 w 3573562"/>
              <a:gd name="connsiteY126" fmla="*/ 1693581 h 9264419"/>
              <a:gd name="connsiteX127" fmla="*/ 2611876 w 3573562"/>
              <a:gd name="connsiteY127" fmla="*/ 1575593 h 9264419"/>
              <a:gd name="connsiteX128" fmla="*/ 2966065 w 3573562"/>
              <a:gd name="connsiteY128" fmla="*/ 1474547 h 9264419"/>
              <a:gd name="connsiteX129" fmla="*/ 2562714 w 3573562"/>
              <a:gd name="connsiteY129" fmla="*/ 1408445 h 9264419"/>
              <a:gd name="connsiteX130" fmla="*/ 3004895 w 3573562"/>
              <a:gd name="connsiteY130" fmla="*/ 1405721 h 9264419"/>
              <a:gd name="connsiteX131" fmla="*/ 2973792 w 3573562"/>
              <a:gd name="connsiteY131" fmla="*/ 1320862 h 9264419"/>
              <a:gd name="connsiteX132" fmla="*/ 3001184 w 3573562"/>
              <a:gd name="connsiteY132" fmla="*/ 1111971 h 9264419"/>
              <a:gd name="connsiteX133" fmla="*/ 3052419 w 3573562"/>
              <a:gd name="connsiteY133" fmla="*/ 732746 h 9264419"/>
              <a:gd name="connsiteX134" fmla="*/ 2986033 w 3573562"/>
              <a:gd name="connsiteY134" fmla="*/ 491652 h 9264419"/>
              <a:gd name="connsiteX135" fmla="*/ 2951220 w 3573562"/>
              <a:gd name="connsiteY135" fmla="*/ 328290 h 9264419"/>
              <a:gd name="connsiteX136" fmla="*/ 2883694 w 3573562"/>
              <a:gd name="connsiteY136" fmla="*/ 245248 h 9264419"/>
              <a:gd name="connsiteX137" fmla="*/ 2756870 w 3573562"/>
              <a:gd name="connsiteY137" fmla="*/ 152371 h 9264419"/>
              <a:gd name="connsiteX138" fmla="*/ 2585399 w 3573562"/>
              <a:gd name="connsiteY138" fmla="*/ 73712 h 9264419"/>
              <a:gd name="connsiteX139" fmla="*/ 2449548 w 3573562"/>
              <a:gd name="connsiteY139" fmla="*/ 105780 h 9264419"/>
              <a:gd name="connsiteX140" fmla="*/ 2388947 w 3573562"/>
              <a:gd name="connsiteY140" fmla="*/ 98517 h 9264419"/>
              <a:gd name="connsiteX141" fmla="*/ 2306272 w 3573562"/>
              <a:gd name="connsiteY141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661037 w 3573562"/>
              <a:gd name="connsiteY125" fmla="*/ 1693581 h 9264419"/>
              <a:gd name="connsiteX126" fmla="*/ 2611876 w 3573562"/>
              <a:gd name="connsiteY126" fmla="*/ 1575593 h 9264419"/>
              <a:gd name="connsiteX127" fmla="*/ 2966065 w 3573562"/>
              <a:gd name="connsiteY127" fmla="*/ 1474547 h 9264419"/>
              <a:gd name="connsiteX128" fmla="*/ 2562714 w 3573562"/>
              <a:gd name="connsiteY128" fmla="*/ 1408445 h 9264419"/>
              <a:gd name="connsiteX129" fmla="*/ 3004895 w 3573562"/>
              <a:gd name="connsiteY129" fmla="*/ 1405721 h 9264419"/>
              <a:gd name="connsiteX130" fmla="*/ 2973792 w 3573562"/>
              <a:gd name="connsiteY130" fmla="*/ 1320862 h 9264419"/>
              <a:gd name="connsiteX131" fmla="*/ 3001184 w 3573562"/>
              <a:gd name="connsiteY131" fmla="*/ 1111971 h 9264419"/>
              <a:gd name="connsiteX132" fmla="*/ 3052419 w 3573562"/>
              <a:gd name="connsiteY132" fmla="*/ 732746 h 9264419"/>
              <a:gd name="connsiteX133" fmla="*/ 2986033 w 3573562"/>
              <a:gd name="connsiteY133" fmla="*/ 491652 h 9264419"/>
              <a:gd name="connsiteX134" fmla="*/ 2951220 w 3573562"/>
              <a:gd name="connsiteY134" fmla="*/ 328290 h 9264419"/>
              <a:gd name="connsiteX135" fmla="*/ 2883694 w 3573562"/>
              <a:gd name="connsiteY135" fmla="*/ 245248 h 9264419"/>
              <a:gd name="connsiteX136" fmla="*/ 2756870 w 3573562"/>
              <a:gd name="connsiteY136" fmla="*/ 152371 h 9264419"/>
              <a:gd name="connsiteX137" fmla="*/ 2585399 w 3573562"/>
              <a:gd name="connsiteY137" fmla="*/ 73712 h 9264419"/>
              <a:gd name="connsiteX138" fmla="*/ 2449548 w 3573562"/>
              <a:gd name="connsiteY138" fmla="*/ 105780 h 9264419"/>
              <a:gd name="connsiteX139" fmla="*/ 2388947 w 3573562"/>
              <a:gd name="connsiteY139" fmla="*/ 98517 h 9264419"/>
              <a:gd name="connsiteX140" fmla="*/ 2306272 w 3573562"/>
              <a:gd name="connsiteY140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661037 w 3573562"/>
              <a:gd name="connsiteY125" fmla="*/ 1693581 h 9264419"/>
              <a:gd name="connsiteX126" fmla="*/ 2966065 w 3573562"/>
              <a:gd name="connsiteY126" fmla="*/ 1474547 h 9264419"/>
              <a:gd name="connsiteX127" fmla="*/ 2562714 w 3573562"/>
              <a:gd name="connsiteY127" fmla="*/ 1408445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562714 w 3573562"/>
              <a:gd name="connsiteY127" fmla="*/ 1408445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950914 w 3573562"/>
              <a:gd name="connsiteY127" fmla="*/ 1506613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3018325 w 3573562"/>
              <a:gd name="connsiteY124" fmla="*/ 1865269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950914 w 3573562"/>
              <a:gd name="connsiteY127" fmla="*/ 1506613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998355 w 3573562"/>
              <a:gd name="connsiteY122" fmla="*/ 2014414 h 9264419"/>
              <a:gd name="connsiteX123" fmla="*/ 2798689 w 3573562"/>
              <a:gd name="connsiteY123" fmla="*/ 1939387 h 9264419"/>
              <a:gd name="connsiteX124" fmla="*/ 3018325 w 3573562"/>
              <a:gd name="connsiteY124" fmla="*/ 1865269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950914 w 3573562"/>
              <a:gd name="connsiteY127" fmla="*/ 1506613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998355 w 3573562"/>
              <a:gd name="connsiteY122" fmla="*/ 2014414 h 9264419"/>
              <a:gd name="connsiteX123" fmla="*/ 3018325 w 3573562"/>
              <a:gd name="connsiteY123" fmla="*/ 1865269 h 9264419"/>
              <a:gd name="connsiteX124" fmla="*/ 2990741 w 3573562"/>
              <a:gd name="connsiteY124" fmla="*/ 1684656 h 9264419"/>
              <a:gd name="connsiteX125" fmla="*/ 2966065 w 3573562"/>
              <a:gd name="connsiteY125" fmla="*/ 1474547 h 9264419"/>
              <a:gd name="connsiteX126" fmla="*/ 2950914 w 3573562"/>
              <a:gd name="connsiteY126" fmla="*/ 1506613 h 9264419"/>
              <a:gd name="connsiteX127" fmla="*/ 3004895 w 3573562"/>
              <a:gd name="connsiteY127" fmla="*/ 1405721 h 9264419"/>
              <a:gd name="connsiteX128" fmla="*/ 2973792 w 3573562"/>
              <a:gd name="connsiteY128" fmla="*/ 1320862 h 9264419"/>
              <a:gd name="connsiteX129" fmla="*/ 3001184 w 3573562"/>
              <a:gd name="connsiteY129" fmla="*/ 1111971 h 9264419"/>
              <a:gd name="connsiteX130" fmla="*/ 3052419 w 3573562"/>
              <a:gd name="connsiteY130" fmla="*/ 732746 h 9264419"/>
              <a:gd name="connsiteX131" fmla="*/ 2986033 w 3573562"/>
              <a:gd name="connsiteY131" fmla="*/ 491652 h 9264419"/>
              <a:gd name="connsiteX132" fmla="*/ 2951220 w 3573562"/>
              <a:gd name="connsiteY132" fmla="*/ 328290 h 9264419"/>
              <a:gd name="connsiteX133" fmla="*/ 2883694 w 3573562"/>
              <a:gd name="connsiteY133" fmla="*/ 245248 h 9264419"/>
              <a:gd name="connsiteX134" fmla="*/ 2756870 w 3573562"/>
              <a:gd name="connsiteY134" fmla="*/ 152371 h 9264419"/>
              <a:gd name="connsiteX135" fmla="*/ 2585399 w 3573562"/>
              <a:gd name="connsiteY135" fmla="*/ 73712 h 9264419"/>
              <a:gd name="connsiteX136" fmla="*/ 2449548 w 3573562"/>
              <a:gd name="connsiteY136" fmla="*/ 105780 h 9264419"/>
              <a:gd name="connsiteX137" fmla="*/ 2388947 w 3573562"/>
              <a:gd name="connsiteY137" fmla="*/ 98517 h 9264419"/>
              <a:gd name="connsiteX138" fmla="*/ 2306272 w 3573562"/>
              <a:gd name="connsiteY138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998355 w 3573562"/>
              <a:gd name="connsiteY121" fmla="*/ 2014414 h 9264419"/>
              <a:gd name="connsiteX122" fmla="*/ 3018325 w 3573562"/>
              <a:gd name="connsiteY122" fmla="*/ 1865269 h 9264419"/>
              <a:gd name="connsiteX123" fmla="*/ 2990741 w 3573562"/>
              <a:gd name="connsiteY123" fmla="*/ 1684656 h 9264419"/>
              <a:gd name="connsiteX124" fmla="*/ 2966065 w 3573562"/>
              <a:gd name="connsiteY124" fmla="*/ 1474547 h 9264419"/>
              <a:gd name="connsiteX125" fmla="*/ 2950914 w 3573562"/>
              <a:gd name="connsiteY125" fmla="*/ 1506613 h 9264419"/>
              <a:gd name="connsiteX126" fmla="*/ 3004895 w 3573562"/>
              <a:gd name="connsiteY126" fmla="*/ 1405721 h 9264419"/>
              <a:gd name="connsiteX127" fmla="*/ 2973792 w 3573562"/>
              <a:gd name="connsiteY127" fmla="*/ 1320862 h 9264419"/>
              <a:gd name="connsiteX128" fmla="*/ 3001184 w 3573562"/>
              <a:gd name="connsiteY128" fmla="*/ 1111971 h 9264419"/>
              <a:gd name="connsiteX129" fmla="*/ 3052419 w 3573562"/>
              <a:gd name="connsiteY129" fmla="*/ 732746 h 9264419"/>
              <a:gd name="connsiteX130" fmla="*/ 2986033 w 3573562"/>
              <a:gd name="connsiteY130" fmla="*/ 491652 h 9264419"/>
              <a:gd name="connsiteX131" fmla="*/ 2951220 w 3573562"/>
              <a:gd name="connsiteY131" fmla="*/ 328290 h 9264419"/>
              <a:gd name="connsiteX132" fmla="*/ 2883694 w 3573562"/>
              <a:gd name="connsiteY132" fmla="*/ 245248 h 9264419"/>
              <a:gd name="connsiteX133" fmla="*/ 2756870 w 3573562"/>
              <a:gd name="connsiteY133" fmla="*/ 152371 h 9264419"/>
              <a:gd name="connsiteX134" fmla="*/ 2585399 w 3573562"/>
              <a:gd name="connsiteY134" fmla="*/ 73712 h 9264419"/>
              <a:gd name="connsiteX135" fmla="*/ 2449548 w 3573562"/>
              <a:gd name="connsiteY135" fmla="*/ 105780 h 9264419"/>
              <a:gd name="connsiteX136" fmla="*/ 2388947 w 3573562"/>
              <a:gd name="connsiteY136" fmla="*/ 98517 h 9264419"/>
              <a:gd name="connsiteX137" fmla="*/ 2306272 w 3573562"/>
              <a:gd name="connsiteY137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930109 w 3573562"/>
              <a:gd name="connsiteY120" fmla="*/ 2116021 h 9264419"/>
              <a:gd name="connsiteX121" fmla="*/ 2887179 w 3573562"/>
              <a:gd name="connsiteY121" fmla="*/ 2057374 h 9264419"/>
              <a:gd name="connsiteX122" fmla="*/ 2998355 w 3573562"/>
              <a:gd name="connsiteY122" fmla="*/ 2014414 h 9264419"/>
              <a:gd name="connsiteX123" fmla="*/ 3018325 w 3573562"/>
              <a:gd name="connsiteY123" fmla="*/ 1865269 h 9264419"/>
              <a:gd name="connsiteX124" fmla="*/ 2990741 w 3573562"/>
              <a:gd name="connsiteY124" fmla="*/ 1684656 h 9264419"/>
              <a:gd name="connsiteX125" fmla="*/ 2966065 w 3573562"/>
              <a:gd name="connsiteY125" fmla="*/ 1474547 h 9264419"/>
              <a:gd name="connsiteX126" fmla="*/ 2950914 w 3573562"/>
              <a:gd name="connsiteY126" fmla="*/ 1506613 h 9264419"/>
              <a:gd name="connsiteX127" fmla="*/ 3004895 w 3573562"/>
              <a:gd name="connsiteY127" fmla="*/ 1405721 h 9264419"/>
              <a:gd name="connsiteX128" fmla="*/ 2973792 w 3573562"/>
              <a:gd name="connsiteY128" fmla="*/ 1320862 h 9264419"/>
              <a:gd name="connsiteX129" fmla="*/ 3001184 w 3573562"/>
              <a:gd name="connsiteY129" fmla="*/ 1111971 h 9264419"/>
              <a:gd name="connsiteX130" fmla="*/ 3052419 w 3573562"/>
              <a:gd name="connsiteY130" fmla="*/ 732746 h 9264419"/>
              <a:gd name="connsiteX131" fmla="*/ 2986033 w 3573562"/>
              <a:gd name="connsiteY131" fmla="*/ 491652 h 9264419"/>
              <a:gd name="connsiteX132" fmla="*/ 2951220 w 3573562"/>
              <a:gd name="connsiteY132" fmla="*/ 328290 h 9264419"/>
              <a:gd name="connsiteX133" fmla="*/ 2883694 w 3573562"/>
              <a:gd name="connsiteY133" fmla="*/ 245248 h 9264419"/>
              <a:gd name="connsiteX134" fmla="*/ 2756870 w 3573562"/>
              <a:gd name="connsiteY134" fmla="*/ 152371 h 9264419"/>
              <a:gd name="connsiteX135" fmla="*/ 2585399 w 3573562"/>
              <a:gd name="connsiteY135" fmla="*/ 73712 h 9264419"/>
              <a:gd name="connsiteX136" fmla="*/ 2449548 w 3573562"/>
              <a:gd name="connsiteY136" fmla="*/ 105780 h 9264419"/>
              <a:gd name="connsiteX137" fmla="*/ 2388947 w 3573562"/>
              <a:gd name="connsiteY137" fmla="*/ 98517 h 9264419"/>
              <a:gd name="connsiteX138" fmla="*/ 2306272 w 3573562"/>
              <a:gd name="connsiteY138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930109 w 3573562"/>
              <a:gd name="connsiteY120" fmla="*/ 2116021 h 9264419"/>
              <a:gd name="connsiteX121" fmla="*/ 2998355 w 3573562"/>
              <a:gd name="connsiteY121" fmla="*/ 2014414 h 9264419"/>
              <a:gd name="connsiteX122" fmla="*/ 3018325 w 3573562"/>
              <a:gd name="connsiteY122" fmla="*/ 1865269 h 9264419"/>
              <a:gd name="connsiteX123" fmla="*/ 2990741 w 3573562"/>
              <a:gd name="connsiteY123" fmla="*/ 1684656 h 9264419"/>
              <a:gd name="connsiteX124" fmla="*/ 2966065 w 3573562"/>
              <a:gd name="connsiteY124" fmla="*/ 1474547 h 9264419"/>
              <a:gd name="connsiteX125" fmla="*/ 2950914 w 3573562"/>
              <a:gd name="connsiteY125" fmla="*/ 1506613 h 9264419"/>
              <a:gd name="connsiteX126" fmla="*/ 3004895 w 3573562"/>
              <a:gd name="connsiteY126" fmla="*/ 1405721 h 9264419"/>
              <a:gd name="connsiteX127" fmla="*/ 2973792 w 3573562"/>
              <a:gd name="connsiteY127" fmla="*/ 1320862 h 9264419"/>
              <a:gd name="connsiteX128" fmla="*/ 3001184 w 3573562"/>
              <a:gd name="connsiteY128" fmla="*/ 1111971 h 9264419"/>
              <a:gd name="connsiteX129" fmla="*/ 3052419 w 3573562"/>
              <a:gd name="connsiteY129" fmla="*/ 732746 h 9264419"/>
              <a:gd name="connsiteX130" fmla="*/ 2986033 w 3573562"/>
              <a:gd name="connsiteY130" fmla="*/ 491652 h 9264419"/>
              <a:gd name="connsiteX131" fmla="*/ 2951220 w 3573562"/>
              <a:gd name="connsiteY131" fmla="*/ 328290 h 9264419"/>
              <a:gd name="connsiteX132" fmla="*/ 2883694 w 3573562"/>
              <a:gd name="connsiteY132" fmla="*/ 245248 h 9264419"/>
              <a:gd name="connsiteX133" fmla="*/ 2756870 w 3573562"/>
              <a:gd name="connsiteY133" fmla="*/ 152371 h 9264419"/>
              <a:gd name="connsiteX134" fmla="*/ 2585399 w 3573562"/>
              <a:gd name="connsiteY134" fmla="*/ 73712 h 9264419"/>
              <a:gd name="connsiteX135" fmla="*/ 2449548 w 3573562"/>
              <a:gd name="connsiteY135" fmla="*/ 105780 h 9264419"/>
              <a:gd name="connsiteX136" fmla="*/ 2388947 w 3573562"/>
              <a:gd name="connsiteY136" fmla="*/ 98517 h 9264419"/>
              <a:gd name="connsiteX137" fmla="*/ 2306272 w 3573562"/>
              <a:gd name="connsiteY137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998355 w 3573562"/>
              <a:gd name="connsiteY120" fmla="*/ 2014414 h 9264419"/>
              <a:gd name="connsiteX121" fmla="*/ 3018325 w 3573562"/>
              <a:gd name="connsiteY121" fmla="*/ 1865269 h 9264419"/>
              <a:gd name="connsiteX122" fmla="*/ 2990741 w 3573562"/>
              <a:gd name="connsiteY122" fmla="*/ 1684656 h 9264419"/>
              <a:gd name="connsiteX123" fmla="*/ 2966065 w 3573562"/>
              <a:gd name="connsiteY123" fmla="*/ 1474547 h 9264419"/>
              <a:gd name="connsiteX124" fmla="*/ 2950914 w 3573562"/>
              <a:gd name="connsiteY124" fmla="*/ 1506613 h 9264419"/>
              <a:gd name="connsiteX125" fmla="*/ 3004895 w 3573562"/>
              <a:gd name="connsiteY125" fmla="*/ 1405721 h 9264419"/>
              <a:gd name="connsiteX126" fmla="*/ 2973792 w 3573562"/>
              <a:gd name="connsiteY126" fmla="*/ 1320862 h 9264419"/>
              <a:gd name="connsiteX127" fmla="*/ 3001184 w 3573562"/>
              <a:gd name="connsiteY127" fmla="*/ 1111971 h 9264419"/>
              <a:gd name="connsiteX128" fmla="*/ 3052419 w 3573562"/>
              <a:gd name="connsiteY128" fmla="*/ 732746 h 9264419"/>
              <a:gd name="connsiteX129" fmla="*/ 2986033 w 3573562"/>
              <a:gd name="connsiteY129" fmla="*/ 491652 h 9264419"/>
              <a:gd name="connsiteX130" fmla="*/ 2951220 w 3573562"/>
              <a:gd name="connsiteY130" fmla="*/ 328290 h 9264419"/>
              <a:gd name="connsiteX131" fmla="*/ 2883694 w 3573562"/>
              <a:gd name="connsiteY131" fmla="*/ 245248 h 9264419"/>
              <a:gd name="connsiteX132" fmla="*/ 2756870 w 3573562"/>
              <a:gd name="connsiteY132" fmla="*/ 152371 h 9264419"/>
              <a:gd name="connsiteX133" fmla="*/ 2585399 w 3573562"/>
              <a:gd name="connsiteY133" fmla="*/ 73712 h 9264419"/>
              <a:gd name="connsiteX134" fmla="*/ 2449548 w 3573562"/>
              <a:gd name="connsiteY134" fmla="*/ 105780 h 9264419"/>
              <a:gd name="connsiteX135" fmla="*/ 2388947 w 3573562"/>
              <a:gd name="connsiteY135" fmla="*/ 98517 h 9264419"/>
              <a:gd name="connsiteX136" fmla="*/ 2306272 w 3573562"/>
              <a:gd name="connsiteY136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98355 w 3573562"/>
              <a:gd name="connsiteY119" fmla="*/ 2014414 h 9264419"/>
              <a:gd name="connsiteX120" fmla="*/ 3018325 w 3573562"/>
              <a:gd name="connsiteY120" fmla="*/ 1865269 h 9264419"/>
              <a:gd name="connsiteX121" fmla="*/ 2990741 w 3573562"/>
              <a:gd name="connsiteY121" fmla="*/ 1684656 h 9264419"/>
              <a:gd name="connsiteX122" fmla="*/ 2966065 w 3573562"/>
              <a:gd name="connsiteY122" fmla="*/ 1474547 h 9264419"/>
              <a:gd name="connsiteX123" fmla="*/ 2950914 w 3573562"/>
              <a:gd name="connsiteY123" fmla="*/ 1506613 h 9264419"/>
              <a:gd name="connsiteX124" fmla="*/ 3004895 w 3573562"/>
              <a:gd name="connsiteY124" fmla="*/ 1405721 h 9264419"/>
              <a:gd name="connsiteX125" fmla="*/ 2973792 w 3573562"/>
              <a:gd name="connsiteY125" fmla="*/ 1320862 h 9264419"/>
              <a:gd name="connsiteX126" fmla="*/ 3001184 w 3573562"/>
              <a:gd name="connsiteY126" fmla="*/ 1111971 h 9264419"/>
              <a:gd name="connsiteX127" fmla="*/ 3052419 w 3573562"/>
              <a:gd name="connsiteY127" fmla="*/ 732746 h 9264419"/>
              <a:gd name="connsiteX128" fmla="*/ 2986033 w 3573562"/>
              <a:gd name="connsiteY128" fmla="*/ 491652 h 9264419"/>
              <a:gd name="connsiteX129" fmla="*/ 2951220 w 3573562"/>
              <a:gd name="connsiteY129" fmla="*/ 328290 h 9264419"/>
              <a:gd name="connsiteX130" fmla="*/ 2883694 w 3573562"/>
              <a:gd name="connsiteY130" fmla="*/ 245248 h 9264419"/>
              <a:gd name="connsiteX131" fmla="*/ 2756870 w 3573562"/>
              <a:gd name="connsiteY131" fmla="*/ 152371 h 9264419"/>
              <a:gd name="connsiteX132" fmla="*/ 2585399 w 3573562"/>
              <a:gd name="connsiteY132" fmla="*/ 73712 h 9264419"/>
              <a:gd name="connsiteX133" fmla="*/ 2449548 w 3573562"/>
              <a:gd name="connsiteY133" fmla="*/ 105780 h 9264419"/>
              <a:gd name="connsiteX134" fmla="*/ 2388947 w 3573562"/>
              <a:gd name="connsiteY134" fmla="*/ 98517 h 9264419"/>
              <a:gd name="connsiteX135" fmla="*/ 2306272 w 3573562"/>
              <a:gd name="connsiteY13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652255 w 3573562"/>
              <a:gd name="connsiteY7" fmla="*/ 586940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98355 w 3573562"/>
              <a:gd name="connsiteY119" fmla="*/ 2014414 h 9264419"/>
              <a:gd name="connsiteX120" fmla="*/ 3018325 w 3573562"/>
              <a:gd name="connsiteY120" fmla="*/ 1865269 h 9264419"/>
              <a:gd name="connsiteX121" fmla="*/ 2990741 w 3573562"/>
              <a:gd name="connsiteY121" fmla="*/ 1684656 h 9264419"/>
              <a:gd name="connsiteX122" fmla="*/ 2966065 w 3573562"/>
              <a:gd name="connsiteY122" fmla="*/ 1474547 h 9264419"/>
              <a:gd name="connsiteX123" fmla="*/ 2950914 w 3573562"/>
              <a:gd name="connsiteY123" fmla="*/ 1506613 h 9264419"/>
              <a:gd name="connsiteX124" fmla="*/ 3004895 w 3573562"/>
              <a:gd name="connsiteY124" fmla="*/ 1405721 h 9264419"/>
              <a:gd name="connsiteX125" fmla="*/ 2973792 w 3573562"/>
              <a:gd name="connsiteY125" fmla="*/ 1320862 h 9264419"/>
              <a:gd name="connsiteX126" fmla="*/ 3001184 w 3573562"/>
              <a:gd name="connsiteY126" fmla="*/ 1111971 h 9264419"/>
              <a:gd name="connsiteX127" fmla="*/ 3052419 w 3573562"/>
              <a:gd name="connsiteY127" fmla="*/ 732746 h 9264419"/>
              <a:gd name="connsiteX128" fmla="*/ 2986033 w 3573562"/>
              <a:gd name="connsiteY128" fmla="*/ 491652 h 9264419"/>
              <a:gd name="connsiteX129" fmla="*/ 2951220 w 3573562"/>
              <a:gd name="connsiteY129" fmla="*/ 328290 h 9264419"/>
              <a:gd name="connsiteX130" fmla="*/ 2883694 w 3573562"/>
              <a:gd name="connsiteY130" fmla="*/ 245248 h 9264419"/>
              <a:gd name="connsiteX131" fmla="*/ 2756870 w 3573562"/>
              <a:gd name="connsiteY131" fmla="*/ 152371 h 9264419"/>
              <a:gd name="connsiteX132" fmla="*/ 2585399 w 3573562"/>
              <a:gd name="connsiteY132" fmla="*/ 73712 h 9264419"/>
              <a:gd name="connsiteX133" fmla="*/ 2449548 w 3573562"/>
              <a:gd name="connsiteY133" fmla="*/ 105780 h 9264419"/>
              <a:gd name="connsiteX134" fmla="*/ 2388947 w 3573562"/>
              <a:gd name="connsiteY134" fmla="*/ 98517 h 9264419"/>
              <a:gd name="connsiteX135" fmla="*/ 2306272 w 3573562"/>
              <a:gd name="connsiteY135" fmla="*/ 105624 h 926441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91785 h 9407209"/>
              <a:gd name="connsiteX4" fmla="*/ 1208467 w 3573562"/>
              <a:gd name="connsiteY4" fmla="*/ 174140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91785 h 9407209"/>
              <a:gd name="connsiteX4" fmla="*/ 1272280 w 3573562"/>
              <a:gd name="connsiteY4" fmla="*/ 156291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02541 h 9407209"/>
              <a:gd name="connsiteX4" fmla="*/ 1272280 w 3573562"/>
              <a:gd name="connsiteY4" fmla="*/ 156291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02541 h 9407209"/>
              <a:gd name="connsiteX4" fmla="*/ 1272280 w 3573562"/>
              <a:gd name="connsiteY4" fmla="*/ 156291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277602 h 9326890"/>
              <a:gd name="connsiteX1" fmla="*/ 1908214 w 3573562"/>
              <a:gd name="connsiteY1" fmla="*/ 393620 h 9326890"/>
              <a:gd name="connsiteX2" fmla="*/ 1671132 w 3573562"/>
              <a:gd name="connsiteY2" fmla="*/ 402543 h 9326890"/>
              <a:gd name="connsiteX3" fmla="*/ 1457182 w 3573562"/>
              <a:gd name="connsiteY3" fmla="*/ 322222 h 9326890"/>
              <a:gd name="connsiteX4" fmla="*/ 1272280 w 3573562"/>
              <a:gd name="connsiteY4" fmla="*/ 75972 h 9326890"/>
              <a:gd name="connsiteX5" fmla="*/ 882567 w 3573562"/>
              <a:gd name="connsiteY5" fmla="*/ 81420 h 9326890"/>
              <a:gd name="connsiteX6" fmla="*/ 632842 w 3573562"/>
              <a:gd name="connsiteY6" fmla="*/ 271556 h 9326890"/>
              <a:gd name="connsiteX7" fmla="*/ 652255 w 3573562"/>
              <a:gd name="connsiteY7" fmla="*/ 649411 h 9326890"/>
              <a:gd name="connsiteX8" fmla="*/ 871566 w 3573562"/>
              <a:gd name="connsiteY8" fmla="*/ 1323432 h 9326890"/>
              <a:gd name="connsiteX9" fmla="*/ 851901 w 3573562"/>
              <a:gd name="connsiteY9" fmla="*/ 1382426 h 9326890"/>
              <a:gd name="connsiteX10" fmla="*/ 842069 w 3573562"/>
              <a:gd name="connsiteY10" fmla="*/ 1411923 h 9326890"/>
              <a:gd name="connsiteX11" fmla="*/ 812572 w 3573562"/>
              <a:gd name="connsiteY11" fmla="*/ 1421755 h 9326890"/>
              <a:gd name="connsiteX12" fmla="*/ 773243 w 3573562"/>
              <a:gd name="connsiteY12" fmla="*/ 1490581 h 9326890"/>
              <a:gd name="connsiteX13" fmla="*/ 763411 w 3573562"/>
              <a:gd name="connsiteY13" fmla="*/ 1539742 h 9326890"/>
              <a:gd name="connsiteX14" fmla="*/ 753579 w 3573562"/>
              <a:gd name="connsiteY14" fmla="*/ 1913368 h 9326890"/>
              <a:gd name="connsiteX15" fmla="*/ 743747 w 3573562"/>
              <a:gd name="connsiteY15" fmla="*/ 2011690 h 9326890"/>
              <a:gd name="connsiteX16" fmla="*/ 724082 w 3573562"/>
              <a:gd name="connsiteY16" fmla="*/ 2051019 h 9326890"/>
              <a:gd name="connsiteX17" fmla="*/ 684753 w 3573562"/>
              <a:gd name="connsiteY17" fmla="*/ 2119845 h 9326890"/>
              <a:gd name="connsiteX18" fmla="*/ 674921 w 3573562"/>
              <a:gd name="connsiteY18" fmla="*/ 2149342 h 9326890"/>
              <a:gd name="connsiteX19" fmla="*/ 645424 w 3573562"/>
              <a:gd name="connsiteY19" fmla="*/ 2188671 h 9326890"/>
              <a:gd name="connsiteX20" fmla="*/ 606095 w 3573562"/>
              <a:gd name="connsiteY20" fmla="*/ 2247664 h 9326890"/>
              <a:gd name="connsiteX21" fmla="*/ 566766 w 3573562"/>
              <a:gd name="connsiteY21" fmla="*/ 2306658 h 9326890"/>
              <a:gd name="connsiteX22" fmla="*/ 527437 w 3573562"/>
              <a:gd name="connsiteY22" fmla="*/ 2375484 h 9326890"/>
              <a:gd name="connsiteX23" fmla="*/ 488108 w 3573562"/>
              <a:gd name="connsiteY23" fmla="*/ 2493471 h 9326890"/>
              <a:gd name="connsiteX24" fmla="*/ 478276 w 3573562"/>
              <a:gd name="connsiteY24" fmla="*/ 2542632 h 9326890"/>
              <a:gd name="connsiteX25" fmla="*/ 458611 w 3573562"/>
              <a:gd name="connsiteY25" fmla="*/ 2621290 h 9326890"/>
              <a:gd name="connsiteX26" fmla="*/ 448779 w 3573562"/>
              <a:gd name="connsiteY26" fmla="*/ 2680284 h 9326890"/>
              <a:gd name="connsiteX27" fmla="*/ 429114 w 3573562"/>
              <a:gd name="connsiteY27" fmla="*/ 2758942 h 9326890"/>
              <a:gd name="connsiteX28" fmla="*/ 409450 w 3573562"/>
              <a:gd name="connsiteY28" fmla="*/ 2847432 h 9326890"/>
              <a:gd name="connsiteX29" fmla="*/ 399618 w 3573562"/>
              <a:gd name="connsiteY29" fmla="*/ 2896593 h 9326890"/>
              <a:gd name="connsiteX30" fmla="*/ 419282 w 3573562"/>
              <a:gd name="connsiteY30" fmla="*/ 3103071 h 9326890"/>
              <a:gd name="connsiteX31" fmla="*/ 429114 w 3573562"/>
              <a:gd name="connsiteY31" fmla="*/ 3152232 h 9326890"/>
              <a:gd name="connsiteX32" fmla="*/ 419282 w 3573562"/>
              <a:gd name="connsiteY32" fmla="*/ 3309548 h 9326890"/>
              <a:gd name="connsiteX33" fmla="*/ 399618 w 3573562"/>
              <a:gd name="connsiteY33" fmla="*/ 3388206 h 9326890"/>
              <a:gd name="connsiteX34" fmla="*/ 389785 w 3573562"/>
              <a:gd name="connsiteY34" fmla="*/ 3427535 h 9326890"/>
              <a:gd name="connsiteX35" fmla="*/ 320960 w 3573562"/>
              <a:gd name="connsiteY35" fmla="*/ 3516026 h 9326890"/>
              <a:gd name="connsiteX36" fmla="*/ 291463 w 3573562"/>
              <a:gd name="connsiteY36" fmla="*/ 3614348 h 9326890"/>
              <a:gd name="connsiteX37" fmla="*/ 242301 w 3573562"/>
              <a:gd name="connsiteY37" fmla="*/ 3702839 h 9326890"/>
              <a:gd name="connsiteX38" fmla="*/ 232469 w 3573562"/>
              <a:gd name="connsiteY38" fmla="*/ 3761832 h 9326890"/>
              <a:gd name="connsiteX39" fmla="*/ 222637 w 3573562"/>
              <a:gd name="connsiteY39" fmla="*/ 3801161 h 9326890"/>
              <a:gd name="connsiteX40" fmla="*/ 202972 w 3573562"/>
              <a:gd name="connsiteY40" fmla="*/ 4096129 h 9326890"/>
              <a:gd name="connsiteX41" fmla="*/ 193140 w 3573562"/>
              <a:gd name="connsiteY41" fmla="*/ 4174787 h 9326890"/>
              <a:gd name="connsiteX42" fmla="*/ 173476 w 3573562"/>
              <a:gd name="connsiteY42" fmla="*/ 4469755 h 9326890"/>
              <a:gd name="connsiteX43" fmla="*/ 143979 w 3573562"/>
              <a:gd name="connsiteY43" fmla="*/ 4568077 h 9326890"/>
              <a:gd name="connsiteX44" fmla="*/ 114482 w 3573562"/>
              <a:gd name="connsiteY44" fmla="*/ 4666400 h 9326890"/>
              <a:gd name="connsiteX45" fmla="*/ 104650 w 3573562"/>
              <a:gd name="connsiteY45" fmla="*/ 4725393 h 9326890"/>
              <a:gd name="connsiteX46" fmla="*/ 94818 w 3573562"/>
              <a:gd name="connsiteY46" fmla="*/ 4912206 h 9326890"/>
              <a:gd name="connsiteX47" fmla="*/ 84985 w 3573562"/>
              <a:gd name="connsiteY47" fmla="*/ 4941703 h 9326890"/>
              <a:gd name="connsiteX48" fmla="*/ 75153 w 3573562"/>
              <a:gd name="connsiteY48" fmla="*/ 5049858 h 9326890"/>
              <a:gd name="connsiteX49" fmla="*/ 65321 w 3573562"/>
              <a:gd name="connsiteY49" fmla="*/ 5128516 h 9326890"/>
              <a:gd name="connsiteX50" fmla="*/ 45656 w 3573562"/>
              <a:gd name="connsiteY50" fmla="*/ 5217006 h 9326890"/>
              <a:gd name="connsiteX51" fmla="*/ 35824 w 3573562"/>
              <a:gd name="connsiteY51" fmla="*/ 5246503 h 9326890"/>
              <a:gd name="connsiteX52" fmla="*/ 16160 w 3573562"/>
              <a:gd name="connsiteY52" fmla="*/ 5315329 h 9326890"/>
              <a:gd name="connsiteX53" fmla="*/ 6327 w 3573562"/>
              <a:gd name="connsiteY53" fmla="*/ 5423484 h 9326890"/>
              <a:gd name="connsiteX54" fmla="*/ 25992 w 3573562"/>
              <a:gd name="connsiteY54" fmla="*/ 5669290 h 9326890"/>
              <a:gd name="connsiteX55" fmla="*/ 35824 w 3573562"/>
              <a:gd name="connsiteY55" fmla="*/ 5698787 h 9326890"/>
              <a:gd name="connsiteX56" fmla="*/ 55489 w 3573562"/>
              <a:gd name="connsiteY56" fmla="*/ 5816774 h 9326890"/>
              <a:gd name="connsiteX57" fmla="*/ 104650 w 3573562"/>
              <a:gd name="connsiteY57" fmla="*/ 5924929 h 9326890"/>
              <a:gd name="connsiteX58" fmla="*/ 134147 w 3573562"/>
              <a:gd name="connsiteY58" fmla="*/ 6023252 h 9326890"/>
              <a:gd name="connsiteX59" fmla="*/ 143979 w 3573562"/>
              <a:gd name="connsiteY59" fmla="*/ 6101910 h 9326890"/>
              <a:gd name="connsiteX60" fmla="*/ 173476 w 3573562"/>
              <a:gd name="connsiteY60" fmla="*/ 6200232 h 9326890"/>
              <a:gd name="connsiteX61" fmla="*/ 193140 w 3573562"/>
              <a:gd name="connsiteY61" fmla="*/ 6318219 h 9326890"/>
              <a:gd name="connsiteX62" fmla="*/ 202972 w 3573562"/>
              <a:gd name="connsiteY62" fmla="*/ 6446039 h 9326890"/>
              <a:gd name="connsiteX63" fmla="*/ 212805 w 3573562"/>
              <a:gd name="connsiteY63" fmla="*/ 6514864 h 9326890"/>
              <a:gd name="connsiteX64" fmla="*/ 252134 w 3573562"/>
              <a:gd name="connsiteY64" fmla="*/ 6573858 h 9326890"/>
              <a:gd name="connsiteX65" fmla="*/ 281630 w 3573562"/>
              <a:gd name="connsiteY65" fmla="*/ 6632852 h 9326890"/>
              <a:gd name="connsiteX66" fmla="*/ 311127 w 3573562"/>
              <a:gd name="connsiteY66" fmla="*/ 6721342 h 9326890"/>
              <a:gd name="connsiteX67" fmla="*/ 320960 w 3573562"/>
              <a:gd name="connsiteY67" fmla="*/ 6750839 h 9326890"/>
              <a:gd name="connsiteX68" fmla="*/ 360289 w 3573562"/>
              <a:gd name="connsiteY68" fmla="*/ 6809832 h 9326890"/>
              <a:gd name="connsiteX69" fmla="*/ 389785 w 3573562"/>
              <a:gd name="connsiteY69" fmla="*/ 6829497 h 9326890"/>
              <a:gd name="connsiteX70" fmla="*/ 399618 w 3573562"/>
              <a:gd name="connsiteY70" fmla="*/ 6858993 h 9326890"/>
              <a:gd name="connsiteX71" fmla="*/ 488108 w 3573562"/>
              <a:gd name="connsiteY71" fmla="*/ 6927819 h 9326890"/>
              <a:gd name="connsiteX72" fmla="*/ 547101 w 3573562"/>
              <a:gd name="connsiteY72" fmla="*/ 7232619 h 9326890"/>
              <a:gd name="connsiteX73" fmla="*/ 783076 w 3573562"/>
              <a:gd name="connsiteY73" fmla="*/ 8481316 h 9326890"/>
              <a:gd name="connsiteX74" fmla="*/ 960056 w 3573562"/>
              <a:gd name="connsiteY74" fmla="*/ 9159742 h 9326890"/>
              <a:gd name="connsiteX75" fmla="*/ 1205862 w 3573562"/>
              <a:gd name="connsiteY75" fmla="*/ 9258064 h 9326890"/>
              <a:gd name="connsiteX76" fmla="*/ 1461501 w 3573562"/>
              <a:gd name="connsiteY76" fmla="*/ 9326890 h 9326890"/>
              <a:gd name="connsiteX77" fmla="*/ 2818353 w 3573562"/>
              <a:gd name="connsiteY77" fmla="*/ 7281781 h 9326890"/>
              <a:gd name="connsiteX78" fmla="*/ 2847850 w 3573562"/>
              <a:gd name="connsiteY78" fmla="*/ 7252284 h 9326890"/>
              <a:gd name="connsiteX79" fmla="*/ 2877347 w 3573562"/>
              <a:gd name="connsiteY79" fmla="*/ 7144129 h 9326890"/>
              <a:gd name="connsiteX80" fmla="*/ 2887179 w 3573562"/>
              <a:gd name="connsiteY80" fmla="*/ 7094968 h 9326890"/>
              <a:gd name="connsiteX81" fmla="*/ 2926508 w 3573562"/>
              <a:gd name="connsiteY81" fmla="*/ 7016310 h 9326890"/>
              <a:gd name="connsiteX82" fmla="*/ 2956005 w 3573562"/>
              <a:gd name="connsiteY82" fmla="*/ 7006477 h 9326890"/>
              <a:gd name="connsiteX83" fmla="*/ 3054327 w 3573562"/>
              <a:gd name="connsiteY83" fmla="*/ 6888490 h 9326890"/>
              <a:gd name="connsiteX84" fmla="*/ 3073992 w 3573562"/>
              <a:gd name="connsiteY84" fmla="*/ 6858993 h 9326890"/>
              <a:gd name="connsiteX85" fmla="*/ 3093656 w 3573562"/>
              <a:gd name="connsiteY85" fmla="*/ 6829497 h 9326890"/>
              <a:gd name="connsiteX86" fmla="*/ 3211643 w 3573562"/>
              <a:gd name="connsiteY86" fmla="*/ 6750839 h 9326890"/>
              <a:gd name="connsiteX87" fmla="*/ 3309966 w 3573562"/>
              <a:gd name="connsiteY87" fmla="*/ 6642684 h 9326890"/>
              <a:gd name="connsiteX88" fmla="*/ 3319798 w 3573562"/>
              <a:gd name="connsiteY88" fmla="*/ 6603355 h 9326890"/>
              <a:gd name="connsiteX89" fmla="*/ 3339463 w 3573562"/>
              <a:gd name="connsiteY89" fmla="*/ 6505032 h 9326890"/>
              <a:gd name="connsiteX90" fmla="*/ 3349295 w 3573562"/>
              <a:gd name="connsiteY90" fmla="*/ 6347716 h 9326890"/>
              <a:gd name="connsiteX91" fmla="*/ 3319798 w 3573562"/>
              <a:gd name="connsiteY91" fmla="*/ 5895432 h 9326890"/>
              <a:gd name="connsiteX92" fmla="*/ 3290301 w 3573562"/>
              <a:gd name="connsiteY92" fmla="*/ 5738116 h 9326890"/>
              <a:gd name="connsiteX93" fmla="*/ 3280469 w 3573562"/>
              <a:gd name="connsiteY93" fmla="*/ 5659458 h 9326890"/>
              <a:gd name="connsiteX94" fmla="*/ 3300134 w 3573562"/>
              <a:gd name="connsiteY94" fmla="*/ 5276000 h 9326890"/>
              <a:gd name="connsiteX95" fmla="*/ 3309966 w 3573562"/>
              <a:gd name="connsiteY95" fmla="*/ 5167845 h 9326890"/>
              <a:gd name="connsiteX96" fmla="*/ 3319798 w 3573562"/>
              <a:gd name="connsiteY96" fmla="*/ 4941703 h 9326890"/>
              <a:gd name="connsiteX97" fmla="*/ 3329630 w 3573562"/>
              <a:gd name="connsiteY97" fmla="*/ 4853213 h 9326890"/>
              <a:gd name="connsiteX98" fmla="*/ 3349295 w 3573562"/>
              <a:gd name="connsiteY98" fmla="*/ 4676232 h 9326890"/>
              <a:gd name="connsiteX99" fmla="*/ 3378792 w 3573562"/>
              <a:gd name="connsiteY99" fmla="*/ 4332103 h 9326890"/>
              <a:gd name="connsiteX100" fmla="*/ 3408289 w 3573562"/>
              <a:gd name="connsiteY100" fmla="*/ 3289884 h 9326890"/>
              <a:gd name="connsiteX101" fmla="*/ 3398456 w 3573562"/>
              <a:gd name="connsiteY101" fmla="*/ 3142400 h 9326890"/>
              <a:gd name="connsiteX102" fmla="*/ 3378792 w 3573562"/>
              <a:gd name="connsiteY102" fmla="*/ 3053910 h 9326890"/>
              <a:gd name="connsiteX103" fmla="*/ 3359127 w 3573562"/>
              <a:gd name="connsiteY103" fmla="*/ 2916258 h 9326890"/>
              <a:gd name="connsiteX104" fmla="*/ 3339463 w 3573562"/>
              <a:gd name="connsiteY104" fmla="*/ 2857264 h 9326890"/>
              <a:gd name="connsiteX105" fmla="*/ 3300134 w 3573562"/>
              <a:gd name="connsiteY105" fmla="*/ 2758942 h 9326890"/>
              <a:gd name="connsiteX106" fmla="*/ 3290301 w 3573562"/>
              <a:gd name="connsiteY106" fmla="*/ 2719613 h 9326890"/>
              <a:gd name="connsiteX107" fmla="*/ 3270637 w 3573562"/>
              <a:gd name="connsiteY107" fmla="*/ 2690116 h 9326890"/>
              <a:gd name="connsiteX108" fmla="*/ 3241140 w 3573562"/>
              <a:gd name="connsiteY108" fmla="*/ 2640955 h 9326890"/>
              <a:gd name="connsiteX109" fmla="*/ 3231308 w 3573562"/>
              <a:gd name="connsiteY109" fmla="*/ 2611458 h 9326890"/>
              <a:gd name="connsiteX110" fmla="*/ 3201811 w 3573562"/>
              <a:gd name="connsiteY110" fmla="*/ 2552464 h 9326890"/>
              <a:gd name="connsiteX111" fmla="*/ 3172314 w 3573562"/>
              <a:gd name="connsiteY111" fmla="*/ 2454142 h 9326890"/>
              <a:gd name="connsiteX112" fmla="*/ 3152650 w 3573562"/>
              <a:gd name="connsiteY112" fmla="*/ 2404981 h 9326890"/>
              <a:gd name="connsiteX113" fmla="*/ 3093656 w 3573562"/>
              <a:gd name="connsiteY113" fmla="*/ 2355819 h 9326890"/>
              <a:gd name="connsiteX114" fmla="*/ 3083824 w 3573562"/>
              <a:gd name="connsiteY114" fmla="*/ 2326323 h 9326890"/>
              <a:gd name="connsiteX115" fmla="*/ 3044495 w 3573562"/>
              <a:gd name="connsiteY115" fmla="*/ 2286993 h 9326890"/>
              <a:gd name="connsiteX116" fmla="*/ 2975669 w 3573562"/>
              <a:gd name="connsiteY116" fmla="*/ 2237832 h 9326890"/>
              <a:gd name="connsiteX117" fmla="*/ 2956005 w 3573562"/>
              <a:gd name="connsiteY117" fmla="*/ 2208335 h 9326890"/>
              <a:gd name="connsiteX118" fmla="*/ 2926508 w 3573562"/>
              <a:gd name="connsiteY118" fmla="*/ 2178839 h 9326890"/>
              <a:gd name="connsiteX119" fmla="*/ 2998355 w 3573562"/>
              <a:gd name="connsiteY119" fmla="*/ 2076885 h 9326890"/>
              <a:gd name="connsiteX120" fmla="*/ 3018325 w 3573562"/>
              <a:gd name="connsiteY120" fmla="*/ 1927740 h 9326890"/>
              <a:gd name="connsiteX121" fmla="*/ 2990741 w 3573562"/>
              <a:gd name="connsiteY121" fmla="*/ 1747127 h 9326890"/>
              <a:gd name="connsiteX122" fmla="*/ 2966065 w 3573562"/>
              <a:gd name="connsiteY122" fmla="*/ 1537018 h 9326890"/>
              <a:gd name="connsiteX123" fmla="*/ 2950914 w 3573562"/>
              <a:gd name="connsiteY123" fmla="*/ 1569084 h 9326890"/>
              <a:gd name="connsiteX124" fmla="*/ 3004895 w 3573562"/>
              <a:gd name="connsiteY124" fmla="*/ 1468192 h 9326890"/>
              <a:gd name="connsiteX125" fmla="*/ 2973792 w 3573562"/>
              <a:gd name="connsiteY125" fmla="*/ 1383333 h 9326890"/>
              <a:gd name="connsiteX126" fmla="*/ 3001184 w 3573562"/>
              <a:gd name="connsiteY126" fmla="*/ 1174442 h 9326890"/>
              <a:gd name="connsiteX127" fmla="*/ 3052419 w 3573562"/>
              <a:gd name="connsiteY127" fmla="*/ 795217 h 9326890"/>
              <a:gd name="connsiteX128" fmla="*/ 2986033 w 3573562"/>
              <a:gd name="connsiteY128" fmla="*/ 554123 h 9326890"/>
              <a:gd name="connsiteX129" fmla="*/ 2951220 w 3573562"/>
              <a:gd name="connsiteY129" fmla="*/ 390761 h 9326890"/>
              <a:gd name="connsiteX130" fmla="*/ 2883694 w 3573562"/>
              <a:gd name="connsiteY130" fmla="*/ 307719 h 9326890"/>
              <a:gd name="connsiteX131" fmla="*/ 2756870 w 3573562"/>
              <a:gd name="connsiteY131" fmla="*/ 214842 h 9326890"/>
              <a:gd name="connsiteX132" fmla="*/ 2585399 w 3573562"/>
              <a:gd name="connsiteY132" fmla="*/ 136183 h 9326890"/>
              <a:gd name="connsiteX133" fmla="*/ 2449548 w 3573562"/>
              <a:gd name="connsiteY133" fmla="*/ 168251 h 9326890"/>
              <a:gd name="connsiteX134" fmla="*/ 2388947 w 3573562"/>
              <a:gd name="connsiteY134" fmla="*/ 160988 h 9326890"/>
              <a:gd name="connsiteX135" fmla="*/ 2306272 w 3573562"/>
              <a:gd name="connsiteY135" fmla="*/ 168095 h 9326890"/>
              <a:gd name="connsiteX0" fmla="*/ 2227333 w 3573562"/>
              <a:gd name="connsiteY0" fmla="*/ 268678 h 9317966"/>
              <a:gd name="connsiteX1" fmla="*/ 1908214 w 3573562"/>
              <a:gd name="connsiteY1" fmla="*/ 384696 h 9317966"/>
              <a:gd name="connsiteX2" fmla="*/ 1671132 w 3573562"/>
              <a:gd name="connsiteY2" fmla="*/ 393619 h 9317966"/>
              <a:gd name="connsiteX3" fmla="*/ 1457182 w 3573562"/>
              <a:gd name="connsiteY3" fmla="*/ 313298 h 9317966"/>
              <a:gd name="connsiteX4" fmla="*/ 1272280 w 3573562"/>
              <a:gd name="connsiteY4" fmla="*/ 67048 h 9317966"/>
              <a:gd name="connsiteX5" fmla="*/ 882567 w 3573562"/>
              <a:gd name="connsiteY5" fmla="*/ 72496 h 9317966"/>
              <a:gd name="connsiteX6" fmla="*/ 632842 w 3573562"/>
              <a:gd name="connsiteY6" fmla="*/ 262632 h 9317966"/>
              <a:gd name="connsiteX7" fmla="*/ 652255 w 3573562"/>
              <a:gd name="connsiteY7" fmla="*/ 640487 h 9317966"/>
              <a:gd name="connsiteX8" fmla="*/ 871566 w 3573562"/>
              <a:gd name="connsiteY8" fmla="*/ 1314508 h 9317966"/>
              <a:gd name="connsiteX9" fmla="*/ 851901 w 3573562"/>
              <a:gd name="connsiteY9" fmla="*/ 1373502 h 9317966"/>
              <a:gd name="connsiteX10" fmla="*/ 842069 w 3573562"/>
              <a:gd name="connsiteY10" fmla="*/ 1402999 h 9317966"/>
              <a:gd name="connsiteX11" fmla="*/ 812572 w 3573562"/>
              <a:gd name="connsiteY11" fmla="*/ 1412831 h 9317966"/>
              <a:gd name="connsiteX12" fmla="*/ 773243 w 3573562"/>
              <a:gd name="connsiteY12" fmla="*/ 1481657 h 9317966"/>
              <a:gd name="connsiteX13" fmla="*/ 763411 w 3573562"/>
              <a:gd name="connsiteY13" fmla="*/ 1530818 h 9317966"/>
              <a:gd name="connsiteX14" fmla="*/ 753579 w 3573562"/>
              <a:gd name="connsiteY14" fmla="*/ 1904444 h 9317966"/>
              <a:gd name="connsiteX15" fmla="*/ 743747 w 3573562"/>
              <a:gd name="connsiteY15" fmla="*/ 2002766 h 9317966"/>
              <a:gd name="connsiteX16" fmla="*/ 724082 w 3573562"/>
              <a:gd name="connsiteY16" fmla="*/ 2042095 h 9317966"/>
              <a:gd name="connsiteX17" fmla="*/ 684753 w 3573562"/>
              <a:gd name="connsiteY17" fmla="*/ 2110921 h 9317966"/>
              <a:gd name="connsiteX18" fmla="*/ 674921 w 3573562"/>
              <a:gd name="connsiteY18" fmla="*/ 2140418 h 9317966"/>
              <a:gd name="connsiteX19" fmla="*/ 645424 w 3573562"/>
              <a:gd name="connsiteY19" fmla="*/ 2179747 h 9317966"/>
              <a:gd name="connsiteX20" fmla="*/ 606095 w 3573562"/>
              <a:gd name="connsiteY20" fmla="*/ 2238740 h 9317966"/>
              <a:gd name="connsiteX21" fmla="*/ 566766 w 3573562"/>
              <a:gd name="connsiteY21" fmla="*/ 2297734 h 9317966"/>
              <a:gd name="connsiteX22" fmla="*/ 527437 w 3573562"/>
              <a:gd name="connsiteY22" fmla="*/ 2366560 h 9317966"/>
              <a:gd name="connsiteX23" fmla="*/ 488108 w 3573562"/>
              <a:gd name="connsiteY23" fmla="*/ 2484547 h 9317966"/>
              <a:gd name="connsiteX24" fmla="*/ 478276 w 3573562"/>
              <a:gd name="connsiteY24" fmla="*/ 2533708 h 9317966"/>
              <a:gd name="connsiteX25" fmla="*/ 458611 w 3573562"/>
              <a:gd name="connsiteY25" fmla="*/ 2612366 h 9317966"/>
              <a:gd name="connsiteX26" fmla="*/ 448779 w 3573562"/>
              <a:gd name="connsiteY26" fmla="*/ 2671360 h 9317966"/>
              <a:gd name="connsiteX27" fmla="*/ 429114 w 3573562"/>
              <a:gd name="connsiteY27" fmla="*/ 2750018 h 9317966"/>
              <a:gd name="connsiteX28" fmla="*/ 409450 w 3573562"/>
              <a:gd name="connsiteY28" fmla="*/ 2838508 h 9317966"/>
              <a:gd name="connsiteX29" fmla="*/ 399618 w 3573562"/>
              <a:gd name="connsiteY29" fmla="*/ 2887669 h 9317966"/>
              <a:gd name="connsiteX30" fmla="*/ 419282 w 3573562"/>
              <a:gd name="connsiteY30" fmla="*/ 3094147 h 9317966"/>
              <a:gd name="connsiteX31" fmla="*/ 429114 w 3573562"/>
              <a:gd name="connsiteY31" fmla="*/ 3143308 h 9317966"/>
              <a:gd name="connsiteX32" fmla="*/ 419282 w 3573562"/>
              <a:gd name="connsiteY32" fmla="*/ 3300624 h 9317966"/>
              <a:gd name="connsiteX33" fmla="*/ 399618 w 3573562"/>
              <a:gd name="connsiteY33" fmla="*/ 3379282 h 9317966"/>
              <a:gd name="connsiteX34" fmla="*/ 389785 w 3573562"/>
              <a:gd name="connsiteY34" fmla="*/ 3418611 h 9317966"/>
              <a:gd name="connsiteX35" fmla="*/ 320960 w 3573562"/>
              <a:gd name="connsiteY35" fmla="*/ 3507102 h 9317966"/>
              <a:gd name="connsiteX36" fmla="*/ 291463 w 3573562"/>
              <a:gd name="connsiteY36" fmla="*/ 3605424 h 9317966"/>
              <a:gd name="connsiteX37" fmla="*/ 242301 w 3573562"/>
              <a:gd name="connsiteY37" fmla="*/ 3693915 h 9317966"/>
              <a:gd name="connsiteX38" fmla="*/ 232469 w 3573562"/>
              <a:gd name="connsiteY38" fmla="*/ 3752908 h 9317966"/>
              <a:gd name="connsiteX39" fmla="*/ 222637 w 3573562"/>
              <a:gd name="connsiteY39" fmla="*/ 3792237 h 9317966"/>
              <a:gd name="connsiteX40" fmla="*/ 202972 w 3573562"/>
              <a:gd name="connsiteY40" fmla="*/ 4087205 h 9317966"/>
              <a:gd name="connsiteX41" fmla="*/ 193140 w 3573562"/>
              <a:gd name="connsiteY41" fmla="*/ 4165863 h 9317966"/>
              <a:gd name="connsiteX42" fmla="*/ 173476 w 3573562"/>
              <a:gd name="connsiteY42" fmla="*/ 4460831 h 9317966"/>
              <a:gd name="connsiteX43" fmla="*/ 143979 w 3573562"/>
              <a:gd name="connsiteY43" fmla="*/ 4559153 h 9317966"/>
              <a:gd name="connsiteX44" fmla="*/ 114482 w 3573562"/>
              <a:gd name="connsiteY44" fmla="*/ 4657476 h 9317966"/>
              <a:gd name="connsiteX45" fmla="*/ 104650 w 3573562"/>
              <a:gd name="connsiteY45" fmla="*/ 4716469 h 9317966"/>
              <a:gd name="connsiteX46" fmla="*/ 94818 w 3573562"/>
              <a:gd name="connsiteY46" fmla="*/ 4903282 h 9317966"/>
              <a:gd name="connsiteX47" fmla="*/ 84985 w 3573562"/>
              <a:gd name="connsiteY47" fmla="*/ 4932779 h 9317966"/>
              <a:gd name="connsiteX48" fmla="*/ 75153 w 3573562"/>
              <a:gd name="connsiteY48" fmla="*/ 5040934 h 9317966"/>
              <a:gd name="connsiteX49" fmla="*/ 65321 w 3573562"/>
              <a:gd name="connsiteY49" fmla="*/ 5119592 h 9317966"/>
              <a:gd name="connsiteX50" fmla="*/ 45656 w 3573562"/>
              <a:gd name="connsiteY50" fmla="*/ 5208082 h 9317966"/>
              <a:gd name="connsiteX51" fmla="*/ 35824 w 3573562"/>
              <a:gd name="connsiteY51" fmla="*/ 5237579 h 9317966"/>
              <a:gd name="connsiteX52" fmla="*/ 16160 w 3573562"/>
              <a:gd name="connsiteY52" fmla="*/ 5306405 h 9317966"/>
              <a:gd name="connsiteX53" fmla="*/ 6327 w 3573562"/>
              <a:gd name="connsiteY53" fmla="*/ 5414560 h 9317966"/>
              <a:gd name="connsiteX54" fmla="*/ 25992 w 3573562"/>
              <a:gd name="connsiteY54" fmla="*/ 5660366 h 9317966"/>
              <a:gd name="connsiteX55" fmla="*/ 35824 w 3573562"/>
              <a:gd name="connsiteY55" fmla="*/ 5689863 h 9317966"/>
              <a:gd name="connsiteX56" fmla="*/ 55489 w 3573562"/>
              <a:gd name="connsiteY56" fmla="*/ 5807850 h 9317966"/>
              <a:gd name="connsiteX57" fmla="*/ 104650 w 3573562"/>
              <a:gd name="connsiteY57" fmla="*/ 5916005 h 9317966"/>
              <a:gd name="connsiteX58" fmla="*/ 134147 w 3573562"/>
              <a:gd name="connsiteY58" fmla="*/ 6014328 h 9317966"/>
              <a:gd name="connsiteX59" fmla="*/ 143979 w 3573562"/>
              <a:gd name="connsiteY59" fmla="*/ 6092986 h 9317966"/>
              <a:gd name="connsiteX60" fmla="*/ 173476 w 3573562"/>
              <a:gd name="connsiteY60" fmla="*/ 6191308 h 9317966"/>
              <a:gd name="connsiteX61" fmla="*/ 193140 w 3573562"/>
              <a:gd name="connsiteY61" fmla="*/ 6309295 h 9317966"/>
              <a:gd name="connsiteX62" fmla="*/ 202972 w 3573562"/>
              <a:gd name="connsiteY62" fmla="*/ 6437115 h 9317966"/>
              <a:gd name="connsiteX63" fmla="*/ 212805 w 3573562"/>
              <a:gd name="connsiteY63" fmla="*/ 6505940 h 9317966"/>
              <a:gd name="connsiteX64" fmla="*/ 252134 w 3573562"/>
              <a:gd name="connsiteY64" fmla="*/ 6564934 h 9317966"/>
              <a:gd name="connsiteX65" fmla="*/ 281630 w 3573562"/>
              <a:gd name="connsiteY65" fmla="*/ 6623928 h 9317966"/>
              <a:gd name="connsiteX66" fmla="*/ 311127 w 3573562"/>
              <a:gd name="connsiteY66" fmla="*/ 6712418 h 9317966"/>
              <a:gd name="connsiteX67" fmla="*/ 320960 w 3573562"/>
              <a:gd name="connsiteY67" fmla="*/ 6741915 h 9317966"/>
              <a:gd name="connsiteX68" fmla="*/ 360289 w 3573562"/>
              <a:gd name="connsiteY68" fmla="*/ 6800908 h 9317966"/>
              <a:gd name="connsiteX69" fmla="*/ 389785 w 3573562"/>
              <a:gd name="connsiteY69" fmla="*/ 6820573 h 9317966"/>
              <a:gd name="connsiteX70" fmla="*/ 399618 w 3573562"/>
              <a:gd name="connsiteY70" fmla="*/ 6850069 h 9317966"/>
              <a:gd name="connsiteX71" fmla="*/ 488108 w 3573562"/>
              <a:gd name="connsiteY71" fmla="*/ 6918895 h 9317966"/>
              <a:gd name="connsiteX72" fmla="*/ 547101 w 3573562"/>
              <a:gd name="connsiteY72" fmla="*/ 7223695 h 9317966"/>
              <a:gd name="connsiteX73" fmla="*/ 783076 w 3573562"/>
              <a:gd name="connsiteY73" fmla="*/ 8472392 h 9317966"/>
              <a:gd name="connsiteX74" fmla="*/ 960056 w 3573562"/>
              <a:gd name="connsiteY74" fmla="*/ 9150818 h 9317966"/>
              <a:gd name="connsiteX75" fmla="*/ 1205862 w 3573562"/>
              <a:gd name="connsiteY75" fmla="*/ 9249140 h 9317966"/>
              <a:gd name="connsiteX76" fmla="*/ 1461501 w 3573562"/>
              <a:gd name="connsiteY76" fmla="*/ 9317966 h 9317966"/>
              <a:gd name="connsiteX77" fmla="*/ 2818353 w 3573562"/>
              <a:gd name="connsiteY77" fmla="*/ 7272857 h 9317966"/>
              <a:gd name="connsiteX78" fmla="*/ 2847850 w 3573562"/>
              <a:gd name="connsiteY78" fmla="*/ 7243360 h 9317966"/>
              <a:gd name="connsiteX79" fmla="*/ 2877347 w 3573562"/>
              <a:gd name="connsiteY79" fmla="*/ 7135205 h 9317966"/>
              <a:gd name="connsiteX80" fmla="*/ 2887179 w 3573562"/>
              <a:gd name="connsiteY80" fmla="*/ 7086044 h 9317966"/>
              <a:gd name="connsiteX81" fmla="*/ 2926508 w 3573562"/>
              <a:gd name="connsiteY81" fmla="*/ 7007386 h 9317966"/>
              <a:gd name="connsiteX82" fmla="*/ 2956005 w 3573562"/>
              <a:gd name="connsiteY82" fmla="*/ 6997553 h 9317966"/>
              <a:gd name="connsiteX83" fmla="*/ 3054327 w 3573562"/>
              <a:gd name="connsiteY83" fmla="*/ 6879566 h 9317966"/>
              <a:gd name="connsiteX84" fmla="*/ 3073992 w 3573562"/>
              <a:gd name="connsiteY84" fmla="*/ 6850069 h 9317966"/>
              <a:gd name="connsiteX85" fmla="*/ 3093656 w 3573562"/>
              <a:gd name="connsiteY85" fmla="*/ 6820573 h 9317966"/>
              <a:gd name="connsiteX86" fmla="*/ 3211643 w 3573562"/>
              <a:gd name="connsiteY86" fmla="*/ 6741915 h 9317966"/>
              <a:gd name="connsiteX87" fmla="*/ 3309966 w 3573562"/>
              <a:gd name="connsiteY87" fmla="*/ 6633760 h 9317966"/>
              <a:gd name="connsiteX88" fmla="*/ 3319798 w 3573562"/>
              <a:gd name="connsiteY88" fmla="*/ 6594431 h 9317966"/>
              <a:gd name="connsiteX89" fmla="*/ 3339463 w 3573562"/>
              <a:gd name="connsiteY89" fmla="*/ 6496108 h 9317966"/>
              <a:gd name="connsiteX90" fmla="*/ 3349295 w 3573562"/>
              <a:gd name="connsiteY90" fmla="*/ 6338792 h 9317966"/>
              <a:gd name="connsiteX91" fmla="*/ 3319798 w 3573562"/>
              <a:gd name="connsiteY91" fmla="*/ 5886508 h 9317966"/>
              <a:gd name="connsiteX92" fmla="*/ 3290301 w 3573562"/>
              <a:gd name="connsiteY92" fmla="*/ 5729192 h 9317966"/>
              <a:gd name="connsiteX93" fmla="*/ 3280469 w 3573562"/>
              <a:gd name="connsiteY93" fmla="*/ 5650534 h 9317966"/>
              <a:gd name="connsiteX94" fmla="*/ 3300134 w 3573562"/>
              <a:gd name="connsiteY94" fmla="*/ 5267076 h 9317966"/>
              <a:gd name="connsiteX95" fmla="*/ 3309966 w 3573562"/>
              <a:gd name="connsiteY95" fmla="*/ 5158921 h 9317966"/>
              <a:gd name="connsiteX96" fmla="*/ 3319798 w 3573562"/>
              <a:gd name="connsiteY96" fmla="*/ 4932779 h 9317966"/>
              <a:gd name="connsiteX97" fmla="*/ 3329630 w 3573562"/>
              <a:gd name="connsiteY97" fmla="*/ 4844289 h 9317966"/>
              <a:gd name="connsiteX98" fmla="*/ 3349295 w 3573562"/>
              <a:gd name="connsiteY98" fmla="*/ 4667308 h 9317966"/>
              <a:gd name="connsiteX99" fmla="*/ 3378792 w 3573562"/>
              <a:gd name="connsiteY99" fmla="*/ 4323179 h 9317966"/>
              <a:gd name="connsiteX100" fmla="*/ 3408289 w 3573562"/>
              <a:gd name="connsiteY100" fmla="*/ 3280960 h 9317966"/>
              <a:gd name="connsiteX101" fmla="*/ 3398456 w 3573562"/>
              <a:gd name="connsiteY101" fmla="*/ 3133476 h 9317966"/>
              <a:gd name="connsiteX102" fmla="*/ 3378792 w 3573562"/>
              <a:gd name="connsiteY102" fmla="*/ 3044986 h 9317966"/>
              <a:gd name="connsiteX103" fmla="*/ 3359127 w 3573562"/>
              <a:gd name="connsiteY103" fmla="*/ 2907334 h 9317966"/>
              <a:gd name="connsiteX104" fmla="*/ 3339463 w 3573562"/>
              <a:gd name="connsiteY104" fmla="*/ 2848340 h 9317966"/>
              <a:gd name="connsiteX105" fmla="*/ 3300134 w 3573562"/>
              <a:gd name="connsiteY105" fmla="*/ 2750018 h 9317966"/>
              <a:gd name="connsiteX106" fmla="*/ 3290301 w 3573562"/>
              <a:gd name="connsiteY106" fmla="*/ 2710689 h 9317966"/>
              <a:gd name="connsiteX107" fmla="*/ 3270637 w 3573562"/>
              <a:gd name="connsiteY107" fmla="*/ 2681192 h 9317966"/>
              <a:gd name="connsiteX108" fmla="*/ 3241140 w 3573562"/>
              <a:gd name="connsiteY108" fmla="*/ 2632031 h 9317966"/>
              <a:gd name="connsiteX109" fmla="*/ 3231308 w 3573562"/>
              <a:gd name="connsiteY109" fmla="*/ 2602534 h 9317966"/>
              <a:gd name="connsiteX110" fmla="*/ 3201811 w 3573562"/>
              <a:gd name="connsiteY110" fmla="*/ 2543540 h 9317966"/>
              <a:gd name="connsiteX111" fmla="*/ 3172314 w 3573562"/>
              <a:gd name="connsiteY111" fmla="*/ 2445218 h 9317966"/>
              <a:gd name="connsiteX112" fmla="*/ 3152650 w 3573562"/>
              <a:gd name="connsiteY112" fmla="*/ 2396057 h 9317966"/>
              <a:gd name="connsiteX113" fmla="*/ 3093656 w 3573562"/>
              <a:gd name="connsiteY113" fmla="*/ 2346895 h 9317966"/>
              <a:gd name="connsiteX114" fmla="*/ 3083824 w 3573562"/>
              <a:gd name="connsiteY114" fmla="*/ 2317399 h 9317966"/>
              <a:gd name="connsiteX115" fmla="*/ 3044495 w 3573562"/>
              <a:gd name="connsiteY115" fmla="*/ 2278069 h 9317966"/>
              <a:gd name="connsiteX116" fmla="*/ 2975669 w 3573562"/>
              <a:gd name="connsiteY116" fmla="*/ 2228908 h 9317966"/>
              <a:gd name="connsiteX117" fmla="*/ 2956005 w 3573562"/>
              <a:gd name="connsiteY117" fmla="*/ 2199411 h 9317966"/>
              <a:gd name="connsiteX118" fmla="*/ 2926508 w 3573562"/>
              <a:gd name="connsiteY118" fmla="*/ 2169915 h 9317966"/>
              <a:gd name="connsiteX119" fmla="*/ 2998355 w 3573562"/>
              <a:gd name="connsiteY119" fmla="*/ 2067961 h 9317966"/>
              <a:gd name="connsiteX120" fmla="*/ 3018325 w 3573562"/>
              <a:gd name="connsiteY120" fmla="*/ 1918816 h 9317966"/>
              <a:gd name="connsiteX121" fmla="*/ 2990741 w 3573562"/>
              <a:gd name="connsiteY121" fmla="*/ 1738203 h 9317966"/>
              <a:gd name="connsiteX122" fmla="*/ 2966065 w 3573562"/>
              <a:gd name="connsiteY122" fmla="*/ 1528094 h 9317966"/>
              <a:gd name="connsiteX123" fmla="*/ 2950914 w 3573562"/>
              <a:gd name="connsiteY123" fmla="*/ 1560160 h 9317966"/>
              <a:gd name="connsiteX124" fmla="*/ 3004895 w 3573562"/>
              <a:gd name="connsiteY124" fmla="*/ 1459268 h 9317966"/>
              <a:gd name="connsiteX125" fmla="*/ 2973792 w 3573562"/>
              <a:gd name="connsiteY125" fmla="*/ 1374409 h 9317966"/>
              <a:gd name="connsiteX126" fmla="*/ 3001184 w 3573562"/>
              <a:gd name="connsiteY126" fmla="*/ 1165518 h 9317966"/>
              <a:gd name="connsiteX127" fmla="*/ 3052419 w 3573562"/>
              <a:gd name="connsiteY127" fmla="*/ 786293 h 9317966"/>
              <a:gd name="connsiteX128" fmla="*/ 2986033 w 3573562"/>
              <a:gd name="connsiteY128" fmla="*/ 545199 h 9317966"/>
              <a:gd name="connsiteX129" fmla="*/ 2951220 w 3573562"/>
              <a:gd name="connsiteY129" fmla="*/ 381837 h 9317966"/>
              <a:gd name="connsiteX130" fmla="*/ 2883694 w 3573562"/>
              <a:gd name="connsiteY130" fmla="*/ 298795 h 9317966"/>
              <a:gd name="connsiteX131" fmla="*/ 2756870 w 3573562"/>
              <a:gd name="connsiteY131" fmla="*/ 205918 h 9317966"/>
              <a:gd name="connsiteX132" fmla="*/ 2585399 w 3573562"/>
              <a:gd name="connsiteY132" fmla="*/ 127259 h 9317966"/>
              <a:gd name="connsiteX133" fmla="*/ 2449548 w 3573562"/>
              <a:gd name="connsiteY133" fmla="*/ 159327 h 9317966"/>
              <a:gd name="connsiteX134" fmla="*/ 2388947 w 3573562"/>
              <a:gd name="connsiteY134" fmla="*/ 152064 h 9317966"/>
              <a:gd name="connsiteX135" fmla="*/ 2306272 w 3573562"/>
              <a:gd name="connsiteY135" fmla="*/ 159171 h 9317966"/>
              <a:gd name="connsiteX0" fmla="*/ 2227333 w 3573562"/>
              <a:gd name="connsiteY0" fmla="*/ 268678 h 9317966"/>
              <a:gd name="connsiteX1" fmla="*/ 1908214 w 3573562"/>
              <a:gd name="connsiteY1" fmla="*/ 384696 h 9317966"/>
              <a:gd name="connsiteX2" fmla="*/ 1671132 w 3573562"/>
              <a:gd name="connsiteY2" fmla="*/ 393619 h 9317966"/>
              <a:gd name="connsiteX3" fmla="*/ 1457182 w 3573562"/>
              <a:gd name="connsiteY3" fmla="*/ 313298 h 9317966"/>
              <a:gd name="connsiteX4" fmla="*/ 1272280 w 3573562"/>
              <a:gd name="connsiteY4" fmla="*/ 67048 h 9317966"/>
              <a:gd name="connsiteX5" fmla="*/ 882567 w 3573562"/>
              <a:gd name="connsiteY5" fmla="*/ 72496 h 9317966"/>
              <a:gd name="connsiteX6" fmla="*/ 632842 w 3573562"/>
              <a:gd name="connsiteY6" fmla="*/ 262632 h 9317966"/>
              <a:gd name="connsiteX7" fmla="*/ 652255 w 3573562"/>
              <a:gd name="connsiteY7" fmla="*/ 640487 h 9317966"/>
              <a:gd name="connsiteX8" fmla="*/ 871566 w 3573562"/>
              <a:gd name="connsiteY8" fmla="*/ 1314508 h 9317966"/>
              <a:gd name="connsiteX9" fmla="*/ 851901 w 3573562"/>
              <a:gd name="connsiteY9" fmla="*/ 1373502 h 9317966"/>
              <a:gd name="connsiteX10" fmla="*/ 842069 w 3573562"/>
              <a:gd name="connsiteY10" fmla="*/ 1402999 h 9317966"/>
              <a:gd name="connsiteX11" fmla="*/ 812572 w 3573562"/>
              <a:gd name="connsiteY11" fmla="*/ 1412831 h 9317966"/>
              <a:gd name="connsiteX12" fmla="*/ 773243 w 3573562"/>
              <a:gd name="connsiteY12" fmla="*/ 1481657 h 9317966"/>
              <a:gd name="connsiteX13" fmla="*/ 763411 w 3573562"/>
              <a:gd name="connsiteY13" fmla="*/ 1530818 h 9317966"/>
              <a:gd name="connsiteX14" fmla="*/ 753579 w 3573562"/>
              <a:gd name="connsiteY14" fmla="*/ 1904444 h 9317966"/>
              <a:gd name="connsiteX15" fmla="*/ 743747 w 3573562"/>
              <a:gd name="connsiteY15" fmla="*/ 2002766 h 9317966"/>
              <a:gd name="connsiteX16" fmla="*/ 724082 w 3573562"/>
              <a:gd name="connsiteY16" fmla="*/ 2042095 h 9317966"/>
              <a:gd name="connsiteX17" fmla="*/ 684753 w 3573562"/>
              <a:gd name="connsiteY17" fmla="*/ 2110921 h 9317966"/>
              <a:gd name="connsiteX18" fmla="*/ 674921 w 3573562"/>
              <a:gd name="connsiteY18" fmla="*/ 2140418 h 9317966"/>
              <a:gd name="connsiteX19" fmla="*/ 645424 w 3573562"/>
              <a:gd name="connsiteY19" fmla="*/ 2179747 h 9317966"/>
              <a:gd name="connsiteX20" fmla="*/ 606095 w 3573562"/>
              <a:gd name="connsiteY20" fmla="*/ 2238740 h 9317966"/>
              <a:gd name="connsiteX21" fmla="*/ 566766 w 3573562"/>
              <a:gd name="connsiteY21" fmla="*/ 2297734 h 9317966"/>
              <a:gd name="connsiteX22" fmla="*/ 527437 w 3573562"/>
              <a:gd name="connsiteY22" fmla="*/ 2366560 h 9317966"/>
              <a:gd name="connsiteX23" fmla="*/ 488108 w 3573562"/>
              <a:gd name="connsiteY23" fmla="*/ 2484547 h 9317966"/>
              <a:gd name="connsiteX24" fmla="*/ 478276 w 3573562"/>
              <a:gd name="connsiteY24" fmla="*/ 2533708 h 9317966"/>
              <a:gd name="connsiteX25" fmla="*/ 458611 w 3573562"/>
              <a:gd name="connsiteY25" fmla="*/ 2612366 h 9317966"/>
              <a:gd name="connsiteX26" fmla="*/ 448779 w 3573562"/>
              <a:gd name="connsiteY26" fmla="*/ 2671360 h 9317966"/>
              <a:gd name="connsiteX27" fmla="*/ 429114 w 3573562"/>
              <a:gd name="connsiteY27" fmla="*/ 2750018 h 9317966"/>
              <a:gd name="connsiteX28" fmla="*/ 409450 w 3573562"/>
              <a:gd name="connsiteY28" fmla="*/ 2838508 h 9317966"/>
              <a:gd name="connsiteX29" fmla="*/ 399618 w 3573562"/>
              <a:gd name="connsiteY29" fmla="*/ 2887669 h 9317966"/>
              <a:gd name="connsiteX30" fmla="*/ 419282 w 3573562"/>
              <a:gd name="connsiteY30" fmla="*/ 3094147 h 9317966"/>
              <a:gd name="connsiteX31" fmla="*/ 429114 w 3573562"/>
              <a:gd name="connsiteY31" fmla="*/ 3143308 h 9317966"/>
              <a:gd name="connsiteX32" fmla="*/ 419282 w 3573562"/>
              <a:gd name="connsiteY32" fmla="*/ 3300624 h 9317966"/>
              <a:gd name="connsiteX33" fmla="*/ 399618 w 3573562"/>
              <a:gd name="connsiteY33" fmla="*/ 3379282 h 9317966"/>
              <a:gd name="connsiteX34" fmla="*/ 389785 w 3573562"/>
              <a:gd name="connsiteY34" fmla="*/ 3418611 h 9317966"/>
              <a:gd name="connsiteX35" fmla="*/ 320960 w 3573562"/>
              <a:gd name="connsiteY35" fmla="*/ 3507102 h 9317966"/>
              <a:gd name="connsiteX36" fmla="*/ 291463 w 3573562"/>
              <a:gd name="connsiteY36" fmla="*/ 3605424 h 9317966"/>
              <a:gd name="connsiteX37" fmla="*/ 242301 w 3573562"/>
              <a:gd name="connsiteY37" fmla="*/ 3693915 h 9317966"/>
              <a:gd name="connsiteX38" fmla="*/ 232469 w 3573562"/>
              <a:gd name="connsiteY38" fmla="*/ 3752908 h 9317966"/>
              <a:gd name="connsiteX39" fmla="*/ 222637 w 3573562"/>
              <a:gd name="connsiteY39" fmla="*/ 3792237 h 9317966"/>
              <a:gd name="connsiteX40" fmla="*/ 202972 w 3573562"/>
              <a:gd name="connsiteY40" fmla="*/ 4087205 h 9317966"/>
              <a:gd name="connsiteX41" fmla="*/ 193140 w 3573562"/>
              <a:gd name="connsiteY41" fmla="*/ 4165863 h 9317966"/>
              <a:gd name="connsiteX42" fmla="*/ 173476 w 3573562"/>
              <a:gd name="connsiteY42" fmla="*/ 4460831 h 9317966"/>
              <a:gd name="connsiteX43" fmla="*/ 143979 w 3573562"/>
              <a:gd name="connsiteY43" fmla="*/ 4559153 h 9317966"/>
              <a:gd name="connsiteX44" fmla="*/ 114482 w 3573562"/>
              <a:gd name="connsiteY44" fmla="*/ 4657476 h 9317966"/>
              <a:gd name="connsiteX45" fmla="*/ 104650 w 3573562"/>
              <a:gd name="connsiteY45" fmla="*/ 4716469 h 9317966"/>
              <a:gd name="connsiteX46" fmla="*/ 94818 w 3573562"/>
              <a:gd name="connsiteY46" fmla="*/ 4903282 h 9317966"/>
              <a:gd name="connsiteX47" fmla="*/ 84985 w 3573562"/>
              <a:gd name="connsiteY47" fmla="*/ 4932779 h 9317966"/>
              <a:gd name="connsiteX48" fmla="*/ 75153 w 3573562"/>
              <a:gd name="connsiteY48" fmla="*/ 5040934 h 9317966"/>
              <a:gd name="connsiteX49" fmla="*/ 65321 w 3573562"/>
              <a:gd name="connsiteY49" fmla="*/ 5119592 h 9317966"/>
              <a:gd name="connsiteX50" fmla="*/ 45656 w 3573562"/>
              <a:gd name="connsiteY50" fmla="*/ 5208082 h 9317966"/>
              <a:gd name="connsiteX51" fmla="*/ 35824 w 3573562"/>
              <a:gd name="connsiteY51" fmla="*/ 5237579 h 9317966"/>
              <a:gd name="connsiteX52" fmla="*/ 16160 w 3573562"/>
              <a:gd name="connsiteY52" fmla="*/ 5306405 h 9317966"/>
              <a:gd name="connsiteX53" fmla="*/ 6327 w 3573562"/>
              <a:gd name="connsiteY53" fmla="*/ 5414560 h 9317966"/>
              <a:gd name="connsiteX54" fmla="*/ 25992 w 3573562"/>
              <a:gd name="connsiteY54" fmla="*/ 5660366 h 9317966"/>
              <a:gd name="connsiteX55" fmla="*/ 35824 w 3573562"/>
              <a:gd name="connsiteY55" fmla="*/ 5689863 h 9317966"/>
              <a:gd name="connsiteX56" fmla="*/ 55489 w 3573562"/>
              <a:gd name="connsiteY56" fmla="*/ 5807850 h 9317966"/>
              <a:gd name="connsiteX57" fmla="*/ 104650 w 3573562"/>
              <a:gd name="connsiteY57" fmla="*/ 5916005 h 9317966"/>
              <a:gd name="connsiteX58" fmla="*/ 134147 w 3573562"/>
              <a:gd name="connsiteY58" fmla="*/ 6014328 h 9317966"/>
              <a:gd name="connsiteX59" fmla="*/ 143979 w 3573562"/>
              <a:gd name="connsiteY59" fmla="*/ 6092986 h 9317966"/>
              <a:gd name="connsiteX60" fmla="*/ 173476 w 3573562"/>
              <a:gd name="connsiteY60" fmla="*/ 6191308 h 9317966"/>
              <a:gd name="connsiteX61" fmla="*/ 193140 w 3573562"/>
              <a:gd name="connsiteY61" fmla="*/ 6309295 h 9317966"/>
              <a:gd name="connsiteX62" fmla="*/ 202972 w 3573562"/>
              <a:gd name="connsiteY62" fmla="*/ 6437115 h 9317966"/>
              <a:gd name="connsiteX63" fmla="*/ 212805 w 3573562"/>
              <a:gd name="connsiteY63" fmla="*/ 6505940 h 9317966"/>
              <a:gd name="connsiteX64" fmla="*/ 252134 w 3573562"/>
              <a:gd name="connsiteY64" fmla="*/ 6564934 h 9317966"/>
              <a:gd name="connsiteX65" fmla="*/ 281630 w 3573562"/>
              <a:gd name="connsiteY65" fmla="*/ 6623928 h 9317966"/>
              <a:gd name="connsiteX66" fmla="*/ 311127 w 3573562"/>
              <a:gd name="connsiteY66" fmla="*/ 6712418 h 9317966"/>
              <a:gd name="connsiteX67" fmla="*/ 320960 w 3573562"/>
              <a:gd name="connsiteY67" fmla="*/ 6741915 h 9317966"/>
              <a:gd name="connsiteX68" fmla="*/ 360289 w 3573562"/>
              <a:gd name="connsiteY68" fmla="*/ 6800908 h 9317966"/>
              <a:gd name="connsiteX69" fmla="*/ 389785 w 3573562"/>
              <a:gd name="connsiteY69" fmla="*/ 6820573 h 9317966"/>
              <a:gd name="connsiteX70" fmla="*/ 399618 w 3573562"/>
              <a:gd name="connsiteY70" fmla="*/ 6850069 h 9317966"/>
              <a:gd name="connsiteX71" fmla="*/ 488108 w 3573562"/>
              <a:gd name="connsiteY71" fmla="*/ 6918895 h 9317966"/>
              <a:gd name="connsiteX72" fmla="*/ 547101 w 3573562"/>
              <a:gd name="connsiteY72" fmla="*/ 7223695 h 9317966"/>
              <a:gd name="connsiteX73" fmla="*/ 783076 w 3573562"/>
              <a:gd name="connsiteY73" fmla="*/ 8472392 h 9317966"/>
              <a:gd name="connsiteX74" fmla="*/ 960056 w 3573562"/>
              <a:gd name="connsiteY74" fmla="*/ 9150818 h 9317966"/>
              <a:gd name="connsiteX75" fmla="*/ 1205862 w 3573562"/>
              <a:gd name="connsiteY75" fmla="*/ 9249140 h 9317966"/>
              <a:gd name="connsiteX76" fmla="*/ 1461501 w 3573562"/>
              <a:gd name="connsiteY76" fmla="*/ 9317966 h 9317966"/>
              <a:gd name="connsiteX77" fmla="*/ 2818353 w 3573562"/>
              <a:gd name="connsiteY77" fmla="*/ 7272857 h 9317966"/>
              <a:gd name="connsiteX78" fmla="*/ 2847850 w 3573562"/>
              <a:gd name="connsiteY78" fmla="*/ 7243360 h 9317966"/>
              <a:gd name="connsiteX79" fmla="*/ 2877347 w 3573562"/>
              <a:gd name="connsiteY79" fmla="*/ 7135205 h 9317966"/>
              <a:gd name="connsiteX80" fmla="*/ 2887179 w 3573562"/>
              <a:gd name="connsiteY80" fmla="*/ 7086044 h 9317966"/>
              <a:gd name="connsiteX81" fmla="*/ 2926508 w 3573562"/>
              <a:gd name="connsiteY81" fmla="*/ 7007386 h 9317966"/>
              <a:gd name="connsiteX82" fmla="*/ 2956005 w 3573562"/>
              <a:gd name="connsiteY82" fmla="*/ 6997553 h 9317966"/>
              <a:gd name="connsiteX83" fmla="*/ 3054327 w 3573562"/>
              <a:gd name="connsiteY83" fmla="*/ 6879566 h 9317966"/>
              <a:gd name="connsiteX84" fmla="*/ 3073992 w 3573562"/>
              <a:gd name="connsiteY84" fmla="*/ 6850069 h 9317966"/>
              <a:gd name="connsiteX85" fmla="*/ 3093656 w 3573562"/>
              <a:gd name="connsiteY85" fmla="*/ 6820573 h 9317966"/>
              <a:gd name="connsiteX86" fmla="*/ 3211643 w 3573562"/>
              <a:gd name="connsiteY86" fmla="*/ 6741915 h 9317966"/>
              <a:gd name="connsiteX87" fmla="*/ 3309966 w 3573562"/>
              <a:gd name="connsiteY87" fmla="*/ 6633760 h 9317966"/>
              <a:gd name="connsiteX88" fmla="*/ 3319798 w 3573562"/>
              <a:gd name="connsiteY88" fmla="*/ 6594431 h 9317966"/>
              <a:gd name="connsiteX89" fmla="*/ 3339463 w 3573562"/>
              <a:gd name="connsiteY89" fmla="*/ 6496108 h 9317966"/>
              <a:gd name="connsiteX90" fmla="*/ 3349295 w 3573562"/>
              <a:gd name="connsiteY90" fmla="*/ 6338792 h 9317966"/>
              <a:gd name="connsiteX91" fmla="*/ 3319798 w 3573562"/>
              <a:gd name="connsiteY91" fmla="*/ 5886508 h 9317966"/>
              <a:gd name="connsiteX92" fmla="*/ 3290301 w 3573562"/>
              <a:gd name="connsiteY92" fmla="*/ 5729192 h 9317966"/>
              <a:gd name="connsiteX93" fmla="*/ 3280469 w 3573562"/>
              <a:gd name="connsiteY93" fmla="*/ 5650534 h 9317966"/>
              <a:gd name="connsiteX94" fmla="*/ 3300134 w 3573562"/>
              <a:gd name="connsiteY94" fmla="*/ 5267076 h 9317966"/>
              <a:gd name="connsiteX95" fmla="*/ 3309966 w 3573562"/>
              <a:gd name="connsiteY95" fmla="*/ 5158921 h 9317966"/>
              <a:gd name="connsiteX96" fmla="*/ 3319798 w 3573562"/>
              <a:gd name="connsiteY96" fmla="*/ 4932779 h 9317966"/>
              <a:gd name="connsiteX97" fmla="*/ 3329630 w 3573562"/>
              <a:gd name="connsiteY97" fmla="*/ 4844289 h 9317966"/>
              <a:gd name="connsiteX98" fmla="*/ 3349295 w 3573562"/>
              <a:gd name="connsiteY98" fmla="*/ 4667308 h 9317966"/>
              <a:gd name="connsiteX99" fmla="*/ 3378792 w 3573562"/>
              <a:gd name="connsiteY99" fmla="*/ 4323179 h 9317966"/>
              <a:gd name="connsiteX100" fmla="*/ 3408289 w 3573562"/>
              <a:gd name="connsiteY100" fmla="*/ 3280960 h 9317966"/>
              <a:gd name="connsiteX101" fmla="*/ 3398456 w 3573562"/>
              <a:gd name="connsiteY101" fmla="*/ 3133476 h 9317966"/>
              <a:gd name="connsiteX102" fmla="*/ 3378792 w 3573562"/>
              <a:gd name="connsiteY102" fmla="*/ 3044986 h 9317966"/>
              <a:gd name="connsiteX103" fmla="*/ 3359127 w 3573562"/>
              <a:gd name="connsiteY103" fmla="*/ 2907334 h 9317966"/>
              <a:gd name="connsiteX104" fmla="*/ 3339463 w 3573562"/>
              <a:gd name="connsiteY104" fmla="*/ 2848340 h 9317966"/>
              <a:gd name="connsiteX105" fmla="*/ 3300134 w 3573562"/>
              <a:gd name="connsiteY105" fmla="*/ 2750018 h 9317966"/>
              <a:gd name="connsiteX106" fmla="*/ 3290301 w 3573562"/>
              <a:gd name="connsiteY106" fmla="*/ 2710689 h 9317966"/>
              <a:gd name="connsiteX107" fmla="*/ 3270637 w 3573562"/>
              <a:gd name="connsiteY107" fmla="*/ 2681192 h 9317966"/>
              <a:gd name="connsiteX108" fmla="*/ 3241140 w 3573562"/>
              <a:gd name="connsiteY108" fmla="*/ 2632031 h 9317966"/>
              <a:gd name="connsiteX109" fmla="*/ 3231308 w 3573562"/>
              <a:gd name="connsiteY109" fmla="*/ 2602534 h 9317966"/>
              <a:gd name="connsiteX110" fmla="*/ 3201811 w 3573562"/>
              <a:gd name="connsiteY110" fmla="*/ 2543540 h 9317966"/>
              <a:gd name="connsiteX111" fmla="*/ 3172314 w 3573562"/>
              <a:gd name="connsiteY111" fmla="*/ 2445218 h 9317966"/>
              <a:gd name="connsiteX112" fmla="*/ 3152650 w 3573562"/>
              <a:gd name="connsiteY112" fmla="*/ 2396057 h 9317966"/>
              <a:gd name="connsiteX113" fmla="*/ 3093656 w 3573562"/>
              <a:gd name="connsiteY113" fmla="*/ 2346895 h 9317966"/>
              <a:gd name="connsiteX114" fmla="*/ 3083824 w 3573562"/>
              <a:gd name="connsiteY114" fmla="*/ 2317399 h 9317966"/>
              <a:gd name="connsiteX115" fmla="*/ 3044495 w 3573562"/>
              <a:gd name="connsiteY115" fmla="*/ 2278069 h 9317966"/>
              <a:gd name="connsiteX116" fmla="*/ 2975669 w 3573562"/>
              <a:gd name="connsiteY116" fmla="*/ 2228908 h 9317966"/>
              <a:gd name="connsiteX117" fmla="*/ 2956005 w 3573562"/>
              <a:gd name="connsiteY117" fmla="*/ 2199411 h 9317966"/>
              <a:gd name="connsiteX118" fmla="*/ 2926508 w 3573562"/>
              <a:gd name="connsiteY118" fmla="*/ 2169915 h 9317966"/>
              <a:gd name="connsiteX119" fmla="*/ 2998355 w 3573562"/>
              <a:gd name="connsiteY119" fmla="*/ 2067961 h 9317966"/>
              <a:gd name="connsiteX120" fmla="*/ 3018325 w 3573562"/>
              <a:gd name="connsiteY120" fmla="*/ 1918816 h 9317966"/>
              <a:gd name="connsiteX121" fmla="*/ 2990741 w 3573562"/>
              <a:gd name="connsiteY121" fmla="*/ 1738203 h 9317966"/>
              <a:gd name="connsiteX122" fmla="*/ 2966065 w 3573562"/>
              <a:gd name="connsiteY122" fmla="*/ 1528094 h 9317966"/>
              <a:gd name="connsiteX123" fmla="*/ 2950914 w 3573562"/>
              <a:gd name="connsiteY123" fmla="*/ 1560160 h 9317966"/>
              <a:gd name="connsiteX124" fmla="*/ 3004895 w 3573562"/>
              <a:gd name="connsiteY124" fmla="*/ 1459268 h 9317966"/>
              <a:gd name="connsiteX125" fmla="*/ 2973792 w 3573562"/>
              <a:gd name="connsiteY125" fmla="*/ 1374409 h 9317966"/>
              <a:gd name="connsiteX126" fmla="*/ 3001184 w 3573562"/>
              <a:gd name="connsiteY126" fmla="*/ 1165518 h 9317966"/>
              <a:gd name="connsiteX127" fmla="*/ 3052419 w 3573562"/>
              <a:gd name="connsiteY127" fmla="*/ 786293 h 9317966"/>
              <a:gd name="connsiteX128" fmla="*/ 2986033 w 3573562"/>
              <a:gd name="connsiteY128" fmla="*/ 545199 h 9317966"/>
              <a:gd name="connsiteX129" fmla="*/ 2951220 w 3573562"/>
              <a:gd name="connsiteY129" fmla="*/ 381837 h 9317966"/>
              <a:gd name="connsiteX130" fmla="*/ 2883694 w 3573562"/>
              <a:gd name="connsiteY130" fmla="*/ 298795 h 9317966"/>
              <a:gd name="connsiteX131" fmla="*/ 2756870 w 3573562"/>
              <a:gd name="connsiteY131" fmla="*/ 205918 h 9317966"/>
              <a:gd name="connsiteX132" fmla="*/ 2585399 w 3573562"/>
              <a:gd name="connsiteY132" fmla="*/ 127259 h 9317966"/>
              <a:gd name="connsiteX133" fmla="*/ 2449548 w 3573562"/>
              <a:gd name="connsiteY133" fmla="*/ 159327 h 9317966"/>
              <a:gd name="connsiteX134" fmla="*/ 2388947 w 3573562"/>
              <a:gd name="connsiteY134" fmla="*/ 152064 h 9317966"/>
              <a:gd name="connsiteX135" fmla="*/ 2306272 w 3573562"/>
              <a:gd name="connsiteY135" fmla="*/ 159171 h 931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3573562" h="9317966">
                <a:moveTo>
                  <a:pt x="2227333" y="268678"/>
                </a:moveTo>
                <a:cubicBezTo>
                  <a:pt x="2175605" y="174342"/>
                  <a:pt x="2000914" y="363873"/>
                  <a:pt x="1908214" y="384696"/>
                </a:cubicBezTo>
                <a:cubicBezTo>
                  <a:pt x="1815514" y="405519"/>
                  <a:pt x="1746304" y="390645"/>
                  <a:pt x="1671132" y="393619"/>
                </a:cubicBezTo>
                <a:lnTo>
                  <a:pt x="1457182" y="313298"/>
                </a:lnTo>
                <a:lnTo>
                  <a:pt x="1272280" y="67048"/>
                </a:lnTo>
                <a:cubicBezTo>
                  <a:pt x="1162741" y="26647"/>
                  <a:pt x="1029633" y="0"/>
                  <a:pt x="882567" y="72496"/>
                </a:cubicBezTo>
                <a:cubicBezTo>
                  <a:pt x="877282" y="83065"/>
                  <a:pt x="639397" y="252800"/>
                  <a:pt x="632842" y="262632"/>
                </a:cubicBezTo>
                <a:cubicBezTo>
                  <a:pt x="621893" y="403918"/>
                  <a:pt x="652255" y="402441"/>
                  <a:pt x="652255" y="640487"/>
                </a:cubicBezTo>
                <a:cubicBezTo>
                  <a:pt x="652255" y="820232"/>
                  <a:pt x="917450" y="1176858"/>
                  <a:pt x="871566" y="1314508"/>
                </a:cubicBezTo>
                <a:lnTo>
                  <a:pt x="851901" y="1373502"/>
                </a:lnTo>
                <a:cubicBezTo>
                  <a:pt x="848624" y="1383334"/>
                  <a:pt x="851901" y="1399722"/>
                  <a:pt x="842069" y="1402999"/>
                </a:cubicBezTo>
                <a:lnTo>
                  <a:pt x="812572" y="1412831"/>
                </a:lnTo>
                <a:cubicBezTo>
                  <a:pt x="798189" y="1434406"/>
                  <a:pt x="781558" y="1456711"/>
                  <a:pt x="773243" y="1481657"/>
                </a:cubicBezTo>
                <a:cubicBezTo>
                  <a:pt x="767958" y="1497511"/>
                  <a:pt x="766688" y="1514431"/>
                  <a:pt x="763411" y="1530818"/>
                </a:cubicBezTo>
                <a:cubicBezTo>
                  <a:pt x="760134" y="1655360"/>
                  <a:pt x="758765" y="1779967"/>
                  <a:pt x="753579" y="1904444"/>
                </a:cubicBezTo>
                <a:cubicBezTo>
                  <a:pt x="752208" y="1937353"/>
                  <a:pt x="750648" y="1970560"/>
                  <a:pt x="743747" y="2002766"/>
                </a:cubicBezTo>
                <a:cubicBezTo>
                  <a:pt x="740676" y="2017098"/>
                  <a:pt x="729856" y="2028623"/>
                  <a:pt x="724082" y="2042095"/>
                </a:cubicBezTo>
                <a:cubicBezTo>
                  <a:pt x="699057" y="2100486"/>
                  <a:pt x="736297" y="2042196"/>
                  <a:pt x="684753" y="2110921"/>
                </a:cubicBezTo>
                <a:cubicBezTo>
                  <a:pt x="681476" y="2120753"/>
                  <a:pt x="680063" y="2131419"/>
                  <a:pt x="674921" y="2140418"/>
                </a:cubicBezTo>
                <a:cubicBezTo>
                  <a:pt x="666791" y="2154646"/>
                  <a:pt x="654821" y="2166322"/>
                  <a:pt x="645424" y="2179747"/>
                </a:cubicBezTo>
                <a:cubicBezTo>
                  <a:pt x="631871" y="2199108"/>
                  <a:pt x="619205" y="2219076"/>
                  <a:pt x="606095" y="2238740"/>
                </a:cubicBezTo>
                <a:cubicBezTo>
                  <a:pt x="606090" y="2238747"/>
                  <a:pt x="566770" y="2297726"/>
                  <a:pt x="566766" y="2297734"/>
                </a:cubicBezTo>
                <a:cubicBezTo>
                  <a:pt x="541816" y="2347632"/>
                  <a:pt x="555231" y="2324867"/>
                  <a:pt x="527437" y="2366560"/>
                </a:cubicBezTo>
                <a:cubicBezTo>
                  <a:pt x="504217" y="2459437"/>
                  <a:pt x="519858" y="2421045"/>
                  <a:pt x="488108" y="2484547"/>
                </a:cubicBezTo>
                <a:cubicBezTo>
                  <a:pt x="484831" y="2500934"/>
                  <a:pt x="482034" y="2517424"/>
                  <a:pt x="478276" y="2533708"/>
                </a:cubicBezTo>
                <a:cubicBezTo>
                  <a:pt x="472199" y="2560042"/>
                  <a:pt x="463054" y="2585707"/>
                  <a:pt x="458611" y="2612366"/>
                </a:cubicBezTo>
                <a:cubicBezTo>
                  <a:pt x="455334" y="2632031"/>
                  <a:pt x="452956" y="2651867"/>
                  <a:pt x="448779" y="2671360"/>
                </a:cubicBezTo>
                <a:cubicBezTo>
                  <a:pt x="443116" y="2697786"/>
                  <a:pt x="434414" y="2723517"/>
                  <a:pt x="429114" y="2750018"/>
                </a:cubicBezTo>
                <a:cubicBezTo>
                  <a:pt x="399460" y="2898289"/>
                  <a:pt x="437220" y="2713540"/>
                  <a:pt x="409450" y="2838508"/>
                </a:cubicBezTo>
                <a:cubicBezTo>
                  <a:pt x="405825" y="2854822"/>
                  <a:pt x="402895" y="2871282"/>
                  <a:pt x="399618" y="2887669"/>
                </a:cubicBezTo>
                <a:cubicBezTo>
                  <a:pt x="406173" y="2956495"/>
                  <a:pt x="411357" y="3025465"/>
                  <a:pt x="419282" y="3094147"/>
                </a:cubicBezTo>
                <a:cubicBezTo>
                  <a:pt x="421197" y="3110748"/>
                  <a:pt x="429114" y="3126596"/>
                  <a:pt x="429114" y="3143308"/>
                </a:cubicBezTo>
                <a:cubicBezTo>
                  <a:pt x="429114" y="3195849"/>
                  <a:pt x="424263" y="3248320"/>
                  <a:pt x="419282" y="3300624"/>
                </a:cubicBezTo>
                <a:cubicBezTo>
                  <a:pt x="414999" y="3345601"/>
                  <a:pt x="410033" y="3342830"/>
                  <a:pt x="399618" y="3379282"/>
                </a:cubicBezTo>
                <a:cubicBezTo>
                  <a:pt x="395906" y="3392275"/>
                  <a:pt x="395828" y="3406524"/>
                  <a:pt x="389785" y="3418611"/>
                </a:cubicBezTo>
                <a:cubicBezTo>
                  <a:pt x="366264" y="3465653"/>
                  <a:pt x="353329" y="3474732"/>
                  <a:pt x="320960" y="3507102"/>
                </a:cubicBezTo>
                <a:cubicBezTo>
                  <a:pt x="313904" y="3535325"/>
                  <a:pt x="303429" y="3581493"/>
                  <a:pt x="291463" y="3605424"/>
                </a:cubicBezTo>
                <a:cubicBezTo>
                  <a:pt x="263251" y="3661846"/>
                  <a:pt x="279339" y="3632185"/>
                  <a:pt x="242301" y="3693915"/>
                </a:cubicBezTo>
                <a:cubicBezTo>
                  <a:pt x="239024" y="3713579"/>
                  <a:pt x="236379" y="3733360"/>
                  <a:pt x="232469" y="3752908"/>
                </a:cubicBezTo>
                <a:cubicBezTo>
                  <a:pt x="229819" y="3766159"/>
                  <a:pt x="224423" y="3778842"/>
                  <a:pt x="222637" y="3792237"/>
                </a:cubicBezTo>
                <a:cubicBezTo>
                  <a:pt x="209945" y="3887433"/>
                  <a:pt x="209910" y="3993538"/>
                  <a:pt x="202972" y="4087205"/>
                </a:cubicBezTo>
                <a:cubicBezTo>
                  <a:pt x="201020" y="4113556"/>
                  <a:pt x="196417" y="4139644"/>
                  <a:pt x="193140" y="4165863"/>
                </a:cubicBezTo>
                <a:cubicBezTo>
                  <a:pt x="185012" y="4336547"/>
                  <a:pt x="189575" y="4332044"/>
                  <a:pt x="173476" y="4460831"/>
                </a:cubicBezTo>
                <a:cubicBezTo>
                  <a:pt x="163742" y="4538699"/>
                  <a:pt x="175595" y="4511728"/>
                  <a:pt x="143979" y="4559153"/>
                </a:cubicBezTo>
                <a:cubicBezTo>
                  <a:pt x="131437" y="4596780"/>
                  <a:pt x="121912" y="4620324"/>
                  <a:pt x="114482" y="4657476"/>
                </a:cubicBezTo>
                <a:cubicBezTo>
                  <a:pt x="110572" y="4677024"/>
                  <a:pt x="107927" y="4696805"/>
                  <a:pt x="104650" y="4716469"/>
                </a:cubicBezTo>
                <a:cubicBezTo>
                  <a:pt x="101373" y="4778740"/>
                  <a:pt x="100464" y="4841181"/>
                  <a:pt x="94818" y="4903282"/>
                </a:cubicBezTo>
                <a:cubicBezTo>
                  <a:pt x="93880" y="4913604"/>
                  <a:pt x="86451" y="4922519"/>
                  <a:pt x="84985" y="4932779"/>
                </a:cubicBezTo>
                <a:cubicBezTo>
                  <a:pt x="79865" y="4968615"/>
                  <a:pt x="78943" y="5004933"/>
                  <a:pt x="75153" y="5040934"/>
                </a:cubicBezTo>
                <a:cubicBezTo>
                  <a:pt x="72387" y="5067212"/>
                  <a:pt x="69339" y="5093476"/>
                  <a:pt x="65321" y="5119592"/>
                </a:cubicBezTo>
                <a:cubicBezTo>
                  <a:pt x="61940" y="5141567"/>
                  <a:pt x="52183" y="5185238"/>
                  <a:pt x="45656" y="5208082"/>
                </a:cubicBezTo>
                <a:cubicBezTo>
                  <a:pt x="42809" y="5218047"/>
                  <a:pt x="38671" y="5227614"/>
                  <a:pt x="35824" y="5237579"/>
                </a:cubicBezTo>
                <a:cubicBezTo>
                  <a:pt x="11133" y="5324001"/>
                  <a:pt x="39734" y="5235681"/>
                  <a:pt x="16160" y="5306405"/>
                </a:cubicBezTo>
                <a:cubicBezTo>
                  <a:pt x="12882" y="5342457"/>
                  <a:pt x="5322" y="5378374"/>
                  <a:pt x="6327" y="5414560"/>
                </a:cubicBezTo>
                <a:cubicBezTo>
                  <a:pt x="8609" y="5496725"/>
                  <a:pt x="0" y="5582387"/>
                  <a:pt x="25992" y="5660366"/>
                </a:cubicBezTo>
                <a:cubicBezTo>
                  <a:pt x="29269" y="5670198"/>
                  <a:pt x="33791" y="5679700"/>
                  <a:pt x="35824" y="5689863"/>
                </a:cubicBezTo>
                <a:cubicBezTo>
                  <a:pt x="43643" y="5728960"/>
                  <a:pt x="47670" y="5768753"/>
                  <a:pt x="55489" y="5807850"/>
                </a:cubicBezTo>
                <a:cubicBezTo>
                  <a:pt x="72767" y="5894239"/>
                  <a:pt x="59005" y="5870360"/>
                  <a:pt x="104650" y="5916005"/>
                </a:cubicBezTo>
                <a:cubicBezTo>
                  <a:pt x="128587" y="5987819"/>
                  <a:pt x="119286" y="5954890"/>
                  <a:pt x="134147" y="6014328"/>
                </a:cubicBezTo>
                <a:cubicBezTo>
                  <a:pt x="137424" y="6040547"/>
                  <a:pt x="138443" y="6067149"/>
                  <a:pt x="143979" y="6092986"/>
                </a:cubicBezTo>
                <a:cubicBezTo>
                  <a:pt x="182166" y="6271194"/>
                  <a:pt x="149326" y="6062508"/>
                  <a:pt x="173476" y="6191308"/>
                </a:cubicBezTo>
                <a:cubicBezTo>
                  <a:pt x="180824" y="6230497"/>
                  <a:pt x="193140" y="6309295"/>
                  <a:pt x="193140" y="6309295"/>
                </a:cubicBezTo>
                <a:cubicBezTo>
                  <a:pt x="196417" y="6351902"/>
                  <a:pt x="198720" y="6394595"/>
                  <a:pt x="202972" y="6437115"/>
                </a:cubicBezTo>
                <a:cubicBezTo>
                  <a:pt x="205278" y="6460175"/>
                  <a:pt x="204486" y="6484310"/>
                  <a:pt x="212805" y="6505940"/>
                </a:cubicBezTo>
                <a:cubicBezTo>
                  <a:pt x="221289" y="6527999"/>
                  <a:pt x="252134" y="6564934"/>
                  <a:pt x="252134" y="6564934"/>
                </a:cubicBezTo>
                <a:cubicBezTo>
                  <a:pt x="287987" y="6672495"/>
                  <a:pt x="230810" y="6509583"/>
                  <a:pt x="281630" y="6623928"/>
                </a:cubicBezTo>
                <a:cubicBezTo>
                  <a:pt x="281638" y="6623947"/>
                  <a:pt x="306208" y="6697660"/>
                  <a:pt x="311127" y="6712418"/>
                </a:cubicBezTo>
                <a:cubicBezTo>
                  <a:pt x="314405" y="6722250"/>
                  <a:pt x="315211" y="6733291"/>
                  <a:pt x="320960" y="6741915"/>
                </a:cubicBezTo>
                <a:cubicBezTo>
                  <a:pt x="334070" y="6761579"/>
                  <a:pt x="340625" y="6787798"/>
                  <a:pt x="360289" y="6800908"/>
                </a:cubicBezTo>
                <a:lnTo>
                  <a:pt x="389785" y="6820573"/>
                </a:lnTo>
                <a:cubicBezTo>
                  <a:pt x="393063" y="6830405"/>
                  <a:pt x="392290" y="6842741"/>
                  <a:pt x="399618" y="6850069"/>
                </a:cubicBezTo>
                <a:cubicBezTo>
                  <a:pt x="473950" y="6924401"/>
                  <a:pt x="439681" y="6856633"/>
                  <a:pt x="488108" y="6918895"/>
                </a:cubicBezTo>
                <a:cubicBezTo>
                  <a:pt x="579555" y="7036470"/>
                  <a:pt x="467515" y="6933179"/>
                  <a:pt x="547101" y="7223695"/>
                </a:cubicBezTo>
                <a:cubicBezTo>
                  <a:pt x="724081" y="7659592"/>
                  <a:pt x="704418" y="8056160"/>
                  <a:pt x="783076" y="8472392"/>
                </a:cubicBezTo>
                <a:cubicBezTo>
                  <a:pt x="851576" y="8875998"/>
                  <a:pt x="878711" y="9137261"/>
                  <a:pt x="960056" y="9150818"/>
                </a:cubicBezTo>
                <a:cubicBezTo>
                  <a:pt x="984509" y="9167121"/>
                  <a:pt x="1177345" y="9238446"/>
                  <a:pt x="1205862" y="9249140"/>
                </a:cubicBezTo>
                <a:cubicBezTo>
                  <a:pt x="1218515" y="9253885"/>
                  <a:pt x="1448391" y="9314689"/>
                  <a:pt x="1461501" y="9317966"/>
                </a:cubicBezTo>
                <a:cubicBezTo>
                  <a:pt x="3573562" y="9288219"/>
                  <a:pt x="2456934" y="7685906"/>
                  <a:pt x="2818353" y="7272857"/>
                </a:cubicBezTo>
                <a:cubicBezTo>
                  <a:pt x="2827510" y="7262392"/>
                  <a:pt x="2838018" y="7253192"/>
                  <a:pt x="2847850" y="7243360"/>
                </a:cubicBezTo>
                <a:cubicBezTo>
                  <a:pt x="2861975" y="7200984"/>
                  <a:pt x="2866260" y="7190642"/>
                  <a:pt x="2877347" y="7135205"/>
                </a:cubicBezTo>
                <a:cubicBezTo>
                  <a:pt x="2880624" y="7118818"/>
                  <a:pt x="2883554" y="7102358"/>
                  <a:pt x="2887179" y="7086044"/>
                </a:cubicBezTo>
                <a:cubicBezTo>
                  <a:pt x="2894874" y="7051414"/>
                  <a:pt x="2896314" y="7032548"/>
                  <a:pt x="2926508" y="7007386"/>
                </a:cubicBezTo>
                <a:cubicBezTo>
                  <a:pt x="2934470" y="7000751"/>
                  <a:pt x="2946173" y="7000831"/>
                  <a:pt x="2956005" y="6997553"/>
                </a:cubicBezTo>
                <a:cubicBezTo>
                  <a:pt x="3031711" y="6921847"/>
                  <a:pt x="2999571" y="6961700"/>
                  <a:pt x="3054327" y="6879566"/>
                </a:cubicBezTo>
                <a:lnTo>
                  <a:pt x="3073992" y="6850069"/>
                </a:lnTo>
                <a:cubicBezTo>
                  <a:pt x="3080547" y="6840237"/>
                  <a:pt x="3084203" y="6827663"/>
                  <a:pt x="3093656" y="6820573"/>
                </a:cubicBezTo>
                <a:cubicBezTo>
                  <a:pt x="3184040" y="6752785"/>
                  <a:pt x="3143000" y="6776236"/>
                  <a:pt x="3211643" y="6741915"/>
                </a:cubicBezTo>
                <a:cubicBezTo>
                  <a:pt x="3292056" y="6661502"/>
                  <a:pt x="3261002" y="6699045"/>
                  <a:pt x="3309966" y="6633760"/>
                </a:cubicBezTo>
                <a:cubicBezTo>
                  <a:pt x="3313243" y="6620650"/>
                  <a:pt x="3316967" y="6607644"/>
                  <a:pt x="3319798" y="6594431"/>
                </a:cubicBezTo>
                <a:cubicBezTo>
                  <a:pt x="3326801" y="6561750"/>
                  <a:pt x="3339463" y="6496108"/>
                  <a:pt x="3339463" y="6496108"/>
                </a:cubicBezTo>
                <a:cubicBezTo>
                  <a:pt x="3342740" y="6443669"/>
                  <a:pt x="3349295" y="6391333"/>
                  <a:pt x="3349295" y="6338792"/>
                </a:cubicBezTo>
                <a:cubicBezTo>
                  <a:pt x="3349295" y="6253577"/>
                  <a:pt x="3328565" y="5958396"/>
                  <a:pt x="3319798" y="5886508"/>
                </a:cubicBezTo>
                <a:cubicBezTo>
                  <a:pt x="3313339" y="5833548"/>
                  <a:pt x="3296918" y="5782133"/>
                  <a:pt x="3290301" y="5729192"/>
                </a:cubicBezTo>
                <a:lnTo>
                  <a:pt x="3280469" y="5650534"/>
                </a:lnTo>
                <a:cubicBezTo>
                  <a:pt x="3287024" y="5522715"/>
                  <a:pt x="3292468" y="5394834"/>
                  <a:pt x="3300134" y="5267076"/>
                </a:cubicBezTo>
                <a:cubicBezTo>
                  <a:pt x="3302302" y="5230941"/>
                  <a:pt x="3307840" y="5195059"/>
                  <a:pt x="3309966" y="5158921"/>
                </a:cubicBezTo>
                <a:cubicBezTo>
                  <a:pt x="3314397" y="5083599"/>
                  <a:pt x="3315092" y="5008084"/>
                  <a:pt x="3319798" y="4932779"/>
                </a:cubicBezTo>
                <a:cubicBezTo>
                  <a:pt x="3321649" y="4903159"/>
                  <a:pt x="3326943" y="4873845"/>
                  <a:pt x="3329630" y="4844289"/>
                </a:cubicBezTo>
                <a:cubicBezTo>
                  <a:pt x="3344449" y="4681287"/>
                  <a:pt x="3329634" y="4765614"/>
                  <a:pt x="3349295" y="4667308"/>
                </a:cubicBezTo>
                <a:cubicBezTo>
                  <a:pt x="3359127" y="4552598"/>
                  <a:pt x="3374467" y="4438228"/>
                  <a:pt x="3378792" y="4323179"/>
                </a:cubicBezTo>
                <a:cubicBezTo>
                  <a:pt x="3423326" y="3138568"/>
                  <a:pt x="3356605" y="3694399"/>
                  <a:pt x="3408289" y="3280960"/>
                </a:cubicBezTo>
                <a:cubicBezTo>
                  <a:pt x="3405011" y="3231799"/>
                  <a:pt x="3403359" y="3182502"/>
                  <a:pt x="3398456" y="3133476"/>
                </a:cubicBezTo>
                <a:cubicBezTo>
                  <a:pt x="3396376" y="3112672"/>
                  <a:pt x="3384266" y="3066883"/>
                  <a:pt x="3378792" y="3044986"/>
                </a:cubicBezTo>
                <a:cubicBezTo>
                  <a:pt x="3374062" y="3002416"/>
                  <a:pt x="3370869" y="2950387"/>
                  <a:pt x="3359127" y="2907334"/>
                </a:cubicBezTo>
                <a:cubicBezTo>
                  <a:pt x="3353673" y="2887336"/>
                  <a:pt x="3342871" y="2868786"/>
                  <a:pt x="3339463" y="2848340"/>
                </a:cubicBezTo>
                <a:cubicBezTo>
                  <a:pt x="3326936" y="2773183"/>
                  <a:pt x="3341591" y="2805296"/>
                  <a:pt x="3300134" y="2750018"/>
                </a:cubicBezTo>
                <a:cubicBezTo>
                  <a:pt x="3296856" y="2736908"/>
                  <a:pt x="3295624" y="2723110"/>
                  <a:pt x="3290301" y="2710689"/>
                </a:cubicBezTo>
                <a:cubicBezTo>
                  <a:pt x="3285646" y="2699828"/>
                  <a:pt x="3276900" y="2691213"/>
                  <a:pt x="3270637" y="2681192"/>
                </a:cubicBezTo>
                <a:cubicBezTo>
                  <a:pt x="3260509" y="2664986"/>
                  <a:pt x="3249686" y="2649124"/>
                  <a:pt x="3241140" y="2632031"/>
                </a:cubicBezTo>
                <a:cubicBezTo>
                  <a:pt x="3236505" y="2622761"/>
                  <a:pt x="3235517" y="2612005"/>
                  <a:pt x="3231308" y="2602534"/>
                </a:cubicBezTo>
                <a:cubicBezTo>
                  <a:pt x="3222379" y="2582443"/>
                  <a:pt x="3211643" y="2563205"/>
                  <a:pt x="3201811" y="2543540"/>
                </a:cubicBezTo>
                <a:cubicBezTo>
                  <a:pt x="3186977" y="2454537"/>
                  <a:pt x="3202800" y="2513812"/>
                  <a:pt x="3172314" y="2445218"/>
                </a:cubicBezTo>
                <a:cubicBezTo>
                  <a:pt x="3165146" y="2429090"/>
                  <a:pt x="3162004" y="2411024"/>
                  <a:pt x="3152650" y="2396057"/>
                </a:cubicBezTo>
                <a:cubicBezTo>
                  <a:pt x="3139132" y="2374427"/>
                  <a:pt x="3114042" y="2360486"/>
                  <a:pt x="3093656" y="2346895"/>
                </a:cubicBezTo>
                <a:cubicBezTo>
                  <a:pt x="3090379" y="2337063"/>
                  <a:pt x="3089848" y="2325832"/>
                  <a:pt x="3083824" y="2317399"/>
                </a:cubicBezTo>
                <a:cubicBezTo>
                  <a:pt x="3073048" y="2302312"/>
                  <a:pt x="3058448" y="2290278"/>
                  <a:pt x="3044495" y="2278069"/>
                </a:cubicBezTo>
                <a:cubicBezTo>
                  <a:pt x="3024988" y="2261001"/>
                  <a:pt x="2997689" y="2243588"/>
                  <a:pt x="2975669" y="2228908"/>
                </a:cubicBezTo>
                <a:cubicBezTo>
                  <a:pt x="2969114" y="2219076"/>
                  <a:pt x="2963570" y="2208489"/>
                  <a:pt x="2956005" y="2199411"/>
                </a:cubicBezTo>
                <a:cubicBezTo>
                  <a:pt x="2947103" y="2188729"/>
                  <a:pt x="2934221" y="2181484"/>
                  <a:pt x="2926508" y="2169915"/>
                </a:cubicBezTo>
                <a:cubicBezTo>
                  <a:pt x="2933566" y="2148007"/>
                  <a:pt x="2983052" y="2109811"/>
                  <a:pt x="2998355" y="2067961"/>
                </a:cubicBezTo>
                <a:cubicBezTo>
                  <a:pt x="3023490" y="2042498"/>
                  <a:pt x="3019594" y="1973776"/>
                  <a:pt x="3018325" y="1918816"/>
                </a:cubicBezTo>
                <a:cubicBezTo>
                  <a:pt x="2995383" y="1877848"/>
                  <a:pt x="3018599" y="1793919"/>
                  <a:pt x="2990741" y="1738203"/>
                </a:cubicBezTo>
                <a:cubicBezTo>
                  <a:pt x="3021914" y="1665646"/>
                  <a:pt x="2982452" y="1575617"/>
                  <a:pt x="2966065" y="1528094"/>
                </a:cubicBezTo>
                <a:cubicBezTo>
                  <a:pt x="2961792" y="1515274"/>
                  <a:pt x="2954626" y="1573153"/>
                  <a:pt x="2950914" y="1560160"/>
                </a:cubicBezTo>
                <a:cubicBezTo>
                  <a:pt x="2948067" y="1550195"/>
                  <a:pt x="3007409" y="1469323"/>
                  <a:pt x="3004895" y="1459268"/>
                </a:cubicBezTo>
                <a:cubicBezTo>
                  <a:pt x="3000842" y="1443055"/>
                  <a:pt x="2977417" y="1390723"/>
                  <a:pt x="2973792" y="1374409"/>
                </a:cubicBezTo>
                <a:cubicBezTo>
                  <a:pt x="2970861" y="1361218"/>
                  <a:pt x="3004115" y="1178709"/>
                  <a:pt x="3001184" y="1165518"/>
                </a:cubicBezTo>
                <a:cubicBezTo>
                  <a:pt x="3041764" y="1083860"/>
                  <a:pt x="3054944" y="889679"/>
                  <a:pt x="3052419" y="786293"/>
                </a:cubicBezTo>
                <a:cubicBezTo>
                  <a:pt x="3049894" y="682907"/>
                  <a:pt x="3034806" y="483205"/>
                  <a:pt x="2986033" y="545199"/>
                </a:cubicBezTo>
                <a:cubicBezTo>
                  <a:pt x="2979815" y="532762"/>
                  <a:pt x="2960122" y="392519"/>
                  <a:pt x="2951220" y="381837"/>
                </a:cubicBezTo>
                <a:cubicBezTo>
                  <a:pt x="2943655" y="372759"/>
                  <a:pt x="2890249" y="308627"/>
                  <a:pt x="2883694" y="298795"/>
                </a:cubicBezTo>
                <a:cubicBezTo>
                  <a:pt x="2880417" y="285685"/>
                  <a:pt x="2762358" y="218266"/>
                  <a:pt x="2756870" y="205918"/>
                </a:cubicBezTo>
                <a:cubicBezTo>
                  <a:pt x="2751466" y="193759"/>
                  <a:pt x="2597007" y="143510"/>
                  <a:pt x="2585399" y="127259"/>
                </a:cubicBezTo>
                <a:cubicBezTo>
                  <a:pt x="2575874" y="113924"/>
                  <a:pt x="2457805" y="173482"/>
                  <a:pt x="2449548" y="159327"/>
                </a:cubicBezTo>
                <a:cubicBezTo>
                  <a:pt x="2434778" y="134006"/>
                  <a:pt x="2413338" y="168325"/>
                  <a:pt x="2388947" y="152064"/>
                </a:cubicBezTo>
                <a:cubicBezTo>
                  <a:pt x="2379115" y="145509"/>
                  <a:pt x="2316841" y="164456"/>
                  <a:pt x="2306272" y="159171"/>
                </a:cubicBezTo>
              </a:path>
            </a:pathLst>
          </a:custGeom>
          <a:gradFill flip="none" rotWithShape="1">
            <a:gsLst>
              <a:gs pos="56000">
                <a:schemeClr val="bg1">
                  <a:alpha val="57000"/>
                </a:schemeClr>
              </a:gs>
              <a:gs pos="63000">
                <a:schemeClr val="bg1">
                  <a:lumMod val="6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918" tIns="41460" rIns="82918" bIns="41460" rtlCol="0" anchor="ctr"/>
          <a:lstStyle/>
          <a:p>
            <a:pPr algn="ctr" defTabSz="829108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5.55556E-7 -2.42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1348E-7 1.12324E-6 L -0.01764 -2.187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10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58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" grpId="0"/>
      <p:bldP spid="1630" grpId="0" animBg="1"/>
      <p:bldP spid="586" grpId="0" animBg="1"/>
      <p:bldP spid="586" grpId="1" animBg="1"/>
      <p:bldP spid="586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393702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 anchor="ctr"/>
          <a:lstStyle/>
          <a:p>
            <a:pPr algn="ctr"/>
            <a:r>
              <a:rPr lang="de-DE" sz="3200" dirty="0"/>
              <a:t>2. Kepler-Gesetz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323412" y="548600"/>
            <a:ext cx="8435975" cy="769938"/>
          </a:xfrm>
          <a:prstGeom prst="rect">
            <a:avLst/>
          </a:prstGeom>
        </p:spPr>
        <p:txBody>
          <a:bodyPr lIns="91420" tIns="45711" rIns="91420" bIns="45711"/>
          <a:lstStyle/>
          <a:p>
            <a:pPr marL="342758" indent="-342758" defTabSz="914210" eaLnBrk="0" hangingPunct="0">
              <a:spcBef>
                <a:spcPct val="20000"/>
              </a:spcBef>
              <a:defRPr/>
            </a:pPr>
            <a:r>
              <a:rPr lang="de-DE" sz="2400" b="1" kern="0" cap="small" dirty="0" smtClean="0">
                <a:solidFill>
                  <a:schemeClr val="bg1"/>
                </a:solidFill>
                <a:latin typeface="+mn-lt"/>
              </a:rPr>
              <a:t>Die Ellipse</a:t>
            </a:r>
          </a:p>
        </p:txBody>
      </p:sp>
      <p:sp>
        <p:nvSpPr>
          <p:cNvPr id="35" name="Line 87"/>
          <p:cNvSpPr>
            <a:spLocks noChangeShapeType="1"/>
          </p:cNvSpPr>
          <p:nvPr/>
        </p:nvSpPr>
        <p:spPr bwMode="auto">
          <a:xfrm>
            <a:off x="3629025" y="4019550"/>
            <a:ext cx="2228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</p:spPr>
        <p:txBody>
          <a:bodyPr lIns="91420" tIns="45711" rIns="91420" bIns="45711"/>
          <a:lstStyle/>
          <a:p>
            <a:endParaRPr lang="de-DE">
              <a:solidFill>
                <a:schemeClr val="bg1"/>
              </a:solidFill>
            </a:endParaRPr>
          </a:p>
        </p:txBody>
      </p:sp>
      <p:grpSp>
        <p:nvGrpSpPr>
          <p:cNvPr id="42" name="Group 38"/>
          <p:cNvGrpSpPr>
            <a:grpSpLocks/>
          </p:cNvGrpSpPr>
          <p:nvPr/>
        </p:nvGrpSpPr>
        <p:grpSpPr bwMode="auto">
          <a:xfrm>
            <a:off x="3079752" y="2079625"/>
            <a:ext cx="5540375" cy="3582988"/>
            <a:chOff x="4257" y="2553"/>
            <a:chExt cx="5680" cy="3408"/>
          </a:xfrm>
        </p:grpSpPr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4257" y="2553"/>
              <a:ext cx="5678" cy="340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4257" y="4257"/>
              <a:ext cx="56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4825" y="2553"/>
              <a:ext cx="4541" cy="1715"/>
            </a:xfrm>
            <a:custGeom>
              <a:avLst/>
              <a:gdLst/>
              <a:ahLst/>
              <a:cxnLst>
                <a:cxn ang="0">
                  <a:pos x="0" y="1704"/>
                </a:cxn>
                <a:cxn ang="0">
                  <a:pos x="2272" y="0"/>
                </a:cxn>
                <a:cxn ang="0">
                  <a:pos x="4541" y="1715"/>
                </a:cxn>
              </a:cxnLst>
              <a:rect l="0" t="0" r="r" b="b"/>
              <a:pathLst>
                <a:path w="4541" h="1715">
                  <a:moveTo>
                    <a:pt x="0" y="1704"/>
                  </a:moveTo>
                  <a:lnTo>
                    <a:pt x="2272" y="0"/>
                  </a:lnTo>
                  <a:lnTo>
                    <a:pt x="4541" y="1715"/>
                  </a:lnTo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66" name="Line 43"/>
            <p:cNvSpPr>
              <a:spLocks noChangeShapeType="1"/>
            </p:cNvSpPr>
            <p:nvPr/>
          </p:nvSpPr>
          <p:spPr bwMode="auto">
            <a:xfrm>
              <a:off x="7096" y="2569"/>
              <a:ext cx="0" cy="338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67" name="Freeform 42"/>
            <p:cNvSpPr>
              <a:spLocks/>
            </p:cNvSpPr>
            <p:nvPr/>
          </p:nvSpPr>
          <p:spPr bwMode="auto">
            <a:xfrm>
              <a:off x="4826" y="2867"/>
              <a:ext cx="4540" cy="1388"/>
            </a:xfrm>
            <a:custGeom>
              <a:avLst/>
              <a:gdLst/>
              <a:ahLst/>
              <a:cxnLst>
                <a:cxn ang="0">
                  <a:pos x="0" y="1388"/>
                </a:cxn>
                <a:cxn ang="0">
                  <a:pos x="3931" y="0"/>
                </a:cxn>
                <a:cxn ang="0">
                  <a:pos x="4540" y="1388"/>
                </a:cxn>
              </a:cxnLst>
              <a:rect l="0" t="0" r="r" b="b"/>
              <a:pathLst>
                <a:path w="4540" h="1388">
                  <a:moveTo>
                    <a:pt x="0" y="1388"/>
                  </a:moveTo>
                  <a:lnTo>
                    <a:pt x="3931" y="0"/>
                  </a:lnTo>
                  <a:lnTo>
                    <a:pt x="4540" y="1388"/>
                  </a:ln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68" name="Line 41"/>
            <p:cNvSpPr>
              <a:spLocks noChangeShapeType="1"/>
            </p:cNvSpPr>
            <p:nvPr/>
          </p:nvSpPr>
          <p:spPr bwMode="auto">
            <a:xfrm>
              <a:off x="9937" y="4257"/>
              <a:ext cx="0" cy="56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69" name="Line 40"/>
            <p:cNvSpPr>
              <a:spLocks noChangeShapeType="1"/>
            </p:cNvSpPr>
            <p:nvPr/>
          </p:nvSpPr>
          <p:spPr bwMode="auto">
            <a:xfrm>
              <a:off x="4257" y="4257"/>
              <a:ext cx="0" cy="56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70" name="Line 39"/>
            <p:cNvSpPr>
              <a:spLocks noChangeShapeType="1"/>
            </p:cNvSpPr>
            <p:nvPr/>
          </p:nvSpPr>
          <p:spPr bwMode="auto">
            <a:xfrm>
              <a:off x="4825" y="4257"/>
              <a:ext cx="0" cy="56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</p:grpSp>
      <p:sp>
        <p:nvSpPr>
          <p:cNvPr id="71" name="Rectangle 48"/>
          <p:cNvSpPr>
            <a:spLocks noChangeArrowheads="1"/>
          </p:cNvSpPr>
          <p:nvPr/>
        </p:nvSpPr>
        <p:spPr bwMode="auto">
          <a:xfrm>
            <a:off x="1" y="2214144"/>
            <a:ext cx="184690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>
            <a:spAutoFit/>
          </a:bodyPr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1" y="2214144"/>
            <a:ext cx="184690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>
            <a:spAutoFit/>
          </a:bodyPr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73" name="Text Box 51"/>
          <p:cNvSpPr txBox="1">
            <a:spLocks noChangeArrowheads="1"/>
          </p:cNvSpPr>
          <p:nvPr/>
        </p:nvSpPr>
        <p:spPr bwMode="auto">
          <a:xfrm>
            <a:off x="315913" y="1358989"/>
            <a:ext cx="3949700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err="1">
                <a:solidFill>
                  <a:schemeClr val="bg1"/>
                </a:solidFill>
              </a:rPr>
              <a:t>r,s</a:t>
            </a:r>
            <a:r>
              <a:rPr lang="de-DE" dirty="0">
                <a:solidFill>
                  <a:schemeClr val="bg1"/>
                </a:solidFill>
              </a:rPr>
              <a:t>: Brennstrahl/Leitstrahl/Brennlinie</a:t>
            </a:r>
          </a:p>
        </p:txBody>
      </p:sp>
      <p:sp>
        <p:nvSpPr>
          <p:cNvPr id="74" name="Text Box 52"/>
          <p:cNvSpPr txBox="1">
            <a:spLocks noChangeArrowheads="1"/>
          </p:cNvSpPr>
          <p:nvPr/>
        </p:nvSpPr>
        <p:spPr bwMode="auto">
          <a:xfrm>
            <a:off x="712788" y="1660613"/>
            <a:ext cx="1282700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Fahrstrahl</a:t>
            </a:r>
          </a:p>
        </p:txBody>
      </p:sp>
      <p:sp>
        <p:nvSpPr>
          <p:cNvPr id="75" name="Text Box 53"/>
          <p:cNvSpPr txBox="1">
            <a:spLocks noChangeArrowheads="1"/>
          </p:cNvSpPr>
          <p:nvPr/>
        </p:nvSpPr>
        <p:spPr bwMode="auto">
          <a:xfrm>
            <a:off x="312740" y="2041613"/>
            <a:ext cx="178752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M: Mittelpunkt</a:t>
            </a:r>
          </a:p>
        </p:txBody>
      </p:sp>
      <p:sp>
        <p:nvSpPr>
          <p:cNvPr id="76" name="Text Box 54"/>
          <p:cNvSpPr txBox="1">
            <a:spLocks noChangeArrowheads="1"/>
          </p:cNvSpPr>
          <p:nvPr/>
        </p:nvSpPr>
        <p:spPr bwMode="auto">
          <a:xfrm>
            <a:off x="319090" y="2428963"/>
            <a:ext cx="25685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FF0000"/>
                </a:solidFill>
              </a:rPr>
              <a:t>a: Große Halbachse</a:t>
            </a:r>
          </a:p>
        </p:txBody>
      </p:sp>
      <p:sp>
        <p:nvSpPr>
          <p:cNvPr id="77" name="Text Box 55"/>
          <p:cNvSpPr txBox="1">
            <a:spLocks noChangeArrowheads="1"/>
          </p:cNvSpPr>
          <p:nvPr/>
        </p:nvSpPr>
        <p:spPr bwMode="auto">
          <a:xfrm>
            <a:off x="306390" y="3235414"/>
            <a:ext cx="2387600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F</a:t>
            </a:r>
            <a:r>
              <a:rPr lang="de-DE" baseline="-25000">
                <a:solidFill>
                  <a:schemeClr val="bg1"/>
                </a:solidFill>
              </a:rPr>
              <a:t>1</a:t>
            </a:r>
            <a:r>
              <a:rPr lang="de-DE">
                <a:solidFill>
                  <a:schemeClr val="bg1"/>
                </a:solidFill>
              </a:rPr>
              <a:t>, F</a:t>
            </a:r>
            <a:r>
              <a:rPr lang="de-DE" baseline="-25000">
                <a:solidFill>
                  <a:schemeClr val="bg1"/>
                </a:solidFill>
              </a:rPr>
              <a:t>2 </a:t>
            </a:r>
            <a:r>
              <a:rPr lang="de-DE">
                <a:solidFill>
                  <a:schemeClr val="bg1"/>
                </a:solidFill>
              </a:rPr>
              <a:t>: Brennpunkte</a:t>
            </a:r>
          </a:p>
        </p:txBody>
      </p:sp>
      <p:sp>
        <p:nvSpPr>
          <p:cNvPr id="78" name="Text Box 57"/>
          <p:cNvSpPr txBox="1">
            <a:spLocks noChangeArrowheads="1"/>
          </p:cNvSpPr>
          <p:nvPr/>
        </p:nvSpPr>
        <p:spPr bwMode="auto">
          <a:xfrm>
            <a:off x="315913" y="2806788"/>
            <a:ext cx="25685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FFC000"/>
                </a:solidFill>
              </a:rPr>
              <a:t>b: Kleine Halbachse</a:t>
            </a:r>
          </a:p>
        </p:txBody>
      </p:sp>
      <p:sp>
        <p:nvSpPr>
          <p:cNvPr id="79" name="Text Box 58"/>
          <p:cNvSpPr txBox="1">
            <a:spLocks noChangeArrowheads="1"/>
          </p:cNvSpPr>
          <p:nvPr/>
        </p:nvSpPr>
        <p:spPr bwMode="auto">
          <a:xfrm>
            <a:off x="322265" y="3571963"/>
            <a:ext cx="2387600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A</a:t>
            </a:r>
            <a:r>
              <a:rPr lang="de-DE" baseline="-25000">
                <a:solidFill>
                  <a:schemeClr val="bg1"/>
                </a:solidFill>
              </a:rPr>
              <a:t>1</a:t>
            </a:r>
            <a:r>
              <a:rPr lang="de-DE">
                <a:solidFill>
                  <a:schemeClr val="bg1"/>
                </a:solidFill>
              </a:rPr>
              <a:t>, A</a:t>
            </a:r>
            <a:r>
              <a:rPr lang="de-DE" baseline="-25000">
                <a:solidFill>
                  <a:schemeClr val="bg1"/>
                </a:solidFill>
              </a:rPr>
              <a:t>2</a:t>
            </a:r>
            <a:r>
              <a:rPr lang="de-DE">
                <a:solidFill>
                  <a:schemeClr val="bg1"/>
                </a:solidFill>
              </a:rPr>
              <a:t>: Hauptscheitel</a:t>
            </a:r>
          </a:p>
        </p:txBody>
      </p:sp>
      <p:sp>
        <p:nvSpPr>
          <p:cNvPr id="80" name="Text Box 59"/>
          <p:cNvSpPr txBox="1">
            <a:spLocks noChangeArrowheads="1"/>
          </p:cNvSpPr>
          <p:nvPr/>
        </p:nvSpPr>
        <p:spPr bwMode="auto">
          <a:xfrm>
            <a:off x="312738" y="3991063"/>
            <a:ext cx="2387600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B</a:t>
            </a:r>
            <a:r>
              <a:rPr lang="de-DE" baseline="-25000">
                <a:solidFill>
                  <a:schemeClr val="bg1"/>
                </a:solidFill>
              </a:rPr>
              <a:t>1</a:t>
            </a:r>
            <a:r>
              <a:rPr lang="de-DE">
                <a:solidFill>
                  <a:schemeClr val="bg1"/>
                </a:solidFill>
              </a:rPr>
              <a:t>, B</a:t>
            </a:r>
            <a:r>
              <a:rPr lang="de-DE" baseline="-25000">
                <a:solidFill>
                  <a:schemeClr val="bg1"/>
                </a:solidFill>
              </a:rPr>
              <a:t>2</a:t>
            </a:r>
            <a:r>
              <a:rPr lang="de-DE">
                <a:solidFill>
                  <a:schemeClr val="bg1"/>
                </a:solidFill>
              </a:rPr>
              <a:t>: Nebenscheitel</a:t>
            </a:r>
          </a:p>
        </p:txBody>
      </p:sp>
      <p:sp>
        <p:nvSpPr>
          <p:cNvPr id="81" name="Text Box 60"/>
          <p:cNvSpPr txBox="1">
            <a:spLocks noChangeArrowheads="1"/>
          </p:cNvSpPr>
          <p:nvPr/>
        </p:nvSpPr>
        <p:spPr bwMode="auto">
          <a:xfrm>
            <a:off x="315913" y="4416513"/>
            <a:ext cx="2387600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err="1">
                <a:solidFill>
                  <a:schemeClr val="bg1"/>
                </a:solidFill>
              </a:rPr>
              <a:t>r</a:t>
            </a:r>
            <a:r>
              <a:rPr lang="de-DE" baseline="-25000" dirty="0" err="1">
                <a:solidFill>
                  <a:schemeClr val="bg1"/>
                </a:solidFill>
              </a:rPr>
              <a:t>p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dirty="0" err="1">
                <a:solidFill>
                  <a:schemeClr val="bg1"/>
                </a:solidFill>
              </a:rPr>
              <a:t>Perizentrumsweite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2" name="Text Box 61"/>
          <p:cNvSpPr txBox="1">
            <a:spLocks noChangeArrowheads="1"/>
          </p:cNvSpPr>
          <p:nvPr/>
        </p:nvSpPr>
        <p:spPr bwMode="auto">
          <a:xfrm>
            <a:off x="312738" y="4803863"/>
            <a:ext cx="2387600" cy="78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err="1">
                <a:solidFill>
                  <a:schemeClr val="bg1"/>
                </a:solidFill>
              </a:rPr>
              <a:t>r</a:t>
            </a:r>
            <a:r>
              <a:rPr lang="de-DE" baseline="-25000" dirty="0" err="1">
                <a:solidFill>
                  <a:schemeClr val="bg1"/>
                </a:solidFill>
              </a:rPr>
              <a:t>a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dirty="0" err="1" smtClean="0">
                <a:solidFill>
                  <a:schemeClr val="bg1"/>
                </a:solidFill>
              </a:rPr>
              <a:t>Apozentrumsweite</a:t>
            </a:r>
            <a:endParaRPr lang="de-DE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bg1"/>
                </a:solidFill>
              </a:rPr>
              <a:t>e: Brennweite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3" name="Text Box 63"/>
          <p:cNvSpPr txBox="1">
            <a:spLocks noChangeArrowheads="1"/>
          </p:cNvSpPr>
          <p:nvPr/>
        </p:nvSpPr>
        <p:spPr bwMode="auto">
          <a:xfrm>
            <a:off x="5697538" y="1719263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B</a:t>
            </a:r>
            <a:r>
              <a:rPr lang="de-DE" baseline="-25000">
                <a:solidFill>
                  <a:schemeClr val="bg1"/>
                </a:solidFill>
              </a:rPr>
              <a:t>1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84" name="Text Box 64"/>
          <p:cNvSpPr txBox="1">
            <a:spLocks noChangeArrowheads="1"/>
          </p:cNvSpPr>
          <p:nvPr/>
        </p:nvSpPr>
        <p:spPr bwMode="auto">
          <a:xfrm>
            <a:off x="5684840" y="5630864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B</a:t>
            </a:r>
            <a:r>
              <a:rPr lang="de-DE" baseline="-25000">
                <a:solidFill>
                  <a:schemeClr val="bg1"/>
                </a:solidFill>
              </a:rPr>
              <a:t>2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85" name="Text Box 65"/>
          <p:cNvSpPr txBox="1">
            <a:spLocks noChangeArrowheads="1"/>
          </p:cNvSpPr>
          <p:nvPr/>
        </p:nvSpPr>
        <p:spPr bwMode="auto">
          <a:xfrm>
            <a:off x="2722563" y="3668714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bg1"/>
                </a:solidFill>
              </a:rPr>
              <a:t>A</a:t>
            </a:r>
            <a:r>
              <a:rPr lang="de-DE" baseline="-25000" dirty="0" smtClean="0">
                <a:solidFill>
                  <a:schemeClr val="bg1"/>
                </a:solidFill>
              </a:rPr>
              <a:t>1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6" name="Text Box 66"/>
          <p:cNvSpPr txBox="1">
            <a:spLocks noChangeArrowheads="1"/>
          </p:cNvSpPr>
          <p:nvPr/>
        </p:nvSpPr>
        <p:spPr bwMode="auto">
          <a:xfrm>
            <a:off x="8589963" y="3687763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bg1"/>
                </a:solidFill>
              </a:rPr>
              <a:t>A</a:t>
            </a:r>
            <a:r>
              <a:rPr lang="de-DE" baseline="-25000" dirty="0" smtClean="0">
                <a:solidFill>
                  <a:schemeClr val="bg1"/>
                </a:solidFill>
              </a:rPr>
              <a:t>2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7" name="Text Box 67"/>
          <p:cNvSpPr txBox="1">
            <a:spLocks noChangeArrowheads="1"/>
          </p:cNvSpPr>
          <p:nvPr/>
        </p:nvSpPr>
        <p:spPr bwMode="auto">
          <a:xfrm>
            <a:off x="7342190" y="2049463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88" name="Text Box 68"/>
          <p:cNvSpPr txBox="1">
            <a:spLocks noChangeArrowheads="1"/>
          </p:cNvSpPr>
          <p:nvPr/>
        </p:nvSpPr>
        <p:spPr bwMode="auto">
          <a:xfrm>
            <a:off x="3351213" y="3487738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F</a:t>
            </a:r>
            <a:r>
              <a:rPr lang="de-DE" baseline="-25000">
                <a:solidFill>
                  <a:schemeClr val="bg1"/>
                </a:solidFill>
              </a:rPr>
              <a:t>1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89" name="Text Box 69"/>
          <p:cNvSpPr txBox="1">
            <a:spLocks noChangeArrowheads="1"/>
          </p:cNvSpPr>
          <p:nvPr/>
        </p:nvSpPr>
        <p:spPr bwMode="auto">
          <a:xfrm>
            <a:off x="7986715" y="3513138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F</a:t>
            </a:r>
            <a:r>
              <a:rPr lang="de-DE" baseline="-25000">
                <a:solidFill>
                  <a:schemeClr val="bg1"/>
                </a:solidFill>
              </a:rPr>
              <a:t>2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90" name="Text Box 70"/>
          <p:cNvSpPr txBox="1">
            <a:spLocks noChangeArrowheads="1"/>
          </p:cNvSpPr>
          <p:nvPr/>
        </p:nvSpPr>
        <p:spPr bwMode="auto">
          <a:xfrm>
            <a:off x="5872163" y="3522664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 Box 71"/>
          <p:cNvSpPr txBox="1">
            <a:spLocks noChangeArrowheads="1"/>
          </p:cNvSpPr>
          <p:nvPr/>
        </p:nvSpPr>
        <p:spPr bwMode="auto">
          <a:xfrm>
            <a:off x="7110414" y="3846513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2" name="Text Box 72"/>
          <p:cNvSpPr txBox="1">
            <a:spLocks noChangeArrowheads="1"/>
          </p:cNvSpPr>
          <p:nvPr/>
        </p:nvSpPr>
        <p:spPr bwMode="auto">
          <a:xfrm>
            <a:off x="5554665" y="2471738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94" name="Text Box 74"/>
          <p:cNvSpPr txBox="1">
            <a:spLocks noChangeArrowheads="1"/>
          </p:cNvSpPr>
          <p:nvPr/>
        </p:nvSpPr>
        <p:spPr bwMode="auto">
          <a:xfrm>
            <a:off x="6719888" y="2322515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95" name="Text Box 75"/>
          <p:cNvSpPr txBox="1">
            <a:spLocks noChangeArrowheads="1"/>
          </p:cNvSpPr>
          <p:nvPr/>
        </p:nvSpPr>
        <p:spPr bwMode="auto">
          <a:xfrm>
            <a:off x="7688263" y="2900363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97" name="Text Box 77"/>
          <p:cNvSpPr txBox="1">
            <a:spLocks noChangeArrowheads="1"/>
          </p:cNvSpPr>
          <p:nvPr/>
        </p:nvSpPr>
        <p:spPr bwMode="auto">
          <a:xfrm>
            <a:off x="3195638" y="4141788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r</a:t>
            </a:r>
            <a:r>
              <a:rPr lang="de-DE" baseline="-2500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98" name="Line 78"/>
          <p:cNvSpPr>
            <a:spLocks noChangeShapeType="1"/>
          </p:cNvSpPr>
          <p:nvPr/>
        </p:nvSpPr>
        <p:spPr bwMode="auto">
          <a:xfrm>
            <a:off x="5857875" y="3895725"/>
            <a:ext cx="27622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99" name="Line 79"/>
          <p:cNvSpPr>
            <a:spLocks noChangeShapeType="1"/>
          </p:cNvSpPr>
          <p:nvPr/>
        </p:nvSpPr>
        <p:spPr bwMode="auto">
          <a:xfrm>
            <a:off x="5829300" y="2076452"/>
            <a:ext cx="0" cy="179070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00" name="Line 83"/>
          <p:cNvSpPr>
            <a:spLocks noChangeShapeType="1"/>
          </p:cNvSpPr>
          <p:nvPr/>
        </p:nvSpPr>
        <p:spPr bwMode="auto">
          <a:xfrm>
            <a:off x="2809875" y="4378325"/>
            <a:ext cx="2571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lIns="91420" tIns="45711" rIns="91420" bIns="45711"/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04" name="Rectangle 85"/>
          <p:cNvSpPr>
            <a:spLocks noChangeArrowheads="1"/>
          </p:cNvSpPr>
          <p:nvPr/>
        </p:nvSpPr>
        <p:spPr bwMode="auto">
          <a:xfrm>
            <a:off x="4648200" y="3905250"/>
            <a:ext cx="209550" cy="2190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02" name="Line 95"/>
          <p:cNvSpPr>
            <a:spLocks noChangeShapeType="1"/>
          </p:cNvSpPr>
          <p:nvPr/>
        </p:nvSpPr>
        <p:spPr bwMode="auto">
          <a:xfrm>
            <a:off x="3657600" y="4378325"/>
            <a:ext cx="2571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 lIns="91420" tIns="45711" rIns="91420" bIns="45711"/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03" name="Oval 106"/>
          <p:cNvSpPr>
            <a:spLocks noChangeArrowheads="1"/>
          </p:cNvSpPr>
          <p:nvPr/>
        </p:nvSpPr>
        <p:spPr bwMode="auto">
          <a:xfrm>
            <a:off x="7423150" y="2362200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93" name="Text Box 73"/>
          <p:cNvSpPr txBox="1">
            <a:spLocks noChangeArrowheads="1"/>
          </p:cNvSpPr>
          <p:nvPr/>
        </p:nvSpPr>
        <p:spPr bwMode="auto">
          <a:xfrm>
            <a:off x="4598988" y="3821115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e</a:t>
            </a:r>
          </a:p>
        </p:txBody>
      </p:sp>
      <p:grpSp>
        <p:nvGrpSpPr>
          <p:cNvPr id="109" name="Gruppieren 108"/>
          <p:cNvGrpSpPr/>
          <p:nvPr/>
        </p:nvGrpSpPr>
        <p:grpSpPr>
          <a:xfrm>
            <a:off x="3654427" y="4154490"/>
            <a:ext cx="4953000" cy="385762"/>
            <a:chOff x="3654425" y="4154488"/>
            <a:chExt cx="4953000" cy="385762"/>
          </a:xfrm>
        </p:grpSpPr>
        <p:sp>
          <p:nvSpPr>
            <p:cNvPr id="33" name="Line 93"/>
            <p:cNvSpPr>
              <a:spLocks noChangeShapeType="1"/>
            </p:cNvSpPr>
            <p:nvPr/>
          </p:nvSpPr>
          <p:spPr bwMode="auto">
            <a:xfrm>
              <a:off x="3654425" y="4378325"/>
              <a:ext cx="49530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grpSp>
          <p:nvGrpSpPr>
            <p:cNvPr id="108" name="Gruppieren 107"/>
            <p:cNvGrpSpPr/>
            <p:nvPr/>
          </p:nvGrpSpPr>
          <p:grpSpPr>
            <a:xfrm>
              <a:off x="5837238" y="4154488"/>
              <a:ext cx="434975" cy="385762"/>
              <a:chOff x="5837238" y="4154488"/>
              <a:chExt cx="434975" cy="385762"/>
            </a:xfrm>
          </p:grpSpPr>
          <p:sp>
            <p:nvSpPr>
              <p:cNvPr id="106" name="Rectangle 86"/>
              <p:cNvSpPr>
                <a:spLocks noChangeArrowheads="1"/>
              </p:cNvSpPr>
              <p:nvPr/>
            </p:nvSpPr>
            <p:spPr bwMode="auto">
              <a:xfrm>
                <a:off x="5892800" y="4273550"/>
                <a:ext cx="247650" cy="266700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>
                  <a:solidFill>
                    <a:schemeClr val="bg1"/>
                  </a:solidFill>
                </a:endParaRPr>
              </a:p>
            </p:txBody>
          </p:sp>
          <p:sp>
            <p:nvSpPr>
              <p:cNvPr id="107" name="Text Box 91"/>
              <p:cNvSpPr txBox="1">
                <a:spLocks noChangeArrowheads="1"/>
              </p:cNvSpPr>
              <p:nvPr/>
            </p:nvSpPr>
            <p:spPr bwMode="auto">
              <a:xfrm>
                <a:off x="5837238" y="4154488"/>
                <a:ext cx="43497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dirty="0" err="1">
                    <a:solidFill>
                      <a:schemeClr val="bg1"/>
                    </a:solidFill>
                  </a:rPr>
                  <a:t>r</a:t>
                </a:r>
                <a:r>
                  <a:rPr lang="de-DE" baseline="-25000" dirty="0" err="1">
                    <a:solidFill>
                      <a:schemeClr val="bg1"/>
                    </a:solidFill>
                  </a:rPr>
                  <a:t>a</a:t>
                </a:r>
                <a:endParaRPr lang="de-DE" baseline="-250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1" name="Textfeld 50"/>
          <p:cNvSpPr txBox="1"/>
          <p:nvPr/>
        </p:nvSpPr>
        <p:spPr>
          <a:xfrm>
            <a:off x="8218184" y="6130710"/>
            <a:ext cx="925816" cy="422284"/>
          </a:xfrm>
          <a:prstGeom prst="rect">
            <a:avLst/>
          </a:prstGeom>
          <a:noFill/>
        </p:spPr>
        <p:txBody>
          <a:bodyPr wrap="square" lIns="82918" tIns="41460" rIns="82918" bIns="41460" rtlCol="0">
            <a:spAutoFit/>
          </a:bodyPr>
          <a:lstStyle/>
          <a:p>
            <a:pPr defTabSz="829194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Grafiken:</a:t>
            </a:r>
          </a:p>
          <a:p>
            <a:pPr defTabSz="829194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S. Hanssen</a:t>
            </a:r>
            <a:endParaRPr lang="de-DE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1" uiExpand="1" build="p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4" grpId="0"/>
      <p:bldP spid="95" grpId="0"/>
      <p:bldP spid="97" grpId="0"/>
      <p:bldP spid="98" grpId="0" animBg="1"/>
      <p:bldP spid="99" grpId="0" animBg="1"/>
      <p:bldP spid="100" grpId="0" animBg="1"/>
      <p:bldP spid="104" grpId="0" animBg="1"/>
      <p:bldP spid="102" grpId="0" animBg="1"/>
      <p:bldP spid="103" grpId="0" animBg="1"/>
      <p:bldP spid="9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393702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 anchor="ctr"/>
          <a:lstStyle/>
          <a:p>
            <a:pPr algn="ctr"/>
            <a:r>
              <a:rPr lang="de-DE" sz="3200" dirty="0"/>
              <a:t>2. Kepler-Gesetz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323412" y="548600"/>
            <a:ext cx="8435975" cy="769938"/>
          </a:xfrm>
          <a:prstGeom prst="rect">
            <a:avLst/>
          </a:prstGeom>
        </p:spPr>
        <p:txBody>
          <a:bodyPr lIns="91420" tIns="45711" rIns="91420" bIns="45711"/>
          <a:lstStyle/>
          <a:p>
            <a:pPr marL="342758" indent="-342758" defTabSz="914210" eaLnBrk="0" hangingPunct="0">
              <a:spcBef>
                <a:spcPct val="20000"/>
              </a:spcBef>
              <a:defRPr/>
            </a:pPr>
            <a:r>
              <a:rPr lang="de-DE" sz="2400" b="1" kern="0" cap="small" dirty="0" smtClean="0">
                <a:solidFill>
                  <a:schemeClr val="bg1"/>
                </a:solidFill>
                <a:latin typeface="+mn-lt"/>
              </a:rPr>
              <a:t>Die Ellipse</a:t>
            </a: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0" y="2214145"/>
            <a:ext cx="184690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>
            <a:spAutoFit/>
          </a:bodyPr>
          <a:lstStyle/>
          <a:p>
            <a:endParaRPr lang="de-DE"/>
          </a:p>
        </p:txBody>
      </p:sp>
      <p:sp>
        <p:nvSpPr>
          <p:cNvPr id="53" name="Freeform 5"/>
          <p:cNvSpPr>
            <a:spLocks/>
          </p:cNvSpPr>
          <p:nvPr/>
        </p:nvSpPr>
        <p:spPr bwMode="auto">
          <a:xfrm>
            <a:off x="3629027" y="2228852"/>
            <a:ext cx="4448175" cy="1657350"/>
          </a:xfrm>
          <a:custGeom>
            <a:avLst/>
            <a:gdLst/>
            <a:ahLst/>
            <a:cxnLst>
              <a:cxn ang="0">
                <a:pos x="2802" y="1044"/>
              </a:cxn>
              <a:cxn ang="0">
                <a:pos x="696" y="0"/>
              </a:cxn>
              <a:cxn ang="0">
                <a:pos x="0" y="1044"/>
              </a:cxn>
            </a:cxnLst>
            <a:rect l="0" t="0" r="r" b="b"/>
            <a:pathLst>
              <a:path w="2802" h="1044">
                <a:moveTo>
                  <a:pt x="2802" y="1044"/>
                </a:moveTo>
                <a:lnTo>
                  <a:pt x="696" y="0"/>
                </a:lnTo>
                <a:lnTo>
                  <a:pt x="0" y="1044"/>
                </a:ln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/>
          </a:p>
        </p:txBody>
      </p:sp>
      <p:sp>
        <p:nvSpPr>
          <p:cNvPr id="54" name="Freeform 6"/>
          <p:cNvSpPr>
            <a:spLocks/>
          </p:cNvSpPr>
          <p:nvPr/>
        </p:nvSpPr>
        <p:spPr bwMode="auto">
          <a:xfrm>
            <a:off x="3114677" y="3524252"/>
            <a:ext cx="4962525" cy="371475"/>
          </a:xfrm>
          <a:custGeom>
            <a:avLst/>
            <a:gdLst/>
            <a:ahLst/>
            <a:cxnLst>
              <a:cxn ang="0">
                <a:pos x="3126" y="222"/>
              </a:cxn>
              <a:cxn ang="0">
                <a:pos x="0" y="0"/>
              </a:cxn>
              <a:cxn ang="0">
                <a:pos x="324" y="234"/>
              </a:cxn>
            </a:cxnLst>
            <a:rect l="0" t="0" r="r" b="b"/>
            <a:pathLst>
              <a:path w="3126" h="234">
                <a:moveTo>
                  <a:pt x="3126" y="222"/>
                </a:moveTo>
                <a:lnTo>
                  <a:pt x="0" y="0"/>
                </a:lnTo>
                <a:lnTo>
                  <a:pt x="324" y="234"/>
                </a:ln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/>
          </a:p>
        </p:txBody>
      </p:sp>
      <p:sp>
        <p:nvSpPr>
          <p:cNvPr id="55" name="Freeform 7"/>
          <p:cNvSpPr>
            <a:spLocks/>
          </p:cNvSpPr>
          <p:nvPr/>
        </p:nvSpPr>
        <p:spPr bwMode="auto">
          <a:xfrm>
            <a:off x="3619500" y="3895725"/>
            <a:ext cx="4457700" cy="110490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54" y="696"/>
              </a:cxn>
              <a:cxn ang="0">
                <a:pos x="2808" y="0"/>
              </a:cxn>
            </a:cxnLst>
            <a:rect l="0" t="0" r="r" b="b"/>
            <a:pathLst>
              <a:path w="2808" h="696">
                <a:moveTo>
                  <a:pt x="0" y="6"/>
                </a:moveTo>
                <a:lnTo>
                  <a:pt x="54" y="696"/>
                </a:lnTo>
                <a:lnTo>
                  <a:pt x="2808" y="0"/>
                </a:ln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/>
          </a:p>
        </p:txBody>
      </p:sp>
      <p:sp>
        <p:nvSpPr>
          <p:cNvPr id="57" name="Freeform 8"/>
          <p:cNvSpPr>
            <a:spLocks/>
          </p:cNvSpPr>
          <p:nvPr/>
        </p:nvSpPr>
        <p:spPr bwMode="auto">
          <a:xfrm>
            <a:off x="3629027" y="3895725"/>
            <a:ext cx="4448175" cy="175260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1620" y="1104"/>
              </a:cxn>
              <a:cxn ang="0">
                <a:pos x="2802" y="0"/>
              </a:cxn>
            </a:cxnLst>
            <a:rect l="0" t="0" r="r" b="b"/>
            <a:pathLst>
              <a:path w="2802" h="1104">
                <a:moveTo>
                  <a:pt x="0" y="6"/>
                </a:moveTo>
                <a:lnTo>
                  <a:pt x="1620" y="1104"/>
                </a:lnTo>
                <a:lnTo>
                  <a:pt x="2802" y="0"/>
                </a:ln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/>
          </a:p>
        </p:txBody>
      </p:sp>
      <p:sp>
        <p:nvSpPr>
          <p:cNvPr id="58" name="Line 9"/>
          <p:cNvSpPr>
            <a:spLocks noChangeShapeType="1"/>
          </p:cNvSpPr>
          <p:nvPr/>
        </p:nvSpPr>
        <p:spPr bwMode="auto">
          <a:xfrm flipH="1" flipV="1">
            <a:off x="7467600" y="2409827"/>
            <a:ext cx="590550" cy="145732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/>
          </a:p>
        </p:txBody>
      </p:sp>
      <p:sp>
        <p:nvSpPr>
          <p:cNvPr id="59" name="Line 10"/>
          <p:cNvSpPr>
            <a:spLocks noChangeShapeType="1"/>
          </p:cNvSpPr>
          <p:nvPr/>
        </p:nvSpPr>
        <p:spPr bwMode="auto">
          <a:xfrm flipV="1">
            <a:off x="3662363" y="2409825"/>
            <a:ext cx="3805237" cy="146685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/>
          </a:p>
        </p:txBody>
      </p:sp>
      <p:sp>
        <p:nvSpPr>
          <p:cNvPr id="60" name="Line 11"/>
          <p:cNvSpPr>
            <a:spLocks noChangeShapeType="1"/>
          </p:cNvSpPr>
          <p:nvPr/>
        </p:nvSpPr>
        <p:spPr bwMode="auto">
          <a:xfrm flipV="1">
            <a:off x="3635377" y="3892550"/>
            <a:ext cx="4987925" cy="31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/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 flipH="1">
            <a:off x="8096250" y="3863975"/>
            <a:ext cx="5302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/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 flipH="1">
            <a:off x="3086101" y="3924300"/>
            <a:ext cx="55435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/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5700713" y="3913188"/>
            <a:ext cx="520700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FF0000"/>
                </a:solidFill>
              </a:rPr>
              <a:t>2a</a:t>
            </a:r>
          </a:p>
        </p:txBody>
      </p:sp>
      <p:grpSp>
        <p:nvGrpSpPr>
          <p:cNvPr id="64" name="Group 15"/>
          <p:cNvGrpSpPr>
            <a:grpSpLocks/>
          </p:cNvGrpSpPr>
          <p:nvPr/>
        </p:nvGrpSpPr>
        <p:grpSpPr bwMode="auto">
          <a:xfrm>
            <a:off x="3079751" y="2076450"/>
            <a:ext cx="5548313" cy="3582988"/>
            <a:chOff x="2642" y="1290"/>
            <a:chExt cx="2271" cy="1363"/>
          </a:xfrm>
        </p:grpSpPr>
        <p:sp>
          <p:nvSpPr>
            <p:cNvPr id="65" name="Oval 16"/>
            <p:cNvSpPr>
              <a:spLocks noChangeArrowheads="1"/>
            </p:cNvSpPr>
            <p:nvPr/>
          </p:nvSpPr>
          <p:spPr bwMode="auto">
            <a:xfrm>
              <a:off x="2642" y="1290"/>
              <a:ext cx="2271" cy="1363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6" name="Oval 17"/>
            <p:cNvSpPr>
              <a:spLocks noChangeAspect="1" noChangeArrowheads="1"/>
            </p:cNvSpPr>
            <p:nvPr/>
          </p:nvSpPr>
          <p:spPr bwMode="auto">
            <a:xfrm>
              <a:off x="2858" y="1971"/>
              <a:ext cx="23" cy="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1" name="Oval 18"/>
            <p:cNvSpPr>
              <a:spLocks noChangeAspect="1" noChangeArrowheads="1"/>
            </p:cNvSpPr>
            <p:nvPr/>
          </p:nvSpPr>
          <p:spPr bwMode="auto">
            <a:xfrm>
              <a:off x="4676" y="1968"/>
              <a:ext cx="23" cy="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5" name="Text Box 19"/>
          <p:cNvSpPr txBox="1">
            <a:spLocks noChangeArrowheads="1"/>
          </p:cNvSpPr>
          <p:nvPr/>
        </p:nvSpPr>
        <p:spPr bwMode="auto">
          <a:xfrm>
            <a:off x="315915" y="1358989"/>
            <a:ext cx="10064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Es gilt:</a:t>
            </a:r>
          </a:p>
        </p:txBody>
      </p:sp>
      <p:sp>
        <p:nvSpPr>
          <p:cNvPr id="108" name="Text Box 20"/>
          <p:cNvSpPr txBox="1">
            <a:spLocks noChangeArrowheads="1"/>
          </p:cNvSpPr>
          <p:nvPr/>
        </p:nvSpPr>
        <p:spPr bwMode="auto">
          <a:xfrm>
            <a:off x="312740" y="1772664"/>
            <a:ext cx="142641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0066FF"/>
                </a:solidFill>
              </a:rPr>
              <a:t>r</a:t>
            </a:r>
            <a:r>
              <a:rPr lang="de-DE" dirty="0">
                <a:solidFill>
                  <a:schemeClr val="bg1"/>
                </a:solidFill>
              </a:rPr>
              <a:t> + </a:t>
            </a:r>
            <a:r>
              <a:rPr lang="de-DE" dirty="0">
                <a:solidFill>
                  <a:srgbClr val="0066FF"/>
                </a:solidFill>
              </a:rPr>
              <a:t>s</a:t>
            </a:r>
            <a:r>
              <a:rPr lang="de-DE" dirty="0">
                <a:solidFill>
                  <a:schemeClr val="bg1"/>
                </a:solidFill>
              </a:rPr>
              <a:t> = </a:t>
            </a:r>
            <a:r>
              <a:rPr lang="de-DE" dirty="0">
                <a:solidFill>
                  <a:srgbClr val="FF0000"/>
                </a:solidFill>
              </a:rPr>
              <a:t>2a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8218184" y="6130710"/>
            <a:ext cx="925816" cy="422284"/>
          </a:xfrm>
          <a:prstGeom prst="rect">
            <a:avLst/>
          </a:prstGeom>
          <a:noFill/>
        </p:spPr>
        <p:txBody>
          <a:bodyPr wrap="square" lIns="82918" tIns="41460" rIns="82918" bIns="41460" rtlCol="0">
            <a:spAutoFit/>
          </a:bodyPr>
          <a:lstStyle/>
          <a:p>
            <a:pPr defTabSz="829194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Grafiken:</a:t>
            </a:r>
          </a:p>
          <a:p>
            <a:pPr defTabSz="829194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S. Hanssen</a:t>
            </a:r>
            <a:endParaRPr lang="de-DE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74"/>
          <p:cNvSpPr txBox="1">
            <a:spLocks noChangeArrowheads="1"/>
          </p:cNvSpPr>
          <p:nvPr/>
        </p:nvSpPr>
        <p:spPr bwMode="auto">
          <a:xfrm>
            <a:off x="6719888" y="2322515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0066FF"/>
                </a:solidFill>
              </a:rPr>
              <a:t>r</a:t>
            </a:r>
          </a:p>
        </p:txBody>
      </p:sp>
      <p:sp>
        <p:nvSpPr>
          <p:cNvPr id="26" name="Text Box 75"/>
          <p:cNvSpPr txBox="1">
            <a:spLocks noChangeArrowheads="1"/>
          </p:cNvSpPr>
          <p:nvPr/>
        </p:nvSpPr>
        <p:spPr bwMode="auto">
          <a:xfrm>
            <a:off x="7742053" y="2900363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0066FF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105" grpId="0"/>
      <p:bldP spid="108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3055146" y="2584818"/>
            <a:ext cx="5574377" cy="2591100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82849" tIns="41425" rIns="82849" bIns="4142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 rot="818362">
            <a:off x="6877006" y="3187505"/>
            <a:ext cx="327512" cy="734969"/>
          </a:xfrm>
          <a:custGeom>
            <a:avLst/>
            <a:gdLst/>
            <a:ahLst/>
            <a:cxnLst>
              <a:cxn ang="0">
                <a:pos x="199" y="550"/>
              </a:cxn>
              <a:cxn ang="0">
                <a:pos x="192" y="458"/>
              </a:cxn>
              <a:cxn ang="0">
                <a:pos x="182" y="365"/>
              </a:cxn>
              <a:cxn ang="0">
                <a:pos x="167" y="300"/>
              </a:cxn>
              <a:cxn ang="0">
                <a:pos x="141" y="246"/>
              </a:cxn>
              <a:cxn ang="0">
                <a:pos x="75" y="137"/>
              </a:cxn>
              <a:cxn ang="0">
                <a:pos x="30" y="145"/>
              </a:cxn>
              <a:cxn ang="0">
                <a:pos x="22" y="111"/>
              </a:cxn>
              <a:cxn ang="0">
                <a:pos x="64" y="103"/>
              </a:cxn>
              <a:cxn ang="0">
                <a:pos x="0" y="19"/>
              </a:cxn>
              <a:cxn ang="0">
                <a:pos x="29" y="0"/>
              </a:cxn>
              <a:cxn ang="0">
                <a:pos x="59" y="46"/>
              </a:cxn>
              <a:cxn ang="0">
                <a:pos x="77" y="69"/>
              </a:cxn>
              <a:cxn ang="0">
                <a:pos x="98" y="68"/>
              </a:cxn>
              <a:cxn ang="0">
                <a:pos x="103" y="54"/>
              </a:cxn>
              <a:cxn ang="0">
                <a:pos x="123" y="15"/>
              </a:cxn>
              <a:cxn ang="0">
                <a:pos x="142" y="24"/>
              </a:cxn>
              <a:cxn ang="0">
                <a:pos x="128" y="54"/>
              </a:cxn>
              <a:cxn ang="0">
                <a:pos x="115" y="96"/>
              </a:cxn>
              <a:cxn ang="0">
                <a:pos x="116" y="112"/>
              </a:cxn>
              <a:cxn ang="0">
                <a:pos x="145" y="166"/>
              </a:cxn>
              <a:cxn ang="0">
                <a:pos x="174" y="229"/>
              </a:cxn>
              <a:cxn ang="0">
                <a:pos x="193" y="234"/>
              </a:cxn>
              <a:cxn ang="0">
                <a:pos x="184" y="137"/>
              </a:cxn>
              <a:cxn ang="0">
                <a:pos x="180" y="107"/>
              </a:cxn>
              <a:cxn ang="0">
                <a:pos x="187" y="66"/>
              </a:cxn>
              <a:cxn ang="0">
                <a:pos x="229" y="77"/>
              </a:cxn>
              <a:cxn ang="0">
                <a:pos x="225" y="141"/>
              </a:cxn>
              <a:cxn ang="0">
                <a:pos x="226" y="232"/>
              </a:cxn>
              <a:cxn ang="0">
                <a:pos x="218" y="268"/>
              </a:cxn>
              <a:cxn ang="0">
                <a:pos x="216" y="305"/>
              </a:cxn>
              <a:cxn ang="0">
                <a:pos x="227" y="363"/>
              </a:cxn>
              <a:cxn ang="0">
                <a:pos x="238" y="435"/>
              </a:cxn>
              <a:cxn ang="0">
                <a:pos x="245" y="520"/>
              </a:cxn>
              <a:cxn ang="0">
                <a:pos x="199" y="550"/>
              </a:cxn>
            </a:cxnLst>
            <a:rect l="0" t="0" r="r" b="b"/>
            <a:pathLst>
              <a:path w="245" h="550">
                <a:moveTo>
                  <a:pt x="199" y="550"/>
                </a:moveTo>
                <a:lnTo>
                  <a:pt x="192" y="458"/>
                </a:lnTo>
                <a:lnTo>
                  <a:pt x="182" y="365"/>
                </a:lnTo>
                <a:lnTo>
                  <a:pt x="167" y="300"/>
                </a:lnTo>
                <a:lnTo>
                  <a:pt x="141" y="246"/>
                </a:lnTo>
                <a:lnTo>
                  <a:pt x="75" y="137"/>
                </a:lnTo>
                <a:lnTo>
                  <a:pt x="30" y="145"/>
                </a:lnTo>
                <a:lnTo>
                  <a:pt x="22" y="111"/>
                </a:lnTo>
                <a:lnTo>
                  <a:pt x="64" y="103"/>
                </a:lnTo>
                <a:lnTo>
                  <a:pt x="0" y="19"/>
                </a:lnTo>
                <a:lnTo>
                  <a:pt x="29" y="0"/>
                </a:lnTo>
                <a:lnTo>
                  <a:pt x="59" y="46"/>
                </a:lnTo>
                <a:lnTo>
                  <a:pt x="77" y="69"/>
                </a:lnTo>
                <a:lnTo>
                  <a:pt x="98" y="68"/>
                </a:lnTo>
                <a:lnTo>
                  <a:pt x="103" y="54"/>
                </a:lnTo>
                <a:lnTo>
                  <a:pt x="123" y="15"/>
                </a:lnTo>
                <a:lnTo>
                  <a:pt x="142" y="24"/>
                </a:lnTo>
                <a:lnTo>
                  <a:pt x="128" y="54"/>
                </a:lnTo>
                <a:lnTo>
                  <a:pt x="115" y="96"/>
                </a:lnTo>
                <a:lnTo>
                  <a:pt x="116" y="112"/>
                </a:lnTo>
                <a:lnTo>
                  <a:pt x="145" y="166"/>
                </a:lnTo>
                <a:lnTo>
                  <a:pt x="174" y="229"/>
                </a:lnTo>
                <a:lnTo>
                  <a:pt x="193" y="234"/>
                </a:lnTo>
                <a:lnTo>
                  <a:pt x="184" y="137"/>
                </a:lnTo>
                <a:lnTo>
                  <a:pt x="180" y="107"/>
                </a:lnTo>
                <a:lnTo>
                  <a:pt x="187" y="66"/>
                </a:lnTo>
                <a:lnTo>
                  <a:pt x="229" y="77"/>
                </a:lnTo>
                <a:lnTo>
                  <a:pt x="225" y="141"/>
                </a:lnTo>
                <a:lnTo>
                  <a:pt x="226" y="232"/>
                </a:lnTo>
                <a:lnTo>
                  <a:pt x="218" y="268"/>
                </a:lnTo>
                <a:lnTo>
                  <a:pt x="216" y="305"/>
                </a:lnTo>
                <a:lnTo>
                  <a:pt x="227" y="363"/>
                </a:lnTo>
                <a:lnTo>
                  <a:pt x="238" y="435"/>
                </a:lnTo>
                <a:lnTo>
                  <a:pt x="245" y="520"/>
                </a:lnTo>
                <a:lnTo>
                  <a:pt x="199" y="55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6E4924"/>
            </a:solidFill>
            <a:round/>
            <a:headEnd/>
            <a:tailEnd/>
          </a:ln>
        </p:spPr>
        <p:txBody>
          <a:bodyPr vert="horz" wrap="square" lIns="82849" tIns="41425" rIns="82849" bIns="4142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 rot="948029">
            <a:off x="4319750" y="3016458"/>
            <a:ext cx="470547" cy="908689"/>
          </a:xfrm>
          <a:custGeom>
            <a:avLst/>
            <a:gdLst/>
            <a:ahLst/>
            <a:cxnLst>
              <a:cxn ang="0">
                <a:pos x="848" y="2033"/>
              </a:cxn>
              <a:cxn ang="0">
                <a:pos x="923" y="2063"/>
              </a:cxn>
              <a:cxn ang="0">
                <a:pos x="983" y="2040"/>
              </a:cxn>
              <a:cxn ang="0">
                <a:pos x="893" y="1748"/>
              </a:cxn>
              <a:cxn ang="0">
                <a:pos x="833" y="1470"/>
              </a:cxn>
              <a:cxn ang="0">
                <a:pos x="780" y="1193"/>
              </a:cxn>
              <a:cxn ang="0">
                <a:pos x="765" y="990"/>
              </a:cxn>
              <a:cxn ang="0">
                <a:pos x="803" y="810"/>
              </a:cxn>
              <a:cxn ang="0">
                <a:pos x="840" y="660"/>
              </a:cxn>
              <a:cxn ang="0">
                <a:pos x="855" y="503"/>
              </a:cxn>
              <a:cxn ang="0">
                <a:pos x="900" y="345"/>
              </a:cxn>
              <a:cxn ang="0">
                <a:pos x="938" y="248"/>
              </a:cxn>
              <a:cxn ang="0">
                <a:pos x="1058" y="30"/>
              </a:cxn>
              <a:cxn ang="0">
                <a:pos x="945" y="0"/>
              </a:cxn>
              <a:cxn ang="0">
                <a:pos x="885" y="158"/>
              </a:cxn>
              <a:cxn ang="0">
                <a:pos x="848" y="240"/>
              </a:cxn>
              <a:cxn ang="0">
                <a:pos x="780" y="255"/>
              </a:cxn>
              <a:cxn ang="0">
                <a:pos x="750" y="218"/>
              </a:cxn>
              <a:cxn ang="0">
                <a:pos x="645" y="120"/>
              </a:cxn>
              <a:cxn ang="0">
                <a:pos x="593" y="165"/>
              </a:cxn>
              <a:cxn ang="0">
                <a:pos x="668" y="240"/>
              </a:cxn>
              <a:cxn ang="0">
                <a:pos x="750" y="353"/>
              </a:cxn>
              <a:cxn ang="0">
                <a:pos x="758" y="398"/>
              </a:cxn>
              <a:cxn ang="0">
                <a:pos x="713" y="578"/>
              </a:cxn>
              <a:cxn ang="0">
                <a:pos x="675" y="788"/>
              </a:cxn>
              <a:cxn ang="0">
                <a:pos x="623" y="818"/>
              </a:cxn>
              <a:cxn ang="0">
                <a:pos x="428" y="585"/>
              </a:cxn>
              <a:cxn ang="0">
                <a:pos x="345" y="495"/>
              </a:cxn>
              <a:cxn ang="0">
                <a:pos x="225" y="368"/>
              </a:cxn>
              <a:cxn ang="0">
                <a:pos x="135" y="278"/>
              </a:cxn>
              <a:cxn ang="0">
                <a:pos x="60" y="195"/>
              </a:cxn>
              <a:cxn ang="0">
                <a:pos x="0" y="248"/>
              </a:cxn>
              <a:cxn ang="0">
                <a:pos x="173" y="465"/>
              </a:cxn>
              <a:cxn ang="0">
                <a:pos x="375" y="675"/>
              </a:cxn>
              <a:cxn ang="0">
                <a:pos x="510" y="840"/>
              </a:cxn>
              <a:cxn ang="0">
                <a:pos x="570" y="938"/>
              </a:cxn>
              <a:cxn ang="0">
                <a:pos x="608" y="1043"/>
              </a:cxn>
              <a:cxn ang="0">
                <a:pos x="630" y="1223"/>
              </a:cxn>
              <a:cxn ang="0">
                <a:pos x="660" y="1440"/>
              </a:cxn>
              <a:cxn ang="0">
                <a:pos x="713" y="1695"/>
              </a:cxn>
              <a:cxn ang="0">
                <a:pos x="788" y="1913"/>
              </a:cxn>
              <a:cxn ang="0">
                <a:pos x="848" y="2033"/>
              </a:cxn>
            </a:cxnLst>
            <a:rect l="0" t="0" r="r" b="b"/>
            <a:pathLst>
              <a:path w="1058" h="2063">
                <a:moveTo>
                  <a:pt x="848" y="2033"/>
                </a:moveTo>
                <a:lnTo>
                  <a:pt x="923" y="2063"/>
                </a:lnTo>
                <a:lnTo>
                  <a:pt x="983" y="2040"/>
                </a:lnTo>
                <a:lnTo>
                  <a:pt x="893" y="1748"/>
                </a:lnTo>
                <a:lnTo>
                  <a:pt x="833" y="1470"/>
                </a:lnTo>
                <a:lnTo>
                  <a:pt x="780" y="1193"/>
                </a:lnTo>
                <a:lnTo>
                  <a:pt x="765" y="990"/>
                </a:lnTo>
                <a:lnTo>
                  <a:pt x="803" y="810"/>
                </a:lnTo>
                <a:lnTo>
                  <a:pt x="840" y="660"/>
                </a:lnTo>
                <a:lnTo>
                  <a:pt x="855" y="503"/>
                </a:lnTo>
                <a:lnTo>
                  <a:pt x="900" y="345"/>
                </a:lnTo>
                <a:lnTo>
                  <a:pt x="938" y="248"/>
                </a:lnTo>
                <a:lnTo>
                  <a:pt x="1058" y="30"/>
                </a:lnTo>
                <a:lnTo>
                  <a:pt x="945" y="0"/>
                </a:lnTo>
                <a:lnTo>
                  <a:pt x="885" y="158"/>
                </a:lnTo>
                <a:lnTo>
                  <a:pt x="848" y="240"/>
                </a:lnTo>
                <a:lnTo>
                  <a:pt x="780" y="255"/>
                </a:lnTo>
                <a:lnTo>
                  <a:pt x="750" y="218"/>
                </a:lnTo>
                <a:lnTo>
                  <a:pt x="645" y="120"/>
                </a:lnTo>
                <a:lnTo>
                  <a:pt x="593" y="165"/>
                </a:lnTo>
                <a:lnTo>
                  <a:pt x="668" y="240"/>
                </a:lnTo>
                <a:lnTo>
                  <a:pt x="750" y="353"/>
                </a:lnTo>
                <a:lnTo>
                  <a:pt x="758" y="398"/>
                </a:lnTo>
                <a:lnTo>
                  <a:pt x="713" y="578"/>
                </a:lnTo>
                <a:lnTo>
                  <a:pt x="675" y="788"/>
                </a:lnTo>
                <a:lnTo>
                  <a:pt x="623" y="818"/>
                </a:lnTo>
                <a:lnTo>
                  <a:pt x="428" y="585"/>
                </a:lnTo>
                <a:lnTo>
                  <a:pt x="345" y="495"/>
                </a:lnTo>
                <a:lnTo>
                  <a:pt x="225" y="368"/>
                </a:lnTo>
                <a:lnTo>
                  <a:pt x="135" y="278"/>
                </a:lnTo>
                <a:lnTo>
                  <a:pt x="60" y="195"/>
                </a:lnTo>
                <a:lnTo>
                  <a:pt x="0" y="248"/>
                </a:lnTo>
                <a:lnTo>
                  <a:pt x="173" y="465"/>
                </a:lnTo>
                <a:lnTo>
                  <a:pt x="375" y="675"/>
                </a:lnTo>
                <a:lnTo>
                  <a:pt x="510" y="840"/>
                </a:lnTo>
                <a:lnTo>
                  <a:pt x="570" y="938"/>
                </a:lnTo>
                <a:lnTo>
                  <a:pt x="608" y="1043"/>
                </a:lnTo>
                <a:lnTo>
                  <a:pt x="630" y="1223"/>
                </a:lnTo>
                <a:lnTo>
                  <a:pt x="660" y="1440"/>
                </a:lnTo>
                <a:lnTo>
                  <a:pt x="713" y="1695"/>
                </a:lnTo>
                <a:lnTo>
                  <a:pt x="788" y="1913"/>
                </a:lnTo>
                <a:lnTo>
                  <a:pt x="848" y="2033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6E4924"/>
            </a:solidFill>
            <a:round/>
            <a:headEnd/>
            <a:tailEnd/>
          </a:ln>
        </p:spPr>
        <p:txBody>
          <a:bodyPr vert="horz" wrap="square" lIns="82849" tIns="41425" rIns="82849" bIns="4142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4466796" y="3828921"/>
            <a:ext cx="268693" cy="163030"/>
          </a:xfrm>
          <a:custGeom>
            <a:avLst/>
            <a:gdLst/>
            <a:ahLst/>
            <a:cxnLst>
              <a:cxn ang="0">
                <a:pos x="29" y="107"/>
              </a:cxn>
              <a:cxn ang="0">
                <a:pos x="10" y="81"/>
              </a:cxn>
              <a:cxn ang="0">
                <a:pos x="3" y="66"/>
              </a:cxn>
              <a:cxn ang="0">
                <a:pos x="21" y="85"/>
              </a:cxn>
              <a:cxn ang="0">
                <a:pos x="36" y="96"/>
              </a:cxn>
              <a:cxn ang="0">
                <a:pos x="40" y="10"/>
              </a:cxn>
              <a:cxn ang="0">
                <a:pos x="48" y="40"/>
              </a:cxn>
              <a:cxn ang="0">
                <a:pos x="63" y="85"/>
              </a:cxn>
              <a:cxn ang="0">
                <a:pos x="74" y="77"/>
              </a:cxn>
              <a:cxn ang="0">
                <a:pos x="70" y="62"/>
              </a:cxn>
              <a:cxn ang="0">
                <a:pos x="66" y="81"/>
              </a:cxn>
              <a:cxn ang="0">
                <a:pos x="74" y="70"/>
              </a:cxn>
              <a:cxn ang="0">
                <a:pos x="93" y="47"/>
              </a:cxn>
              <a:cxn ang="0">
                <a:pos x="96" y="70"/>
              </a:cxn>
              <a:cxn ang="0">
                <a:pos x="93" y="81"/>
              </a:cxn>
              <a:cxn ang="0">
                <a:pos x="123" y="62"/>
              </a:cxn>
              <a:cxn ang="0">
                <a:pos x="100" y="88"/>
              </a:cxn>
              <a:cxn ang="0">
                <a:pos x="100" y="115"/>
              </a:cxn>
              <a:cxn ang="0">
                <a:pos x="104" y="103"/>
              </a:cxn>
              <a:cxn ang="0">
                <a:pos x="115" y="92"/>
              </a:cxn>
              <a:cxn ang="0">
                <a:pos x="18" y="96"/>
              </a:cxn>
              <a:cxn ang="0">
                <a:pos x="55" y="111"/>
              </a:cxn>
              <a:cxn ang="0">
                <a:pos x="74" y="111"/>
              </a:cxn>
              <a:cxn ang="0">
                <a:pos x="63" y="100"/>
              </a:cxn>
              <a:cxn ang="0">
                <a:pos x="66" y="62"/>
              </a:cxn>
              <a:cxn ang="0">
                <a:pos x="70" y="73"/>
              </a:cxn>
              <a:cxn ang="0">
                <a:pos x="70" y="92"/>
              </a:cxn>
              <a:cxn ang="0">
                <a:pos x="25" y="70"/>
              </a:cxn>
            </a:cxnLst>
            <a:rect l="0" t="0" r="r" b="b"/>
            <a:pathLst>
              <a:path w="123" h="122">
                <a:moveTo>
                  <a:pt x="29" y="107"/>
                </a:moveTo>
                <a:cubicBezTo>
                  <a:pt x="6" y="90"/>
                  <a:pt x="18" y="104"/>
                  <a:pt x="10" y="81"/>
                </a:cubicBezTo>
                <a:cubicBezTo>
                  <a:pt x="8" y="76"/>
                  <a:pt x="0" y="61"/>
                  <a:pt x="3" y="66"/>
                </a:cubicBezTo>
                <a:cubicBezTo>
                  <a:pt x="12" y="81"/>
                  <a:pt x="6" y="74"/>
                  <a:pt x="21" y="85"/>
                </a:cubicBezTo>
                <a:cubicBezTo>
                  <a:pt x="29" y="60"/>
                  <a:pt x="33" y="84"/>
                  <a:pt x="36" y="96"/>
                </a:cubicBezTo>
                <a:cubicBezTo>
                  <a:pt x="37" y="67"/>
                  <a:pt x="34" y="38"/>
                  <a:pt x="40" y="10"/>
                </a:cubicBezTo>
                <a:cubicBezTo>
                  <a:pt x="42" y="0"/>
                  <a:pt x="46" y="30"/>
                  <a:pt x="48" y="40"/>
                </a:cubicBezTo>
                <a:cubicBezTo>
                  <a:pt x="51" y="56"/>
                  <a:pt x="59" y="69"/>
                  <a:pt x="63" y="85"/>
                </a:cubicBezTo>
                <a:cubicBezTo>
                  <a:pt x="67" y="82"/>
                  <a:pt x="73" y="81"/>
                  <a:pt x="74" y="77"/>
                </a:cubicBezTo>
                <a:cubicBezTo>
                  <a:pt x="76" y="72"/>
                  <a:pt x="75" y="60"/>
                  <a:pt x="70" y="62"/>
                </a:cubicBezTo>
                <a:cubicBezTo>
                  <a:pt x="64" y="65"/>
                  <a:pt x="63" y="75"/>
                  <a:pt x="66" y="81"/>
                </a:cubicBezTo>
                <a:cubicBezTo>
                  <a:pt x="68" y="85"/>
                  <a:pt x="71" y="73"/>
                  <a:pt x="74" y="70"/>
                </a:cubicBezTo>
                <a:cubicBezTo>
                  <a:pt x="98" y="41"/>
                  <a:pt x="73" y="74"/>
                  <a:pt x="93" y="47"/>
                </a:cubicBezTo>
                <a:cubicBezTo>
                  <a:pt x="103" y="62"/>
                  <a:pt x="101" y="53"/>
                  <a:pt x="96" y="70"/>
                </a:cubicBezTo>
                <a:cubicBezTo>
                  <a:pt x="95" y="74"/>
                  <a:pt x="89" y="82"/>
                  <a:pt x="93" y="81"/>
                </a:cubicBezTo>
                <a:cubicBezTo>
                  <a:pt x="104" y="78"/>
                  <a:pt x="123" y="62"/>
                  <a:pt x="123" y="62"/>
                </a:cubicBezTo>
                <a:cubicBezTo>
                  <a:pt x="105" y="38"/>
                  <a:pt x="112" y="71"/>
                  <a:pt x="100" y="88"/>
                </a:cubicBezTo>
                <a:cubicBezTo>
                  <a:pt x="97" y="98"/>
                  <a:pt x="91" y="115"/>
                  <a:pt x="100" y="115"/>
                </a:cubicBezTo>
                <a:cubicBezTo>
                  <a:pt x="104" y="115"/>
                  <a:pt x="102" y="107"/>
                  <a:pt x="104" y="103"/>
                </a:cubicBezTo>
                <a:cubicBezTo>
                  <a:pt x="107" y="99"/>
                  <a:pt x="111" y="96"/>
                  <a:pt x="115" y="92"/>
                </a:cubicBezTo>
                <a:cubicBezTo>
                  <a:pt x="85" y="86"/>
                  <a:pt x="47" y="94"/>
                  <a:pt x="18" y="96"/>
                </a:cubicBezTo>
                <a:cubicBezTo>
                  <a:pt x="30" y="104"/>
                  <a:pt x="41" y="107"/>
                  <a:pt x="55" y="111"/>
                </a:cubicBezTo>
                <a:cubicBezTo>
                  <a:pt x="65" y="117"/>
                  <a:pt x="104" y="122"/>
                  <a:pt x="74" y="111"/>
                </a:cubicBezTo>
                <a:cubicBezTo>
                  <a:pt x="70" y="107"/>
                  <a:pt x="64" y="105"/>
                  <a:pt x="63" y="100"/>
                </a:cubicBezTo>
                <a:cubicBezTo>
                  <a:pt x="61" y="87"/>
                  <a:pt x="63" y="74"/>
                  <a:pt x="66" y="62"/>
                </a:cubicBezTo>
                <a:cubicBezTo>
                  <a:pt x="67" y="58"/>
                  <a:pt x="69" y="69"/>
                  <a:pt x="70" y="73"/>
                </a:cubicBezTo>
                <a:cubicBezTo>
                  <a:pt x="71" y="79"/>
                  <a:pt x="70" y="86"/>
                  <a:pt x="70" y="92"/>
                </a:cubicBezTo>
                <a:lnTo>
                  <a:pt x="25" y="70"/>
                </a:lnTo>
              </a:path>
            </a:pathLst>
          </a:cu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vert="horz" wrap="square" lIns="82849" tIns="41425" rIns="82849" bIns="4142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6923791" y="3882374"/>
            <a:ext cx="315480" cy="134967"/>
          </a:xfrm>
          <a:custGeom>
            <a:avLst/>
            <a:gdLst/>
            <a:ahLst/>
            <a:cxnLst>
              <a:cxn ang="0">
                <a:pos x="47" y="86"/>
              </a:cxn>
              <a:cxn ang="0">
                <a:pos x="16" y="60"/>
              </a:cxn>
              <a:cxn ang="0">
                <a:pos x="5" y="45"/>
              </a:cxn>
              <a:cxn ang="0">
                <a:pos x="34" y="64"/>
              </a:cxn>
              <a:cxn ang="0">
                <a:pos x="59" y="75"/>
              </a:cxn>
              <a:cxn ang="0">
                <a:pos x="62" y="18"/>
              </a:cxn>
              <a:cxn ang="0">
                <a:pos x="78" y="19"/>
              </a:cxn>
              <a:cxn ang="0">
                <a:pos x="103" y="64"/>
              </a:cxn>
              <a:cxn ang="0">
                <a:pos x="121" y="56"/>
              </a:cxn>
              <a:cxn ang="0">
                <a:pos x="114" y="41"/>
              </a:cxn>
              <a:cxn ang="0">
                <a:pos x="108" y="60"/>
              </a:cxn>
              <a:cxn ang="0">
                <a:pos x="121" y="49"/>
              </a:cxn>
              <a:cxn ang="0">
                <a:pos x="201" y="0"/>
              </a:cxn>
              <a:cxn ang="0">
                <a:pos x="157" y="49"/>
              </a:cxn>
              <a:cxn ang="0">
                <a:pos x="152" y="60"/>
              </a:cxn>
              <a:cxn ang="0">
                <a:pos x="201" y="41"/>
              </a:cxn>
              <a:cxn ang="0">
                <a:pos x="163" y="67"/>
              </a:cxn>
              <a:cxn ang="0">
                <a:pos x="163" y="94"/>
              </a:cxn>
              <a:cxn ang="0">
                <a:pos x="231" y="48"/>
              </a:cxn>
              <a:cxn ang="0">
                <a:pos x="188" y="71"/>
              </a:cxn>
              <a:cxn ang="0">
                <a:pos x="29" y="75"/>
              </a:cxn>
              <a:cxn ang="0">
                <a:pos x="90" y="90"/>
              </a:cxn>
              <a:cxn ang="0">
                <a:pos x="121" y="90"/>
              </a:cxn>
              <a:cxn ang="0">
                <a:pos x="103" y="79"/>
              </a:cxn>
              <a:cxn ang="0">
                <a:pos x="108" y="41"/>
              </a:cxn>
              <a:cxn ang="0">
                <a:pos x="114" y="52"/>
              </a:cxn>
              <a:cxn ang="0">
                <a:pos x="114" y="71"/>
              </a:cxn>
              <a:cxn ang="0">
                <a:pos x="41" y="49"/>
              </a:cxn>
            </a:cxnLst>
            <a:rect l="0" t="0" r="r" b="b"/>
            <a:pathLst>
              <a:path w="236" h="101">
                <a:moveTo>
                  <a:pt x="47" y="86"/>
                </a:moveTo>
                <a:cubicBezTo>
                  <a:pt x="10" y="69"/>
                  <a:pt x="29" y="83"/>
                  <a:pt x="16" y="60"/>
                </a:cubicBezTo>
                <a:cubicBezTo>
                  <a:pt x="13" y="55"/>
                  <a:pt x="0" y="40"/>
                  <a:pt x="5" y="45"/>
                </a:cubicBezTo>
                <a:cubicBezTo>
                  <a:pt x="20" y="60"/>
                  <a:pt x="10" y="53"/>
                  <a:pt x="34" y="64"/>
                </a:cubicBezTo>
                <a:cubicBezTo>
                  <a:pt x="47" y="39"/>
                  <a:pt x="54" y="63"/>
                  <a:pt x="59" y="75"/>
                </a:cubicBezTo>
                <a:cubicBezTo>
                  <a:pt x="60" y="46"/>
                  <a:pt x="53" y="46"/>
                  <a:pt x="62" y="18"/>
                </a:cubicBezTo>
                <a:cubicBezTo>
                  <a:pt x="66" y="8"/>
                  <a:pt x="75" y="9"/>
                  <a:pt x="78" y="19"/>
                </a:cubicBezTo>
                <a:cubicBezTo>
                  <a:pt x="83" y="35"/>
                  <a:pt x="96" y="48"/>
                  <a:pt x="103" y="64"/>
                </a:cubicBezTo>
                <a:cubicBezTo>
                  <a:pt x="109" y="61"/>
                  <a:pt x="119" y="60"/>
                  <a:pt x="121" y="56"/>
                </a:cubicBezTo>
                <a:cubicBezTo>
                  <a:pt x="124" y="51"/>
                  <a:pt x="123" y="39"/>
                  <a:pt x="114" y="41"/>
                </a:cubicBezTo>
                <a:cubicBezTo>
                  <a:pt x="105" y="44"/>
                  <a:pt x="103" y="54"/>
                  <a:pt x="108" y="60"/>
                </a:cubicBezTo>
                <a:cubicBezTo>
                  <a:pt x="111" y="64"/>
                  <a:pt x="116" y="52"/>
                  <a:pt x="121" y="49"/>
                </a:cubicBezTo>
                <a:cubicBezTo>
                  <a:pt x="160" y="20"/>
                  <a:pt x="168" y="27"/>
                  <a:pt x="201" y="0"/>
                </a:cubicBezTo>
                <a:cubicBezTo>
                  <a:pt x="217" y="15"/>
                  <a:pt x="165" y="32"/>
                  <a:pt x="157" y="49"/>
                </a:cubicBezTo>
                <a:cubicBezTo>
                  <a:pt x="155" y="53"/>
                  <a:pt x="145" y="61"/>
                  <a:pt x="152" y="60"/>
                </a:cubicBezTo>
                <a:cubicBezTo>
                  <a:pt x="170" y="57"/>
                  <a:pt x="201" y="41"/>
                  <a:pt x="201" y="41"/>
                </a:cubicBezTo>
                <a:cubicBezTo>
                  <a:pt x="172" y="17"/>
                  <a:pt x="183" y="50"/>
                  <a:pt x="163" y="67"/>
                </a:cubicBezTo>
                <a:cubicBezTo>
                  <a:pt x="159" y="77"/>
                  <a:pt x="149" y="94"/>
                  <a:pt x="163" y="94"/>
                </a:cubicBezTo>
                <a:cubicBezTo>
                  <a:pt x="170" y="94"/>
                  <a:pt x="228" y="52"/>
                  <a:pt x="231" y="48"/>
                </a:cubicBezTo>
                <a:cubicBezTo>
                  <a:pt x="236" y="44"/>
                  <a:pt x="181" y="75"/>
                  <a:pt x="188" y="71"/>
                </a:cubicBezTo>
                <a:cubicBezTo>
                  <a:pt x="139" y="65"/>
                  <a:pt x="77" y="73"/>
                  <a:pt x="29" y="75"/>
                </a:cubicBezTo>
                <a:cubicBezTo>
                  <a:pt x="49" y="83"/>
                  <a:pt x="67" y="86"/>
                  <a:pt x="90" y="90"/>
                </a:cubicBezTo>
                <a:cubicBezTo>
                  <a:pt x="106" y="96"/>
                  <a:pt x="170" y="101"/>
                  <a:pt x="121" y="90"/>
                </a:cubicBezTo>
                <a:cubicBezTo>
                  <a:pt x="114" y="86"/>
                  <a:pt x="105" y="84"/>
                  <a:pt x="103" y="79"/>
                </a:cubicBezTo>
                <a:cubicBezTo>
                  <a:pt x="100" y="66"/>
                  <a:pt x="103" y="53"/>
                  <a:pt x="108" y="41"/>
                </a:cubicBezTo>
                <a:cubicBezTo>
                  <a:pt x="109" y="37"/>
                  <a:pt x="113" y="48"/>
                  <a:pt x="114" y="52"/>
                </a:cubicBezTo>
                <a:cubicBezTo>
                  <a:pt x="116" y="58"/>
                  <a:pt x="114" y="65"/>
                  <a:pt x="114" y="71"/>
                </a:cubicBezTo>
                <a:lnTo>
                  <a:pt x="41" y="49"/>
                </a:lnTo>
              </a:path>
            </a:pathLst>
          </a:cu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vert="horz" wrap="square" lIns="82849" tIns="41425" rIns="82849" bIns="4142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4526945" y="3645847"/>
            <a:ext cx="215222" cy="160357"/>
          </a:xfrm>
          <a:custGeom>
            <a:avLst/>
            <a:gdLst/>
            <a:ahLst/>
            <a:cxnLst>
              <a:cxn ang="0">
                <a:pos x="16" y="79"/>
              </a:cxn>
              <a:cxn ang="0">
                <a:pos x="43" y="109"/>
              </a:cxn>
              <a:cxn ang="0">
                <a:pos x="80" y="68"/>
              </a:cxn>
              <a:cxn ang="0">
                <a:pos x="99" y="23"/>
              </a:cxn>
              <a:cxn ang="0">
                <a:pos x="114" y="0"/>
              </a:cxn>
              <a:cxn ang="0">
                <a:pos x="84" y="68"/>
              </a:cxn>
              <a:cxn ang="0">
                <a:pos x="151" y="79"/>
              </a:cxn>
              <a:cxn ang="0">
                <a:pos x="155" y="120"/>
              </a:cxn>
              <a:cxn ang="0">
                <a:pos x="95" y="98"/>
              </a:cxn>
              <a:cxn ang="0">
                <a:pos x="76" y="75"/>
              </a:cxn>
            </a:cxnLst>
            <a:rect l="0" t="0" r="r" b="b"/>
            <a:pathLst>
              <a:path w="161" h="120">
                <a:moveTo>
                  <a:pt x="16" y="79"/>
                </a:moveTo>
                <a:cubicBezTo>
                  <a:pt x="0" y="104"/>
                  <a:pt x="23" y="104"/>
                  <a:pt x="43" y="109"/>
                </a:cubicBezTo>
                <a:cubicBezTo>
                  <a:pt x="94" y="104"/>
                  <a:pt x="95" y="111"/>
                  <a:pt x="80" y="68"/>
                </a:cubicBezTo>
                <a:cubicBezTo>
                  <a:pt x="85" y="52"/>
                  <a:pt x="91" y="37"/>
                  <a:pt x="99" y="23"/>
                </a:cubicBezTo>
                <a:cubicBezTo>
                  <a:pt x="103" y="15"/>
                  <a:pt x="114" y="0"/>
                  <a:pt x="114" y="0"/>
                </a:cubicBezTo>
                <a:cubicBezTo>
                  <a:pt x="126" y="36"/>
                  <a:pt x="109" y="50"/>
                  <a:pt x="84" y="68"/>
                </a:cubicBezTo>
                <a:cubicBezTo>
                  <a:pt x="106" y="76"/>
                  <a:pt x="129" y="73"/>
                  <a:pt x="151" y="79"/>
                </a:cubicBezTo>
                <a:cubicBezTo>
                  <a:pt x="161" y="108"/>
                  <a:pt x="161" y="94"/>
                  <a:pt x="155" y="120"/>
                </a:cubicBezTo>
                <a:cubicBezTo>
                  <a:pt x="133" y="116"/>
                  <a:pt x="116" y="106"/>
                  <a:pt x="95" y="98"/>
                </a:cubicBezTo>
                <a:cubicBezTo>
                  <a:pt x="90" y="83"/>
                  <a:pt x="82" y="88"/>
                  <a:pt x="76" y="75"/>
                </a:cubicBezTo>
              </a:path>
            </a:pathLst>
          </a:custGeom>
          <a:solidFill>
            <a:srgbClr val="996633"/>
          </a:solidFill>
          <a:ln w="19050">
            <a:solidFill>
              <a:srgbClr val="6E4924"/>
            </a:solidFill>
            <a:round/>
            <a:headEnd/>
            <a:tailEnd/>
          </a:ln>
        </p:spPr>
        <p:txBody>
          <a:bodyPr vert="horz" wrap="square" lIns="82849" tIns="41425" rIns="82849" bIns="4142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106" name="Freeform 10"/>
          <p:cNvSpPr>
            <a:spLocks/>
          </p:cNvSpPr>
          <p:nvPr/>
        </p:nvSpPr>
        <p:spPr bwMode="auto">
          <a:xfrm>
            <a:off x="6983955" y="3746073"/>
            <a:ext cx="77533" cy="141648"/>
          </a:xfrm>
          <a:custGeom>
            <a:avLst/>
            <a:gdLst/>
            <a:ahLst/>
            <a:cxnLst>
              <a:cxn ang="0">
                <a:pos x="58" y="42"/>
              </a:cxn>
              <a:cxn ang="0">
                <a:pos x="24" y="0"/>
              </a:cxn>
              <a:cxn ang="0">
                <a:pos x="58" y="49"/>
              </a:cxn>
              <a:cxn ang="0">
                <a:pos x="13" y="60"/>
              </a:cxn>
              <a:cxn ang="0">
                <a:pos x="6" y="105"/>
              </a:cxn>
              <a:cxn ang="0">
                <a:pos x="24" y="102"/>
              </a:cxn>
              <a:cxn ang="0">
                <a:pos x="36" y="53"/>
              </a:cxn>
            </a:cxnLst>
            <a:rect l="0" t="0" r="r" b="b"/>
            <a:pathLst>
              <a:path w="58" h="106">
                <a:moveTo>
                  <a:pt x="58" y="42"/>
                </a:moveTo>
                <a:cubicBezTo>
                  <a:pt x="52" y="25"/>
                  <a:pt x="39" y="10"/>
                  <a:pt x="24" y="0"/>
                </a:cubicBezTo>
                <a:cubicBezTo>
                  <a:pt x="1" y="39"/>
                  <a:pt x="32" y="40"/>
                  <a:pt x="58" y="49"/>
                </a:cubicBezTo>
                <a:cubicBezTo>
                  <a:pt x="29" y="60"/>
                  <a:pt x="44" y="56"/>
                  <a:pt x="13" y="60"/>
                </a:cubicBezTo>
                <a:cubicBezTo>
                  <a:pt x="4" y="75"/>
                  <a:pt x="0" y="88"/>
                  <a:pt x="6" y="105"/>
                </a:cubicBezTo>
                <a:cubicBezTo>
                  <a:pt x="12" y="104"/>
                  <a:pt x="19" y="106"/>
                  <a:pt x="24" y="102"/>
                </a:cubicBezTo>
                <a:cubicBezTo>
                  <a:pt x="27" y="100"/>
                  <a:pt x="36" y="56"/>
                  <a:pt x="36" y="53"/>
                </a:cubicBezTo>
              </a:path>
            </a:pathLst>
          </a:custGeom>
          <a:solidFill>
            <a:srgbClr val="996633"/>
          </a:solidFill>
          <a:ln w="19050">
            <a:solidFill>
              <a:srgbClr val="6E4924"/>
            </a:solidFill>
            <a:round/>
            <a:headEnd/>
            <a:tailEnd/>
          </a:ln>
        </p:spPr>
        <p:txBody>
          <a:bodyPr vert="horz" wrap="square" lIns="82849" tIns="41425" rIns="82849" bIns="4142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110" name="Freeform 14"/>
          <p:cNvSpPr>
            <a:spLocks/>
          </p:cNvSpPr>
          <p:nvPr/>
        </p:nvSpPr>
        <p:spPr bwMode="auto">
          <a:xfrm>
            <a:off x="7741910" y="2508649"/>
            <a:ext cx="802069" cy="3808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" y="105"/>
              </a:cxn>
              <a:cxn ang="0">
                <a:pos x="600" y="285"/>
              </a:cxn>
            </a:cxnLst>
            <a:rect l="0" t="0" r="r" b="b"/>
            <a:pathLst>
              <a:path w="600" h="285">
                <a:moveTo>
                  <a:pt x="0" y="0"/>
                </a:moveTo>
                <a:cubicBezTo>
                  <a:pt x="107" y="28"/>
                  <a:pt x="215" y="57"/>
                  <a:pt x="315" y="105"/>
                </a:cubicBezTo>
                <a:cubicBezTo>
                  <a:pt x="415" y="153"/>
                  <a:pt x="507" y="219"/>
                  <a:pt x="600" y="285"/>
                </a:cubicBezTo>
              </a:path>
            </a:pathLst>
          </a:cu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82849" tIns="41425" rIns="82849" bIns="4142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18" name="Gerade Verbindung 17"/>
          <p:cNvCxnSpPr>
            <a:endCxn id="4108" idx="3"/>
          </p:cNvCxnSpPr>
          <p:nvPr/>
        </p:nvCxnSpPr>
        <p:spPr>
          <a:xfrm flipV="1">
            <a:off x="4626758" y="2696005"/>
            <a:ext cx="2924891" cy="1017092"/>
          </a:xfrm>
          <a:prstGeom prst="line">
            <a:avLst/>
          </a:prstGeom>
          <a:ln w="19050">
            <a:solidFill>
              <a:srgbClr val="6E49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494167" y="2277031"/>
            <a:ext cx="114963" cy="570603"/>
            <a:chOff x="8257" y="4268"/>
            <a:chExt cx="143" cy="858"/>
          </a:xfrm>
          <a:solidFill>
            <a:schemeClr val="tx1"/>
          </a:solidFill>
        </p:grpSpPr>
        <p:sp>
          <p:nvSpPr>
            <p:cNvPr id="4109" name="Freeform 13"/>
            <p:cNvSpPr>
              <a:spLocks/>
            </p:cNvSpPr>
            <p:nvPr/>
          </p:nvSpPr>
          <p:spPr bwMode="auto">
            <a:xfrm>
              <a:off x="8258" y="4879"/>
              <a:ext cx="142" cy="2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5" y="247"/>
                </a:cxn>
                <a:cxn ang="0">
                  <a:pos x="142" y="4"/>
                </a:cxn>
              </a:cxnLst>
              <a:rect l="0" t="0" r="r" b="b"/>
              <a:pathLst>
                <a:path w="142" h="247">
                  <a:moveTo>
                    <a:pt x="0" y="0"/>
                  </a:moveTo>
                  <a:lnTo>
                    <a:pt x="75" y="247"/>
                  </a:lnTo>
                  <a:lnTo>
                    <a:pt x="142" y="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>
              <a:off x="8257" y="4268"/>
              <a:ext cx="143" cy="630"/>
            </a:xfrm>
            <a:prstGeom prst="can">
              <a:avLst>
                <a:gd name="adj" fmla="val 47544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cxnSp>
        <p:nvCxnSpPr>
          <p:cNvPr id="22" name="Gerade Verbindung 21"/>
          <p:cNvCxnSpPr/>
          <p:nvPr/>
        </p:nvCxnSpPr>
        <p:spPr>
          <a:xfrm rot="-240000" flipV="1">
            <a:off x="7106156" y="2714096"/>
            <a:ext cx="526204" cy="1070358"/>
          </a:xfrm>
          <a:prstGeom prst="line">
            <a:avLst/>
          </a:prstGeom>
          <a:ln w="19050">
            <a:solidFill>
              <a:srgbClr val="6E49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10"/>
          <p:cNvSpPr>
            <a:spLocks/>
          </p:cNvSpPr>
          <p:nvPr/>
        </p:nvSpPr>
        <p:spPr bwMode="auto">
          <a:xfrm>
            <a:off x="7061396" y="3794436"/>
            <a:ext cx="84316" cy="30028"/>
          </a:xfrm>
          <a:custGeom>
            <a:avLst/>
            <a:gdLst>
              <a:gd name="connsiteX0" fmla="*/ 10000 w 10000"/>
              <a:gd name="connsiteY0" fmla="*/ 3962 h 9906"/>
              <a:gd name="connsiteX1" fmla="*/ 4138 w 10000"/>
              <a:gd name="connsiteY1" fmla="*/ 0 h 9906"/>
              <a:gd name="connsiteX2" fmla="*/ 10000 w 10000"/>
              <a:gd name="connsiteY2" fmla="*/ 4623 h 9906"/>
              <a:gd name="connsiteX3" fmla="*/ 2241 w 10000"/>
              <a:gd name="connsiteY3" fmla="*/ 5660 h 9906"/>
              <a:gd name="connsiteX4" fmla="*/ 1034 w 10000"/>
              <a:gd name="connsiteY4" fmla="*/ 9906 h 9906"/>
              <a:gd name="connsiteX5" fmla="*/ 6207 w 10000"/>
              <a:gd name="connsiteY5" fmla="*/ 5000 h 9906"/>
              <a:gd name="connsiteX0" fmla="*/ 10000 w 10000"/>
              <a:gd name="connsiteY0" fmla="*/ 4000 h 10000"/>
              <a:gd name="connsiteX1" fmla="*/ 4138 w 10000"/>
              <a:gd name="connsiteY1" fmla="*/ 0 h 10000"/>
              <a:gd name="connsiteX2" fmla="*/ 10000 w 10000"/>
              <a:gd name="connsiteY2" fmla="*/ 4667 h 10000"/>
              <a:gd name="connsiteX3" fmla="*/ 2241 w 10000"/>
              <a:gd name="connsiteY3" fmla="*/ 5714 h 10000"/>
              <a:gd name="connsiteX4" fmla="*/ 1034 w 10000"/>
              <a:gd name="connsiteY4" fmla="*/ 10000 h 10000"/>
              <a:gd name="connsiteX0" fmla="*/ 10000 w 10000"/>
              <a:gd name="connsiteY0" fmla="*/ 4000 h 10000"/>
              <a:gd name="connsiteX1" fmla="*/ 4138 w 10000"/>
              <a:gd name="connsiteY1" fmla="*/ 0 h 10000"/>
              <a:gd name="connsiteX2" fmla="*/ 2241 w 10000"/>
              <a:gd name="connsiteY2" fmla="*/ 5714 h 10000"/>
              <a:gd name="connsiteX3" fmla="*/ 1034 w 10000"/>
              <a:gd name="connsiteY3" fmla="*/ 10000 h 10000"/>
              <a:gd name="connsiteX0" fmla="*/ 8966 w 8966"/>
              <a:gd name="connsiteY0" fmla="*/ 4000 h 10000"/>
              <a:gd name="connsiteX1" fmla="*/ 3104 w 8966"/>
              <a:gd name="connsiteY1" fmla="*/ 0 h 10000"/>
              <a:gd name="connsiteX2" fmla="*/ 0 w 8966"/>
              <a:gd name="connsiteY2" fmla="*/ 10000 h 10000"/>
              <a:gd name="connsiteX0" fmla="*/ 56958 w 56958"/>
              <a:gd name="connsiteY0" fmla="*/ 5326 h 12813"/>
              <a:gd name="connsiteX1" fmla="*/ 1090 w 56958"/>
              <a:gd name="connsiteY1" fmla="*/ 12146 h 12813"/>
              <a:gd name="connsiteX2" fmla="*/ 50420 w 56958"/>
              <a:gd name="connsiteY2" fmla="*/ 1326 h 12813"/>
              <a:gd name="connsiteX3" fmla="*/ 46958 w 56958"/>
              <a:gd name="connsiteY3" fmla="*/ 11326 h 12813"/>
              <a:gd name="connsiteX0" fmla="*/ 56958 w 56958"/>
              <a:gd name="connsiteY0" fmla="*/ 13018 h 20505"/>
              <a:gd name="connsiteX1" fmla="*/ 1090 w 56958"/>
              <a:gd name="connsiteY1" fmla="*/ 19838 h 20505"/>
              <a:gd name="connsiteX2" fmla="*/ 50420 w 56958"/>
              <a:gd name="connsiteY2" fmla="*/ 9018 h 20505"/>
              <a:gd name="connsiteX3" fmla="*/ 32044 w 56958"/>
              <a:gd name="connsiteY3" fmla="*/ 2083 h 20505"/>
              <a:gd name="connsiteX0" fmla="*/ 62240 w 62240"/>
              <a:gd name="connsiteY0" fmla="*/ 13018 h 20402"/>
              <a:gd name="connsiteX1" fmla="*/ 6372 w 62240"/>
              <a:gd name="connsiteY1" fmla="*/ 19838 h 20402"/>
              <a:gd name="connsiteX2" fmla="*/ 24009 w 62240"/>
              <a:gd name="connsiteY2" fmla="*/ 9634 h 20402"/>
              <a:gd name="connsiteX3" fmla="*/ 37326 w 62240"/>
              <a:gd name="connsiteY3" fmla="*/ 2083 h 20402"/>
              <a:gd name="connsiteX0" fmla="*/ 62240 w 62240"/>
              <a:gd name="connsiteY0" fmla="*/ 4710 h 12094"/>
              <a:gd name="connsiteX1" fmla="*/ 6372 w 62240"/>
              <a:gd name="connsiteY1" fmla="*/ 11530 h 12094"/>
              <a:gd name="connsiteX2" fmla="*/ 24009 w 62240"/>
              <a:gd name="connsiteY2" fmla="*/ 1326 h 12094"/>
              <a:gd name="connsiteX0" fmla="*/ 101307 w 101307"/>
              <a:gd name="connsiteY0" fmla="*/ 326 h 9720"/>
              <a:gd name="connsiteX1" fmla="*/ 45439 w 101307"/>
              <a:gd name="connsiteY1" fmla="*/ 7146 h 9720"/>
              <a:gd name="connsiteX2" fmla="*/ 0 w 101307"/>
              <a:gd name="connsiteY2" fmla="*/ 9720 h 9720"/>
              <a:gd name="connsiteX0" fmla="*/ 10739 w 10739"/>
              <a:gd name="connsiteY0" fmla="*/ 335 h 11656"/>
              <a:gd name="connsiteX1" fmla="*/ 1666 w 10739"/>
              <a:gd name="connsiteY1" fmla="*/ 10045 h 11656"/>
              <a:gd name="connsiteX2" fmla="*/ 739 w 10739"/>
              <a:gd name="connsiteY2" fmla="*/ 10000 h 11656"/>
              <a:gd name="connsiteX0" fmla="*/ 1412 w 1412"/>
              <a:gd name="connsiteY0" fmla="*/ 335 h 2232"/>
              <a:gd name="connsiteX1" fmla="*/ 927 w 1412"/>
              <a:gd name="connsiteY1" fmla="*/ 1967 h 2232"/>
              <a:gd name="connsiteX2" fmla="*/ 0 w 1412"/>
              <a:gd name="connsiteY2" fmla="*/ 1922 h 2232"/>
              <a:gd name="connsiteX0" fmla="*/ 8479 w 8479"/>
              <a:gd name="connsiteY0" fmla="*/ 1840 h 9864"/>
              <a:gd name="connsiteX1" fmla="*/ 5044 w 8479"/>
              <a:gd name="connsiteY1" fmla="*/ 9152 h 9864"/>
              <a:gd name="connsiteX2" fmla="*/ 0 w 8479"/>
              <a:gd name="connsiteY2" fmla="*/ 6111 h 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79" h="9864">
                <a:moveTo>
                  <a:pt x="8479" y="1840"/>
                </a:moveTo>
                <a:cubicBezTo>
                  <a:pt x="8125" y="339"/>
                  <a:pt x="6457" y="8440"/>
                  <a:pt x="5044" y="9152"/>
                </a:cubicBezTo>
                <a:cubicBezTo>
                  <a:pt x="3631" y="9864"/>
                  <a:pt x="807" y="0"/>
                  <a:pt x="0" y="6111"/>
                </a:cubicBezTo>
              </a:path>
            </a:pathLst>
          </a:custGeom>
          <a:solidFill>
            <a:srgbClr val="996633"/>
          </a:solidFill>
          <a:ln w="19050">
            <a:solidFill>
              <a:srgbClr val="6E4924"/>
            </a:solidFill>
            <a:round/>
            <a:headEnd/>
            <a:tailEnd/>
          </a:ln>
        </p:spPr>
        <p:txBody>
          <a:bodyPr vert="horz" wrap="square" lIns="82849" tIns="41425" rIns="82849" bIns="41425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3" name="Gruppieren 42"/>
          <p:cNvGrpSpPr/>
          <p:nvPr/>
        </p:nvGrpSpPr>
        <p:grpSpPr>
          <a:xfrm>
            <a:off x="5871302" y="4084685"/>
            <a:ext cx="466560" cy="466966"/>
            <a:chOff x="4969662" y="3059543"/>
            <a:chExt cx="514350" cy="514743"/>
          </a:xfrm>
        </p:grpSpPr>
        <p:pic>
          <p:nvPicPr>
            <p:cNvPr id="28" name="Grafik 8" descr="K800_IMG_6562.JPG"/>
            <p:cNvPicPr>
              <a:picLocks/>
            </p:cNvPicPr>
            <p:nvPr/>
          </p:nvPicPr>
          <p:blipFill>
            <a:blip r:embed="rId2" cstate="print">
              <a:clrChange>
                <a:clrFrom>
                  <a:srgbClr val="D2D2D2"/>
                </a:clrFrom>
                <a:clrTo>
                  <a:srgbClr val="D2D2D2">
                    <a:alpha val="0"/>
                  </a:srgbClr>
                </a:clrTo>
              </a:clrChange>
              <a:biLevel thresh="50000"/>
            </a:blip>
            <a:srcRect l="31393" r="41707" b="55855"/>
            <a:stretch>
              <a:fillRect/>
            </a:stretch>
          </p:blipFill>
          <p:spPr>
            <a:xfrm flipH="1">
              <a:off x="4969662" y="3059543"/>
              <a:ext cx="514350" cy="514743"/>
            </a:xfrm>
            <a:prstGeom prst="rect">
              <a:avLst/>
            </a:prstGeom>
          </p:spPr>
        </p:pic>
        <p:sp>
          <p:nvSpPr>
            <p:cNvPr id="40" name="Freihandform 39"/>
            <p:cNvSpPr/>
            <p:nvPr/>
          </p:nvSpPr>
          <p:spPr>
            <a:xfrm>
              <a:off x="5186363" y="3308530"/>
              <a:ext cx="154795" cy="139606"/>
            </a:xfrm>
            <a:custGeom>
              <a:avLst/>
              <a:gdLst>
                <a:gd name="connsiteX0" fmla="*/ 28575 w 154795"/>
                <a:gd name="connsiteY0" fmla="*/ 8551 h 139606"/>
                <a:gd name="connsiteX1" fmla="*/ 14287 w 154795"/>
                <a:gd name="connsiteY1" fmla="*/ 1408 h 139606"/>
                <a:gd name="connsiteX2" fmla="*/ 11906 w 154795"/>
                <a:gd name="connsiteY2" fmla="*/ 8551 h 139606"/>
                <a:gd name="connsiteX3" fmla="*/ 4762 w 154795"/>
                <a:gd name="connsiteY3" fmla="*/ 32364 h 139606"/>
                <a:gd name="connsiteX4" fmla="*/ 0 w 154795"/>
                <a:gd name="connsiteY4" fmla="*/ 46651 h 139606"/>
                <a:gd name="connsiteX5" fmla="*/ 4762 w 154795"/>
                <a:gd name="connsiteY5" fmla="*/ 63320 h 139606"/>
                <a:gd name="connsiteX6" fmla="*/ 14287 w 154795"/>
                <a:gd name="connsiteY6" fmla="*/ 77608 h 139606"/>
                <a:gd name="connsiteX7" fmla="*/ 21431 w 154795"/>
                <a:gd name="connsiteY7" fmla="*/ 91895 h 139606"/>
                <a:gd name="connsiteX8" fmla="*/ 26193 w 154795"/>
                <a:gd name="connsiteY8" fmla="*/ 106183 h 139606"/>
                <a:gd name="connsiteX9" fmla="*/ 28575 w 154795"/>
                <a:gd name="connsiteY9" fmla="*/ 113326 h 139606"/>
                <a:gd name="connsiteX10" fmla="*/ 35718 w 154795"/>
                <a:gd name="connsiteY10" fmla="*/ 79989 h 139606"/>
                <a:gd name="connsiteX11" fmla="*/ 38100 w 154795"/>
                <a:gd name="connsiteY11" fmla="*/ 65701 h 139606"/>
                <a:gd name="connsiteX12" fmla="*/ 52387 w 154795"/>
                <a:gd name="connsiteY12" fmla="*/ 56176 h 139606"/>
                <a:gd name="connsiteX13" fmla="*/ 90487 w 154795"/>
                <a:gd name="connsiteY13" fmla="*/ 68083 h 139606"/>
                <a:gd name="connsiteX14" fmla="*/ 90487 w 154795"/>
                <a:gd name="connsiteY14" fmla="*/ 68083 h 139606"/>
                <a:gd name="connsiteX15" fmla="*/ 104775 w 154795"/>
                <a:gd name="connsiteY15" fmla="*/ 72845 h 139606"/>
                <a:gd name="connsiteX16" fmla="*/ 116681 w 154795"/>
                <a:gd name="connsiteY16" fmla="*/ 84751 h 139606"/>
                <a:gd name="connsiteX17" fmla="*/ 114300 w 154795"/>
                <a:gd name="connsiteY17" fmla="*/ 91895 h 139606"/>
                <a:gd name="connsiteX18" fmla="*/ 95250 w 154795"/>
                <a:gd name="connsiteY18" fmla="*/ 89514 h 139606"/>
                <a:gd name="connsiteX19" fmla="*/ 88106 w 154795"/>
                <a:gd name="connsiteY19" fmla="*/ 87133 h 139606"/>
                <a:gd name="connsiteX20" fmla="*/ 78581 w 154795"/>
                <a:gd name="connsiteY20" fmla="*/ 84751 h 139606"/>
                <a:gd name="connsiteX21" fmla="*/ 59531 w 154795"/>
                <a:gd name="connsiteY21" fmla="*/ 91895 h 139606"/>
                <a:gd name="connsiteX22" fmla="*/ 50006 w 154795"/>
                <a:gd name="connsiteY22" fmla="*/ 103801 h 139606"/>
                <a:gd name="connsiteX23" fmla="*/ 42862 w 154795"/>
                <a:gd name="connsiteY23" fmla="*/ 118089 h 139606"/>
                <a:gd name="connsiteX24" fmla="*/ 45243 w 154795"/>
                <a:gd name="connsiteY24" fmla="*/ 125233 h 139606"/>
                <a:gd name="connsiteX25" fmla="*/ 54768 w 154795"/>
                <a:gd name="connsiteY25" fmla="*/ 127614 h 139606"/>
                <a:gd name="connsiteX26" fmla="*/ 66675 w 154795"/>
                <a:gd name="connsiteY26" fmla="*/ 132376 h 139606"/>
                <a:gd name="connsiteX27" fmla="*/ 69056 w 154795"/>
                <a:gd name="connsiteY27" fmla="*/ 125233 h 139606"/>
                <a:gd name="connsiteX28" fmla="*/ 92868 w 154795"/>
                <a:gd name="connsiteY28" fmla="*/ 120470 h 139606"/>
                <a:gd name="connsiteX29" fmla="*/ 97631 w 154795"/>
                <a:gd name="connsiteY29" fmla="*/ 113326 h 139606"/>
                <a:gd name="connsiteX30" fmla="*/ 104775 w 154795"/>
                <a:gd name="connsiteY30" fmla="*/ 110945 h 139606"/>
                <a:gd name="connsiteX31" fmla="*/ 142875 w 154795"/>
                <a:gd name="connsiteY31" fmla="*/ 108564 h 139606"/>
                <a:gd name="connsiteX32" fmla="*/ 150018 w 154795"/>
                <a:gd name="connsiteY32" fmla="*/ 79989 h 139606"/>
                <a:gd name="connsiteX33" fmla="*/ 154781 w 154795"/>
                <a:gd name="connsiteY33" fmla="*/ 72845 h 139606"/>
                <a:gd name="connsiteX34" fmla="*/ 152400 w 154795"/>
                <a:gd name="connsiteY34" fmla="*/ 58558 h 139606"/>
                <a:gd name="connsiteX35" fmla="*/ 145256 w 154795"/>
                <a:gd name="connsiteY35" fmla="*/ 56176 h 139606"/>
                <a:gd name="connsiteX36" fmla="*/ 128587 w 154795"/>
                <a:gd name="connsiteY36" fmla="*/ 53795 h 139606"/>
                <a:gd name="connsiteX37" fmla="*/ 121443 w 154795"/>
                <a:gd name="connsiteY37" fmla="*/ 49033 h 139606"/>
                <a:gd name="connsiteX38" fmla="*/ 107156 w 154795"/>
                <a:gd name="connsiteY38" fmla="*/ 44270 h 139606"/>
                <a:gd name="connsiteX39" fmla="*/ 90487 w 154795"/>
                <a:gd name="connsiteY39" fmla="*/ 46651 h 139606"/>
                <a:gd name="connsiteX40" fmla="*/ 69056 w 154795"/>
                <a:gd name="connsiteY40" fmla="*/ 41889 h 139606"/>
                <a:gd name="connsiteX41" fmla="*/ 64293 w 154795"/>
                <a:gd name="connsiteY41" fmla="*/ 34745 h 139606"/>
                <a:gd name="connsiteX42" fmla="*/ 57150 w 154795"/>
                <a:gd name="connsiteY42" fmla="*/ 32364 h 139606"/>
                <a:gd name="connsiteX43" fmla="*/ 50006 w 154795"/>
                <a:gd name="connsiteY43" fmla="*/ 27601 h 139606"/>
                <a:gd name="connsiteX44" fmla="*/ 45243 w 154795"/>
                <a:gd name="connsiteY44" fmla="*/ 20458 h 139606"/>
                <a:gd name="connsiteX45" fmla="*/ 28575 w 154795"/>
                <a:gd name="connsiteY45" fmla="*/ 8551 h 139606"/>
                <a:gd name="connsiteX0" fmla="*/ 28575 w 154795"/>
                <a:gd name="connsiteY0" fmla="*/ 8551 h 139606"/>
                <a:gd name="connsiteX1" fmla="*/ 14287 w 154795"/>
                <a:gd name="connsiteY1" fmla="*/ 1408 h 139606"/>
                <a:gd name="connsiteX2" fmla="*/ 11906 w 154795"/>
                <a:gd name="connsiteY2" fmla="*/ 8551 h 139606"/>
                <a:gd name="connsiteX3" fmla="*/ 4762 w 154795"/>
                <a:gd name="connsiteY3" fmla="*/ 32364 h 139606"/>
                <a:gd name="connsiteX4" fmla="*/ 0 w 154795"/>
                <a:gd name="connsiteY4" fmla="*/ 46651 h 139606"/>
                <a:gd name="connsiteX5" fmla="*/ 4762 w 154795"/>
                <a:gd name="connsiteY5" fmla="*/ 63320 h 139606"/>
                <a:gd name="connsiteX6" fmla="*/ 14287 w 154795"/>
                <a:gd name="connsiteY6" fmla="*/ 77608 h 139606"/>
                <a:gd name="connsiteX7" fmla="*/ 21431 w 154795"/>
                <a:gd name="connsiteY7" fmla="*/ 91895 h 139606"/>
                <a:gd name="connsiteX8" fmla="*/ 26193 w 154795"/>
                <a:gd name="connsiteY8" fmla="*/ 106183 h 139606"/>
                <a:gd name="connsiteX9" fmla="*/ 28575 w 154795"/>
                <a:gd name="connsiteY9" fmla="*/ 113326 h 139606"/>
                <a:gd name="connsiteX10" fmla="*/ 35718 w 154795"/>
                <a:gd name="connsiteY10" fmla="*/ 79989 h 139606"/>
                <a:gd name="connsiteX11" fmla="*/ 38100 w 154795"/>
                <a:gd name="connsiteY11" fmla="*/ 65701 h 139606"/>
                <a:gd name="connsiteX12" fmla="*/ 52387 w 154795"/>
                <a:gd name="connsiteY12" fmla="*/ 56176 h 139606"/>
                <a:gd name="connsiteX13" fmla="*/ 90487 w 154795"/>
                <a:gd name="connsiteY13" fmla="*/ 68083 h 139606"/>
                <a:gd name="connsiteX14" fmla="*/ 90487 w 154795"/>
                <a:gd name="connsiteY14" fmla="*/ 68083 h 139606"/>
                <a:gd name="connsiteX15" fmla="*/ 104775 w 154795"/>
                <a:gd name="connsiteY15" fmla="*/ 72845 h 139606"/>
                <a:gd name="connsiteX16" fmla="*/ 116681 w 154795"/>
                <a:gd name="connsiteY16" fmla="*/ 84751 h 139606"/>
                <a:gd name="connsiteX17" fmla="*/ 114300 w 154795"/>
                <a:gd name="connsiteY17" fmla="*/ 91895 h 139606"/>
                <a:gd name="connsiteX18" fmla="*/ 95250 w 154795"/>
                <a:gd name="connsiteY18" fmla="*/ 89514 h 139606"/>
                <a:gd name="connsiteX19" fmla="*/ 88106 w 154795"/>
                <a:gd name="connsiteY19" fmla="*/ 87133 h 139606"/>
                <a:gd name="connsiteX20" fmla="*/ 78581 w 154795"/>
                <a:gd name="connsiteY20" fmla="*/ 84751 h 139606"/>
                <a:gd name="connsiteX21" fmla="*/ 59531 w 154795"/>
                <a:gd name="connsiteY21" fmla="*/ 91895 h 139606"/>
                <a:gd name="connsiteX22" fmla="*/ 50006 w 154795"/>
                <a:gd name="connsiteY22" fmla="*/ 103801 h 139606"/>
                <a:gd name="connsiteX23" fmla="*/ 42862 w 154795"/>
                <a:gd name="connsiteY23" fmla="*/ 118089 h 139606"/>
                <a:gd name="connsiteX24" fmla="*/ 45243 w 154795"/>
                <a:gd name="connsiteY24" fmla="*/ 125233 h 139606"/>
                <a:gd name="connsiteX25" fmla="*/ 54768 w 154795"/>
                <a:gd name="connsiteY25" fmla="*/ 127614 h 139606"/>
                <a:gd name="connsiteX26" fmla="*/ 66675 w 154795"/>
                <a:gd name="connsiteY26" fmla="*/ 132376 h 139606"/>
                <a:gd name="connsiteX27" fmla="*/ 69056 w 154795"/>
                <a:gd name="connsiteY27" fmla="*/ 125233 h 139606"/>
                <a:gd name="connsiteX28" fmla="*/ 92868 w 154795"/>
                <a:gd name="connsiteY28" fmla="*/ 120470 h 139606"/>
                <a:gd name="connsiteX29" fmla="*/ 97631 w 154795"/>
                <a:gd name="connsiteY29" fmla="*/ 113326 h 139606"/>
                <a:gd name="connsiteX30" fmla="*/ 104775 w 154795"/>
                <a:gd name="connsiteY30" fmla="*/ 110945 h 139606"/>
                <a:gd name="connsiteX31" fmla="*/ 142875 w 154795"/>
                <a:gd name="connsiteY31" fmla="*/ 108564 h 139606"/>
                <a:gd name="connsiteX32" fmla="*/ 150018 w 154795"/>
                <a:gd name="connsiteY32" fmla="*/ 79989 h 139606"/>
                <a:gd name="connsiteX33" fmla="*/ 154781 w 154795"/>
                <a:gd name="connsiteY33" fmla="*/ 72845 h 139606"/>
                <a:gd name="connsiteX34" fmla="*/ 152400 w 154795"/>
                <a:gd name="connsiteY34" fmla="*/ 58558 h 139606"/>
                <a:gd name="connsiteX35" fmla="*/ 145256 w 154795"/>
                <a:gd name="connsiteY35" fmla="*/ 56176 h 139606"/>
                <a:gd name="connsiteX36" fmla="*/ 128587 w 154795"/>
                <a:gd name="connsiteY36" fmla="*/ 53795 h 139606"/>
                <a:gd name="connsiteX37" fmla="*/ 121443 w 154795"/>
                <a:gd name="connsiteY37" fmla="*/ 49033 h 139606"/>
                <a:gd name="connsiteX38" fmla="*/ 107156 w 154795"/>
                <a:gd name="connsiteY38" fmla="*/ 44270 h 139606"/>
                <a:gd name="connsiteX39" fmla="*/ 90487 w 154795"/>
                <a:gd name="connsiteY39" fmla="*/ 46651 h 139606"/>
                <a:gd name="connsiteX40" fmla="*/ 69056 w 154795"/>
                <a:gd name="connsiteY40" fmla="*/ 41889 h 139606"/>
                <a:gd name="connsiteX41" fmla="*/ 61911 w 154795"/>
                <a:gd name="connsiteY41" fmla="*/ 27601 h 139606"/>
                <a:gd name="connsiteX42" fmla="*/ 57150 w 154795"/>
                <a:gd name="connsiteY42" fmla="*/ 32364 h 139606"/>
                <a:gd name="connsiteX43" fmla="*/ 50006 w 154795"/>
                <a:gd name="connsiteY43" fmla="*/ 27601 h 139606"/>
                <a:gd name="connsiteX44" fmla="*/ 45243 w 154795"/>
                <a:gd name="connsiteY44" fmla="*/ 20458 h 139606"/>
                <a:gd name="connsiteX45" fmla="*/ 28575 w 154795"/>
                <a:gd name="connsiteY45" fmla="*/ 8551 h 139606"/>
                <a:gd name="connsiteX0" fmla="*/ 28575 w 154795"/>
                <a:gd name="connsiteY0" fmla="*/ 8551 h 139606"/>
                <a:gd name="connsiteX1" fmla="*/ 14287 w 154795"/>
                <a:gd name="connsiteY1" fmla="*/ 1408 h 139606"/>
                <a:gd name="connsiteX2" fmla="*/ 11906 w 154795"/>
                <a:gd name="connsiteY2" fmla="*/ 8551 h 139606"/>
                <a:gd name="connsiteX3" fmla="*/ 4762 w 154795"/>
                <a:gd name="connsiteY3" fmla="*/ 32364 h 139606"/>
                <a:gd name="connsiteX4" fmla="*/ 0 w 154795"/>
                <a:gd name="connsiteY4" fmla="*/ 46651 h 139606"/>
                <a:gd name="connsiteX5" fmla="*/ 4762 w 154795"/>
                <a:gd name="connsiteY5" fmla="*/ 63320 h 139606"/>
                <a:gd name="connsiteX6" fmla="*/ 14287 w 154795"/>
                <a:gd name="connsiteY6" fmla="*/ 77608 h 139606"/>
                <a:gd name="connsiteX7" fmla="*/ 21431 w 154795"/>
                <a:gd name="connsiteY7" fmla="*/ 91895 h 139606"/>
                <a:gd name="connsiteX8" fmla="*/ 26193 w 154795"/>
                <a:gd name="connsiteY8" fmla="*/ 106183 h 139606"/>
                <a:gd name="connsiteX9" fmla="*/ 28575 w 154795"/>
                <a:gd name="connsiteY9" fmla="*/ 113326 h 139606"/>
                <a:gd name="connsiteX10" fmla="*/ 35718 w 154795"/>
                <a:gd name="connsiteY10" fmla="*/ 79989 h 139606"/>
                <a:gd name="connsiteX11" fmla="*/ 38100 w 154795"/>
                <a:gd name="connsiteY11" fmla="*/ 65701 h 139606"/>
                <a:gd name="connsiteX12" fmla="*/ 52387 w 154795"/>
                <a:gd name="connsiteY12" fmla="*/ 56176 h 139606"/>
                <a:gd name="connsiteX13" fmla="*/ 90487 w 154795"/>
                <a:gd name="connsiteY13" fmla="*/ 68083 h 139606"/>
                <a:gd name="connsiteX14" fmla="*/ 90487 w 154795"/>
                <a:gd name="connsiteY14" fmla="*/ 68083 h 139606"/>
                <a:gd name="connsiteX15" fmla="*/ 104775 w 154795"/>
                <a:gd name="connsiteY15" fmla="*/ 72845 h 139606"/>
                <a:gd name="connsiteX16" fmla="*/ 116681 w 154795"/>
                <a:gd name="connsiteY16" fmla="*/ 84751 h 139606"/>
                <a:gd name="connsiteX17" fmla="*/ 114300 w 154795"/>
                <a:gd name="connsiteY17" fmla="*/ 91895 h 139606"/>
                <a:gd name="connsiteX18" fmla="*/ 95250 w 154795"/>
                <a:gd name="connsiteY18" fmla="*/ 89514 h 139606"/>
                <a:gd name="connsiteX19" fmla="*/ 88106 w 154795"/>
                <a:gd name="connsiteY19" fmla="*/ 87133 h 139606"/>
                <a:gd name="connsiteX20" fmla="*/ 78581 w 154795"/>
                <a:gd name="connsiteY20" fmla="*/ 84751 h 139606"/>
                <a:gd name="connsiteX21" fmla="*/ 59531 w 154795"/>
                <a:gd name="connsiteY21" fmla="*/ 91895 h 139606"/>
                <a:gd name="connsiteX22" fmla="*/ 50006 w 154795"/>
                <a:gd name="connsiteY22" fmla="*/ 103801 h 139606"/>
                <a:gd name="connsiteX23" fmla="*/ 42862 w 154795"/>
                <a:gd name="connsiteY23" fmla="*/ 118089 h 139606"/>
                <a:gd name="connsiteX24" fmla="*/ 45243 w 154795"/>
                <a:gd name="connsiteY24" fmla="*/ 125233 h 139606"/>
                <a:gd name="connsiteX25" fmla="*/ 54768 w 154795"/>
                <a:gd name="connsiteY25" fmla="*/ 127614 h 139606"/>
                <a:gd name="connsiteX26" fmla="*/ 66675 w 154795"/>
                <a:gd name="connsiteY26" fmla="*/ 132376 h 139606"/>
                <a:gd name="connsiteX27" fmla="*/ 69056 w 154795"/>
                <a:gd name="connsiteY27" fmla="*/ 125233 h 139606"/>
                <a:gd name="connsiteX28" fmla="*/ 92868 w 154795"/>
                <a:gd name="connsiteY28" fmla="*/ 120470 h 139606"/>
                <a:gd name="connsiteX29" fmla="*/ 97631 w 154795"/>
                <a:gd name="connsiteY29" fmla="*/ 113326 h 139606"/>
                <a:gd name="connsiteX30" fmla="*/ 104775 w 154795"/>
                <a:gd name="connsiteY30" fmla="*/ 110945 h 139606"/>
                <a:gd name="connsiteX31" fmla="*/ 142875 w 154795"/>
                <a:gd name="connsiteY31" fmla="*/ 108564 h 139606"/>
                <a:gd name="connsiteX32" fmla="*/ 150018 w 154795"/>
                <a:gd name="connsiteY32" fmla="*/ 79989 h 139606"/>
                <a:gd name="connsiteX33" fmla="*/ 154781 w 154795"/>
                <a:gd name="connsiteY33" fmla="*/ 72845 h 139606"/>
                <a:gd name="connsiteX34" fmla="*/ 152400 w 154795"/>
                <a:gd name="connsiteY34" fmla="*/ 58558 h 139606"/>
                <a:gd name="connsiteX35" fmla="*/ 145256 w 154795"/>
                <a:gd name="connsiteY35" fmla="*/ 56176 h 139606"/>
                <a:gd name="connsiteX36" fmla="*/ 128587 w 154795"/>
                <a:gd name="connsiteY36" fmla="*/ 53795 h 139606"/>
                <a:gd name="connsiteX37" fmla="*/ 121443 w 154795"/>
                <a:gd name="connsiteY37" fmla="*/ 49033 h 139606"/>
                <a:gd name="connsiteX38" fmla="*/ 107156 w 154795"/>
                <a:gd name="connsiteY38" fmla="*/ 44270 h 139606"/>
                <a:gd name="connsiteX39" fmla="*/ 90487 w 154795"/>
                <a:gd name="connsiteY39" fmla="*/ 39507 h 139606"/>
                <a:gd name="connsiteX40" fmla="*/ 69056 w 154795"/>
                <a:gd name="connsiteY40" fmla="*/ 41889 h 139606"/>
                <a:gd name="connsiteX41" fmla="*/ 61911 w 154795"/>
                <a:gd name="connsiteY41" fmla="*/ 27601 h 139606"/>
                <a:gd name="connsiteX42" fmla="*/ 57150 w 154795"/>
                <a:gd name="connsiteY42" fmla="*/ 32364 h 139606"/>
                <a:gd name="connsiteX43" fmla="*/ 50006 w 154795"/>
                <a:gd name="connsiteY43" fmla="*/ 27601 h 139606"/>
                <a:gd name="connsiteX44" fmla="*/ 45243 w 154795"/>
                <a:gd name="connsiteY44" fmla="*/ 20458 h 139606"/>
                <a:gd name="connsiteX45" fmla="*/ 28575 w 154795"/>
                <a:gd name="connsiteY45" fmla="*/ 8551 h 139606"/>
                <a:gd name="connsiteX0" fmla="*/ 28575 w 154795"/>
                <a:gd name="connsiteY0" fmla="*/ 8551 h 139606"/>
                <a:gd name="connsiteX1" fmla="*/ 14287 w 154795"/>
                <a:gd name="connsiteY1" fmla="*/ 1408 h 139606"/>
                <a:gd name="connsiteX2" fmla="*/ 11906 w 154795"/>
                <a:gd name="connsiteY2" fmla="*/ 8551 h 139606"/>
                <a:gd name="connsiteX3" fmla="*/ 4762 w 154795"/>
                <a:gd name="connsiteY3" fmla="*/ 32364 h 139606"/>
                <a:gd name="connsiteX4" fmla="*/ 0 w 154795"/>
                <a:gd name="connsiteY4" fmla="*/ 46651 h 139606"/>
                <a:gd name="connsiteX5" fmla="*/ 4762 w 154795"/>
                <a:gd name="connsiteY5" fmla="*/ 63320 h 139606"/>
                <a:gd name="connsiteX6" fmla="*/ 14287 w 154795"/>
                <a:gd name="connsiteY6" fmla="*/ 77608 h 139606"/>
                <a:gd name="connsiteX7" fmla="*/ 21431 w 154795"/>
                <a:gd name="connsiteY7" fmla="*/ 91895 h 139606"/>
                <a:gd name="connsiteX8" fmla="*/ 26193 w 154795"/>
                <a:gd name="connsiteY8" fmla="*/ 106183 h 139606"/>
                <a:gd name="connsiteX9" fmla="*/ 28575 w 154795"/>
                <a:gd name="connsiteY9" fmla="*/ 113326 h 139606"/>
                <a:gd name="connsiteX10" fmla="*/ 35718 w 154795"/>
                <a:gd name="connsiteY10" fmla="*/ 79989 h 139606"/>
                <a:gd name="connsiteX11" fmla="*/ 38100 w 154795"/>
                <a:gd name="connsiteY11" fmla="*/ 65701 h 139606"/>
                <a:gd name="connsiteX12" fmla="*/ 52387 w 154795"/>
                <a:gd name="connsiteY12" fmla="*/ 56176 h 139606"/>
                <a:gd name="connsiteX13" fmla="*/ 90487 w 154795"/>
                <a:gd name="connsiteY13" fmla="*/ 68083 h 139606"/>
                <a:gd name="connsiteX14" fmla="*/ 90487 w 154795"/>
                <a:gd name="connsiteY14" fmla="*/ 68083 h 139606"/>
                <a:gd name="connsiteX15" fmla="*/ 104775 w 154795"/>
                <a:gd name="connsiteY15" fmla="*/ 72845 h 139606"/>
                <a:gd name="connsiteX16" fmla="*/ 116681 w 154795"/>
                <a:gd name="connsiteY16" fmla="*/ 84751 h 139606"/>
                <a:gd name="connsiteX17" fmla="*/ 114300 w 154795"/>
                <a:gd name="connsiteY17" fmla="*/ 91895 h 139606"/>
                <a:gd name="connsiteX18" fmla="*/ 95250 w 154795"/>
                <a:gd name="connsiteY18" fmla="*/ 89514 h 139606"/>
                <a:gd name="connsiteX19" fmla="*/ 88106 w 154795"/>
                <a:gd name="connsiteY19" fmla="*/ 87133 h 139606"/>
                <a:gd name="connsiteX20" fmla="*/ 78581 w 154795"/>
                <a:gd name="connsiteY20" fmla="*/ 84751 h 139606"/>
                <a:gd name="connsiteX21" fmla="*/ 59531 w 154795"/>
                <a:gd name="connsiteY21" fmla="*/ 91895 h 139606"/>
                <a:gd name="connsiteX22" fmla="*/ 50006 w 154795"/>
                <a:gd name="connsiteY22" fmla="*/ 103801 h 139606"/>
                <a:gd name="connsiteX23" fmla="*/ 42862 w 154795"/>
                <a:gd name="connsiteY23" fmla="*/ 118089 h 139606"/>
                <a:gd name="connsiteX24" fmla="*/ 45243 w 154795"/>
                <a:gd name="connsiteY24" fmla="*/ 125233 h 139606"/>
                <a:gd name="connsiteX25" fmla="*/ 54768 w 154795"/>
                <a:gd name="connsiteY25" fmla="*/ 127614 h 139606"/>
                <a:gd name="connsiteX26" fmla="*/ 66675 w 154795"/>
                <a:gd name="connsiteY26" fmla="*/ 132376 h 139606"/>
                <a:gd name="connsiteX27" fmla="*/ 69056 w 154795"/>
                <a:gd name="connsiteY27" fmla="*/ 125233 h 139606"/>
                <a:gd name="connsiteX28" fmla="*/ 92868 w 154795"/>
                <a:gd name="connsiteY28" fmla="*/ 120470 h 139606"/>
                <a:gd name="connsiteX29" fmla="*/ 97631 w 154795"/>
                <a:gd name="connsiteY29" fmla="*/ 113326 h 139606"/>
                <a:gd name="connsiteX30" fmla="*/ 104775 w 154795"/>
                <a:gd name="connsiteY30" fmla="*/ 110945 h 139606"/>
                <a:gd name="connsiteX31" fmla="*/ 142875 w 154795"/>
                <a:gd name="connsiteY31" fmla="*/ 108564 h 139606"/>
                <a:gd name="connsiteX32" fmla="*/ 150018 w 154795"/>
                <a:gd name="connsiteY32" fmla="*/ 79989 h 139606"/>
                <a:gd name="connsiteX33" fmla="*/ 154781 w 154795"/>
                <a:gd name="connsiteY33" fmla="*/ 72845 h 139606"/>
                <a:gd name="connsiteX34" fmla="*/ 152400 w 154795"/>
                <a:gd name="connsiteY34" fmla="*/ 58558 h 139606"/>
                <a:gd name="connsiteX35" fmla="*/ 145256 w 154795"/>
                <a:gd name="connsiteY35" fmla="*/ 56176 h 139606"/>
                <a:gd name="connsiteX36" fmla="*/ 128587 w 154795"/>
                <a:gd name="connsiteY36" fmla="*/ 53795 h 139606"/>
                <a:gd name="connsiteX37" fmla="*/ 121443 w 154795"/>
                <a:gd name="connsiteY37" fmla="*/ 49033 h 139606"/>
                <a:gd name="connsiteX38" fmla="*/ 107156 w 154795"/>
                <a:gd name="connsiteY38" fmla="*/ 37126 h 139606"/>
                <a:gd name="connsiteX39" fmla="*/ 90487 w 154795"/>
                <a:gd name="connsiteY39" fmla="*/ 39507 h 139606"/>
                <a:gd name="connsiteX40" fmla="*/ 69056 w 154795"/>
                <a:gd name="connsiteY40" fmla="*/ 41889 h 139606"/>
                <a:gd name="connsiteX41" fmla="*/ 61911 w 154795"/>
                <a:gd name="connsiteY41" fmla="*/ 27601 h 139606"/>
                <a:gd name="connsiteX42" fmla="*/ 57150 w 154795"/>
                <a:gd name="connsiteY42" fmla="*/ 32364 h 139606"/>
                <a:gd name="connsiteX43" fmla="*/ 50006 w 154795"/>
                <a:gd name="connsiteY43" fmla="*/ 27601 h 139606"/>
                <a:gd name="connsiteX44" fmla="*/ 45243 w 154795"/>
                <a:gd name="connsiteY44" fmla="*/ 20458 h 139606"/>
                <a:gd name="connsiteX45" fmla="*/ 28575 w 154795"/>
                <a:gd name="connsiteY45" fmla="*/ 8551 h 139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54795" h="139606">
                  <a:moveTo>
                    <a:pt x="28575" y="8551"/>
                  </a:moveTo>
                  <a:cubicBezTo>
                    <a:pt x="23416" y="5376"/>
                    <a:pt x="17104" y="0"/>
                    <a:pt x="14287" y="1408"/>
                  </a:cubicBezTo>
                  <a:cubicBezTo>
                    <a:pt x="12042" y="2530"/>
                    <a:pt x="12700" y="6170"/>
                    <a:pt x="11906" y="8551"/>
                  </a:cubicBezTo>
                  <a:cubicBezTo>
                    <a:pt x="6682" y="45126"/>
                    <a:pt x="13882" y="11844"/>
                    <a:pt x="4762" y="32364"/>
                  </a:cubicBezTo>
                  <a:cubicBezTo>
                    <a:pt x="2723" y="36951"/>
                    <a:pt x="0" y="46651"/>
                    <a:pt x="0" y="46651"/>
                  </a:cubicBezTo>
                  <a:cubicBezTo>
                    <a:pt x="560" y="48892"/>
                    <a:pt x="3210" y="60526"/>
                    <a:pt x="4762" y="63320"/>
                  </a:cubicBezTo>
                  <a:cubicBezTo>
                    <a:pt x="7542" y="68324"/>
                    <a:pt x="12477" y="72178"/>
                    <a:pt x="14287" y="77608"/>
                  </a:cubicBezTo>
                  <a:cubicBezTo>
                    <a:pt x="17573" y="87466"/>
                    <a:pt x="15276" y="82663"/>
                    <a:pt x="21431" y="91895"/>
                  </a:cubicBezTo>
                  <a:lnTo>
                    <a:pt x="26193" y="106183"/>
                  </a:lnTo>
                  <a:lnTo>
                    <a:pt x="28575" y="113326"/>
                  </a:lnTo>
                  <a:cubicBezTo>
                    <a:pt x="35951" y="91198"/>
                    <a:pt x="31962" y="106277"/>
                    <a:pt x="35718" y="79989"/>
                  </a:cubicBezTo>
                  <a:cubicBezTo>
                    <a:pt x="36401" y="75209"/>
                    <a:pt x="35331" y="69657"/>
                    <a:pt x="38100" y="65701"/>
                  </a:cubicBezTo>
                  <a:cubicBezTo>
                    <a:pt x="41382" y="61012"/>
                    <a:pt x="52387" y="56176"/>
                    <a:pt x="52387" y="56176"/>
                  </a:cubicBezTo>
                  <a:cubicBezTo>
                    <a:pt x="81895" y="59128"/>
                    <a:pt x="69563" y="54133"/>
                    <a:pt x="90487" y="68083"/>
                  </a:cubicBezTo>
                  <a:lnTo>
                    <a:pt x="90487" y="68083"/>
                  </a:lnTo>
                  <a:lnTo>
                    <a:pt x="104775" y="72845"/>
                  </a:lnTo>
                  <a:cubicBezTo>
                    <a:pt x="108940" y="75623"/>
                    <a:pt x="115689" y="78800"/>
                    <a:pt x="116681" y="84751"/>
                  </a:cubicBezTo>
                  <a:cubicBezTo>
                    <a:pt x="117094" y="87227"/>
                    <a:pt x="115094" y="89514"/>
                    <a:pt x="114300" y="91895"/>
                  </a:cubicBezTo>
                  <a:cubicBezTo>
                    <a:pt x="107950" y="91101"/>
                    <a:pt x="101546" y="90659"/>
                    <a:pt x="95250" y="89514"/>
                  </a:cubicBezTo>
                  <a:cubicBezTo>
                    <a:pt x="92780" y="89065"/>
                    <a:pt x="90520" y="87823"/>
                    <a:pt x="88106" y="87133"/>
                  </a:cubicBezTo>
                  <a:cubicBezTo>
                    <a:pt x="84959" y="86234"/>
                    <a:pt x="81756" y="85545"/>
                    <a:pt x="78581" y="84751"/>
                  </a:cubicBezTo>
                  <a:cubicBezTo>
                    <a:pt x="72129" y="86042"/>
                    <a:pt x="64202" y="86057"/>
                    <a:pt x="59531" y="91895"/>
                  </a:cubicBezTo>
                  <a:cubicBezTo>
                    <a:pt x="46386" y="108326"/>
                    <a:pt x="70479" y="90154"/>
                    <a:pt x="50006" y="103801"/>
                  </a:cubicBezTo>
                  <a:cubicBezTo>
                    <a:pt x="47597" y="107414"/>
                    <a:pt x="42862" y="113158"/>
                    <a:pt x="42862" y="118089"/>
                  </a:cubicBezTo>
                  <a:cubicBezTo>
                    <a:pt x="42862" y="120599"/>
                    <a:pt x="43283" y="123665"/>
                    <a:pt x="45243" y="125233"/>
                  </a:cubicBezTo>
                  <a:cubicBezTo>
                    <a:pt x="47799" y="127277"/>
                    <a:pt x="51593" y="126820"/>
                    <a:pt x="54768" y="127614"/>
                  </a:cubicBezTo>
                  <a:cubicBezTo>
                    <a:pt x="57926" y="132351"/>
                    <a:pt x="59445" y="139606"/>
                    <a:pt x="66675" y="132376"/>
                  </a:cubicBezTo>
                  <a:cubicBezTo>
                    <a:pt x="68450" y="130601"/>
                    <a:pt x="66771" y="126272"/>
                    <a:pt x="69056" y="125233"/>
                  </a:cubicBezTo>
                  <a:cubicBezTo>
                    <a:pt x="76425" y="121883"/>
                    <a:pt x="92868" y="120470"/>
                    <a:pt x="92868" y="120470"/>
                  </a:cubicBezTo>
                  <a:cubicBezTo>
                    <a:pt x="94456" y="118089"/>
                    <a:pt x="95396" y="115114"/>
                    <a:pt x="97631" y="113326"/>
                  </a:cubicBezTo>
                  <a:cubicBezTo>
                    <a:pt x="99591" y="111758"/>
                    <a:pt x="102279" y="111208"/>
                    <a:pt x="104775" y="110945"/>
                  </a:cubicBezTo>
                  <a:cubicBezTo>
                    <a:pt x="117430" y="109613"/>
                    <a:pt x="130175" y="109358"/>
                    <a:pt x="142875" y="108564"/>
                  </a:cubicBezTo>
                  <a:cubicBezTo>
                    <a:pt x="144065" y="101424"/>
                    <a:pt x="145825" y="86277"/>
                    <a:pt x="150018" y="79989"/>
                  </a:cubicBezTo>
                  <a:lnTo>
                    <a:pt x="154781" y="72845"/>
                  </a:lnTo>
                  <a:cubicBezTo>
                    <a:pt x="153987" y="68083"/>
                    <a:pt x="154795" y="62750"/>
                    <a:pt x="152400" y="58558"/>
                  </a:cubicBezTo>
                  <a:cubicBezTo>
                    <a:pt x="151155" y="56379"/>
                    <a:pt x="147717" y="56668"/>
                    <a:pt x="145256" y="56176"/>
                  </a:cubicBezTo>
                  <a:cubicBezTo>
                    <a:pt x="139752" y="55075"/>
                    <a:pt x="134143" y="54589"/>
                    <a:pt x="128587" y="53795"/>
                  </a:cubicBezTo>
                  <a:cubicBezTo>
                    <a:pt x="126206" y="52208"/>
                    <a:pt x="124058" y="50195"/>
                    <a:pt x="121443" y="49033"/>
                  </a:cubicBezTo>
                  <a:cubicBezTo>
                    <a:pt x="116856" y="46994"/>
                    <a:pt x="107156" y="37126"/>
                    <a:pt x="107156" y="37126"/>
                  </a:cubicBezTo>
                  <a:cubicBezTo>
                    <a:pt x="101600" y="37920"/>
                    <a:pt x="96100" y="39507"/>
                    <a:pt x="90487" y="39507"/>
                  </a:cubicBezTo>
                  <a:cubicBezTo>
                    <a:pt x="82106" y="39507"/>
                    <a:pt x="76422" y="44344"/>
                    <a:pt x="69056" y="41889"/>
                  </a:cubicBezTo>
                  <a:cubicBezTo>
                    <a:pt x="67468" y="39508"/>
                    <a:pt x="64146" y="29389"/>
                    <a:pt x="61911" y="27601"/>
                  </a:cubicBezTo>
                  <a:cubicBezTo>
                    <a:pt x="59951" y="26033"/>
                    <a:pt x="59395" y="33486"/>
                    <a:pt x="57150" y="32364"/>
                  </a:cubicBezTo>
                  <a:cubicBezTo>
                    <a:pt x="54590" y="31084"/>
                    <a:pt x="52387" y="29189"/>
                    <a:pt x="50006" y="27601"/>
                  </a:cubicBezTo>
                  <a:cubicBezTo>
                    <a:pt x="48418" y="25220"/>
                    <a:pt x="47397" y="22342"/>
                    <a:pt x="45243" y="20458"/>
                  </a:cubicBezTo>
                  <a:cubicBezTo>
                    <a:pt x="33854" y="10493"/>
                    <a:pt x="33734" y="11726"/>
                    <a:pt x="28575" y="8551"/>
                  </a:cubicBezTo>
                  <a:close/>
                </a:path>
              </a:pathLst>
            </a:custGeom>
            <a:gradFill flip="none" rotWithShape="1">
              <a:gsLst>
                <a:gs pos="42000">
                  <a:schemeClr val="accent1">
                    <a:shade val="30000"/>
                    <a:satMod val="115000"/>
                  </a:schemeClr>
                </a:gs>
                <a:gs pos="100000">
                  <a:srgbClr val="C00000"/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Freihandform 40"/>
            <p:cNvSpPr/>
            <p:nvPr/>
          </p:nvSpPr>
          <p:spPr>
            <a:xfrm>
              <a:off x="5227796" y="3290888"/>
              <a:ext cx="55008" cy="32695"/>
            </a:xfrm>
            <a:custGeom>
              <a:avLst/>
              <a:gdLst>
                <a:gd name="connsiteX0" fmla="*/ 53817 w 55008"/>
                <a:gd name="connsiteY0" fmla="*/ 7143 h 32695"/>
                <a:gd name="connsiteX1" fmla="*/ 32385 w 55008"/>
                <a:gd name="connsiteY1" fmla="*/ 4762 h 32695"/>
                <a:gd name="connsiteX2" fmla="*/ 15717 w 55008"/>
                <a:gd name="connsiteY2" fmla="*/ 0 h 32695"/>
                <a:gd name="connsiteX3" fmla="*/ 3810 w 55008"/>
                <a:gd name="connsiteY3" fmla="*/ 2381 h 32695"/>
                <a:gd name="connsiteX4" fmla="*/ 3810 w 55008"/>
                <a:gd name="connsiteY4" fmla="*/ 16668 h 32695"/>
                <a:gd name="connsiteX5" fmla="*/ 10954 w 55008"/>
                <a:gd name="connsiteY5" fmla="*/ 19050 h 32695"/>
                <a:gd name="connsiteX6" fmla="*/ 32385 w 55008"/>
                <a:gd name="connsiteY6" fmla="*/ 30956 h 32695"/>
                <a:gd name="connsiteX7" fmla="*/ 37148 w 55008"/>
                <a:gd name="connsiteY7" fmla="*/ 23812 h 32695"/>
                <a:gd name="connsiteX8" fmla="*/ 39529 w 55008"/>
                <a:gd name="connsiteY8" fmla="*/ 16668 h 32695"/>
                <a:gd name="connsiteX9" fmla="*/ 53817 w 55008"/>
                <a:gd name="connsiteY9" fmla="*/ 7143 h 3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008" h="32695">
                  <a:moveTo>
                    <a:pt x="53817" y="7143"/>
                  </a:moveTo>
                  <a:cubicBezTo>
                    <a:pt x="52626" y="5159"/>
                    <a:pt x="39489" y="5855"/>
                    <a:pt x="32385" y="4762"/>
                  </a:cubicBezTo>
                  <a:cubicBezTo>
                    <a:pt x="26831" y="3908"/>
                    <a:pt x="21052" y="1778"/>
                    <a:pt x="15717" y="0"/>
                  </a:cubicBezTo>
                  <a:cubicBezTo>
                    <a:pt x="11748" y="794"/>
                    <a:pt x="7178" y="136"/>
                    <a:pt x="3810" y="2381"/>
                  </a:cubicBezTo>
                  <a:cubicBezTo>
                    <a:pt x="0" y="4921"/>
                    <a:pt x="1270" y="14128"/>
                    <a:pt x="3810" y="16668"/>
                  </a:cubicBezTo>
                  <a:cubicBezTo>
                    <a:pt x="5585" y="18443"/>
                    <a:pt x="8760" y="17831"/>
                    <a:pt x="10954" y="19050"/>
                  </a:cubicBezTo>
                  <a:cubicBezTo>
                    <a:pt x="35515" y="32695"/>
                    <a:pt x="16223" y="25569"/>
                    <a:pt x="32385" y="30956"/>
                  </a:cubicBezTo>
                  <a:cubicBezTo>
                    <a:pt x="33973" y="28575"/>
                    <a:pt x="35868" y="26372"/>
                    <a:pt x="37148" y="23812"/>
                  </a:cubicBezTo>
                  <a:cubicBezTo>
                    <a:pt x="38271" y="21567"/>
                    <a:pt x="37754" y="18443"/>
                    <a:pt x="39529" y="16668"/>
                  </a:cubicBezTo>
                  <a:cubicBezTo>
                    <a:pt x="41304" y="14893"/>
                    <a:pt x="55008" y="9127"/>
                    <a:pt x="53817" y="71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Freihandform 41"/>
            <p:cNvSpPr/>
            <p:nvPr/>
          </p:nvSpPr>
          <p:spPr>
            <a:xfrm>
              <a:off x="5330427" y="3367485"/>
              <a:ext cx="67577" cy="52227"/>
            </a:xfrm>
            <a:custGeom>
              <a:avLst/>
              <a:gdLst>
                <a:gd name="connsiteX0" fmla="*/ 2778 w 64402"/>
                <a:gd name="connsiteY0" fmla="*/ 4759 h 55002"/>
                <a:gd name="connsiteX1" fmla="*/ 52785 w 64402"/>
                <a:gd name="connsiteY1" fmla="*/ 7140 h 55002"/>
                <a:gd name="connsiteX2" fmla="*/ 55166 w 64402"/>
                <a:gd name="connsiteY2" fmla="*/ 14284 h 55002"/>
                <a:gd name="connsiteX3" fmla="*/ 62310 w 64402"/>
                <a:gd name="connsiteY3" fmla="*/ 28571 h 55002"/>
                <a:gd name="connsiteX4" fmla="*/ 55166 w 64402"/>
                <a:gd name="connsiteY4" fmla="*/ 33334 h 55002"/>
                <a:gd name="connsiteX5" fmla="*/ 48022 w 64402"/>
                <a:gd name="connsiteY5" fmla="*/ 35715 h 55002"/>
                <a:gd name="connsiteX6" fmla="*/ 40878 w 64402"/>
                <a:gd name="connsiteY6" fmla="*/ 50003 h 55002"/>
                <a:gd name="connsiteX7" fmla="*/ 33735 w 64402"/>
                <a:gd name="connsiteY7" fmla="*/ 54765 h 55002"/>
                <a:gd name="connsiteX8" fmla="*/ 24210 w 64402"/>
                <a:gd name="connsiteY8" fmla="*/ 52384 h 55002"/>
                <a:gd name="connsiteX9" fmla="*/ 33735 w 64402"/>
                <a:gd name="connsiteY9" fmla="*/ 42859 h 55002"/>
                <a:gd name="connsiteX10" fmla="*/ 38497 w 64402"/>
                <a:gd name="connsiteY10" fmla="*/ 35715 h 55002"/>
                <a:gd name="connsiteX11" fmla="*/ 36116 w 64402"/>
                <a:gd name="connsiteY11" fmla="*/ 19046 h 55002"/>
                <a:gd name="connsiteX12" fmla="*/ 2778 w 64402"/>
                <a:gd name="connsiteY12" fmla="*/ 4759 h 55002"/>
                <a:gd name="connsiteX0" fmla="*/ 5953 w 67577"/>
                <a:gd name="connsiteY0" fmla="*/ 1984 h 52227"/>
                <a:gd name="connsiteX1" fmla="*/ 55960 w 67577"/>
                <a:gd name="connsiteY1" fmla="*/ 4365 h 52227"/>
                <a:gd name="connsiteX2" fmla="*/ 58341 w 67577"/>
                <a:gd name="connsiteY2" fmla="*/ 11509 h 52227"/>
                <a:gd name="connsiteX3" fmla="*/ 65485 w 67577"/>
                <a:gd name="connsiteY3" fmla="*/ 25796 h 52227"/>
                <a:gd name="connsiteX4" fmla="*/ 58341 w 67577"/>
                <a:gd name="connsiteY4" fmla="*/ 30559 h 52227"/>
                <a:gd name="connsiteX5" fmla="*/ 51197 w 67577"/>
                <a:gd name="connsiteY5" fmla="*/ 32940 h 52227"/>
                <a:gd name="connsiteX6" fmla="*/ 44053 w 67577"/>
                <a:gd name="connsiteY6" fmla="*/ 47228 h 52227"/>
                <a:gd name="connsiteX7" fmla="*/ 36910 w 67577"/>
                <a:gd name="connsiteY7" fmla="*/ 51990 h 52227"/>
                <a:gd name="connsiteX8" fmla="*/ 27385 w 67577"/>
                <a:gd name="connsiteY8" fmla="*/ 49609 h 52227"/>
                <a:gd name="connsiteX9" fmla="*/ 36910 w 67577"/>
                <a:gd name="connsiteY9" fmla="*/ 40084 h 52227"/>
                <a:gd name="connsiteX10" fmla="*/ 41672 w 67577"/>
                <a:gd name="connsiteY10" fmla="*/ 32940 h 52227"/>
                <a:gd name="connsiteX11" fmla="*/ 39291 w 67577"/>
                <a:gd name="connsiteY11" fmla="*/ 16271 h 52227"/>
                <a:gd name="connsiteX12" fmla="*/ 20241 w 67577"/>
                <a:gd name="connsiteY12" fmla="*/ 9129 h 52227"/>
                <a:gd name="connsiteX13" fmla="*/ 5953 w 67577"/>
                <a:gd name="connsiteY13" fmla="*/ 1984 h 52227"/>
                <a:gd name="connsiteX0" fmla="*/ 5953 w 67577"/>
                <a:gd name="connsiteY0" fmla="*/ 1984 h 52227"/>
                <a:gd name="connsiteX1" fmla="*/ 55960 w 67577"/>
                <a:gd name="connsiteY1" fmla="*/ 4365 h 52227"/>
                <a:gd name="connsiteX2" fmla="*/ 58341 w 67577"/>
                <a:gd name="connsiteY2" fmla="*/ 11509 h 52227"/>
                <a:gd name="connsiteX3" fmla="*/ 65485 w 67577"/>
                <a:gd name="connsiteY3" fmla="*/ 25796 h 52227"/>
                <a:gd name="connsiteX4" fmla="*/ 58341 w 67577"/>
                <a:gd name="connsiteY4" fmla="*/ 30559 h 52227"/>
                <a:gd name="connsiteX5" fmla="*/ 51197 w 67577"/>
                <a:gd name="connsiteY5" fmla="*/ 32940 h 52227"/>
                <a:gd name="connsiteX6" fmla="*/ 44053 w 67577"/>
                <a:gd name="connsiteY6" fmla="*/ 47228 h 52227"/>
                <a:gd name="connsiteX7" fmla="*/ 36910 w 67577"/>
                <a:gd name="connsiteY7" fmla="*/ 51990 h 52227"/>
                <a:gd name="connsiteX8" fmla="*/ 27385 w 67577"/>
                <a:gd name="connsiteY8" fmla="*/ 49609 h 52227"/>
                <a:gd name="connsiteX9" fmla="*/ 36910 w 67577"/>
                <a:gd name="connsiteY9" fmla="*/ 40084 h 52227"/>
                <a:gd name="connsiteX10" fmla="*/ 41672 w 67577"/>
                <a:gd name="connsiteY10" fmla="*/ 32940 h 52227"/>
                <a:gd name="connsiteX11" fmla="*/ 39291 w 67577"/>
                <a:gd name="connsiteY11" fmla="*/ 16271 h 52227"/>
                <a:gd name="connsiteX12" fmla="*/ 8334 w 67577"/>
                <a:gd name="connsiteY12" fmla="*/ 13891 h 52227"/>
                <a:gd name="connsiteX13" fmla="*/ 5953 w 67577"/>
                <a:gd name="connsiteY13" fmla="*/ 1984 h 5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7577" h="52227">
                  <a:moveTo>
                    <a:pt x="5953" y="1984"/>
                  </a:moveTo>
                  <a:cubicBezTo>
                    <a:pt x="8731" y="0"/>
                    <a:pt x="39541" y="1380"/>
                    <a:pt x="55960" y="4365"/>
                  </a:cubicBezTo>
                  <a:cubicBezTo>
                    <a:pt x="58430" y="4814"/>
                    <a:pt x="57219" y="9264"/>
                    <a:pt x="58341" y="11509"/>
                  </a:cubicBezTo>
                  <a:cubicBezTo>
                    <a:pt x="67577" y="29984"/>
                    <a:pt x="59495" y="7832"/>
                    <a:pt x="65485" y="25796"/>
                  </a:cubicBezTo>
                  <a:cubicBezTo>
                    <a:pt x="63104" y="27384"/>
                    <a:pt x="60901" y="29279"/>
                    <a:pt x="58341" y="30559"/>
                  </a:cubicBezTo>
                  <a:cubicBezTo>
                    <a:pt x="56096" y="31682"/>
                    <a:pt x="53157" y="31372"/>
                    <a:pt x="51197" y="32940"/>
                  </a:cubicBezTo>
                  <a:cubicBezTo>
                    <a:pt x="40050" y="41857"/>
                    <a:pt x="51719" y="37646"/>
                    <a:pt x="44053" y="47228"/>
                  </a:cubicBezTo>
                  <a:cubicBezTo>
                    <a:pt x="42265" y="49463"/>
                    <a:pt x="39291" y="50403"/>
                    <a:pt x="36910" y="51990"/>
                  </a:cubicBezTo>
                  <a:cubicBezTo>
                    <a:pt x="33735" y="51196"/>
                    <a:pt x="29349" y="52227"/>
                    <a:pt x="27385" y="49609"/>
                  </a:cubicBezTo>
                  <a:cubicBezTo>
                    <a:pt x="22304" y="42835"/>
                    <a:pt x="35640" y="40507"/>
                    <a:pt x="36910" y="40084"/>
                  </a:cubicBezTo>
                  <a:cubicBezTo>
                    <a:pt x="38497" y="37703"/>
                    <a:pt x="41387" y="35788"/>
                    <a:pt x="41672" y="32940"/>
                  </a:cubicBezTo>
                  <a:cubicBezTo>
                    <a:pt x="42230" y="27355"/>
                    <a:pt x="44164" y="19056"/>
                    <a:pt x="39291" y="16271"/>
                  </a:cubicBezTo>
                  <a:cubicBezTo>
                    <a:pt x="35719" y="12303"/>
                    <a:pt x="13890" y="16272"/>
                    <a:pt x="8334" y="13891"/>
                  </a:cubicBezTo>
                  <a:cubicBezTo>
                    <a:pt x="2778" y="11510"/>
                    <a:pt x="0" y="2778"/>
                    <a:pt x="5953" y="198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6" name="Freihandform 35"/>
          <p:cNvSpPr/>
          <p:nvPr/>
        </p:nvSpPr>
        <p:spPr>
          <a:xfrm rot="1930285">
            <a:off x="6048868" y="4247857"/>
            <a:ext cx="155520" cy="97208"/>
          </a:xfrm>
          <a:custGeom>
            <a:avLst/>
            <a:gdLst>
              <a:gd name="connsiteX0" fmla="*/ 114300 w 114300"/>
              <a:gd name="connsiteY0" fmla="*/ 0 h 90488"/>
              <a:gd name="connsiteX1" fmla="*/ 73818 w 114300"/>
              <a:gd name="connsiteY1" fmla="*/ 0 h 90488"/>
              <a:gd name="connsiteX2" fmla="*/ 42862 w 114300"/>
              <a:gd name="connsiteY2" fmla="*/ 11907 h 90488"/>
              <a:gd name="connsiteX3" fmla="*/ 21431 w 114300"/>
              <a:gd name="connsiteY3" fmla="*/ 52388 h 90488"/>
              <a:gd name="connsiteX4" fmla="*/ 0 w 114300"/>
              <a:gd name="connsiteY4" fmla="*/ 80963 h 90488"/>
              <a:gd name="connsiteX5" fmla="*/ 21431 w 114300"/>
              <a:gd name="connsiteY5" fmla="*/ 90488 h 90488"/>
              <a:gd name="connsiteX6" fmla="*/ 61912 w 114300"/>
              <a:gd name="connsiteY6" fmla="*/ 80963 h 90488"/>
              <a:gd name="connsiteX7" fmla="*/ 100012 w 114300"/>
              <a:gd name="connsiteY7" fmla="*/ 54769 h 90488"/>
              <a:gd name="connsiteX8" fmla="*/ 114300 w 114300"/>
              <a:gd name="connsiteY8" fmla="*/ 0 h 9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90488">
                <a:moveTo>
                  <a:pt x="114300" y="0"/>
                </a:moveTo>
                <a:lnTo>
                  <a:pt x="73818" y="0"/>
                </a:lnTo>
                <a:lnTo>
                  <a:pt x="42862" y="11907"/>
                </a:lnTo>
                <a:lnTo>
                  <a:pt x="21431" y="52388"/>
                </a:lnTo>
                <a:lnTo>
                  <a:pt x="0" y="80963"/>
                </a:lnTo>
                <a:lnTo>
                  <a:pt x="21431" y="90488"/>
                </a:lnTo>
                <a:lnTo>
                  <a:pt x="61912" y="80963"/>
                </a:lnTo>
                <a:lnTo>
                  <a:pt x="100012" y="54769"/>
                </a:lnTo>
                <a:lnTo>
                  <a:pt x="114300" y="0"/>
                </a:lnTo>
                <a:close/>
              </a:path>
            </a:pathLst>
          </a:custGeom>
          <a:solidFill>
            <a:srgbClr val="6E492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36" tIns="41469" rIns="82936" bIns="41469" rtlCol="0" anchor="ctr"/>
          <a:lstStyle/>
          <a:p>
            <a:pPr algn="ctr"/>
            <a:endParaRPr lang="de-DE"/>
          </a:p>
        </p:txBody>
      </p:sp>
      <p:sp>
        <p:nvSpPr>
          <p:cNvPr id="37" name="Freihandform 36"/>
          <p:cNvSpPr/>
          <p:nvPr/>
        </p:nvSpPr>
        <p:spPr>
          <a:xfrm>
            <a:off x="6018630" y="4221935"/>
            <a:ext cx="60480" cy="54004"/>
          </a:xfrm>
          <a:custGeom>
            <a:avLst/>
            <a:gdLst>
              <a:gd name="connsiteX0" fmla="*/ 114300 w 114300"/>
              <a:gd name="connsiteY0" fmla="*/ 0 h 90488"/>
              <a:gd name="connsiteX1" fmla="*/ 73818 w 114300"/>
              <a:gd name="connsiteY1" fmla="*/ 0 h 90488"/>
              <a:gd name="connsiteX2" fmla="*/ 42862 w 114300"/>
              <a:gd name="connsiteY2" fmla="*/ 11907 h 90488"/>
              <a:gd name="connsiteX3" fmla="*/ 21431 w 114300"/>
              <a:gd name="connsiteY3" fmla="*/ 52388 h 90488"/>
              <a:gd name="connsiteX4" fmla="*/ 0 w 114300"/>
              <a:gd name="connsiteY4" fmla="*/ 80963 h 90488"/>
              <a:gd name="connsiteX5" fmla="*/ 21431 w 114300"/>
              <a:gd name="connsiteY5" fmla="*/ 90488 h 90488"/>
              <a:gd name="connsiteX6" fmla="*/ 61912 w 114300"/>
              <a:gd name="connsiteY6" fmla="*/ 80963 h 90488"/>
              <a:gd name="connsiteX7" fmla="*/ 100012 w 114300"/>
              <a:gd name="connsiteY7" fmla="*/ 54769 h 90488"/>
              <a:gd name="connsiteX8" fmla="*/ 114300 w 114300"/>
              <a:gd name="connsiteY8" fmla="*/ 0 h 9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90488">
                <a:moveTo>
                  <a:pt x="114300" y="0"/>
                </a:moveTo>
                <a:lnTo>
                  <a:pt x="73818" y="0"/>
                </a:lnTo>
                <a:lnTo>
                  <a:pt x="42862" y="11907"/>
                </a:lnTo>
                <a:lnTo>
                  <a:pt x="21431" y="52388"/>
                </a:lnTo>
                <a:lnTo>
                  <a:pt x="0" y="80963"/>
                </a:lnTo>
                <a:lnTo>
                  <a:pt x="21431" y="90488"/>
                </a:lnTo>
                <a:lnTo>
                  <a:pt x="61912" y="80963"/>
                </a:lnTo>
                <a:lnTo>
                  <a:pt x="100012" y="54769"/>
                </a:lnTo>
                <a:lnTo>
                  <a:pt x="114300" y="0"/>
                </a:lnTo>
                <a:close/>
              </a:path>
            </a:pathLst>
          </a:custGeom>
          <a:solidFill>
            <a:srgbClr val="6E492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36" tIns="41469" rIns="82936" bIns="41469" rtlCol="0" anchor="ctr"/>
          <a:lstStyle/>
          <a:p>
            <a:pPr algn="ctr"/>
            <a:endParaRPr lang="de-DE"/>
          </a:p>
        </p:txBody>
      </p:sp>
      <p:sp>
        <p:nvSpPr>
          <p:cNvPr id="38" name="Freihandform 37"/>
          <p:cNvSpPr/>
          <p:nvPr/>
        </p:nvSpPr>
        <p:spPr>
          <a:xfrm rot="17497916">
            <a:off x="6180313" y="4375161"/>
            <a:ext cx="112334" cy="104289"/>
          </a:xfrm>
          <a:custGeom>
            <a:avLst/>
            <a:gdLst>
              <a:gd name="connsiteX0" fmla="*/ 114300 w 114300"/>
              <a:gd name="connsiteY0" fmla="*/ 0 h 90488"/>
              <a:gd name="connsiteX1" fmla="*/ 73818 w 114300"/>
              <a:gd name="connsiteY1" fmla="*/ 0 h 90488"/>
              <a:gd name="connsiteX2" fmla="*/ 42862 w 114300"/>
              <a:gd name="connsiteY2" fmla="*/ 11907 h 90488"/>
              <a:gd name="connsiteX3" fmla="*/ 21431 w 114300"/>
              <a:gd name="connsiteY3" fmla="*/ 52388 h 90488"/>
              <a:gd name="connsiteX4" fmla="*/ 0 w 114300"/>
              <a:gd name="connsiteY4" fmla="*/ 80963 h 90488"/>
              <a:gd name="connsiteX5" fmla="*/ 21431 w 114300"/>
              <a:gd name="connsiteY5" fmla="*/ 90488 h 90488"/>
              <a:gd name="connsiteX6" fmla="*/ 61912 w 114300"/>
              <a:gd name="connsiteY6" fmla="*/ 80963 h 90488"/>
              <a:gd name="connsiteX7" fmla="*/ 100012 w 114300"/>
              <a:gd name="connsiteY7" fmla="*/ 54769 h 90488"/>
              <a:gd name="connsiteX8" fmla="*/ 114300 w 114300"/>
              <a:gd name="connsiteY8" fmla="*/ 0 h 9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" h="90488">
                <a:moveTo>
                  <a:pt x="114300" y="0"/>
                </a:moveTo>
                <a:lnTo>
                  <a:pt x="73818" y="0"/>
                </a:lnTo>
                <a:lnTo>
                  <a:pt x="42862" y="11907"/>
                </a:lnTo>
                <a:lnTo>
                  <a:pt x="21431" y="52388"/>
                </a:lnTo>
                <a:lnTo>
                  <a:pt x="0" y="80963"/>
                </a:lnTo>
                <a:lnTo>
                  <a:pt x="21431" y="90488"/>
                </a:lnTo>
                <a:lnTo>
                  <a:pt x="61912" y="80963"/>
                </a:lnTo>
                <a:lnTo>
                  <a:pt x="100012" y="54769"/>
                </a:lnTo>
                <a:lnTo>
                  <a:pt x="114300" y="0"/>
                </a:lnTo>
                <a:close/>
              </a:path>
            </a:pathLst>
          </a:custGeom>
          <a:solidFill>
            <a:srgbClr val="6E492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36" tIns="41469" rIns="82936" bIns="41469" rtlCol="0" anchor="ctr"/>
          <a:lstStyle/>
          <a:p>
            <a:pPr algn="ctr"/>
            <a:endParaRPr lang="de-DE"/>
          </a:p>
        </p:txBody>
      </p:sp>
      <p:grpSp>
        <p:nvGrpSpPr>
          <p:cNvPr id="4" name="Gruppieren 38"/>
          <p:cNvGrpSpPr/>
          <p:nvPr/>
        </p:nvGrpSpPr>
        <p:grpSpPr>
          <a:xfrm>
            <a:off x="5413828" y="4112964"/>
            <a:ext cx="1401962" cy="531417"/>
            <a:chOff x="4495799" y="3981449"/>
            <a:chExt cx="1545566" cy="585789"/>
          </a:xfrm>
        </p:grpSpPr>
        <p:sp>
          <p:nvSpPr>
            <p:cNvPr id="35" name="Freihandform 34"/>
            <p:cNvSpPr/>
            <p:nvPr/>
          </p:nvSpPr>
          <p:spPr>
            <a:xfrm rot="3837045">
              <a:off x="5524850" y="4112570"/>
              <a:ext cx="90400" cy="101814"/>
            </a:xfrm>
            <a:custGeom>
              <a:avLst/>
              <a:gdLst>
                <a:gd name="connsiteX0" fmla="*/ 114300 w 114300"/>
                <a:gd name="connsiteY0" fmla="*/ 0 h 90488"/>
                <a:gd name="connsiteX1" fmla="*/ 73818 w 114300"/>
                <a:gd name="connsiteY1" fmla="*/ 0 h 90488"/>
                <a:gd name="connsiteX2" fmla="*/ 42862 w 114300"/>
                <a:gd name="connsiteY2" fmla="*/ 11907 h 90488"/>
                <a:gd name="connsiteX3" fmla="*/ 21431 w 114300"/>
                <a:gd name="connsiteY3" fmla="*/ 52388 h 90488"/>
                <a:gd name="connsiteX4" fmla="*/ 0 w 114300"/>
                <a:gd name="connsiteY4" fmla="*/ 80963 h 90488"/>
                <a:gd name="connsiteX5" fmla="*/ 21431 w 114300"/>
                <a:gd name="connsiteY5" fmla="*/ 90488 h 90488"/>
                <a:gd name="connsiteX6" fmla="*/ 61912 w 114300"/>
                <a:gd name="connsiteY6" fmla="*/ 80963 h 90488"/>
                <a:gd name="connsiteX7" fmla="*/ 100012 w 114300"/>
                <a:gd name="connsiteY7" fmla="*/ 54769 h 90488"/>
                <a:gd name="connsiteX8" fmla="*/ 114300 w 114300"/>
                <a:gd name="connsiteY8" fmla="*/ 0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90488">
                  <a:moveTo>
                    <a:pt x="114300" y="0"/>
                  </a:moveTo>
                  <a:lnTo>
                    <a:pt x="73818" y="0"/>
                  </a:lnTo>
                  <a:lnTo>
                    <a:pt x="42862" y="11907"/>
                  </a:lnTo>
                  <a:lnTo>
                    <a:pt x="21431" y="52388"/>
                  </a:lnTo>
                  <a:lnTo>
                    <a:pt x="0" y="80963"/>
                  </a:lnTo>
                  <a:lnTo>
                    <a:pt x="21431" y="90488"/>
                  </a:lnTo>
                  <a:lnTo>
                    <a:pt x="61912" y="80963"/>
                  </a:lnTo>
                  <a:lnTo>
                    <a:pt x="100012" y="54769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6E492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" name="Gruppieren 30"/>
            <p:cNvGrpSpPr/>
            <p:nvPr/>
          </p:nvGrpSpPr>
          <p:grpSpPr>
            <a:xfrm>
              <a:off x="4686308" y="3981449"/>
              <a:ext cx="1233480" cy="557213"/>
              <a:chOff x="4767262" y="3981450"/>
              <a:chExt cx="1214437" cy="535782"/>
            </a:xfrm>
          </p:grpSpPr>
          <p:sp>
            <p:nvSpPr>
              <p:cNvPr id="19" name="Freihandform 18"/>
              <p:cNvSpPr/>
              <p:nvPr/>
            </p:nvSpPr>
            <p:spPr>
              <a:xfrm>
                <a:off x="4767262" y="3981450"/>
                <a:ext cx="1214437" cy="535782"/>
              </a:xfrm>
              <a:custGeom>
                <a:avLst/>
                <a:gdLst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7 w 1214437"/>
                  <a:gd name="connsiteY47" fmla="*/ 435769 h 535782"/>
                  <a:gd name="connsiteX48" fmla="*/ 719137 w 1214437"/>
                  <a:gd name="connsiteY48" fmla="*/ 435769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0100 w 1214437"/>
                  <a:gd name="connsiteY51" fmla="*/ 457200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109538 h 535782"/>
                  <a:gd name="connsiteX84" fmla="*/ 666750 w 1214437"/>
                  <a:gd name="connsiteY84" fmla="*/ 135732 h 535782"/>
                  <a:gd name="connsiteX85" fmla="*/ 642937 w 1214437"/>
                  <a:gd name="connsiteY85" fmla="*/ 135732 h 535782"/>
                  <a:gd name="connsiteX86" fmla="*/ 616744 w 1214437"/>
                  <a:gd name="connsiteY86" fmla="*/ 119063 h 535782"/>
                  <a:gd name="connsiteX87" fmla="*/ 609600 w 1214437"/>
                  <a:gd name="connsiteY87" fmla="*/ 92869 h 535782"/>
                  <a:gd name="connsiteX88" fmla="*/ 600075 w 1214437"/>
                  <a:gd name="connsiteY88" fmla="*/ 59532 h 535782"/>
                  <a:gd name="connsiteX89" fmla="*/ 557212 w 1214437"/>
                  <a:gd name="connsiteY89" fmla="*/ 57150 h 535782"/>
                  <a:gd name="connsiteX90" fmla="*/ 500062 w 1214437"/>
                  <a:gd name="connsiteY90" fmla="*/ 61913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7 w 1214437"/>
                  <a:gd name="connsiteY47" fmla="*/ 435769 h 535782"/>
                  <a:gd name="connsiteX48" fmla="*/ 719137 w 1214437"/>
                  <a:gd name="connsiteY48" fmla="*/ 435769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0100 w 1214437"/>
                  <a:gd name="connsiteY51" fmla="*/ 457200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109538 h 535782"/>
                  <a:gd name="connsiteX84" fmla="*/ 666750 w 1214437"/>
                  <a:gd name="connsiteY84" fmla="*/ 135732 h 535782"/>
                  <a:gd name="connsiteX85" fmla="*/ 642937 w 1214437"/>
                  <a:gd name="connsiteY85" fmla="*/ 135732 h 535782"/>
                  <a:gd name="connsiteX86" fmla="*/ 616744 w 1214437"/>
                  <a:gd name="connsiteY86" fmla="*/ 119063 h 535782"/>
                  <a:gd name="connsiteX87" fmla="*/ 633045 w 1214437"/>
                  <a:gd name="connsiteY87" fmla="*/ 65393 h 535782"/>
                  <a:gd name="connsiteX88" fmla="*/ 600075 w 1214437"/>
                  <a:gd name="connsiteY88" fmla="*/ 59532 h 535782"/>
                  <a:gd name="connsiteX89" fmla="*/ 557212 w 1214437"/>
                  <a:gd name="connsiteY89" fmla="*/ 57150 h 535782"/>
                  <a:gd name="connsiteX90" fmla="*/ 500062 w 1214437"/>
                  <a:gd name="connsiteY90" fmla="*/ 61913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7 w 1214437"/>
                  <a:gd name="connsiteY47" fmla="*/ 435769 h 535782"/>
                  <a:gd name="connsiteX48" fmla="*/ 719137 w 1214437"/>
                  <a:gd name="connsiteY48" fmla="*/ 435769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0100 w 1214437"/>
                  <a:gd name="connsiteY51" fmla="*/ 457200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109538 h 535782"/>
                  <a:gd name="connsiteX84" fmla="*/ 666750 w 1214437"/>
                  <a:gd name="connsiteY84" fmla="*/ 135732 h 535782"/>
                  <a:gd name="connsiteX85" fmla="*/ 647627 w 1214437"/>
                  <a:gd name="connsiteY85" fmla="*/ 76201 h 535782"/>
                  <a:gd name="connsiteX86" fmla="*/ 616744 w 1214437"/>
                  <a:gd name="connsiteY86" fmla="*/ 119063 h 535782"/>
                  <a:gd name="connsiteX87" fmla="*/ 633045 w 1214437"/>
                  <a:gd name="connsiteY87" fmla="*/ 65393 h 535782"/>
                  <a:gd name="connsiteX88" fmla="*/ 600075 w 1214437"/>
                  <a:gd name="connsiteY88" fmla="*/ 59532 h 535782"/>
                  <a:gd name="connsiteX89" fmla="*/ 557212 w 1214437"/>
                  <a:gd name="connsiteY89" fmla="*/ 57150 h 535782"/>
                  <a:gd name="connsiteX90" fmla="*/ 500062 w 1214437"/>
                  <a:gd name="connsiteY90" fmla="*/ 61913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7 w 1214437"/>
                  <a:gd name="connsiteY47" fmla="*/ 435769 h 535782"/>
                  <a:gd name="connsiteX48" fmla="*/ 719137 w 1214437"/>
                  <a:gd name="connsiteY48" fmla="*/ 435769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0100 w 1214437"/>
                  <a:gd name="connsiteY51" fmla="*/ 457200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109538 h 535782"/>
                  <a:gd name="connsiteX84" fmla="*/ 666750 w 1214437"/>
                  <a:gd name="connsiteY84" fmla="*/ 135732 h 535782"/>
                  <a:gd name="connsiteX85" fmla="*/ 647627 w 1214437"/>
                  <a:gd name="connsiteY85" fmla="*/ 76201 h 535782"/>
                  <a:gd name="connsiteX86" fmla="*/ 635500 w 1214437"/>
                  <a:gd name="connsiteY86" fmla="*/ 96167 h 535782"/>
                  <a:gd name="connsiteX87" fmla="*/ 633045 w 1214437"/>
                  <a:gd name="connsiteY87" fmla="*/ 65393 h 535782"/>
                  <a:gd name="connsiteX88" fmla="*/ 600075 w 1214437"/>
                  <a:gd name="connsiteY88" fmla="*/ 59532 h 535782"/>
                  <a:gd name="connsiteX89" fmla="*/ 557212 w 1214437"/>
                  <a:gd name="connsiteY89" fmla="*/ 57150 h 535782"/>
                  <a:gd name="connsiteX90" fmla="*/ 500062 w 1214437"/>
                  <a:gd name="connsiteY90" fmla="*/ 61913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7 w 1214437"/>
                  <a:gd name="connsiteY47" fmla="*/ 435769 h 535782"/>
                  <a:gd name="connsiteX48" fmla="*/ 719137 w 1214437"/>
                  <a:gd name="connsiteY48" fmla="*/ 435769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0100 w 1214437"/>
                  <a:gd name="connsiteY51" fmla="*/ 457200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109538 h 535782"/>
                  <a:gd name="connsiteX84" fmla="*/ 657372 w 1214437"/>
                  <a:gd name="connsiteY84" fmla="*/ 108256 h 535782"/>
                  <a:gd name="connsiteX85" fmla="*/ 647627 w 1214437"/>
                  <a:gd name="connsiteY85" fmla="*/ 76201 h 535782"/>
                  <a:gd name="connsiteX86" fmla="*/ 635500 w 1214437"/>
                  <a:gd name="connsiteY86" fmla="*/ 96167 h 535782"/>
                  <a:gd name="connsiteX87" fmla="*/ 633045 w 1214437"/>
                  <a:gd name="connsiteY87" fmla="*/ 65393 h 535782"/>
                  <a:gd name="connsiteX88" fmla="*/ 600075 w 1214437"/>
                  <a:gd name="connsiteY88" fmla="*/ 59532 h 535782"/>
                  <a:gd name="connsiteX89" fmla="*/ 557212 w 1214437"/>
                  <a:gd name="connsiteY89" fmla="*/ 57150 h 535782"/>
                  <a:gd name="connsiteX90" fmla="*/ 500062 w 1214437"/>
                  <a:gd name="connsiteY90" fmla="*/ 61913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7 w 1214437"/>
                  <a:gd name="connsiteY47" fmla="*/ 435769 h 535782"/>
                  <a:gd name="connsiteX48" fmla="*/ 719137 w 1214437"/>
                  <a:gd name="connsiteY48" fmla="*/ 435769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0100 w 1214437"/>
                  <a:gd name="connsiteY51" fmla="*/ 457200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109538 h 535782"/>
                  <a:gd name="connsiteX84" fmla="*/ 657372 w 1214437"/>
                  <a:gd name="connsiteY84" fmla="*/ 108256 h 535782"/>
                  <a:gd name="connsiteX85" fmla="*/ 647627 w 1214437"/>
                  <a:gd name="connsiteY85" fmla="*/ 76201 h 535782"/>
                  <a:gd name="connsiteX86" fmla="*/ 635500 w 1214437"/>
                  <a:gd name="connsiteY86" fmla="*/ 96167 h 535782"/>
                  <a:gd name="connsiteX87" fmla="*/ 633045 w 1214437"/>
                  <a:gd name="connsiteY87" fmla="*/ 65393 h 535782"/>
                  <a:gd name="connsiteX88" fmla="*/ 576631 w 1214437"/>
                  <a:gd name="connsiteY88" fmla="*/ 32056 h 535782"/>
                  <a:gd name="connsiteX89" fmla="*/ 557212 w 1214437"/>
                  <a:gd name="connsiteY89" fmla="*/ 57150 h 535782"/>
                  <a:gd name="connsiteX90" fmla="*/ 500062 w 1214437"/>
                  <a:gd name="connsiteY90" fmla="*/ 61913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7 w 1214437"/>
                  <a:gd name="connsiteY47" fmla="*/ 435769 h 535782"/>
                  <a:gd name="connsiteX48" fmla="*/ 719137 w 1214437"/>
                  <a:gd name="connsiteY48" fmla="*/ 435769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0100 w 1214437"/>
                  <a:gd name="connsiteY51" fmla="*/ 457200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109538 h 535782"/>
                  <a:gd name="connsiteX84" fmla="*/ 657372 w 1214437"/>
                  <a:gd name="connsiteY84" fmla="*/ 108256 h 535782"/>
                  <a:gd name="connsiteX85" fmla="*/ 647627 w 1214437"/>
                  <a:gd name="connsiteY85" fmla="*/ 76201 h 535782"/>
                  <a:gd name="connsiteX86" fmla="*/ 635500 w 1214437"/>
                  <a:gd name="connsiteY86" fmla="*/ 96167 h 535782"/>
                  <a:gd name="connsiteX87" fmla="*/ 633045 w 1214437"/>
                  <a:gd name="connsiteY87" fmla="*/ 65393 h 535782"/>
                  <a:gd name="connsiteX88" fmla="*/ 576631 w 1214437"/>
                  <a:gd name="connsiteY88" fmla="*/ 32056 h 535782"/>
                  <a:gd name="connsiteX89" fmla="*/ 557212 w 1214437"/>
                  <a:gd name="connsiteY89" fmla="*/ 57150 h 535782"/>
                  <a:gd name="connsiteX90" fmla="*/ 504751 w 1214437"/>
                  <a:gd name="connsiteY90" fmla="*/ 34438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7 w 1214437"/>
                  <a:gd name="connsiteY47" fmla="*/ 435769 h 535782"/>
                  <a:gd name="connsiteX48" fmla="*/ 719137 w 1214437"/>
                  <a:gd name="connsiteY48" fmla="*/ 435769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0100 w 1214437"/>
                  <a:gd name="connsiteY51" fmla="*/ 457200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109538 h 535782"/>
                  <a:gd name="connsiteX84" fmla="*/ 657372 w 1214437"/>
                  <a:gd name="connsiteY84" fmla="*/ 108256 h 535782"/>
                  <a:gd name="connsiteX85" fmla="*/ 647627 w 1214437"/>
                  <a:gd name="connsiteY85" fmla="*/ 76201 h 535782"/>
                  <a:gd name="connsiteX86" fmla="*/ 635500 w 1214437"/>
                  <a:gd name="connsiteY86" fmla="*/ 96167 h 535782"/>
                  <a:gd name="connsiteX87" fmla="*/ 633045 w 1214437"/>
                  <a:gd name="connsiteY87" fmla="*/ 65393 h 535782"/>
                  <a:gd name="connsiteX88" fmla="*/ 576631 w 1214437"/>
                  <a:gd name="connsiteY88" fmla="*/ 32056 h 535782"/>
                  <a:gd name="connsiteX89" fmla="*/ 557212 w 1214437"/>
                  <a:gd name="connsiteY89" fmla="*/ 57150 h 535782"/>
                  <a:gd name="connsiteX90" fmla="*/ 523507 w 1214437"/>
                  <a:gd name="connsiteY90" fmla="*/ 20700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7 w 1214437"/>
                  <a:gd name="connsiteY47" fmla="*/ 435769 h 535782"/>
                  <a:gd name="connsiteX48" fmla="*/ 719137 w 1214437"/>
                  <a:gd name="connsiteY48" fmla="*/ 435769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0100 w 1214437"/>
                  <a:gd name="connsiteY51" fmla="*/ 457200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109538 h 535782"/>
                  <a:gd name="connsiteX84" fmla="*/ 650338 w 1214437"/>
                  <a:gd name="connsiteY84" fmla="*/ 44145 h 535782"/>
                  <a:gd name="connsiteX85" fmla="*/ 647627 w 1214437"/>
                  <a:gd name="connsiteY85" fmla="*/ 76201 h 535782"/>
                  <a:gd name="connsiteX86" fmla="*/ 635500 w 1214437"/>
                  <a:gd name="connsiteY86" fmla="*/ 96167 h 535782"/>
                  <a:gd name="connsiteX87" fmla="*/ 633045 w 1214437"/>
                  <a:gd name="connsiteY87" fmla="*/ 65393 h 535782"/>
                  <a:gd name="connsiteX88" fmla="*/ 576631 w 1214437"/>
                  <a:gd name="connsiteY88" fmla="*/ 32056 h 535782"/>
                  <a:gd name="connsiteX89" fmla="*/ 557212 w 1214437"/>
                  <a:gd name="connsiteY89" fmla="*/ 57150 h 535782"/>
                  <a:gd name="connsiteX90" fmla="*/ 523507 w 1214437"/>
                  <a:gd name="connsiteY90" fmla="*/ 20700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7 w 1214437"/>
                  <a:gd name="connsiteY47" fmla="*/ 435769 h 535782"/>
                  <a:gd name="connsiteX48" fmla="*/ 719137 w 1214437"/>
                  <a:gd name="connsiteY48" fmla="*/ 435769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0100 w 1214437"/>
                  <a:gd name="connsiteY51" fmla="*/ 457200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54587 h 535782"/>
                  <a:gd name="connsiteX84" fmla="*/ 650338 w 1214437"/>
                  <a:gd name="connsiteY84" fmla="*/ 44145 h 535782"/>
                  <a:gd name="connsiteX85" fmla="*/ 647627 w 1214437"/>
                  <a:gd name="connsiteY85" fmla="*/ 76201 h 535782"/>
                  <a:gd name="connsiteX86" fmla="*/ 635500 w 1214437"/>
                  <a:gd name="connsiteY86" fmla="*/ 96167 h 535782"/>
                  <a:gd name="connsiteX87" fmla="*/ 633045 w 1214437"/>
                  <a:gd name="connsiteY87" fmla="*/ 65393 h 535782"/>
                  <a:gd name="connsiteX88" fmla="*/ 576631 w 1214437"/>
                  <a:gd name="connsiteY88" fmla="*/ 32056 h 535782"/>
                  <a:gd name="connsiteX89" fmla="*/ 557212 w 1214437"/>
                  <a:gd name="connsiteY89" fmla="*/ 57150 h 535782"/>
                  <a:gd name="connsiteX90" fmla="*/ 523507 w 1214437"/>
                  <a:gd name="connsiteY90" fmla="*/ 20700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7 w 1214437"/>
                  <a:gd name="connsiteY47" fmla="*/ 435769 h 535782"/>
                  <a:gd name="connsiteX48" fmla="*/ 726171 w 1214437"/>
                  <a:gd name="connsiteY48" fmla="*/ 451797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0100 w 1214437"/>
                  <a:gd name="connsiteY51" fmla="*/ 457200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54587 h 535782"/>
                  <a:gd name="connsiteX84" fmla="*/ 650338 w 1214437"/>
                  <a:gd name="connsiteY84" fmla="*/ 44145 h 535782"/>
                  <a:gd name="connsiteX85" fmla="*/ 647627 w 1214437"/>
                  <a:gd name="connsiteY85" fmla="*/ 76201 h 535782"/>
                  <a:gd name="connsiteX86" fmla="*/ 635500 w 1214437"/>
                  <a:gd name="connsiteY86" fmla="*/ 96167 h 535782"/>
                  <a:gd name="connsiteX87" fmla="*/ 633045 w 1214437"/>
                  <a:gd name="connsiteY87" fmla="*/ 65393 h 535782"/>
                  <a:gd name="connsiteX88" fmla="*/ 576631 w 1214437"/>
                  <a:gd name="connsiteY88" fmla="*/ 32056 h 535782"/>
                  <a:gd name="connsiteX89" fmla="*/ 557212 w 1214437"/>
                  <a:gd name="connsiteY89" fmla="*/ 57150 h 535782"/>
                  <a:gd name="connsiteX90" fmla="*/ 523507 w 1214437"/>
                  <a:gd name="connsiteY90" fmla="*/ 20700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7 w 1214437"/>
                  <a:gd name="connsiteY47" fmla="*/ 435769 h 535782"/>
                  <a:gd name="connsiteX48" fmla="*/ 726171 w 1214437"/>
                  <a:gd name="connsiteY48" fmla="*/ 451797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2444 w 1214437"/>
                  <a:gd name="connsiteY51" fmla="*/ 441172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54587 h 535782"/>
                  <a:gd name="connsiteX84" fmla="*/ 650338 w 1214437"/>
                  <a:gd name="connsiteY84" fmla="*/ 44145 h 535782"/>
                  <a:gd name="connsiteX85" fmla="*/ 647627 w 1214437"/>
                  <a:gd name="connsiteY85" fmla="*/ 76201 h 535782"/>
                  <a:gd name="connsiteX86" fmla="*/ 635500 w 1214437"/>
                  <a:gd name="connsiteY86" fmla="*/ 96167 h 535782"/>
                  <a:gd name="connsiteX87" fmla="*/ 633045 w 1214437"/>
                  <a:gd name="connsiteY87" fmla="*/ 65393 h 535782"/>
                  <a:gd name="connsiteX88" fmla="*/ 576631 w 1214437"/>
                  <a:gd name="connsiteY88" fmla="*/ 32056 h 535782"/>
                  <a:gd name="connsiteX89" fmla="*/ 557212 w 1214437"/>
                  <a:gd name="connsiteY89" fmla="*/ 57150 h 535782"/>
                  <a:gd name="connsiteX90" fmla="*/ 523507 w 1214437"/>
                  <a:gd name="connsiteY90" fmla="*/ 20700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7 w 1214437"/>
                  <a:gd name="connsiteY47" fmla="*/ 435769 h 535782"/>
                  <a:gd name="connsiteX48" fmla="*/ 735549 w 1214437"/>
                  <a:gd name="connsiteY48" fmla="*/ 474694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2444 w 1214437"/>
                  <a:gd name="connsiteY51" fmla="*/ 441172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54587 h 535782"/>
                  <a:gd name="connsiteX84" fmla="*/ 650338 w 1214437"/>
                  <a:gd name="connsiteY84" fmla="*/ 44145 h 535782"/>
                  <a:gd name="connsiteX85" fmla="*/ 647627 w 1214437"/>
                  <a:gd name="connsiteY85" fmla="*/ 76201 h 535782"/>
                  <a:gd name="connsiteX86" fmla="*/ 635500 w 1214437"/>
                  <a:gd name="connsiteY86" fmla="*/ 96167 h 535782"/>
                  <a:gd name="connsiteX87" fmla="*/ 633045 w 1214437"/>
                  <a:gd name="connsiteY87" fmla="*/ 65393 h 535782"/>
                  <a:gd name="connsiteX88" fmla="*/ 576631 w 1214437"/>
                  <a:gd name="connsiteY88" fmla="*/ 32056 h 535782"/>
                  <a:gd name="connsiteX89" fmla="*/ 557212 w 1214437"/>
                  <a:gd name="connsiteY89" fmla="*/ 57150 h 535782"/>
                  <a:gd name="connsiteX90" fmla="*/ 523507 w 1214437"/>
                  <a:gd name="connsiteY90" fmla="*/ 20700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  <a:gd name="connsiteX0" fmla="*/ 447675 w 1214437"/>
                  <a:gd name="connsiteY0" fmla="*/ 0 h 535782"/>
                  <a:gd name="connsiteX1" fmla="*/ 416719 w 1214437"/>
                  <a:gd name="connsiteY1" fmla="*/ 26194 h 535782"/>
                  <a:gd name="connsiteX2" fmla="*/ 411956 w 1214437"/>
                  <a:gd name="connsiteY2" fmla="*/ 69057 h 535782"/>
                  <a:gd name="connsiteX3" fmla="*/ 376237 w 1214437"/>
                  <a:gd name="connsiteY3" fmla="*/ 88107 h 535782"/>
                  <a:gd name="connsiteX4" fmla="*/ 354806 w 1214437"/>
                  <a:gd name="connsiteY4" fmla="*/ 116682 h 535782"/>
                  <a:gd name="connsiteX5" fmla="*/ 335756 w 1214437"/>
                  <a:gd name="connsiteY5" fmla="*/ 142875 h 535782"/>
                  <a:gd name="connsiteX6" fmla="*/ 314325 w 1214437"/>
                  <a:gd name="connsiteY6" fmla="*/ 185738 h 535782"/>
                  <a:gd name="connsiteX7" fmla="*/ 269081 w 1214437"/>
                  <a:gd name="connsiteY7" fmla="*/ 195263 h 535782"/>
                  <a:gd name="connsiteX8" fmla="*/ 226219 w 1214437"/>
                  <a:gd name="connsiteY8" fmla="*/ 204788 h 535782"/>
                  <a:gd name="connsiteX9" fmla="*/ 176212 w 1214437"/>
                  <a:gd name="connsiteY9" fmla="*/ 233363 h 535782"/>
                  <a:gd name="connsiteX10" fmla="*/ 121444 w 1214437"/>
                  <a:gd name="connsiteY10" fmla="*/ 290513 h 535782"/>
                  <a:gd name="connsiteX11" fmla="*/ 102394 w 1214437"/>
                  <a:gd name="connsiteY11" fmla="*/ 338138 h 535782"/>
                  <a:gd name="connsiteX12" fmla="*/ 59531 w 1214437"/>
                  <a:gd name="connsiteY12" fmla="*/ 369094 h 535782"/>
                  <a:gd name="connsiteX13" fmla="*/ 16669 w 1214437"/>
                  <a:gd name="connsiteY13" fmla="*/ 400050 h 535782"/>
                  <a:gd name="connsiteX14" fmla="*/ 0 w 1214437"/>
                  <a:gd name="connsiteY14" fmla="*/ 438150 h 535782"/>
                  <a:gd name="connsiteX15" fmla="*/ 28575 w 1214437"/>
                  <a:gd name="connsiteY15" fmla="*/ 445294 h 535782"/>
                  <a:gd name="connsiteX16" fmla="*/ 33337 w 1214437"/>
                  <a:gd name="connsiteY16" fmla="*/ 483394 h 535782"/>
                  <a:gd name="connsiteX17" fmla="*/ 73819 w 1214437"/>
                  <a:gd name="connsiteY17" fmla="*/ 483394 h 535782"/>
                  <a:gd name="connsiteX18" fmla="*/ 121444 w 1214437"/>
                  <a:gd name="connsiteY18" fmla="*/ 481013 h 535782"/>
                  <a:gd name="connsiteX19" fmla="*/ 142875 w 1214437"/>
                  <a:gd name="connsiteY19" fmla="*/ 452438 h 535782"/>
                  <a:gd name="connsiteX20" fmla="*/ 197644 w 1214437"/>
                  <a:gd name="connsiteY20" fmla="*/ 414338 h 535782"/>
                  <a:gd name="connsiteX21" fmla="*/ 202406 w 1214437"/>
                  <a:gd name="connsiteY21" fmla="*/ 435769 h 535782"/>
                  <a:gd name="connsiteX22" fmla="*/ 192881 w 1214437"/>
                  <a:gd name="connsiteY22" fmla="*/ 483394 h 535782"/>
                  <a:gd name="connsiteX23" fmla="*/ 192881 w 1214437"/>
                  <a:gd name="connsiteY23" fmla="*/ 483394 h 535782"/>
                  <a:gd name="connsiteX24" fmla="*/ 230981 w 1214437"/>
                  <a:gd name="connsiteY24" fmla="*/ 454819 h 535782"/>
                  <a:gd name="connsiteX25" fmla="*/ 269081 w 1214437"/>
                  <a:gd name="connsiteY25" fmla="*/ 400050 h 535782"/>
                  <a:gd name="connsiteX26" fmla="*/ 300037 w 1214437"/>
                  <a:gd name="connsiteY26" fmla="*/ 369094 h 535782"/>
                  <a:gd name="connsiteX27" fmla="*/ 292894 w 1214437"/>
                  <a:gd name="connsiteY27" fmla="*/ 400050 h 535782"/>
                  <a:gd name="connsiteX28" fmla="*/ 280987 w 1214437"/>
                  <a:gd name="connsiteY28" fmla="*/ 452438 h 535782"/>
                  <a:gd name="connsiteX29" fmla="*/ 276225 w 1214437"/>
                  <a:gd name="connsiteY29" fmla="*/ 516732 h 535782"/>
                  <a:gd name="connsiteX30" fmla="*/ 297656 w 1214437"/>
                  <a:gd name="connsiteY30" fmla="*/ 497682 h 535782"/>
                  <a:gd name="connsiteX31" fmla="*/ 314325 w 1214437"/>
                  <a:gd name="connsiteY31" fmla="*/ 438150 h 535782"/>
                  <a:gd name="connsiteX32" fmla="*/ 326231 w 1214437"/>
                  <a:gd name="connsiteY32" fmla="*/ 440532 h 535782"/>
                  <a:gd name="connsiteX33" fmla="*/ 328612 w 1214437"/>
                  <a:gd name="connsiteY33" fmla="*/ 478632 h 535782"/>
                  <a:gd name="connsiteX34" fmla="*/ 338137 w 1214437"/>
                  <a:gd name="connsiteY34" fmla="*/ 502444 h 535782"/>
                  <a:gd name="connsiteX35" fmla="*/ 369094 w 1214437"/>
                  <a:gd name="connsiteY35" fmla="*/ 514350 h 535782"/>
                  <a:gd name="connsiteX36" fmla="*/ 409575 w 1214437"/>
                  <a:gd name="connsiteY36" fmla="*/ 495300 h 535782"/>
                  <a:gd name="connsiteX37" fmla="*/ 440531 w 1214437"/>
                  <a:gd name="connsiteY37" fmla="*/ 476250 h 535782"/>
                  <a:gd name="connsiteX38" fmla="*/ 485775 w 1214437"/>
                  <a:gd name="connsiteY38" fmla="*/ 464344 h 535782"/>
                  <a:gd name="connsiteX39" fmla="*/ 521494 w 1214437"/>
                  <a:gd name="connsiteY39" fmla="*/ 457200 h 535782"/>
                  <a:gd name="connsiteX40" fmla="*/ 550069 w 1214437"/>
                  <a:gd name="connsiteY40" fmla="*/ 454819 h 535782"/>
                  <a:gd name="connsiteX41" fmla="*/ 583406 w 1214437"/>
                  <a:gd name="connsiteY41" fmla="*/ 485775 h 535782"/>
                  <a:gd name="connsiteX42" fmla="*/ 597694 w 1214437"/>
                  <a:gd name="connsiteY42" fmla="*/ 516732 h 535782"/>
                  <a:gd name="connsiteX43" fmla="*/ 614362 w 1214437"/>
                  <a:gd name="connsiteY43" fmla="*/ 535782 h 535782"/>
                  <a:gd name="connsiteX44" fmla="*/ 654844 w 1214437"/>
                  <a:gd name="connsiteY44" fmla="*/ 533400 h 535782"/>
                  <a:gd name="connsiteX45" fmla="*/ 685800 w 1214437"/>
                  <a:gd name="connsiteY45" fmla="*/ 500063 h 535782"/>
                  <a:gd name="connsiteX46" fmla="*/ 700087 w 1214437"/>
                  <a:gd name="connsiteY46" fmla="*/ 476250 h 535782"/>
                  <a:gd name="connsiteX47" fmla="*/ 719138 w 1214437"/>
                  <a:gd name="connsiteY47" fmla="*/ 474694 h 535782"/>
                  <a:gd name="connsiteX48" fmla="*/ 735549 w 1214437"/>
                  <a:gd name="connsiteY48" fmla="*/ 474694 h 535782"/>
                  <a:gd name="connsiteX49" fmla="*/ 735806 w 1214437"/>
                  <a:gd name="connsiteY49" fmla="*/ 459582 h 535782"/>
                  <a:gd name="connsiteX50" fmla="*/ 771525 w 1214437"/>
                  <a:gd name="connsiteY50" fmla="*/ 457200 h 535782"/>
                  <a:gd name="connsiteX51" fmla="*/ 802444 w 1214437"/>
                  <a:gd name="connsiteY51" fmla="*/ 441172 h 535782"/>
                  <a:gd name="connsiteX52" fmla="*/ 833437 w 1214437"/>
                  <a:gd name="connsiteY52" fmla="*/ 464344 h 535782"/>
                  <a:gd name="connsiteX53" fmla="*/ 885825 w 1214437"/>
                  <a:gd name="connsiteY53" fmla="*/ 473869 h 535782"/>
                  <a:gd name="connsiteX54" fmla="*/ 914400 w 1214437"/>
                  <a:gd name="connsiteY54" fmla="*/ 466725 h 535782"/>
                  <a:gd name="connsiteX55" fmla="*/ 973931 w 1214437"/>
                  <a:gd name="connsiteY55" fmla="*/ 457200 h 535782"/>
                  <a:gd name="connsiteX56" fmla="*/ 1033462 w 1214437"/>
                  <a:gd name="connsiteY56" fmla="*/ 450057 h 535782"/>
                  <a:gd name="connsiteX57" fmla="*/ 1054894 w 1214437"/>
                  <a:gd name="connsiteY57" fmla="*/ 454819 h 535782"/>
                  <a:gd name="connsiteX58" fmla="*/ 1100137 w 1214437"/>
                  <a:gd name="connsiteY58" fmla="*/ 454819 h 535782"/>
                  <a:gd name="connsiteX59" fmla="*/ 1119187 w 1214437"/>
                  <a:gd name="connsiteY59" fmla="*/ 452438 h 535782"/>
                  <a:gd name="connsiteX60" fmla="*/ 1114425 w 1214437"/>
                  <a:gd name="connsiteY60" fmla="*/ 409575 h 535782"/>
                  <a:gd name="connsiteX61" fmla="*/ 1119187 w 1214437"/>
                  <a:gd name="connsiteY61" fmla="*/ 421482 h 535782"/>
                  <a:gd name="connsiteX62" fmla="*/ 1140619 w 1214437"/>
                  <a:gd name="connsiteY62" fmla="*/ 452438 h 535782"/>
                  <a:gd name="connsiteX63" fmla="*/ 1166812 w 1214437"/>
                  <a:gd name="connsiteY63" fmla="*/ 476250 h 535782"/>
                  <a:gd name="connsiteX64" fmla="*/ 1166812 w 1214437"/>
                  <a:gd name="connsiteY64" fmla="*/ 509588 h 535782"/>
                  <a:gd name="connsiteX65" fmla="*/ 1193006 w 1214437"/>
                  <a:gd name="connsiteY65" fmla="*/ 521494 h 535782"/>
                  <a:gd name="connsiteX66" fmla="*/ 1212056 w 1214437"/>
                  <a:gd name="connsiteY66" fmla="*/ 504825 h 535782"/>
                  <a:gd name="connsiteX67" fmla="*/ 1214437 w 1214437"/>
                  <a:gd name="connsiteY67" fmla="*/ 464344 h 535782"/>
                  <a:gd name="connsiteX68" fmla="*/ 1183481 w 1214437"/>
                  <a:gd name="connsiteY68" fmla="*/ 416719 h 535782"/>
                  <a:gd name="connsiteX69" fmla="*/ 1140619 w 1214437"/>
                  <a:gd name="connsiteY69" fmla="*/ 369094 h 535782"/>
                  <a:gd name="connsiteX70" fmla="*/ 1090612 w 1214437"/>
                  <a:gd name="connsiteY70" fmla="*/ 347663 h 535782"/>
                  <a:gd name="connsiteX71" fmla="*/ 1057275 w 1214437"/>
                  <a:gd name="connsiteY71" fmla="*/ 323850 h 535782"/>
                  <a:gd name="connsiteX72" fmla="*/ 1002506 w 1214437"/>
                  <a:gd name="connsiteY72" fmla="*/ 288132 h 535782"/>
                  <a:gd name="connsiteX73" fmla="*/ 964406 w 1214437"/>
                  <a:gd name="connsiteY73" fmla="*/ 233363 h 535782"/>
                  <a:gd name="connsiteX74" fmla="*/ 940594 w 1214437"/>
                  <a:gd name="connsiteY74" fmla="*/ 195263 h 535782"/>
                  <a:gd name="connsiteX75" fmla="*/ 890587 w 1214437"/>
                  <a:gd name="connsiteY75" fmla="*/ 183357 h 535782"/>
                  <a:gd name="connsiteX76" fmla="*/ 831056 w 1214437"/>
                  <a:gd name="connsiteY76" fmla="*/ 154782 h 535782"/>
                  <a:gd name="connsiteX77" fmla="*/ 788194 w 1214437"/>
                  <a:gd name="connsiteY77" fmla="*/ 97632 h 535782"/>
                  <a:gd name="connsiteX78" fmla="*/ 762000 w 1214437"/>
                  <a:gd name="connsiteY78" fmla="*/ 76200 h 535782"/>
                  <a:gd name="connsiteX79" fmla="*/ 745331 w 1214437"/>
                  <a:gd name="connsiteY79" fmla="*/ 52388 h 535782"/>
                  <a:gd name="connsiteX80" fmla="*/ 728662 w 1214437"/>
                  <a:gd name="connsiteY80" fmla="*/ 28575 h 535782"/>
                  <a:gd name="connsiteX81" fmla="*/ 692944 w 1214437"/>
                  <a:gd name="connsiteY81" fmla="*/ 50007 h 535782"/>
                  <a:gd name="connsiteX82" fmla="*/ 681037 w 1214437"/>
                  <a:gd name="connsiteY82" fmla="*/ 71438 h 535782"/>
                  <a:gd name="connsiteX83" fmla="*/ 688181 w 1214437"/>
                  <a:gd name="connsiteY83" fmla="*/ 54587 h 535782"/>
                  <a:gd name="connsiteX84" fmla="*/ 650338 w 1214437"/>
                  <a:gd name="connsiteY84" fmla="*/ 44145 h 535782"/>
                  <a:gd name="connsiteX85" fmla="*/ 647627 w 1214437"/>
                  <a:gd name="connsiteY85" fmla="*/ 76201 h 535782"/>
                  <a:gd name="connsiteX86" fmla="*/ 635500 w 1214437"/>
                  <a:gd name="connsiteY86" fmla="*/ 96167 h 535782"/>
                  <a:gd name="connsiteX87" fmla="*/ 633045 w 1214437"/>
                  <a:gd name="connsiteY87" fmla="*/ 65393 h 535782"/>
                  <a:gd name="connsiteX88" fmla="*/ 576631 w 1214437"/>
                  <a:gd name="connsiteY88" fmla="*/ 32056 h 535782"/>
                  <a:gd name="connsiteX89" fmla="*/ 557212 w 1214437"/>
                  <a:gd name="connsiteY89" fmla="*/ 57150 h 535782"/>
                  <a:gd name="connsiteX90" fmla="*/ 523507 w 1214437"/>
                  <a:gd name="connsiteY90" fmla="*/ 20700 h 535782"/>
                  <a:gd name="connsiteX91" fmla="*/ 473869 w 1214437"/>
                  <a:gd name="connsiteY91" fmla="*/ 52388 h 535782"/>
                  <a:gd name="connsiteX92" fmla="*/ 447675 w 1214437"/>
                  <a:gd name="connsiteY92" fmla="*/ 0 h 53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</a:cxnLst>
                <a:rect l="l" t="t" r="r" b="b"/>
                <a:pathLst>
                  <a:path w="1214437" h="535782">
                    <a:moveTo>
                      <a:pt x="447675" y="0"/>
                    </a:moveTo>
                    <a:lnTo>
                      <a:pt x="416719" y="26194"/>
                    </a:lnTo>
                    <a:lnTo>
                      <a:pt x="411956" y="69057"/>
                    </a:lnTo>
                    <a:lnTo>
                      <a:pt x="376237" y="88107"/>
                    </a:lnTo>
                    <a:lnTo>
                      <a:pt x="354806" y="116682"/>
                    </a:lnTo>
                    <a:lnTo>
                      <a:pt x="335756" y="142875"/>
                    </a:lnTo>
                    <a:lnTo>
                      <a:pt x="314325" y="185738"/>
                    </a:lnTo>
                    <a:lnTo>
                      <a:pt x="269081" y="195263"/>
                    </a:lnTo>
                    <a:lnTo>
                      <a:pt x="226219" y="204788"/>
                    </a:lnTo>
                    <a:lnTo>
                      <a:pt x="176212" y="233363"/>
                    </a:lnTo>
                    <a:lnTo>
                      <a:pt x="121444" y="290513"/>
                    </a:lnTo>
                    <a:lnTo>
                      <a:pt x="102394" y="338138"/>
                    </a:lnTo>
                    <a:lnTo>
                      <a:pt x="59531" y="369094"/>
                    </a:lnTo>
                    <a:lnTo>
                      <a:pt x="16669" y="400050"/>
                    </a:lnTo>
                    <a:lnTo>
                      <a:pt x="0" y="438150"/>
                    </a:lnTo>
                    <a:lnTo>
                      <a:pt x="28575" y="445294"/>
                    </a:lnTo>
                    <a:lnTo>
                      <a:pt x="33337" y="483394"/>
                    </a:lnTo>
                    <a:lnTo>
                      <a:pt x="73819" y="483394"/>
                    </a:lnTo>
                    <a:lnTo>
                      <a:pt x="121444" y="481013"/>
                    </a:lnTo>
                    <a:lnTo>
                      <a:pt x="142875" y="452438"/>
                    </a:lnTo>
                    <a:lnTo>
                      <a:pt x="197644" y="414338"/>
                    </a:lnTo>
                    <a:lnTo>
                      <a:pt x="202406" y="435769"/>
                    </a:lnTo>
                    <a:lnTo>
                      <a:pt x="192881" y="483394"/>
                    </a:lnTo>
                    <a:lnTo>
                      <a:pt x="192881" y="483394"/>
                    </a:lnTo>
                    <a:lnTo>
                      <a:pt x="230981" y="454819"/>
                    </a:lnTo>
                    <a:lnTo>
                      <a:pt x="269081" y="400050"/>
                    </a:lnTo>
                    <a:lnTo>
                      <a:pt x="300037" y="369094"/>
                    </a:lnTo>
                    <a:lnTo>
                      <a:pt x="292894" y="400050"/>
                    </a:lnTo>
                    <a:lnTo>
                      <a:pt x="280987" y="452438"/>
                    </a:lnTo>
                    <a:lnTo>
                      <a:pt x="276225" y="516732"/>
                    </a:lnTo>
                    <a:lnTo>
                      <a:pt x="297656" y="497682"/>
                    </a:lnTo>
                    <a:lnTo>
                      <a:pt x="314325" y="438150"/>
                    </a:lnTo>
                    <a:lnTo>
                      <a:pt x="326231" y="440532"/>
                    </a:lnTo>
                    <a:lnTo>
                      <a:pt x="328612" y="478632"/>
                    </a:lnTo>
                    <a:lnTo>
                      <a:pt x="338137" y="502444"/>
                    </a:lnTo>
                    <a:lnTo>
                      <a:pt x="369094" y="514350"/>
                    </a:lnTo>
                    <a:lnTo>
                      <a:pt x="409575" y="495300"/>
                    </a:lnTo>
                    <a:lnTo>
                      <a:pt x="440531" y="476250"/>
                    </a:lnTo>
                    <a:lnTo>
                      <a:pt x="485775" y="464344"/>
                    </a:lnTo>
                    <a:lnTo>
                      <a:pt x="521494" y="457200"/>
                    </a:lnTo>
                    <a:lnTo>
                      <a:pt x="550069" y="454819"/>
                    </a:lnTo>
                    <a:lnTo>
                      <a:pt x="583406" y="485775"/>
                    </a:lnTo>
                    <a:lnTo>
                      <a:pt x="597694" y="516732"/>
                    </a:lnTo>
                    <a:lnTo>
                      <a:pt x="614362" y="535782"/>
                    </a:lnTo>
                    <a:lnTo>
                      <a:pt x="654844" y="533400"/>
                    </a:lnTo>
                    <a:lnTo>
                      <a:pt x="685800" y="500063"/>
                    </a:lnTo>
                    <a:lnTo>
                      <a:pt x="700087" y="476250"/>
                    </a:lnTo>
                    <a:lnTo>
                      <a:pt x="719138" y="474694"/>
                    </a:lnTo>
                    <a:lnTo>
                      <a:pt x="735549" y="474694"/>
                    </a:lnTo>
                    <a:cubicBezTo>
                      <a:pt x="735635" y="469657"/>
                      <a:pt x="735720" y="464619"/>
                      <a:pt x="735806" y="459582"/>
                    </a:cubicBezTo>
                    <a:lnTo>
                      <a:pt x="771525" y="457200"/>
                    </a:lnTo>
                    <a:lnTo>
                      <a:pt x="802444" y="441172"/>
                    </a:lnTo>
                    <a:lnTo>
                      <a:pt x="833437" y="464344"/>
                    </a:lnTo>
                    <a:lnTo>
                      <a:pt x="885825" y="473869"/>
                    </a:lnTo>
                    <a:lnTo>
                      <a:pt x="914400" y="466725"/>
                    </a:lnTo>
                    <a:lnTo>
                      <a:pt x="973931" y="457200"/>
                    </a:lnTo>
                    <a:lnTo>
                      <a:pt x="1033462" y="450057"/>
                    </a:lnTo>
                    <a:lnTo>
                      <a:pt x="1054894" y="454819"/>
                    </a:lnTo>
                    <a:lnTo>
                      <a:pt x="1100137" y="454819"/>
                    </a:lnTo>
                    <a:lnTo>
                      <a:pt x="1119187" y="452438"/>
                    </a:lnTo>
                    <a:lnTo>
                      <a:pt x="1114425" y="409575"/>
                    </a:lnTo>
                    <a:lnTo>
                      <a:pt x="1119187" y="421482"/>
                    </a:lnTo>
                    <a:lnTo>
                      <a:pt x="1140619" y="452438"/>
                    </a:lnTo>
                    <a:lnTo>
                      <a:pt x="1166812" y="476250"/>
                    </a:lnTo>
                    <a:lnTo>
                      <a:pt x="1166812" y="509588"/>
                    </a:lnTo>
                    <a:lnTo>
                      <a:pt x="1193006" y="521494"/>
                    </a:lnTo>
                    <a:lnTo>
                      <a:pt x="1212056" y="504825"/>
                    </a:lnTo>
                    <a:lnTo>
                      <a:pt x="1214437" y="464344"/>
                    </a:lnTo>
                    <a:lnTo>
                      <a:pt x="1183481" y="416719"/>
                    </a:lnTo>
                    <a:lnTo>
                      <a:pt x="1140619" y="369094"/>
                    </a:lnTo>
                    <a:lnTo>
                      <a:pt x="1090612" y="347663"/>
                    </a:lnTo>
                    <a:lnTo>
                      <a:pt x="1057275" y="323850"/>
                    </a:lnTo>
                    <a:lnTo>
                      <a:pt x="1002506" y="288132"/>
                    </a:lnTo>
                    <a:lnTo>
                      <a:pt x="964406" y="233363"/>
                    </a:lnTo>
                    <a:lnTo>
                      <a:pt x="940594" y="195263"/>
                    </a:lnTo>
                    <a:lnTo>
                      <a:pt x="890587" y="183357"/>
                    </a:lnTo>
                    <a:lnTo>
                      <a:pt x="831056" y="154782"/>
                    </a:lnTo>
                    <a:lnTo>
                      <a:pt x="788194" y="97632"/>
                    </a:lnTo>
                    <a:lnTo>
                      <a:pt x="762000" y="76200"/>
                    </a:lnTo>
                    <a:lnTo>
                      <a:pt x="745331" y="52388"/>
                    </a:lnTo>
                    <a:lnTo>
                      <a:pt x="728662" y="28575"/>
                    </a:lnTo>
                    <a:lnTo>
                      <a:pt x="692944" y="50007"/>
                    </a:lnTo>
                    <a:lnTo>
                      <a:pt x="681037" y="71438"/>
                    </a:lnTo>
                    <a:lnTo>
                      <a:pt x="688181" y="54587"/>
                    </a:lnTo>
                    <a:lnTo>
                      <a:pt x="650338" y="44145"/>
                    </a:lnTo>
                    <a:lnTo>
                      <a:pt x="647627" y="76201"/>
                    </a:lnTo>
                    <a:lnTo>
                      <a:pt x="635500" y="96167"/>
                    </a:lnTo>
                    <a:lnTo>
                      <a:pt x="633045" y="65393"/>
                    </a:lnTo>
                    <a:lnTo>
                      <a:pt x="576631" y="32056"/>
                    </a:lnTo>
                    <a:lnTo>
                      <a:pt x="557212" y="57150"/>
                    </a:lnTo>
                    <a:lnTo>
                      <a:pt x="523507" y="20700"/>
                    </a:lnTo>
                    <a:lnTo>
                      <a:pt x="473869" y="52388"/>
                    </a:lnTo>
                    <a:lnTo>
                      <a:pt x="447675" y="0"/>
                    </a:lnTo>
                    <a:close/>
                  </a:path>
                </a:pathLst>
              </a:custGeom>
              <a:solidFill>
                <a:srgbClr val="99663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6" name="Gruppieren 29"/>
              <p:cNvGrpSpPr/>
              <p:nvPr/>
            </p:nvGrpSpPr>
            <p:grpSpPr>
              <a:xfrm>
                <a:off x="5024438" y="4143124"/>
                <a:ext cx="588141" cy="347914"/>
                <a:chOff x="5024438" y="4143124"/>
                <a:chExt cx="588141" cy="347914"/>
              </a:xfrm>
            </p:grpSpPr>
            <p:sp>
              <p:nvSpPr>
                <p:cNvPr id="26" name="Freihandform 25"/>
                <p:cNvSpPr/>
                <p:nvPr/>
              </p:nvSpPr>
              <p:spPr>
                <a:xfrm>
                  <a:off x="5024438" y="4305300"/>
                  <a:ext cx="171450" cy="185738"/>
                </a:xfrm>
                <a:custGeom>
                  <a:avLst/>
                  <a:gdLst>
                    <a:gd name="connsiteX0" fmla="*/ 0 w 171450"/>
                    <a:gd name="connsiteY0" fmla="*/ 185738 h 185738"/>
                    <a:gd name="connsiteX1" fmla="*/ 9525 w 171450"/>
                    <a:gd name="connsiteY1" fmla="*/ 157163 h 185738"/>
                    <a:gd name="connsiteX2" fmla="*/ 11906 w 171450"/>
                    <a:gd name="connsiteY2" fmla="*/ 150019 h 185738"/>
                    <a:gd name="connsiteX3" fmla="*/ 19050 w 171450"/>
                    <a:gd name="connsiteY3" fmla="*/ 135731 h 185738"/>
                    <a:gd name="connsiteX4" fmla="*/ 26193 w 171450"/>
                    <a:gd name="connsiteY4" fmla="*/ 130969 h 185738"/>
                    <a:gd name="connsiteX5" fmla="*/ 30956 w 171450"/>
                    <a:gd name="connsiteY5" fmla="*/ 116681 h 185738"/>
                    <a:gd name="connsiteX6" fmla="*/ 33337 w 171450"/>
                    <a:gd name="connsiteY6" fmla="*/ 109538 h 185738"/>
                    <a:gd name="connsiteX7" fmla="*/ 38100 w 171450"/>
                    <a:gd name="connsiteY7" fmla="*/ 102394 h 185738"/>
                    <a:gd name="connsiteX8" fmla="*/ 40481 w 171450"/>
                    <a:gd name="connsiteY8" fmla="*/ 57150 h 185738"/>
                    <a:gd name="connsiteX9" fmla="*/ 42862 w 171450"/>
                    <a:gd name="connsiteY9" fmla="*/ 47625 h 185738"/>
                    <a:gd name="connsiteX10" fmla="*/ 52387 w 171450"/>
                    <a:gd name="connsiteY10" fmla="*/ 45244 h 185738"/>
                    <a:gd name="connsiteX11" fmla="*/ 85725 w 171450"/>
                    <a:gd name="connsiteY11" fmla="*/ 47625 h 185738"/>
                    <a:gd name="connsiteX12" fmla="*/ 100012 w 171450"/>
                    <a:gd name="connsiteY12" fmla="*/ 52388 h 185738"/>
                    <a:gd name="connsiteX13" fmla="*/ 114300 w 171450"/>
                    <a:gd name="connsiteY13" fmla="*/ 45244 h 185738"/>
                    <a:gd name="connsiteX14" fmla="*/ 119062 w 171450"/>
                    <a:gd name="connsiteY14" fmla="*/ 38100 h 185738"/>
                    <a:gd name="connsiteX15" fmla="*/ 135731 w 171450"/>
                    <a:gd name="connsiteY15" fmla="*/ 26194 h 185738"/>
                    <a:gd name="connsiteX16" fmla="*/ 142875 w 171450"/>
                    <a:gd name="connsiteY16" fmla="*/ 23813 h 185738"/>
                    <a:gd name="connsiteX17" fmla="*/ 164306 w 171450"/>
                    <a:gd name="connsiteY17" fmla="*/ 14288 h 185738"/>
                    <a:gd name="connsiteX18" fmla="*/ 171450 w 171450"/>
                    <a:gd name="connsiteY18" fmla="*/ 11906 h 185738"/>
                    <a:gd name="connsiteX19" fmla="*/ 169068 w 171450"/>
                    <a:gd name="connsiteY19" fmla="*/ 0 h 1857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71450" h="185738">
                      <a:moveTo>
                        <a:pt x="0" y="185738"/>
                      </a:moveTo>
                      <a:lnTo>
                        <a:pt x="9525" y="157163"/>
                      </a:lnTo>
                      <a:lnTo>
                        <a:pt x="11906" y="150019"/>
                      </a:lnTo>
                      <a:cubicBezTo>
                        <a:pt x="13843" y="144207"/>
                        <a:pt x="14433" y="140348"/>
                        <a:pt x="19050" y="135731"/>
                      </a:cubicBezTo>
                      <a:cubicBezTo>
                        <a:pt x="21073" y="133708"/>
                        <a:pt x="23812" y="132556"/>
                        <a:pt x="26193" y="130969"/>
                      </a:cubicBezTo>
                      <a:lnTo>
                        <a:pt x="30956" y="116681"/>
                      </a:lnTo>
                      <a:cubicBezTo>
                        <a:pt x="31750" y="114300"/>
                        <a:pt x="31945" y="111626"/>
                        <a:pt x="33337" y="109538"/>
                      </a:cubicBezTo>
                      <a:lnTo>
                        <a:pt x="38100" y="102394"/>
                      </a:lnTo>
                      <a:cubicBezTo>
                        <a:pt x="38894" y="87313"/>
                        <a:pt x="39173" y="72195"/>
                        <a:pt x="40481" y="57150"/>
                      </a:cubicBezTo>
                      <a:cubicBezTo>
                        <a:pt x="40764" y="53890"/>
                        <a:pt x="40548" y="49939"/>
                        <a:pt x="42862" y="47625"/>
                      </a:cubicBezTo>
                      <a:cubicBezTo>
                        <a:pt x="45176" y="45311"/>
                        <a:pt x="49212" y="46038"/>
                        <a:pt x="52387" y="45244"/>
                      </a:cubicBezTo>
                      <a:cubicBezTo>
                        <a:pt x="63500" y="46038"/>
                        <a:pt x="74707" y="45972"/>
                        <a:pt x="85725" y="47625"/>
                      </a:cubicBezTo>
                      <a:cubicBezTo>
                        <a:pt x="90689" y="48370"/>
                        <a:pt x="100012" y="52388"/>
                        <a:pt x="100012" y="52388"/>
                      </a:cubicBezTo>
                      <a:cubicBezTo>
                        <a:pt x="105820" y="50451"/>
                        <a:pt x="109686" y="49858"/>
                        <a:pt x="114300" y="45244"/>
                      </a:cubicBezTo>
                      <a:cubicBezTo>
                        <a:pt x="116324" y="43220"/>
                        <a:pt x="117038" y="40124"/>
                        <a:pt x="119062" y="38100"/>
                      </a:cubicBezTo>
                      <a:cubicBezTo>
                        <a:pt x="120143" y="37019"/>
                        <a:pt x="133025" y="27547"/>
                        <a:pt x="135731" y="26194"/>
                      </a:cubicBezTo>
                      <a:cubicBezTo>
                        <a:pt x="137976" y="25072"/>
                        <a:pt x="140494" y="24607"/>
                        <a:pt x="142875" y="23813"/>
                      </a:cubicBezTo>
                      <a:cubicBezTo>
                        <a:pt x="154196" y="16264"/>
                        <a:pt x="147301" y="19956"/>
                        <a:pt x="164306" y="14288"/>
                      </a:cubicBezTo>
                      <a:lnTo>
                        <a:pt x="171450" y="11906"/>
                      </a:lnTo>
                      <a:lnTo>
                        <a:pt x="169068" y="0"/>
                      </a:ln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7" name="Gruppieren 28"/>
                <p:cNvGrpSpPr/>
                <p:nvPr/>
              </p:nvGrpSpPr>
              <p:grpSpPr>
                <a:xfrm>
                  <a:off x="5079206" y="4143124"/>
                  <a:ext cx="533373" cy="307432"/>
                  <a:chOff x="5079206" y="4143124"/>
                  <a:chExt cx="533373" cy="307432"/>
                </a:xfrm>
              </p:grpSpPr>
              <p:sp>
                <p:nvSpPr>
                  <p:cNvPr id="21" name="Freihandform 20"/>
                  <p:cNvSpPr/>
                  <p:nvPr/>
                </p:nvSpPr>
                <p:spPr>
                  <a:xfrm>
                    <a:off x="5079206" y="4143483"/>
                    <a:ext cx="107157" cy="97164"/>
                  </a:xfrm>
                  <a:custGeom>
                    <a:avLst/>
                    <a:gdLst>
                      <a:gd name="connsiteX0" fmla="*/ 107157 w 107157"/>
                      <a:gd name="connsiteY0" fmla="*/ 7036 h 97164"/>
                      <a:gd name="connsiteX1" fmla="*/ 71438 w 107157"/>
                      <a:gd name="connsiteY1" fmla="*/ 4655 h 97164"/>
                      <a:gd name="connsiteX2" fmla="*/ 57150 w 107157"/>
                      <a:gd name="connsiteY2" fmla="*/ 9417 h 97164"/>
                      <a:gd name="connsiteX3" fmla="*/ 52388 w 107157"/>
                      <a:gd name="connsiteY3" fmla="*/ 23705 h 97164"/>
                      <a:gd name="connsiteX4" fmla="*/ 50007 w 107157"/>
                      <a:gd name="connsiteY4" fmla="*/ 30848 h 97164"/>
                      <a:gd name="connsiteX5" fmla="*/ 42863 w 107157"/>
                      <a:gd name="connsiteY5" fmla="*/ 68948 h 97164"/>
                      <a:gd name="connsiteX6" fmla="*/ 38100 w 107157"/>
                      <a:gd name="connsiteY6" fmla="*/ 85617 h 97164"/>
                      <a:gd name="connsiteX7" fmla="*/ 30957 w 107157"/>
                      <a:gd name="connsiteY7" fmla="*/ 87998 h 97164"/>
                      <a:gd name="connsiteX8" fmla="*/ 0 w 107157"/>
                      <a:gd name="connsiteY8" fmla="*/ 92761 h 971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7157" h="97164">
                        <a:moveTo>
                          <a:pt x="107157" y="7036"/>
                        </a:moveTo>
                        <a:cubicBezTo>
                          <a:pt x="86050" y="0"/>
                          <a:pt x="97859" y="1718"/>
                          <a:pt x="71438" y="4655"/>
                        </a:cubicBezTo>
                        <a:cubicBezTo>
                          <a:pt x="66675" y="6242"/>
                          <a:pt x="58737" y="4654"/>
                          <a:pt x="57150" y="9417"/>
                        </a:cubicBezTo>
                        <a:lnTo>
                          <a:pt x="52388" y="23705"/>
                        </a:lnTo>
                        <a:lnTo>
                          <a:pt x="50007" y="30848"/>
                        </a:lnTo>
                        <a:cubicBezTo>
                          <a:pt x="45195" y="78958"/>
                          <a:pt x="51362" y="34946"/>
                          <a:pt x="42863" y="68948"/>
                        </a:cubicBezTo>
                        <a:cubicBezTo>
                          <a:pt x="42842" y="69033"/>
                          <a:pt x="39240" y="84477"/>
                          <a:pt x="38100" y="85617"/>
                        </a:cubicBezTo>
                        <a:cubicBezTo>
                          <a:pt x="36325" y="87392"/>
                          <a:pt x="33338" y="87204"/>
                          <a:pt x="30957" y="87998"/>
                        </a:cubicBezTo>
                        <a:cubicBezTo>
                          <a:pt x="17209" y="97164"/>
                          <a:pt x="26675" y="92761"/>
                          <a:pt x="0" y="92761"/>
                        </a:cubicBezTo>
                      </a:path>
                    </a:pathLst>
                  </a:cu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" name="Freihandform 23"/>
                  <p:cNvSpPr/>
                  <p:nvPr/>
                </p:nvSpPr>
                <p:spPr>
                  <a:xfrm>
                    <a:off x="5514975" y="4143124"/>
                    <a:ext cx="97604" cy="112170"/>
                  </a:xfrm>
                  <a:custGeom>
                    <a:avLst/>
                    <a:gdLst>
                      <a:gd name="connsiteX0" fmla="*/ 0 w 97604"/>
                      <a:gd name="connsiteY0" fmla="*/ 66926 h 112170"/>
                      <a:gd name="connsiteX1" fmla="*/ 7144 w 97604"/>
                      <a:gd name="connsiteY1" fmla="*/ 76451 h 112170"/>
                      <a:gd name="connsiteX2" fmla="*/ 21431 w 97604"/>
                      <a:gd name="connsiteY2" fmla="*/ 83595 h 112170"/>
                      <a:gd name="connsiteX3" fmla="*/ 26194 w 97604"/>
                      <a:gd name="connsiteY3" fmla="*/ 90739 h 112170"/>
                      <a:gd name="connsiteX4" fmla="*/ 40481 w 97604"/>
                      <a:gd name="connsiteY4" fmla="*/ 100264 h 112170"/>
                      <a:gd name="connsiteX5" fmla="*/ 47625 w 97604"/>
                      <a:gd name="connsiteY5" fmla="*/ 105026 h 112170"/>
                      <a:gd name="connsiteX6" fmla="*/ 57150 w 97604"/>
                      <a:gd name="connsiteY6" fmla="*/ 107407 h 112170"/>
                      <a:gd name="connsiteX7" fmla="*/ 69056 w 97604"/>
                      <a:gd name="connsiteY7" fmla="*/ 109789 h 112170"/>
                      <a:gd name="connsiteX8" fmla="*/ 76200 w 97604"/>
                      <a:gd name="connsiteY8" fmla="*/ 112170 h 112170"/>
                      <a:gd name="connsiteX9" fmla="*/ 90488 w 97604"/>
                      <a:gd name="connsiteY9" fmla="*/ 109789 h 112170"/>
                      <a:gd name="connsiteX10" fmla="*/ 92869 w 97604"/>
                      <a:gd name="connsiteY10" fmla="*/ 90739 h 112170"/>
                      <a:gd name="connsiteX11" fmla="*/ 78581 w 97604"/>
                      <a:gd name="connsiteY11" fmla="*/ 83595 h 112170"/>
                      <a:gd name="connsiteX12" fmla="*/ 76200 w 97604"/>
                      <a:gd name="connsiteY12" fmla="*/ 19301 h 112170"/>
                      <a:gd name="connsiteX13" fmla="*/ 71438 w 97604"/>
                      <a:gd name="connsiteY13" fmla="*/ 12157 h 112170"/>
                      <a:gd name="connsiteX14" fmla="*/ 42863 w 97604"/>
                      <a:gd name="connsiteY14" fmla="*/ 5014 h 112170"/>
                      <a:gd name="connsiteX15" fmla="*/ 26194 w 97604"/>
                      <a:gd name="connsiteY15" fmla="*/ 251 h 1121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97604" h="112170">
                        <a:moveTo>
                          <a:pt x="0" y="66926"/>
                        </a:moveTo>
                        <a:cubicBezTo>
                          <a:pt x="2381" y="70101"/>
                          <a:pt x="4338" y="73645"/>
                          <a:pt x="7144" y="76451"/>
                        </a:cubicBezTo>
                        <a:cubicBezTo>
                          <a:pt x="11761" y="81068"/>
                          <a:pt x="15620" y="81658"/>
                          <a:pt x="21431" y="83595"/>
                        </a:cubicBezTo>
                        <a:cubicBezTo>
                          <a:pt x="23019" y="85976"/>
                          <a:pt x="24040" y="88854"/>
                          <a:pt x="26194" y="90739"/>
                        </a:cubicBezTo>
                        <a:cubicBezTo>
                          <a:pt x="30501" y="94508"/>
                          <a:pt x="35719" y="97089"/>
                          <a:pt x="40481" y="100264"/>
                        </a:cubicBezTo>
                        <a:cubicBezTo>
                          <a:pt x="42862" y="101851"/>
                          <a:pt x="44849" y="104332"/>
                          <a:pt x="47625" y="105026"/>
                        </a:cubicBezTo>
                        <a:cubicBezTo>
                          <a:pt x="50800" y="105820"/>
                          <a:pt x="53955" y="106697"/>
                          <a:pt x="57150" y="107407"/>
                        </a:cubicBezTo>
                        <a:cubicBezTo>
                          <a:pt x="61101" y="108285"/>
                          <a:pt x="65130" y="108807"/>
                          <a:pt x="69056" y="109789"/>
                        </a:cubicBezTo>
                        <a:cubicBezTo>
                          <a:pt x="71491" y="110398"/>
                          <a:pt x="73819" y="111376"/>
                          <a:pt x="76200" y="112170"/>
                        </a:cubicBezTo>
                        <a:cubicBezTo>
                          <a:pt x="80963" y="111376"/>
                          <a:pt x="86169" y="111948"/>
                          <a:pt x="90488" y="109789"/>
                        </a:cubicBezTo>
                        <a:cubicBezTo>
                          <a:pt x="97604" y="106231"/>
                          <a:pt x="95657" y="95618"/>
                          <a:pt x="92869" y="90739"/>
                        </a:cubicBezTo>
                        <a:cubicBezTo>
                          <a:pt x="90696" y="86936"/>
                          <a:pt x="82249" y="84817"/>
                          <a:pt x="78581" y="83595"/>
                        </a:cubicBezTo>
                        <a:cubicBezTo>
                          <a:pt x="77787" y="62164"/>
                          <a:pt x="78334" y="40641"/>
                          <a:pt x="76200" y="19301"/>
                        </a:cubicBezTo>
                        <a:cubicBezTo>
                          <a:pt x="75915" y="16453"/>
                          <a:pt x="73865" y="13674"/>
                          <a:pt x="71438" y="12157"/>
                        </a:cubicBezTo>
                        <a:cubicBezTo>
                          <a:pt x="64578" y="7870"/>
                          <a:pt x="50553" y="6296"/>
                          <a:pt x="42863" y="5014"/>
                        </a:cubicBezTo>
                        <a:cubicBezTo>
                          <a:pt x="27822" y="0"/>
                          <a:pt x="33595" y="251"/>
                          <a:pt x="26194" y="251"/>
                        </a:cubicBezTo>
                      </a:path>
                    </a:pathLst>
                  </a:cu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5" name="Freihandform 24"/>
                  <p:cNvSpPr/>
                  <p:nvPr/>
                </p:nvSpPr>
                <p:spPr>
                  <a:xfrm>
                    <a:off x="5148263" y="4195763"/>
                    <a:ext cx="183356" cy="92868"/>
                  </a:xfrm>
                  <a:custGeom>
                    <a:avLst/>
                    <a:gdLst>
                      <a:gd name="connsiteX0" fmla="*/ 0 w 183356"/>
                      <a:gd name="connsiteY0" fmla="*/ 92868 h 92868"/>
                      <a:gd name="connsiteX1" fmla="*/ 21431 w 183356"/>
                      <a:gd name="connsiteY1" fmla="*/ 85725 h 92868"/>
                      <a:gd name="connsiteX2" fmla="*/ 71437 w 183356"/>
                      <a:gd name="connsiteY2" fmla="*/ 78581 h 92868"/>
                      <a:gd name="connsiteX3" fmla="*/ 80962 w 183356"/>
                      <a:gd name="connsiteY3" fmla="*/ 47625 h 92868"/>
                      <a:gd name="connsiteX4" fmla="*/ 85725 w 183356"/>
                      <a:gd name="connsiteY4" fmla="*/ 40481 h 92868"/>
                      <a:gd name="connsiteX5" fmla="*/ 97631 w 183356"/>
                      <a:gd name="connsiteY5" fmla="*/ 30956 h 92868"/>
                      <a:gd name="connsiteX6" fmla="*/ 100012 w 183356"/>
                      <a:gd name="connsiteY6" fmla="*/ 23812 h 92868"/>
                      <a:gd name="connsiteX7" fmla="*/ 107156 w 183356"/>
                      <a:gd name="connsiteY7" fmla="*/ 21431 h 92868"/>
                      <a:gd name="connsiteX8" fmla="*/ 121443 w 183356"/>
                      <a:gd name="connsiteY8" fmla="*/ 11906 h 92868"/>
                      <a:gd name="connsiteX9" fmla="*/ 142875 w 183356"/>
                      <a:gd name="connsiteY9" fmla="*/ 4762 h 92868"/>
                      <a:gd name="connsiteX10" fmla="*/ 157162 w 183356"/>
                      <a:gd name="connsiteY10" fmla="*/ 0 h 92868"/>
                      <a:gd name="connsiteX11" fmla="*/ 183356 w 183356"/>
                      <a:gd name="connsiteY11" fmla="*/ 0 h 92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83356" h="92868">
                        <a:moveTo>
                          <a:pt x="0" y="92868"/>
                        </a:moveTo>
                        <a:cubicBezTo>
                          <a:pt x="13189" y="84075"/>
                          <a:pt x="897" y="90859"/>
                          <a:pt x="21431" y="85725"/>
                        </a:cubicBezTo>
                        <a:cubicBezTo>
                          <a:pt x="58682" y="76412"/>
                          <a:pt x="3031" y="83141"/>
                          <a:pt x="71437" y="78581"/>
                        </a:cubicBezTo>
                        <a:cubicBezTo>
                          <a:pt x="88669" y="72838"/>
                          <a:pt x="74488" y="79996"/>
                          <a:pt x="80962" y="47625"/>
                        </a:cubicBezTo>
                        <a:cubicBezTo>
                          <a:pt x="81523" y="44819"/>
                          <a:pt x="84137" y="42862"/>
                          <a:pt x="85725" y="40481"/>
                        </a:cubicBezTo>
                        <a:cubicBezTo>
                          <a:pt x="91434" y="23352"/>
                          <a:pt x="82681" y="42916"/>
                          <a:pt x="97631" y="30956"/>
                        </a:cubicBezTo>
                        <a:cubicBezTo>
                          <a:pt x="99591" y="29388"/>
                          <a:pt x="98237" y="25587"/>
                          <a:pt x="100012" y="23812"/>
                        </a:cubicBezTo>
                        <a:cubicBezTo>
                          <a:pt x="101787" y="22037"/>
                          <a:pt x="104775" y="22225"/>
                          <a:pt x="107156" y="21431"/>
                        </a:cubicBezTo>
                        <a:cubicBezTo>
                          <a:pt x="111918" y="18256"/>
                          <a:pt x="116013" y="13716"/>
                          <a:pt x="121443" y="11906"/>
                        </a:cubicBezTo>
                        <a:lnTo>
                          <a:pt x="142875" y="4762"/>
                        </a:lnTo>
                        <a:cubicBezTo>
                          <a:pt x="142877" y="4761"/>
                          <a:pt x="157161" y="0"/>
                          <a:pt x="157162" y="0"/>
                        </a:cubicBezTo>
                        <a:lnTo>
                          <a:pt x="183356" y="0"/>
                        </a:lnTo>
                      </a:path>
                    </a:pathLst>
                  </a:cu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7" name="Freihandform 26"/>
                  <p:cNvSpPr/>
                  <p:nvPr/>
                </p:nvSpPr>
                <p:spPr>
                  <a:xfrm>
                    <a:off x="5320994" y="4333875"/>
                    <a:ext cx="143351" cy="116681"/>
                  </a:xfrm>
                  <a:custGeom>
                    <a:avLst/>
                    <a:gdLst>
                      <a:gd name="connsiteX0" fmla="*/ 1100 w 143351"/>
                      <a:gd name="connsiteY0" fmla="*/ 116681 h 116681"/>
                      <a:gd name="connsiteX1" fmla="*/ 10625 w 143351"/>
                      <a:gd name="connsiteY1" fmla="*/ 92869 h 116681"/>
                      <a:gd name="connsiteX2" fmla="*/ 13006 w 143351"/>
                      <a:gd name="connsiteY2" fmla="*/ 85725 h 116681"/>
                      <a:gd name="connsiteX3" fmla="*/ 24912 w 143351"/>
                      <a:gd name="connsiteY3" fmla="*/ 73819 h 116681"/>
                      <a:gd name="connsiteX4" fmla="*/ 43962 w 143351"/>
                      <a:gd name="connsiteY4" fmla="*/ 71438 h 116681"/>
                      <a:gd name="connsiteX5" fmla="*/ 58250 w 143351"/>
                      <a:gd name="connsiteY5" fmla="*/ 66675 h 116681"/>
                      <a:gd name="connsiteX6" fmla="*/ 70156 w 143351"/>
                      <a:gd name="connsiteY6" fmla="*/ 64294 h 116681"/>
                      <a:gd name="connsiteX7" fmla="*/ 84444 w 143351"/>
                      <a:gd name="connsiteY7" fmla="*/ 59531 h 116681"/>
                      <a:gd name="connsiteX8" fmla="*/ 89206 w 143351"/>
                      <a:gd name="connsiteY8" fmla="*/ 52388 h 116681"/>
                      <a:gd name="connsiteX9" fmla="*/ 96350 w 143351"/>
                      <a:gd name="connsiteY9" fmla="*/ 47625 h 116681"/>
                      <a:gd name="connsiteX10" fmla="*/ 98731 w 143351"/>
                      <a:gd name="connsiteY10" fmla="*/ 40481 h 116681"/>
                      <a:gd name="connsiteX11" fmla="*/ 105875 w 143351"/>
                      <a:gd name="connsiteY11" fmla="*/ 38100 h 116681"/>
                      <a:gd name="connsiteX12" fmla="*/ 127306 w 143351"/>
                      <a:gd name="connsiteY12" fmla="*/ 33338 h 116681"/>
                      <a:gd name="connsiteX13" fmla="*/ 136831 w 143351"/>
                      <a:gd name="connsiteY13" fmla="*/ 30956 h 116681"/>
                      <a:gd name="connsiteX14" fmla="*/ 141594 w 143351"/>
                      <a:gd name="connsiteY14" fmla="*/ 0 h 1166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43351" h="116681">
                        <a:moveTo>
                          <a:pt x="1100" y="116681"/>
                        </a:moveTo>
                        <a:cubicBezTo>
                          <a:pt x="12011" y="78490"/>
                          <a:pt x="0" y="114118"/>
                          <a:pt x="10625" y="92869"/>
                        </a:cubicBezTo>
                        <a:cubicBezTo>
                          <a:pt x="11748" y="90624"/>
                          <a:pt x="11883" y="87970"/>
                          <a:pt x="13006" y="85725"/>
                        </a:cubicBezTo>
                        <a:cubicBezTo>
                          <a:pt x="15345" y="81047"/>
                          <a:pt x="19398" y="75323"/>
                          <a:pt x="24912" y="73819"/>
                        </a:cubicBezTo>
                        <a:cubicBezTo>
                          <a:pt x="31086" y="72135"/>
                          <a:pt x="37612" y="72232"/>
                          <a:pt x="43962" y="71438"/>
                        </a:cubicBezTo>
                        <a:cubicBezTo>
                          <a:pt x="48725" y="69850"/>
                          <a:pt x="53327" y="67659"/>
                          <a:pt x="58250" y="66675"/>
                        </a:cubicBezTo>
                        <a:cubicBezTo>
                          <a:pt x="62219" y="65881"/>
                          <a:pt x="66251" y="65359"/>
                          <a:pt x="70156" y="64294"/>
                        </a:cubicBezTo>
                        <a:cubicBezTo>
                          <a:pt x="74999" y="62973"/>
                          <a:pt x="84444" y="59531"/>
                          <a:pt x="84444" y="59531"/>
                        </a:cubicBezTo>
                        <a:cubicBezTo>
                          <a:pt x="86031" y="57150"/>
                          <a:pt x="87183" y="54411"/>
                          <a:pt x="89206" y="52388"/>
                        </a:cubicBezTo>
                        <a:cubicBezTo>
                          <a:pt x="91230" y="50364"/>
                          <a:pt x="94562" y="49860"/>
                          <a:pt x="96350" y="47625"/>
                        </a:cubicBezTo>
                        <a:cubicBezTo>
                          <a:pt x="97918" y="45665"/>
                          <a:pt x="96956" y="42256"/>
                          <a:pt x="98731" y="40481"/>
                        </a:cubicBezTo>
                        <a:cubicBezTo>
                          <a:pt x="100506" y="38706"/>
                          <a:pt x="103461" y="38790"/>
                          <a:pt x="105875" y="38100"/>
                        </a:cubicBezTo>
                        <a:cubicBezTo>
                          <a:pt x="116045" y="35195"/>
                          <a:pt x="116249" y="35795"/>
                          <a:pt x="127306" y="33338"/>
                        </a:cubicBezTo>
                        <a:cubicBezTo>
                          <a:pt x="130501" y="32628"/>
                          <a:pt x="133656" y="31750"/>
                          <a:pt x="136831" y="30956"/>
                        </a:cubicBezTo>
                        <a:cubicBezTo>
                          <a:pt x="143351" y="11398"/>
                          <a:pt x="141594" y="21689"/>
                          <a:pt x="141594" y="0"/>
                        </a:cubicBezTo>
                      </a:path>
                    </a:pathLst>
                  </a:cu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  <p:sp>
          <p:nvSpPr>
            <p:cNvPr id="20" name="Freihandform 19"/>
            <p:cNvSpPr/>
            <p:nvPr/>
          </p:nvSpPr>
          <p:spPr>
            <a:xfrm>
              <a:off x="4910138" y="4098130"/>
              <a:ext cx="114300" cy="90488"/>
            </a:xfrm>
            <a:custGeom>
              <a:avLst/>
              <a:gdLst>
                <a:gd name="connsiteX0" fmla="*/ 114300 w 114300"/>
                <a:gd name="connsiteY0" fmla="*/ 0 h 90488"/>
                <a:gd name="connsiteX1" fmla="*/ 73818 w 114300"/>
                <a:gd name="connsiteY1" fmla="*/ 0 h 90488"/>
                <a:gd name="connsiteX2" fmla="*/ 42862 w 114300"/>
                <a:gd name="connsiteY2" fmla="*/ 11907 h 90488"/>
                <a:gd name="connsiteX3" fmla="*/ 21431 w 114300"/>
                <a:gd name="connsiteY3" fmla="*/ 52388 h 90488"/>
                <a:gd name="connsiteX4" fmla="*/ 0 w 114300"/>
                <a:gd name="connsiteY4" fmla="*/ 80963 h 90488"/>
                <a:gd name="connsiteX5" fmla="*/ 21431 w 114300"/>
                <a:gd name="connsiteY5" fmla="*/ 90488 h 90488"/>
                <a:gd name="connsiteX6" fmla="*/ 61912 w 114300"/>
                <a:gd name="connsiteY6" fmla="*/ 80963 h 90488"/>
                <a:gd name="connsiteX7" fmla="*/ 100012 w 114300"/>
                <a:gd name="connsiteY7" fmla="*/ 54769 h 90488"/>
                <a:gd name="connsiteX8" fmla="*/ 114300 w 114300"/>
                <a:gd name="connsiteY8" fmla="*/ 0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90488">
                  <a:moveTo>
                    <a:pt x="114300" y="0"/>
                  </a:moveTo>
                  <a:lnTo>
                    <a:pt x="73818" y="0"/>
                  </a:lnTo>
                  <a:lnTo>
                    <a:pt x="42862" y="11907"/>
                  </a:lnTo>
                  <a:lnTo>
                    <a:pt x="21431" y="52388"/>
                  </a:lnTo>
                  <a:lnTo>
                    <a:pt x="0" y="80963"/>
                  </a:lnTo>
                  <a:lnTo>
                    <a:pt x="21431" y="90488"/>
                  </a:lnTo>
                  <a:lnTo>
                    <a:pt x="61912" y="80963"/>
                  </a:lnTo>
                  <a:lnTo>
                    <a:pt x="100012" y="54769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6E492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 rot="19410788">
              <a:off x="4495799" y="4243387"/>
              <a:ext cx="307449" cy="303110"/>
            </a:xfrm>
            <a:custGeom>
              <a:avLst/>
              <a:gdLst/>
              <a:ahLst/>
              <a:cxnLst>
                <a:cxn ang="0">
                  <a:pos x="47" y="86"/>
                </a:cxn>
                <a:cxn ang="0">
                  <a:pos x="16" y="60"/>
                </a:cxn>
                <a:cxn ang="0">
                  <a:pos x="5" y="45"/>
                </a:cxn>
                <a:cxn ang="0">
                  <a:pos x="34" y="64"/>
                </a:cxn>
                <a:cxn ang="0">
                  <a:pos x="59" y="75"/>
                </a:cxn>
                <a:cxn ang="0">
                  <a:pos x="62" y="18"/>
                </a:cxn>
                <a:cxn ang="0">
                  <a:pos x="78" y="19"/>
                </a:cxn>
                <a:cxn ang="0">
                  <a:pos x="103" y="64"/>
                </a:cxn>
                <a:cxn ang="0">
                  <a:pos x="121" y="56"/>
                </a:cxn>
                <a:cxn ang="0">
                  <a:pos x="114" y="41"/>
                </a:cxn>
                <a:cxn ang="0">
                  <a:pos x="108" y="60"/>
                </a:cxn>
                <a:cxn ang="0">
                  <a:pos x="121" y="49"/>
                </a:cxn>
                <a:cxn ang="0">
                  <a:pos x="201" y="0"/>
                </a:cxn>
                <a:cxn ang="0">
                  <a:pos x="157" y="49"/>
                </a:cxn>
                <a:cxn ang="0">
                  <a:pos x="152" y="60"/>
                </a:cxn>
                <a:cxn ang="0">
                  <a:pos x="201" y="41"/>
                </a:cxn>
                <a:cxn ang="0">
                  <a:pos x="163" y="67"/>
                </a:cxn>
                <a:cxn ang="0">
                  <a:pos x="163" y="94"/>
                </a:cxn>
                <a:cxn ang="0">
                  <a:pos x="231" y="48"/>
                </a:cxn>
                <a:cxn ang="0">
                  <a:pos x="188" y="71"/>
                </a:cxn>
                <a:cxn ang="0">
                  <a:pos x="29" y="75"/>
                </a:cxn>
                <a:cxn ang="0">
                  <a:pos x="90" y="90"/>
                </a:cxn>
                <a:cxn ang="0">
                  <a:pos x="121" y="90"/>
                </a:cxn>
                <a:cxn ang="0">
                  <a:pos x="103" y="79"/>
                </a:cxn>
                <a:cxn ang="0">
                  <a:pos x="108" y="41"/>
                </a:cxn>
                <a:cxn ang="0">
                  <a:pos x="114" y="52"/>
                </a:cxn>
                <a:cxn ang="0">
                  <a:pos x="114" y="71"/>
                </a:cxn>
                <a:cxn ang="0">
                  <a:pos x="41" y="49"/>
                </a:cxn>
              </a:cxnLst>
              <a:rect l="0" t="0" r="r" b="b"/>
              <a:pathLst>
                <a:path w="236" h="101">
                  <a:moveTo>
                    <a:pt x="47" y="86"/>
                  </a:moveTo>
                  <a:cubicBezTo>
                    <a:pt x="10" y="69"/>
                    <a:pt x="29" y="83"/>
                    <a:pt x="16" y="60"/>
                  </a:cubicBezTo>
                  <a:cubicBezTo>
                    <a:pt x="13" y="55"/>
                    <a:pt x="0" y="40"/>
                    <a:pt x="5" y="45"/>
                  </a:cubicBezTo>
                  <a:cubicBezTo>
                    <a:pt x="20" y="60"/>
                    <a:pt x="10" y="53"/>
                    <a:pt x="34" y="64"/>
                  </a:cubicBezTo>
                  <a:cubicBezTo>
                    <a:pt x="47" y="39"/>
                    <a:pt x="54" y="63"/>
                    <a:pt x="59" y="75"/>
                  </a:cubicBezTo>
                  <a:cubicBezTo>
                    <a:pt x="60" y="46"/>
                    <a:pt x="53" y="46"/>
                    <a:pt x="62" y="18"/>
                  </a:cubicBezTo>
                  <a:cubicBezTo>
                    <a:pt x="66" y="8"/>
                    <a:pt x="75" y="9"/>
                    <a:pt x="78" y="19"/>
                  </a:cubicBezTo>
                  <a:cubicBezTo>
                    <a:pt x="83" y="35"/>
                    <a:pt x="96" y="48"/>
                    <a:pt x="103" y="64"/>
                  </a:cubicBezTo>
                  <a:cubicBezTo>
                    <a:pt x="109" y="61"/>
                    <a:pt x="119" y="60"/>
                    <a:pt x="121" y="56"/>
                  </a:cubicBezTo>
                  <a:cubicBezTo>
                    <a:pt x="124" y="51"/>
                    <a:pt x="123" y="39"/>
                    <a:pt x="114" y="41"/>
                  </a:cubicBezTo>
                  <a:cubicBezTo>
                    <a:pt x="105" y="44"/>
                    <a:pt x="103" y="54"/>
                    <a:pt x="108" y="60"/>
                  </a:cubicBezTo>
                  <a:cubicBezTo>
                    <a:pt x="111" y="64"/>
                    <a:pt x="116" y="52"/>
                    <a:pt x="121" y="49"/>
                  </a:cubicBezTo>
                  <a:cubicBezTo>
                    <a:pt x="160" y="20"/>
                    <a:pt x="168" y="27"/>
                    <a:pt x="201" y="0"/>
                  </a:cubicBezTo>
                  <a:cubicBezTo>
                    <a:pt x="217" y="15"/>
                    <a:pt x="165" y="32"/>
                    <a:pt x="157" y="49"/>
                  </a:cubicBezTo>
                  <a:cubicBezTo>
                    <a:pt x="155" y="53"/>
                    <a:pt x="145" y="61"/>
                    <a:pt x="152" y="60"/>
                  </a:cubicBezTo>
                  <a:cubicBezTo>
                    <a:pt x="170" y="57"/>
                    <a:pt x="201" y="41"/>
                    <a:pt x="201" y="41"/>
                  </a:cubicBezTo>
                  <a:cubicBezTo>
                    <a:pt x="172" y="17"/>
                    <a:pt x="183" y="50"/>
                    <a:pt x="163" y="67"/>
                  </a:cubicBezTo>
                  <a:cubicBezTo>
                    <a:pt x="159" y="77"/>
                    <a:pt x="149" y="94"/>
                    <a:pt x="163" y="94"/>
                  </a:cubicBezTo>
                  <a:cubicBezTo>
                    <a:pt x="170" y="94"/>
                    <a:pt x="228" y="52"/>
                    <a:pt x="231" y="48"/>
                  </a:cubicBezTo>
                  <a:cubicBezTo>
                    <a:pt x="236" y="44"/>
                    <a:pt x="181" y="75"/>
                    <a:pt x="188" y="71"/>
                  </a:cubicBezTo>
                  <a:cubicBezTo>
                    <a:pt x="139" y="65"/>
                    <a:pt x="77" y="73"/>
                    <a:pt x="29" y="75"/>
                  </a:cubicBezTo>
                  <a:cubicBezTo>
                    <a:pt x="49" y="83"/>
                    <a:pt x="67" y="86"/>
                    <a:pt x="90" y="90"/>
                  </a:cubicBezTo>
                  <a:cubicBezTo>
                    <a:pt x="106" y="96"/>
                    <a:pt x="170" y="101"/>
                    <a:pt x="121" y="90"/>
                  </a:cubicBezTo>
                  <a:cubicBezTo>
                    <a:pt x="114" y="86"/>
                    <a:pt x="105" y="84"/>
                    <a:pt x="103" y="79"/>
                  </a:cubicBezTo>
                  <a:cubicBezTo>
                    <a:pt x="100" y="66"/>
                    <a:pt x="103" y="53"/>
                    <a:pt x="108" y="41"/>
                  </a:cubicBezTo>
                  <a:cubicBezTo>
                    <a:pt x="109" y="37"/>
                    <a:pt x="113" y="48"/>
                    <a:pt x="114" y="52"/>
                  </a:cubicBezTo>
                  <a:cubicBezTo>
                    <a:pt x="116" y="58"/>
                    <a:pt x="114" y="65"/>
                    <a:pt x="114" y="71"/>
                  </a:cubicBezTo>
                  <a:lnTo>
                    <a:pt x="41" y="49"/>
                  </a:lnTo>
                </a:path>
              </a:pathLst>
            </a:cu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344" tIns="45673" rIns="91344" bIns="45673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7"/>
            <p:cNvSpPr>
              <a:spLocks/>
            </p:cNvSpPr>
            <p:nvPr/>
          </p:nvSpPr>
          <p:spPr bwMode="auto">
            <a:xfrm>
              <a:off x="4855504" y="4392956"/>
              <a:ext cx="347795" cy="148776"/>
            </a:xfrm>
            <a:custGeom>
              <a:avLst/>
              <a:gdLst/>
              <a:ahLst/>
              <a:cxnLst>
                <a:cxn ang="0">
                  <a:pos x="47" y="86"/>
                </a:cxn>
                <a:cxn ang="0">
                  <a:pos x="16" y="60"/>
                </a:cxn>
                <a:cxn ang="0">
                  <a:pos x="5" y="45"/>
                </a:cxn>
                <a:cxn ang="0">
                  <a:pos x="34" y="64"/>
                </a:cxn>
                <a:cxn ang="0">
                  <a:pos x="59" y="75"/>
                </a:cxn>
                <a:cxn ang="0">
                  <a:pos x="62" y="18"/>
                </a:cxn>
                <a:cxn ang="0">
                  <a:pos x="78" y="19"/>
                </a:cxn>
                <a:cxn ang="0">
                  <a:pos x="103" y="64"/>
                </a:cxn>
                <a:cxn ang="0">
                  <a:pos x="121" y="56"/>
                </a:cxn>
                <a:cxn ang="0">
                  <a:pos x="114" y="41"/>
                </a:cxn>
                <a:cxn ang="0">
                  <a:pos x="108" y="60"/>
                </a:cxn>
                <a:cxn ang="0">
                  <a:pos x="121" y="49"/>
                </a:cxn>
                <a:cxn ang="0">
                  <a:pos x="201" y="0"/>
                </a:cxn>
                <a:cxn ang="0">
                  <a:pos x="157" y="49"/>
                </a:cxn>
                <a:cxn ang="0">
                  <a:pos x="152" y="60"/>
                </a:cxn>
                <a:cxn ang="0">
                  <a:pos x="201" y="41"/>
                </a:cxn>
                <a:cxn ang="0">
                  <a:pos x="163" y="67"/>
                </a:cxn>
                <a:cxn ang="0">
                  <a:pos x="163" y="94"/>
                </a:cxn>
                <a:cxn ang="0">
                  <a:pos x="231" y="48"/>
                </a:cxn>
                <a:cxn ang="0">
                  <a:pos x="188" y="71"/>
                </a:cxn>
                <a:cxn ang="0">
                  <a:pos x="29" y="75"/>
                </a:cxn>
                <a:cxn ang="0">
                  <a:pos x="90" y="90"/>
                </a:cxn>
                <a:cxn ang="0">
                  <a:pos x="121" y="90"/>
                </a:cxn>
                <a:cxn ang="0">
                  <a:pos x="103" y="79"/>
                </a:cxn>
                <a:cxn ang="0">
                  <a:pos x="108" y="41"/>
                </a:cxn>
                <a:cxn ang="0">
                  <a:pos x="114" y="52"/>
                </a:cxn>
                <a:cxn ang="0">
                  <a:pos x="114" y="71"/>
                </a:cxn>
                <a:cxn ang="0">
                  <a:pos x="41" y="49"/>
                </a:cxn>
              </a:cxnLst>
              <a:rect l="0" t="0" r="r" b="b"/>
              <a:pathLst>
                <a:path w="236" h="101">
                  <a:moveTo>
                    <a:pt x="47" y="86"/>
                  </a:moveTo>
                  <a:cubicBezTo>
                    <a:pt x="10" y="69"/>
                    <a:pt x="29" y="83"/>
                    <a:pt x="16" y="60"/>
                  </a:cubicBezTo>
                  <a:cubicBezTo>
                    <a:pt x="13" y="55"/>
                    <a:pt x="0" y="40"/>
                    <a:pt x="5" y="45"/>
                  </a:cubicBezTo>
                  <a:cubicBezTo>
                    <a:pt x="20" y="60"/>
                    <a:pt x="10" y="53"/>
                    <a:pt x="34" y="64"/>
                  </a:cubicBezTo>
                  <a:cubicBezTo>
                    <a:pt x="47" y="39"/>
                    <a:pt x="54" y="63"/>
                    <a:pt x="59" y="75"/>
                  </a:cubicBezTo>
                  <a:cubicBezTo>
                    <a:pt x="60" y="46"/>
                    <a:pt x="53" y="46"/>
                    <a:pt x="62" y="18"/>
                  </a:cubicBezTo>
                  <a:cubicBezTo>
                    <a:pt x="66" y="8"/>
                    <a:pt x="75" y="9"/>
                    <a:pt x="78" y="19"/>
                  </a:cubicBezTo>
                  <a:cubicBezTo>
                    <a:pt x="83" y="35"/>
                    <a:pt x="96" y="48"/>
                    <a:pt x="103" y="64"/>
                  </a:cubicBezTo>
                  <a:cubicBezTo>
                    <a:pt x="109" y="61"/>
                    <a:pt x="119" y="60"/>
                    <a:pt x="121" y="56"/>
                  </a:cubicBezTo>
                  <a:cubicBezTo>
                    <a:pt x="124" y="51"/>
                    <a:pt x="123" y="39"/>
                    <a:pt x="114" y="41"/>
                  </a:cubicBezTo>
                  <a:cubicBezTo>
                    <a:pt x="105" y="44"/>
                    <a:pt x="103" y="54"/>
                    <a:pt x="108" y="60"/>
                  </a:cubicBezTo>
                  <a:cubicBezTo>
                    <a:pt x="111" y="64"/>
                    <a:pt x="116" y="52"/>
                    <a:pt x="121" y="49"/>
                  </a:cubicBezTo>
                  <a:cubicBezTo>
                    <a:pt x="160" y="20"/>
                    <a:pt x="168" y="27"/>
                    <a:pt x="201" y="0"/>
                  </a:cubicBezTo>
                  <a:cubicBezTo>
                    <a:pt x="217" y="15"/>
                    <a:pt x="165" y="32"/>
                    <a:pt x="157" y="49"/>
                  </a:cubicBezTo>
                  <a:cubicBezTo>
                    <a:pt x="155" y="53"/>
                    <a:pt x="145" y="61"/>
                    <a:pt x="152" y="60"/>
                  </a:cubicBezTo>
                  <a:cubicBezTo>
                    <a:pt x="170" y="57"/>
                    <a:pt x="201" y="41"/>
                    <a:pt x="201" y="41"/>
                  </a:cubicBezTo>
                  <a:cubicBezTo>
                    <a:pt x="172" y="17"/>
                    <a:pt x="183" y="50"/>
                    <a:pt x="163" y="67"/>
                  </a:cubicBezTo>
                  <a:cubicBezTo>
                    <a:pt x="159" y="77"/>
                    <a:pt x="149" y="94"/>
                    <a:pt x="163" y="94"/>
                  </a:cubicBezTo>
                  <a:cubicBezTo>
                    <a:pt x="170" y="94"/>
                    <a:pt x="228" y="52"/>
                    <a:pt x="231" y="48"/>
                  </a:cubicBezTo>
                  <a:cubicBezTo>
                    <a:pt x="236" y="44"/>
                    <a:pt x="181" y="75"/>
                    <a:pt x="188" y="71"/>
                  </a:cubicBezTo>
                  <a:cubicBezTo>
                    <a:pt x="139" y="65"/>
                    <a:pt x="77" y="73"/>
                    <a:pt x="29" y="75"/>
                  </a:cubicBezTo>
                  <a:cubicBezTo>
                    <a:pt x="49" y="83"/>
                    <a:pt x="67" y="86"/>
                    <a:pt x="90" y="90"/>
                  </a:cubicBezTo>
                  <a:cubicBezTo>
                    <a:pt x="106" y="96"/>
                    <a:pt x="170" y="101"/>
                    <a:pt x="121" y="90"/>
                  </a:cubicBezTo>
                  <a:cubicBezTo>
                    <a:pt x="114" y="86"/>
                    <a:pt x="105" y="84"/>
                    <a:pt x="103" y="79"/>
                  </a:cubicBezTo>
                  <a:cubicBezTo>
                    <a:pt x="100" y="66"/>
                    <a:pt x="103" y="53"/>
                    <a:pt x="108" y="41"/>
                  </a:cubicBezTo>
                  <a:cubicBezTo>
                    <a:pt x="109" y="37"/>
                    <a:pt x="113" y="48"/>
                    <a:pt x="114" y="52"/>
                  </a:cubicBezTo>
                  <a:cubicBezTo>
                    <a:pt x="116" y="58"/>
                    <a:pt x="114" y="65"/>
                    <a:pt x="114" y="71"/>
                  </a:cubicBezTo>
                  <a:lnTo>
                    <a:pt x="41" y="49"/>
                  </a:lnTo>
                </a:path>
              </a:pathLst>
            </a:cu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344" tIns="45673" rIns="91344" bIns="45673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 flipH="1">
              <a:off x="5748337" y="4354860"/>
              <a:ext cx="293028" cy="212378"/>
            </a:xfrm>
            <a:custGeom>
              <a:avLst/>
              <a:gdLst/>
              <a:ahLst/>
              <a:cxnLst>
                <a:cxn ang="0">
                  <a:pos x="47" y="86"/>
                </a:cxn>
                <a:cxn ang="0">
                  <a:pos x="16" y="60"/>
                </a:cxn>
                <a:cxn ang="0">
                  <a:pos x="5" y="45"/>
                </a:cxn>
                <a:cxn ang="0">
                  <a:pos x="34" y="64"/>
                </a:cxn>
                <a:cxn ang="0">
                  <a:pos x="59" y="75"/>
                </a:cxn>
                <a:cxn ang="0">
                  <a:pos x="62" y="18"/>
                </a:cxn>
                <a:cxn ang="0">
                  <a:pos x="78" y="19"/>
                </a:cxn>
                <a:cxn ang="0">
                  <a:pos x="103" y="64"/>
                </a:cxn>
                <a:cxn ang="0">
                  <a:pos x="121" y="56"/>
                </a:cxn>
                <a:cxn ang="0">
                  <a:pos x="114" y="41"/>
                </a:cxn>
                <a:cxn ang="0">
                  <a:pos x="108" y="60"/>
                </a:cxn>
                <a:cxn ang="0">
                  <a:pos x="121" y="49"/>
                </a:cxn>
                <a:cxn ang="0">
                  <a:pos x="201" y="0"/>
                </a:cxn>
                <a:cxn ang="0">
                  <a:pos x="157" y="49"/>
                </a:cxn>
                <a:cxn ang="0">
                  <a:pos x="152" y="60"/>
                </a:cxn>
                <a:cxn ang="0">
                  <a:pos x="201" y="41"/>
                </a:cxn>
                <a:cxn ang="0">
                  <a:pos x="163" y="67"/>
                </a:cxn>
                <a:cxn ang="0">
                  <a:pos x="163" y="94"/>
                </a:cxn>
                <a:cxn ang="0">
                  <a:pos x="231" y="48"/>
                </a:cxn>
                <a:cxn ang="0">
                  <a:pos x="188" y="71"/>
                </a:cxn>
                <a:cxn ang="0">
                  <a:pos x="29" y="75"/>
                </a:cxn>
                <a:cxn ang="0">
                  <a:pos x="90" y="90"/>
                </a:cxn>
                <a:cxn ang="0">
                  <a:pos x="121" y="90"/>
                </a:cxn>
                <a:cxn ang="0">
                  <a:pos x="103" y="79"/>
                </a:cxn>
                <a:cxn ang="0">
                  <a:pos x="108" y="41"/>
                </a:cxn>
                <a:cxn ang="0">
                  <a:pos x="114" y="52"/>
                </a:cxn>
                <a:cxn ang="0">
                  <a:pos x="114" y="71"/>
                </a:cxn>
                <a:cxn ang="0">
                  <a:pos x="41" y="49"/>
                </a:cxn>
              </a:cxnLst>
              <a:rect l="0" t="0" r="r" b="b"/>
              <a:pathLst>
                <a:path w="236" h="101">
                  <a:moveTo>
                    <a:pt x="47" y="86"/>
                  </a:moveTo>
                  <a:cubicBezTo>
                    <a:pt x="10" y="69"/>
                    <a:pt x="29" y="83"/>
                    <a:pt x="16" y="60"/>
                  </a:cubicBezTo>
                  <a:cubicBezTo>
                    <a:pt x="13" y="55"/>
                    <a:pt x="0" y="40"/>
                    <a:pt x="5" y="45"/>
                  </a:cubicBezTo>
                  <a:cubicBezTo>
                    <a:pt x="20" y="60"/>
                    <a:pt x="10" y="53"/>
                    <a:pt x="34" y="64"/>
                  </a:cubicBezTo>
                  <a:cubicBezTo>
                    <a:pt x="47" y="39"/>
                    <a:pt x="54" y="63"/>
                    <a:pt x="59" y="75"/>
                  </a:cubicBezTo>
                  <a:cubicBezTo>
                    <a:pt x="60" y="46"/>
                    <a:pt x="53" y="46"/>
                    <a:pt x="62" y="18"/>
                  </a:cubicBezTo>
                  <a:cubicBezTo>
                    <a:pt x="66" y="8"/>
                    <a:pt x="75" y="9"/>
                    <a:pt x="78" y="19"/>
                  </a:cubicBezTo>
                  <a:cubicBezTo>
                    <a:pt x="83" y="35"/>
                    <a:pt x="96" y="48"/>
                    <a:pt x="103" y="64"/>
                  </a:cubicBezTo>
                  <a:cubicBezTo>
                    <a:pt x="109" y="61"/>
                    <a:pt x="119" y="60"/>
                    <a:pt x="121" y="56"/>
                  </a:cubicBezTo>
                  <a:cubicBezTo>
                    <a:pt x="124" y="51"/>
                    <a:pt x="123" y="39"/>
                    <a:pt x="114" y="41"/>
                  </a:cubicBezTo>
                  <a:cubicBezTo>
                    <a:pt x="105" y="44"/>
                    <a:pt x="103" y="54"/>
                    <a:pt x="108" y="60"/>
                  </a:cubicBezTo>
                  <a:cubicBezTo>
                    <a:pt x="111" y="64"/>
                    <a:pt x="116" y="52"/>
                    <a:pt x="121" y="49"/>
                  </a:cubicBezTo>
                  <a:cubicBezTo>
                    <a:pt x="160" y="20"/>
                    <a:pt x="168" y="27"/>
                    <a:pt x="201" y="0"/>
                  </a:cubicBezTo>
                  <a:cubicBezTo>
                    <a:pt x="217" y="15"/>
                    <a:pt x="165" y="32"/>
                    <a:pt x="157" y="49"/>
                  </a:cubicBezTo>
                  <a:cubicBezTo>
                    <a:pt x="155" y="53"/>
                    <a:pt x="145" y="61"/>
                    <a:pt x="152" y="60"/>
                  </a:cubicBezTo>
                  <a:cubicBezTo>
                    <a:pt x="170" y="57"/>
                    <a:pt x="201" y="41"/>
                    <a:pt x="201" y="41"/>
                  </a:cubicBezTo>
                  <a:cubicBezTo>
                    <a:pt x="172" y="17"/>
                    <a:pt x="183" y="50"/>
                    <a:pt x="163" y="67"/>
                  </a:cubicBezTo>
                  <a:cubicBezTo>
                    <a:pt x="159" y="77"/>
                    <a:pt x="149" y="94"/>
                    <a:pt x="163" y="94"/>
                  </a:cubicBezTo>
                  <a:cubicBezTo>
                    <a:pt x="170" y="94"/>
                    <a:pt x="228" y="52"/>
                    <a:pt x="231" y="48"/>
                  </a:cubicBezTo>
                  <a:cubicBezTo>
                    <a:pt x="236" y="44"/>
                    <a:pt x="181" y="75"/>
                    <a:pt x="188" y="71"/>
                  </a:cubicBezTo>
                  <a:cubicBezTo>
                    <a:pt x="139" y="65"/>
                    <a:pt x="77" y="73"/>
                    <a:pt x="29" y="75"/>
                  </a:cubicBezTo>
                  <a:cubicBezTo>
                    <a:pt x="49" y="83"/>
                    <a:pt x="67" y="86"/>
                    <a:pt x="90" y="90"/>
                  </a:cubicBezTo>
                  <a:cubicBezTo>
                    <a:pt x="106" y="96"/>
                    <a:pt x="170" y="101"/>
                    <a:pt x="121" y="90"/>
                  </a:cubicBezTo>
                  <a:cubicBezTo>
                    <a:pt x="114" y="86"/>
                    <a:pt x="105" y="84"/>
                    <a:pt x="103" y="79"/>
                  </a:cubicBezTo>
                  <a:cubicBezTo>
                    <a:pt x="100" y="66"/>
                    <a:pt x="103" y="53"/>
                    <a:pt x="108" y="41"/>
                  </a:cubicBezTo>
                  <a:cubicBezTo>
                    <a:pt x="109" y="37"/>
                    <a:pt x="113" y="48"/>
                    <a:pt x="114" y="52"/>
                  </a:cubicBezTo>
                  <a:cubicBezTo>
                    <a:pt x="116" y="58"/>
                    <a:pt x="114" y="65"/>
                    <a:pt x="114" y="71"/>
                  </a:cubicBezTo>
                  <a:lnTo>
                    <a:pt x="41" y="49"/>
                  </a:lnTo>
                </a:path>
              </a:pathLst>
            </a:cu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344" tIns="45673" rIns="91344" bIns="45673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39" name="Inhaltsplatzhalter 2"/>
          <p:cNvSpPr txBox="1">
            <a:spLocks/>
          </p:cNvSpPr>
          <p:nvPr/>
        </p:nvSpPr>
        <p:spPr>
          <a:xfrm>
            <a:off x="323412" y="548600"/>
            <a:ext cx="8435975" cy="769938"/>
          </a:xfrm>
          <a:prstGeom prst="rect">
            <a:avLst/>
          </a:prstGeom>
        </p:spPr>
        <p:txBody>
          <a:bodyPr lIns="91420" tIns="45711" rIns="91420" bIns="45711"/>
          <a:lstStyle/>
          <a:p>
            <a:pPr marL="342758" indent="-342758" defTabSz="914210" eaLnBrk="0" hangingPunct="0">
              <a:spcBef>
                <a:spcPct val="20000"/>
              </a:spcBef>
              <a:defRPr/>
            </a:pPr>
            <a:r>
              <a:rPr lang="de-DE" sz="2400" b="1" kern="0" cap="small" dirty="0" smtClean="0">
                <a:solidFill>
                  <a:schemeClr val="bg1"/>
                </a:solidFill>
              </a:rPr>
              <a:t>Die Ellipse</a:t>
            </a:r>
          </a:p>
        </p:txBody>
      </p:sp>
      <p:sp>
        <p:nvSpPr>
          <p:cNvPr id="45" name="Text Box 74"/>
          <p:cNvSpPr txBox="1">
            <a:spLocks noChangeArrowheads="1"/>
          </p:cNvSpPr>
          <p:nvPr/>
        </p:nvSpPr>
        <p:spPr bwMode="auto">
          <a:xfrm>
            <a:off x="5922030" y="2824538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6E4924"/>
                </a:solidFill>
              </a:rPr>
              <a:t>r</a:t>
            </a:r>
          </a:p>
        </p:txBody>
      </p:sp>
      <p:sp>
        <p:nvSpPr>
          <p:cNvPr id="46" name="Text Box 75"/>
          <p:cNvSpPr txBox="1">
            <a:spLocks noChangeArrowheads="1"/>
          </p:cNvSpPr>
          <p:nvPr/>
        </p:nvSpPr>
        <p:spPr bwMode="auto">
          <a:xfrm>
            <a:off x="7383467" y="3052764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6E4924"/>
                </a:solidFill>
              </a:rPr>
              <a:t>s</a:t>
            </a:r>
          </a:p>
        </p:txBody>
      </p:sp>
      <p:sp>
        <p:nvSpPr>
          <p:cNvPr id="47" name="Text Box 51"/>
          <p:cNvSpPr txBox="1">
            <a:spLocks noChangeArrowheads="1"/>
          </p:cNvSpPr>
          <p:nvPr/>
        </p:nvSpPr>
        <p:spPr bwMode="auto">
          <a:xfrm>
            <a:off x="315913" y="2398929"/>
            <a:ext cx="2750016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bg1"/>
                </a:solidFill>
              </a:rPr>
              <a:t>→  Gärtnerkonstruktion: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315915" y="1358989"/>
            <a:ext cx="10064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Es gilt: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12740" y="1772664"/>
            <a:ext cx="142641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r + s = 2a</a:t>
            </a:r>
          </a:p>
        </p:txBody>
      </p:sp>
      <p:sp>
        <p:nvSpPr>
          <p:cNvPr id="51" name="Rechteck 50"/>
          <p:cNvSpPr/>
          <p:nvPr/>
        </p:nvSpPr>
        <p:spPr>
          <a:xfrm>
            <a:off x="7644530" y="6058845"/>
            <a:ext cx="1499470" cy="461637"/>
          </a:xfrm>
          <a:prstGeom prst="rect">
            <a:avLst/>
          </a:prstGeom>
        </p:spPr>
        <p:txBody>
          <a:bodyPr wrap="square" lIns="91410" tIns="45706" rIns="91410" bIns="45706">
            <a:spAutoFit/>
          </a:bodyPr>
          <a:lstStyle/>
          <a:p>
            <a:pPr defTabSz="914116">
              <a:defRPr/>
            </a:pPr>
            <a:endParaRPr lang="de-DE" sz="1200" kern="0" dirty="0" smtClean="0">
              <a:solidFill>
                <a:srgbClr val="FFFFFF"/>
              </a:solidFill>
            </a:endParaRPr>
          </a:p>
          <a:p>
            <a:pPr defTabSz="914116">
              <a:defRPr/>
            </a:pPr>
            <a:r>
              <a:rPr lang="de-DE" sz="1200" kern="0" dirty="0" smtClean="0">
                <a:solidFill>
                  <a:srgbClr val="FFFFFF"/>
                </a:solidFill>
              </a:rPr>
              <a:t>Grafik: S. Hanssen</a:t>
            </a:r>
            <a:endParaRPr lang="de-DE" sz="1200" kern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111E-6 4.88343E-6 C 0.0074 -0.01219 0.02913 -0.07541 0.04488 -0.07247 C 0.06062 -0.06953 0.08456 -0.00064 0.09495 0.01827 " pathEditMode="relative" rAng="0" ptsTypes="aaa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0" presetClass="path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232 C -0.00746 -0.01412 -0.03107 -0.09676 -0.04878 -0.09537 C -0.06649 -0.09398 -0.0934 -0.01134 -0.10503 0.01065 " pathEditMode="relative" rAng="0" ptsTypes="aaa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0" presetClass="path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1308E-6 -0.00063 C 0.00583 -0.01449 0.02142 -0.08716 0.03496 -0.08317 C 0.0485 -0.07918 0.07164 0.00168 0.08125 0.02395 " pathEditMode="relative" rAng="0" ptsTypes="aaa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64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5591E-6 -1.7447E-6 L -0.00016 -0.05564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0" grpId="0" animBg="1"/>
      <p:bldP spid="4102" grpId="0" animBg="1"/>
      <p:bldP spid="4103" grpId="0" animBg="1"/>
      <p:bldP spid="4105" grpId="0" animBg="1"/>
      <p:bldP spid="4106" grpId="0" animBg="1"/>
      <p:bldP spid="4110" grpId="0" animBg="1"/>
      <p:bldP spid="23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45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393702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 anchor="ctr"/>
          <a:lstStyle/>
          <a:p>
            <a:pPr algn="ctr"/>
            <a:r>
              <a:rPr lang="de-DE" sz="3200" dirty="0"/>
              <a:t>2. Kepler-Gesetz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323412" y="548600"/>
            <a:ext cx="8435975" cy="769938"/>
          </a:xfrm>
          <a:prstGeom prst="rect">
            <a:avLst/>
          </a:prstGeom>
        </p:spPr>
        <p:txBody>
          <a:bodyPr lIns="91420" tIns="45711" rIns="91420" bIns="45711"/>
          <a:lstStyle/>
          <a:p>
            <a:pPr marL="342758" indent="-342758" defTabSz="914210" eaLnBrk="0" hangingPunct="0">
              <a:spcBef>
                <a:spcPct val="20000"/>
              </a:spcBef>
              <a:defRPr/>
            </a:pPr>
            <a:r>
              <a:rPr lang="de-DE" sz="2400" b="1" kern="0" cap="small" dirty="0" smtClean="0">
                <a:solidFill>
                  <a:schemeClr val="bg1"/>
                </a:solidFill>
                <a:latin typeface="+mn-lt"/>
              </a:rPr>
              <a:t>Die Ellipse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" y="2214144"/>
            <a:ext cx="184690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>
            <a:spAutoFit/>
          </a:bodyPr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" y="2214144"/>
            <a:ext cx="184690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>
            <a:spAutoFit/>
          </a:bodyPr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315915" y="1358989"/>
            <a:ext cx="10064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Es gilt: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12740" y="1772664"/>
            <a:ext cx="1489167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r + s = </a:t>
            </a:r>
            <a:r>
              <a:rPr lang="de-DE" dirty="0" smtClean="0">
                <a:solidFill>
                  <a:schemeClr val="bg1"/>
                </a:solidFill>
              </a:rPr>
              <a:t>2a</a:t>
            </a:r>
            <a:endParaRPr lang="de-DE" baseline="-25000" dirty="0">
              <a:solidFill>
                <a:schemeClr val="bg1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319090" y="2644123"/>
            <a:ext cx="155453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FFFF00"/>
                </a:solidFill>
              </a:rPr>
              <a:t>b</a:t>
            </a:r>
            <a:r>
              <a:rPr lang="de-DE" baseline="30000" dirty="0">
                <a:solidFill>
                  <a:srgbClr val="FFFF00"/>
                </a:solidFill>
              </a:rPr>
              <a:t>2</a:t>
            </a:r>
            <a:r>
              <a:rPr lang="de-DE" dirty="0">
                <a:solidFill>
                  <a:schemeClr val="bg1"/>
                </a:solidFill>
              </a:rPr>
              <a:t> = </a:t>
            </a:r>
            <a:r>
              <a:rPr lang="de-DE" dirty="0">
                <a:solidFill>
                  <a:srgbClr val="FF0000"/>
                </a:solidFill>
              </a:rPr>
              <a:t>a</a:t>
            </a:r>
            <a:r>
              <a:rPr lang="de-DE" baseline="30000" dirty="0">
                <a:solidFill>
                  <a:srgbClr val="FF0000"/>
                </a:solidFill>
              </a:rPr>
              <a:t>2</a:t>
            </a:r>
            <a:r>
              <a:rPr lang="de-DE" dirty="0">
                <a:solidFill>
                  <a:schemeClr val="bg1"/>
                </a:solidFill>
              </a:rPr>
              <a:t> – e</a:t>
            </a:r>
            <a:r>
              <a:rPr lang="de-DE" baseline="30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3" name="Line 87"/>
          <p:cNvSpPr>
            <a:spLocks noChangeShapeType="1"/>
          </p:cNvSpPr>
          <p:nvPr/>
        </p:nvSpPr>
        <p:spPr bwMode="auto">
          <a:xfrm>
            <a:off x="3629025" y="4476765"/>
            <a:ext cx="2228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</p:spPr>
        <p:txBody>
          <a:bodyPr lIns="91420" tIns="45711" rIns="91420" bIns="45711"/>
          <a:lstStyle/>
          <a:p>
            <a:endParaRPr lang="de-DE">
              <a:solidFill>
                <a:schemeClr val="bg1"/>
              </a:solidFill>
            </a:endParaRPr>
          </a:p>
        </p:txBody>
      </p:sp>
      <p:grpSp>
        <p:nvGrpSpPr>
          <p:cNvPr id="84" name="Group 38"/>
          <p:cNvGrpSpPr>
            <a:grpSpLocks/>
          </p:cNvGrpSpPr>
          <p:nvPr/>
        </p:nvGrpSpPr>
        <p:grpSpPr bwMode="auto">
          <a:xfrm>
            <a:off x="3079752" y="2536840"/>
            <a:ext cx="5540375" cy="3582988"/>
            <a:chOff x="4257" y="2553"/>
            <a:chExt cx="5680" cy="3408"/>
          </a:xfrm>
        </p:grpSpPr>
        <p:sp>
          <p:nvSpPr>
            <p:cNvPr id="85" name="Oval 46"/>
            <p:cNvSpPr>
              <a:spLocks noChangeArrowheads="1"/>
            </p:cNvSpPr>
            <p:nvPr/>
          </p:nvSpPr>
          <p:spPr bwMode="auto">
            <a:xfrm>
              <a:off x="4257" y="2553"/>
              <a:ext cx="5678" cy="340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86" name="Line 45"/>
            <p:cNvSpPr>
              <a:spLocks noChangeShapeType="1"/>
            </p:cNvSpPr>
            <p:nvPr/>
          </p:nvSpPr>
          <p:spPr bwMode="auto">
            <a:xfrm>
              <a:off x="4257" y="4257"/>
              <a:ext cx="56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87" name="Freeform 44"/>
            <p:cNvSpPr>
              <a:spLocks/>
            </p:cNvSpPr>
            <p:nvPr/>
          </p:nvSpPr>
          <p:spPr bwMode="auto">
            <a:xfrm>
              <a:off x="4825" y="2553"/>
              <a:ext cx="4541" cy="1715"/>
            </a:xfrm>
            <a:custGeom>
              <a:avLst/>
              <a:gdLst/>
              <a:ahLst/>
              <a:cxnLst>
                <a:cxn ang="0">
                  <a:pos x="0" y="1704"/>
                </a:cxn>
                <a:cxn ang="0">
                  <a:pos x="2272" y="0"/>
                </a:cxn>
                <a:cxn ang="0">
                  <a:pos x="4541" y="1715"/>
                </a:cxn>
              </a:cxnLst>
              <a:rect l="0" t="0" r="r" b="b"/>
              <a:pathLst>
                <a:path w="4541" h="1715">
                  <a:moveTo>
                    <a:pt x="0" y="1704"/>
                  </a:moveTo>
                  <a:lnTo>
                    <a:pt x="2272" y="0"/>
                  </a:lnTo>
                  <a:lnTo>
                    <a:pt x="4541" y="1715"/>
                  </a:lnTo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88" name="Line 43"/>
            <p:cNvSpPr>
              <a:spLocks noChangeShapeType="1"/>
            </p:cNvSpPr>
            <p:nvPr/>
          </p:nvSpPr>
          <p:spPr bwMode="auto">
            <a:xfrm>
              <a:off x="7096" y="2569"/>
              <a:ext cx="0" cy="338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4826" y="2867"/>
              <a:ext cx="4540" cy="1388"/>
            </a:xfrm>
            <a:custGeom>
              <a:avLst/>
              <a:gdLst/>
              <a:ahLst/>
              <a:cxnLst>
                <a:cxn ang="0">
                  <a:pos x="0" y="1388"/>
                </a:cxn>
                <a:cxn ang="0">
                  <a:pos x="3931" y="0"/>
                </a:cxn>
                <a:cxn ang="0">
                  <a:pos x="4540" y="1388"/>
                </a:cxn>
              </a:cxnLst>
              <a:rect l="0" t="0" r="r" b="b"/>
              <a:pathLst>
                <a:path w="4540" h="1388">
                  <a:moveTo>
                    <a:pt x="0" y="1388"/>
                  </a:moveTo>
                  <a:lnTo>
                    <a:pt x="3931" y="0"/>
                  </a:lnTo>
                  <a:lnTo>
                    <a:pt x="4540" y="1388"/>
                  </a:ln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90" name="Line 41"/>
            <p:cNvSpPr>
              <a:spLocks noChangeShapeType="1"/>
            </p:cNvSpPr>
            <p:nvPr/>
          </p:nvSpPr>
          <p:spPr bwMode="auto">
            <a:xfrm>
              <a:off x="9937" y="4257"/>
              <a:ext cx="0" cy="56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91" name="Line 40"/>
            <p:cNvSpPr>
              <a:spLocks noChangeShapeType="1"/>
            </p:cNvSpPr>
            <p:nvPr/>
          </p:nvSpPr>
          <p:spPr bwMode="auto">
            <a:xfrm>
              <a:off x="4257" y="4257"/>
              <a:ext cx="0" cy="56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92" name="Line 39"/>
            <p:cNvSpPr>
              <a:spLocks noChangeShapeType="1"/>
            </p:cNvSpPr>
            <p:nvPr/>
          </p:nvSpPr>
          <p:spPr bwMode="auto">
            <a:xfrm>
              <a:off x="4825" y="4257"/>
              <a:ext cx="0" cy="56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</p:grp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5697538" y="2176478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B</a:t>
            </a:r>
            <a:r>
              <a:rPr lang="de-DE" baseline="-25000">
                <a:solidFill>
                  <a:schemeClr val="bg1"/>
                </a:solidFill>
              </a:rPr>
              <a:t>1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94" name="Text Box 64"/>
          <p:cNvSpPr txBox="1">
            <a:spLocks noChangeArrowheads="1"/>
          </p:cNvSpPr>
          <p:nvPr/>
        </p:nvSpPr>
        <p:spPr bwMode="auto">
          <a:xfrm>
            <a:off x="5684840" y="6079114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B</a:t>
            </a:r>
            <a:r>
              <a:rPr lang="de-DE" baseline="-25000">
                <a:solidFill>
                  <a:schemeClr val="bg1"/>
                </a:solidFill>
              </a:rPr>
              <a:t>2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95" name="Text Box 65"/>
          <p:cNvSpPr txBox="1">
            <a:spLocks noChangeArrowheads="1"/>
          </p:cNvSpPr>
          <p:nvPr/>
        </p:nvSpPr>
        <p:spPr bwMode="auto">
          <a:xfrm>
            <a:off x="2722563" y="4125930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bg1"/>
                </a:solidFill>
              </a:rPr>
              <a:t>A</a:t>
            </a:r>
            <a:r>
              <a:rPr lang="de-DE" baseline="-25000" dirty="0" smtClean="0">
                <a:solidFill>
                  <a:schemeClr val="bg1"/>
                </a:solidFill>
              </a:rPr>
              <a:t>1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7" name="Text Box 66"/>
          <p:cNvSpPr txBox="1">
            <a:spLocks noChangeArrowheads="1"/>
          </p:cNvSpPr>
          <p:nvPr/>
        </p:nvSpPr>
        <p:spPr bwMode="auto">
          <a:xfrm>
            <a:off x="8589963" y="4144979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bg1"/>
                </a:solidFill>
              </a:rPr>
              <a:t>A</a:t>
            </a:r>
            <a:r>
              <a:rPr lang="de-DE" baseline="-25000" dirty="0" smtClean="0">
                <a:solidFill>
                  <a:schemeClr val="bg1"/>
                </a:solidFill>
              </a:rPr>
              <a:t>2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8" name="Text Box 67"/>
          <p:cNvSpPr txBox="1">
            <a:spLocks noChangeArrowheads="1"/>
          </p:cNvSpPr>
          <p:nvPr/>
        </p:nvSpPr>
        <p:spPr bwMode="auto">
          <a:xfrm>
            <a:off x="7342190" y="2506678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99" name="Text Box 68"/>
          <p:cNvSpPr txBox="1">
            <a:spLocks noChangeArrowheads="1"/>
          </p:cNvSpPr>
          <p:nvPr/>
        </p:nvSpPr>
        <p:spPr bwMode="auto">
          <a:xfrm>
            <a:off x="3351213" y="3944953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F</a:t>
            </a:r>
            <a:r>
              <a:rPr lang="de-DE" baseline="-25000">
                <a:solidFill>
                  <a:schemeClr val="bg1"/>
                </a:solidFill>
              </a:rPr>
              <a:t>1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100" name="Text Box 69"/>
          <p:cNvSpPr txBox="1">
            <a:spLocks noChangeArrowheads="1"/>
          </p:cNvSpPr>
          <p:nvPr/>
        </p:nvSpPr>
        <p:spPr bwMode="auto">
          <a:xfrm>
            <a:off x="7986715" y="3970353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F</a:t>
            </a:r>
            <a:r>
              <a:rPr lang="de-DE" baseline="-25000">
                <a:solidFill>
                  <a:schemeClr val="bg1"/>
                </a:solidFill>
              </a:rPr>
              <a:t>2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102" name="Text Box 70"/>
          <p:cNvSpPr txBox="1">
            <a:spLocks noChangeArrowheads="1"/>
          </p:cNvSpPr>
          <p:nvPr/>
        </p:nvSpPr>
        <p:spPr bwMode="auto">
          <a:xfrm>
            <a:off x="5872163" y="3979880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3" name="Text Box 71"/>
          <p:cNvSpPr txBox="1">
            <a:spLocks noChangeArrowheads="1"/>
          </p:cNvSpPr>
          <p:nvPr/>
        </p:nvSpPr>
        <p:spPr bwMode="auto">
          <a:xfrm>
            <a:off x="7110414" y="4303728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4" name="Text Box 72"/>
          <p:cNvSpPr txBox="1">
            <a:spLocks noChangeArrowheads="1"/>
          </p:cNvSpPr>
          <p:nvPr/>
        </p:nvSpPr>
        <p:spPr bwMode="auto">
          <a:xfrm>
            <a:off x="5554665" y="2928953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06" name="Text Box 74"/>
          <p:cNvSpPr txBox="1">
            <a:spLocks noChangeArrowheads="1"/>
          </p:cNvSpPr>
          <p:nvPr/>
        </p:nvSpPr>
        <p:spPr bwMode="auto">
          <a:xfrm>
            <a:off x="6719888" y="2779730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07" name="Text Box 75"/>
          <p:cNvSpPr txBox="1">
            <a:spLocks noChangeArrowheads="1"/>
          </p:cNvSpPr>
          <p:nvPr/>
        </p:nvSpPr>
        <p:spPr bwMode="auto">
          <a:xfrm>
            <a:off x="7688263" y="3357578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09" name="Text Box 77"/>
          <p:cNvSpPr txBox="1">
            <a:spLocks noChangeArrowheads="1"/>
          </p:cNvSpPr>
          <p:nvPr/>
        </p:nvSpPr>
        <p:spPr bwMode="auto">
          <a:xfrm>
            <a:off x="3195638" y="4599003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r</a:t>
            </a:r>
            <a:r>
              <a:rPr lang="de-DE" baseline="-2500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10" name="Line 78"/>
          <p:cNvSpPr>
            <a:spLocks noChangeShapeType="1"/>
          </p:cNvSpPr>
          <p:nvPr/>
        </p:nvSpPr>
        <p:spPr bwMode="auto">
          <a:xfrm>
            <a:off x="5857875" y="4352940"/>
            <a:ext cx="27622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11" name="Line 79"/>
          <p:cNvSpPr>
            <a:spLocks noChangeShapeType="1"/>
          </p:cNvSpPr>
          <p:nvPr/>
        </p:nvSpPr>
        <p:spPr bwMode="auto">
          <a:xfrm>
            <a:off x="5829300" y="2533667"/>
            <a:ext cx="0" cy="179070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12" name="Line 83"/>
          <p:cNvSpPr>
            <a:spLocks noChangeShapeType="1"/>
          </p:cNvSpPr>
          <p:nvPr/>
        </p:nvSpPr>
        <p:spPr bwMode="auto">
          <a:xfrm>
            <a:off x="2809875" y="4835540"/>
            <a:ext cx="2571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lIns="91420" tIns="45711" rIns="91420" bIns="45711"/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13" name="Rectangle 85"/>
          <p:cNvSpPr>
            <a:spLocks noChangeArrowheads="1"/>
          </p:cNvSpPr>
          <p:nvPr/>
        </p:nvSpPr>
        <p:spPr bwMode="auto">
          <a:xfrm>
            <a:off x="4648200" y="4362465"/>
            <a:ext cx="209550" cy="2190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14" name="Line 95"/>
          <p:cNvSpPr>
            <a:spLocks noChangeShapeType="1"/>
          </p:cNvSpPr>
          <p:nvPr/>
        </p:nvSpPr>
        <p:spPr bwMode="auto">
          <a:xfrm>
            <a:off x="3657600" y="4835540"/>
            <a:ext cx="2571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 lIns="91420" tIns="45711" rIns="91420" bIns="45711"/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15" name="Oval 106"/>
          <p:cNvSpPr>
            <a:spLocks noChangeArrowheads="1"/>
          </p:cNvSpPr>
          <p:nvPr/>
        </p:nvSpPr>
        <p:spPr bwMode="auto">
          <a:xfrm>
            <a:off x="7423150" y="2819415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16" name="Text Box 73"/>
          <p:cNvSpPr txBox="1">
            <a:spLocks noChangeArrowheads="1"/>
          </p:cNvSpPr>
          <p:nvPr/>
        </p:nvSpPr>
        <p:spPr bwMode="auto">
          <a:xfrm>
            <a:off x="4598988" y="4278329"/>
            <a:ext cx="43497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e</a:t>
            </a:r>
          </a:p>
        </p:txBody>
      </p:sp>
      <p:grpSp>
        <p:nvGrpSpPr>
          <p:cNvPr id="117" name="Gruppieren 116"/>
          <p:cNvGrpSpPr/>
          <p:nvPr/>
        </p:nvGrpSpPr>
        <p:grpSpPr>
          <a:xfrm>
            <a:off x="3654427" y="4611705"/>
            <a:ext cx="4953000" cy="385762"/>
            <a:chOff x="3654425" y="4154488"/>
            <a:chExt cx="4953000" cy="385762"/>
          </a:xfrm>
        </p:grpSpPr>
        <p:sp>
          <p:nvSpPr>
            <p:cNvPr id="118" name="Line 93"/>
            <p:cNvSpPr>
              <a:spLocks noChangeShapeType="1"/>
            </p:cNvSpPr>
            <p:nvPr/>
          </p:nvSpPr>
          <p:spPr bwMode="auto">
            <a:xfrm>
              <a:off x="3654425" y="4378325"/>
              <a:ext cx="49530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de-DE">
                <a:solidFill>
                  <a:schemeClr val="bg1"/>
                </a:solidFill>
              </a:endParaRPr>
            </a:p>
          </p:txBody>
        </p:sp>
        <p:grpSp>
          <p:nvGrpSpPr>
            <p:cNvPr id="119" name="Gruppieren 107"/>
            <p:cNvGrpSpPr/>
            <p:nvPr/>
          </p:nvGrpSpPr>
          <p:grpSpPr>
            <a:xfrm>
              <a:off x="5837238" y="4154488"/>
              <a:ext cx="434975" cy="385762"/>
              <a:chOff x="5837238" y="4154488"/>
              <a:chExt cx="434975" cy="385762"/>
            </a:xfrm>
          </p:grpSpPr>
          <p:sp>
            <p:nvSpPr>
              <p:cNvPr id="120" name="Rectangle 86"/>
              <p:cNvSpPr>
                <a:spLocks noChangeArrowheads="1"/>
              </p:cNvSpPr>
              <p:nvPr/>
            </p:nvSpPr>
            <p:spPr bwMode="auto">
              <a:xfrm>
                <a:off x="5892800" y="4273550"/>
                <a:ext cx="247650" cy="266700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>
                  <a:solidFill>
                    <a:schemeClr val="bg1"/>
                  </a:solidFill>
                </a:endParaRPr>
              </a:p>
            </p:txBody>
          </p:sp>
          <p:sp>
            <p:nvSpPr>
              <p:cNvPr id="121" name="Text Box 91"/>
              <p:cNvSpPr txBox="1">
                <a:spLocks noChangeArrowheads="1"/>
              </p:cNvSpPr>
              <p:nvPr/>
            </p:nvSpPr>
            <p:spPr bwMode="auto">
              <a:xfrm>
                <a:off x="5837238" y="4154488"/>
                <a:ext cx="43497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dirty="0" err="1">
                    <a:solidFill>
                      <a:schemeClr val="bg1"/>
                    </a:solidFill>
                  </a:rPr>
                  <a:t>r</a:t>
                </a:r>
                <a:r>
                  <a:rPr lang="de-DE" baseline="-25000" dirty="0" err="1">
                    <a:solidFill>
                      <a:schemeClr val="bg1"/>
                    </a:solidFill>
                  </a:rPr>
                  <a:t>a</a:t>
                </a:r>
                <a:endParaRPr lang="de-DE" baseline="-250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22" name="Text Box 98"/>
          <p:cNvSpPr txBox="1">
            <a:spLocks noChangeArrowheads="1"/>
          </p:cNvSpPr>
          <p:nvPr/>
        </p:nvSpPr>
        <p:spPr bwMode="auto">
          <a:xfrm>
            <a:off x="4435477" y="3001978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3" name="Text Box 102"/>
          <p:cNvSpPr txBox="1">
            <a:spLocks noChangeArrowheads="1"/>
          </p:cNvSpPr>
          <p:nvPr/>
        </p:nvSpPr>
        <p:spPr bwMode="auto">
          <a:xfrm>
            <a:off x="4408488" y="3011502"/>
            <a:ext cx="434975" cy="52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24" name="Line 103"/>
          <p:cNvSpPr>
            <a:spLocks noChangeShapeType="1"/>
          </p:cNvSpPr>
          <p:nvPr/>
        </p:nvSpPr>
        <p:spPr bwMode="auto">
          <a:xfrm flipV="1">
            <a:off x="3635375" y="2540016"/>
            <a:ext cx="2200275" cy="178435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lIns="91420" tIns="45711" rIns="91420" bIns="45711"/>
          <a:lstStyle/>
          <a:p>
            <a:endParaRPr lang="de-DE"/>
          </a:p>
        </p:txBody>
      </p:sp>
      <p:sp>
        <p:nvSpPr>
          <p:cNvPr id="51" name="Textfeld 50"/>
          <p:cNvSpPr txBox="1"/>
          <p:nvPr/>
        </p:nvSpPr>
        <p:spPr>
          <a:xfrm>
            <a:off x="8218184" y="6130710"/>
            <a:ext cx="925816" cy="422284"/>
          </a:xfrm>
          <a:prstGeom prst="rect">
            <a:avLst/>
          </a:prstGeom>
          <a:noFill/>
        </p:spPr>
        <p:txBody>
          <a:bodyPr wrap="square" lIns="82918" tIns="41460" rIns="82918" bIns="41460" rtlCol="0">
            <a:spAutoFit/>
          </a:bodyPr>
          <a:lstStyle/>
          <a:p>
            <a:pPr defTabSz="829194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Grafiken:</a:t>
            </a:r>
          </a:p>
          <a:p>
            <a:pPr defTabSz="829194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S. Hanssen</a:t>
            </a:r>
            <a:endParaRPr lang="de-DE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315912" y="2201668"/>
            <a:ext cx="1790794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bg1"/>
                </a:solidFill>
              </a:rPr>
              <a:t>also ist: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5844988" y="2554958"/>
            <a:ext cx="1785600" cy="1783977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3630706" y="4329968"/>
            <a:ext cx="2205318" cy="2196338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 rot="19262907">
            <a:off x="2467792" y="981043"/>
            <a:ext cx="2772000" cy="2772000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de-DE"/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315912" y="2963668"/>
            <a:ext cx="1602535" cy="36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0" tIns="45711" rIns="91420" bIns="45711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bg1"/>
                </a:solidFill>
              </a:rPr>
              <a:t>(Pythagoras)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22" grpId="0"/>
      <p:bldP spid="123" grpId="0"/>
      <p:bldP spid="123" grpId="1"/>
      <p:bldP spid="124" grpId="0" animBg="1"/>
      <p:bldP spid="53" grpId="0"/>
      <p:bldP spid="49" grpId="0" animBg="1"/>
      <p:bldP spid="50" grpId="0" animBg="1"/>
      <p:bldP spid="52" grpId="0" animBg="1"/>
      <p:bldP spid="54" grpId="0"/>
    </p:bldLst>
  </p:timing>
</p:sld>
</file>

<file path=ppt/theme/theme1.xml><?xml version="1.0" encoding="utf-8"?>
<a:theme xmlns:a="http://schemas.openxmlformats.org/drawingml/2006/main" name="3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Bildschirmpräsentation (4:3)</PresentationFormat>
  <Paragraphs>85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3_Standarddesign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Keplergesetze</dc:title>
  <dc:creator>Sven Hanssen</dc:creator>
  <cp:lastModifiedBy>Sven Hanssen</cp:lastModifiedBy>
  <cp:revision>171</cp:revision>
  <dcterms:created xsi:type="dcterms:W3CDTF">2006-03-28T19:47:41Z</dcterms:created>
  <dcterms:modified xsi:type="dcterms:W3CDTF">2020-04-29T21:01:15Z</dcterms:modified>
</cp:coreProperties>
</file>