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2"/>
  </p:notesMasterIdLst>
  <p:sldIdLst>
    <p:sldId id="335" r:id="rId2"/>
    <p:sldId id="312" r:id="rId3"/>
    <p:sldId id="260" r:id="rId4"/>
    <p:sldId id="306" r:id="rId5"/>
    <p:sldId id="301" r:id="rId6"/>
    <p:sldId id="267" r:id="rId7"/>
    <p:sldId id="315" r:id="rId8"/>
    <p:sldId id="308" r:id="rId9"/>
    <p:sldId id="317" r:id="rId10"/>
    <p:sldId id="322" r:id="rId11"/>
    <p:sldId id="336" r:id="rId12"/>
    <p:sldId id="325" r:id="rId13"/>
    <p:sldId id="326" r:id="rId14"/>
    <p:sldId id="327" r:id="rId15"/>
    <p:sldId id="329" r:id="rId16"/>
    <p:sldId id="330" r:id="rId17"/>
    <p:sldId id="337" r:id="rId18"/>
    <p:sldId id="331" r:id="rId19"/>
    <p:sldId id="332" r:id="rId20"/>
    <p:sldId id="333" r:id="rId2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5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0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FF"/>
    <a:srgbClr val="0000FF"/>
    <a:srgbClr val="FF6600"/>
    <a:srgbClr val="FF9933"/>
    <a:srgbClr val="777777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94676" autoAdjust="0"/>
  </p:normalViewPr>
  <p:slideViewPr>
    <p:cSldViewPr snapToGrid="0">
      <p:cViewPr varScale="1">
        <p:scale>
          <a:sx n="106" d="100"/>
          <a:sy n="106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AFF987-EB14-4911-B6A6-CE92082F9D6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 lIns="82936" tIns="41469" rIns="82936" bIns="41469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82936" tIns="41469" rIns="82936" bIns="41469"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6654314D-23FB-4ECC-8A56-254351434886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2936" tIns="41469" rIns="82936" bIns="41469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lIns="82936" tIns="41469" rIns="82936" bIns="41469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5FE357D7-B9A9-4238-8189-C3CAFAFFC689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36" tIns="41469" rIns="82936" bIns="41469"/>
          <a:lstStyle>
            <a:lvl1pPr defTabSz="82928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3F137D00-4870-416E-8782-2267BA40DE3F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Titelleis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3"/>
            <a:ext cx="9144000" cy="401665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2" y="6557633"/>
            <a:ext cx="9143433" cy="300663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0">
            <a:solidFill>
              <a:srgbClr val="4F81BD">
                <a:shade val="50000"/>
              </a:srgb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28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200" dirty="0">
              <a:solidFill>
                <a:sysClr val="windowText" lastClr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64366" y="6550872"/>
            <a:ext cx="3501109" cy="321083"/>
          </a:xfrm>
          <a:prstGeom prst="rect">
            <a:avLst/>
          </a:prstGeom>
          <a:noFill/>
        </p:spPr>
        <p:txBody>
          <a:bodyPr wrap="square" lIns="82927" tIns="41464" rIns="82927" bIns="41464" rtlCol="0">
            <a:spAutoFit/>
          </a:bodyPr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500" kern="0" dirty="0" smtClean="0">
                <a:solidFill>
                  <a:srgbClr val="FFFFFF"/>
                </a:solidFill>
                <a:latin typeface="Arial"/>
              </a:rPr>
              <a:t>S. Hanssen</a:t>
            </a:r>
            <a:endParaRPr lang="de-DE" sz="15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7967849" y="6580700"/>
            <a:ext cx="1152000" cy="243385"/>
          </a:xfrm>
          <a:prstGeom prst="rect">
            <a:avLst/>
          </a:prstGeom>
          <a:noFill/>
          <a:ln w="0">
            <a:solidFill>
              <a:srgbClr val="CCCCFF"/>
            </a:solidFill>
            <a:prstDash val="solid"/>
          </a:ln>
        </p:spPr>
        <p:txBody>
          <a:bodyPr vert="horz" wrap="none" lIns="81623" tIns="40811" rIns="81623" bIns="40811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29280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</a:pPr>
            <a:r>
              <a:rPr lang="de-DE" sz="1300" dirty="0">
                <a:solidFill>
                  <a:srgbClr val="FFFFFF"/>
                </a:solidFill>
                <a:latin typeface="Arial"/>
                <a:ea typeface="MS Gothic" pitchFamily="2"/>
                <a:cs typeface="Tahoma" pitchFamily="2"/>
              </a:rPr>
              <a:t>ZPG </a:t>
            </a:r>
            <a:r>
              <a:rPr lang="de-DE" sz="1300" dirty="0">
                <a:solidFill>
                  <a:srgbClr val="CCCCFF"/>
                </a:solidFill>
                <a:latin typeface="Arial"/>
                <a:ea typeface="MS Gothic" pitchFamily="2"/>
                <a:cs typeface="Tahoma" pitchFamily="2"/>
              </a:rPr>
              <a:t>IMP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65310" y="6597027"/>
            <a:ext cx="601250" cy="21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el 1"/>
          <p:cNvSpPr txBox="1">
            <a:spLocks/>
          </p:cNvSpPr>
          <p:nvPr userDrawn="1"/>
        </p:nvSpPr>
        <p:spPr>
          <a:xfrm>
            <a:off x="2" y="3"/>
            <a:ext cx="6188797" cy="392933"/>
          </a:xfrm>
          <a:prstGeom prst="rect">
            <a:avLst/>
          </a:prstGeom>
        </p:spPr>
        <p:txBody>
          <a:bodyPr lIns="82927" tIns="41464" rIns="82927" bIns="41464" anchor="ctr"/>
          <a:lstStyle/>
          <a:p>
            <a:pPr defTabSz="82928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cap="small" dirty="0" smtClean="0">
                <a:solidFill>
                  <a:srgbClr val="FFFFD1"/>
                </a:solidFill>
                <a:latin typeface="Arial"/>
                <a:ea typeface="MS Gothic" pitchFamily="2"/>
              </a:rPr>
              <a:t> </a:t>
            </a:r>
            <a:r>
              <a:rPr lang="de-DE" b="1" cap="small" dirty="0" smtClean="0">
                <a:solidFill>
                  <a:srgbClr val="000000"/>
                </a:solidFill>
                <a:latin typeface="Arial"/>
                <a:ea typeface="MS Gothic" pitchFamily="2"/>
              </a:rPr>
              <a:t>Erde und Weltall: Himmelsmechanik und Astrophysik </a:t>
            </a:r>
            <a:endParaRPr lang="de-DE" b="1" cap="small" dirty="0">
              <a:solidFill>
                <a:srgbClr val="000000"/>
              </a:solidFill>
              <a:latin typeface="Arial"/>
              <a:ea typeface="MS Gothic" pitchFamily="2"/>
            </a:endParaRPr>
          </a:p>
        </p:txBody>
      </p:sp>
      <p:grpSp>
        <p:nvGrpSpPr>
          <p:cNvPr id="2" name="Gruppieren 17"/>
          <p:cNvGrpSpPr>
            <a:grpSpLocks noChangeAspect="1"/>
          </p:cNvGrpSpPr>
          <p:nvPr userDrawn="1"/>
        </p:nvGrpSpPr>
        <p:grpSpPr>
          <a:xfrm rot="21234954">
            <a:off x="6737545" y="45724"/>
            <a:ext cx="721596" cy="272705"/>
            <a:chOff x="808038" y="1269855"/>
            <a:chExt cx="3232150" cy="1221364"/>
          </a:xfrm>
        </p:grpSpPr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808038" y="1269855"/>
              <a:ext cx="3232150" cy="1221364"/>
              <a:chOff x="793" y="1661"/>
              <a:chExt cx="4020" cy="1519"/>
            </a:xfrm>
          </p:grpSpPr>
          <p:sp>
            <p:nvSpPr>
              <p:cNvPr id="26" name="Oval 6"/>
              <p:cNvSpPr>
                <a:spLocks noChangeAspect="1" noChangeArrowheads="1"/>
              </p:cNvSpPr>
              <p:nvPr/>
            </p:nvSpPr>
            <p:spPr bwMode="auto">
              <a:xfrm>
                <a:off x="793" y="1661"/>
                <a:ext cx="4020" cy="1519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" name="Oval 7"/>
              <p:cNvSpPr>
                <a:spLocks noChangeAspect="1" noChangeArrowheads="1"/>
              </p:cNvSpPr>
              <p:nvPr/>
            </p:nvSpPr>
            <p:spPr bwMode="auto">
              <a:xfrm>
                <a:off x="3226" y="2038"/>
                <a:ext cx="762" cy="762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" name="Oval 15"/>
              <p:cNvSpPr>
                <a:spLocks noChangeAspect="1" noChangeArrowheads="1"/>
              </p:cNvSpPr>
              <p:nvPr/>
            </p:nvSpPr>
            <p:spPr bwMode="auto">
              <a:xfrm>
                <a:off x="3505" y="2313"/>
                <a:ext cx="207" cy="20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1452563" y="1322677"/>
              <a:ext cx="112137" cy="112137"/>
              <a:chOff x="8263" y="786"/>
              <a:chExt cx="567" cy="567"/>
            </a:xfrm>
          </p:grpSpPr>
          <p:sp>
            <p:nvSpPr>
              <p:cNvPr id="21" name="Oval 26"/>
              <p:cNvSpPr>
                <a:spLocks noChangeAspect="1" noChangeArrowheads="1"/>
              </p:cNvSpPr>
              <p:nvPr/>
            </p:nvSpPr>
            <p:spPr bwMode="auto">
              <a:xfrm rot="5328701">
                <a:off x="8263" y="786"/>
                <a:ext cx="567" cy="567"/>
              </a:xfrm>
              <a:prstGeom prst="ellipse">
                <a:avLst/>
              </a:prstGeom>
              <a:solidFill>
                <a:srgbClr val="8DB3E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2" name="Freeform 27"/>
              <p:cNvSpPr>
                <a:spLocks noChangeAspect="1"/>
              </p:cNvSpPr>
              <p:nvPr/>
            </p:nvSpPr>
            <p:spPr bwMode="auto">
              <a:xfrm rot="5328701">
                <a:off x="8353" y="935"/>
                <a:ext cx="171" cy="183"/>
              </a:xfrm>
              <a:custGeom>
                <a:avLst/>
                <a:gdLst/>
                <a:ahLst/>
                <a:cxnLst>
                  <a:cxn ang="0">
                    <a:pos x="11" y="147"/>
                  </a:cxn>
                  <a:cxn ang="0">
                    <a:pos x="23" y="120"/>
                  </a:cxn>
                  <a:cxn ang="0">
                    <a:pos x="47" y="15"/>
                  </a:cxn>
                  <a:cxn ang="0">
                    <a:pos x="50" y="6"/>
                  </a:cxn>
                  <a:cxn ang="0">
                    <a:pos x="68" y="0"/>
                  </a:cxn>
                  <a:cxn ang="0">
                    <a:pos x="98" y="18"/>
                  </a:cxn>
                  <a:cxn ang="0">
                    <a:pos x="137" y="21"/>
                  </a:cxn>
                  <a:cxn ang="0">
                    <a:pos x="152" y="48"/>
                  </a:cxn>
                  <a:cxn ang="0">
                    <a:pos x="158" y="57"/>
                  </a:cxn>
                  <a:cxn ang="0">
                    <a:pos x="128" y="90"/>
                  </a:cxn>
                  <a:cxn ang="0">
                    <a:pos x="110" y="126"/>
                  </a:cxn>
                  <a:cxn ang="0">
                    <a:pos x="62" y="126"/>
                  </a:cxn>
                  <a:cxn ang="0">
                    <a:pos x="44" y="141"/>
                  </a:cxn>
                  <a:cxn ang="0">
                    <a:pos x="26" y="147"/>
                  </a:cxn>
                  <a:cxn ang="0">
                    <a:pos x="5" y="168"/>
                  </a:cxn>
                  <a:cxn ang="0">
                    <a:pos x="11" y="147"/>
                  </a:cxn>
                </a:cxnLst>
                <a:rect l="0" t="0" r="r" b="b"/>
                <a:pathLst>
                  <a:path w="158" h="168">
                    <a:moveTo>
                      <a:pt x="11" y="147"/>
                    </a:moveTo>
                    <a:cubicBezTo>
                      <a:pt x="14" y="137"/>
                      <a:pt x="20" y="130"/>
                      <a:pt x="23" y="120"/>
                    </a:cubicBezTo>
                    <a:cubicBezTo>
                      <a:pt x="25" y="93"/>
                      <a:pt x="21" y="32"/>
                      <a:pt x="47" y="15"/>
                    </a:cubicBezTo>
                    <a:cubicBezTo>
                      <a:pt x="48" y="12"/>
                      <a:pt x="47" y="8"/>
                      <a:pt x="50" y="6"/>
                    </a:cubicBezTo>
                    <a:cubicBezTo>
                      <a:pt x="55" y="2"/>
                      <a:pt x="68" y="0"/>
                      <a:pt x="68" y="0"/>
                    </a:cubicBezTo>
                    <a:cubicBezTo>
                      <a:pt x="86" y="4"/>
                      <a:pt x="84" y="9"/>
                      <a:pt x="98" y="18"/>
                    </a:cubicBezTo>
                    <a:cubicBezTo>
                      <a:pt x="112" y="13"/>
                      <a:pt x="124" y="17"/>
                      <a:pt x="137" y="21"/>
                    </a:cubicBezTo>
                    <a:cubicBezTo>
                      <a:pt x="142" y="37"/>
                      <a:pt x="138" y="27"/>
                      <a:pt x="152" y="48"/>
                    </a:cubicBezTo>
                    <a:cubicBezTo>
                      <a:pt x="154" y="51"/>
                      <a:pt x="158" y="57"/>
                      <a:pt x="158" y="57"/>
                    </a:cubicBezTo>
                    <a:cubicBezTo>
                      <a:pt x="150" y="69"/>
                      <a:pt x="140" y="82"/>
                      <a:pt x="128" y="90"/>
                    </a:cubicBezTo>
                    <a:cubicBezTo>
                      <a:pt x="119" y="104"/>
                      <a:pt x="127" y="120"/>
                      <a:pt x="110" y="126"/>
                    </a:cubicBezTo>
                    <a:cubicBezTo>
                      <a:pt x="105" y="142"/>
                      <a:pt x="77" y="128"/>
                      <a:pt x="62" y="126"/>
                    </a:cubicBezTo>
                    <a:cubicBezTo>
                      <a:pt x="56" y="132"/>
                      <a:pt x="52" y="138"/>
                      <a:pt x="44" y="141"/>
                    </a:cubicBezTo>
                    <a:cubicBezTo>
                      <a:pt x="38" y="144"/>
                      <a:pt x="26" y="147"/>
                      <a:pt x="26" y="147"/>
                    </a:cubicBezTo>
                    <a:cubicBezTo>
                      <a:pt x="12" y="168"/>
                      <a:pt x="21" y="163"/>
                      <a:pt x="5" y="168"/>
                    </a:cubicBezTo>
                    <a:cubicBezTo>
                      <a:pt x="0" y="154"/>
                      <a:pt x="0" y="162"/>
                      <a:pt x="1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3" name="Freeform 28"/>
              <p:cNvSpPr>
                <a:spLocks noChangeAspect="1"/>
              </p:cNvSpPr>
              <p:nvPr/>
            </p:nvSpPr>
            <p:spPr bwMode="auto">
              <a:xfrm>
                <a:off x="8326" y="1205"/>
                <a:ext cx="251" cy="14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8" y="13"/>
                  </a:cxn>
                  <a:cxn ang="0">
                    <a:pos x="58" y="0"/>
                  </a:cxn>
                  <a:cxn ang="0">
                    <a:pos x="95" y="41"/>
                  </a:cxn>
                  <a:cxn ang="0">
                    <a:pos x="144" y="50"/>
                  </a:cxn>
                  <a:cxn ang="0">
                    <a:pos x="236" y="61"/>
                  </a:cxn>
                  <a:cxn ang="0">
                    <a:pos x="250" y="90"/>
                  </a:cxn>
                  <a:cxn ang="0">
                    <a:pos x="225" y="129"/>
                  </a:cxn>
                  <a:cxn ang="0">
                    <a:pos x="215" y="127"/>
                  </a:cxn>
                  <a:cxn ang="0">
                    <a:pos x="207" y="107"/>
                  </a:cxn>
                  <a:cxn ang="0">
                    <a:pos x="188" y="104"/>
                  </a:cxn>
                  <a:cxn ang="0">
                    <a:pos x="182" y="124"/>
                  </a:cxn>
                  <a:cxn ang="0">
                    <a:pos x="195" y="143"/>
                  </a:cxn>
                  <a:cxn ang="0">
                    <a:pos x="134" y="133"/>
                  </a:cxn>
                  <a:cxn ang="0">
                    <a:pos x="80" y="106"/>
                  </a:cxn>
                  <a:cxn ang="0">
                    <a:pos x="32" y="76"/>
                  </a:cxn>
                  <a:cxn ang="0">
                    <a:pos x="0" y="37"/>
                  </a:cxn>
                </a:cxnLst>
                <a:rect l="0" t="0" r="r" b="b"/>
                <a:pathLst>
                  <a:path w="251" h="143">
                    <a:moveTo>
                      <a:pt x="0" y="37"/>
                    </a:moveTo>
                    <a:cubicBezTo>
                      <a:pt x="15" y="31"/>
                      <a:pt x="25" y="23"/>
                      <a:pt x="38" y="13"/>
                    </a:cubicBezTo>
                    <a:cubicBezTo>
                      <a:pt x="45" y="9"/>
                      <a:pt x="58" y="0"/>
                      <a:pt x="58" y="0"/>
                    </a:cubicBezTo>
                    <a:cubicBezTo>
                      <a:pt x="106" y="4"/>
                      <a:pt x="84" y="0"/>
                      <a:pt x="95" y="41"/>
                    </a:cubicBezTo>
                    <a:cubicBezTo>
                      <a:pt x="123" y="60"/>
                      <a:pt x="107" y="55"/>
                      <a:pt x="144" y="50"/>
                    </a:cubicBezTo>
                    <a:cubicBezTo>
                      <a:pt x="159" y="52"/>
                      <a:pt x="224" y="52"/>
                      <a:pt x="236" y="61"/>
                    </a:cubicBezTo>
                    <a:cubicBezTo>
                      <a:pt x="240" y="64"/>
                      <a:pt x="248" y="84"/>
                      <a:pt x="250" y="90"/>
                    </a:cubicBezTo>
                    <a:cubicBezTo>
                      <a:pt x="247" y="117"/>
                      <a:pt x="251" y="124"/>
                      <a:pt x="225" y="129"/>
                    </a:cubicBezTo>
                    <a:cubicBezTo>
                      <a:pt x="222" y="128"/>
                      <a:pt x="217" y="130"/>
                      <a:pt x="215" y="127"/>
                    </a:cubicBezTo>
                    <a:cubicBezTo>
                      <a:pt x="211" y="121"/>
                      <a:pt x="207" y="107"/>
                      <a:pt x="207" y="107"/>
                    </a:cubicBezTo>
                    <a:cubicBezTo>
                      <a:pt x="203" y="104"/>
                      <a:pt x="194" y="95"/>
                      <a:pt x="188" y="104"/>
                    </a:cubicBezTo>
                    <a:cubicBezTo>
                      <a:pt x="183" y="109"/>
                      <a:pt x="182" y="124"/>
                      <a:pt x="182" y="124"/>
                    </a:cubicBezTo>
                    <a:cubicBezTo>
                      <a:pt x="187" y="130"/>
                      <a:pt x="195" y="143"/>
                      <a:pt x="195" y="143"/>
                    </a:cubicBezTo>
                    <a:cubicBezTo>
                      <a:pt x="186" y="140"/>
                      <a:pt x="153" y="139"/>
                      <a:pt x="134" y="133"/>
                    </a:cubicBezTo>
                    <a:cubicBezTo>
                      <a:pt x="115" y="127"/>
                      <a:pt x="97" y="116"/>
                      <a:pt x="80" y="106"/>
                    </a:cubicBezTo>
                    <a:cubicBezTo>
                      <a:pt x="63" y="96"/>
                      <a:pt x="45" y="87"/>
                      <a:pt x="32" y="76"/>
                    </a:cubicBezTo>
                    <a:cubicBezTo>
                      <a:pt x="19" y="65"/>
                      <a:pt x="7" y="45"/>
                      <a:pt x="0" y="37"/>
                    </a:cubicBezTo>
                    <a:close/>
                  </a:path>
                </a:pathLst>
              </a:cu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" name="Freeform 29"/>
              <p:cNvSpPr>
                <a:spLocks noChangeAspect="1"/>
              </p:cNvSpPr>
              <p:nvPr/>
            </p:nvSpPr>
            <p:spPr bwMode="auto">
              <a:xfrm>
                <a:off x="8620" y="876"/>
                <a:ext cx="208" cy="457"/>
              </a:xfrm>
              <a:custGeom>
                <a:avLst/>
                <a:gdLst/>
                <a:ahLst/>
                <a:cxnLst>
                  <a:cxn ang="0">
                    <a:pos x="0" y="457"/>
                  </a:cxn>
                  <a:cxn ang="0">
                    <a:pos x="6" y="402"/>
                  </a:cxn>
                  <a:cxn ang="0">
                    <a:pos x="28" y="389"/>
                  </a:cxn>
                  <a:cxn ang="0">
                    <a:pos x="67" y="368"/>
                  </a:cxn>
                  <a:cxn ang="0">
                    <a:pos x="86" y="354"/>
                  </a:cxn>
                  <a:cxn ang="0">
                    <a:pos x="99" y="357"/>
                  </a:cxn>
                  <a:cxn ang="0">
                    <a:pos x="113" y="377"/>
                  </a:cxn>
                  <a:cxn ang="0">
                    <a:pos x="132" y="366"/>
                  </a:cxn>
                  <a:cxn ang="0">
                    <a:pos x="158" y="333"/>
                  </a:cxn>
                  <a:cxn ang="0">
                    <a:pos x="154" y="320"/>
                  </a:cxn>
                  <a:cxn ang="0">
                    <a:pos x="135" y="324"/>
                  </a:cxn>
                  <a:cxn ang="0">
                    <a:pos x="95" y="302"/>
                  </a:cxn>
                  <a:cxn ang="0">
                    <a:pos x="101" y="279"/>
                  </a:cxn>
                  <a:cxn ang="0">
                    <a:pos x="136" y="265"/>
                  </a:cxn>
                  <a:cxn ang="0">
                    <a:pos x="149" y="246"/>
                  </a:cxn>
                  <a:cxn ang="0">
                    <a:pos x="145" y="203"/>
                  </a:cxn>
                  <a:cxn ang="0">
                    <a:pos x="126" y="190"/>
                  </a:cxn>
                  <a:cxn ang="0">
                    <a:pos x="151" y="167"/>
                  </a:cxn>
                  <a:cxn ang="0">
                    <a:pos x="140" y="105"/>
                  </a:cxn>
                  <a:cxn ang="0">
                    <a:pos x="120" y="90"/>
                  </a:cxn>
                  <a:cxn ang="0">
                    <a:pos x="101" y="84"/>
                  </a:cxn>
                  <a:cxn ang="0">
                    <a:pos x="67" y="81"/>
                  </a:cxn>
                  <a:cxn ang="0">
                    <a:pos x="64" y="72"/>
                  </a:cxn>
                  <a:cxn ang="0">
                    <a:pos x="51" y="42"/>
                  </a:cxn>
                  <a:cxn ang="0">
                    <a:pos x="86" y="28"/>
                  </a:cxn>
                  <a:cxn ang="0">
                    <a:pos x="131" y="31"/>
                  </a:cxn>
                  <a:cxn ang="0">
                    <a:pos x="158" y="27"/>
                  </a:cxn>
                  <a:cxn ang="0">
                    <a:pos x="191" y="96"/>
                  </a:cxn>
                  <a:cxn ang="0">
                    <a:pos x="206" y="207"/>
                  </a:cxn>
                  <a:cxn ang="0">
                    <a:pos x="179" y="315"/>
                  </a:cxn>
                  <a:cxn ang="0">
                    <a:pos x="125" y="396"/>
                  </a:cxn>
                  <a:cxn ang="0">
                    <a:pos x="56" y="447"/>
                  </a:cxn>
                  <a:cxn ang="0">
                    <a:pos x="0" y="457"/>
                  </a:cxn>
                </a:cxnLst>
                <a:rect l="0" t="0" r="r" b="b"/>
                <a:pathLst>
                  <a:path w="208" h="457">
                    <a:moveTo>
                      <a:pt x="0" y="457"/>
                    </a:moveTo>
                    <a:cubicBezTo>
                      <a:pt x="14" y="436"/>
                      <a:pt x="10" y="432"/>
                      <a:pt x="6" y="402"/>
                    </a:cubicBezTo>
                    <a:cubicBezTo>
                      <a:pt x="10" y="385"/>
                      <a:pt x="12" y="383"/>
                      <a:pt x="28" y="389"/>
                    </a:cubicBezTo>
                    <a:cubicBezTo>
                      <a:pt x="52" y="370"/>
                      <a:pt x="40" y="377"/>
                      <a:pt x="67" y="368"/>
                    </a:cubicBezTo>
                    <a:cubicBezTo>
                      <a:pt x="74" y="366"/>
                      <a:pt x="86" y="354"/>
                      <a:pt x="86" y="354"/>
                    </a:cubicBezTo>
                    <a:cubicBezTo>
                      <a:pt x="90" y="355"/>
                      <a:pt x="96" y="354"/>
                      <a:pt x="99" y="357"/>
                    </a:cubicBezTo>
                    <a:cubicBezTo>
                      <a:pt x="105" y="363"/>
                      <a:pt x="113" y="377"/>
                      <a:pt x="113" y="377"/>
                    </a:cubicBezTo>
                    <a:cubicBezTo>
                      <a:pt x="120" y="375"/>
                      <a:pt x="125" y="368"/>
                      <a:pt x="132" y="366"/>
                    </a:cubicBezTo>
                    <a:cubicBezTo>
                      <a:pt x="158" y="357"/>
                      <a:pt x="152" y="363"/>
                      <a:pt x="158" y="333"/>
                    </a:cubicBezTo>
                    <a:cubicBezTo>
                      <a:pt x="157" y="329"/>
                      <a:pt x="158" y="323"/>
                      <a:pt x="154" y="320"/>
                    </a:cubicBezTo>
                    <a:cubicBezTo>
                      <a:pt x="147" y="318"/>
                      <a:pt x="142" y="324"/>
                      <a:pt x="135" y="324"/>
                    </a:cubicBezTo>
                    <a:cubicBezTo>
                      <a:pt x="119" y="325"/>
                      <a:pt x="104" y="315"/>
                      <a:pt x="95" y="302"/>
                    </a:cubicBezTo>
                    <a:cubicBezTo>
                      <a:pt x="97" y="294"/>
                      <a:pt x="96" y="286"/>
                      <a:pt x="101" y="279"/>
                    </a:cubicBezTo>
                    <a:cubicBezTo>
                      <a:pt x="108" y="269"/>
                      <a:pt x="129" y="276"/>
                      <a:pt x="136" y="265"/>
                    </a:cubicBezTo>
                    <a:cubicBezTo>
                      <a:pt x="142" y="260"/>
                      <a:pt x="149" y="246"/>
                      <a:pt x="149" y="246"/>
                    </a:cubicBezTo>
                    <a:cubicBezTo>
                      <a:pt x="148" y="231"/>
                      <a:pt x="151" y="216"/>
                      <a:pt x="145" y="203"/>
                    </a:cubicBezTo>
                    <a:cubicBezTo>
                      <a:pt x="142" y="196"/>
                      <a:pt x="126" y="190"/>
                      <a:pt x="126" y="190"/>
                    </a:cubicBezTo>
                    <a:cubicBezTo>
                      <a:pt x="129" y="176"/>
                      <a:pt x="140" y="178"/>
                      <a:pt x="151" y="167"/>
                    </a:cubicBezTo>
                    <a:cubicBezTo>
                      <a:pt x="148" y="147"/>
                      <a:pt x="146" y="125"/>
                      <a:pt x="140" y="105"/>
                    </a:cubicBezTo>
                    <a:cubicBezTo>
                      <a:pt x="133" y="99"/>
                      <a:pt x="129" y="92"/>
                      <a:pt x="120" y="90"/>
                    </a:cubicBezTo>
                    <a:cubicBezTo>
                      <a:pt x="114" y="87"/>
                      <a:pt x="101" y="84"/>
                      <a:pt x="101" y="84"/>
                    </a:cubicBezTo>
                    <a:cubicBezTo>
                      <a:pt x="90" y="83"/>
                      <a:pt x="78" y="84"/>
                      <a:pt x="67" y="81"/>
                    </a:cubicBezTo>
                    <a:cubicBezTo>
                      <a:pt x="64" y="80"/>
                      <a:pt x="65" y="75"/>
                      <a:pt x="64" y="72"/>
                    </a:cubicBezTo>
                    <a:cubicBezTo>
                      <a:pt x="59" y="62"/>
                      <a:pt x="51" y="42"/>
                      <a:pt x="51" y="42"/>
                    </a:cubicBezTo>
                    <a:cubicBezTo>
                      <a:pt x="54" y="18"/>
                      <a:pt x="66" y="0"/>
                      <a:pt x="86" y="28"/>
                    </a:cubicBezTo>
                    <a:cubicBezTo>
                      <a:pt x="100" y="33"/>
                      <a:pt x="115" y="29"/>
                      <a:pt x="131" y="31"/>
                    </a:cubicBezTo>
                    <a:cubicBezTo>
                      <a:pt x="135" y="28"/>
                      <a:pt x="158" y="27"/>
                      <a:pt x="158" y="27"/>
                    </a:cubicBezTo>
                    <a:cubicBezTo>
                      <a:pt x="153" y="45"/>
                      <a:pt x="183" y="66"/>
                      <a:pt x="191" y="96"/>
                    </a:cubicBezTo>
                    <a:cubicBezTo>
                      <a:pt x="199" y="126"/>
                      <a:pt x="208" y="171"/>
                      <a:pt x="206" y="207"/>
                    </a:cubicBezTo>
                    <a:cubicBezTo>
                      <a:pt x="204" y="243"/>
                      <a:pt x="192" y="284"/>
                      <a:pt x="179" y="315"/>
                    </a:cubicBezTo>
                    <a:cubicBezTo>
                      <a:pt x="166" y="346"/>
                      <a:pt x="145" y="374"/>
                      <a:pt x="125" y="396"/>
                    </a:cubicBezTo>
                    <a:cubicBezTo>
                      <a:pt x="105" y="418"/>
                      <a:pt x="77" y="437"/>
                      <a:pt x="56" y="447"/>
                    </a:cubicBezTo>
                    <a:cubicBezTo>
                      <a:pt x="35" y="457"/>
                      <a:pt x="12" y="455"/>
                      <a:pt x="0" y="457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5" name="Freeform 30"/>
              <p:cNvSpPr>
                <a:spLocks noChangeAspect="1"/>
              </p:cNvSpPr>
              <p:nvPr/>
            </p:nvSpPr>
            <p:spPr bwMode="auto">
              <a:xfrm>
                <a:off x="8390" y="786"/>
                <a:ext cx="303" cy="98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48" y="90"/>
                  </a:cxn>
                  <a:cxn ang="0">
                    <a:pos x="226" y="90"/>
                  </a:cxn>
                  <a:cxn ang="0">
                    <a:pos x="219" y="71"/>
                  </a:cxn>
                  <a:cxn ang="0">
                    <a:pos x="180" y="72"/>
                  </a:cxn>
                  <a:cxn ang="0">
                    <a:pos x="150" y="83"/>
                  </a:cxn>
                  <a:cxn ang="0">
                    <a:pos x="59" y="58"/>
                  </a:cxn>
                  <a:cxn ang="0">
                    <a:pos x="20" y="59"/>
                  </a:cxn>
                  <a:cxn ang="0">
                    <a:pos x="3" y="76"/>
                  </a:cxn>
                  <a:cxn ang="0">
                    <a:pos x="7" y="66"/>
                  </a:cxn>
                  <a:cxn ang="0">
                    <a:pos x="25" y="55"/>
                  </a:cxn>
                  <a:cxn ang="0">
                    <a:pos x="32" y="36"/>
                  </a:cxn>
                  <a:cxn ang="0">
                    <a:pos x="43" y="24"/>
                  </a:cxn>
                  <a:cxn ang="0">
                    <a:pos x="106" y="9"/>
                  </a:cxn>
                  <a:cxn ang="0">
                    <a:pos x="187" y="3"/>
                  </a:cxn>
                  <a:cxn ang="0">
                    <a:pos x="262" y="24"/>
                  </a:cxn>
                  <a:cxn ang="0">
                    <a:pos x="303" y="53"/>
                  </a:cxn>
                </a:cxnLst>
                <a:rect l="0" t="0" r="r" b="b"/>
                <a:pathLst>
                  <a:path w="303" h="98">
                    <a:moveTo>
                      <a:pt x="303" y="53"/>
                    </a:moveTo>
                    <a:cubicBezTo>
                      <a:pt x="264" y="61"/>
                      <a:pt x="269" y="59"/>
                      <a:pt x="248" y="90"/>
                    </a:cubicBezTo>
                    <a:cubicBezTo>
                      <a:pt x="242" y="93"/>
                      <a:pt x="232" y="98"/>
                      <a:pt x="226" y="90"/>
                    </a:cubicBezTo>
                    <a:cubicBezTo>
                      <a:pt x="221" y="85"/>
                      <a:pt x="219" y="71"/>
                      <a:pt x="219" y="71"/>
                    </a:cubicBezTo>
                    <a:cubicBezTo>
                      <a:pt x="202" y="65"/>
                      <a:pt x="207" y="65"/>
                      <a:pt x="180" y="72"/>
                    </a:cubicBezTo>
                    <a:cubicBezTo>
                      <a:pt x="170" y="74"/>
                      <a:pt x="150" y="83"/>
                      <a:pt x="150" y="83"/>
                    </a:cubicBezTo>
                    <a:cubicBezTo>
                      <a:pt x="82" y="80"/>
                      <a:pt x="93" y="91"/>
                      <a:pt x="59" y="58"/>
                    </a:cubicBezTo>
                    <a:cubicBezTo>
                      <a:pt x="41" y="53"/>
                      <a:pt x="44" y="52"/>
                      <a:pt x="20" y="59"/>
                    </a:cubicBezTo>
                    <a:cubicBezTo>
                      <a:pt x="12" y="61"/>
                      <a:pt x="11" y="75"/>
                      <a:pt x="3" y="76"/>
                    </a:cubicBezTo>
                    <a:cubicBezTo>
                      <a:pt x="0" y="76"/>
                      <a:pt x="5" y="69"/>
                      <a:pt x="7" y="66"/>
                    </a:cubicBezTo>
                    <a:cubicBezTo>
                      <a:pt x="12" y="63"/>
                      <a:pt x="23" y="61"/>
                      <a:pt x="25" y="55"/>
                    </a:cubicBezTo>
                    <a:cubicBezTo>
                      <a:pt x="28" y="50"/>
                      <a:pt x="30" y="42"/>
                      <a:pt x="32" y="36"/>
                    </a:cubicBezTo>
                    <a:cubicBezTo>
                      <a:pt x="39" y="14"/>
                      <a:pt x="43" y="33"/>
                      <a:pt x="43" y="24"/>
                    </a:cubicBezTo>
                    <a:cubicBezTo>
                      <a:pt x="53" y="23"/>
                      <a:pt x="82" y="12"/>
                      <a:pt x="106" y="9"/>
                    </a:cubicBezTo>
                    <a:cubicBezTo>
                      <a:pt x="130" y="6"/>
                      <a:pt x="161" y="0"/>
                      <a:pt x="187" y="3"/>
                    </a:cubicBezTo>
                    <a:cubicBezTo>
                      <a:pt x="213" y="6"/>
                      <a:pt x="243" y="16"/>
                      <a:pt x="262" y="24"/>
                    </a:cubicBezTo>
                    <a:cubicBezTo>
                      <a:pt x="281" y="32"/>
                      <a:pt x="294" y="47"/>
                      <a:pt x="303" y="53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5" name="Group 2"/>
          <p:cNvGrpSpPr>
            <a:grpSpLocks noChangeAspect="1"/>
          </p:cNvGrpSpPr>
          <p:nvPr userDrawn="1"/>
        </p:nvGrpSpPr>
        <p:grpSpPr bwMode="auto">
          <a:xfrm rot="4620000" flipH="1">
            <a:off x="8254838" y="-323264"/>
            <a:ext cx="181459" cy="1041120"/>
            <a:chOff x="7047" y="521"/>
            <a:chExt cx="2759" cy="15915"/>
          </a:xfrm>
        </p:grpSpPr>
        <p:grpSp>
          <p:nvGrpSpPr>
            <p:cNvPr id="6" name="Group 3"/>
            <p:cNvGrpSpPr>
              <a:grpSpLocks noChangeAspect="1"/>
            </p:cNvGrpSpPr>
            <p:nvPr/>
          </p:nvGrpSpPr>
          <p:grpSpPr bwMode="auto">
            <a:xfrm flipH="1">
              <a:off x="8794" y="15561"/>
              <a:ext cx="289" cy="678"/>
              <a:chOff x="6872" y="14377"/>
              <a:chExt cx="287" cy="648"/>
            </a:xfrm>
          </p:grpSpPr>
          <p:sp>
            <p:nvSpPr>
              <p:cNvPr id="1028" name="Freeform 4"/>
              <p:cNvSpPr>
                <a:spLocks noChangeAspect="1"/>
              </p:cNvSpPr>
              <p:nvPr/>
            </p:nvSpPr>
            <p:spPr bwMode="auto">
              <a:xfrm>
                <a:off x="7016" y="14377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29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872" y="14459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0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872" y="14594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1" name="Freeform 7"/>
              <p:cNvSpPr>
                <a:spLocks noChangeAspect="1"/>
              </p:cNvSpPr>
              <p:nvPr/>
            </p:nvSpPr>
            <p:spPr bwMode="auto">
              <a:xfrm>
                <a:off x="6890" y="14472"/>
                <a:ext cx="123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4"/>
                  </a:cxn>
                  <a:cxn ang="0">
                    <a:pos x="75" y="34"/>
                  </a:cxn>
                  <a:cxn ang="0">
                    <a:pos x="105" y="67"/>
                  </a:cxn>
                  <a:cxn ang="0">
                    <a:pos x="101" y="90"/>
                  </a:cxn>
                  <a:cxn ang="0">
                    <a:pos x="94" y="131"/>
                  </a:cxn>
                  <a:cxn ang="0">
                    <a:pos x="11" y="134"/>
                  </a:cxn>
                  <a:cxn ang="0">
                    <a:pos x="0" y="0"/>
                  </a:cxn>
                </a:cxnLst>
                <a:rect l="0" t="0" r="r" b="b"/>
                <a:pathLst>
                  <a:path w="105" h="134">
                    <a:moveTo>
                      <a:pt x="0" y="0"/>
                    </a:moveTo>
                    <a:lnTo>
                      <a:pt x="86" y="4"/>
                    </a:lnTo>
                    <a:lnTo>
                      <a:pt x="75" y="34"/>
                    </a:lnTo>
                    <a:lnTo>
                      <a:pt x="105" y="67"/>
                    </a:lnTo>
                    <a:lnTo>
                      <a:pt x="101" y="90"/>
                    </a:lnTo>
                    <a:lnTo>
                      <a:pt x="94" y="131"/>
                    </a:lnTo>
                    <a:lnTo>
                      <a:pt x="11" y="13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2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985" y="14530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33" name="Freeform 9"/>
            <p:cNvSpPr>
              <a:spLocks noChangeAspect="1"/>
            </p:cNvSpPr>
            <p:nvPr/>
          </p:nvSpPr>
          <p:spPr bwMode="auto">
            <a:xfrm>
              <a:off x="7901" y="15566"/>
              <a:ext cx="143" cy="64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64"/>
                </a:cxn>
                <a:cxn ang="0">
                  <a:pos x="38" y="64"/>
                </a:cxn>
                <a:cxn ang="0">
                  <a:pos x="30" y="159"/>
                </a:cxn>
                <a:cxn ang="0">
                  <a:pos x="27" y="184"/>
                </a:cxn>
                <a:cxn ang="0">
                  <a:pos x="0" y="237"/>
                </a:cxn>
                <a:cxn ang="0">
                  <a:pos x="8" y="364"/>
                </a:cxn>
                <a:cxn ang="0">
                  <a:pos x="60" y="462"/>
                </a:cxn>
                <a:cxn ang="0">
                  <a:pos x="83" y="576"/>
                </a:cxn>
                <a:cxn ang="0">
                  <a:pos x="79" y="648"/>
                </a:cxn>
                <a:cxn ang="0">
                  <a:pos x="128" y="640"/>
                </a:cxn>
                <a:cxn ang="0">
                  <a:pos x="128" y="584"/>
                </a:cxn>
                <a:cxn ang="0">
                  <a:pos x="135" y="439"/>
                </a:cxn>
                <a:cxn ang="0">
                  <a:pos x="132" y="390"/>
                </a:cxn>
                <a:cxn ang="0">
                  <a:pos x="143" y="258"/>
                </a:cxn>
                <a:cxn ang="0">
                  <a:pos x="128" y="223"/>
                </a:cxn>
                <a:cxn ang="0">
                  <a:pos x="117" y="184"/>
                </a:cxn>
                <a:cxn ang="0">
                  <a:pos x="113" y="125"/>
                </a:cxn>
                <a:cxn ang="0">
                  <a:pos x="120" y="78"/>
                </a:cxn>
                <a:cxn ang="0">
                  <a:pos x="117" y="17"/>
                </a:cxn>
                <a:cxn ang="0">
                  <a:pos x="19" y="0"/>
                </a:cxn>
              </a:cxnLst>
              <a:rect l="0" t="0" r="r" b="b"/>
              <a:pathLst>
                <a:path w="143" h="648">
                  <a:moveTo>
                    <a:pt x="19" y="0"/>
                  </a:moveTo>
                  <a:lnTo>
                    <a:pt x="15" y="64"/>
                  </a:lnTo>
                  <a:lnTo>
                    <a:pt x="38" y="64"/>
                  </a:lnTo>
                  <a:lnTo>
                    <a:pt x="30" y="159"/>
                  </a:lnTo>
                  <a:lnTo>
                    <a:pt x="27" y="184"/>
                  </a:lnTo>
                  <a:lnTo>
                    <a:pt x="0" y="237"/>
                  </a:lnTo>
                  <a:lnTo>
                    <a:pt x="8" y="364"/>
                  </a:lnTo>
                  <a:lnTo>
                    <a:pt x="60" y="462"/>
                  </a:lnTo>
                  <a:lnTo>
                    <a:pt x="83" y="576"/>
                  </a:lnTo>
                  <a:lnTo>
                    <a:pt x="79" y="648"/>
                  </a:lnTo>
                  <a:lnTo>
                    <a:pt x="128" y="640"/>
                  </a:lnTo>
                  <a:lnTo>
                    <a:pt x="128" y="584"/>
                  </a:lnTo>
                  <a:lnTo>
                    <a:pt x="135" y="439"/>
                  </a:lnTo>
                  <a:lnTo>
                    <a:pt x="132" y="390"/>
                  </a:lnTo>
                  <a:lnTo>
                    <a:pt x="143" y="258"/>
                  </a:lnTo>
                  <a:lnTo>
                    <a:pt x="128" y="223"/>
                  </a:lnTo>
                  <a:lnTo>
                    <a:pt x="117" y="184"/>
                  </a:lnTo>
                  <a:lnTo>
                    <a:pt x="113" y="125"/>
                  </a:lnTo>
                  <a:lnTo>
                    <a:pt x="120" y="78"/>
                  </a:lnTo>
                  <a:lnTo>
                    <a:pt x="117" y="17"/>
                  </a:lnTo>
                  <a:lnTo>
                    <a:pt x="1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7F7F7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4" name="Freeform 10"/>
            <p:cNvSpPr>
              <a:spLocks noChangeAspect="1"/>
            </p:cNvSpPr>
            <p:nvPr/>
          </p:nvSpPr>
          <p:spPr bwMode="auto">
            <a:xfrm>
              <a:off x="7047" y="15187"/>
              <a:ext cx="505" cy="477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5" name="Rectangle 11"/>
            <p:cNvSpPr>
              <a:spLocks noChangeAspect="1" noChangeArrowheads="1"/>
            </p:cNvSpPr>
            <p:nvPr/>
          </p:nvSpPr>
          <p:spPr bwMode="auto">
            <a:xfrm>
              <a:off x="7691" y="6779"/>
              <a:ext cx="1474" cy="87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6" name="Rectangle 12"/>
            <p:cNvSpPr>
              <a:spLocks noChangeAspect="1" noChangeArrowheads="1"/>
            </p:cNvSpPr>
            <p:nvPr/>
          </p:nvSpPr>
          <p:spPr bwMode="auto">
            <a:xfrm>
              <a:off x="7692" y="7171"/>
              <a:ext cx="1458" cy="1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8" name="Group 13"/>
            <p:cNvGrpSpPr>
              <a:grpSpLocks noChangeAspect="1"/>
            </p:cNvGrpSpPr>
            <p:nvPr/>
          </p:nvGrpSpPr>
          <p:grpSpPr bwMode="auto">
            <a:xfrm>
              <a:off x="7684" y="9249"/>
              <a:ext cx="1473" cy="140"/>
              <a:chOff x="4672" y="13329"/>
              <a:chExt cx="3059" cy="948"/>
            </a:xfrm>
          </p:grpSpPr>
          <p:grpSp>
            <p:nvGrpSpPr>
              <p:cNvPr id="9" name="Group 14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03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04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17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4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5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8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7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8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9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0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29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4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5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32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31" name="Group 3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78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9" name="Rectangl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0" name="Rectangle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2" name="Rectangl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3" name="Rectangle 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482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85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6" name="Rectangle 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7" name="Rectangle 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86" name="Group 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9" name="Rectangle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0" name="Rectangle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9" name="Group 47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496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97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4" name="Rectangle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5" name="Rectangle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0" name="Group 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7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8" name="Rectangle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01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02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1" name="Rectangle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2" name="Rectangle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5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4" name="Rectangle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5" name="Rectangle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08" name="Group 62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50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88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9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12" name="Group 6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91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093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94" name="Rectangle 70"/>
            <p:cNvSpPr>
              <a:spLocks noChangeAspect="1" noChangeArrowheads="1"/>
            </p:cNvSpPr>
            <p:nvPr/>
          </p:nvSpPr>
          <p:spPr bwMode="auto">
            <a:xfrm>
              <a:off x="7924" y="9569"/>
              <a:ext cx="484" cy="69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5" name="Rectangle 71"/>
            <p:cNvSpPr>
              <a:spLocks noChangeAspect="1" noChangeArrowheads="1"/>
            </p:cNvSpPr>
            <p:nvPr/>
          </p:nvSpPr>
          <p:spPr bwMode="auto">
            <a:xfrm>
              <a:off x="7923" y="10290"/>
              <a:ext cx="484" cy="51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15" name="Group 72"/>
            <p:cNvGrpSpPr>
              <a:grpSpLocks noChangeAspect="1"/>
            </p:cNvGrpSpPr>
            <p:nvPr/>
          </p:nvGrpSpPr>
          <p:grpSpPr bwMode="auto">
            <a:xfrm>
              <a:off x="8943" y="9562"/>
              <a:ext cx="216" cy="1239"/>
              <a:chOff x="9783" y="9764"/>
              <a:chExt cx="485" cy="1239"/>
            </a:xfrm>
          </p:grpSpPr>
          <p:sp>
            <p:nvSpPr>
              <p:cNvPr id="1097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9784" y="9764"/>
                <a:ext cx="484" cy="69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8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9783" y="10485"/>
                <a:ext cx="484" cy="518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516" name="Group 75"/>
            <p:cNvGrpSpPr>
              <a:grpSpLocks noChangeAspect="1"/>
            </p:cNvGrpSpPr>
            <p:nvPr/>
          </p:nvGrpSpPr>
          <p:grpSpPr bwMode="auto">
            <a:xfrm>
              <a:off x="8414" y="9564"/>
              <a:ext cx="530" cy="681"/>
              <a:chOff x="3458" y="13325"/>
              <a:chExt cx="787" cy="947"/>
            </a:xfrm>
          </p:grpSpPr>
          <p:grpSp>
            <p:nvGrpSpPr>
              <p:cNvPr id="1517" name="Group 76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20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2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3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23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5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6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24" name="Group 83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27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9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0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3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31" name="Group 90"/>
            <p:cNvGrpSpPr>
              <a:grpSpLocks noChangeAspect="1"/>
            </p:cNvGrpSpPr>
            <p:nvPr/>
          </p:nvGrpSpPr>
          <p:grpSpPr bwMode="auto">
            <a:xfrm>
              <a:off x="8420" y="14638"/>
              <a:ext cx="530" cy="942"/>
              <a:chOff x="3458" y="13325"/>
              <a:chExt cx="787" cy="947"/>
            </a:xfrm>
          </p:grpSpPr>
          <p:grpSp>
            <p:nvGrpSpPr>
              <p:cNvPr id="1532" name="Group 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35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7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8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0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1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39" name="Group 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42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4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45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7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8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46" name="Group 105"/>
            <p:cNvGrpSpPr>
              <a:grpSpLocks noChangeAspect="1"/>
            </p:cNvGrpSpPr>
            <p:nvPr/>
          </p:nvGrpSpPr>
          <p:grpSpPr bwMode="auto">
            <a:xfrm>
              <a:off x="7916" y="9384"/>
              <a:ext cx="498" cy="140"/>
              <a:chOff x="9911" y="9309"/>
              <a:chExt cx="333" cy="305"/>
            </a:xfrm>
          </p:grpSpPr>
          <p:grpSp>
            <p:nvGrpSpPr>
              <p:cNvPr id="1549" name="Group 106"/>
              <p:cNvGrpSpPr>
                <a:grpSpLocks noChangeAspect="1"/>
              </p:cNvGrpSpPr>
              <p:nvPr/>
            </p:nvGrpSpPr>
            <p:grpSpPr bwMode="auto">
              <a:xfrm>
                <a:off x="9959" y="9309"/>
                <a:ext cx="95" cy="305"/>
                <a:chOff x="3458" y="13325"/>
                <a:chExt cx="196" cy="947"/>
              </a:xfrm>
            </p:grpSpPr>
            <p:sp>
              <p:nvSpPr>
                <p:cNvPr id="1131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32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54" name="Group 109"/>
              <p:cNvGrpSpPr>
                <a:grpSpLocks noChangeAspect="1"/>
              </p:cNvGrpSpPr>
              <p:nvPr/>
            </p:nvGrpSpPr>
            <p:grpSpPr bwMode="auto">
              <a:xfrm>
                <a:off x="10054" y="9309"/>
                <a:ext cx="190" cy="305"/>
                <a:chOff x="3458" y="13325"/>
                <a:chExt cx="393" cy="947"/>
              </a:xfrm>
            </p:grpSpPr>
            <p:grpSp>
              <p:nvGrpSpPr>
                <p:cNvPr id="1555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5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56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8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9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140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9911" y="9309"/>
                <a:ext cx="47" cy="3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41" name="Rectangle 117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37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2" name="AutoShape 118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3" name="Rectangle 119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4" name="Rectangle 120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5" name="AutoShape 121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6" name="AutoShape 122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8444" y="2030"/>
              <a:ext cx="19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382"/>
                </a:cxn>
                <a:cxn ang="0">
                  <a:pos x="630" y="368"/>
                </a:cxn>
                <a:cxn ang="0">
                  <a:pos x="420" y="0"/>
                </a:cxn>
                <a:cxn ang="0">
                  <a:pos x="0" y="0"/>
                </a:cxn>
              </a:cxnLst>
              <a:rect l="0" t="0" r="r" b="b"/>
              <a:pathLst>
                <a:path w="630" h="382">
                  <a:moveTo>
                    <a:pt x="0" y="0"/>
                  </a:moveTo>
                  <a:lnTo>
                    <a:pt x="55" y="382"/>
                  </a:lnTo>
                  <a:lnTo>
                    <a:pt x="630" y="368"/>
                  </a:lnTo>
                  <a:lnTo>
                    <a:pt x="42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8" name="Oval 124"/>
            <p:cNvSpPr>
              <a:spLocks noChangeAspect="1" noChangeArrowheads="1"/>
            </p:cNvSpPr>
            <p:nvPr/>
          </p:nvSpPr>
          <p:spPr bwMode="auto">
            <a:xfrm rot="21360000">
              <a:off x="8511" y="2066"/>
              <a:ext cx="25" cy="36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9" name="AutoShape 125"/>
            <p:cNvCxnSpPr>
              <a:cxnSpLocks noChangeAspect="1" noChangeShapeType="1"/>
            </p:cNvCxnSpPr>
            <p:nvPr/>
          </p:nvCxnSpPr>
          <p:spPr bwMode="auto">
            <a:xfrm>
              <a:off x="8155" y="2274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0" name="AutoShape 126"/>
            <p:cNvCxnSpPr>
              <a:cxnSpLocks noChangeAspect="1" noChangeShapeType="1"/>
            </p:cNvCxnSpPr>
            <p:nvPr/>
          </p:nvCxnSpPr>
          <p:spPr bwMode="auto">
            <a:xfrm>
              <a:off x="8153" y="2283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1" name="AutoShape 127"/>
            <p:cNvCxnSpPr>
              <a:cxnSpLocks noChangeAspect="1" noChangeShapeType="1"/>
            </p:cNvCxnSpPr>
            <p:nvPr/>
          </p:nvCxnSpPr>
          <p:spPr bwMode="auto">
            <a:xfrm>
              <a:off x="8153" y="2312"/>
              <a:ext cx="54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52" name="Freeform 128"/>
            <p:cNvSpPr>
              <a:spLocks noChangeAspect="1"/>
            </p:cNvSpPr>
            <p:nvPr/>
          </p:nvSpPr>
          <p:spPr bwMode="auto">
            <a:xfrm>
              <a:off x="8649" y="2158"/>
              <a:ext cx="72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" y="0"/>
                </a:cxn>
                <a:cxn ang="0">
                  <a:pos x="165" y="225"/>
                </a:cxn>
                <a:cxn ang="0">
                  <a:pos x="135" y="270"/>
                </a:cxn>
                <a:cxn ang="0">
                  <a:pos x="195" y="262"/>
                </a:cxn>
                <a:cxn ang="0">
                  <a:pos x="232" y="487"/>
                </a:cxn>
                <a:cxn ang="0">
                  <a:pos x="157" y="517"/>
                </a:cxn>
                <a:cxn ang="0">
                  <a:pos x="142" y="330"/>
                </a:cxn>
                <a:cxn ang="0">
                  <a:pos x="0" y="0"/>
                </a:cxn>
              </a:cxnLst>
              <a:rect l="0" t="0" r="r" b="b"/>
              <a:pathLst>
                <a:path w="232" h="517">
                  <a:moveTo>
                    <a:pt x="0" y="0"/>
                  </a:moveTo>
                  <a:lnTo>
                    <a:pt x="82" y="0"/>
                  </a:lnTo>
                  <a:lnTo>
                    <a:pt x="165" y="225"/>
                  </a:lnTo>
                  <a:lnTo>
                    <a:pt x="135" y="270"/>
                  </a:lnTo>
                  <a:lnTo>
                    <a:pt x="195" y="262"/>
                  </a:lnTo>
                  <a:lnTo>
                    <a:pt x="232" y="487"/>
                  </a:lnTo>
                  <a:lnTo>
                    <a:pt x="157" y="517"/>
                  </a:lnTo>
                  <a:lnTo>
                    <a:pt x="142" y="3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3" name="Rectangle 129"/>
            <p:cNvSpPr>
              <a:spLocks noChangeAspect="1" noChangeArrowheads="1"/>
            </p:cNvSpPr>
            <p:nvPr/>
          </p:nvSpPr>
          <p:spPr bwMode="auto">
            <a:xfrm>
              <a:off x="8149" y="2253"/>
              <a:ext cx="92" cy="13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4" name="Rectangle 130"/>
            <p:cNvSpPr>
              <a:spLocks noChangeAspect="1" noChangeArrowheads="1"/>
            </p:cNvSpPr>
            <p:nvPr/>
          </p:nvSpPr>
          <p:spPr bwMode="auto">
            <a:xfrm>
              <a:off x="8296" y="2253"/>
              <a:ext cx="122" cy="1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5" name="Rectangle 131"/>
            <p:cNvSpPr>
              <a:spLocks noChangeAspect="1" noChangeArrowheads="1"/>
            </p:cNvSpPr>
            <p:nvPr/>
          </p:nvSpPr>
          <p:spPr bwMode="auto">
            <a:xfrm>
              <a:off x="8520" y="2253"/>
              <a:ext cx="105" cy="1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6" name="Rectangle 132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0D0D0D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7" name="AutoShape 133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8" name="Rectangle 134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9" name="Rectangle 135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0" name="Rectangle 136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1" name="AutoShape 137"/>
            <p:cNvSpPr>
              <a:spLocks noChangeAspect="1" noChangeArrowheads="1"/>
            </p:cNvSpPr>
            <p:nvPr/>
          </p:nvSpPr>
          <p:spPr bwMode="auto">
            <a:xfrm flipV="1">
              <a:off x="8183" y="5947"/>
              <a:ext cx="475" cy="536"/>
            </a:xfrm>
            <a:custGeom>
              <a:avLst/>
              <a:gdLst>
                <a:gd name="G0" fmla="+- 7004 0 0"/>
                <a:gd name="G1" fmla="+- 21600 0 7004"/>
                <a:gd name="G2" fmla="*/ 7004 1 2"/>
                <a:gd name="G3" fmla="+- 21600 0 G2"/>
                <a:gd name="G4" fmla="+/ 7004 21600 2"/>
                <a:gd name="G5" fmla="+/ G1 0 2"/>
                <a:gd name="G6" fmla="*/ 21600 21600 7004"/>
                <a:gd name="G7" fmla="*/ G6 1 2"/>
                <a:gd name="G8" fmla="+- 21600 0 G7"/>
                <a:gd name="G9" fmla="*/ 21600 1 2"/>
                <a:gd name="G10" fmla="+- 7004 0 G9"/>
                <a:gd name="G11" fmla="?: G10 G8 0"/>
                <a:gd name="G12" fmla="?: G10 G7 21600"/>
                <a:gd name="T0" fmla="*/ 18098 w 21600"/>
                <a:gd name="T1" fmla="*/ 10800 h 21600"/>
                <a:gd name="T2" fmla="*/ 10800 w 21600"/>
                <a:gd name="T3" fmla="*/ 21600 h 21600"/>
                <a:gd name="T4" fmla="*/ 3502 w 21600"/>
                <a:gd name="T5" fmla="*/ 10800 h 21600"/>
                <a:gd name="T6" fmla="*/ 10800 w 21600"/>
                <a:gd name="T7" fmla="*/ 0 h 21600"/>
                <a:gd name="T8" fmla="*/ 5302 w 21600"/>
                <a:gd name="T9" fmla="*/ 5302 h 21600"/>
                <a:gd name="T10" fmla="*/ 16298 w 21600"/>
                <a:gd name="T11" fmla="*/ 162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004" y="21600"/>
                  </a:lnTo>
                  <a:lnTo>
                    <a:pt x="145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A5A5A"/>
                </a:gs>
                <a:gs pos="5000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59" name="Group 138"/>
            <p:cNvGrpSpPr>
              <a:grpSpLocks noChangeAspect="1"/>
            </p:cNvGrpSpPr>
            <p:nvPr/>
          </p:nvGrpSpPr>
          <p:grpSpPr bwMode="auto">
            <a:xfrm>
              <a:off x="7954" y="5649"/>
              <a:ext cx="941" cy="305"/>
              <a:chOff x="4672" y="13329"/>
              <a:chExt cx="3059" cy="948"/>
            </a:xfrm>
          </p:grpSpPr>
          <p:grpSp>
            <p:nvGrpSpPr>
              <p:cNvPr id="1562" name="Group 139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164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65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63" name="Group 142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566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75" name="Group 1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69" name="Rectangle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0" name="Rectangle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1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2" name="Rectangle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3" name="Rectangle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87" name="Group 15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88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6" name="Rectangle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7" name="Rectangle 1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9" name="Group 15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9" name="Rectangle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0" name="Rectangle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0" name="Group 157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591" name="Group 15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2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4" name="Rectangle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5" name="Rectangle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3" name="Group 1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7" name="Rectangle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8" name="Rectangle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94" name="Group 16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5" name="Group 1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1" name="Rectangle 1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2" name="Rectangle 1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6" name="Group 1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4" name="Rectangle 1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5" name="Rectangle 1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7" name="Group 172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598" name="Group 1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9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9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0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4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2" name="Rectangle 1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3" name="Rectangle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25" name="Group 18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26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6" name="Rectangle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7" name="Rectangle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7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9" name="Rectangle 1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0" name="Rectangle 1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37" name="Group 187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38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3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4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041" name="Group 191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6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7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18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219" name="AutoShape 195"/>
            <p:cNvCxnSpPr>
              <a:cxnSpLocks noChangeAspect="1" noChangeShapeType="1"/>
            </p:cNvCxnSpPr>
            <p:nvPr/>
          </p:nvCxnSpPr>
          <p:spPr bwMode="auto">
            <a:xfrm>
              <a:off x="8324" y="5992"/>
              <a:ext cx="19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0" name="AutoShape 196"/>
            <p:cNvCxnSpPr>
              <a:cxnSpLocks noChangeAspect="1" noChangeShapeType="1"/>
            </p:cNvCxnSpPr>
            <p:nvPr/>
          </p:nvCxnSpPr>
          <p:spPr bwMode="auto">
            <a:xfrm>
              <a:off x="8312" y="6032"/>
              <a:ext cx="21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1" name="AutoShape 197"/>
            <p:cNvCxnSpPr>
              <a:cxnSpLocks noChangeAspect="1" noChangeShapeType="1"/>
            </p:cNvCxnSpPr>
            <p:nvPr/>
          </p:nvCxnSpPr>
          <p:spPr bwMode="auto">
            <a:xfrm>
              <a:off x="8307" y="6067"/>
              <a:ext cx="2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2" name="AutoShape 198"/>
            <p:cNvCxnSpPr>
              <a:cxnSpLocks noChangeAspect="1" noChangeShapeType="1"/>
            </p:cNvCxnSpPr>
            <p:nvPr/>
          </p:nvCxnSpPr>
          <p:spPr bwMode="auto">
            <a:xfrm>
              <a:off x="8293" y="6105"/>
              <a:ext cx="25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3" name="AutoShape 199"/>
            <p:cNvCxnSpPr>
              <a:cxnSpLocks noChangeAspect="1" noChangeShapeType="1"/>
            </p:cNvCxnSpPr>
            <p:nvPr/>
          </p:nvCxnSpPr>
          <p:spPr bwMode="auto">
            <a:xfrm>
              <a:off x="8282" y="6145"/>
              <a:ext cx="27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4" name="AutoShape 200"/>
            <p:cNvCxnSpPr>
              <a:cxnSpLocks noChangeAspect="1" noChangeShapeType="1"/>
            </p:cNvCxnSpPr>
            <p:nvPr/>
          </p:nvCxnSpPr>
          <p:spPr bwMode="auto">
            <a:xfrm>
              <a:off x="8268" y="6189"/>
              <a:ext cx="30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5" name="AutoShape 201"/>
            <p:cNvCxnSpPr>
              <a:cxnSpLocks noChangeAspect="1" noChangeShapeType="1"/>
            </p:cNvCxnSpPr>
            <p:nvPr/>
          </p:nvCxnSpPr>
          <p:spPr bwMode="auto">
            <a:xfrm>
              <a:off x="8259" y="6233"/>
              <a:ext cx="32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6" name="AutoShape 202"/>
            <p:cNvCxnSpPr>
              <a:cxnSpLocks noChangeAspect="1" noChangeShapeType="1"/>
            </p:cNvCxnSpPr>
            <p:nvPr/>
          </p:nvCxnSpPr>
          <p:spPr bwMode="auto">
            <a:xfrm>
              <a:off x="8246" y="6274"/>
              <a:ext cx="34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7" name="AutoShape 203"/>
            <p:cNvCxnSpPr>
              <a:cxnSpLocks noChangeAspect="1" noChangeShapeType="1"/>
            </p:cNvCxnSpPr>
            <p:nvPr/>
          </p:nvCxnSpPr>
          <p:spPr bwMode="auto">
            <a:xfrm>
              <a:off x="8234" y="6314"/>
              <a:ext cx="37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8" name="AutoShape 204"/>
            <p:cNvCxnSpPr>
              <a:cxnSpLocks noChangeAspect="1" noChangeShapeType="1"/>
            </p:cNvCxnSpPr>
            <p:nvPr/>
          </p:nvCxnSpPr>
          <p:spPr bwMode="auto">
            <a:xfrm>
              <a:off x="8221" y="6357"/>
              <a:ext cx="401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9" name="AutoShape 205"/>
            <p:cNvCxnSpPr>
              <a:cxnSpLocks noChangeAspect="1" noChangeShapeType="1"/>
            </p:cNvCxnSpPr>
            <p:nvPr/>
          </p:nvCxnSpPr>
          <p:spPr bwMode="auto">
            <a:xfrm>
              <a:off x="8206" y="6404"/>
              <a:ext cx="4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42" name="Group 206"/>
            <p:cNvGrpSpPr>
              <a:grpSpLocks noChangeAspect="1"/>
            </p:cNvGrpSpPr>
            <p:nvPr/>
          </p:nvGrpSpPr>
          <p:grpSpPr bwMode="auto">
            <a:xfrm>
              <a:off x="7955" y="4568"/>
              <a:ext cx="941" cy="200"/>
              <a:chOff x="4672" y="13329"/>
              <a:chExt cx="3059" cy="948"/>
            </a:xfrm>
          </p:grpSpPr>
          <p:grpSp>
            <p:nvGrpSpPr>
              <p:cNvPr id="1043" name="Group 207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232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33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46" name="Group 210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049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0" name="Group 2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37" name="Rectangle 2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8" name="Rectangle 2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3" name="Group 2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0" name="Rectangle 2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1" name="Rectangle 2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5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7" name="Group 2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4" name="Rectangle 2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5" name="Rectangle 2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8" name="Group 2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7" name="Rectangle 2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8" name="Rectangle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61" name="Group 225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064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65" name="Group 2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2" name="Rectangle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3" name="Rectangle 2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8" name="Group 2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5" name="Rectangle 2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6" name="Rectangle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71" name="Group 233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72" name="Group 2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9" name="Rectangle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0" name="Rectangle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73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2" name="Rectangle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3" name="Rectangle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76" name="Group 240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079" name="Group 24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0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7" name="Rectangle 2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8" name="Rectangle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83" name="Group 2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0" name="Rectangle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1" name="Rectangle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86" name="Group 24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7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4" name="Rectangle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5" name="Rectangle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90" name="Group 2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7" name="Rectangle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8" name="Rectangle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96" name="Group 255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99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1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2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0" name="Group 259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4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5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86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87" name="AutoShape 263"/>
            <p:cNvSpPr>
              <a:spLocks noChangeAspect="1" noChangeArrowheads="1"/>
            </p:cNvSpPr>
            <p:nvPr/>
          </p:nvSpPr>
          <p:spPr bwMode="auto">
            <a:xfrm flipV="1">
              <a:off x="7688" y="5956"/>
              <a:ext cx="1478" cy="824"/>
            </a:xfrm>
            <a:custGeom>
              <a:avLst/>
              <a:gdLst>
                <a:gd name="G0" fmla="+- 3914 0 0"/>
                <a:gd name="G1" fmla="+- 21600 0 3914"/>
                <a:gd name="G2" fmla="*/ 3914 1 2"/>
                <a:gd name="G3" fmla="+- 21600 0 G2"/>
                <a:gd name="G4" fmla="+/ 3914 21600 2"/>
                <a:gd name="G5" fmla="+/ G1 0 2"/>
                <a:gd name="G6" fmla="*/ 21600 21600 3914"/>
                <a:gd name="G7" fmla="*/ G6 1 2"/>
                <a:gd name="G8" fmla="+- 21600 0 G7"/>
                <a:gd name="G9" fmla="*/ 21600 1 2"/>
                <a:gd name="G10" fmla="+- 3914 0 G9"/>
                <a:gd name="G11" fmla="?: G10 G8 0"/>
                <a:gd name="G12" fmla="?: G10 G7 21600"/>
                <a:gd name="T0" fmla="*/ 19643 w 21600"/>
                <a:gd name="T1" fmla="*/ 10800 h 21600"/>
                <a:gd name="T2" fmla="*/ 10800 w 21600"/>
                <a:gd name="T3" fmla="*/ 21600 h 21600"/>
                <a:gd name="T4" fmla="*/ 1957 w 21600"/>
                <a:gd name="T5" fmla="*/ 10800 h 21600"/>
                <a:gd name="T6" fmla="*/ 10800 w 21600"/>
                <a:gd name="T7" fmla="*/ 0 h 21600"/>
                <a:gd name="T8" fmla="*/ 3757 w 21600"/>
                <a:gd name="T9" fmla="*/ 3757 h 21600"/>
                <a:gd name="T10" fmla="*/ 17843 w 21600"/>
                <a:gd name="T11" fmla="*/ 178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14" y="21600"/>
                  </a:lnTo>
                  <a:lnTo>
                    <a:pt x="176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8" name="AutoShape 264"/>
            <p:cNvSpPr>
              <a:spLocks noChangeAspect="1" noChangeArrowheads="1"/>
            </p:cNvSpPr>
            <p:nvPr/>
          </p:nvSpPr>
          <p:spPr bwMode="auto">
            <a:xfrm flipV="1">
              <a:off x="7943" y="5946"/>
              <a:ext cx="968" cy="826"/>
            </a:xfrm>
            <a:custGeom>
              <a:avLst/>
              <a:gdLst>
                <a:gd name="G0" fmla="+- 4061 0 0"/>
                <a:gd name="G1" fmla="+- 21600 0 4061"/>
                <a:gd name="G2" fmla="*/ 4061 1 2"/>
                <a:gd name="G3" fmla="+- 21600 0 G2"/>
                <a:gd name="G4" fmla="+/ 4061 21600 2"/>
                <a:gd name="G5" fmla="+/ G1 0 2"/>
                <a:gd name="G6" fmla="*/ 21600 21600 4061"/>
                <a:gd name="G7" fmla="*/ G6 1 2"/>
                <a:gd name="G8" fmla="+- 21600 0 G7"/>
                <a:gd name="G9" fmla="*/ 21600 1 2"/>
                <a:gd name="G10" fmla="+- 4061 0 G9"/>
                <a:gd name="G11" fmla="?: G10 G8 0"/>
                <a:gd name="G12" fmla="?: G10 G7 21600"/>
                <a:gd name="T0" fmla="*/ 19569 w 21600"/>
                <a:gd name="T1" fmla="*/ 10800 h 21600"/>
                <a:gd name="T2" fmla="*/ 10800 w 21600"/>
                <a:gd name="T3" fmla="*/ 21600 h 21600"/>
                <a:gd name="T4" fmla="*/ 2031 w 21600"/>
                <a:gd name="T5" fmla="*/ 10800 h 21600"/>
                <a:gd name="T6" fmla="*/ 10800 w 21600"/>
                <a:gd name="T7" fmla="*/ 0 h 21600"/>
                <a:gd name="T8" fmla="*/ 3831 w 21600"/>
                <a:gd name="T9" fmla="*/ 3831 h 21600"/>
                <a:gd name="T10" fmla="*/ 17769 w 21600"/>
                <a:gd name="T11" fmla="*/ 177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061" y="21600"/>
                  </a:lnTo>
                  <a:lnTo>
                    <a:pt x="175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9" name="AutoShape 265"/>
            <p:cNvSpPr>
              <a:spLocks noChangeAspect="1" noChangeArrowheads="1"/>
            </p:cNvSpPr>
            <p:nvPr/>
          </p:nvSpPr>
          <p:spPr bwMode="auto">
            <a:xfrm flipV="1">
              <a:off x="8423" y="5946"/>
              <a:ext cx="555" cy="286"/>
            </a:xfrm>
            <a:custGeom>
              <a:avLst/>
              <a:gdLst>
                <a:gd name="G0" fmla="+- 3191 0 0"/>
                <a:gd name="G1" fmla="+- 21600 0 3191"/>
                <a:gd name="G2" fmla="*/ 3191 1 2"/>
                <a:gd name="G3" fmla="+- 21600 0 G2"/>
                <a:gd name="G4" fmla="+/ 3191 21600 2"/>
                <a:gd name="G5" fmla="+/ G1 0 2"/>
                <a:gd name="G6" fmla="*/ 21600 21600 3191"/>
                <a:gd name="G7" fmla="*/ G6 1 2"/>
                <a:gd name="G8" fmla="+- 21600 0 G7"/>
                <a:gd name="G9" fmla="*/ 21600 1 2"/>
                <a:gd name="G10" fmla="+- 3191 0 G9"/>
                <a:gd name="G11" fmla="?: G10 G8 0"/>
                <a:gd name="G12" fmla="?: G10 G7 21600"/>
                <a:gd name="T0" fmla="*/ 20004 w 21600"/>
                <a:gd name="T1" fmla="*/ 10800 h 21600"/>
                <a:gd name="T2" fmla="*/ 10800 w 21600"/>
                <a:gd name="T3" fmla="*/ 21600 h 21600"/>
                <a:gd name="T4" fmla="*/ 1596 w 21600"/>
                <a:gd name="T5" fmla="*/ 10800 h 21600"/>
                <a:gd name="T6" fmla="*/ 10800 w 21600"/>
                <a:gd name="T7" fmla="*/ 0 h 21600"/>
                <a:gd name="T8" fmla="*/ 3396 w 21600"/>
                <a:gd name="T9" fmla="*/ 3396 h 21600"/>
                <a:gd name="T10" fmla="*/ 18204 w 21600"/>
                <a:gd name="T11" fmla="*/ 18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91" y="21600"/>
                  </a:lnTo>
                  <a:lnTo>
                    <a:pt x="1840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0" name="Rectangle 266"/>
            <p:cNvSpPr>
              <a:spLocks noChangeAspect="1" noChangeArrowheads="1"/>
            </p:cNvSpPr>
            <p:nvPr/>
          </p:nvSpPr>
          <p:spPr bwMode="auto">
            <a:xfrm>
              <a:off x="7959" y="9553"/>
              <a:ext cx="161" cy="70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1" name="Rectangle 267"/>
            <p:cNvSpPr>
              <a:spLocks noChangeAspect="1" noChangeArrowheads="1"/>
            </p:cNvSpPr>
            <p:nvPr/>
          </p:nvSpPr>
          <p:spPr bwMode="auto">
            <a:xfrm>
              <a:off x="7966" y="10288"/>
              <a:ext cx="161" cy="519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01" name="Group 268"/>
            <p:cNvGrpSpPr>
              <a:grpSpLocks noChangeAspect="1"/>
            </p:cNvGrpSpPr>
            <p:nvPr/>
          </p:nvGrpSpPr>
          <p:grpSpPr bwMode="auto">
            <a:xfrm>
              <a:off x="8414" y="10284"/>
              <a:ext cx="530" cy="523"/>
              <a:chOff x="3458" y="13325"/>
              <a:chExt cx="787" cy="947"/>
            </a:xfrm>
          </p:grpSpPr>
          <p:grpSp>
            <p:nvGrpSpPr>
              <p:cNvPr id="1104" name="Group 269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107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5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6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8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8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9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111" name="Group 276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114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2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3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15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5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6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307" name="WordArt 28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392" y="8110"/>
              <a:ext cx="1642" cy="7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UNITED STATES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08" name="Rectangle 284"/>
            <p:cNvSpPr>
              <a:spLocks noChangeAspect="1" noChangeArrowheads="1"/>
            </p:cNvSpPr>
            <p:nvPr/>
          </p:nvSpPr>
          <p:spPr bwMode="auto">
            <a:xfrm>
              <a:off x="7677" y="9084"/>
              <a:ext cx="1488" cy="15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16" name="Group 285"/>
            <p:cNvGrpSpPr>
              <a:grpSpLocks noChangeAspect="1"/>
            </p:cNvGrpSpPr>
            <p:nvPr/>
          </p:nvGrpSpPr>
          <p:grpSpPr bwMode="auto">
            <a:xfrm>
              <a:off x="7706" y="12752"/>
              <a:ext cx="1473" cy="935"/>
              <a:chOff x="4672" y="13329"/>
              <a:chExt cx="3059" cy="948"/>
            </a:xfrm>
          </p:grpSpPr>
          <p:grpSp>
            <p:nvGrpSpPr>
              <p:cNvPr id="1119" name="Group 286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311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12" name="Rectangle 28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122" name="Group 289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23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26" name="Group 2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6" name="Rectangle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7" name="Rectangle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29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9" name="Rectangle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0" name="Rectangle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30" name="Group 29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33" name="Group 2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3" name="Rectangle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4" name="Rectangle 3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34" name="Group 30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6" name="Rectangle 3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7" name="Rectangle 3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37" name="Group 304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162" name="Group 30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3" name="Group 3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1" name="Rectangle 3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2" name="Rectangle 3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66" name="Group 3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4" name="Rectangle 3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5" name="Rectangle 3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67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8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8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9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71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1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2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74" name="Group 319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175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78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6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7" name="Rectangle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1" name="Group 3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9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0" name="Rectangle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82" name="Group 32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83" name="Group 32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3" name="Rectangle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4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6" name="Group 3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6" name="Rectangle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7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89" name="Group 334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190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0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1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93" name="Group 338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3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4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365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366" name="AutoShape 342"/>
            <p:cNvSpPr>
              <a:spLocks noChangeAspect="1" noChangeArrowheads="1"/>
            </p:cNvSpPr>
            <p:nvPr/>
          </p:nvSpPr>
          <p:spPr bwMode="auto">
            <a:xfrm>
              <a:off x="8041" y="10368"/>
              <a:ext cx="71" cy="3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7" name="Rectangle 343"/>
            <p:cNvSpPr>
              <a:spLocks noChangeAspect="1" noChangeArrowheads="1"/>
            </p:cNvSpPr>
            <p:nvPr/>
          </p:nvSpPr>
          <p:spPr bwMode="auto">
            <a:xfrm>
              <a:off x="7931" y="13695"/>
              <a:ext cx="484" cy="186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8" name="Rectangle 344"/>
            <p:cNvSpPr>
              <a:spLocks noChangeAspect="1" noChangeArrowheads="1"/>
            </p:cNvSpPr>
            <p:nvPr/>
          </p:nvSpPr>
          <p:spPr bwMode="auto">
            <a:xfrm>
              <a:off x="8959" y="13687"/>
              <a:ext cx="207" cy="188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69" name="AutoShape 345"/>
            <p:cNvCxnSpPr>
              <a:cxnSpLocks noChangeAspect="1" noChangeShapeType="1"/>
            </p:cNvCxnSpPr>
            <p:nvPr/>
          </p:nvCxnSpPr>
          <p:spPr bwMode="auto">
            <a:xfrm>
              <a:off x="8956" y="7260"/>
              <a:ext cx="0" cy="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70" name="Rectangle 346"/>
            <p:cNvSpPr>
              <a:spLocks noChangeAspect="1" noChangeArrowheads="1"/>
            </p:cNvSpPr>
            <p:nvPr/>
          </p:nvSpPr>
          <p:spPr bwMode="auto">
            <a:xfrm>
              <a:off x="8670" y="9833"/>
              <a:ext cx="143" cy="360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1" name="WordArt 34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359" y="14111"/>
              <a:ext cx="690" cy="17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2" name="WordArt 34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03" y="14151"/>
              <a:ext cx="719" cy="10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3" name="Rectangle 349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4" name="Rectangle 350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75" name="AutoShape 351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76" name="AutoShape 352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77" name="WordArt 35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273" y="8133"/>
              <a:ext cx="1642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</a:rPr>
                <a:t>UNITED STATES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9A0000"/>
                </a:solidFill>
                <a:latin typeface="Arial"/>
              </a:endParaRPr>
            </a:p>
          </p:txBody>
        </p:sp>
        <p:grpSp>
          <p:nvGrpSpPr>
            <p:cNvPr id="1196" name="Group 354"/>
            <p:cNvGrpSpPr>
              <a:grpSpLocks noChangeAspect="1"/>
            </p:cNvGrpSpPr>
            <p:nvPr/>
          </p:nvGrpSpPr>
          <p:grpSpPr bwMode="auto">
            <a:xfrm>
              <a:off x="8469" y="11614"/>
              <a:ext cx="476" cy="288"/>
              <a:chOff x="5926" y="11577"/>
              <a:chExt cx="476" cy="288"/>
            </a:xfrm>
          </p:grpSpPr>
          <p:grpSp>
            <p:nvGrpSpPr>
              <p:cNvPr id="1197" name="Group 355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198" name="Group 356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81" name="AutoShape 35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2" name="AutoShape 35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3" name="AutoShape 35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84" name="AutoShape 360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5" name="AutoShape 36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6" name="AutoShape 36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7" name="AutoShape 36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88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01" name="Group 365"/>
            <p:cNvGrpSpPr>
              <a:grpSpLocks noChangeAspect="1"/>
            </p:cNvGrpSpPr>
            <p:nvPr/>
          </p:nvGrpSpPr>
          <p:grpSpPr bwMode="auto">
            <a:xfrm>
              <a:off x="7704" y="11617"/>
              <a:ext cx="172" cy="288"/>
              <a:chOff x="5926" y="11577"/>
              <a:chExt cx="476" cy="288"/>
            </a:xfrm>
          </p:grpSpPr>
          <p:grpSp>
            <p:nvGrpSpPr>
              <p:cNvPr id="1204" name="Group 366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205" name="Group 36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92" name="AutoShape 36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3" name="AutoShape 36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4" name="AutoShape 370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95" name="AutoShape 37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6" name="AutoShape 37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7" name="AutoShape 37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8" name="AutoShape 374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99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400" name="AutoShape 376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1" name="AutoShape 377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4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02" name="Rectangle 378"/>
            <p:cNvSpPr>
              <a:spLocks noChangeAspect="1" noChangeArrowheads="1"/>
            </p:cNvSpPr>
            <p:nvPr/>
          </p:nvSpPr>
          <p:spPr bwMode="auto">
            <a:xfrm>
              <a:off x="8712" y="10354"/>
              <a:ext cx="87" cy="296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3" name="Rectangle 379"/>
            <p:cNvSpPr>
              <a:spLocks noChangeAspect="1" noChangeArrowheads="1"/>
            </p:cNvSpPr>
            <p:nvPr/>
          </p:nvSpPr>
          <p:spPr bwMode="auto">
            <a:xfrm>
              <a:off x="8731" y="10376"/>
              <a:ext cx="45" cy="11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4" name="Rectangle 380"/>
            <p:cNvSpPr>
              <a:spLocks noChangeAspect="1" noChangeArrowheads="1"/>
            </p:cNvSpPr>
            <p:nvPr/>
          </p:nvSpPr>
          <p:spPr bwMode="auto">
            <a:xfrm>
              <a:off x="8673" y="13207"/>
              <a:ext cx="218" cy="2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5" name="Rectangle 381"/>
            <p:cNvSpPr>
              <a:spLocks noChangeAspect="1" noChangeArrowheads="1"/>
            </p:cNvSpPr>
            <p:nvPr/>
          </p:nvSpPr>
          <p:spPr bwMode="auto">
            <a:xfrm>
              <a:off x="8718" y="13020"/>
              <a:ext cx="136" cy="18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6" name="AutoShape 382"/>
            <p:cNvSpPr>
              <a:spLocks noChangeAspect="1" noChangeArrowheads="1"/>
            </p:cNvSpPr>
            <p:nvPr/>
          </p:nvSpPr>
          <p:spPr bwMode="auto">
            <a:xfrm>
              <a:off x="8062" y="14655"/>
              <a:ext cx="724" cy="118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7" name="Freeform 383"/>
            <p:cNvSpPr>
              <a:spLocks noChangeAspect="1"/>
            </p:cNvSpPr>
            <p:nvPr/>
          </p:nvSpPr>
          <p:spPr bwMode="auto">
            <a:xfrm flipH="1">
              <a:off x="9059" y="14701"/>
              <a:ext cx="417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8" name="Freeform 384"/>
            <p:cNvSpPr>
              <a:spLocks noChangeAspect="1"/>
            </p:cNvSpPr>
            <p:nvPr/>
          </p:nvSpPr>
          <p:spPr bwMode="auto">
            <a:xfrm flipH="1">
              <a:off x="9066" y="14701"/>
              <a:ext cx="331" cy="87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9" name="Freeform 385"/>
            <p:cNvSpPr>
              <a:spLocks noChangeAspect="1"/>
            </p:cNvSpPr>
            <p:nvPr/>
          </p:nvSpPr>
          <p:spPr bwMode="auto">
            <a:xfrm>
              <a:off x="8149" y="14655"/>
              <a:ext cx="277" cy="926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277" y="926"/>
                </a:cxn>
                <a:cxn ang="0">
                  <a:pos x="0" y="926"/>
                </a:cxn>
                <a:cxn ang="0">
                  <a:pos x="274" y="23"/>
                </a:cxn>
              </a:cxnLst>
              <a:rect l="0" t="0" r="r" b="b"/>
              <a:pathLst>
                <a:path w="277" h="926">
                  <a:moveTo>
                    <a:pt x="277" y="0"/>
                  </a:moveTo>
                  <a:lnTo>
                    <a:pt x="277" y="926"/>
                  </a:lnTo>
                  <a:lnTo>
                    <a:pt x="0" y="926"/>
                  </a:lnTo>
                  <a:lnTo>
                    <a:pt x="274" y="23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0" name="Freeform 386"/>
            <p:cNvSpPr>
              <a:spLocks noChangeAspect="1"/>
            </p:cNvSpPr>
            <p:nvPr/>
          </p:nvSpPr>
          <p:spPr bwMode="auto">
            <a:xfrm flipH="1">
              <a:off x="9300" y="15165"/>
              <a:ext cx="506" cy="473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1" name="WordArt 38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162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2" name="WordArt 38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11" y="15662"/>
              <a:ext cx="79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3" name="WordArt 389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9638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28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B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08" name="Group 390"/>
            <p:cNvGrpSpPr>
              <a:grpSpLocks noChangeAspect="1"/>
            </p:cNvGrpSpPr>
            <p:nvPr/>
          </p:nvGrpSpPr>
          <p:grpSpPr bwMode="auto">
            <a:xfrm>
              <a:off x="7685" y="14631"/>
              <a:ext cx="238" cy="942"/>
              <a:chOff x="3458" y="13325"/>
              <a:chExt cx="787" cy="947"/>
            </a:xfrm>
          </p:grpSpPr>
          <p:grpSp>
            <p:nvGrpSpPr>
              <p:cNvPr id="1211" name="Group 3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212" name="Group 3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17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18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15" name="Group 3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0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1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230" name="Group 3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231" name="Group 3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4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5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34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7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8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235" name="Group 405"/>
            <p:cNvGrpSpPr>
              <a:grpSpLocks noChangeAspect="1"/>
            </p:cNvGrpSpPr>
            <p:nvPr/>
          </p:nvGrpSpPr>
          <p:grpSpPr bwMode="auto">
            <a:xfrm>
              <a:off x="7497" y="15840"/>
              <a:ext cx="525" cy="592"/>
              <a:chOff x="7478" y="15840"/>
              <a:chExt cx="525" cy="592"/>
            </a:xfrm>
          </p:grpSpPr>
          <p:sp>
            <p:nvSpPr>
              <p:cNvPr id="1430" name="Freeform 406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1" name="AutoShape 407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32" name="AutoShape 40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3" name="AutoShape 40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4" name="AutoShape 410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5" name="AutoShape 411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6" name="AutoShape 412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7" name="AutoShape 413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6" name="Group 414"/>
            <p:cNvGrpSpPr>
              <a:grpSpLocks noChangeAspect="1"/>
            </p:cNvGrpSpPr>
            <p:nvPr/>
          </p:nvGrpSpPr>
          <p:grpSpPr bwMode="auto">
            <a:xfrm>
              <a:off x="8145" y="15843"/>
              <a:ext cx="525" cy="592"/>
              <a:chOff x="7478" y="15840"/>
              <a:chExt cx="525" cy="592"/>
            </a:xfrm>
          </p:grpSpPr>
          <p:sp>
            <p:nvSpPr>
              <p:cNvPr id="1439" name="Freeform 415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0" name="AutoShape 416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41" name="AutoShape 41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2" name="AutoShape 41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3" name="AutoShape 41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4" name="AutoShape 420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5" name="AutoShape 421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6" name="AutoShape 422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9" name="Group 423"/>
            <p:cNvGrpSpPr>
              <a:grpSpLocks noChangeAspect="1"/>
            </p:cNvGrpSpPr>
            <p:nvPr/>
          </p:nvGrpSpPr>
          <p:grpSpPr bwMode="auto">
            <a:xfrm>
              <a:off x="8814" y="15844"/>
              <a:ext cx="525" cy="592"/>
              <a:chOff x="7478" y="15840"/>
              <a:chExt cx="525" cy="592"/>
            </a:xfrm>
          </p:grpSpPr>
          <p:sp>
            <p:nvSpPr>
              <p:cNvPr id="1448" name="Freeform 42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9" name="AutoShape 42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50" name="AutoShape 42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1" name="AutoShape 42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2" name="AutoShape 42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3" name="AutoShape 429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4" name="AutoShape 43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5" name="AutoShape 43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56" name="AutoShape 432"/>
            <p:cNvSpPr>
              <a:spLocks noChangeAspect="1" noChangeArrowheads="1"/>
            </p:cNvSpPr>
            <p:nvPr/>
          </p:nvSpPr>
          <p:spPr bwMode="auto">
            <a:xfrm>
              <a:off x="7757" y="15648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7" name="AutoShape 433"/>
            <p:cNvSpPr>
              <a:spLocks noChangeAspect="1" noChangeArrowheads="1"/>
            </p:cNvSpPr>
            <p:nvPr/>
          </p:nvSpPr>
          <p:spPr bwMode="auto">
            <a:xfrm>
              <a:off x="7757" y="15783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8" name="Freeform 434"/>
            <p:cNvSpPr>
              <a:spLocks noChangeAspect="1"/>
            </p:cNvSpPr>
            <p:nvPr/>
          </p:nvSpPr>
          <p:spPr bwMode="auto">
            <a:xfrm>
              <a:off x="7387" y="14693"/>
              <a:ext cx="409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9" name="Freeform 435"/>
            <p:cNvSpPr>
              <a:spLocks noChangeAspect="1"/>
            </p:cNvSpPr>
            <p:nvPr/>
          </p:nvSpPr>
          <p:spPr bwMode="auto">
            <a:xfrm>
              <a:off x="7775" y="15661"/>
              <a:ext cx="123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4"/>
                </a:cxn>
                <a:cxn ang="0">
                  <a:pos x="75" y="34"/>
                </a:cxn>
                <a:cxn ang="0">
                  <a:pos x="105" y="67"/>
                </a:cxn>
                <a:cxn ang="0">
                  <a:pos x="101" y="90"/>
                </a:cxn>
                <a:cxn ang="0">
                  <a:pos x="94" y="131"/>
                </a:cxn>
                <a:cxn ang="0">
                  <a:pos x="11" y="134"/>
                </a:cxn>
                <a:cxn ang="0">
                  <a:pos x="0" y="0"/>
                </a:cxn>
              </a:cxnLst>
              <a:rect l="0" t="0" r="r" b="b"/>
              <a:pathLst>
                <a:path w="105" h="134">
                  <a:moveTo>
                    <a:pt x="0" y="0"/>
                  </a:moveTo>
                  <a:lnTo>
                    <a:pt x="86" y="4"/>
                  </a:lnTo>
                  <a:lnTo>
                    <a:pt x="75" y="34"/>
                  </a:lnTo>
                  <a:lnTo>
                    <a:pt x="105" y="67"/>
                  </a:lnTo>
                  <a:lnTo>
                    <a:pt x="101" y="90"/>
                  </a:lnTo>
                  <a:lnTo>
                    <a:pt x="94" y="131"/>
                  </a:lnTo>
                  <a:lnTo>
                    <a:pt x="11" y="13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404040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0" name="AutoShape 436"/>
            <p:cNvSpPr>
              <a:spLocks noChangeAspect="1" noChangeArrowheads="1"/>
            </p:cNvSpPr>
            <p:nvPr/>
          </p:nvSpPr>
          <p:spPr bwMode="auto">
            <a:xfrm>
              <a:off x="7870" y="15719"/>
              <a:ext cx="170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1" name="AutoShape 437"/>
            <p:cNvSpPr>
              <a:spLocks noChangeAspect="1" noChangeArrowheads="1"/>
            </p:cNvSpPr>
            <p:nvPr/>
          </p:nvSpPr>
          <p:spPr bwMode="auto">
            <a:xfrm>
              <a:off x="8415" y="15225"/>
              <a:ext cx="28" cy="4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2" name="AutoShape 438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3" name="AutoShape 439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2" name="Group 440"/>
            <p:cNvGrpSpPr>
              <a:grpSpLocks noChangeAspect="1"/>
            </p:cNvGrpSpPr>
            <p:nvPr/>
          </p:nvGrpSpPr>
          <p:grpSpPr bwMode="auto">
            <a:xfrm>
              <a:off x="8302" y="1583"/>
              <a:ext cx="248" cy="412"/>
              <a:chOff x="5430" y="1504"/>
              <a:chExt cx="255" cy="412"/>
            </a:xfrm>
          </p:grpSpPr>
          <p:cxnSp>
            <p:nvCxnSpPr>
              <p:cNvPr id="1465" name="AutoShape 441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30" y="1508"/>
                <a:ext cx="23" cy="39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6" name="AutoShape 442"/>
              <p:cNvCxnSpPr>
                <a:cxnSpLocks noChangeAspect="1" noChangeShapeType="1"/>
              </p:cNvCxnSpPr>
              <p:nvPr/>
            </p:nvCxnSpPr>
            <p:spPr bwMode="auto">
              <a:xfrm>
                <a:off x="5550" y="1504"/>
                <a:ext cx="0" cy="40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7" name="AutoShape 443"/>
              <p:cNvCxnSpPr>
                <a:cxnSpLocks noChangeAspect="1" noChangeShapeType="1"/>
              </p:cNvCxnSpPr>
              <p:nvPr/>
            </p:nvCxnSpPr>
            <p:spPr bwMode="auto">
              <a:xfrm>
                <a:off x="5644" y="1515"/>
                <a:ext cx="41" cy="401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8" name="AutoShape 444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49" y="1508"/>
                <a:ext cx="97" cy="2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9" name="AutoShape 445"/>
              <p:cNvCxnSpPr>
                <a:cxnSpLocks noChangeAspect="1" noChangeShapeType="1"/>
              </p:cNvCxnSpPr>
              <p:nvPr/>
            </p:nvCxnSpPr>
            <p:spPr bwMode="auto">
              <a:xfrm>
                <a:off x="5554" y="1511"/>
                <a:ext cx="94" cy="18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0" name="AutoShape 446"/>
              <p:cNvCxnSpPr>
                <a:cxnSpLocks noChangeAspect="1" noChangeShapeType="1"/>
              </p:cNvCxnSpPr>
              <p:nvPr/>
            </p:nvCxnSpPr>
            <p:spPr bwMode="auto">
              <a:xfrm>
                <a:off x="5456" y="1523"/>
                <a:ext cx="87" cy="176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1" name="AutoShape 4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515"/>
                <a:ext cx="86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2" name="AutoShape 448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45" y="1725"/>
                <a:ext cx="218" cy="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3" name="AutoShape 449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38" y="1725"/>
                <a:ext cx="112" cy="16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4" name="AutoShape 450"/>
              <p:cNvCxnSpPr>
                <a:cxnSpLocks noChangeAspect="1" noChangeShapeType="1"/>
              </p:cNvCxnSpPr>
              <p:nvPr/>
            </p:nvCxnSpPr>
            <p:spPr bwMode="auto">
              <a:xfrm>
                <a:off x="5441" y="1729"/>
                <a:ext cx="10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5" name="AutoShape 451"/>
              <p:cNvCxnSpPr>
                <a:cxnSpLocks noChangeAspect="1" noChangeShapeType="1"/>
              </p:cNvCxnSpPr>
              <p:nvPr/>
            </p:nvCxnSpPr>
            <p:spPr bwMode="auto">
              <a:xfrm>
                <a:off x="5558" y="1736"/>
                <a:ext cx="127" cy="17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6" name="AutoShape 452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721"/>
                <a:ext cx="11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77" name="Freeform 453"/>
            <p:cNvSpPr>
              <a:spLocks noChangeAspect="1"/>
            </p:cNvSpPr>
            <p:nvPr/>
          </p:nvSpPr>
          <p:spPr bwMode="auto">
            <a:xfrm>
              <a:off x="8310" y="521"/>
              <a:ext cx="210" cy="106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56" y="120"/>
                </a:cxn>
                <a:cxn ang="0">
                  <a:pos x="56" y="979"/>
                </a:cxn>
                <a:cxn ang="0">
                  <a:pos x="0" y="1069"/>
                </a:cxn>
                <a:cxn ang="0">
                  <a:pos x="210" y="1066"/>
                </a:cxn>
                <a:cxn ang="0">
                  <a:pos x="150" y="983"/>
                </a:cxn>
                <a:cxn ang="0">
                  <a:pos x="150" y="120"/>
                </a:cxn>
                <a:cxn ang="0">
                  <a:pos x="101" y="0"/>
                </a:cxn>
              </a:cxnLst>
              <a:rect l="0" t="0" r="r" b="b"/>
              <a:pathLst>
                <a:path w="210" h="1069">
                  <a:moveTo>
                    <a:pt x="101" y="0"/>
                  </a:moveTo>
                  <a:lnTo>
                    <a:pt x="56" y="120"/>
                  </a:lnTo>
                  <a:lnTo>
                    <a:pt x="56" y="979"/>
                  </a:lnTo>
                  <a:lnTo>
                    <a:pt x="0" y="1069"/>
                  </a:lnTo>
                  <a:lnTo>
                    <a:pt x="210" y="1066"/>
                  </a:lnTo>
                  <a:lnTo>
                    <a:pt x="150" y="983"/>
                  </a:lnTo>
                  <a:lnTo>
                    <a:pt x="150" y="120"/>
                  </a:lnTo>
                  <a:lnTo>
                    <a:pt x="10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3" name="Group 454"/>
            <p:cNvGrpSpPr>
              <a:grpSpLocks noChangeAspect="1"/>
            </p:cNvGrpSpPr>
            <p:nvPr/>
          </p:nvGrpSpPr>
          <p:grpSpPr bwMode="auto">
            <a:xfrm>
              <a:off x="7687" y="10279"/>
              <a:ext cx="222" cy="523"/>
              <a:chOff x="3458" y="13325"/>
              <a:chExt cx="393" cy="947"/>
            </a:xfrm>
          </p:grpSpPr>
          <p:grpSp>
            <p:nvGrpSpPr>
              <p:cNvPr id="1246" name="Group 455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0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1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49" name="Group 458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83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4" name="Rectangle 4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1250" name="Group 461"/>
            <p:cNvGrpSpPr>
              <a:grpSpLocks noChangeAspect="1"/>
            </p:cNvGrpSpPr>
            <p:nvPr/>
          </p:nvGrpSpPr>
          <p:grpSpPr bwMode="auto">
            <a:xfrm>
              <a:off x="7689" y="9564"/>
              <a:ext cx="225" cy="681"/>
              <a:chOff x="3458" y="13325"/>
              <a:chExt cx="393" cy="947"/>
            </a:xfrm>
          </p:grpSpPr>
          <p:grpSp>
            <p:nvGrpSpPr>
              <p:cNvPr id="1251" name="Group 462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7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8" name="Rectangle 46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54" name="Group 465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90" name="Rectangle 46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1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492" name="AutoShape 468"/>
            <p:cNvSpPr>
              <a:spLocks noChangeAspect="1" noChangeArrowheads="1"/>
            </p:cNvSpPr>
            <p:nvPr/>
          </p:nvSpPr>
          <p:spPr bwMode="auto">
            <a:xfrm rot="5400000">
              <a:off x="7124" y="9203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3" name="Freeform 469"/>
            <p:cNvSpPr>
              <a:spLocks noChangeAspect="1"/>
            </p:cNvSpPr>
            <p:nvPr/>
          </p:nvSpPr>
          <p:spPr bwMode="auto">
            <a:xfrm>
              <a:off x="8429" y="8685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4" name="Freeform 470"/>
            <p:cNvSpPr>
              <a:spLocks noChangeAspect="1"/>
            </p:cNvSpPr>
            <p:nvPr/>
          </p:nvSpPr>
          <p:spPr bwMode="auto">
            <a:xfrm>
              <a:off x="8969" y="8689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5" name="Rectangle 471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57" name="Group 472"/>
            <p:cNvGrpSpPr>
              <a:grpSpLocks noChangeAspect="1"/>
            </p:cNvGrpSpPr>
            <p:nvPr/>
          </p:nvGrpSpPr>
          <p:grpSpPr bwMode="auto">
            <a:xfrm>
              <a:off x="7699" y="6789"/>
              <a:ext cx="1461" cy="375"/>
              <a:chOff x="4672" y="13329"/>
              <a:chExt cx="3059" cy="948"/>
            </a:xfrm>
          </p:grpSpPr>
          <p:grpSp>
            <p:nvGrpSpPr>
              <p:cNvPr id="1258" name="Group 473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498" name="Rectangle 474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9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28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61" name="Group 476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264" name="Group 4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65" name="Group 4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3" name="Rectangle 4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4" name="Rectangle 4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66" name="Group 4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6" name="Rectangle 4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7" name="Rectangle 4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69" name="Group 48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72" name="Group 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0" name="Rectangle 4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1" name="Rectangle 4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73" name="Group 4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3" name="Rectangle 4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4" name="Rectangle 4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76" name="Group 491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279" name="Group 4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80" name="Group 49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8" name="Rectangle 4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9" name="Rectangle 4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83" name="Group 4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1" name="Rectangle 4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2" name="Rectangle 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92" name="Group 499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3" name="Group 5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5" name="Rectangle 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6" name="Rectangle 5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94" name="Group 5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8" name="Rectangle 5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9" name="Rectangle 5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97" name="Group 506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300" name="Group 50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01" name="Group 5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3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4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04" name="Group 51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6" name="Rectangle 5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7" name="Rectangle 5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309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10" name="Group 5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0" name="Rectangle 5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1" name="Rectangle 5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13" name="Group 5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3" name="Rectangle 5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4" name="Rectangle 5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28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314" name="Group 521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315" name="Group 52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47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48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18" name="Group 52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0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1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552" name="Rectangle 528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553" name="AutoShape 529"/>
            <p:cNvSpPr>
              <a:spLocks noChangeAspect="1" noChangeArrowheads="1"/>
            </p:cNvSpPr>
            <p:nvPr/>
          </p:nvSpPr>
          <p:spPr bwMode="auto">
            <a:xfrm>
              <a:off x="8267" y="6922"/>
              <a:ext cx="71" cy="26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21" name="Group 530"/>
            <p:cNvGrpSpPr>
              <a:grpSpLocks noChangeAspect="1"/>
            </p:cNvGrpSpPr>
            <p:nvPr/>
          </p:nvGrpSpPr>
          <p:grpSpPr bwMode="auto">
            <a:xfrm>
              <a:off x="8582" y="4444"/>
              <a:ext cx="192" cy="325"/>
              <a:chOff x="3458" y="13325"/>
              <a:chExt cx="787" cy="947"/>
            </a:xfrm>
          </p:grpSpPr>
          <p:grpSp>
            <p:nvGrpSpPr>
              <p:cNvPr id="1322" name="Group 53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325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7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8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28" name="Group 53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0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1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329" name="Group 53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330" name="Group 53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4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5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33" name="Group 54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7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8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28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569" name="Freeform 545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0" name="Rectangle 546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1" name="Rectangle 547"/>
            <p:cNvSpPr>
              <a:spLocks noChangeAspect="1" noChangeArrowheads="1"/>
            </p:cNvSpPr>
            <p:nvPr/>
          </p:nvSpPr>
          <p:spPr bwMode="auto">
            <a:xfrm>
              <a:off x="8465" y="642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2" name="AutoShape 548"/>
            <p:cNvSpPr>
              <a:spLocks noChangeAspect="1" noChangeArrowheads="1"/>
            </p:cNvSpPr>
            <p:nvPr/>
          </p:nvSpPr>
          <p:spPr bwMode="auto">
            <a:xfrm rot="16200000">
              <a:off x="8669" y="9198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3" name="AutoShape 549"/>
            <p:cNvSpPr>
              <a:spLocks noChangeAspect="1" noChangeArrowheads="1"/>
            </p:cNvSpPr>
            <p:nvPr/>
          </p:nvSpPr>
          <p:spPr bwMode="auto">
            <a:xfrm rot="5400000">
              <a:off x="7809" y="5784"/>
              <a:ext cx="227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4" name="Freeform 550"/>
            <p:cNvSpPr>
              <a:spLocks noChangeAspect="1"/>
            </p:cNvSpPr>
            <p:nvPr/>
          </p:nvSpPr>
          <p:spPr bwMode="auto">
            <a:xfrm>
              <a:off x="7632" y="9836"/>
              <a:ext cx="57" cy="47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240"/>
                </a:cxn>
                <a:cxn ang="0">
                  <a:pos x="0" y="528"/>
                </a:cxn>
                <a:cxn ang="0">
                  <a:pos x="56" y="540"/>
                </a:cxn>
                <a:cxn ang="0">
                  <a:pos x="63" y="487"/>
                </a:cxn>
                <a:cxn ang="0">
                  <a:pos x="67" y="0"/>
                </a:cxn>
              </a:cxnLst>
              <a:rect l="0" t="0" r="r" b="b"/>
              <a:pathLst>
                <a:path w="67" h="540">
                  <a:moveTo>
                    <a:pt x="67" y="0"/>
                  </a:moveTo>
                  <a:lnTo>
                    <a:pt x="0" y="240"/>
                  </a:lnTo>
                  <a:lnTo>
                    <a:pt x="0" y="528"/>
                  </a:lnTo>
                  <a:lnTo>
                    <a:pt x="56" y="540"/>
                  </a:lnTo>
                  <a:lnTo>
                    <a:pt x="63" y="487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280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36" name="Group 551"/>
            <p:cNvGrpSpPr>
              <a:grpSpLocks noChangeAspect="1"/>
            </p:cNvGrpSpPr>
            <p:nvPr/>
          </p:nvGrpSpPr>
          <p:grpSpPr bwMode="auto">
            <a:xfrm>
              <a:off x="8575" y="2391"/>
              <a:ext cx="74" cy="95"/>
              <a:chOff x="6678" y="1087"/>
              <a:chExt cx="452" cy="579"/>
            </a:xfrm>
          </p:grpSpPr>
          <p:sp>
            <p:nvSpPr>
              <p:cNvPr id="1576" name="Rectangle 552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7" name="AutoShape 553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8" name="AutoShape 554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9" name="AutoShape 555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0" name="AutoShape 556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337" name="Group 557"/>
            <p:cNvGrpSpPr>
              <a:grpSpLocks noChangeAspect="1"/>
            </p:cNvGrpSpPr>
            <p:nvPr/>
          </p:nvGrpSpPr>
          <p:grpSpPr bwMode="auto">
            <a:xfrm>
              <a:off x="8226" y="2390"/>
              <a:ext cx="74" cy="95"/>
              <a:chOff x="6678" y="1087"/>
              <a:chExt cx="452" cy="579"/>
            </a:xfrm>
          </p:grpSpPr>
          <p:sp>
            <p:nvSpPr>
              <p:cNvPr id="1582" name="Rectangle 558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3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4" name="AutoShape 560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5" name="AutoShape 561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6" name="AutoShape 562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28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793" indent="-342793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jpe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9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27" tIns="41464" rIns="82927" bIns="41464"/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1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0" name="Textfeld 589"/>
          <p:cNvSpPr txBox="1"/>
          <p:nvPr/>
        </p:nvSpPr>
        <p:spPr>
          <a:xfrm>
            <a:off x="8218184" y="6439186"/>
            <a:ext cx="925816" cy="422292"/>
          </a:xfrm>
          <a:prstGeom prst="rect">
            <a:avLst/>
          </a:prstGeom>
          <a:noFill/>
        </p:spPr>
        <p:txBody>
          <a:bodyPr wrap="square" lIns="82927" tIns="41464" rIns="82927" bIns="41464" rtlCol="0">
            <a:spAutoFit/>
          </a:bodyPr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pieren 3000"/>
          <p:cNvGrpSpPr/>
          <p:nvPr/>
        </p:nvGrpSpPr>
        <p:grpSpPr>
          <a:xfrm>
            <a:off x="1889119" y="320677"/>
            <a:ext cx="1436499" cy="15985995"/>
            <a:chOff x="1889119" y="320676"/>
            <a:chExt cx="1436499" cy="15985995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037881" y="8605178"/>
              <a:ext cx="1236959" cy="7701493"/>
            </a:xfrm>
            <a:custGeom>
              <a:avLst/>
              <a:gdLst>
                <a:gd name="connsiteX0" fmla="*/ 2630 w 10000"/>
                <a:gd name="connsiteY0" fmla="*/ 64 h 10009"/>
                <a:gd name="connsiteX1" fmla="*/ 463 w 10000"/>
                <a:gd name="connsiteY1" fmla="*/ 0 h 10009"/>
                <a:gd name="connsiteX2" fmla="*/ 462 w 10000"/>
                <a:gd name="connsiteY2" fmla="*/ 594 h 10009"/>
                <a:gd name="connsiteX3" fmla="*/ 607 w 10000"/>
                <a:gd name="connsiteY3" fmla="*/ 938 h 10009"/>
                <a:gd name="connsiteX4" fmla="*/ 1040 w 10000"/>
                <a:gd name="connsiteY4" fmla="*/ 1224 h 10009"/>
                <a:gd name="connsiteX5" fmla="*/ 751 w 10000"/>
                <a:gd name="connsiteY5" fmla="*/ 1525 h 10009"/>
                <a:gd name="connsiteX6" fmla="*/ 1618 w 10000"/>
                <a:gd name="connsiteY6" fmla="*/ 1711 h 10009"/>
                <a:gd name="connsiteX7" fmla="*/ 1763 w 10000"/>
                <a:gd name="connsiteY7" fmla="*/ 1897 h 10009"/>
                <a:gd name="connsiteX8" fmla="*/ 1040 w 10000"/>
                <a:gd name="connsiteY8" fmla="*/ 2055 h 10009"/>
                <a:gd name="connsiteX9" fmla="*/ 1185 w 10000"/>
                <a:gd name="connsiteY9" fmla="*/ 2356 h 10009"/>
                <a:gd name="connsiteX10" fmla="*/ 1908 w 10000"/>
                <a:gd name="connsiteY10" fmla="*/ 2742 h 10009"/>
                <a:gd name="connsiteX11" fmla="*/ 1763 w 10000"/>
                <a:gd name="connsiteY11" fmla="*/ 2971 h 10009"/>
                <a:gd name="connsiteX12" fmla="*/ 1618 w 10000"/>
                <a:gd name="connsiteY12" fmla="*/ 3143 h 10009"/>
                <a:gd name="connsiteX13" fmla="*/ 751 w 10000"/>
                <a:gd name="connsiteY13" fmla="*/ 3243 h 10009"/>
                <a:gd name="connsiteX14" fmla="*/ 1329 w 10000"/>
                <a:gd name="connsiteY14" fmla="*/ 3415 h 10009"/>
                <a:gd name="connsiteX15" fmla="*/ 1908 w 10000"/>
                <a:gd name="connsiteY15" fmla="*/ 3530 h 10009"/>
                <a:gd name="connsiteX16" fmla="*/ 1329 w 10000"/>
                <a:gd name="connsiteY16" fmla="*/ 3687 h 10009"/>
                <a:gd name="connsiteX17" fmla="*/ 462 w 10000"/>
                <a:gd name="connsiteY17" fmla="*/ 3773 h 10009"/>
                <a:gd name="connsiteX18" fmla="*/ 751 w 10000"/>
                <a:gd name="connsiteY18" fmla="*/ 3916 h 10009"/>
                <a:gd name="connsiteX19" fmla="*/ 1908 w 10000"/>
                <a:gd name="connsiteY19" fmla="*/ 4045 h 10009"/>
                <a:gd name="connsiteX20" fmla="*/ 1618 w 10000"/>
                <a:gd name="connsiteY20" fmla="*/ 4117 h 10009"/>
                <a:gd name="connsiteX21" fmla="*/ 1474 w 10000"/>
                <a:gd name="connsiteY21" fmla="*/ 4160 h 10009"/>
                <a:gd name="connsiteX22" fmla="*/ 607 w 10000"/>
                <a:gd name="connsiteY22" fmla="*/ 4188 h 10009"/>
                <a:gd name="connsiteX23" fmla="*/ 896 w 10000"/>
                <a:gd name="connsiteY23" fmla="*/ 4446 h 10009"/>
                <a:gd name="connsiteX24" fmla="*/ 896 w 10000"/>
                <a:gd name="connsiteY24" fmla="*/ 4862 h 10009"/>
                <a:gd name="connsiteX25" fmla="*/ 1185 w 10000"/>
                <a:gd name="connsiteY25" fmla="*/ 4947 h 10009"/>
                <a:gd name="connsiteX26" fmla="*/ 29 w 10000"/>
                <a:gd name="connsiteY26" fmla="*/ 5091 h 10009"/>
                <a:gd name="connsiteX27" fmla="*/ 896 w 10000"/>
                <a:gd name="connsiteY27" fmla="*/ 5248 h 10009"/>
                <a:gd name="connsiteX28" fmla="*/ 1763 w 10000"/>
                <a:gd name="connsiteY28" fmla="*/ 5420 h 10009"/>
                <a:gd name="connsiteX29" fmla="*/ 1474 w 10000"/>
                <a:gd name="connsiteY29" fmla="*/ 5620 h 10009"/>
                <a:gd name="connsiteX30" fmla="*/ 1908 w 10000"/>
                <a:gd name="connsiteY30" fmla="*/ 5935 h 10009"/>
                <a:gd name="connsiteX31" fmla="*/ 1908 w 10000"/>
                <a:gd name="connsiteY31" fmla="*/ 6408 h 10009"/>
                <a:gd name="connsiteX32" fmla="*/ 2341 w 10000"/>
                <a:gd name="connsiteY32" fmla="*/ 7009 h 10009"/>
                <a:gd name="connsiteX33" fmla="*/ 2775 w 10000"/>
                <a:gd name="connsiteY33" fmla="*/ 7496 h 10009"/>
                <a:gd name="connsiteX34" fmla="*/ 2341 w 10000"/>
                <a:gd name="connsiteY34" fmla="*/ 7683 h 10009"/>
                <a:gd name="connsiteX35" fmla="*/ 3064 w 10000"/>
                <a:gd name="connsiteY35" fmla="*/ 7897 h 10009"/>
                <a:gd name="connsiteX36" fmla="*/ 3931 w 10000"/>
                <a:gd name="connsiteY36" fmla="*/ 8227 h 10009"/>
                <a:gd name="connsiteX37" fmla="*/ 4364 w 10000"/>
                <a:gd name="connsiteY37" fmla="*/ 8313 h 10009"/>
                <a:gd name="connsiteX38" fmla="*/ 4798 w 10000"/>
                <a:gd name="connsiteY38" fmla="*/ 8857 h 10009"/>
                <a:gd name="connsiteX39" fmla="*/ 4942 w 10000"/>
                <a:gd name="connsiteY39" fmla="*/ 9129 h 10009"/>
                <a:gd name="connsiteX40" fmla="*/ 5087 w 10000"/>
                <a:gd name="connsiteY40" fmla="*/ 8986 h 10009"/>
                <a:gd name="connsiteX41" fmla="*/ 5376 w 10000"/>
                <a:gd name="connsiteY41" fmla="*/ 9029 h 10009"/>
                <a:gd name="connsiteX42" fmla="*/ 5665 w 10000"/>
                <a:gd name="connsiteY42" fmla="*/ 9114 h 10009"/>
                <a:gd name="connsiteX43" fmla="*/ 5520 w 10000"/>
                <a:gd name="connsiteY43" fmla="*/ 9258 h 10009"/>
                <a:gd name="connsiteX44" fmla="*/ 4509 w 10000"/>
                <a:gd name="connsiteY44" fmla="*/ 9444 h 10009"/>
                <a:gd name="connsiteX45" fmla="*/ 4653 w 10000"/>
                <a:gd name="connsiteY45" fmla="*/ 9587 h 10009"/>
                <a:gd name="connsiteX46" fmla="*/ 4798 w 10000"/>
                <a:gd name="connsiteY46" fmla="*/ 9630 h 10009"/>
                <a:gd name="connsiteX47" fmla="*/ 4509 w 10000"/>
                <a:gd name="connsiteY47" fmla="*/ 9830 h 10009"/>
                <a:gd name="connsiteX48" fmla="*/ 4653 w 10000"/>
                <a:gd name="connsiteY48" fmla="*/ 9945 h 10009"/>
                <a:gd name="connsiteX49" fmla="*/ 5087 w 10000"/>
                <a:gd name="connsiteY49" fmla="*/ 9959 h 10009"/>
                <a:gd name="connsiteX50" fmla="*/ 6098 w 10000"/>
                <a:gd name="connsiteY50" fmla="*/ 10002 h 10009"/>
                <a:gd name="connsiteX51" fmla="*/ 6821 w 10000"/>
                <a:gd name="connsiteY51" fmla="*/ 9988 h 10009"/>
                <a:gd name="connsiteX52" fmla="*/ 7399 w 10000"/>
                <a:gd name="connsiteY52" fmla="*/ 9816 h 10009"/>
                <a:gd name="connsiteX53" fmla="*/ 7543 w 10000"/>
                <a:gd name="connsiteY53" fmla="*/ 9530 h 10009"/>
                <a:gd name="connsiteX54" fmla="*/ 8121 w 10000"/>
                <a:gd name="connsiteY54" fmla="*/ 9444 h 10009"/>
                <a:gd name="connsiteX55" fmla="*/ 8699 w 10000"/>
                <a:gd name="connsiteY55" fmla="*/ 9243 h 10009"/>
                <a:gd name="connsiteX56" fmla="*/ 8988 w 10000"/>
                <a:gd name="connsiteY56" fmla="*/ 8356 h 10009"/>
                <a:gd name="connsiteX57" fmla="*/ 10000 w 10000"/>
                <a:gd name="connsiteY57" fmla="*/ 8026 h 10009"/>
                <a:gd name="connsiteX58" fmla="*/ 9277 w 10000"/>
                <a:gd name="connsiteY58" fmla="*/ 7511 h 10009"/>
                <a:gd name="connsiteX59" fmla="*/ 9133 w 10000"/>
                <a:gd name="connsiteY59" fmla="*/ 7124 h 10009"/>
                <a:gd name="connsiteX60" fmla="*/ 8844 w 10000"/>
                <a:gd name="connsiteY60" fmla="*/ 7038 h 10009"/>
                <a:gd name="connsiteX61" fmla="*/ 9277 w 10000"/>
                <a:gd name="connsiteY61" fmla="*/ 6379 h 10009"/>
                <a:gd name="connsiteX62" fmla="*/ 9855 w 10000"/>
                <a:gd name="connsiteY62" fmla="*/ 5706 h 10009"/>
                <a:gd name="connsiteX63" fmla="*/ 8410 w 10000"/>
                <a:gd name="connsiteY63" fmla="*/ 5076 h 10009"/>
                <a:gd name="connsiteX64" fmla="*/ 8555 w 10000"/>
                <a:gd name="connsiteY64" fmla="*/ 4904 h 10009"/>
                <a:gd name="connsiteX65" fmla="*/ 9133 w 10000"/>
                <a:gd name="connsiteY65" fmla="*/ 4890 h 10009"/>
                <a:gd name="connsiteX66" fmla="*/ 9566 w 10000"/>
                <a:gd name="connsiteY66" fmla="*/ 4718 h 10009"/>
                <a:gd name="connsiteX67" fmla="*/ 8988 w 10000"/>
                <a:gd name="connsiteY67" fmla="*/ 4017 h 10009"/>
                <a:gd name="connsiteX68" fmla="*/ 8699 w 10000"/>
                <a:gd name="connsiteY68" fmla="*/ 3687 h 10009"/>
                <a:gd name="connsiteX69" fmla="*/ 9422 w 10000"/>
                <a:gd name="connsiteY69" fmla="*/ 3387 h 10009"/>
                <a:gd name="connsiteX70" fmla="*/ 9133 w 10000"/>
                <a:gd name="connsiteY70" fmla="*/ 2885 h 10009"/>
                <a:gd name="connsiteX71" fmla="*/ 9566 w 10000"/>
                <a:gd name="connsiteY71" fmla="*/ 2542 h 10009"/>
                <a:gd name="connsiteX72" fmla="*/ 9133 w 10000"/>
                <a:gd name="connsiteY72" fmla="*/ 1740 h 10009"/>
                <a:gd name="connsiteX73" fmla="*/ 8988 w 10000"/>
                <a:gd name="connsiteY73" fmla="*/ 1038 h 10009"/>
                <a:gd name="connsiteX74" fmla="*/ 8121 w 10000"/>
                <a:gd name="connsiteY74" fmla="*/ 293 h 10009"/>
                <a:gd name="connsiteX75" fmla="*/ 6965 w 10000"/>
                <a:gd name="connsiteY75" fmla="*/ 21 h 10009"/>
                <a:gd name="connsiteX76" fmla="*/ 3786 w 10000"/>
                <a:gd name="connsiteY76" fmla="*/ 21 h 10009"/>
                <a:gd name="connsiteX77" fmla="*/ 2630 w 10000"/>
                <a:gd name="connsiteY77" fmla="*/ 64 h 10009"/>
                <a:gd name="connsiteX0" fmla="*/ 2630 w 10000"/>
                <a:gd name="connsiteY0" fmla="*/ 88 h 10033"/>
                <a:gd name="connsiteX1" fmla="*/ 463 w 10000"/>
                <a:gd name="connsiteY1" fmla="*/ 24 h 10033"/>
                <a:gd name="connsiteX2" fmla="*/ 462 w 10000"/>
                <a:gd name="connsiteY2" fmla="*/ 618 h 10033"/>
                <a:gd name="connsiteX3" fmla="*/ 607 w 10000"/>
                <a:gd name="connsiteY3" fmla="*/ 962 h 10033"/>
                <a:gd name="connsiteX4" fmla="*/ 1040 w 10000"/>
                <a:gd name="connsiteY4" fmla="*/ 1248 h 10033"/>
                <a:gd name="connsiteX5" fmla="*/ 751 w 10000"/>
                <a:gd name="connsiteY5" fmla="*/ 1549 h 10033"/>
                <a:gd name="connsiteX6" fmla="*/ 1618 w 10000"/>
                <a:gd name="connsiteY6" fmla="*/ 1735 h 10033"/>
                <a:gd name="connsiteX7" fmla="*/ 1763 w 10000"/>
                <a:gd name="connsiteY7" fmla="*/ 1921 h 10033"/>
                <a:gd name="connsiteX8" fmla="*/ 1040 w 10000"/>
                <a:gd name="connsiteY8" fmla="*/ 2079 h 10033"/>
                <a:gd name="connsiteX9" fmla="*/ 1185 w 10000"/>
                <a:gd name="connsiteY9" fmla="*/ 2380 h 10033"/>
                <a:gd name="connsiteX10" fmla="*/ 1908 w 10000"/>
                <a:gd name="connsiteY10" fmla="*/ 2766 h 10033"/>
                <a:gd name="connsiteX11" fmla="*/ 1763 w 10000"/>
                <a:gd name="connsiteY11" fmla="*/ 2995 h 10033"/>
                <a:gd name="connsiteX12" fmla="*/ 1618 w 10000"/>
                <a:gd name="connsiteY12" fmla="*/ 3167 h 10033"/>
                <a:gd name="connsiteX13" fmla="*/ 751 w 10000"/>
                <a:gd name="connsiteY13" fmla="*/ 3267 h 10033"/>
                <a:gd name="connsiteX14" fmla="*/ 1329 w 10000"/>
                <a:gd name="connsiteY14" fmla="*/ 3439 h 10033"/>
                <a:gd name="connsiteX15" fmla="*/ 1908 w 10000"/>
                <a:gd name="connsiteY15" fmla="*/ 3554 h 10033"/>
                <a:gd name="connsiteX16" fmla="*/ 1329 w 10000"/>
                <a:gd name="connsiteY16" fmla="*/ 3711 h 10033"/>
                <a:gd name="connsiteX17" fmla="*/ 462 w 10000"/>
                <a:gd name="connsiteY17" fmla="*/ 3797 h 10033"/>
                <a:gd name="connsiteX18" fmla="*/ 751 w 10000"/>
                <a:gd name="connsiteY18" fmla="*/ 3940 h 10033"/>
                <a:gd name="connsiteX19" fmla="*/ 1908 w 10000"/>
                <a:gd name="connsiteY19" fmla="*/ 4069 h 10033"/>
                <a:gd name="connsiteX20" fmla="*/ 1618 w 10000"/>
                <a:gd name="connsiteY20" fmla="*/ 4141 h 10033"/>
                <a:gd name="connsiteX21" fmla="*/ 1474 w 10000"/>
                <a:gd name="connsiteY21" fmla="*/ 4184 h 10033"/>
                <a:gd name="connsiteX22" fmla="*/ 607 w 10000"/>
                <a:gd name="connsiteY22" fmla="*/ 4212 h 10033"/>
                <a:gd name="connsiteX23" fmla="*/ 896 w 10000"/>
                <a:gd name="connsiteY23" fmla="*/ 4470 h 10033"/>
                <a:gd name="connsiteX24" fmla="*/ 896 w 10000"/>
                <a:gd name="connsiteY24" fmla="*/ 4886 h 10033"/>
                <a:gd name="connsiteX25" fmla="*/ 1185 w 10000"/>
                <a:gd name="connsiteY25" fmla="*/ 4971 h 10033"/>
                <a:gd name="connsiteX26" fmla="*/ 29 w 10000"/>
                <a:gd name="connsiteY26" fmla="*/ 5115 h 10033"/>
                <a:gd name="connsiteX27" fmla="*/ 896 w 10000"/>
                <a:gd name="connsiteY27" fmla="*/ 5272 h 10033"/>
                <a:gd name="connsiteX28" fmla="*/ 1763 w 10000"/>
                <a:gd name="connsiteY28" fmla="*/ 5444 h 10033"/>
                <a:gd name="connsiteX29" fmla="*/ 1474 w 10000"/>
                <a:gd name="connsiteY29" fmla="*/ 5644 h 10033"/>
                <a:gd name="connsiteX30" fmla="*/ 1908 w 10000"/>
                <a:gd name="connsiteY30" fmla="*/ 5959 h 10033"/>
                <a:gd name="connsiteX31" fmla="*/ 1908 w 10000"/>
                <a:gd name="connsiteY31" fmla="*/ 6432 h 10033"/>
                <a:gd name="connsiteX32" fmla="*/ 2341 w 10000"/>
                <a:gd name="connsiteY32" fmla="*/ 7033 h 10033"/>
                <a:gd name="connsiteX33" fmla="*/ 2775 w 10000"/>
                <a:gd name="connsiteY33" fmla="*/ 7520 h 10033"/>
                <a:gd name="connsiteX34" fmla="*/ 2341 w 10000"/>
                <a:gd name="connsiteY34" fmla="*/ 7707 h 10033"/>
                <a:gd name="connsiteX35" fmla="*/ 3064 w 10000"/>
                <a:gd name="connsiteY35" fmla="*/ 7921 h 10033"/>
                <a:gd name="connsiteX36" fmla="*/ 3931 w 10000"/>
                <a:gd name="connsiteY36" fmla="*/ 8251 h 10033"/>
                <a:gd name="connsiteX37" fmla="*/ 4364 w 10000"/>
                <a:gd name="connsiteY37" fmla="*/ 8337 h 10033"/>
                <a:gd name="connsiteX38" fmla="*/ 4798 w 10000"/>
                <a:gd name="connsiteY38" fmla="*/ 8881 h 10033"/>
                <a:gd name="connsiteX39" fmla="*/ 4942 w 10000"/>
                <a:gd name="connsiteY39" fmla="*/ 9153 h 10033"/>
                <a:gd name="connsiteX40" fmla="*/ 5087 w 10000"/>
                <a:gd name="connsiteY40" fmla="*/ 9010 h 10033"/>
                <a:gd name="connsiteX41" fmla="*/ 5376 w 10000"/>
                <a:gd name="connsiteY41" fmla="*/ 9053 h 10033"/>
                <a:gd name="connsiteX42" fmla="*/ 5665 w 10000"/>
                <a:gd name="connsiteY42" fmla="*/ 9138 h 10033"/>
                <a:gd name="connsiteX43" fmla="*/ 5520 w 10000"/>
                <a:gd name="connsiteY43" fmla="*/ 9282 h 10033"/>
                <a:gd name="connsiteX44" fmla="*/ 4509 w 10000"/>
                <a:gd name="connsiteY44" fmla="*/ 9468 h 10033"/>
                <a:gd name="connsiteX45" fmla="*/ 4653 w 10000"/>
                <a:gd name="connsiteY45" fmla="*/ 9611 h 10033"/>
                <a:gd name="connsiteX46" fmla="*/ 4798 w 10000"/>
                <a:gd name="connsiteY46" fmla="*/ 9654 h 10033"/>
                <a:gd name="connsiteX47" fmla="*/ 4509 w 10000"/>
                <a:gd name="connsiteY47" fmla="*/ 9854 h 10033"/>
                <a:gd name="connsiteX48" fmla="*/ 4653 w 10000"/>
                <a:gd name="connsiteY48" fmla="*/ 9969 h 10033"/>
                <a:gd name="connsiteX49" fmla="*/ 5087 w 10000"/>
                <a:gd name="connsiteY49" fmla="*/ 9983 h 10033"/>
                <a:gd name="connsiteX50" fmla="*/ 6098 w 10000"/>
                <a:gd name="connsiteY50" fmla="*/ 10026 h 10033"/>
                <a:gd name="connsiteX51" fmla="*/ 6821 w 10000"/>
                <a:gd name="connsiteY51" fmla="*/ 10012 h 10033"/>
                <a:gd name="connsiteX52" fmla="*/ 7399 w 10000"/>
                <a:gd name="connsiteY52" fmla="*/ 9840 h 10033"/>
                <a:gd name="connsiteX53" fmla="*/ 7543 w 10000"/>
                <a:gd name="connsiteY53" fmla="*/ 9554 h 10033"/>
                <a:gd name="connsiteX54" fmla="*/ 8121 w 10000"/>
                <a:gd name="connsiteY54" fmla="*/ 9468 h 10033"/>
                <a:gd name="connsiteX55" fmla="*/ 8699 w 10000"/>
                <a:gd name="connsiteY55" fmla="*/ 9267 h 10033"/>
                <a:gd name="connsiteX56" fmla="*/ 8988 w 10000"/>
                <a:gd name="connsiteY56" fmla="*/ 8380 h 10033"/>
                <a:gd name="connsiteX57" fmla="*/ 10000 w 10000"/>
                <a:gd name="connsiteY57" fmla="*/ 8050 h 10033"/>
                <a:gd name="connsiteX58" fmla="*/ 9277 w 10000"/>
                <a:gd name="connsiteY58" fmla="*/ 7535 h 10033"/>
                <a:gd name="connsiteX59" fmla="*/ 9133 w 10000"/>
                <a:gd name="connsiteY59" fmla="*/ 7148 h 10033"/>
                <a:gd name="connsiteX60" fmla="*/ 8844 w 10000"/>
                <a:gd name="connsiteY60" fmla="*/ 7062 h 10033"/>
                <a:gd name="connsiteX61" fmla="*/ 9277 w 10000"/>
                <a:gd name="connsiteY61" fmla="*/ 6403 h 10033"/>
                <a:gd name="connsiteX62" fmla="*/ 9855 w 10000"/>
                <a:gd name="connsiteY62" fmla="*/ 5730 h 10033"/>
                <a:gd name="connsiteX63" fmla="*/ 8410 w 10000"/>
                <a:gd name="connsiteY63" fmla="*/ 5100 h 10033"/>
                <a:gd name="connsiteX64" fmla="*/ 8555 w 10000"/>
                <a:gd name="connsiteY64" fmla="*/ 4928 h 10033"/>
                <a:gd name="connsiteX65" fmla="*/ 9133 w 10000"/>
                <a:gd name="connsiteY65" fmla="*/ 4914 h 10033"/>
                <a:gd name="connsiteX66" fmla="*/ 9566 w 10000"/>
                <a:gd name="connsiteY66" fmla="*/ 4742 h 10033"/>
                <a:gd name="connsiteX67" fmla="*/ 8988 w 10000"/>
                <a:gd name="connsiteY67" fmla="*/ 4041 h 10033"/>
                <a:gd name="connsiteX68" fmla="*/ 8699 w 10000"/>
                <a:gd name="connsiteY68" fmla="*/ 3711 h 10033"/>
                <a:gd name="connsiteX69" fmla="*/ 9422 w 10000"/>
                <a:gd name="connsiteY69" fmla="*/ 3411 h 10033"/>
                <a:gd name="connsiteX70" fmla="*/ 9133 w 10000"/>
                <a:gd name="connsiteY70" fmla="*/ 2909 h 10033"/>
                <a:gd name="connsiteX71" fmla="*/ 9566 w 10000"/>
                <a:gd name="connsiteY71" fmla="*/ 2566 h 10033"/>
                <a:gd name="connsiteX72" fmla="*/ 9133 w 10000"/>
                <a:gd name="connsiteY72" fmla="*/ 1764 h 10033"/>
                <a:gd name="connsiteX73" fmla="*/ 8988 w 10000"/>
                <a:gd name="connsiteY73" fmla="*/ 1062 h 10033"/>
                <a:gd name="connsiteX74" fmla="*/ 8121 w 10000"/>
                <a:gd name="connsiteY74" fmla="*/ 317 h 10033"/>
                <a:gd name="connsiteX75" fmla="*/ 6965 w 10000"/>
                <a:gd name="connsiteY75" fmla="*/ 45 h 10033"/>
                <a:gd name="connsiteX76" fmla="*/ 5300 w 10000"/>
                <a:gd name="connsiteY76" fmla="*/ 46 h 10033"/>
                <a:gd name="connsiteX77" fmla="*/ 3786 w 10000"/>
                <a:gd name="connsiteY77" fmla="*/ 45 h 10033"/>
                <a:gd name="connsiteX78" fmla="*/ 2630 w 10000"/>
                <a:gd name="connsiteY78" fmla="*/ 88 h 10033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8121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391 w 10000"/>
                <a:gd name="connsiteY1" fmla="*/ 98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0 h 10019"/>
                <a:gd name="connsiteX1" fmla="*/ 391 w 10000"/>
                <a:gd name="connsiteY1" fmla="*/ 99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2630 w 10000"/>
                <a:gd name="connsiteY0" fmla="*/ 0 h 10019"/>
                <a:gd name="connsiteX1" fmla="*/ 319 w 10000"/>
                <a:gd name="connsiteY1" fmla="*/ 25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3135 w 10000"/>
                <a:gd name="connsiteY0" fmla="*/ 1108 h 10018"/>
                <a:gd name="connsiteX1" fmla="*/ 319 w 10000"/>
                <a:gd name="connsiteY1" fmla="*/ 24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3135 w 10000"/>
                <a:gd name="connsiteY78" fmla="*/ 1108 h 10018"/>
                <a:gd name="connsiteX0" fmla="*/ 3135 w 10000"/>
                <a:gd name="connsiteY0" fmla="*/ 1108 h 10018"/>
                <a:gd name="connsiteX1" fmla="*/ 1695 w 10000"/>
                <a:gd name="connsiteY1" fmla="*/ 548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569 w 10000"/>
                <a:gd name="connsiteY79" fmla="*/ 415 h 10018"/>
                <a:gd name="connsiteX80" fmla="*/ 3135 w 10000"/>
                <a:gd name="connsiteY80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3135 w 10000"/>
                <a:gd name="connsiteY80" fmla="*/ 1108 h 10018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2991 w 10000"/>
                <a:gd name="connsiteY80" fmla="*/ 694 h 10018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5300 w 10000"/>
                <a:gd name="connsiteY77" fmla="*/ 60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5805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6021 w 10000"/>
                <a:gd name="connsiteY77" fmla="*/ 829 h 10018"/>
                <a:gd name="connsiteX78" fmla="*/ 5805 w 10000"/>
                <a:gd name="connsiteY78" fmla="*/ 30 h 10018"/>
                <a:gd name="connsiteX79" fmla="*/ 3569 w 10000"/>
                <a:gd name="connsiteY79" fmla="*/ 15 h 10018"/>
                <a:gd name="connsiteX80" fmla="*/ 2991 w 10000"/>
                <a:gd name="connsiteY80" fmla="*/ 694 h 1001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7247 w 10000"/>
                <a:gd name="connsiteY77" fmla="*/ 504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823 h 10147"/>
                <a:gd name="connsiteX1" fmla="*/ 2777 w 10000"/>
                <a:gd name="connsiteY1" fmla="*/ 160 h 10147"/>
                <a:gd name="connsiteX2" fmla="*/ 319 w 10000"/>
                <a:gd name="connsiteY2" fmla="*/ 153 h 10147"/>
                <a:gd name="connsiteX3" fmla="*/ 462 w 10000"/>
                <a:gd name="connsiteY3" fmla="*/ 732 h 10147"/>
                <a:gd name="connsiteX4" fmla="*/ 607 w 10000"/>
                <a:gd name="connsiteY4" fmla="*/ 1076 h 10147"/>
                <a:gd name="connsiteX5" fmla="*/ 1040 w 10000"/>
                <a:gd name="connsiteY5" fmla="*/ 1362 h 10147"/>
                <a:gd name="connsiteX6" fmla="*/ 751 w 10000"/>
                <a:gd name="connsiteY6" fmla="*/ 1663 h 10147"/>
                <a:gd name="connsiteX7" fmla="*/ 1618 w 10000"/>
                <a:gd name="connsiteY7" fmla="*/ 1849 h 10147"/>
                <a:gd name="connsiteX8" fmla="*/ 1763 w 10000"/>
                <a:gd name="connsiteY8" fmla="*/ 2035 h 10147"/>
                <a:gd name="connsiteX9" fmla="*/ 1040 w 10000"/>
                <a:gd name="connsiteY9" fmla="*/ 2193 h 10147"/>
                <a:gd name="connsiteX10" fmla="*/ 1185 w 10000"/>
                <a:gd name="connsiteY10" fmla="*/ 2494 h 10147"/>
                <a:gd name="connsiteX11" fmla="*/ 1908 w 10000"/>
                <a:gd name="connsiteY11" fmla="*/ 2880 h 10147"/>
                <a:gd name="connsiteX12" fmla="*/ 1763 w 10000"/>
                <a:gd name="connsiteY12" fmla="*/ 3109 h 10147"/>
                <a:gd name="connsiteX13" fmla="*/ 1618 w 10000"/>
                <a:gd name="connsiteY13" fmla="*/ 3281 h 10147"/>
                <a:gd name="connsiteX14" fmla="*/ 751 w 10000"/>
                <a:gd name="connsiteY14" fmla="*/ 3381 h 10147"/>
                <a:gd name="connsiteX15" fmla="*/ 1329 w 10000"/>
                <a:gd name="connsiteY15" fmla="*/ 3553 h 10147"/>
                <a:gd name="connsiteX16" fmla="*/ 1908 w 10000"/>
                <a:gd name="connsiteY16" fmla="*/ 3668 h 10147"/>
                <a:gd name="connsiteX17" fmla="*/ 1329 w 10000"/>
                <a:gd name="connsiteY17" fmla="*/ 3825 h 10147"/>
                <a:gd name="connsiteX18" fmla="*/ 462 w 10000"/>
                <a:gd name="connsiteY18" fmla="*/ 3911 h 10147"/>
                <a:gd name="connsiteX19" fmla="*/ 751 w 10000"/>
                <a:gd name="connsiteY19" fmla="*/ 4054 h 10147"/>
                <a:gd name="connsiteX20" fmla="*/ 1908 w 10000"/>
                <a:gd name="connsiteY20" fmla="*/ 4183 h 10147"/>
                <a:gd name="connsiteX21" fmla="*/ 1618 w 10000"/>
                <a:gd name="connsiteY21" fmla="*/ 4255 h 10147"/>
                <a:gd name="connsiteX22" fmla="*/ 1474 w 10000"/>
                <a:gd name="connsiteY22" fmla="*/ 4298 h 10147"/>
                <a:gd name="connsiteX23" fmla="*/ 607 w 10000"/>
                <a:gd name="connsiteY23" fmla="*/ 4326 h 10147"/>
                <a:gd name="connsiteX24" fmla="*/ 896 w 10000"/>
                <a:gd name="connsiteY24" fmla="*/ 4584 h 10147"/>
                <a:gd name="connsiteX25" fmla="*/ 896 w 10000"/>
                <a:gd name="connsiteY25" fmla="*/ 5000 h 10147"/>
                <a:gd name="connsiteX26" fmla="*/ 1185 w 10000"/>
                <a:gd name="connsiteY26" fmla="*/ 5085 h 10147"/>
                <a:gd name="connsiteX27" fmla="*/ 29 w 10000"/>
                <a:gd name="connsiteY27" fmla="*/ 5229 h 10147"/>
                <a:gd name="connsiteX28" fmla="*/ 896 w 10000"/>
                <a:gd name="connsiteY28" fmla="*/ 5386 h 10147"/>
                <a:gd name="connsiteX29" fmla="*/ 1763 w 10000"/>
                <a:gd name="connsiteY29" fmla="*/ 5558 h 10147"/>
                <a:gd name="connsiteX30" fmla="*/ 1474 w 10000"/>
                <a:gd name="connsiteY30" fmla="*/ 5758 h 10147"/>
                <a:gd name="connsiteX31" fmla="*/ 1908 w 10000"/>
                <a:gd name="connsiteY31" fmla="*/ 6073 h 10147"/>
                <a:gd name="connsiteX32" fmla="*/ 1908 w 10000"/>
                <a:gd name="connsiteY32" fmla="*/ 6546 h 10147"/>
                <a:gd name="connsiteX33" fmla="*/ 2341 w 10000"/>
                <a:gd name="connsiteY33" fmla="*/ 7147 h 10147"/>
                <a:gd name="connsiteX34" fmla="*/ 2775 w 10000"/>
                <a:gd name="connsiteY34" fmla="*/ 7634 h 10147"/>
                <a:gd name="connsiteX35" fmla="*/ 2341 w 10000"/>
                <a:gd name="connsiteY35" fmla="*/ 7821 h 10147"/>
                <a:gd name="connsiteX36" fmla="*/ 3064 w 10000"/>
                <a:gd name="connsiteY36" fmla="*/ 8035 h 10147"/>
                <a:gd name="connsiteX37" fmla="*/ 3931 w 10000"/>
                <a:gd name="connsiteY37" fmla="*/ 8365 h 10147"/>
                <a:gd name="connsiteX38" fmla="*/ 4364 w 10000"/>
                <a:gd name="connsiteY38" fmla="*/ 8451 h 10147"/>
                <a:gd name="connsiteX39" fmla="*/ 4798 w 10000"/>
                <a:gd name="connsiteY39" fmla="*/ 8995 h 10147"/>
                <a:gd name="connsiteX40" fmla="*/ 4942 w 10000"/>
                <a:gd name="connsiteY40" fmla="*/ 9267 h 10147"/>
                <a:gd name="connsiteX41" fmla="*/ 5087 w 10000"/>
                <a:gd name="connsiteY41" fmla="*/ 9124 h 10147"/>
                <a:gd name="connsiteX42" fmla="*/ 5376 w 10000"/>
                <a:gd name="connsiteY42" fmla="*/ 9167 h 10147"/>
                <a:gd name="connsiteX43" fmla="*/ 5665 w 10000"/>
                <a:gd name="connsiteY43" fmla="*/ 9252 h 10147"/>
                <a:gd name="connsiteX44" fmla="*/ 5520 w 10000"/>
                <a:gd name="connsiteY44" fmla="*/ 9396 h 10147"/>
                <a:gd name="connsiteX45" fmla="*/ 4509 w 10000"/>
                <a:gd name="connsiteY45" fmla="*/ 9582 h 10147"/>
                <a:gd name="connsiteX46" fmla="*/ 4653 w 10000"/>
                <a:gd name="connsiteY46" fmla="*/ 9725 h 10147"/>
                <a:gd name="connsiteX47" fmla="*/ 4798 w 10000"/>
                <a:gd name="connsiteY47" fmla="*/ 9768 h 10147"/>
                <a:gd name="connsiteX48" fmla="*/ 4509 w 10000"/>
                <a:gd name="connsiteY48" fmla="*/ 9968 h 10147"/>
                <a:gd name="connsiteX49" fmla="*/ 4653 w 10000"/>
                <a:gd name="connsiteY49" fmla="*/ 10083 h 10147"/>
                <a:gd name="connsiteX50" fmla="*/ 5087 w 10000"/>
                <a:gd name="connsiteY50" fmla="*/ 10097 h 10147"/>
                <a:gd name="connsiteX51" fmla="*/ 6098 w 10000"/>
                <a:gd name="connsiteY51" fmla="*/ 10140 h 10147"/>
                <a:gd name="connsiteX52" fmla="*/ 6821 w 10000"/>
                <a:gd name="connsiteY52" fmla="*/ 10126 h 10147"/>
                <a:gd name="connsiteX53" fmla="*/ 7399 w 10000"/>
                <a:gd name="connsiteY53" fmla="*/ 9954 h 10147"/>
                <a:gd name="connsiteX54" fmla="*/ 7543 w 10000"/>
                <a:gd name="connsiteY54" fmla="*/ 9668 h 10147"/>
                <a:gd name="connsiteX55" fmla="*/ 8121 w 10000"/>
                <a:gd name="connsiteY55" fmla="*/ 9582 h 10147"/>
                <a:gd name="connsiteX56" fmla="*/ 8699 w 10000"/>
                <a:gd name="connsiteY56" fmla="*/ 9381 h 10147"/>
                <a:gd name="connsiteX57" fmla="*/ 8988 w 10000"/>
                <a:gd name="connsiteY57" fmla="*/ 8494 h 10147"/>
                <a:gd name="connsiteX58" fmla="*/ 10000 w 10000"/>
                <a:gd name="connsiteY58" fmla="*/ 8164 h 10147"/>
                <a:gd name="connsiteX59" fmla="*/ 9277 w 10000"/>
                <a:gd name="connsiteY59" fmla="*/ 7649 h 10147"/>
                <a:gd name="connsiteX60" fmla="*/ 9133 w 10000"/>
                <a:gd name="connsiteY60" fmla="*/ 7262 h 10147"/>
                <a:gd name="connsiteX61" fmla="*/ 8844 w 10000"/>
                <a:gd name="connsiteY61" fmla="*/ 7176 h 10147"/>
                <a:gd name="connsiteX62" fmla="*/ 9277 w 10000"/>
                <a:gd name="connsiteY62" fmla="*/ 6517 h 10147"/>
                <a:gd name="connsiteX63" fmla="*/ 9855 w 10000"/>
                <a:gd name="connsiteY63" fmla="*/ 5844 h 10147"/>
                <a:gd name="connsiteX64" fmla="*/ 8410 w 10000"/>
                <a:gd name="connsiteY64" fmla="*/ 5214 h 10147"/>
                <a:gd name="connsiteX65" fmla="*/ 8555 w 10000"/>
                <a:gd name="connsiteY65" fmla="*/ 5042 h 10147"/>
                <a:gd name="connsiteX66" fmla="*/ 9133 w 10000"/>
                <a:gd name="connsiteY66" fmla="*/ 5028 h 10147"/>
                <a:gd name="connsiteX67" fmla="*/ 9566 w 10000"/>
                <a:gd name="connsiteY67" fmla="*/ 4856 h 10147"/>
                <a:gd name="connsiteX68" fmla="*/ 8988 w 10000"/>
                <a:gd name="connsiteY68" fmla="*/ 4155 h 10147"/>
                <a:gd name="connsiteX69" fmla="*/ 8699 w 10000"/>
                <a:gd name="connsiteY69" fmla="*/ 3825 h 10147"/>
                <a:gd name="connsiteX70" fmla="*/ 9422 w 10000"/>
                <a:gd name="connsiteY70" fmla="*/ 3525 h 10147"/>
                <a:gd name="connsiteX71" fmla="*/ 9133 w 10000"/>
                <a:gd name="connsiteY71" fmla="*/ 3023 h 10147"/>
                <a:gd name="connsiteX72" fmla="*/ 9566 w 10000"/>
                <a:gd name="connsiteY72" fmla="*/ 2680 h 10147"/>
                <a:gd name="connsiteX73" fmla="*/ 9133 w 10000"/>
                <a:gd name="connsiteY73" fmla="*/ 1878 h 10147"/>
                <a:gd name="connsiteX74" fmla="*/ 8988 w 10000"/>
                <a:gd name="connsiteY74" fmla="*/ 1176 h 10147"/>
                <a:gd name="connsiteX75" fmla="*/ 9130 w 10000"/>
                <a:gd name="connsiteY75" fmla="*/ 431 h 10147"/>
                <a:gd name="connsiteX76" fmla="*/ 8479 w 10000"/>
                <a:gd name="connsiteY76" fmla="*/ 174 h 10147"/>
                <a:gd name="connsiteX77" fmla="*/ 6454 w 10000"/>
                <a:gd name="connsiteY77" fmla="*/ 131 h 10147"/>
                <a:gd name="connsiteX78" fmla="*/ 6021 w 10000"/>
                <a:gd name="connsiteY78" fmla="*/ 958 h 10147"/>
                <a:gd name="connsiteX79" fmla="*/ 5805 w 10000"/>
                <a:gd name="connsiteY79" fmla="*/ 159 h 10147"/>
                <a:gd name="connsiteX80" fmla="*/ 3569 w 10000"/>
                <a:gd name="connsiteY80" fmla="*/ 144 h 10147"/>
                <a:gd name="connsiteX81" fmla="*/ 2991 w 10000"/>
                <a:gd name="connsiteY81" fmla="*/ 823 h 10147"/>
                <a:gd name="connsiteX0" fmla="*/ 2991 w 10000"/>
                <a:gd name="connsiteY0" fmla="*/ 734 h 10058"/>
                <a:gd name="connsiteX1" fmla="*/ 2777 w 10000"/>
                <a:gd name="connsiteY1" fmla="*/ 71 h 10058"/>
                <a:gd name="connsiteX2" fmla="*/ 319 w 10000"/>
                <a:gd name="connsiteY2" fmla="*/ 64 h 10058"/>
                <a:gd name="connsiteX3" fmla="*/ 462 w 10000"/>
                <a:gd name="connsiteY3" fmla="*/ 643 h 10058"/>
                <a:gd name="connsiteX4" fmla="*/ 607 w 10000"/>
                <a:gd name="connsiteY4" fmla="*/ 987 h 10058"/>
                <a:gd name="connsiteX5" fmla="*/ 1040 w 10000"/>
                <a:gd name="connsiteY5" fmla="*/ 1273 h 10058"/>
                <a:gd name="connsiteX6" fmla="*/ 751 w 10000"/>
                <a:gd name="connsiteY6" fmla="*/ 1574 h 10058"/>
                <a:gd name="connsiteX7" fmla="*/ 1618 w 10000"/>
                <a:gd name="connsiteY7" fmla="*/ 1760 h 10058"/>
                <a:gd name="connsiteX8" fmla="*/ 1763 w 10000"/>
                <a:gd name="connsiteY8" fmla="*/ 1946 h 10058"/>
                <a:gd name="connsiteX9" fmla="*/ 1040 w 10000"/>
                <a:gd name="connsiteY9" fmla="*/ 2104 h 10058"/>
                <a:gd name="connsiteX10" fmla="*/ 1185 w 10000"/>
                <a:gd name="connsiteY10" fmla="*/ 2405 h 10058"/>
                <a:gd name="connsiteX11" fmla="*/ 1908 w 10000"/>
                <a:gd name="connsiteY11" fmla="*/ 2791 h 10058"/>
                <a:gd name="connsiteX12" fmla="*/ 1763 w 10000"/>
                <a:gd name="connsiteY12" fmla="*/ 3020 h 10058"/>
                <a:gd name="connsiteX13" fmla="*/ 1618 w 10000"/>
                <a:gd name="connsiteY13" fmla="*/ 3192 h 10058"/>
                <a:gd name="connsiteX14" fmla="*/ 751 w 10000"/>
                <a:gd name="connsiteY14" fmla="*/ 3292 h 10058"/>
                <a:gd name="connsiteX15" fmla="*/ 1329 w 10000"/>
                <a:gd name="connsiteY15" fmla="*/ 3464 h 10058"/>
                <a:gd name="connsiteX16" fmla="*/ 1908 w 10000"/>
                <a:gd name="connsiteY16" fmla="*/ 3579 h 10058"/>
                <a:gd name="connsiteX17" fmla="*/ 1329 w 10000"/>
                <a:gd name="connsiteY17" fmla="*/ 3736 h 10058"/>
                <a:gd name="connsiteX18" fmla="*/ 462 w 10000"/>
                <a:gd name="connsiteY18" fmla="*/ 3822 h 10058"/>
                <a:gd name="connsiteX19" fmla="*/ 751 w 10000"/>
                <a:gd name="connsiteY19" fmla="*/ 3965 h 10058"/>
                <a:gd name="connsiteX20" fmla="*/ 1908 w 10000"/>
                <a:gd name="connsiteY20" fmla="*/ 4094 h 10058"/>
                <a:gd name="connsiteX21" fmla="*/ 1618 w 10000"/>
                <a:gd name="connsiteY21" fmla="*/ 4166 h 10058"/>
                <a:gd name="connsiteX22" fmla="*/ 1474 w 10000"/>
                <a:gd name="connsiteY22" fmla="*/ 4209 h 10058"/>
                <a:gd name="connsiteX23" fmla="*/ 607 w 10000"/>
                <a:gd name="connsiteY23" fmla="*/ 4237 h 10058"/>
                <a:gd name="connsiteX24" fmla="*/ 896 w 10000"/>
                <a:gd name="connsiteY24" fmla="*/ 4495 h 10058"/>
                <a:gd name="connsiteX25" fmla="*/ 896 w 10000"/>
                <a:gd name="connsiteY25" fmla="*/ 4911 h 10058"/>
                <a:gd name="connsiteX26" fmla="*/ 1185 w 10000"/>
                <a:gd name="connsiteY26" fmla="*/ 4996 h 10058"/>
                <a:gd name="connsiteX27" fmla="*/ 29 w 10000"/>
                <a:gd name="connsiteY27" fmla="*/ 5140 h 10058"/>
                <a:gd name="connsiteX28" fmla="*/ 896 w 10000"/>
                <a:gd name="connsiteY28" fmla="*/ 5297 h 10058"/>
                <a:gd name="connsiteX29" fmla="*/ 1763 w 10000"/>
                <a:gd name="connsiteY29" fmla="*/ 5469 h 10058"/>
                <a:gd name="connsiteX30" fmla="*/ 1474 w 10000"/>
                <a:gd name="connsiteY30" fmla="*/ 5669 h 10058"/>
                <a:gd name="connsiteX31" fmla="*/ 1908 w 10000"/>
                <a:gd name="connsiteY31" fmla="*/ 5984 h 10058"/>
                <a:gd name="connsiteX32" fmla="*/ 1908 w 10000"/>
                <a:gd name="connsiteY32" fmla="*/ 6457 h 10058"/>
                <a:gd name="connsiteX33" fmla="*/ 2341 w 10000"/>
                <a:gd name="connsiteY33" fmla="*/ 7058 h 10058"/>
                <a:gd name="connsiteX34" fmla="*/ 2775 w 10000"/>
                <a:gd name="connsiteY34" fmla="*/ 7545 h 10058"/>
                <a:gd name="connsiteX35" fmla="*/ 2341 w 10000"/>
                <a:gd name="connsiteY35" fmla="*/ 7732 h 10058"/>
                <a:gd name="connsiteX36" fmla="*/ 3064 w 10000"/>
                <a:gd name="connsiteY36" fmla="*/ 7946 h 10058"/>
                <a:gd name="connsiteX37" fmla="*/ 3931 w 10000"/>
                <a:gd name="connsiteY37" fmla="*/ 8276 h 10058"/>
                <a:gd name="connsiteX38" fmla="*/ 4364 w 10000"/>
                <a:gd name="connsiteY38" fmla="*/ 8362 h 10058"/>
                <a:gd name="connsiteX39" fmla="*/ 4798 w 10000"/>
                <a:gd name="connsiteY39" fmla="*/ 8906 h 10058"/>
                <a:gd name="connsiteX40" fmla="*/ 4942 w 10000"/>
                <a:gd name="connsiteY40" fmla="*/ 9178 h 10058"/>
                <a:gd name="connsiteX41" fmla="*/ 5087 w 10000"/>
                <a:gd name="connsiteY41" fmla="*/ 9035 h 10058"/>
                <a:gd name="connsiteX42" fmla="*/ 5376 w 10000"/>
                <a:gd name="connsiteY42" fmla="*/ 9078 h 10058"/>
                <a:gd name="connsiteX43" fmla="*/ 5665 w 10000"/>
                <a:gd name="connsiteY43" fmla="*/ 9163 h 10058"/>
                <a:gd name="connsiteX44" fmla="*/ 5520 w 10000"/>
                <a:gd name="connsiteY44" fmla="*/ 9307 h 10058"/>
                <a:gd name="connsiteX45" fmla="*/ 4509 w 10000"/>
                <a:gd name="connsiteY45" fmla="*/ 9493 h 10058"/>
                <a:gd name="connsiteX46" fmla="*/ 4653 w 10000"/>
                <a:gd name="connsiteY46" fmla="*/ 9636 h 10058"/>
                <a:gd name="connsiteX47" fmla="*/ 4798 w 10000"/>
                <a:gd name="connsiteY47" fmla="*/ 9679 h 10058"/>
                <a:gd name="connsiteX48" fmla="*/ 4509 w 10000"/>
                <a:gd name="connsiteY48" fmla="*/ 9879 h 10058"/>
                <a:gd name="connsiteX49" fmla="*/ 4653 w 10000"/>
                <a:gd name="connsiteY49" fmla="*/ 9994 h 10058"/>
                <a:gd name="connsiteX50" fmla="*/ 5087 w 10000"/>
                <a:gd name="connsiteY50" fmla="*/ 10008 h 10058"/>
                <a:gd name="connsiteX51" fmla="*/ 6098 w 10000"/>
                <a:gd name="connsiteY51" fmla="*/ 10051 h 10058"/>
                <a:gd name="connsiteX52" fmla="*/ 6821 w 10000"/>
                <a:gd name="connsiteY52" fmla="*/ 10037 h 10058"/>
                <a:gd name="connsiteX53" fmla="*/ 7399 w 10000"/>
                <a:gd name="connsiteY53" fmla="*/ 9865 h 10058"/>
                <a:gd name="connsiteX54" fmla="*/ 7543 w 10000"/>
                <a:gd name="connsiteY54" fmla="*/ 9579 h 10058"/>
                <a:gd name="connsiteX55" fmla="*/ 8121 w 10000"/>
                <a:gd name="connsiteY55" fmla="*/ 9493 h 10058"/>
                <a:gd name="connsiteX56" fmla="*/ 8699 w 10000"/>
                <a:gd name="connsiteY56" fmla="*/ 9292 h 10058"/>
                <a:gd name="connsiteX57" fmla="*/ 8988 w 10000"/>
                <a:gd name="connsiteY57" fmla="*/ 8405 h 10058"/>
                <a:gd name="connsiteX58" fmla="*/ 10000 w 10000"/>
                <a:gd name="connsiteY58" fmla="*/ 8075 h 10058"/>
                <a:gd name="connsiteX59" fmla="*/ 9277 w 10000"/>
                <a:gd name="connsiteY59" fmla="*/ 7560 h 10058"/>
                <a:gd name="connsiteX60" fmla="*/ 9133 w 10000"/>
                <a:gd name="connsiteY60" fmla="*/ 7173 h 10058"/>
                <a:gd name="connsiteX61" fmla="*/ 8844 w 10000"/>
                <a:gd name="connsiteY61" fmla="*/ 7087 h 10058"/>
                <a:gd name="connsiteX62" fmla="*/ 9277 w 10000"/>
                <a:gd name="connsiteY62" fmla="*/ 6428 h 10058"/>
                <a:gd name="connsiteX63" fmla="*/ 9855 w 10000"/>
                <a:gd name="connsiteY63" fmla="*/ 5755 h 10058"/>
                <a:gd name="connsiteX64" fmla="*/ 8410 w 10000"/>
                <a:gd name="connsiteY64" fmla="*/ 5125 h 10058"/>
                <a:gd name="connsiteX65" fmla="*/ 8555 w 10000"/>
                <a:gd name="connsiteY65" fmla="*/ 4953 h 10058"/>
                <a:gd name="connsiteX66" fmla="*/ 9133 w 10000"/>
                <a:gd name="connsiteY66" fmla="*/ 4939 h 10058"/>
                <a:gd name="connsiteX67" fmla="*/ 9566 w 10000"/>
                <a:gd name="connsiteY67" fmla="*/ 4767 h 10058"/>
                <a:gd name="connsiteX68" fmla="*/ 8988 w 10000"/>
                <a:gd name="connsiteY68" fmla="*/ 4066 h 10058"/>
                <a:gd name="connsiteX69" fmla="*/ 8699 w 10000"/>
                <a:gd name="connsiteY69" fmla="*/ 3736 h 10058"/>
                <a:gd name="connsiteX70" fmla="*/ 9422 w 10000"/>
                <a:gd name="connsiteY70" fmla="*/ 3436 h 10058"/>
                <a:gd name="connsiteX71" fmla="*/ 9133 w 10000"/>
                <a:gd name="connsiteY71" fmla="*/ 2934 h 10058"/>
                <a:gd name="connsiteX72" fmla="*/ 9566 w 10000"/>
                <a:gd name="connsiteY72" fmla="*/ 2591 h 10058"/>
                <a:gd name="connsiteX73" fmla="*/ 9133 w 10000"/>
                <a:gd name="connsiteY73" fmla="*/ 1789 h 10058"/>
                <a:gd name="connsiteX74" fmla="*/ 8988 w 10000"/>
                <a:gd name="connsiteY74" fmla="*/ 1087 h 10058"/>
                <a:gd name="connsiteX75" fmla="*/ 9130 w 10000"/>
                <a:gd name="connsiteY75" fmla="*/ 342 h 10058"/>
                <a:gd name="connsiteX76" fmla="*/ 8479 w 10000"/>
                <a:gd name="connsiteY76" fmla="*/ 85 h 10058"/>
                <a:gd name="connsiteX77" fmla="*/ 6382 w 10000"/>
                <a:gd name="connsiteY77" fmla="*/ 131 h 10058"/>
                <a:gd name="connsiteX78" fmla="*/ 6021 w 10000"/>
                <a:gd name="connsiteY78" fmla="*/ 869 h 10058"/>
                <a:gd name="connsiteX79" fmla="*/ 5805 w 10000"/>
                <a:gd name="connsiteY79" fmla="*/ 70 h 10058"/>
                <a:gd name="connsiteX80" fmla="*/ 3569 w 10000"/>
                <a:gd name="connsiteY80" fmla="*/ 55 h 10058"/>
                <a:gd name="connsiteX81" fmla="*/ 2991 w 10000"/>
                <a:gd name="connsiteY81" fmla="*/ 734 h 1005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609 w 10000"/>
                <a:gd name="connsiteY7" fmla="*/ 1720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1585 w 10400"/>
                <a:gd name="connsiteY10" fmla="*/ 2350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936 w 10400"/>
                <a:gd name="connsiteY10" fmla="*/ 2394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87 w 10400"/>
                <a:gd name="connsiteY50" fmla="*/ 9953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8087 w 10400"/>
                <a:gd name="connsiteY54" fmla="*/ 10115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4909 w 10400"/>
                <a:gd name="connsiteY44" fmla="*/ 9438 h 11371"/>
                <a:gd name="connsiteX45" fmla="*/ 5053 w 10400"/>
                <a:gd name="connsiteY45" fmla="*/ 9581 h 11371"/>
                <a:gd name="connsiteX46" fmla="*/ 5198 w 10400"/>
                <a:gd name="connsiteY46" fmla="*/ 9624 h 11371"/>
                <a:gd name="connsiteX47" fmla="*/ 4909 w 10400"/>
                <a:gd name="connsiteY47" fmla="*/ 9824 h 11371"/>
                <a:gd name="connsiteX48" fmla="*/ 5053 w 10400"/>
                <a:gd name="connsiteY48" fmla="*/ 9939 h 11371"/>
                <a:gd name="connsiteX49" fmla="*/ 5415 w 10400"/>
                <a:gd name="connsiteY49" fmla="*/ 10692 h 11371"/>
                <a:gd name="connsiteX50" fmla="*/ 6498 w 10400"/>
                <a:gd name="connsiteY50" fmla="*/ 11371 h 11371"/>
                <a:gd name="connsiteX51" fmla="*/ 7221 w 10400"/>
                <a:gd name="connsiteY51" fmla="*/ 10603 h 11371"/>
                <a:gd name="connsiteX52" fmla="*/ 8015 w 10400"/>
                <a:gd name="connsiteY52" fmla="*/ 10327 h 11371"/>
                <a:gd name="connsiteX53" fmla="*/ 8087 w 10400"/>
                <a:gd name="connsiteY53" fmla="*/ 10115 h 11371"/>
                <a:gd name="connsiteX54" fmla="*/ 8809 w 10400"/>
                <a:gd name="connsiteY54" fmla="*/ 9852 h 11371"/>
                <a:gd name="connsiteX55" fmla="*/ 9099 w 10400"/>
                <a:gd name="connsiteY55" fmla="*/ 9237 h 11371"/>
                <a:gd name="connsiteX56" fmla="*/ 9388 w 10400"/>
                <a:gd name="connsiteY56" fmla="*/ 8350 h 11371"/>
                <a:gd name="connsiteX57" fmla="*/ 10400 w 10400"/>
                <a:gd name="connsiteY57" fmla="*/ 8020 h 11371"/>
                <a:gd name="connsiteX58" fmla="*/ 9677 w 10400"/>
                <a:gd name="connsiteY58" fmla="*/ 7505 h 11371"/>
                <a:gd name="connsiteX59" fmla="*/ 9533 w 10400"/>
                <a:gd name="connsiteY59" fmla="*/ 7118 h 11371"/>
                <a:gd name="connsiteX60" fmla="*/ 9244 w 10400"/>
                <a:gd name="connsiteY60" fmla="*/ 7032 h 11371"/>
                <a:gd name="connsiteX61" fmla="*/ 9677 w 10400"/>
                <a:gd name="connsiteY61" fmla="*/ 6373 h 11371"/>
                <a:gd name="connsiteX62" fmla="*/ 10255 w 10400"/>
                <a:gd name="connsiteY62" fmla="*/ 5700 h 11371"/>
                <a:gd name="connsiteX63" fmla="*/ 8810 w 10400"/>
                <a:gd name="connsiteY63" fmla="*/ 5070 h 11371"/>
                <a:gd name="connsiteX64" fmla="*/ 8955 w 10400"/>
                <a:gd name="connsiteY64" fmla="*/ 4898 h 11371"/>
                <a:gd name="connsiteX65" fmla="*/ 9533 w 10400"/>
                <a:gd name="connsiteY65" fmla="*/ 4884 h 11371"/>
                <a:gd name="connsiteX66" fmla="*/ 9966 w 10400"/>
                <a:gd name="connsiteY66" fmla="*/ 4712 h 11371"/>
                <a:gd name="connsiteX67" fmla="*/ 9388 w 10400"/>
                <a:gd name="connsiteY67" fmla="*/ 4011 h 11371"/>
                <a:gd name="connsiteX68" fmla="*/ 9099 w 10400"/>
                <a:gd name="connsiteY68" fmla="*/ 3681 h 11371"/>
                <a:gd name="connsiteX69" fmla="*/ 9822 w 10400"/>
                <a:gd name="connsiteY69" fmla="*/ 3381 h 11371"/>
                <a:gd name="connsiteX70" fmla="*/ 9533 w 10400"/>
                <a:gd name="connsiteY70" fmla="*/ 2879 h 11371"/>
                <a:gd name="connsiteX71" fmla="*/ 9966 w 10400"/>
                <a:gd name="connsiteY71" fmla="*/ 2536 h 11371"/>
                <a:gd name="connsiteX72" fmla="*/ 9533 w 10400"/>
                <a:gd name="connsiteY72" fmla="*/ 1734 h 11371"/>
                <a:gd name="connsiteX73" fmla="*/ 9388 w 10400"/>
                <a:gd name="connsiteY73" fmla="*/ 1032 h 11371"/>
                <a:gd name="connsiteX74" fmla="*/ 9530 w 10400"/>
                <a:gd name="connsiteY74" fmla="*/ 287 h 11371"/>
                <a:gd name="connsiteX75" fmla="*/ 8879 w 10400"/>
                <a:gd name="connsiteY75" fmla="*/ 30 h 11371"/>
                <a:gd name="connsiteX76" fmla="*/ 6782 w 10400"/>
                <a:gd name="connsiteY76" fmla="*/ 76 h 11371"/>
                <a:gd name="connsiteX77" fmla="*/ 6421 w 10400"/>
                <a:gd name="connsiteY77" fmla="*/ 814 h 11371"/>
                <a:gd name="connsiteX78" fmla="*/ 6205 w 10400"/>
                <a:gd name="connsiteY78" fmla="*/ 15 h 11371"/>
                <a:gd name="connsiteX79" fmla="*/ 3608 w 10400"/>
                <a:gd name="connsiteY79" fmla="*/ 0 h 11371"/>
                <a:gd name="connsiteX80" fmla="*/ 3391 w 10400"/>
                <a:gd name="connsiteY80" fmla="*/ 679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79" fmla="*/ 6736 w 10400"/>
                <a:gd name="connsiteY79" fmla="*/ 9245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221 w 10400"/>
                <a:gd name="connsiteY7" fmla="*/ 10603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44 h 12781"/>
                <a:gd name="connsiteX1" fmla="*/ 5053 w 10400"/>
                <a:gd name="connsiteY1" fmla="*/ 9587 h 12781"/>
                <a:gd name="connsiteX2" fmla="*/ 5198 w 10400"/>
                <a:gd name="connsiteY2" fmla="*/ 9630 h 12781"/>
                <a:gd name="connsiteX3" fmla="*/ 4909 w 10400"/>
                <a:gd name="connsiteY3" fmla="*/ 9830 h 12781"/>
                <a:gd name="connsiteX4" fmla="*/ 5053 w 10400"/>
                <a:gd name="connsiteY4" fmla="*/ 9945 h 12781"/>
                <a:gd name="connsiteX5" fmla="*/ 5776 w 10400"/>
                <a:gd name="connsiteY5" fmla="*/ 11141 h 12781"/>
                <a:gd name="connsiteX6" fmla="*/ 6859 w 10400"/>
                <a:gd name="connsiteY6" fmla="*/ 12781 h 12781"/>
                <a:gd name="connsiteX7" fmla="*/ 7437 w 10400"/>
                <a:gd name="connsiteY7" fmla="*/ 11304 h 12781"/>
                <a:gd name="connsiteX8" fmla="*/ 8015 w 10400"/>
                <a:gd name="connsiteY8" fmla="*/ 10333 h 12781"/>
                <a:gd name="connsiteX9" fmla="*/ 8087 w 10400"/>
                <a:gd name="connsiteY9" fmla="*/ 10121 h 12781"/>
                <a:gd name="connsiteX10" fmla="*/ 8809 w 10400"/>
                <a:gd name="connsiteY10" fmla="*/ 9858 h 12781"/>
                <a:gd name="connsiteX11" fmla="*/ 9099 w 10400"/>
                <a:gd name="connsiteY11" fmla="*/ 9243 h 12781"/>
                <a:gd name="connsiteX12" fmla="*/ 9388 w 10400"/>
                <a:gd name="connsiteY12" fmla="*/ 8356 h 12781"/>
                <a:gd name="connsiteX13" fmla="*/ 10400 w 10400"/>
                <a:gd name="connsiteY13" fmla="*/ 8026 h 12781"/>
                <a:gd name="connsiteX14" fmla="*/ 9677 w 10400"/>
                <a:gd name="connsiteY14" fmla="*/ 7511 h 12781"/>
                <a:gd name="connsiteX15" fmla="*/ 9533 w 10400"/>
                <a:gd name="connsiteY15" fmla="*/ 7124 h 12781"/>
                <a:gd name="connsiteX16" fmla="*/ 9244 w 10400"/>
                <a:gd name="connsiteY16" fmla="*/ 7038 h 12781"/>
                <a:gd name="connsiteX17" fmla="*/ 9677 w 10400"/>
                <a:gd name="connsiteY17" fmla="*/ 6379 h 12781"/>
                <a:gd name="connsiteX18" fmla="*/ 10255 w 10400"/>
                <a:gd name="connsiteY18" fmla="*/ 5706 h 12781"/>
                <a:gd name="connsiteX19" fmla="*/ 8810 w 10400"/>
                <a:gd name="connsiteY19" fmla="*/ 5076 h 12781"/>
                <a:gd name="connsiteX20" fmla="*/ 8955 w 10400"/>
                <a:gd name="connsiteY20" fmla="*/ 4904 h 12781"/>
                <a:gd name="connsiteX21" fmla="*/ 9533 w 10400"/>
                <a:gd name="connsiteY21" fmla="*/ 4890 h 12781"/>
                <a:gd name="connsiteX22" fmla="*/ 9966 w 10400"/>
                <a:gd name="connsiteY22" fmla="*/ 4718 h 12781"/>
                <a:gd name="connsiteX23" fmla="*/ 9388 w 10400"/>
                <a:gd name="connsiteY23" fmla="*/ 4017 h 12781"/>
                <a:gd name="connsiteX24" fmla="*/ 9099 w 10400"/>
                <a:gd name="connsiteY24" fmla="*/ 3687 h 12781"/>
                <a:gd name="connsiteX25" fmla="*/ 9822 w 10400"/>
                <a:gd name="connsiteY25" fmla="*/ 3387 h 12781"/>
                <a:gd name="connsiteX26" fmla="*/ 9533 w 10400"/>
                <a:gd name="connsiteY26" fmla="*/ 2885 h 12781"/>
                <a:gd name="connsiteX27" fmla="*/ 9966 w 10400"/>
                <a:gd name="connsiteY27" fmla="*/ 2542 h 12781"/>
                <a:gd name="connsiteX28" fmla="*/ 9533 w 10400"/>
                <a:gd name="connsiteY28" fmla="*/ 1740 h 12781"/>
                <a:gd name="connsiteX29" fmla="*/ 9388 w 10400"/>
                <a:gd name="connsiteY29" fmla="*/ 1038 h 12781"/>
                <a:gd name="connsiteX30" fmla="*/ 9530 w 10400"/>
                <a:gd name="connsiteY30" fmla="*/ 293 h 12781"/>
                <a:gd name="connsiteX31" fmla="*/ 8879 w 10400"/>
                <a:gd name="connsiteY31" fmla="*/ 36 h 12781"/>
                <a:gd name="connsiteX32" fmla="*/ 6782 w 10400"/>
                <a:gd name="connsiteY32" fmla="*/ 82 h 12781"/>
                <a:gd name="connsiteX33" fmla="*/ 6421 w 10400"/>
                <a:gd name="connsiteY33" fmla="*/ 820 h 12781"/>
                <a:gd name="connsiteX34" fmla="*/ 6205 w 10400"/>
                <a:gd name="connsiteY34" fmla="*/ 21 h 12781"/>
                <a:gd name="connsiteX35" fmla="*/ 3608 w 10400"/>
                <a:gd name="connsiteY35" fmla="*/ 6 h 12781"/>
                <a:gd name="connsiteX36" fmla="*/ 3391 w 10400"/>
                <a:gd name="connsiteY36" fmla="*/ 685 h 12781"/>
                <a:gd name="connsiteX37" fmla="*/ 3177 w 10400"/>
                <a:gd name="connsiteY37" fmla="*/ 22 h 12781"/>
                <a:gd name="connsiteX38" fmla="*/ 1224 w 10400"/>
                <a:gd name="connsiteY38" fmla="*/ 0 h 12781"/>
                <a:gd name="connsiteX39" fmla="*/ 862 w 10400"/>
                <a:gd name="connsiteY39" fmla="*/ 594 h 12781"/>
                <a:gd name="connsiteX40" fmla="*/ 1007 w 10400"/>
                <a:gd name="connsiteY40" fmla="*/ 938 h 12781"/>
                <a:gd name="connsiteX41" fmla="*/ 1440 w 10400"/>
                <a:gd name="connsiteY41" fmla="*/ 1224 h 12781"/>
                <a:gd name="connsiteX42" fmla="*/ 1151 w 10400"/>
                <a:gd name="connsiteY42" fmla="*/ 1525 h 12781"/>
                <a:gd name="connsiteX43" fmla="*/ 1009 w 10400"/>
                <a:gd name="connsiteY43" fmla="*/ 1726 h 12781"/>
                <a:gd name="connsiteX44" fmla="*/ 0 w 10400"/>
                <a:gd name="connsiteY44" fmla="*/ 1971 h 12781"/>
                <a:gd name="connsiteX45" fmla="*/ 1440 w 10400"/>
                <a:gd name="connsiteY45" fmla="*/ 2055 h 12781"/>
                <a:gd name="connsiteX46" fmla="*/ 936 w 10400"/>
                <a:gd name="connsiteY46" fmla="*/ 2400 h 12781"/>
                <a:gd name="connsiteX47" fmla="*/ 2308 w 10400"/>
                <a:gd name="connsiteY47" fmla="*/ 2742 h 12781"/>
                <a:gd name="connsiteX48" fmla="*/ 2163 w 10400"/>
                <a:gd name="connsiteY48" fmla="*/ 2971 h 12781"/>
                <a:gd name="connsiteX49" fmla="*/ 2018 w 10400"/>
                <a:gd name="connsiteY49" fmla="*/ 3143 h 12781"/>
                <a:gd name="connsiteX50" fmla="*/ 1151 w 10400"/>
                <a:gd name="connsiteY50" fmla="*/ 3243 h 12781"/>
                <a:gd name="connsiteX51" fmla="*/ 1729 w 10400"/>
                <a:gd name="connsiteY51" fmla="*/ 3415 h 12781"/>
                <a:gd name="connsiteX52" fmla="*/ 2308 w 10400"/>
                <a:gd name="connsiteY52" fmla="*/ 3530 h 12781"/>
                <a:gd name="connsiteX53" fmla="*/ 1729 w 10400"/>
                <a:gd name="connsiteY53" fmla="*/ 3687 h 12781"/>
                <a:gd name="connsiteX54" fmla="*/ 862 w 10400"/>
                <a:gd name="connsiteY54" fmla="*/ 3773 h 12781"/>
                <a:gd name="connsiteX55" fmla="*/ 1151 w 10400"/>
                <a:gd name="connsiteY55" fmla="*/ 3916 h 12781"/>
                <a:gd name="connsiteX56" fmla="*/ 2308 w 10400"/>
                <a:gd name="connsiteY56" fmla="*/ 4045 h 12781"/>
                <a:gd name="connsiteX57" fmla="*/ 2018 w 10400"/>
                <a:gd name="connsiteY57" fmla="*/ 4117 h 12781"/>
                <a:gd name="connsiteX58" fmla="*/ 1874 w 10400"/>
                <a:gd name="connsiteY58" fmla="*/ 4160 h 12781"/>
                <a:gd name="connsiteX59" fmla="*/ 1007 w 10400"/>
                <a:gd name="connsiteY59" fmla="*/ 4188 h 12781"/>
                <a:gd name="connsiteX60" fmla="*/ 1296 w 10400"/>
                <a:gd name="connsiteY60" fmla="*/ 4446 h 12781"/>
                <a:gd name="connsiteX61" fmla="*/ 1296 w 10400"/>
                <a:gd name="connsiteY61" fmla="*/ 4862 h 12781"/>
                <a:gd name="connsiteX62" fmla="*/ 1585 w 10400"/>
                <a:gd name="connsiteY62" fmla="*/ 4947 h 12781"/>
                <a:gd name="connsiteX63" fmla="*/ 429 w 10400"/>
                <a:gd name="connsiteY63" fmla="*/ 5091 h 12781"/>
                <a:gd name="connsiteX64" fmla="*/ 1296 w 10400"/>
                <a:gd name="connsiteY64" fmla="*/ 5248 h 12781"/>
                <a:gd name="connsiteX65" fmla="*/ 2163 w 10400"/>
                <a:gd name="connsiteY65" fmla="*/ 5420 h 12781"/>
                <a:gd name="connsiteX66" fmla="*/ 1874 w 10400"/>
                <a:gd name="connsiteY66" fmla="*/ 5620 h 12781"/>
                <a:gd name="connsiteX67" fmla="*/ 2308 w 10400"/>
                <a:gd name="connsiteY67" fmla="*/ 5935 h 12781"/>
                <a:gd name="connsiteX68" fmla="*/ 2308 w 10400"/>
                <a:gd name="connsiteY68" fmla="*/ 6408 h 12781"/>
                <a:gd name="connsiteX69" fmla="*/ 2741 w 10400"/>
                <a:gd name="connsiteY69" fmla="*/ 7009 h 12781"/>
                <a:gd name="connsiteX70" fmla="*/ 3175 w 10400"/>
                <a:gd name="connsiteY70" fmla="*/ 7496 h 12781"/>
                <a:gd name="connsiteX71" fmla="*/ 2741 w 10400"/>
                <a:gd name="connsiteY71" fmla="*/ 7683 h 12781"/>
                <a:gd name="connsiteX72" fmla="*/ 3464 w 10400"/>
                <a:gd name="connsiteY72" fmla="*/ 7897 h 12781"/>
                <a:gd name="connsiteX73" fmla="*/ 4331 w 10400"/>
                <a:gd name="connsiteY73" fmla="*/ 8227 h 12781"/>
                <a:gd name="connsiteX74" fmla="*/ 4764 w 10400"/>
                <a:gd name="connsiteY74" fmla="*/ 8313 h 12781"/>
                <a:gd name="connsiteX75" fmla="*/ 4549 w 10400"/>
                <a:gd name="connsiteY75" fmla="*/ 8813 h 1278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282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695 w 10400"/>
                <a:gd name="connsiteY35" fmla="*/ 6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800 w 10400"/>
                <a:gd name="connsiteY35" fmla="*/ 20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2 h 12759"/>
                <a:gd name="connsiteX1" fmla="*/ 5053 w 10400"/>
                <a:gd name="connsiteY1" fmla="*/ 9565 h 12759"/>
                <a:gd name="connsiteX2" fmla="*/ 5198 w 10400"/>
                <a:gd name="connsiteY2" fmla="*/ 9608 h 12759"/>
                <a:gd name="connsiteX3" fmla="*/ 4909 w 10400"/>
                <a:gd name="connsiteY3" fmla="*/ 9808 h 12759"/>
                <a:gd name="connsiteX4" fmla="*/ 5053 w 10400"/>
                <a:gd name="connsiteY4" fmla="*/ 9923 h 12759"/>
                <a:gd name="connsiteX5" fmla="*/ 5776 w 10400"/>
                <a:gd name="connsiteY5" fmla="*/ 11119 h 12759"/>
                <a:gd name="connsiteX6" fmla="*/ 6859 w 10400"/>
                <a:gd name="connsiteY6" fmla="*/ 12759 h 12759"/>
                <a:gd name="connsiteX7" fmla="*/ 7437 w 10400"/>
                <a:gd name="connsiteY7" fmla="*/ 11282 h 12759"/>
                <a:gd name="connsiteX8" fmla="*/ 8015 w 10400"/>
                <a:gd name="connsiteY8" fmla="*/ 10311 h 12759"/>
                <a:gd name="connsiteX9" fmla="*/ 8087 w 10400"/>
                <a:gd name="connsiteY9" fmla="*/ 10099 h 12759"/>
                <a:gd name="connsiteX10" fmla="*/ 8809 w 10400"/>
                <a:gd name="connsiteY10" fmla="*/ 9836 h 12759"/>
                <a:gd name="connsiteX11" fmla="*/ 9099 w 10400"/>
                <a:gd name="connsiteY11" fmla="*/ 9221 h 12759"/>
                <a:gd name="connsiteX12" fmla="*/ 9388 w 10400"/>
                <a:gd name="connsiteY12" fmla="*/ 8334 h 12759"/>
                <a:gd name="connsiteX13" fmla="*/ 10400 w 10400"/>
                <a:gd name="connsiteY13" fmla="*/ 8004 h 12759"/>
                <a:gd name="connsiteX14" fmla="*/ 9677 w 10400"/>
                <a:gd name="connsiteY14" fmla="*/ 7489 h 12759"/>
                <a:gd name="connsiteX15" fmla="*/ 9533 w 10400"/>
                <a:gd name="connsiteY15" fmla="*/ 7102 h 12759"/>
                <a:gd name="connsiteX16" fmla="*/ 9244 w 10400"/>
                <a:gd name="connsiteY16" fmla="*/ 7016 h 12759"/>
                <a:gd name="connsiteX17" fmla="*/ 9677 w 10400"/>
                <a:gd name="connsiteY17" fmla="*/ 6357 h 12759"/>
                <a:gd name="connsiteX18" fmla="*/ 10255 w 10400"/>
                <a:gd name="connsiteY18" fmla="*/ 5684 h 12759"/>
                <a:gd name="connsiteX19" fmla="*/ 8810 w 10400"/>
                <a:gd name="connsiteY19" fmla="*/ 5054 h 12759"/>
                <a:gd name="connsiteX20" fmla="*/ 8955 w 10400"/>
                <a:gd name="connsiteY20" fmla="*/ 4882 h 12759"/>
                <a:gd name="connsiteX21" fmla="*/ 9533 w 10400"/>
                <a:gd name="connsiteY21" fmla="*/ 4868 h 12759"/>
                <a:gd name="connsiteX22" fmla="*/ 9966 w 10400"/>
                <a:gd name="connsiteY22" fmla="*/ 4696 h 12759"/>
                <a:gd name="connsiteX23" fmla="*/ 9388 w 10400"/>
                <a:gd name="connsiteY23" fmla="*/ 3995 h 12759"/>
                <a:gd name="connsiteX24" fmla="*/ 9099 w 10400"/>
                <a:gd name="connsiteY24" fmla="*/ 3665 h 12759"/>
                <a:gd name="connsiteX25" fmla="*/ 9822 w 10400"/>
                <a:gd name="connsiteY25" fmla="*/ 3365 h 12759"/>
                <a:gd name="connsiteX26" fmla="*/ 9533 w 10400"/>
                <a:gd name="connsiteY26" fmla="*/ 2863 h 12759"/>
                <a:gd name="connsiteX27" fmla="*/ 9966 w 10400"/>
                <a:gd name="connsiteY27" fmla="*/ 2520 h 12759"/>
                <a:gd name="connsiteX28" fmla="*/ 9533 w 10400"/>
                <a:gd name="connsiteY28" fmla="*/ 1718 h 12759"/>
                <a:gd name="connsiteX29" fmla="*/ 9388 w 10400"/>
                <a:gd name="connsiteY29" fmla="*/ 1016 h 12759"/>
                <a:gd name="connsiteX30" fmla="*/ 9530 w 10400"/>
                <a:gd name="connsiteY30" fmla="*/ 271 h 12759"/>
                <a:gd name="connsiteX31" fmla="*/ 8879 w 10400"/>
                <a:gd name="connsiteY31" fmla="*/ 14 h 12759"/>
                <a:gd name="connsiteX32" fmla="*/ 6782 w 10400"/>
                <a:gd name="connsiteY32" fmla="*/ 60 h 12759"/>
                <a:gd name="connsiteX33" fmla="*/ 6421 w 10400"/>
                <a:gd name="connsiteY33" fmla="*/ 798 h 12759"/>
                <a:gd name="connsiteX34" fmla="*/ 5995 w 10400"/>
                <a:gd name="connsiteY34" fmla="*/ 17 h 12759"/>
                <a:gd name="connsiteX35" fmla="*/ 3800 w 10400"/>
                <a:gd name="connsiteY35" fmla="*/ 19 h 12759"/>
                <a:gd name="connsiteX36" fmla="*/ 3391 w 10400"/>
                <a:gd name="connsiteY36" fmla="*/ 663 h 12759"/>
                <a:gd name="connsiteX37" fmla="*/ 3282 w 10400"/>
                <a:gd name="connsiteY37" fmla="*/ 0 h 12759"/>
                <a:gd name="connsiteX38" fmla="*/ 1032 w 10400"/>
                <a:gd name="connsiteY38" fmla="*/ 14 h 12759"/>
                <a:gd name="connsiteX39" fmla="*/ 862 w 10400"/>
                <a:gd name="connsiteY39" fmla="*/ 572 h 12759"/>
                <a:gd name="connsiteX40" fmla="*/ 1007 w 10400"/>
                <a:gd name="connsiteY40" fmla="*/ 916 h 12759"/>
                <a:gd name="connsiteX41" fmla="*/ 1440 w 10400"/>
                <a:gd name="connsiteY41" fmla="*/ 1202 h 12759"/>
                <a:gd name="connsiteX42" fmla="*/ 1151 w 10400"/>
                <a:gd name="connsiteY42" fmla="*/ 1503 h 12759"/>
                <a:gd name="connsiteX43" fmla="*/ 1009 w 10400"/>
                <a:gd name="connsiteY43" fmla="*/ 1704 h 12759"/>
                <a:gd name="connsiteX44" fmla="*/ 0 w 10400"/>
                <a:gd name="connsiteY44" fmla="*/ 1949 h 12759"/>
                <a:gd name="connsiteX45" fmla="*/ 1440 w 10400"/>
                <a:gd name="connsiteY45" fmla="*/ 2033 h 12759"/>
                <a:gd name="connsiteX46" fmla="*/ 936 w 10400"/>
                <a:gd name="connsiteY46" fmla="*/ 2378 h 12759"/>
                <a:gd name="connsiteX47" fmla="*/ 2308 w 10400"/>
                <a:gd name="connsiteY47" fmla="*/ 2720 h 12759"/>
                <a:gd name="connsiteX48" fmla="*/ 2163 w 10400"/>
                <a:gd name="connsiteY48" fmla="*/ 2949 h 12759"/>
                <a:gd name="connsiteX49" fmla="*/ 2018 w 10400"/>
                <a:gd name="connsiteY49" fmla="*/ 3121 h 12759"/>
                <a:gd name="connsiteX50" fmla="*/ 1151 w 10400"/>
                <a:gd name="connsiteY50" fmla="*/ 3221 h 12759"/>
                <a:gd name="connsiteX51" fmla="*/ 1729 w 10400"/>
                <a:gd name="connsiteY51" fmla="*/ 3393 h 12759"/>
                <a:gd name="connsiteX52" fmla="*/ 2308 w 10400"/>
                <a:gd name="connsiteY52" fmla="*/ 3508 h 12759"/>
                <a:gd name="connsiteX53" fmla="*/ 1729 w 10400"/>
                <a:gd name="connsiteY53" fmla="*/ 3665 h 12759"/>
                <a:gd name="connsiteX54" fmla="*/ 862 w 10400"/>
                <a:gd name="connsiteY54" fmla="*/ 3751 h 12759"/>
                <a:gd name="connsiteX55" fmla="*/ 1151 w 10400"/>
                <a:gd name="connsiteY55" fmla="*/ 3894 h 12759"/>
                <a:gd name="connsiteX56" fmla="*/ 2308 w 10400"/>
                <a:gd name="connsiteY56" fmla="*/ 4023 h 12759"/>
                <a:gd name="connsiteX57" fmla="*/ 2018 w 10400"/>
                <a:gd name="connsiteY57" fmla="*/ 4095 h 12759"/>
                <a:gd name="connsiteX58" fmla="*/ 1874 w 10400"/>
                <a:gd name="connsiteY58" fmla="*/ 4138 h 12759"/>
                <a:gd name="connsiteX59" fmla="*/ 1007 w 10400"/>
                <a:gd name="connsiteY59" fmla="*/ 4166 h 12759"/>
                <a:gd name="connsiteX60" fmla="*/ 1296 w 10400"/>
                <a:gd name="connsiteY60" fmla="*/ 4424 h 12759"/>
                <a:gd name="connsiteX61" fmla="*/ 1296 w 10400"/>
                <a:gd name="connsiteY61" fmla="*/ 4840 h 12759"/>
                <a:gd name="connsiteX62" fmla="*/ 1585 w 10400"/>
                <a:gd name="connsiteY62" fmla="*/ 4925 h 12759"/>
                <a:gd name="connsiteX63" fmla="*/ 429 w 10400"/>
                <a:gd name="connsiteY63" fmla="*/ 5069 h 12759"/>
                <a:gd name="connsiteX64" fmla="*/ 1296 w 10400"/>
                <a:gd name="connsiteY64" fmla="*/ 5226 h 12759"/>
                <a:gd name="connsiteX65" fmla="*/ 2163 w 10400"/>
                <a:gd name="connsiteY65" fmla="*/ 5398 h 12759"/>
                <a:gd name="connsiteX66" fmla="*/ 1874 w 10400"/>
                <a:gd name="connsiteY66" fmla="*/ 5598 h 12759"/>
                <a:gd name="connsiteX67" fmla="*/ 2308 w 10400"/>
                <a:gd name="connsiteY67" fmla="*/ 5913 h 12759"/>
                <a:gd name="connsiteX68" fmla="*/ 2308 w 10400"/>
                <a:gd name="connsiteY68" fmla="*/ 6386 h 12759"/>
                <a:gd name="connsiteX69" fmla="*/ 2741 w 10400"/>
                <a:gd name="connsiteY69" fmla="*/ 6987 h 12759"/>
                <a:gd name="connsiteX70" fmla="*/ 3175 w 10400"/>
                <a:gd name="connsiteY70" fmla="*/ 7474 h 12759"/>
                <a:gd name="connsiteX71" fmla="*/ 2741 w 10400"/>
                <a:gd name="connsiteY71" fmla="*/ 7661 h 12759"/>
                <a:gd name="connsiteX72" fmla="*/ 3464 w 10400"/>
                <a:gd name="connsiteY72" fmla="*/ 7875 h 12759"/>
                <a:gd name="connsiteX73" fmla="*/ 4331 w 10400"/>
                <a:gd name="connsiteY73" fmla="*/ 8205 h 12759"/>
                <a:gd name="connsiteX74" fmla="*/ 4764 w 10400"/>
                <a:gd name="connsiteY74" fmla="*/ 8291 h 12759"/>
                <a:gd name="connsiteX75" fmla="*/ 4549 w 10400"/>
                <a:gd name="connsiteY75" fmla="*/ 8791 h 12759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057 w 10000"/>
                <a:gd name="connsiteY30" fmla="*/ 42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0000" h="12763">
                  <a:moveTo>
                    <a:pt x="4509" y="9426"/>
                  </a:moveTo>
                  <a:cubicBezTo>
                    <a:pt x="4557" y="9474"/>
                    <a:pt x="4576" y="9521"/>
                    <a:pt x="4653" y="9569"/>
                  </a:cubicBezTo>
                  <a:cubicBezTo>
                    <a:pt x="4672" y="9584"/>
                    <a:pt x="4798" y="9597"/>
                    <a:pt x="4798" y="9612"/>
                  </a:cubicBezTo>
                  <a:cubicBezTo>
                    <a:pt x="4798" y="9680"/>
                    <a:pt x="4595" y="9746"/>
                    <a:pt x="4509" y="9812"/>
                  </a:cubicBezTo>
                  <a:cubicBezTo>
                    <a:pt x="4557" y="9851"/>
                    <a:pt x="4499" y="9892"/>
                    <a:pt x="4653" y="9927"/>
                  </a:cubicBezTo>
                  <a:cubicBezTo>
                    <a:pt x="4711" y="9940"/>
                    <a:pt x="5241" y="11117"/>
                    <a:pt x="5376" y="11123"/>
                  </a:cubicBezTo>
                  <a:cubicBezTo>
                    <a:pt x="6378" y="11173"/>
                    <a:pt x="5255" y="12734"/>
                    <a:pt x="6459" y="12763"/>
                  </a:cubicBezTo>
                  <a:cubicBezTo>
                    <a:pt x="6700" y="12759"/>
                    <a:pt x="6825" y="11298"/>
                    <a:pt x="7037" y="11286"/>
                  </a:cubicBezTo>
                  <a:cubicBezTo>
                    <a:pt x="7490" y="11260"/>
                    <a:pt x="7557" y="10350"/>
                    <a:pt x="7615" y="10315"/>
                  </a:cubicBezTo>
                  <a:cubicBezTo>
                    <a:pt x="7663" y="10220"/>
                    <a:pt x="7504" y="10196"/>
                    <a:pt x="7687" y="10103"/>
                  </a:cubicBezTo>
                  <a:cubicBezTo>
                    <a:pt x="7755" y="10069"/>
                    <a:pt x="8255" y="9870"/>
                    <a:pt x="8409" y="9840"/>
                  </a:cubicBezTo>
                  <a:cubicBezTo>
                    <a:pt x="8737" y="9775"/>
                    <a:pt x="8468" y="9294"/>
                    <a:pt x="8699" y="9225"/>
                  </a:cubicBezTo>
                  <a:cubicBezTo>
                    <a:pt x="8391" y="8921"/>
                    <a:pt x="8767" y="8647"/>
                    <a:pt x="8988" y="8338"/>
                  </a:cubicBezTo>
                  <a:cubicBezTo>
                    <a:pt x="9037" y="8269"/>
                    <a:pt x="9798" y="8087"/>
                    <a:pt x="10000" y="8008"/>
                  </a:cubicBezTo>
                  <a:cubicBezTo>
                    <a:pt x="9778" y="7834"/>
                    <a:pt x="9412" y="7669"/>
                    <a:pt x="9277" y="7493"/>
                  </a:cubicBezTo>
                  <a:cubicBezTo>
                    <a:pt x="9229" y="7364"/>
                    <a:pt x="9249" y="7235"/>
                    <a:pt x="9133" y="7106"/>
                  </a:cubicBezTo>
                  <a:cubicBezTo>
                    <a:pt x="9104" y="7076"/>
                    <a:pt x="8844" y="7020"/>
                    <a:pt x="8844" y="7020"/>
                  </a:cubicBezTo>
                  <a:cubicBezTo>
                    <a:pt x="8969" y="6802"/>
                    <a:pt x="8911" y="6577"/>
                    <a:pt x="9277" y="6361"/>
                  </a:cubicBezTo>
                  <a:cubicBezTo>
                    <a:pt x="9297" y="6135"/>
                    <a:pt x="10000" y="5905"/>
                    <a:pt x="9855" y="5688"/>
                  </a:cubicBezTo>
                  <a:cubicBezTo>
                    <a:pt x="9711" y="5472"/>
                    <a:pt x="8622" y="5192"/>
                    <a:pt x="8410" y="5058"/>
                  </a:cubicBezTo>
                  <a:cubicBezTo>
                    <a:pt x="9711" y="5087"/>
                    <a:pt x="8343" y="4940"/>
                    <a:pt x="8555" y="4886"/>
                  </a:cubicBezTo>
                  <a:cubicBezTo>
                    <a:pt x="8622" y="4868"/>
                    <a:pt x="9008" y="4887"/>
                    <a:pt x="9133" y="4872"/>
                  </a:cubicBezTo>
                  <a:cubicBezTo>
                    <a:pt x="9374" y="4844"/>
                    <a:pt x="9509" y="4733"/>
                    <a:pt x="9566" y="4700"/>
                  </a:cubicBezTo>
                  <a:cubicBezTo>
                    <a:pt x="9355" y="4466"/>
                    <a:pt x="9162" y="4234"/>
                    <a:pt x="8988" y="3999"/>
                  </a:cubicBezTo>
                  <a:cubicBezTo>
                    <a:pt x="8911" y="3889"/>
                    <a:pt x="8699" y="3669"/>
                    <a:pt x="8699" y="3669"/>
                  </a:cubicBezTo>
                  <a:cubicBezTo>
                    <a:pt x="8805" y="3556"/>
                    <a:pt x="8786" y="3462"/>
                    <a:pt x="9422" y="3369"/>
                  </a:cubicBezTo>
                  <a:cubicBezTo>
                    <a:pt x="9759" y="3201"/>
                    <a:pt x="9345" y="3034"/>
                    <a:pt x="9133" y="2867"/>
                  </a:cubicBezTo>
                  <a:cubicBezTo>
                    <a:pt x="9239" y="2691"/>
                    <a:pt x="9229" y="2657"/>
                    <a:pt x="9566" y="2524"/>
                  </a:cubicBezTo>
                  <a:cubicBezTo>
                    <a:pt x="9489" y="2227"/>
                    <a:pt x="9355" y="2002"/>
                    <a:pt x="9133" y="1722"/>
                  </a:cubicBezTo>
                  <a:cubicBezTo>
                    <a:pt x="9422" y="1267"/>
                    <a:pt x="8988" y="1721"/>
                    <a:pt x="8988" y="1020"/>
                  </a:cubicBezTo>
                  <a:cubicBezTo>
                    <a:pt x="8988" y="768"/>
                    <a:pt x="9275" y="770"/>
                    <a:pt x="9057" y="423"/>
                  </a:cubicBezTo>
                  <a:cubicBezTo>
                    <a:pt x="8749" y="402"/>
                    <a:pt x="8733" y="27"/>
                    <a:pt x="8357" y="22"/>
                  </a:cubicBezTo>
                  <a:cubicBezTo>
                    <a:pt x="7991" y="19"/>
                    <a:pt x="7048" y="0"/>
                    <a:pt x="6277" y="28"/>
                  </a:cubicBezTo>
                  <a:cubicBezTo>
                    <a:pt x="6094" y="184"/>
                    <a:pt x="6261" y="543"/>
                    <a:pt x="6021" y="462"/>
                  </a:cubicBezTo>
                  <a:lnTo>
                    <a:pt x="5595" y="21"/>
                  </a:lnTo>
                  <a:lnTo>
                    <a:pt x="3400" y="23"/>
                  </a:lnTo>
                  <a:cubicBezTo>
                    <a:pt x="3351" y="323"/>
                    <a:pt x="3040" y="367"/>
                    <a:pt x="2991" y="667"/>
                  </a:cubicBezTo>
                  <a:cubicBezTo>
                    <a:pt x="2920" y="446"/>
                    <a:pt x="2953" y="225"/>
                    <a:pt x="2882" y="4"/>
                  </a:cubicBezTo>
                  <a:lnTo>
                    <a:pt x="632" y="18"/>
                  </a:lnTo>
                  <a:cubicBezTo>
                    <a:pt x="632" y="216"/>
                    <a:pt x="174" y="393"/>
                    <a:pt x="174" y="591"/>
                  </a:cubicBezTo>
                  <a:cubicBezTo>
                    <a:pt x="222" y="706"/>
                    <a:pt x="559" y="805"/>
                    <a:pt x="607" y="920"/>
                  </a:cubicBezTo>
                  <a:lnTo>
                    <a:pt x="1040" y="1206"/>
                  </a:lnTo>
                  <a:lnTo>
                    <a:pt x="751" y="1507"/>
                  </a:lnTo>
                  <a:cubicBezTo>
                    <a:pt x="704" y="1574"/>
                    <a:pt x="656" y="1641"/>
                    <a:pt x="609" y="1708"/>
                  </a:cubicBezTo>
                  <a:cubicBezTo>
                    <a:pt x="430" y="1781"/>
                    <a:pt x="215" y="1819"/>
                    <a:pt x="71" y="1928"/>
                  </a:cubicBezTo>
                  <a:cubicBezTo>
                    <a:pt x="184" y="2007"/>
                    <a:pt x="717" y="2001"/>
                    <a:pt x="1040" y="2037"/>
                  </a:cubicBezTo>
                  <a:lnTo>
                    <a:pt x="536" y="2382"/>
                  </a:lnTo>
                  <a:lnTo>
                    <a:pt x="1908" y="2724"/>
                  </a:lnTo>
                  <a:lnTo>
                    <a:pt x="1763" y="2953"/>
                  </a:lnTo>
                  <a:lnTo>
                    <a:pt x="1618" y="3125"/>
                  </a:lnTo>
                  <a:lnTo>
                    <a:pt x="751" y="3225"/>
                  </a:lnTo>
                  <a:lnTo>
                    <a:pt x="1329" y="3397"/>
                  </a:lnTo>
                  <a:lnTo>
                    <a:pt x="1908" y="3512"/>
                  </a:lnTo>
                  <a:lnTo>
                    <a:pt x="1329" y="3669"/>
                  </a:lnTo>
                  <a:lnTo>
                    <a:pt x="462" y="3755"/>
                  </a:lnTo>
                  <a:lnTo>
                    <a:pt x="751" y="3898"/>
                  </a:lnTo>
                  <a:cubicBezTo>
                    <a:pt x="1551" y="4025"/>
                    <a:pt x="1040" y="3999"/>
                    <a:pt x="1908" y="4027"/>
                  </a:cubicBezTo>
                  <a:cubicBezTo>
                    <a:pt x="1811" y="4051"/>
                    <a:pt x="1705" y="4075"/>
                    <a:pt x="1618" y="4099"/>
                  </a:cubicBezTo>
                  <a:cubicBezTo>
                    <a:pt x="1561" y="4113"/>
                    <a:pt x="1599" y="4133"/>
                    <a:pt x="1474" y="4142"/>
                  </a:cubicBezTo>
                  <a:cubicBezTo>
                    <a:pt x="1224" y="4159"/>
                    <a:pt x="607" y="4170"/>
                    <a:pt x="607" y="4170"/>
                  </a:cubicBezTo>
                  <a:cubicBezTo>
                    <a:pt x="318" y="4256"/>
                    <a:pt x="617" y="4345"/>
                    <a:pt x="896" y="4428"/>
                  </a:cubicBezTo>
                  <a:cubicBezTo>
                    <a:pt x="645" y="4605"/>
                    <a:pt x="617" y="4581"/>
                    <a:pt x="896" y="4844"/>
                  </a:cubicBezTo>
                  <a:cubicBezTo>
                    <a:pt x="925" y="4873"/>
                    <a:pt x="1185" y="4929"/>
                    <a:pt x="1185" y="4929"/>
                  </a:cubicBezTo>
                  <a:cubicBezTo>
                    <a:pt x="1002" y="5078"/>
                    <a:pt x="1272" y="5042"/>
                    <a:pt x="29" y="5073"/>
                  </a:cubicBezTo>
                  <a:cubicBezTo>
                    <a:pt x="164" y="5165"/>
                    <a:pt x="0" y="5201"/>
                    <a:pt x="896" y="5230"/>
                  </a:cubicBezTo>
                  <a:cubicBezTo>
                    <a:pt x="1089" y="5286"/>
                    <a:pt x="1426" y="5352"/>
                    <a:pt x="1763" y="5402"/>
                  </a:cubicBezTo>
                  <a:cubicBezTo>
                    <a:pt x="1647" y="5469"/>
                    <a:pt x="1618" y="5537"/>
                    <a:pt x="1474" y="5602"/>
                  </a:cubicBezTo>
                  <a:cubicBezTo>
                    <a:pt x="1349" y="5661"/>
                    <a:pt x="2100" y="5860"/>
                    <a:pt x="1908" y="5917"/>
                  </a:cubicBezTo>
                  <a:cubicBezTo>
                    <a:pt x="1965" y="6053"/>
                    <a:pt x="241" y="6335"/>
                    <a:pt x="1908" y="6390"/>
                  </a:cubicBezTo>
                  <a:cubicBezTo>
                    <a:pt x="2148" y="6591"/>
                    <a:pt x="2197" y="6780"/>
                    <a:pt x="2341" y="6991"/>
                  </a:cubicBezTo>
                  <a:cubicBezTo>
                    <a:pt x="2187" y="7159"/>
                    <a:pt x="2235" y="7318"/>
                    <a:pt x="2775" y="7478"/>
                  </a:cubicBezTo>
                  <a:cubicBezTo>
                    <a:pt x="2611" y="7542"/>
                    <a:pt x="2447" y="7599"/>
                    <a:pt x="2341" y="7665"/>
                  </a:cubicBezTo>
                  <a:cubicBezTo>
                    <a:pt x="2457" y="7777"/>
                    <a:pt x="2206" y="7823"/>
                    <a:pt x="3064" y="7879"/>
                  </a:cubicBezTo>
                  <a:cubicBezTo>
                    <a:pt x="3671" y="7970"/>
                    <a:pt x="3632" y="8108"/>
                    <a:pt x="3931" y="8209"/>
                  </a:cubicBezTo>
                  <a:cubicBezTo>
                    <a:pt x="4017" y="8239"/>
                    <a:pt x="4258" y="8264"/>
                    <a:pt x="4364" y="8295"/>
                  </a:cubicBezTo>
                  <a:cubicBezTo>
                    <a:pt x="4509" y="8400"/>
                    <a:pt x="4052" y="8659"/>
                    <a:pt x="4149" y="8795"/>
                  </a:cubicBezTo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49000">
                  <a:srgbClr val="FFFF00"/>
                </a:gs>
                <a:gs pos="100000">
                  <a:srgbClr val="FF0000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1889119" y="320676"/>
              <a:ext cx="1436499" cy="8290800"/>
              <a:chOff x="7047" y="521"/>
              <a:chExt cx="2759" cy="15915"/>
            </a:xfrm>
          </p:grpSpPr>
          <p:cxnSp>
            <p:nvCxnSpPr>
              <p:cNvPr id="1685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9007" y="15570"/>
                <a:ext cx="6" cy="8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86" name="AutoShape 4"/>
              <p:cNvCxnSpPr>
                <a:cxnSpLocks noChangeShapeType="1"/>
              </p:cNvCxnSpPr>
              <p:nvPr/>
            </p:nvCxnSpPr>
            <p:spPr bwMode="auto">
              <a:xfrm flipH="1" flipV="1">
                <a:off x="7826" y="15570"/>
                <a:ext cx="4" cy="7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687" name="Freeform 5"/>
              <p:cNvSpPr>
                <a:spLocks noChangeAspect="1"/>
              </p:cNvSpPr>
              <p:nvPr/>
            </p:nvSpPr>
            <p:spPr bwMode="auto">
              <a:xfrm flipH="1">
                <a:off x="8794" y="15561"/>
                <a:ext cx="144" cy="67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88" name="Freeform 6"/>
              <p:cNvSpPr>
                <a:spLocks noChangeAspect="1"/>
              </p:cNvSpPr>
              <p:nvPr/>
            </p:nvSpPr>
            <p:spPr bwMode="auto">
              <a:xfrm>
                <a:off x="7775" y="15661"/>
                <a:ext cx="108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4"/>
                  </a:cxn>
                  <a:cxn ang="0">
                    <a:pos x="108" y="70"/>
                  </a:cxn>
                  <a:cxn ang="0">
                    <a:pos x="59" y="172"/>
                  </a:cxn>
                  <a:cxn ang="0">
                    <a:pos x="18" y="187"/>
                  </a:cxn>
                  <a:cxn ang="0">
                    <a:pos x="0" y="0"/>
                  </a:cxn>
                </a:cxnLst>
                <a:rect l="0" t="0" r="r" b="b"/>
                <a:pathLst>
                  <a:path w="108" h="187">
                    <a:moveTo>
                      <a:pt x="0" y="0"/>
                    </a:moveTo>
                    <a:lnTo>
                      <a:pt x="101" y="4"/>
                    </a:lnTo>
                    <a:lnTo>
                      <a:pt x="108" y="70"/>
                    </a:lnTo>
                    <a:lnTo>
                      <a:pt x="59" y="172"/>
                    </a:lnTo>
                    <a:lnTo>
                      <a:pt x="18" y="18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89" name="AutoShape 7"/>
              <p:cNvSpPr>
                <a:spLocks noChangeArrowheads="1"/>
              </p:cNvSpPr>
              <p:nvPr/>
            </p:nvSpPr>
            <p:spPr bwMode="auto">
              <a:xfrm rot="16200000" flipH="1">
                <a:off x="8814" y="5757"/>
                <a:ext cx="170" cy="7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0" name="Freeform 8"/>
              <p:cNvSpPr>
                <a:spLocks noChangeAspect="1"/>
              </p:cNvSpPr>
              <p:nvPr/>
            </p:nvSpPr>
            <p:spPr bwMode="auto">
              <a:xfrm>
                <a:off x="7901" y="15566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1" name="Freeform 9"/>
              <p:cNvSpPr>
                <a:spLocks noChangeAspect="1"/>
              </p:cNvSpPr>
              <p:nvPr/>
            </p:nvSpPr>
            <p:spPr bwMode="auto">
              <a:xfrm>
                <a:off x="7047" y="15187"/>
                <a:ext cx="505" cy="477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2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7691" y="6779"/>
                <a:ext cx="1474" cy="879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3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7676" y="7174"/>
                <a:ext cx="1502" cy="15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4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7924" y="9561"/>
                <a:ext cx="484" cy="68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7923" y="10283"/>
                <a:ext cx="484" cy="5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7" name="Group 14"/>
              <p:cNvGrpSpPr>
                <a:grpSpLocks noChangeAspect="1"/>
              </p:cNvGrpSpPr>
              <p:nvPr/>
            </p:nvGrpSpPr>
            <p:grpSpPr bwMode="auto">
              <a:xfrm>
                <a:off x="8943" y="9562"/>
                <a:ext cx="231" cy="1239"/>
                <a:chOff x="9783" y="9764"/>
                <a:chExt cx="485" cy="1239"/>
              </a:xfrm>
            </p:grpSpPr>
            <p:sp>
              <p:nvSpPr>
                <p:cNvPr id="299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784" y="9764"/>
                  <a:ext cx="484" cy="69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300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783" y="10485"/>
                  <a:ext cx="484" cy="5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grpSp>
            <p:nvGrpSpPr>
              <p:cNvPr id="8" name="Group 17"/>
              <p:cNvGrpSpPr>
                <a:grpSpLocks noChangeAspect="1"/>
              </p:cNvGrpSpPr>
              <p:nvPr/>
            </p:nvGrpSpPr>
            <p:grpSpPr bwMode="auto">
              <a:xfrm>
                <a:off x="8420" y="14713"/>
                <a:ext cx="530" cy="867"/>
                <a:chOff x="3458" y="13325"/>
                <a:chExt cx="787" cy="947"/>
              </a:xfrm>
            </p:grpSpPr>
            <p:grpSp>
              <p:nvGrpSpPr>
                <p:cNvPr id="9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7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98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1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5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96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grpSp>
              <p:nvGrpSpPr>
                <p:cNvPr id="12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9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4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89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90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sp>
            <p:nvSpPr>
              <p:cNvPr id="1698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7953" y="4567"/>
                <a:ext cx="942" cy="137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699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8148" y="1784"/>
                <a:ext cx="555" cy="469"/>
              </a:xfrm>
              <a:prstGeom prst="flowChartExtra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00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8148" y="2257"/>
                <a:ext cx="555" cy="7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01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8304" y="2715"/>
                <a:ext cx="388" cy="16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02" name="AutoShape 36"/>
              <p:cNvCxnSpPr>
                <a:cxnSpLocks noChangeAspect="1" noChangeShapeType="1"/>
              </p:cNvCxnSpPr>
              <p:nvPr/>
            </p:nvCxnSpPr>
            <p:spPr bwMode="auto">
              <a:xfrm>
                <a:off x="8305" y="2750"/>
                <a:ext cx="38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3" name="AutoShape 37"/>
              <p:cNvCxnSpPr>
                <a:cxnSpLocks noChangeAspect="1" noChangeShapeType="1"/>
              </p:cNvCxnSpPr>
              <p:nvPr/>
            </p:nvCxnSpPr>
            <p:spPr bwMode="auto">
              <a:xfrm>
                <a:off x="8354" y="1904"/>
                <a:ext cx="1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4" name="Freeform 38"/>
              <p:cNvSpPr>
                <a:spLocks noChangeAspect="1"/>
              </p:cNvSpPr>
              <p:nvPr/>
            </p:nvSpPr>
            <p:spPr bwMode="auto">
              <a:xfrm flipH="1">
                <a:off x="8205" y="2031"/>
                <a:ext cx="197" cy="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382"/>
                  </a:cxn>
                  <a:cxn ang="0">
                    <a:pos x="630" y="368"/>
                  </a:cxn>
                  <a:cxn ang="0">
                    <a:pos x="420" y="0"/>
                  </a:cxn>
                  <a:cxn ang="0">
                    <a:pos x="0" y="0"/>
                  </a:cxn>
                </a:cxnLst>
                <a:rect l="0" t="0" r="r" b="b"/>
                <a:pathLst>
                  <a:path w="630" h="382">
                    <a:moveTo>
                      <a:pt x="0" y="0"/>
                    </a:moveTo>
                    <a:lnTo>
                      <a:pt x="55" y="382"/>
                    </a:lnTo>
                    <a:lnTo>
                      <a:pt x="630" y="368"/>
                    </a:lnTo>
                    <a:lnTo>
                      <a:pt x="4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8D8D8"/>
                  </a:gs>
                  <a:gs pos="100000">
                    <a:srgbClr val="A5A5A5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05" name="Oval 39"/>
              <p:cNvSpPr>
                <a:spLocks noChangeAspect="1" noChangeArrowheads="1"/>
              </p:cNvSpPr>
              <p:nvPr/>
            </p:nvSpPr>
            <p:spPr bwMode="auto">
              <a:xfrm rot="21360000">
                <a:off x="8295" y="2074"/>
                <a:ext cx="25" cy="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06" name="AutoShape 40"/>
              <p:cNvCxnSpPr>
                <a:cxnSpLocks noChangeAspect="1" noChangeShapeType="1"/>
              </p:cNvCxnSpPr>
              <p:nvPr/>
            </p:nvCxnSpPr>
            <p:spPr bwMode="auto">
              <a:xfrm>
                <a:off x="8155" y="2274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7" name="AutoShape 41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283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8" name="AutoShape 42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312"/>
                <a:ext cx="54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9" name="Freeform 43"/>
              <p:cNvSpPr>
                <a:spLocks noChangeAspect="1"/>
              </p:cNvSpPr>
              <p:nvPr/>
            </p:nvSpPr>
            <p:spPr bwMode="auto">
              <a:xfrm>
                <a:off x="8649" y="2158"/>
                <a:ext cx="72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" y="0"/>
                  </a:cxn>
                  <a:cxn ang="0">
                    <a:pos x="165" y="225"/>
                  </a:cxn>
                  <a:cxn ang="0">
                    <a:pos x="135" y="270"/>
                  </a:cxn>
                  <a:cxn ang="0">
                    <a:pos x="195" y="262"/>
                  </a:cxn>
                  <a:cxn ang="0">
                    <a:pos x="232" y="487"/>
                  </a:cxn>
                  <a:cxn ang="0">
                    <a:pos x="157" y="517"/>
                  </a:cxn>
                  <a:cxn ang="0">
                    <a:pos x="142" y="330"/>
                  </a:cxn>
                  <a:cxn ang="0">
                    <a:pos x="0" y="0"/>
                  </a:cxn>
                </a:cxnLst>
                <a:rect l="0" t="0" r="r" b="b"/>
                <a:pathLst>
                  <a:path w="232" h="517">
                    <a:moveTo>
                      <a:pt x="0" y="0"/>
                    </a:moveTo>
                    <a:lnTo>
                      <a:pt x="82" y="0"/>
                    </a:lnTo>
                    <a:lnTo>
                      <a:pt x="165" y="225"/>
                    </a:lnTo>
                    <a:lnTo>
                      <a:pt x="135" y="270"/>
                    </a:lnTo>
                    <a:lnTo>
                      <a:pt x="195" y="262"/>
                    </a:lnTo>
                    <a:lnTo>
                      <a:pt x="232" y="487"/>
                    </a:lnTo>
                    <a:lnTo>
                      <a:pt x="157" y="517"/>
                    </a:lnTo>
                    <a:lnTo>
                      <a:pt x="142" y="33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0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8149" y="2253"/>
                <a:ext cx="92" cy="13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1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8296" y="2253"/>
                <a:ext cx="122" cy="16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8520" y="2253"/>
                <a:ext cx="105" cy="1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8148" y="2327"/>
                <a:ext cx="554" cy="58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0D0D0D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4" name="AutoShape 48"/>
              <p:cNvSpPr>
                <a:spLocks noChangeAspect="1" noChangeArrowheads="1"/>
              </p:cNvSpPr>
              <p:nvPr/>
            </p:nvSpPr>
            <p:spPr bwMode="auto">
              <a:xfrm flipV="1">
                <a:off x="7954" y="2912"/>
                <a:ext cx="942" cy="1203"/>
              </a:xfrm>
              <a:custGeom>
                <a:avLst/>
                <a:gdLst>
                  <a:gd name="G0" fmla="+- 4432 0 0"/>
                  <a:gd name="G1" fmla="+- 21600 0 4432"/>
                  <a:gd name="G2" fmla="*/ 4432 1 2"/>
                  <a:gd name="G3" fmla="+- 21600 0 G2"/>
                  <a:gd name="G4" fmla="+/ 4432 21600 2"/>
                  <a:gd name="G5" fmla="+/ G1 0 2"/>
                  <a:gd name="G6" fmla="*/ 21600 21600 4432"/>
                  <a:gd name="G7" fmla="*/ G6 1 2"/>
                  <a:gd name="G8" fmla="+- 21600 0 G7"/>
                  <a:gd name="G9" fmla="*/ 21600 1 2"/>
                  <a:gd name="G10" fmla="+- 4432 0 G9"/>
                  <a:gd name="G11" fmla="?: G10 G8 0"/>
                  <a:gd name="G12" fmla="?: G10 G7 21600"/>
                  <a:gd name="T0" fmla="*/ 19384 w 21600"/>
                  <a:gd name="T1" fmla="*/ 10800 h 21600"/>
                  <a:gd name="T2" fmla="*/ 10800 w 21600"/>
                  <a:gd name="T3" fmla="*/ 21600 h 21600"/>
                  <a:gd name="T4" fmla="*/ 2216 w 21600"/>
                  <a:gd name="T5" fmla="*/ 10800 h 21600"/>
                  <a:gd name="T6" fmla="*/ 10800 w 21600"/>
                  <a:gd name="T7" fmla="*/ 0 h 21600"/>
                  <a:gd name="T8" fmla="*/ 4016 w 21600"/>
                  <a:gd name="T9" fmla="*/ 4016 h 21600"/>
                  <a:gd name="T10" fmla="*/ 17584 w 21600"/>
                  <a:gd name="T11" fmla="*/ 1758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432" y="21600"/>
                    </a:lnTo>
                    <a:lnTo>
                      <a:pt x="1716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5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7954" y="4112"/>
                <a:ext cx="941" cy="9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7954" y="4214"/>
                <a:ext cx="942" cy="3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7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7996" y="4214"/>
                <a:ext cx="225" cy="34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18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8183" y="5947"/>
                <a:ext cx="475" cy="536"/>
              </a:xfrm>
              <a:custGeom>
                <a:avLst/>
                <a:gdLst>
                  <a:gd name="G0" fmla="+- 7004 0 0"/>
                  <a:gd name="G1" fmla="+- 21600 0 7004"/>
                  <a:gd name="G2" fmla="*/ 7004 1 2"/>
                  <a:gd name="G3" fmla="+- 21600 0 G2"/>
                  <a:gd name="G4" fmla="+/ 7004 21600 2"/>
                  <a:gd name="G5" fmla="+/ G1 0 2"/>
                  <a:gd name="G6" fmla="*/ 21600 21600 7004"/>
                  <a:gd name="G7" fmla="*/ G6 1 2"/>
                  <a:gd name="G8" fmla="+- 21600 0 G7"/>
                  <a:gd name="G9" fmla="*/ 21600 1 2"/>
                  <a:gd name="G10" fmla="+- 7004 0 G9"/>
                  <a:gd name="G11" fmla="?: G10 G8 0"/>
                  <a:gd name="G12" fmla="?: G10 G7 21600"/>
                  <a:gd name="T0" fmla="*/ 18098 w 21600"/>
                  <a:gd name="T1" fmla="*/ 10800 h 21600"/>
                  <a:gd name="T2" fmla="*/ 10800 w 21600"/>
                  <a:gd name="T3" fmla="*/ 21600 h 21600"/>
                  <a:gd name="T4" fmla="*/ 3502 w 21600"/>
                  <a:gd name="T5" fmla="*/ 10800 h 21600"/>
                  <a:gd name="T6" fmla="*/ 10800 w 21600"/>
                  <a:gd name="T7" fmla="*/ 0 h 21600"/>
                  <a:gd name="T8" fmla="*/ 5302 w 21600"/>
                  <a:gd name="T9" fmla="*/ 5302 h 21600"/>
                  <a:gd name="T10" fmla="*/ 16298 w 21600"/>
                  <a:gd name="T11" fmla="*/ 1629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004" y="21600"/>
                    </a:lnTo>
                    <a:lnTo>
                      <a:pt x="145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5A"/>
                  </a:gs>
                  <a:gs pos="5000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15" name="Group 53"/>
              <p:cNvGrpSpPr>
                <a:grpSpLocks noChangeAspect="1"/>
              </p:cNvGrpSpPr>
              <p:nvPr/>
            </p:nvGrpSpPr>
            <p:grpSpPr bwMode="auto">
              <a:xfrm>
                <a:off x="7954" y="5649"/>
                <a:ext cx="941" cy="305"/>
                <a:chOff x="4672" y="13329"/>
                <a:chExt cx="3059" cy="948"/>
              </a:xfrm>
            </p:grpSpPr>
            <p:grpSp>
              <p:nvGrpSpPr>
                <p:cNvPr id="16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83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984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17" name="Group 57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8" name="Group 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9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81" name="Rectangle 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82" name="Rectangle 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0" name="Group 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9" name="Rectangle 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80" name="Rectangle 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1" name="Group 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2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5" name="Rectangle 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76" name="Rectangle 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3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3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74" name="Rectangle 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4" name="Group 72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" name="Group 7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7" name="Rectangl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68" name="Rectangl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7" name="Group 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5" name="Rectangl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66" name="Rectangl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8" name="Group 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1" name="Rectangl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62" name="Rectangl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30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9" name="Rectangl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60" name="Rectangl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31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44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9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3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54" name="Rectangl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950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1" name="Rectangl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52" name="Rectangl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955" name="Group 9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56" name="Group 9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7" name="Rectangle 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48" name="Rectangl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957" name="Group 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5" name="Rectangl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46" name="Rectangl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958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963" name="Group 1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9" name="Rectangle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40" name="Rectangle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964" name="Group 1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7" name="Rectangle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938" name="Rectangle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sp>
              <p:nvSpPr>
                <p:cNvPr id="2934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cxnSp>
            <p:nvCxnSpPr>
              <p:cNvPr id="1720" name="AutoShape 110"/>
              <p:cNvCxnSpPr>
                <a:cxnSpLocks noChangeAspect="1" noChangeShapeType="1"/>
              </p:cNvCxnSpPr>
              <p:nvPr/>
            </p:nvCxnSpPr>
            <p:spPr bwMode="auto">
              <a:xfrm>
                <a:off x="8324" y="5992"/>
                <a:ext cx="19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1" name="AutoShape 111"/>
              <p:cNvCxnSpPr>
                <a:cxnSpLocks noChangeAspect="1" noChangeShapeType="1"/>
              </p:cNvCxnSpPr>
              <p:nvPr/>
            </p:nvCxnSpPr>
            <p:spPr bwMode="auto">
              <a:xfrm>
                <a:off x="8312" y="6032"/>
                <a:ext cx="21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2" name="AutoShape 112"/>
              <p:cNvCxnSpPr>
                <a:cxnSpLocks noChangeAspect="1" noChangeShapeType="1"/>
              </p:cNvCxnSpPr>
              <p:nvPr/>
            </p:nvCxnSpPr>
            <p:spPr bwMode="auto">
              <a:xfrm>
                <a:off x="8307" y="6067"/>
                <a:ext cx="2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3" name="AutoShape 113"/>
              <p:cNvCxnSpPr>
                <a:cxnSpLocks noChangeAspect="1" noChangeShapeType="1"/>
              </p:cNvCxnSpPr>
              <p:nvPr/>
            </p:nvCxnSpPr>
            <p:spPr bwMode="auto">
              <a:xfrm>
                <a:off x="8293" y="6105"/>
                <a:ext cx="256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4" name="AutoShape 114"/>
              <p:cNvCxnSpPr>
                <a:cxnSpLocks noChangeAspect="1" noChangeShapeType="1"/>
              </p:cNvCxnSpPr>
              <p:nvPr/>
            </p:nvCxnSpPr>
            <p:spPr bwMode="auto">
              <a:xfrm>
                <a:off x="8282" y="6145"/>
                <a:ext cx="27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5" name="AutoShape 115"/>
              <p:cNvCxnSpPr>
                <a:cxnSpLocks noChangeAspect="1" noChangeShapeType="1"/>
              </p:cNvCxnSpPr>
              <p:nvPr/>
            </p:nvCxnSpPr>
            <p:spPr bwMode="auto">
              <a:xfrm>
                <a:off x="8268" y="6189"/>
                <a:ext cx="30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6" name="AutoShape 116"/>
              <p:cNvCxnSpPr>
                <a:cxnSpLocks noChangeAspect="1" noChangeShapeType="1"/>
              </p:cNvCxnSpPr>
              <p:nvPr/>
            </p:nvCxnSpPr>
            <p:spPr bwMode="auto">
              <a:xfrm>
                <a:off x="8259" y="6233"/>
                <a:ext cx="32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7" name="AutoShape 117"/>
              <p:cNvCxnSpPr>
                <a:cxnSpLocks noChangeAspect="1" noChangeShapeType="1"/>
              </p:cNvCxnSpPr>
              <p:nvPr/>
            </p:nvCxnSpPr>
            <p:spPr bwMode="auto">
              <a:xfrm>
                <a:off x="8246" y="6274"/>
                <a:ext cx="34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8" name="AutoShape 118"/>
              <p:cNvCxnSpPr>
                <a:cxnSpLocks noChangeAspect="1" noChangeShapeType="1"/>
              </p:cNvCxnSpPr>
              <p:nvPr/>
            </p:nvCxnSpPr>
            <p:spPr bwMode="auto">
              <a:xfrm>
                <a:off x="8234" y="6314"/>
                <a:ext cx="37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9" name="AutoShape 119"/>
              <p:cNvCxnSpPr>
                <a:cxnSpLocks noChangeAspect="1" noChangeShapeType="1"/>
              </p:cNvCxnSpPr>
              <p:nvPr/>
            </p:nvCxnSpPr>
            <p:spPr bwMode="auto">
              <a:xfrm>
                <a:off x="8221" y="6357"/>
                <a:ext cx="401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30" name="AutoShape 120"/>
              <p:cNvCxnSpPr>
                <a:cxnSpLocks noChangeAspect="1" noChangeShapeType="1"/>
              </p:cNvCxnSpPr>
              <p:nvPr/>
            </p:nvCxnSpPr>
            <p:spPr bwMode="auto">
              <a:xfrm>
                <a:off x="8206" y="6404"/>
                <a:ext cx="4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969" name="Group 121"/>
              <p:cNvGrpSpPr>
                <a:grpSpLocks noChangeAspect="1"/>
              </p:cNvGrpSpPr>
              <p:nvPr/>
            </p:nvGrpSpPr>
            <p:grpSpPr bwMode="auto">
              <a:xfrm>
                <a:off x="7955" y="4568"/>
                <a:ext cx="941" cy="200"/>
                <a:chOff x="4672" y="13329"/>
                <a:chExt cx="3059" cy="948"/>
              </a:xfrm>
            </p:grpSpPr>
            <p:grpSp>
              <p:nvGrpSpPr>
                <p:cNvPr id="2970" name="Group 122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27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9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971" name="Group 125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72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7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5" name="Rectangl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26" name="Rectangl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978" name="Group 1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3" name="Rectangl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24" name="Rectangl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985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86" name="Group 1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9" name="Rectangl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20" name="Rectangle 1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987" name="Group 1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7" name="Rectangl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18" name="Rectangl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988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93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94" name="Group 1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1" name="Rectangl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12" name="Rectangl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3001" name="Group 1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9" name="Rectangl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10" name="Rectangl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3002" name="Group 1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3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5" name="Rectangl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06" name="Rectangl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3004" name="Group 1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3" name="Rectangl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904" name="Rectangl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3005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3006" name="Group 1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3007" name="Group 1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7" name="Rectangl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98" name="Rectangl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00" name="Group 1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5" name="Rectangl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96" name="Rectangle 1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1601" name="Group 1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02" name="Group 1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1" name="Rectangl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92" name="Rectangl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03" name="Group 1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89" name="Rectangl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90" name="Rectangl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1604" name="Group 170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05" name="Group 1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3" name="Rectangle 1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84" name="Rectangle 1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606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1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82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sp>
              <p:nvSpPr>
                <p:cNvPr id="2878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1732" name="AutoShape 178"/>
              <p:cNvSpPr>
                <a:spLocks noChangeAspect="1" noChangeArrowheads="1"/>
              </p:cNvSpPr>
              <p:nvPr/>
            </p:nvSpPr>
            <p:spPr bwMode="auto">
              <a:xfrm flipV="1">
                <a:off x="7688" y="5956"/>
                <a:ext cx="1478" cy="824"/>
              </a:xfrm>
              <a:custGeom>
                <a:avLst/>
                <a:gdLst>
                  <a:gd name="G0" fmla="+- 3914 0 0"/>
                  <a:gd name="G1" fmla="+- 21600 0 3914"/>
                  <a:gd name="G2" fmla="*/ 3914 1 2"/>
                  <a:gd name="G3" fmla="+- 21600 0 G2"/>
                  <a:gd name="G4" fmla="+/ 3914 21600 2"/>
                  <a:gd name="G5" fmla="+/ G1 0 2"/>
                  <a:gd name="G6" fmla="*/ 21600 21600 3914"/>
                  <a:gd name="G7" fmla="*/ G6 1 2"/>
                  <a:gd name="G8" fmla="+- 21600 0 G7"/>
                  <a:gd name="G9" fmla="*/ 21600 1 2"/>
                  <a:gd name="G10" fmla="+- 3914 0 G9"/>
                  <a:gd name="G11" fmla="?: G10 G8 0"/>
                  <a:gd name="G12" fmla="?: G10 G7 21600"/>
                  <a:gd name="T0" fmla="*/ 19643 w 21600"/>
                  <a:gd name="T1" fmla="*/ 10800 h 21600"/>
                  <a:gd name="T2" fmla="*/ 10800 w 21600"/>
                  <a:gd name="T3" fmla="*/ 21600 h 21600"/>
                  <a:gd name="T4" fmla="*/ 1957 w 21600"/>
                  <a:gd name="T5" fmla="*/ 10800 h 21600"/>
                  <a:gd name="T6" fmla="*/ 10800 w 21600"/>
                  <a:gd name="T7" fmla="*/ 0 h 21600"/>
                  <a:gd name="T8" fmla="*/ 3757 w 21600"/>
                  <a:gd name="T9" fmla="*/ 3757 h 21600"/>
                  <a:gd name="T10" fmla="*/ 17843 w 21600"/>
                  <a:gd name="T11" fmla="*/ 1784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914" y="21600"/>
                    </a:lnTo>
                    <a:lnTo>
                      <a:pt x="1768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33" name="AutoShape 179"/>
              <p:cNvSpPr>
                <a:spLocks noChangeAspect="1" noChangeArrowheads="1"/>
              </p:cNvSpPr>
              <p:nvPr/>
            </p:nvSpPr>
            <p:spPr bwMode="auto">
              <a:xfrm flipV="1">
                <a:off x="7943" y="5946"/>
                <a:ext cx="968" cy="826"/>
              </a:xfrm>
              <a:custGeom>
                <a:avLst/>
                <a:gdLst>
                  <a:gd name="G0" fmla="+- 4061 0 0"/>
                  <a:gd name="G1" fmla="+- 21600 0 4061"/>
                  <a:gd name="G2" fmla="*/ 4061 1 2"/>
                  <a:gd name="G3" fmla="+- 21600 0 G2"/>
                  <a:gd name="G4" fmla="+/ 4061 21600 2"/>
                  <a:gd name="G5" fmla="+/ G1 0 2"/>
                  <a:gd name="G6" fmla="*/ 21600 21600 4061"/>
                  <a:gd name="G7" fmla="*/ G6 1 2"/>
                  <a:gd name="G8" fmla="+- 21600 0 G7"/>
                  <a:gd name="G9" fmla="*/ 21600 1 2"/>
                  <a:gd name="G10" fmla="+- 4061 0 G9"/>
                  <a:gd name="G11" fmla="?: G10 G8 0"/>
                  <a:gd name="G12" fmla="?: G10 G7 21600"/>
                  <a:gd name="T0" fmla="*/ 19569 w 21600"/>
                  <a:gd name="T1" fmla="*/ 10800 h 21600"/>
                  <a:gd name="T2" fmla="*/ 10800 w 21600"/>
                  <a:gd name="T3" fmla="*/ 21600 h 21600"/>
                  <a:gd name="T4" fmla="*/ 2031 w 21600"/>
                  <a:gd name="T5" fmla="*/ 10800 h 21600"/>
                  <a:gd name="T6" fmla="*/ 10800 w 21600"/>
                  <a:gd name="T7" fmla="*/ 0 h 21600"/>
                  <a:gd name="T8" fmla="*/ 3831 w 21600"/>
                  <a:gd name="T9" fmla="*/ 3831 h 21600"/>
                  <a:gd name="T10" fmla="*/ 17769 w 21600"/>
                  <a:gd name="T11" fmla="*/ 177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061" y="21600"/>
                    </a:lnTo>
                    <a:lnTo>
                      <a:pt x="175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34" name="WordArt 180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316" y="8118"/>
                <a:ext cx="1642" cy="7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UNITED STATES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35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7677" y="9084"/>
                <a:ext cx="1488" cy="1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1607" name="Group 182"/>
              <p:cNvGrpSpPr>
                <a:grpSpLocks/>
              </p:cNvGrpSpPr>
              <p:nvPr/>
            </p:nvGrpSpPr>
            <p:grpSpPr bwMode="auto">
              <a:xfrm>
                <a:off x="7672" y="12752"/>
                <a:ext cx="1514" cy="935"/>
                <a:chOff x="4672" y="13329"/>
                <a:chExt cx="3059" cy="948"/>
              </a:xfrm>
            </p:grpSpPr>
            <p:grpSp>
              <p:nvGrpSpPr>
                <p:cNvPr id="1608" name="Group 183"/>
                <p:cNvGrpSpPr>
                  <a:grpSpLocks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871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1609" name="Group 186"/>
                <p:cNvGrpSpPr>
                  <a:grpSpLocks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0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1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9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70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13" name="Group 1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7" name="Rectangle 1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68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1614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5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3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64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16" name="Group 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1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62" name="Rectangle 2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1617" name="Group 201"/>
                <p:cNvGrpSpPr>
                  <a:grpSpLocks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1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19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56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20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3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54" name="Rectangle 2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1624" name="Group 209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31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9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50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64" name="Group 2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7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48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1665" name="Group 216"/>
                <p:cNvGrpSpPr>
                  <a:grpSpLocks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1666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67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1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4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68" name="Group 2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9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4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1669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670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5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36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671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834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1672" name="Group 231"/>
                <p:cNvGrpSpPr>
                  <a:grpSpLocks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1673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28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674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5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26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sp>
              <p:nvSpPr>
                <p:cNvPr id="28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1737" name="Rectangle 239"/>
              <p:cNvSpPr>
                <a:spLocks noChangeAspect="1" noChangeArrowheads="1"/>
              </p:cNvSpPr>
              <p:nvPr/>
            </p:nvSpPr>
            <p:spPr bwMode="auto">
              <a:xfrm>
                <a:off x="8959" y="13717"/>
                <a:ext cx="207" cy="18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38" name="AutoShape 240"/>
              <p:cNvCxnSpPr>
                <a:cxnSpLocks noChangeAspect="1" noChangeShapeType="1"/>
              </p:cNvCxnSpPr>
              <p:nvPr/>
            </p:nvCxnSpPr>
            <p:spPr bwMode="auto">
              <a:xfrm>
                <a:off x="8960" y="729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739" name="WordArt 241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359" y="14111"/>
                <a:ext cx="690" cy="17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USA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40" name="WordArt 24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03" y="14151"/>
                <a:ext cx="719" cy="10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USA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41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8515" y="2719"/>
                <a:ext cx="180" cy="1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42" name="AutoShape 244"/>
              <p:cNvCxnSpPr>
                <a:cxnSpLocks noChangeAspect="1" noChangeShapeType="1"/>
              </p:cNvCxnSpPr>
              <p:nvPr/>
            </p:nvCxnSpPr>
            <p:spPr bwMode="auto">
              <a:xfrm>
                <a:off x="8520" y="2753"/>
                <a:ext cx="17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3" name="WordArt 24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273" y="8141"/>
                <a:ext cx="1642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9A0000"/>
                    </a:solidFill>
                    <a:latin typeface="Arial"/>
                    <a:cs typeface="Arial"/>
                  </a:rPr>
                  <a:t>UNITED STATES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675" name="Group 246"/>
              <p:cNvGrpSpPr>
                <a:grpSpLocks noChangeAspect="1"/>
              </p:cNvGrpSpPr>
              <p:nvPr/>
            </p:nvGrpSpPr>
            <p:grpSpPr bwMode="auto">
              <a:xfrm>
                <a:off x="8469" y="11614"/>
                <a:ext cx="476" cy="288"/>
                <a:chOff x="5926" y="11577"/>
                <a:chExt cx="476" cy="288"/>
              </a:xfrm>
            </p:grpSpPr>
            <p:grpSp>
              <p:nvGrpSpPr>
                <p:cNvPr id="1676" name="Group 24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577"/>
                  <a:ext cx="476" cy="288"/>
                  <a:chOff x="5926" y="11577"/>
                  <a:chExt cx="476" cy="288"/>
                </a:xfrm>
              </p:grpSpPr>
              <p:grpSp>
                <p:nvGrpSpPr>
                  <p:cNvPr id="1677" name="Group 2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926" y="11767"/>
                    <a:ext cx="469" cy="98"/>
                    <a:chOff x="5897" y="11764"/>
                    <a:chExt cx="469" cy="98"/>
                  </a:xfrm>
                </p:grpSpPr>
                <p:cxnSp>
                  <p:nvCxnSpPr>
                    <p:cNvPr id="2814" name="AutoShape 249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764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5" name="AutoShape 250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12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6" name="AutoShape 251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58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2810" name="AutoShape 252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26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1" name="AutoShape 253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74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2" name="AutoShape 254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720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3" name="AutoShape 25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9" y="11577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808" name="Rectangle 25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8" y="11577"/>
                  <a:ext cx="192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cxnSp>
            <p:nvCxnSpPr>
              <p:cNvPr id="1745" name="AutoShape 257"/>
              <p:cNvCxnSpPr>
                <a:cxnSpLocks noChangeAspect="1" noChangeShapeType="1"/>
              </p:cNvCxnSpPr>
              <p:nvPr/>
            </p:nvCxnSpPr>
            <p:spPr bwMode="auto">
              <a:xfrm>
                <a:off x="8003" y="3877"/>
                <a:ext cx="847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6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8689" y="13207"/>
                <a:ext cx="218" cy="2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47" name="Rectangle 259"/>
              <p:cNvSpPr>
                <a:spLocks noChangeAspect="1" noChangeArrowheads="1"/>
              </p:cNvSpPr>
              <p:nvPr/>
            </p:nvSpPr>
            <p:spPr bwMode="auto">
              <a:xfrm>
                <a:off x="8730" y="13020"/>
                <a:ext cx="136" cy="188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48" name="Freeform 260"/>
              <p:cNvSpPr>
                <a:spLocks noChangeAspect="1"/>
              </p:cNvSpPr>
              <p:nvPr/>
            </p:nvSpPr>
            <p:spPr bwMode="auto">
              <a:xfrm>
                <a:off x="8149" y="14655"/>
                <a:ext cx="277" cy="926"/>
              </a:xfrm>
              <a:custGeom>
                <a:avLst/>
                <a:gdLst/>
                <a:ahLst/>
                <a:cxnLst>
                  <a:cxn ang="0">
                    <a:pos x="277" y="0"/>
                  </a:cxn>
                  <a:cxn ang="0">
                    <a:pos x="277" y="926"/>
                  </a:cxn>
                  <a:cxn ang="0">
                    <a:pos x="0" y="926"/>
                  </a:cxn>
                  <a:cxn ang="0">
                    <a:pos x="274" y="23"/>
                  </a:cxn>
                </a:cxnLst>
                <a:rect l="0" t="0" r="r" b="b"/>
                <a:pathLst>
                  <a:path w="277" h="926">
                    <a:moveTo>
                      <a:pt x="277" y="0"/>
                    </a:moveTo>
                    <a:lnTo>
                      <a:pt x="277" y="926"/>
                    </a:lnTo>
                    <a:lnTo>
                      <a:pt x="0" y="926"/>
                    </a:lnTo>
                    <a:lnTo>
                      <a:pt x="274" y="23"/>
                    </a:ln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49" name="Freeform 261"/>
              <p:cNvSpPr>
                <a:spLocks noChangeAspect="1"/>
              </p:cNvSpPr>
              <p:nvPr/>
            </p:nvSpPr>
            <p:spPr bwMode="auto">
              <a:xfrm flipH="1">
                <a:off x="9300" y="15165"/>
                <a:ext cx="506" cy="473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50" name="WordArt 26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11" y="15662"/>
                <a:ext cx="79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D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678" name="Group 263"/>
              <p:cNvGrpSpPr>
                <a:grpSpLocks noChangeAspect="1"/>
              </p:cNvGrpSpPr>
              <p:nvPr/>
            </p:nvGrpSpPr>
            <p:grpSpPr bwMode="auto">
              <a:xfrm>
                <a:off x="7685" y="14710"/>
                <a:ext cx="238" cy="863"/>
                <a:chOff x="3458" y="13325"/>
                <a:chExt cx="787" cy="947"/>
              </a:xfrm>
            </p:grpSpPr>
            <p:grpSp>
              <p:nvGrpSpPr>
                <p:cNvPr id="1679" name="Group 26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0" name="Group 2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5" name="Rectangle 2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06" name="Rectangle 2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681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3" name="Rectangle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04" name="Rectangle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grpSp>
              <p:nvGrpSpPr>
                <p:cNvPr id="1682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83" name="Group 2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9" name="Rectangle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800" name="Rectangle 2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684" name="Group 2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7" name="Rectangle 2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98" name="Rectangle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grpSp>
            <p:nvGrpSpPr>
              <p:cNvPr id="1696" name="Group 278"/>
              <p:cNvGrpSpPr>
                <a:grpSpLocks noChangeAspect="1"/>
              </p:cNvGrpSpPr>
              <p:nvPr/>
            </p:nvGrpSpPr>
            <p:grpSpPr bwMode="auto">
              <a:xfrm>
                <a:off x="7497" y="15840"/>
                <a:ext cx="525" cy="592"/>
                <a:chOff x="7478" y="15840"/>
                <a:chExt cx="525" cy="592"/>
              </a:xfrm>
            </p:grpSpPr>
            <p:sp>
              <p:nvSpPr>
                <p:cNvPr id="2785" name="Freeform 279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786" name="AutoShape 280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cxnSp>
              <p:nvCxnSpPr>
                <p:cNvPr id="2787" name="AutoShape 28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8" name="AutoShape 28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9" name="AutoShape 28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0" name="AutoShape 28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1" name="AutoShape 28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2" name="AutoShape 286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697" name="Group 287"/>
              <p:cNvGrpSpPr>
                <a:grpSpLocks noChangeAspect="1"/>
              </p:cNvGrpSpPr>
              <p:nvPr/>
            </p:nvGrpSpPr>
            <p:grpSpPr bwMode="auto">
              <a:xfrm>
                <a:off x="8145" y="15843"/>
                <a:ext cx="525" cy="592"/>
                <a:chOff x="7478" y="15840"/>
                <a:chExt cx="525" cy="592"/>
              </a:xfrm>
            </p:grpSpPr>
            <p:sp>
              <p:nvSpPr>
                <p:cNvPr id="2777" name="Freeform 288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778" name="AutoShap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cxnSp>
              <p:nvCxnSpPr>
                <p:cNvPr id="2779" name="AutoShape 29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0" name="AutoShape 29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1" name="AutoShape 2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2" name="AutoShape 29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3" name="AutoShape 29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4" name="AutoShape 29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19" name="Group 296"/>
              <p:cNvGrpSpPr>
                <a:grpSpLocks noChangeAspect="1"/>
              </p:cNvGrpSpPr>
              <p:nvPr/>
            </p:nvGrpSpPr>
            <p:grpSpPr bwMode="auto">
              <a:xfrm>
                <a:off x="8814" y="15844"/>
                <a:ext cx="525" cy="592"/>
                <a:chOff x="7478" y="15840"/>
                <a:chExt cx="525" cy="592"/>
              </a:xfrm>
            </p:grpSpPr>
            <p:sp>
              <p:nvSpPr>
                <p:cNvPr id="2769" name="Freeform 297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770" name="AutoShape 298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cxnSp>
              <p:nvCxnSpPr>
                <p:cNvPr id="2771" name="AutoShape 299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2" name="AutoShape 30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3" name="AutoShape 30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4" name="AutoShape 30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5" name="AutoShape 30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6" name="AutoShape 30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755" name="AutoShape 305"/>
              <p:cNvSpPr>
                <a:spLocks noChangeAspect="1" noChangeArrowheads="1"/>
              </p:cNvSpPr>
              <p:nvPr/>
            </p:nvSpPr>
            <p:spPr bwMode="auto">
              <a:xfrm>
                <a:off x="7757" y="15648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56" name="AutoShape 306"/>
              <p:cNvSpPr>
                <a:spLocks noChangeAspect="1" noChangeArrowheads="1"/>
              </p:cNvSpPr>
              <p:nvPr/>
            </p:nvSpPr>
            <p:spPr bwMode="auto">
              <a:xfrm>
                <a:off x="7757" y="15783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57" name="Freeform 307"/>
              <p:cNvSpPr>
                <a:spLocks noChangeAspect="1"/>
              </p:cNvSpPr>
              <p:nvPr/>
            </p:nvSpPr>
            <p:spPr bwMode="auto">
              <a:xfrm>
                <a:off x="7387" y="14693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58" name="AutoShape 308"/>
              <p:cNvSpPr>
                <a:spLocks noChangeAspect="1" noChangeArrowheads="1"/>
              </p:cNvSpPr>
              <p:nvPr/>
            </p:nvSpPr>
            <p:spPr bwMode="auto">
              <a:xfrm>
                <a:off x="7870" y="15719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59" name="AutoShape 309"/>
              <p:cNvSpPr>
                <a:spLocks noChangeAspect="1" noChangeArrowheads="1"/>
              </p:cNvSpPr>
              <p:nvPr/>
            </p:nvSpPr>
            <p:spPr bwMode="auto">
              <a:xfrm>
                <a:off x="8785" y="4559"/>
                <a:ext cx="51" cy="12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0" name="AutoShape 310"/>
              <p:cNvSpPr>
                <a:spLocks noChangeAspect="1" noChangeArrowheads="1"/>
              </p:cNvSpPr>
              <p:nvPr/>
            </p:nvSpPr>
            <p:spPr bwMode="auto">
              <a:xfrm>
                <a:off x="8462" y="4604"/>
                <a:ext cx="40" cy="4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32" name="Group 311"/>
              <p:cNvGrpSpPr>
                <a:grpSpLocks/>
              </p:cNvGrpSpPr>
              <p:nvPr/>
            </p:nvGrpSpPr>
            <p:grpSpPr bwMode="auto">
              <a:xfrm>
                <a:off x="7679" y="9564"/>
                <a:ext cx="133" cy="1238"/>
                <a:chOff x="7679" y="9564"/>
                <a:chExt cx="237" cy="1238"/>
              </a:xfrm>
            </p:grpSpPr>
            <p:grpSp>
              <p:nvGrpSpPr>
                <p:cNvPr id="2433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7679" y="10279"/>
                  <a:ext cx="237" cy="523"/>
                  <a:chOff x="3458" y="13325"/>
                  <a:chExt cx="393" cy="947"/>
                </a:xfrm>
              </p:grpSpPr>
              <p:grpSp>
                <p:nvGrpSpPr>
                  <p:cNvPr id="2434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7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68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435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5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66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grpSp>
              <p:nvGrpSpPr>
                <p:cNvPr id="2436" name="Group 319"/>
                <p:cNvGrpSpPr>
                  <a:grpSpLocks noChangeAspect="1"/>
                </p:cNvGrpSpPr>
                <p:nvPr/>
              </p:nvGrpSpPr>
              <p:grpSpPr bwMode="auto">
                <a:xfrm>
                  <a:off x="7689" y="9564"/>
                  <a:ext cx="225" cy="681"/>
                  <a:chOff x="3458" y="13325"/>
                  <a:chExt cx="393" cy="947"/>
                </a:xfrm>
              </p:grpSpPr>
              <p:grpSp>
                <p:nvGrpSpPr>
                  <p:cNvPr id="2437" name="Group 3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1" name="Rectangle 3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62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438" name="Group 3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9" name="Rectangle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60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sp>
            <p:nvSpPr>
              <p:cNvPr id="1762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8578" y="4445"/>
                <a:ext cx="189" cy="3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80808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39" name="Group 327"/>
              <p:cNvGrpSpPr>
                <a:grpSpLocks noChangeAspect="1"/>
              </p:cNvGrpSpPr>
              <p:nvPr/>
            </p:nvGrpSpPr>
            <p:grpSpPr bwMode="auto">
              <a:xfrm>
                <a:off x="8582" y="4444"/>
                <a:ext cx="192" cy="325"/>
                <a:chOff x="3458" y="13325"/>
                <a:chExt cx="787" cy="947"/>
              </a:xfrm>
            </p:grpSpPr>
            <p:grpSp>
              <p:nvGrpSpPr>
                <p:cNvPr id="2440" name="Group 32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1" name="Group 3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3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54" name="Rectangle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442" name="Group 33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1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52" name="Rectangle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grpSp>
              <p:nvGrpSpPr>
                <p:cNvPr id="2443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444" name="Group 3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7" name="Rectangle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48" name="Rectangle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445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5" name="Rectangle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746" name="Rectangle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sp>
            <p:nvSpPr>
              <p:cNvPr id="1764" name="Freeform 342"/>
              <p:cNvSpPr>
                <a:spLocks noChangeAspect="1"/>
              </p:cNvSpPr>
              <p:nvPr/>
            </p:nvSpPr>
            <p:spPr bwMode="auto">
              <a:xfrm>
                <a:off x="8045" y="5590"/>
                <a:ext cx="105" cy="34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110"/>
                  </a:cxn>
                  <a:cxn ang="0">
                    <a:pos x="0" y="345"/>
                  </a:cxn>
                  <a:cxn ang="0">
                    <a:pos x="105" y="345"/>
                  </a:cxn>
                  <a:cxn ang="0">
                    <a:pos x="105" y="70"/>
                  </a:cxn>
                  <a:cxn ang="0">
                    <a:pos x="80" y="0"/>
                  </a:cxn>
                </a:cxnLst>
                <a:rect l="0" t="0" r="r" b="b"/>
                <a:pathLst>
                  <a:path w="105" h="345">
                    <a:moveTo>
                      <a:pt x="80" y="0"/>
                    </a:moveTo>
                    <a:lnTo>
                      <a:pt x="0" y="110"/>
                    </a:lnTo>
                    <a:lnTo>
                      <a:pt x="0" y="345"/>
                    </a:lnTo>
                    <a:lnTo>
                      <a:pt x="105" y="345"/>
                    </a:lnTo>
                    <a:lnTo>
                      <a:pt x="105" y="70"/>
                    </a:lnTo>
                    <a:lnTo>
                      <a:pt x="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5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8490" y="4315"/>
                <a:ext cx="51" cy="1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6" name="AutoShape 344"/>
              <p:cNvSpPr>
                <a:spLocks noChangeAspect="1" noChangeArrowheads="1"/>
              </p:cNvSpPr>
              <p:nvPr/>
            </p:nvSpPr>
            <p:spPr bwMode="auto">
              <a:xfrm rot="5400000">
                <a:off x="7809" y="5784"/>
                <a:ext cx="227" cy="5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7" name="Freeform 345"/>
              <p:cNvSpPr>
                <a:spLocks noChangeAspect="1"/>
              </p:cNvSpPr>
              <p:nvPr/>
            </p:nvSpPr>
            <p:spPr bwMode="auto">
              <a:xfrm>
                <a:off x="7632" y="9836"/>
                <a:ext cx="57" cy="47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0" y="240"/>
                  </a:cxn>
                  <a:cxn ang="0">
                    <a:pos x="0" y="528"/>
                  </a:cxn>
                  <a:cxn ang="0">
                    <a:pos x="56" y="540"/>
                  </a:cxn>
                  <a:cxn ang="0">
                    <a:pos x="63" y="487"/>
                  </a:cxn>
                  <a:cxn ang="0">
                    <a:pos x="67" y="0"/>
                  </a:cxn>
                </a:cxnLst>
                <a:rect l="0" t="0" r="r" b="b"/>
                <a:pathLst>
                  <a:path w="67" h="540">
                    <a:moveTo>
                      <a:pt x="67" y="0"/>
                    </a:moveTo>
                    <a:lnTo>
                      <a:pt x="0" y="240"/>
                    </a:lnTo>
                    <a:lnTo>
                      <a:pt x="0" y="528"/>
                    </a:lnTo>
                    <a:lnTo>
                      <a:pt x="56" y="540"/>
                    </a:lnTo>
                    <a:lnTo>
                      <a:pt x="63" y="487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8" name="Rectangle 346"/>
              <p:cNvSpPr>
                <a:spLocks noChangeArrowheads="1"/>
              </p:cNvSpPr>
              <p:nvPr/>
            </p:nvSpPr>
            <p:spPr bwMode="auto">
              <a:xfrm>
                <a:off x="8305" y="595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69" name="Rectangle 347"/>
              <p:cNvSpPr>
                <a:spLocks noChangeArrowheads="1"/>
              </p:cNvSpPr>
              <p:nvPr/>
            </p:nvSpPr>
            <p:spPr bwMode="auto">
              <a:xfrm>
                <a:off x="8350" y="599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7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8450" y="4427"/>
                <a:ext cx="23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71" name="Rectangle 349"/>
              <p:cNvSpPr>
                <a:spLocks noChangeArrowheads="1"/>
              </p:cNvSpPr>
              <p:nvPr/>
            </p:nvSpPr>
            <p:spPr bwMode="auto">
              <a:xfrm>
                <a:off x="8675" y="4455"/>
                <a:ext cx="34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72" name="Freeform 350"/>
              <p:cNvSpPr>
                <a:spLocks/>
              </p:cNvSpPr>
              <p:nvPr/>
            </p:nvSpPr>
            <p:spPr bwMode="auto">
              <a:xfrm>
                <a:off x="8834" y="5776"/>
                <a:ext cx="125" cy="15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3"/>
                  </a:cxn>
                  <a:cxn ang="0">
                    <a:pos x="101" y="157"/>
                  </a:cxn>
                  <a:cxn ang="0">
                    <a:pos x="125" y="153"/>
                  </a:cxn>
                  <a:cxn ang="0">
                    <a:pos x="28" y="4"/>
                  </a:cxn>
                  <a:cxn ang="0">
                    <a:pos x="2" y="0"/>
                  </a:cxn>
                </a:cxnLst>
                <a:rect l="0" t="0" r="r" b="b"/>
                <a:pathLst>
                  <a:path w="125" h="157">
                    <a:moveTo>
                      <a:pt x="2" y="0"/>
                    </a:moveTo>
                    <a:lnTo>
                      <a:pt x="0" y="113"/>
                    </a:lnTo>
                    <a:lnTo>
                      <a:pt x="101" y="157"/>
                    </a:lnTo>
                    <a:lnTo>
                      <a:pt x="125" y="153"/>
                    </a:lnTo>
                    <a:lnTo>
                      <a:pt x="28" y="4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FFFFFF"/>
                  </a:gs>
                  <a:gs pos="100000">
                    <a:srgbClr val="404040"/>
                  </a:gs>
                </a:gsLst>
                <a:lin ang="1890000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73" name="AutoShape 351"/>
              <p:cNvCxnSpPr>
                <a:cxnSpLocks noChangeShapeType="1"/>
              </p:cNvCxnSpPr>
              <p:nvPr/>
            </p:nvCxnSpPr>
            <p:spPr bwMode="auto">
              <a:xfrm>
                <a:off x="8839" y="5802"/>
                <a:ext cx="94" cy="12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4" name="AutoShape 352"/>
              <p:cNvSpPr>
                <a:spLocks noChangeArrowheads="1"/>
              </p:cNvSpPr>
              <p:nvPr/>
            </p:nvSpPr>
            <p:spPr bwMode="auto">
              <a:xfrm>
                <a:off x="8239" y="5662"/>
                <a:ext cx="51" cy="113"/>
              </a:xfrm>
              <a:prstGeom prst="flowChartManualOperation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75" name="AutoShape 353"/>
              <p:cNvSpPr>
                <a:spLocks noChangeArrowheads="1"/>
              </p:cNvSpPr>
              <p:nvPr/>
            </p:nvSpPr>
            <p:spPr bwMode="auto">
              <a:xfrm rot="16200000">
                <a:off x="8477" y="5735"/>
                <a:ext cx="233" cy="51"/>
              </a:xfrm>
              <a:prstGeom prst="homePlate">
                <a:avLst>
                  <a:gd name="adj" fmla="val 96089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76" name="AutoShape 354"/>
              <p:cNvSpPr>
                <a:spLocks noChangeArrowheads="1"/>
              </p:cNvSpPr>
              <p:nvPr/>
            </p:nvSpPr>
            <p:spPr bwMode="auto">
              <a:xfrm>
                <a:off x="8114" y="3588"/>
                <a:ext cx="101" cy="128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1777" name="AutoShape 355"/>
              <p:cNvCxnSpPr>
                <a:cxnSpLocks noChangeShapeType="1"/>
              </p:cNvCxnSpPr>
              <p:nvPr/>
            </p:nvCxnSpPr>
            <p:spPr bwMode="auto">
              <a:xfrm>
                <a:off x="8081" y="3369"/>
                <a:ext cx="690" cy="0"/>
              </a:xfrm>
              <a:prstGeom prst="straightConnector1">
                <a:avLst/>
              </a:prstGeom>
              <a:noFill/>
              <a:ln w="3175">
                <a:solidFill>
                  <a:srgbClr val="7F7F7F"/>
                </a:solidFill>
                <a:round/>
                <a:headEnd/>
                <a:tailEnd/>
              </a:ln>
            </p:spPr>
          </p:cxnSp>
          <p:cxnSp>
            <p:nvCxnSpPr>
              <p:cNvPr id="1778" name="AutoShape 356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97" y="2921"/>
                <a:ext cx="0" cy="949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9" name="Rectangle 357"/>
              <p:cNvSpPr>
                <a:spLocks noChangeArrowheads="1"/>
              </p:cNvSpPr>
              <p:nvPr/>
            </p:nvSpPr>
            <p:spPr bwMode="auto">
              <a:xfrm>
                <a:off x="78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0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7848" y="6895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1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8853" y="6820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2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8770" y="6819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3" name="Rectangle 361"/>
              <p:cNvSpPr>
                <a:spLocks noChangeArrowheads="1"/>
              </p:cNvSpPr>
              <p:nvPr/>
            </p:nvSpPr>
            <p:spPr bwMode="auto">
              <a:xfrm>
                <a:off x="90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4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9048" y="6896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5" name="Rectangle 363"/>
              <p:cNvSpPr>
                <a:spLocks noChangeArrowheads="1"/>
              </p:cNvSpPr>
              <p:nvPr/>
            </p:nvSpPr>
            <p:spPr bwMode="auto">
              <a:xfrm>
                <a:off x="8925" y="14517"/>
                <a:ext cx="57" cy="10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786" name="Text Box 364"/>
              <p:cNvSpPr txBox="1">
                <a:spLocks noChangeArrowheads="1"/>
              </p:cNvSpPr>
              <p:nvPr/>
            </p:nvSpPr>
            <p:spPr bwMode="auto">
              <a:xfrm>
                <a:off x="8765" y="14416"/>
                <a:ext cx="359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305">
                  <a:spcAft>
                    <a:spcPts val="1000"/>
                  </a:spcAft>
                </a:pPr>
                <a:r>
                  <a:rPr lang="de-DE" sz="400" dirty="0" smtClean="0">
                    <a:latin typeface="+mn-lt"/>
                    <a:cs typeface="Arial" pitchFamily="34" charset="0"/>
                  </a:rPr>
                  <a:t>I</a:t>
                </a:r>
              </a:p>
            </p:txBody>
          </p:sp>
          <p:cxnSp>
            <p:nvCxnSpPr>
              <p:cNvPr id="2446" name="AutoShape 36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510" y="2325"/>
                <a:ext cx="1" cy="59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47" name="Rectangle 366"/>
              <p:cNvSpPr>
                <a:spLocks noChangeArrowheads="1"/>
              </p:cNvSpPr>
              <p:nvPr/>
            </p:nvSpPr>
            <p:spPr bwMode="auto">
              <a:xfrm>
                <a:off x="8281" y="5781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48" name="Rectangle 367"/>
              <p:cNvSpPr>
                <a:spLocks noChangeArrowheads="1"/>
              </p:cNvSpPr>
              <p:nvPr/>
            </p:nvSpPr>
            <p:spPr bwMode="auto">
              <a:xfrm>
                <a:off x="8230" y="5780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49" name="Group 368"/>
              <p:cNvGrpSpPr>
                <a:grpSpLocks/>
              </p:cNvGrpSpPr>
              <p:nvPr/>
            </p:nvGrpSpPr>
            <p:grpSpPr bwMode="auto">
              <a:xfrm>
                <a:off x="7433" y="14700"/>
                <a:ext cx="292" cy="1136"/>
                <a:chOff x="7433" y="14700"/>
                <a:chExt cx="292" cy="1136"/>
              </a:xfrm>
            </p:grpSpPr>
            <p:cxnSp>
              <p:nvCxnSpPr>
                <p:cNvPr id="2735" name="AutoShape 36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6" name="AutoShape 37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7" name="AutoShape 37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8" name="AutoShape 37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9" name="AutoShape 3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40" name="AutoShape 374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0" name="AutoShape 375"/>
              <p:cNvSpPr>
                <a:spLocks noChangeAspect="1" noChangeArrowheads="1"/>
              </p:cNvSpPr>
              <p:nvPr/>
            </p:nvSpPr>
            <p:spPr bwMode="auto">
              <a:xfrm>
                <a:off x="8062" y="14697"/>
                <a:ext cx="724" cy="114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51" name="Group 376"/>
              <p:cNvGrpSpPr>
                <a:grpSpLocks/>
              </p:cNvGrpSpPr>
              <p:nvPr/>
            </p:nvGrpSpPr>
            <p:grpSpPr bwMode="auto">
              <a:xfrm>
                <a:off x="8413" y="14654"/>
                <a:ext cx="290" cy="1181"/>
                <a:chOff x="8413" y="14654"/>
                <a:chExt cx="331" cy="1189"/>
              </a:xfrm>
            </p:grpSpPr>
            <p:cxnSp>
              <p:nvCxnSpPr>
                <p:cNvPr id="2730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8424" y="14658"/>
                  <a:ext cx="32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1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8420" y="14662"/>
                  <a:ext cx="260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2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4"/>
                  <a:ext cx="18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3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8"/>
                  <a:ext cx="104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4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8413" y="14665"/>
                  <a:ext cx="56" cy="117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2" name="Group 382"/>
              <p:cNvGrpSpPr>
                <a:grpSpLocks/>
              </p:cNvGrpSpPr>
              <p:nvPr/>
            </p:nvGrpSpPr>
            <p:grpSpPr bwMode="auto">
              <a:xfrm>
                <a:off x="8115" y="14655"/>
                <a:ext cx="308" cy="1189"/>
                <a:chOff x="8115" y="14655"/>
                <a:chExt cx="308" cy="1189"/>
              </a:xfrm>
            </p:grpSpPr>
            <p:cxnSp>
              <p:nvCxnSpPr>
                <p:cNvPr id="2725" name="AutoShape 3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15" y="1466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6" name="AutoShape 3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75" y="1465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7" name="AutoShape 3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8250" y="1466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8" name="AutoShape 3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21" y="1465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9" name="AutoShape 3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74" y="1467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3" name="Freeform 388"/>
              <p:cNvSpPr>
                <a:spLocks noChangeAspect="1"/>
              </p:cNvSpPr>
              <p:nvPr/>
            </p:nvSpPr>
            <p:spPr bwMode="auto">
              <a:xfrm>
                <a:off x="7383" y="14697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54" name="AutoShape 389"/>
              <p:cNvSpPr>
                <a:spLocks noChangeAspect="1" noChangeArrowheads="1"/>
              </p:cNvSpPr>
              <p:nvPr/>
            </p:nvSpPr>
            <p:spPr bwMode="auto">
              <a:xfrm>
                <a:off x="8061" y="14674"/>
                <a:ext cx="724" cy="1165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55" name="Freeform 390"/>
              <p:cNvSpPr>
                <a:spLocks noChangeAspect="1"/>
              </p:cNvSpPr>
              <p:nvPr/>
            </p:nvSpPr>
            <p:spPr bwMode="auto">
              <a:xfrm flipH="1">
                <a:off x="9066" y="14701"/>
                <a:ext cx="331" cy="878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56" name="Group 391"/>
              <p:cNvGrpSpPr>
                <a:grpSpLocks/>
              </p:cNvGrpSpPr>
              <p:nvPr/>
            </p:nvGrpSpPr>
            <p:grpSpPr bwMode="auto">
              <a:xfrm flipH="1">
                <a:off x="9125" y="14720"/>
                <a:ext cx="240" cy="866"/>
                <a:chOff x="7433" y="14700"/>
                <a:chExt cx="292" cy="1136"/>
              </a:xfrm>
            </p:grpSpPr>
            <p:cxnSp>
              <p:nvCxnSpPr>
                <p:cNvPr id="2719" name="AutoShape 39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0" name="AutoShape 3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1" name="AutoShape 39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2" name="AutoShape 3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3" name="AutoShape 3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4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7" name="Group 398"/>
              <p:cNvGrpSpPr>
                <a:grpSpLocks/>
              </p:cNvGrpSpPr>
              <p:nvPr/>
            </p:nvGrpSpPr>
            <p:grpSpPr bwMode="auto">
              <a:xfrm>
                <a:off x="7696" y="11616"/>
                <a:ext cx="204" cy="289"/>
                <a:chOff x="7696" y="11616"/>
                <a:chExt cx="204" cy="289"/>
              </a:xfrm>
            </p:grpSpPr>
            <p:sp>
              <p:nvSpPr>
                <p:cNvPr id="2709" name="Rectangle 399"/>
                <p:cNvSpPr>
                  <a:spLocks noChangeArrowheads="1"/>
                </p:cNvSpPr>
                <p:nvPr/>
              </p:nvSpPr>
              <p:spPr bwMode="auto">
                <a:xfrm>
                  <a:off x="7705" y="11617"/>
                  <a:ext cx="28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grpSp>
              <p:nvGrpSpPr>
                <p:cNvPr id="2459" name="Group 400"/>
                <p:cNvGrpSpPr>
                  <a:grpSpLocks/>
                </p:cNvGrpSpPr>
                <p:nvPr/>
              </p:nvGrpSpPr>
              <p:grpSpPr bwMode="auto">
                <a:xfrm>
                  <a:off x="7696" y="11807"/>
                  <a:ext cx="204" cy="98"/>
                  <a:chOff x="5897" y="11764"/>
                  <a:chExt cx="469" cy="98"/>
                </a:xfrm>
              </p:grpSpPr>
              <p:cxnSp>
                <p:nvCxnSpPr>
                  <p:cNvPr id="2716" name="AutoShape 4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7" name="AutoShape 40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8" name="AutoShape 40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466" name="Group 404"/>
                <p:cNvGrpSpPr>
                  <a:grpSpLocks/>
                </p:cNvGrpSpPr>
                <p:nvPr/>
              </p:nvGrpSpPr>
              <p:grpSpPr bwMode="auto">
                <a:xfrm>
                  <a:off x="7740" y="11616"/>
                  <a:ext cx="159" cy="147"/>
                  <a:chOff x="7764" y="11617"/>
                  <a:chExt cx="104" cy="147"/>
                </a:xfrm>
              </p:grpSpPr>
              <p:cxnSp>
                <p:nvCxnSpPr>
                  <p:cNvPr id="2712" name="AutoShape 40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666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3" name="AutoShape 406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14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4" name="AutoShape 40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60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5" name="AutoShape 40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6" y="11617"/>
                    <a:ext cx="102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2458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7931" y="13718"/>
                <a:ext cx="484" cy="185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67" name="Group 410"/>
              <p:cNvGrpSpPr>
                <a:grpSpLocks/>
              </p:cNvGrpSpPr>
              <p:nvPr/>
            </p:nvGrpSpPr>
            <p:grpSpPr bwMode="auto">
              <a:xfrm>
                <a:off x="8184" y="14697"/>
                <a:ext cx="240" cy="870"/>
                <a:chOff x="7095" y="13995"/>
                <a:chExt cx="308" cy="1189"/>
              </a:xfrm>
            </p:grpSpPr>
            <p:cxnSp>
              <p:nvCxnSpPr>
                <p:cNvPr id="2704" name="AutoShape 41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095" y="1400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5" name="AutoShape 41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55" y="1399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6" name="AutoShape 4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0" y="1400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7" name="AutoShape 41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01" y="1399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8" name="AutoShape 41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54" y="1401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60" name="AutoShape 416"/>
              <p:cNvSpPr>
                <a:spLocks noChangeArrowheads="1"/>
              </p:cNvSpPr>
              <p:nvPr/>
            </p:nvSpPr>
            <p:spPr bwMode="auto">
              <a:xfrm>
                <a:off x="8407" y="15207"/>
                <a:ext cx="28" cy="4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61" name="AutoShape 417"/>
              <p:cNvSpPr>
                <a:spLocks noChangeArrowheads="1"/>
              </p:cNvSpPr>
              <p:nvPr/>
            </p:nvSpPr>
            <p:spPr bwMode="auto">
              <a:xfrm>
                <a:off x="8407" y="15484"/>
                <a:ext cx="23" cy="1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62" name="Rectangle 418"/>
              <p:cNvSpPr>
                <a:spLocks noChangeArrowheads="1"/>
              </p:cNvSpPr>
              <p:nvPr/>
            </p:nvSpPr>
            <p:spPr bwMode="auto">
              <a:xfrm>
                <a:off x="7693" y="9239"/>
                <a:ext cx="215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63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7916" y="9241"/>
                <a:ext cx="484" cy="28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64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8943" y="9242"/>
                <a:ext cx="222" cy="28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65" name="Rectangle 421"/>
              <p:cNvSpPr>
                <a:spLocks noChangeArrowheads="1"/>
              </p:cNvSpPr>
              <p:nvPr/>
            </p:nvSpPr>
            <p:spPr bwMode="auto">
              <a:xfrm>
                <a:off x="8452" y="9250"/>
                <a:ext cx="523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468" name="Group 422"/>
              <p:cNvGrpSpPr>
                <a:grpSpLocks noChangeAspect="1"/>
              </p:cNvGrpSpPr>
              <p:nvPr/>
            </p:nvGrpSpPr>
            <p:grpSpPr bwMode="auto">
              <a:xfrm>
                <a:off x="7933" y="9231"/>
                <a:ext cx="210" cy="305"/>
                <a:chOff x="3458" y="13325"/>
                <a:chExt cx="393" cy="947"/>
              </a:xfrm>
            </p:grpSpPr>
            <p:grpSp>
              <p:nvGrpSpPr>
                <p:cNvPr id="2469" name="Group 42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2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703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474" name="Group 42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0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701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2475" name="Group 429"/>
              <p:cNvGrpSpPr>
                <a:grpSpLocks noChangeAspect="1"/>
              </p:cNvGrpSpPr>
              <p:nvPr/>
            </p:nvGrpSpPr>
            <p:grpSpPr bwMode="auto">
              <a:xfrm>
                <a:off x="8618" y="9231"/>
                <a:ext cx="173" cy="193"/>
                <a:chOff x="3458" y="13325"/>
                <a:chExt cx="393" cy="947"/>
              </a:xfrm>
            </p:grpSpPr>
            <p:grpSp>
              <p:nvGrpSpPr>
                <p:cNvPr id="2476" name="Group 43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6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97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477" name="Group 43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9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2482" name="Group 436"/>
              <p:cNvGrpSpPr>
                <a:grpSpLocks noChangeAspect="1"/>
              </p:cNvGrpSpPr>
              <p:nvPr/>
            </p:nvGrpSpPr>
            <p:grpSpPr bwMode="auto">
              <a:xfrm>
                <a:off x="8454" y="9230"/>
                <a:ext cx="165" cy="276"/>
                <a:chOff x="3458" y="13325"/>
                <a:chExt cx="393" cy="947"/>
              </a:xfrm>
            </p:grpSpPr>
            <p:grpSp>
              <p:nvGrpSpPr>
                <p:cNvPr id="2486" name="Group 43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0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91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488" name="Group 44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8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89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2495" name="Group 443"/>
              <p:cNvGrpSpPr>
                <a:grpSpLocks noChangeAspect="1"/>
              </p:cNvGrpSpPr>
              <p:nvPr/>
            </p:nvGrpSpPr>
            <p:grpSpPr bwMode="auto">
              <a:xfrm>
                <a:off x="8791" y="9231"/>
                <a:ext cx="188" cy="193"/>
                <a:chOff x="3458" y="13325"/>
                <a:chExt cx="393" cy="947"/>
              </a:xfrm>
            </p:grpSpPr>
            <p:grpSp>
              <p:nvGrpSpPr>
                <p:cNvPr id="1731" name="Group 44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4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85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1736" name="Group 44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2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83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</p:grpSp>
          <p:sp>
            <p:nvSpPr>
              <p:cNvPr id="247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8600" y="9427"/>
                <a:ext cx="342" cy="1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70707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2471" name="AutoShape 451"/>
              <p:cNvCxnSpPr>
                <a:cxnSpLocks noChangeShapeType="1"/>
              </p:cNvCxnSpPr>
              <p:nvPr/>
            </p:nvCxnSpPr>
            <p:spPr bwMode="auto">
              <a:xfrm>
                <a:off x="7681" y="9234"/>
                <a:ext cx="14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72" name="Rectangle 452"/>
              <p:cNvSpPr>
                <a:spLocks noChangeArrowheads="1"/>
              </p:cNvSpPr>
              <p:nvPr/>
            </p:nvSpPr>
            <p:spPr bwMode="auto">
              <a:xfrm>
                <a:off x="8875" y="923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73" name="Rectangle 453"/>
              <p:cNvSpPr>
                <a:spLocks noChangeArrowheads="1"/>
              </p:cNvSpPr>
              <p:nvPr/>
            </p:nvSpPr>
            <p:spPr bwMode="auto">
              <a:xfrm>
                <a:off x="8443" y="9503"/>
                <a:ext cx="197" cy="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8D8D8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1744" name="Group 454"/>
              <p:cNvGrpSpPr>
                <a:grpSpLocks noChangeAspect="1"/>
              </p:cNvGrpSpPr>
              <p:nvPr/>
            </p:nvGrpSpPr>
            <p:grpSpPr bwMode="auto">
              <a:xfrm>
                <a:off x="7841" y="10279"/>
                <a:ext cx="77" cy="523"/>
                <a:chOff x="3458" y="13325"/>
                <a:chExt cx="196" cy="947"/>
              </a:xfrm>
            </p:grpSpPr>
            <p:sp>
              <p:nvSpPr>
                <p:cNvPr id="2678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679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grpSp>
            <p:nvGrpSpPr>
              <p:cNvPr id="1751" name="Group 457"/>
              <p:cNvGrpSpPr>
                <a:grpSpLocks noChangeAspect="1"/>
              </p:cNvGrpSpPr>
              <p:nvPr/>
            </p:nvGrpSpPr>
            <p:grpSpPr bwMode="auto">
              <a:xfrm>
                <a:off x="7836" y="9564"/>
                <a:ext cx="73" cy="681"/>
                <a:chOff x="3458" y="13325"/>
                <a:chExt cx="196" cy="947"/>
              </a:xfrm>
            </p:grpSpPr>
            <p:sp>
              <p:nvSpPr>
                <p:cNvPr id="2676" name="Rectangle 45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677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grpSp>
            <p:nvGrpSpPr>
              <p:cNvPr id="1752" name="Group 460"/>
              <p:cNvGrpSpPr>
                <a:grpSpLocks/>
              </p:cNvGrpSpPr>
              <p:nvPr/>
            </p:nvGrpSpPr>
            <p:grpSpPr bwMode="auto">
              <a:xfrm>
                <a:off x="8818" y="9564"/>
                <a:ext cx="93" cy="1238"/>
                <a:chOff x="7476" y="10134"/>
                <a:chExt cx="78" cy="1238"/>
              </a:xfrm>
            </p:grpSpPr>
            <p:grpSp>
              <p:nvGrpSpPr>
                <p:cNvPr id="1753" name="Group 461"/>
                <p:cNvGrpSpPr>
                  <a:grpSpLocks noChangeAspect="1"/>
                </p:cNvGrpSpPr>
                <p:nvPr/>
              </p:nvGrpSpPr>
              <p:grpSpPr bwMode="auto">
                <a:xfrm>
                  <a:off x="7477" y="10849"/>
                  <a:ext cx="77" cy="523"/>
                  <a:chOff x="3458" y="13325"/>
                  <a:chExt cx="196" cy="947"/>
                </a:xfrm>
              </p:grpSpPr>
              <p:sp>
                <p:nvSpPr>
                  <p:cNvPr id="2674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75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1754" name="Group 464"/>
                <p:cNvGrpSpPr>
                  <a:grpSpLocks noChangeAspect="1"/>
                </p:cNvGrpSpPr>
                <p:nvPr/>
              </p:nvGrpSpPr>
              <p:grpSpPr bwMode="auto">
                <a:xfrm>
                  <a:off x="7476" y="10134"/>
                  <a:ext cx="73" cy="681"/>
                  <a:chOff x="3458" y="13325"/>
                  <a:chExt cx="196" cy="947"/>
                </a:xfrm>
              </p:grpSpPr>
              <p:sp>
                <p:nvSpPr>
                  <p:cNvPr id="2672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73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1761" name="Group 467"/>
              <p:cNvGrpSpPr>
                <a:grpSpLocks/>
              </p:cNvGrpSpPr>
              <p:nvPr/>
            </p:nvGrpSpPr>
            <p:grpSpPr bwMode="auto">
              <a:xfrm>
                <a:off x="8414" y="9564"/>
                <a:ext cx="373" cy="1243"/>
                <a:chOff x="8414" y="9564"/>
                <a:chExt cx="418" cy="1243"/>
              </a:xfrm>
            </p:grpSpPr>
            <p:grpSp>
              <p:nvGrpSpPr>
                <p:cNvPr id="1763" name="Group 468"/>
                <p:cNvGrpSpPr>
                  <a:grpSpLocks noChangeAspect="1"/>
                </p:cNvGrpSpPr>
                <p:nvPr/>
              </p:nvGrpSpPr>
              <p:grpSpPr bwMode="auto">
                <a:xfrm>
                  <a:off x="8414" y="10284"/>
                  <a:ext cx="418" cy="523"/>
                  <a:chOff x="3458" y="13325"/>
                  <a:chExt cx="787" cy="947"/>
                </a:xfrm>
              </p:grpSpPr>
              <p:grpSp>
                <p:nvGrpSpPr>
                  <p:cNvPr id="1787" name="Group 4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88" name="Group 47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8" name="Rectangl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69" name="Rectangl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1789" name="Group 4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6" name="Rectangl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67" name="Rectangl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1790" name="Group 4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1791" name="Group 4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2" name="Rectangl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63" name="Rectangl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498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0" name="Rectangl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61" name="Rectangl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499" name="Group 483"/>
                <p:cNvGrpSpPr>
                  <a:grpSpLocks noChangeAspect="1"/>
                </p:cNvGrpSpPr>
                <p:nvPr/>
              </p:nvGrpSpPr>
              <p:grpSpPr bwMode="auto">
                <a:xfrm>
                  <a:off x="8414" y="9564"/>
                  <a:ext cx="418" cy="681"/>
                  <a:chOff x="3458" y="13325"/>
                  <a:chExt cx="787" cy="947"/>
                </a:xfrm>
              </p:grpSpPr>
              <p:grpSp>
                <p:nvGrpSpPr>
                  <p:cNvPr id="2503" name="Group 4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09" name="Group 4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4" name="Rectangl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55" name="Rectangl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519" name="Group 4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2" name="Rectangl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53" name="Rectangl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538" name="Group 4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75" name="Group 4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8" name="Rectangle 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49" name="Rectangl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576" name="Group 4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6" name="Rectangl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47" name="Rectangl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</p:grpSp>
          <p:cxnSp>
            <p:nvCxnSpPr>
              <p:cNvPr id="2478" name="AutoShape 498"/>
              <p:cNvCxnSpPr>
                <a:cxnSpLocks noChangeShapeType="1"/>
              </p:cNvCxnSpPr>
              <p:nvPr/>
            </p:nvCxnSpPr>
            <p:spPr bwMode="auto">
              <a:xfrm>
                <a:off x="7719" y="9562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79" name="AutoShape 499"/>
              <p:cNvCxnSpPr>
                <a:cxnSpLocks noChangeShapeType="1"/>
              </p:cNvCxnSpPr>
              <p:nvPr/>
            </p:nvCxnSpPr>
            <p:spPr bwMode="auto">
              <a:xfrm>
                <a:off x="7698" y="10283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0" name="AutoShape 500"/>
              <p:cNvCxnSpPr>
                <a:cxnSpLocks noChangeShapeType="1"/>
              </p:cNvCxnSpPr>
              <p:nvPr/>
            </p:nvCxnSpPr>
            <p:spPr bwMode="auto">
              <a:xfrm>
                <a:off x="7688" y="10807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1" name="AutoShape 501"/>
              <p:cNvCxnSpPr>
                <a:cxnSpLocks noChangeShapeType="1"/>
              </p:cNvCxnSpPr>
              <p:nvPr/>
            </p:nvCxnSpPr>
            <p:spPr bwMode="auto">
              <a:xfrm>
                <a:off x="7691" y="10246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77" name="Group 502"/>
              <p:cNvGrpSpPr>
                <a:grpSpLocks/>
              </p:cNvGrpSpPr>
              <p:nvPr/>
            </p:nvGrpSpPr>
            <p:grpSpPr bwMode="auto">
              <a:xfrm>
                <a:off x="8432" y="9792"/>
                <a:ext cx="795" cy="858"/>
                <a:chOff x="8432" y="9792"/>
                <a:chExt cx="795" cy="858"/>
              </a:xfrm>
            </p:grpSpPr>
            <p:grpSp>
              <p:nvGrpSpPr>
                <p:cNvPr id="2578" name="Group 503"/>
                <p:cNvGrpSpPr>
                  <a:grpSpLocks/>
                </p:cNvGrpSpPr>
                <p:nvPr/>
              </p:nvGrpSpPr>
              <p:grpSpPr bwMode="auto">
                <a:xfrm>
                  <a:off x="8712" y="10354"/>
                  <a:ext cx="87" cy="296"/>
                  <a:chOff x="8712" y="10354"/>
                  <a:chExt cx="87" cy="296"/>
                </a:xfrm>
              </p:grpSpPr>
              <p:sp>
                <p:nvSpPr>
                  <p:cNvPr id="2638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12" y="10354"/>
                    <a:ext cx="87" cy="296"/>
                  </a:xfrm>
                  <a:prstGeom prst="rect">
                    <a:avLst/>
                  </a:prstGeom>
                  <a:solidFill>
                    <a:srgbClr val="BFBF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39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31" y="10376"/>
                    <a:ext cx="45" cy="110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579" name="Group 506"/>
                <p:cNvGrpSpPr>
                  <a:grpSpLocks/>
                </p:cNvGrpSpPr>
                <p:nvPr/>
              </p:nvGrpSpPr>
              <p:grpSpPr bwMode="auto">
                <a:xfrm>
                  <a:off x="8432" y="9792"/>
                  <a:ext cx="795" cy="520"/>
                  <a:chOff x="8432" y="9792"/>
                  <a:chExt cx="795" cy="520"/>
                </a:xfrm>
              </p:grpSpPr>
              <p:sp>
                <p:nvSpPr>
                  <p:cNvPr id="2633" name="Freeform 507"/>
                  <p:cNvSpPr>
                    <a:spLocks/>
                  </p:cNvSpPr>
                  <p:nvPr/>
                </p:nvSpPr>
                <p:spPr bwMode="auto">
                  <a:xfrm flipH="1">
                    <a:off x="9170" y="9836"/>
                    <a:ext cx="57" cy="476"/>
                  </a:xfrm>
                  <a:custGeom>
                    <a:avLst/>
                    <a:gdLst/>
                    <a:ahLst/>
                    <a:cxnLst>
                      <a:cxn ang="0">
                        <a:pos x="67" y="0"/>
                      </a:cxn>
                      <a:cxn ang="0">
                        <a:pos x="0" y="240"/>
                      </a:cxn>
                      <a:cxn ang="0">
                        <a:pos x="0" y="528"/>
                      </a:cxn>
                      <a:cxn ang="0">
                        <a:pos x="56" y="540"/>
                      </a:cxn>
                      <a:cxn ang="0">
                        <a:pos x="63" y="487"/>
                      </a:cxn>
                      <a:cxn ang="0">
                        <a:pos x="67" y="0"/>
                      </a:cxn>
                    </a:cxnLst>
                    <a:rect l="0" t="0" r="r" b="b"/>
                    <a:pathLst>
                      <a:path w="67" h="540">
                        <a:moveTo>
                          <a:pt x="67" y="0"/>
                        </a:moveTo>
                        <a:lnTo>
                          <a:pt x="0" y="240"/>
                        </a:lnTo>
                        <a:lnTo>
                          <a:pt x="0" y="528"/>
                        </a:lnTo>
                        <a:lnTo>
                          <a:pt x="56" y="540"/>
                        </a:lnTo>
                        <a:lnTo>
                          <a:pt x="63" y="487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grpSp>
                <p:nvGrpSpPr>
                  <p:cNvPr id="2581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8432" y="9792"/>
                    <a:ext cx="381" cy="513"/>
                    <a:chOff x="8432" y="9792"/>
                    <a:chExt cx="381" cy="513"/>
                  </a:xfrm>
                </p:grpSpPr>
                <p:sp>
                  <p:nvSpPr>
                    <p:cNvPr id="2635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670" y="9833"/>
                      <a:ext cx="143" cy="36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636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32" y="9792"/>
                      <a:ext cx="90" cy="467"/>
                    </a:xfrm>
                    <a:prstGeom prst="rect">
                      <a:avLst/>
                    </a:prstGeom>
                    <a:solidFill>
                      <a:srgbClr val="F2F2F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637" name="Freeform 5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450" y="9815"/>
                      <a:ext cx="60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0"/>
                        </a:cxn>
                        <a:cxn ang="0">
                          <a:pos x="0" y="195"/>
                        </a:cxn>
                        <a:cxn ang="0">
                          <a:pos x="6" y="490"/>
                        </a:cxn>
                        <a:cxn ang="0">
                          <a:pos x="48" y="490"/>
                        </a:cxn>
                        <a:cxn ang="0">
                          <a:pos x="60" y="190"/>
                        </a:cxn>
                        <a:cxn ang="0">
                          <a:pos x="30" y="0"/>
                        </a:cxn>
                      </a:cxnLst>
                      <a:rect l="0" t="0" r="r" b="b"/>
                      <a:pathLst>
                        <a:path w="60" h="490">
                          <a:moveTo>
                            <a:pt x="30" y="0"/>
                          </a:moveTo>
                          <a:lnTo>
                            <a:pt x="0" y="195"/>
                          </a:lnTo>
                          <a:lnTo>
                            <a:pt x="6" y="490"/>
                          </a:lnTo>
                          <a:lnTo>
                            <a:pt x="48" y="490"/>
                          </a:lnTo>
                          <a:lnTo>
                            <a:pt x="60" y="190"/>
                          </a:lnTo>
                          <a:lnTo>
                            <a:pt x="30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6350">
                      <a:solidFill>
                        <a:srgbClr val="5A5A5A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sp>
            <p:nvSpPr>
              <p:cNvPr id="2483" name="AutoShape 512"/>
              <p:cNvSpPr>
                <a:spLocks noChangeArrowheads="1"/>
              </p:cNvSpPr>
              <p:nvPr/>
            </p:nvSpPr>
            <p:spPr bwMode="auto">
              <a:xfrm>
                <a:off x="8069" y="3791"/>
                <a:ext cx="138" cy="165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84" name="AutoShape 513"/>
              <p:cNvSpPr>
                <a:spLocks noChangeArrowheads="1"/>
              </p:cNvSpPr>
              <p:nvPr/>
            </p:nvSpPr>
            <p:spPr bwMode="auto">
              <a:xfrm>
                <a:off x="8096" y="3810"/>
                <a:ext cx="78" cy="128"/>
              </a:xfrm>
              <a:prstGeom prst="parallelogram">
                <a:avLst>
                  <a:gd name="adj" fmla="val 2179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85" name="Freeform 514"/>
              <p:cNvSpPr>
                <a:spLocks/>
              </p:cNvSpPr>
              <p:nvPr/>
            </p:nvSpPr>
            <p:spPr bwMode="auto">
              <a:xfrm>
                <a:off x="7766" y="6413"/>
                <a:ext cx="38" cy="12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4" y="3"/>
                  </a:cxn>
                  <a:cxn ang="0">
                    <a:pos x="38" y="0"/>
                  </a:cxn>
                  <a:cxn ang="0">
                    <a:pos x="0" y="120"/>
                  </a:cxn>
                </a:cxnLst>
                <a:rect l="0" t="0" r="r" b="b"/>
                <a:pathLst>
                  <a:path w="38" h="120">
                    <a:moveTo>
                      <a:pt x="0" y="120"/>
                    </a:moveTo>
                    <a:lnTo>
                      <a:pt x="4" y="3"/>
                    </a:lnTo>
                    <a:lnTo>
                      <a:pt x="38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582" name="Group 515"/>
              <p:cNvGrpSpPr>
                <a:grpSpLocks noChangeAspect="1"/>
              </p:cNvGrpSpPr>
              <p:nvPr/>
            </p:nvGrpSpPr>
            <p:grpSpPr bwMode="auto">
              <a:xfrm>
                <a:off x="7699" y="6789"/>
                <a:ext cx="1461" cy="375"/>
                <a:chOff x="4672" y="13329"/>
                <a:chExt cx="3059" cy="948"/>
              </a:xfrm>
            </p:grpSpPr>
            <p:grpSp>
              <p:nvGrpSpPr>
                <p:cNvPr id="2587" name="Group 516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629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2630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2588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89" name="Group 5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90" name="Group 5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7" name="Rectangl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28" name="Rectangl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595" name="Group 52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5" name="Rectangl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26" name="Rectangl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596" name="Group 5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1" name="Group 5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1" name="Rectangl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22" name="Rectangl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602" name="Group 5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9" name="Rectangle 5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20" name="Rectangl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603" name="Group 534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04" name="Group 53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9" name="Group 5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3" name="Rectangl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14" name="Rectangl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610" name="Group 5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1" name="Rectangl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12" name="Rectangl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615" name="Group 5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16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7" name="Rectangl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08" name="Rectangle 5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617" name="Group 5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5" name="Rectangl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06" name="Rectangl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618" name="Group 549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23" name="Group 5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24" name="Group 55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9" name="Rectangl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600" name="Rectangl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631" name="Group 5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7" name="Rectangl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598" name="Rectangl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  <p:grpSp>
                <p:nvGrpSpPr>
                  <p:cNvPr id="2632" name="Group 5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34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3" name="Rectangl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594" name="Rectangl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  <p:grpSp>
                  <p:nvGrpSpPr>
                    <p:cNvPr id="2640" name="Group 56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1" name="Rectangl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  <p:sp>
                    <p:nvSpPr>
                      <p:cNvPr id="2592" name="Rectangl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 dirty="0"/>
                      </a:p>
                    </p:txBody>
                  </p:sp>
                </p:grpSp>
              </p:grpSp>
            </p:grpSp>
            <p:grpSp>
              <p:nvGrpSpPr>
                <p:cNvPr id="2641" name="Group 564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642" name="Group 5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5" name="Rectangle 5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586" name="Rectangle 5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2643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3" name="Rectangle 5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2584" name="Rectangle 5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dirty="0"/>
                    </a:p>
                  </p:txBody>
                </p:sp>
              </p:grpSp>
            </p:grpSp>
            <p:sp>
              <p:nvSpPr>
                <p:cNvPr id="2580" name="Rectangle 571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2487" name="Rectangle 572"/>
              <p:cNvSpPr>
                <a:spLocks noChangeArrowheads="1"/>
              </p:cNvSpPr>
              <p:nvPr/>
            </p:nvSpPr>
            <p:spPr bwMode="auto">
              <a:xfrm>
                <a:off x="8668" y="6907"/>
                <a:ext cx="148" cy="12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644" name="Group 573"/>
              <p:cNvGrpSpPr>
                <a:grpSpLocks/>
              </p:cNvGrpSpPr>
              <p:nvPr/>
            </p:nvGrpSpPr>
            <p:grpSpPr bwMode="auto">
              <a:xfrm>
                <a:off x="7628" y="6922"/>
                <a:ext cx="1602" cy="2873"/>
                <a:chOff x="7628" y="6922"/>
                <a:chExt cx="1602" cy="2873"/>
              </a:xfrm>
            </p:grpSpPr>
            <p:sp>
              <p:nvSpPr>
                <p:cNvPr id="2565" name="AutoShape 57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7124" y="9203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6" name="AutoShape 57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8669" y="9198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7" name="Freeform 576"/>
                <p:cNvSpPr>
                  <a:spLocks noChangeAspect="1"/>
                </p:cNvSpPr>
                <p:nvPr/>
              </p:nvSpPr>
              <p:spPr bwMode="auto">
                <a:xfrm>
                  <a:off x="8516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8" name="Freeform 577"/>
                <p:cNvSpPr>
                  <a:spLocks noChangeAspect="1"/>
                </p:cNvSpPr>
                <p:nvPr/>
              </p:nvSpPr>
              <p:spPr bwMode="auto">
                <a:xfrm>
                  <a:off x="9062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9" name="Freeform 578"/>
                <p:cNvSpPr>
                  <a:spLocks noChangeAspect="1"/>
                </p:cNvSpPr>
                <p:nvPr/>
              </p:nvSpPr>
              <p:spPr bwMode="auto">
                <a:xfrm>
                  <a:off x="8850" y="8929"/>
                  <a:ext cx="100" cy="30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70" name="Freeform 579"/>
                <p:cNvSpPr>
                  <a:spLocks noChangeAspect="1"/>
                </p:cNvSpPr>
                <p:nvPr/>
              </p:nvSpPr>
              <p:spPr bwMode="auto">
                <a:xfrm>
                  <a:off x="8973" y="8689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71" name="Freeform 580"/>
                <p:cNvSpPr>
                  <a:spLocks/>
                </p:cNvSpPr>
                <p:nvPr/>
              </p:nvSpPr>
              <p:spPr bwMode="auto">
                <a:xfrm>
                  <a:off x="8315" y="8730"/>
                  <a:ext cx="28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72" name="Freeform 581"/>
                <p:cNvSpPr>
                  <a:spLocks noChangeAspect="1"/>
                </p:cNvSpPr>
                <p:nvPr/>
              </p:nvSpPr>
              <p:spPr bwMode="auto">
                <a:xfrm>
                  <a:off x="8307" y="8731"/>
                  <a:ext cx="45" cy="13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73" name="Freeform 582"/>
                <p:cNvSpPr>
                  <a:spLocks noChangeAspect="1"/>
                </p:cNvSpPr>
                <p:nvPr/>
              </p:nvSpPr>
              <p:spPr bwMode="auto">
                <a:xfrm>
                  <a:off x="8366" y="8685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74" name="AutoShape 583"/>
                <p:cNvSpPr>
                  <a:spLocks noChangeAspect="1" noChangeArrowheads="1"/>
                </p:cNvSpPr>
                <p:nvPr/>
              </p:nvSpPr>
              <p:spPr bwMode="auto">
                <a:xfrm>
                  <a:off x="8183" y="6922"/>
                  <a:ext cx="71" cy="261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2489" name="AutoShape 584"/>
              <p:cNvSpPr>
                <a:spLocks noChangeAspect="1" noChangeArrowheads="1"/>
              </p:cNvSpPr>
              <p:nvPr/>
            </p:nvSpPr>
            <p:spPr bwMode="auto">
              <a:xfrm flipV="1">
                <a:off x="8455" y="5954"/>
                <a:ext cx="555" cy="391"/>
              </a:xfrm>
              <a:custGeom>
                <a:avLst/>
                <a:gdLst>
                  <a:gd name="G0" fmla="+- 4903 0 0"/>
                  <a:gd name="G1" fmla="+- 21600 0 4903"/>
                  <a:gd name="G2" fmla="*/ 4903 1 2"/>
                  <a:gd name="G3" fmla="+- 21600 0 G2"/>
                  <a:gd name="G4" fmla="+/ 4903 21600 2"/>
                  <a:gd name="G5" fmla="+/ G1 0 2"/>
                  <a:gd name="G6" fmla="*/ 21600 21600 4903"/>
                  <a:gd name="G7" fmla="*/ G6 1 2"/>
                  <a:gd name="G8" fmla="+- 21600 0 G7"/>
                  <a:gd name="G9" fmla="*/ 21600 1 2"/>
                  <a:gd name="G10" fmla="+- 4903 0 G9"/>
                  <a:gd name="G11" fmla="?: G10 G8 0"/>
                  <a:gd name="G12" fmla="?: G10 G7 21600"/>
                  <a:gd name="T0" fmla="*/ 19148 w 21600"/>
                  <a:gd name="T1" fmla="*/ 10800 h 21600"/>
                  <a:gd name="T2" fmla="*/ 10800 w 21600"/>
                  <a:gd name="T3" fmla="*/ 21600 h 21600"/>
                  <a:gd name="T4" fmla="*/ 2452 w 21600"/>
                  <a:gd name="T5" fmla="*/ 10800 h 21600"/>
                  <a:gd name="T6" fmla="*/ 10800 w 21600"/>
                  <a:gd name="T7" fmla="*/ 0 h 21600"/>
                  <a:gd name="T8" fmla="*/ 4252 w 21600"/>
                  <a:gd name="T9" fmla="*/ 4252 h 21600"/>
                  <a:gd name="T10" fmla="*/ 17348 w 21600"/>
                  <a:gd name="T11" fmla="*/ 173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903" y="21600"/>
                    </a:lnTo>
                    <a:lnTo>
                      <a:pt x="16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90" name="Rectangle 585"/>
              <p:cNvSpPr>
                <a:spLocks noChangeArrowheads="1"/>
              </p:cNvSpPr>
              <p:nvPr/>
            </p:nvSpPr>
            <p:spPr bwMode="auto">
              <a:xfrm>
                <a:off x="8465" y="6336"/>
                <a:ext cx="28" cy="1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91" name="Rectangle 586"/>
              <p:cNvSpPr>
                <a:spLocks noChangeAspect="1" noChangeArrowheads="1"/>
              </p:cNvSpPr>
              <p:nvPr/>
            </p:nvSpPr>
            <p:spPr bwMode="auto">
              <a:xfrm>
                <a:off x="7926" y="9566"/>
                <a:ext cx="225" cy="67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92" name="Rectangle 587"/>
              <p:cNvSpPr>
                <a:spLocks noChangeAspect="1" noChangeArrowheads="1"/>
              </p:cNvSpPr>
              <p:nvPr/>
            </p:nvSpPr>
            <p:spPr bwMode="auto">
              <a:xfrm>
                <a:off x="7930" y="10283"/>
                <a:ext cx="225" cy="52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93" name="Rectangle 588"/>
              <p:cNvSpPr>
                <a:spLocks noChangeAspect="1" noChangeArrowheads="1"/>
              </p:cNvSpPr>
              <p:nvPr/>
            </p:nvSpPr>
            <p:spPr bwMode="auto">
              <a:xfrm>
                <a:off x="7941" y="13722"/>
                <a:ext cx="203" cy="1853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494" name="Rectangle 589"/>
              <p:cNvSpPr>
                <a:spLocks noChangeAspect="1" noChangeArrowheads="1"/>
              </p:cNvSpPr>
              <p:nvPr/>
            </p:nvSpPr>
            <p:spPr bwMode="auto">
              <a:xfrm>
                <a:off x="8233" y="2338"/>
                <a:ext cx="125" cy="56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FFFFFF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645" name="Group 590"/>
              <p:cNvGrpSpPr>
                <a:grpSpLocks/>
              </p:cNvGrpSpPr>
              <p:nvPr/>
            </p:nvGrpSpPr>
            <p:grpSpPr bwMode="auto">
              <a:xfrm>
                <a:off x="8148" y="2715"/>
                <a:ext cx="109" cy="164"/>
                <a:chOff x="8148" y="2715"/>
                <a:chExt cx="109" cy="164"/>
              </a:xfrm>
            </p:grpSpPr>
            <p:sp>
              <p:nvSpPr>
                <p:cNvPr id="2563" name="Rectangle 5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48" y="2715"/>
                  <a:ext cx="109" cy="16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BFBFB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cxnSp>
              <p:nvCxnSpPr>
                <p:cNvPr id="2564" name="AutoShape 5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8148" y="2752"/>
                  <a:ext cx="10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496" name="AutoShape 593"/>
              <p:cNvCxnSpPr>
                <a:cxnSpLocks noChangeShapeType="1"/>
              </p:cNvCxnSpPr>
              <p:nvPr/>
            </p:nvCxnSpPr>
            <p:spPr bwMode="auto">
              <a:xfrm>
                <a:off x="8149" y="2446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497" name="AutoShape 594"/>
              <p:cNvCxnSpPr>
                <a:cxnSpLocks noChangeShapeType="1"/>
              </p:cNvCxnSpPr>
              <p:nvPr/>
            </p:nvCxnSpPr>
            <p:spPr bwMode="auto">
              <a:xfrm>
                <a:off x="8145" y="2481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grpSp>
            <p:nvGrpSpPr>
              <p:cNvPr id="2650" name="Group 595"/>
              <p:cNvGrpSpPr>
                <a:grpSpLocks noChangeAspect="1"/>
              </p:cNvGrpSpPr>
              <p:nvPr/>
            </p:nvGrpSpPr>
            <p:grpSpPr bwMode="auto">
              <a:xfrm>
                <a:off x="8575" y="2391"/>
                <a:ext cx="74" cy="95"/>
                <a:chOff x="6678" y="1087"/>
                <a:chExt cx="452" cy="579"/>
              </a:xfrm>
            </p:grpSpPr>
            <p:sp>
              <p:nvSpPr>
                <p:cNvPr id="2558" name="Rectangle 596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9" name="AutoShape 597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0" name="AutoShape 59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1" name="AutoShape 599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62" name="AutoShape 600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grpSp>
            <p:nvGrpSpPr>
              <p:cNvPr id="2651" name="Group 601"/>
              <p:cNvGrpSpPr>
                <a:grpSpLocks noChangeAspect="1"/>
              </p:cNvGrpSpPr>
              <p:nvPr/>
            </p:nvGrpSpPr>
            <p:grpSpPr bwMode="auto">
              <a:xfrm>
                <a:off x="8226" y="2390"/>
                <a:ext cx="74" cy="95"/>
                <a:chOff x="6678" y="1087"/>
                <a:chExt cx="452" cy="579"/>
              </a:xfrm>
            </p:grpSpPr>
            <p:sp>
              <p:nvSpPr>
                <p:cNvPr id="2553" name="Rectangle 602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4" name="AutoShape 603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5" name="AutoShape 60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6" name="AutoShape 60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7" name="AutoShape 606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2500" name="Freeform 607"/>
              <p:cNvSpPr>
                <a:spLocks/>
              </p:cNvSpPr>
              <p:nvPr/>
            </p:nvSpPr>
            <p:spPr bwMode="auto">
              <a:xfrm>
                <a:off x="7944" y="5951"/>
                <a:ext cx="259" cy="829"/>
              </a:xfrm>
              <a:custGeom>
                <a:avLst/>
                <a:gdLst/>
                <a:ahLst/>
                <a:cxnLst>
                  <a:cxn ang="0">
                    <a:pos x="173" y="4"/>
                  </a:cxn>
                  <a:cxn ang="0">
                    <a:pos x="0" y="829"/>
                  </a:cxn>
                  <a:cxn ang="0">
                    <a:pos x="220" y="825"/>
                  </a:cxn>
                  <a:cxn ang="0">
                    <a:pos x="259" y="0"/>
                  </a:cxn>
                  <a:cxn ang="0">
                    <a:pos x="173" y="4"/>
                  </a:cxn>
                </a:cxnLst>
                <a:rect l="0" t="0" r="r" b="b"/>
                <a:pathLst>
                  <a:path w="259" h="829">
                    <a:moveTo>
                      <a:pt x="173" y="4"/>
                    </a:moveTo>
                    <a:lnTo>
                      <a:pt x="0" y="829"/>
                    </a:lnTo>
                    <a:lnTo>
                      <a:pt x="220" y="825"/>
                    </a:lnTo>
                    <a:lnTo>
                      <a:pt x="259" y="0"/>
                    </a:lnTo>
                    <a:lnTo>
                      <a:pt x="173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t="100000" r="10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01" name="AutoShape 608"/>
              <p:cNvSpPr>
                <a:spLocks noChangeArrowheads="1"/>
              </p:cNvSpPr>
              <p:nvPr/>
            </p:nvSpPr>
            <p:spPr bwMode="auto">
              <a:xfrm>
                <a:off x="7989" y="10368"/>
                <a:ext cx="74" cy="49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02" name="AutoShape 609"/>
              <p:cNvSpPr>
                <a:spLocks noChangeArrowheads="1"/>
              </p:cNvSpPr>
              <p:nvPr/>
            </p:nvSpPr>
            <p:spPr bwMode="auto">
              <a:xfrm>
                <a:off x="7990" y="10361"/>
                <a:ext cx="71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656" name="Group 610"/>
              <p:cNvGrpSpPr>
                <a:grpSpLocks/>
              </p:cNvGrpSpPr>
              <p:nvPr/>
            </p:nvGrpSpPr>
            <p:grpSpPr bwMode="auto">
              <a:xfrm>
                <a:off x="7709" y="14415"/>
                <a:ext cx="476" cy="295"/>
                <a:chOff x="7709" y="14415"/>
                <a:chExt cx="476" cy="295"/>
              </a:xfrm>
            </p:grpSpPr>
            <p:sp>
              <p:nvSpPr>
                <p:cNvPr id="25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7898" y="14517"/>
                  <a:ext cx="57" cy="102"/>
                </a:xfrm>
                <a:prstGeom prst="rect">
                  <a:avLst/>
                </a:prstGeom>
                <a:solidFill>
                  <a:srgbClr val="D8D8D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2552" name="Text Box 612"/>
                <p:cNvSpPr txBox="1">
                  <a:spLocks noChangeArrowheads="1"/>
                </p:cNvSpPr>
                <p:nvPr/>
              </p:nvSpPr>
              <p:spPr bwMode="auto">
                <a:xfrm>
                  <a:off x="7709" y="14415"/>
                  <a:ext cx="476" cy="2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defTabSz="914305">
                    <a:spcAft>
                      <a:spcPts val="1000"/>
                    </a:spcAft>
                  </a:pPr>
                  <a:r>
                    <a:rPr lang="de-DE" sz="400" dirty="0" smtClean="0">
                      <a:latin typeface="Arial Narrow" pitchFamily="34" charset="0"/>
                      <a:cs typeface="Arial" pitchFamily="34" charset="0"/>
                    </a:rPr>
                    <a:t>IV</a:t>
                  </a:r>
                </a:p>
              </p:txBody>
            </p:sp>
          </p:grpSp>
          <p:sp>
            <p:nvSpPr>
              <p:cNvPr id="2504" name="AutoShape 613"/>
              <p:cNvSpPr>
                <a:spLocks noChangeArrowheads="1"/>
              </p:cNvSpPr>
              <p:nvPr/>
            </p:nvSpPr>
            <p:spPr bwMode="auto">
              <a:xfrm>
                <a:off x="7989" y="13711"/>
                <a:ext cx="74" cy="16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05" name="Rectangle 614"/>
              <p:cNvSpPr>
                <a:spLocks noChangeArrowheads="1"/>
              </p:cNvSpPr>
              <p:nvPr/>
            </p:nvSpPr>
            <p:spPr bwMode="auto">
              <a:xfrm>
                <a:off x="7166" y="15411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06" name="WordArt 61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162" y="15449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D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507" name="Rectangle 616"/>
              <p:cNvSpPr>
                <a:spLocks noChangeArrowheads="1"/>
              </p:cNvSpPr>
              <p:nvPr/>
            </p:nvSpPr>
            <p:spPr bwMode="auto">
              <a:xfrm>
                <a:off x="9641" y="15406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08" name="WordArt 617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9638" y="15441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B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657" name="Group 618"/>
              <p:cNvGrpSpPr>
                <a:grpSpLocks/>
              </p:cNvGrpSpPr>
              <p:nvPr/>
            </p:nvGrpSpPr>
            <p:grpSpPr bwMode="auto">
              <a:xfrm>
                <a:off x="7721" y="5955"/>
                <a:ext cx="395" cy="824"/>
                <a:chOff x="7721" y="5955"/>
                <a:chExt cx="395" cy="824"/>
              </a:xfrm>
            </p:grpSpPr>
            <p:cxnSp>
              <p:nvCxnSpPr>
                <p:cNvPr id="2546" name="AutoShape 61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21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7" name="AutoShape 62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50" y="5958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8" name="AutoShape 621"/>
                <p:cNvCxnSpPr>
                  <a:cxnSpLocks noChangeShapeType="1"/>
                </p:cNvCxnSpPr>
                <p:nvPr/>
              </p:nvCxnSpPr>
              <p:spPr bwMode="auto">
                <a:xfrm rot="21540000" flipH="1">
                  <a:off x="7790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9" name="AutoShape 622"/>
                <p:cNvCxnSpPr>
                  <a:cxnSpLocks noChangeShapeType="1"/>
                </p:cNvCxnSpPr>
                <p:nvPr/>
              </p:nvCxnSpPr>
              <p:spPr bwMode="auto">
                <a:xfrm rot="21480000" flipH="1">
                  <a:off x="7827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50" name="AutoShape 623"/>
                <p:cNvCxnSpPr>
                  <a:cxnSpLocks noChangeShapeType="1"/>
                </p:cNvCxnSpPr>
                <p:nvPr/>
              </p:nvCxnSpPr>
              <p:spPr bwMode="auto">
                <a:xfrm rot="21420000" flipH="1">
                  <a:off x="7861" y="5961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510" name="AutoShape 624"/>
              <p:cNvCxnSpPr>
                <a:cxnSpLocks noChangeShapeType="1"/>
              </p:cNvCxnSpPr>
              <p:nvPr/>
            </p:nvCxnSpPr>
            <p:spPr bwMode="auto">
              <a:xfrm>
                <a:off x="8847" y="6340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1" name="AutoShape 625"/>
              <p:cNvCxnSpPr>
                <a:cxnSpLocks noChangeShapeType="1"/>
              </p:cNvCxnSpPr>
              <p:nvPr/>
            </p:nvCxnSpPr>
            <p:spPr bwMode="auto">
              <a:xfrm rot="21540000">
                <a:off x="8900" y="6351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2" name="AutoShape 626"/>
              <p:cNvCxnSpPr>
                <a:cxnSpLocks noChangeShapeType="1"/>
              </p:cNvCxnSpPr>
              <p:nvPr/>
            </p:nvCxnSpPr>
            <p:spPr bwMode="auto">
              <a:xfrm rot="21480000">
                <a:off x="8945" y="6346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3" name="AutoShape 627"/>
              <p:cNvCxnSpPr>
                <a:cxnSpLocks noChangeShapeType="1"/>
              </p:cNvCxnSpPr>
              <p:nvPr/>
            </p:nvCxnSpPr>
            <p:spPr bwMode="auto">
              <a:xfrm rot="21420000">
                <a:off x="8990" y="6345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14" name="Freeform 628"/>
              <p:cNvSpPr>
                <a:spLocks/>
              </p:cNvSpPr>
              <p:nvPr/>
            </p:nvSpPr>
            <p:spPr bwMode="auto">
              <a:xfrm>
                <a:off x="7690" y="5940"/>
                <a:ext cx="1475" cy="840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1475" y="840"/>
                  </a:cxn>
                  <a:cxn ang="0">
                    <a:pos x="1205" y="0"/>
                  </a:cxn>
                  <a:cxn ang="0">
                    <a:pos x="265" y="0"/>
                  </a:cxn>
                  <a:cxn ang="0">
                    <a:pos x="0" y="840"/>
                  </a:cxn>
                </a:cxnLst>
                <a:rect l="0" t="0" r="r" b="b"/>
                <a:pathLst>
                  <a:path w="1475" h="840">
                    <a:moveTo>
                      <a:pt x="0" y="840"/>
                    </a:moveTo>
                    <a:lnTo>
                      <a:pt x="1475" y="840"/>
                    </a:lnTo>
                    <a:lnTo>
                      <a:pt x="1205" y="0"/>
                    </a:lnTo>
                    <a:lnTo>
                      <a:pt x="265" y="0"/>
                    </a:lnTo>
                    <a:lnTo>
                      <a:pt x="0" y="84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15" name="AutoShape 629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647"/>
                <a:ext cx="285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16" name="Freeform 630"/>
              <p:cNvSpPr>
                <a:spLocks noChangeAspect="1"/>
              </p:cNvSpPr>
              <p:nvPr/>
            </p:nvSpPr>
            <p:spPr bwMode="auto">
              <a:xfrm>
                <a:off x="8959" y="15660"/>
                <a:ext cx="120" cy="18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4" y="4"/>
                  </a:cxn>
                  <a:cxn ang="0">
                    <a:pos x="0" y="71"/>
                  </a:cxn>
                  <a:cxn ang="0">
                    <a:pos x="45" y="180"/>
                  </a:cxn>
                  <a:cxn ang="0">
                    <a:pos x="120" y="180"/>
                  </a:cxn>
                  <a:cxn ang="0">
                    <a:pos x="106" y="0"/>
                  </a:cxn>
                </a:cxnLst>
                <a:rect l="0" t="0" r="r" b="b"/>
                <a:pathLst>
                  <a:path w="120" h="180">
                    <a:moveTo>
                      <a:pt x="106" y="0"/>
                    </a:moveTo>
                    <a:lnTo>
                      <a:pt x="4" y="4"/>
                    </a:lnTo>
                    <a:lnTo>
                      <a:pt x="0" y="71"/>
                    </a:lnTo>
                    <a:lnTo>
                      <a:pt x="45" y="180"/>
                    </a:lnTo>
                    <a:lnTo>
                      <a:pt x="120" y="180"/>
                    </a:lnTo>
                    <a:lnTo>
                      <a:pt x="10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17" name="AutoShape 631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21"/>
                <a:ext cx="1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18" name="AutoShape 632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88"/>
                <a:ext cx="28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grpSp>
            <p:nvGrpSpPr>
              <p:cNvPr id="2658" name="Group 633"/>
              <p:cNvGrpSpPr>
                <a:grpSpLocks/>
              </p:cNvGrpSpPr>
              <p:nvPr/>
            </p:nvGrpSpPr>
            <p:grpSpPr bwMode="auto">
              <a:xfrm>
                <a:off x="9059" y="14704"/>
                <a:ext cx="418" cy="1145"/>
                <a:chOff x="9059" y="14704"/>
                <a:chExt cx="418" cy="1145"/>
              </a:xfrm>
            </p:grpSpPr>
            <p:sp>
              <p:nvSpPr>
                <p:cNvPr id="2537" name="Freeform 634"/>
                <p:cNvSpPr>
                  <a:spLocks/>
                </p:cNvSpPr>
                <p:nvPr/>
              </p:nvSpPr>
              <p:spPr bwMode="auto">
                <a:xfrm>
                  <a:off x="9059" y="15590"/>
                  <a:ext cx="416" cy="259"/>
                </a:xfrm>
                <a:custGeom>
                  <a:avLst/>
                  <a:gdLst/>
                  <a:ahLst/>
                  <a:cxnLst>
                    <a:cxn ang="0">
                      <a:pos x="0" y="259"/>
                    </a:cxn>
                    <a:cxn ang="0">
                      <a:pos x="416" y="259"/>
                    </a:cxn>
                    <a:cxn ang="0">
                      <a:pos x="349" y="0"/>
                    </a:cxn>
                    <a:cxn ang="0">
                      <a:pos x="23" y="0"/>
                    </a:cxn>
                    <a:cxn ang="0">
                      <a:pos x="0" y="259"/>
                    </a:cxn>
                  </a:cxnLst>
                  <a:rect l="0" t="0" r="r" b="b"/>
                  <a:pathLst>
                    <a:path w="416" h="259">
                      <a:moveTo>
                        <a:pt x="0" y="259"/>
                      </a:moveTo>
                      <a:lnTo>
                        <a:pt x="416" y="259"/>
                      </a:lnTo>
                      <a:lnTo>
                        <a:pt x="349" y="0"/>
                      </a:lnTo>
                      <a:lnTo>
                        <a:pt x="23" y="0"/>
                      </a:ln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grpSp>
              <p:nvGrpSpPr>
                <p:cNvPr id="2659" name="Group 635"/>
                <p:cNvGrpSpPr>
                  <a:grpSpLocks/>
                </p:cNvGrpSpPr>
                <p:nvPr/>
              </p:nvGrpSpPr>
              <p:grpSpPr bwMode="auto">
                <a:xfrm>
                  <a:off x="9113" y="15600"/>
                  <a:ext cx="288" cy="247"/>
                  <a:chOff x="9113" y="15596"/>
                  <a:chExt cx="288" cy="247"/>
                </a:xfrm>
              </p:grpSpPr>
              <p:cxnSp>
                <p:nvCxnSpPr>
                  <p:cNvPr id="2540" name="AutoShape 63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9113" y="15596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1" name="AutoShape 637"/>
                  <p:cNvCxnSpPr>
                    <a:cxnSpLocks noChangeShapeType="1"/>
                  </p:cNvCxnSpPr>
                  <p:nvPr/>
                </p:nvCxnSpPr>
                <p:spPr bwMode="auto">
                  <a:xfrm rot="21240000" flipH="1">
                    <a:off x="923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2" name="AutoShape 638"/>
                  <p:cNvCxnSpPr>
                    <a:cxnSpLocks noChangeShapeType="1"/>
                  </p:cNvCxnSpPr>
                  <p:nvPr/>
                </p:nvCxnSpPr>
                <p:spPr bwMode="auto">
                  <a:xfrm rot="21360000" flipH="1">
                    <a:off x="9162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3" name="AutoShape 639"/>
                  <p:cNvCxnSpPr>
                    <a:cxnSpLocks noChangeShapeType="1"/>
                  </p:cNvCxnSpPr>
                  <p:nvPr/>
                </p:nvCxnSpPr>
                <p:spPr bwMode="auto">
                  <a:xfrm rot="20880000" flipH="1">
                    <a:off x="9337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4" name="AutoShape 640"/>
                  <p:cNvCxnSpPr>
                    <a:cxnSpLocks noChangeShapeType="1"/>
                  </p:cNvCxnSpPr>
                  <p:nvPr/>
                </p:nvCxnSpPr>
                <p:spPr bwMode="auto">
                  <a:xfrm rot="21000000" flipH="1">
                    <a:off x="9284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5" name="AutoShape 641"/>
                  <p:cNvCxnSpPr>
                    <a:cxnSpLocks noChangeShapeType="1"/>
                  </p:cNvCxnSpPr>
                  <p:nvPr/>
                </p:nvCxnSpPr>
                <p:spPr bwMode="auto">
                  <a:xfrm rot="20700000" flipH="1">
                    <a:off x="939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539" name="Freeform 642"/>
                <p:cNvSpPr>
                  <a:spLocks noChangeAspect="1"/>
                </p:cNvSpPr>
                <p:nvPr/>
              </p:nvSpPr>
              <p:spPr bwMode="auto">
                <a:xfrm flipH="1">
                  <a:off x="9060" y="14704"/>
                  <a:ext cx="417" cy="114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1144"/>
                    </a:cxn>
                    <a:cxn ang="0">
                      <a:pos x="409" y="1144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409" h="1144">
                      <a:moveTo>
                        <a:pt x="300" y="0"/>
                      </a:moveTo>
                      <a:lnTo>
                        <a:pt x="0" y="1144"/>
                      </a:lnTo>
                      <a:lnTo>
                        <a:pt x="409" y="1144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</p:grpSp>
          <p:sp>
            <p:nvSpPr>
              <p:cNvPr id="2520" name="AutoShape 643"/>
              <p:cNvSpPr>
                <a:spLocks noChangeArrowheads="1"/>
              </p:cNvSpPr>
              <p:nvPr/>
            </p:nvSpPr>
            <p:spPr bwMode="auto">
              <a:xfrm rot="5400000">
                <a:off x="7900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21" name="AutoShape 644"/>
              <p:cNvSpPr>
                <a:spLocks noChangeArrowheads="1"/>
              </p:cNvSpPr>
              <p:nvPr/>
            </p:nvSpPr>
            <p:spPr bwMode="auto">
              <a:xfrm rot="5400000">
                <a:off x="7934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22" name="AutoShape 645"/>
              <p:cNvSpPr>
                <a:spLocks noChangeArrowheads="1"/>
              </p:cNvSpPr>
              <p:nvPr/>
            </p:nvSpPr>
            <p:spPr bwMode="auto">
              <a:xfrm rot="5400000">
                <a:off x="8789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523" name="AutoShape 646"/>
              <p:cNvSpPr>
                <a:spLocks noChangeArrowheads="1"/>
              </p:cNvSpPr>
              <p:nvPr/>
            </p:nvSpPr>
            <p:spPr bwMode="auto">
              <a:xfrm rot="5400000">
                <a:off x="8823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cxnSp>
            <p:nvCxnSpPr>
              <p:cNvPr id="2524" name="AutoShape 6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02" y="1587"/>
                <a:ext cx="22" cy="39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5" name="AutoShape 648"/>
              <p:cNvCxnSpPr>
                <a:cxnSpLocks noChangeAspect="1" noChangeShapeType="1"/>
              </p:cNvCxnSpPr>
              <p:nvPr/>
            </p:nvCxnSpPr>
            <p:spPr bwMode="auto">
              <a:xfrm>
                <a:off x="8419" y="1583"/>
                <a:ext cx="0" cy="40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6" name="AutoShape 649"/>
              <p:cNvCxnSpPr>
                <a:cxnSpLocks noChangeAspect="1" noChangeShapeType="1"/>
              </p:cNvCxnSpPr>
              <p:nvPr/>
            </p:nvCxnSpPr>
            <p:spPr bwMode="auto">
              <a:xfrm>
                <a:off x="8510" y="1594"/>
                <a:ext cx="40" cy="40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7" name="AutoShape 650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20" y="1587"/>
                <a:ext cx="95" cy="213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8" name="AutoShape 651"/>
              <p:cNvCxnSpPr>
                <a:cxnSpLocks noChangeAspect="1" noChangeShapeType="1"/>
              </p:cNvCxnSpPr>
              <p:nvPr/>
            </p:nvCxnSpPr>
            <p:spPr bwMode="auto">
              <a:xfrm>
                <a:off x="8423" y="1590"/>
                <a:ext cx="106" cy="21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9" name="AutoShape 652"/>
              <p:cNvCxnSpPr>
                <a:cxnSpLocks noChangeAspect="1" noChangeShapeType="1"/>
              </p:cNvCxnSpPr>
              <p:nvPr/>
            </p:nvCxnSpPr>
            <p:spPr bwMode="auto">
              <a:xfrm>
                <a:off x="8327" y="1602"/>
                <a:ext cx="92" cy="19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0" name="AutoShape 653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12" y="1594"/>
                <a:ext cx="94" cy="207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1" name="AutoShape 654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7" y="1804"/>
                <a:ext cx="212" cy="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2" name="AutoShape 65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0" y="1804"/>
                <a:ext cx="109" cy="16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3" name="AutoShape 656"/>
              <p:cNvCxnSpPr>
                <a:cxnSpLocks noChangeAspect="1" noChangeShapeType="1"/>
              </p:cNvCxnSpPr>
              <p:nvPr/>
            </p:nvCxnSpPr>
            <p:spPr bwMode="auto">
              <a:xfrm>
                <a:off x="8313" y="1808"/>
                <a:ext cx="9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4" name="AutoShape 657"/>
              <p:cNvCxnSpPr>
                <a:cxnSpLocks noChangeAspect="1" noChangeShapeType="1"/>
              </p:cNvCxnSpPr>
              <p:nvPr/>
            </p:nvCxnSpPr>
            <p:spPr bwMode="auto">
              <a:xfrm>
                <a:off x="8418" y="1804"/>
                <a:ext cx="132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5" name="AutoShape 658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23" y="1800"/>
                <a:ext cx="10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sp>
            <p:nvSpPr>
              <p:cNvPr id="2536" name="Freeform 659"/>
              <p:cNvSpPr>
                <a:spLocks noChangeAspect="1"/>
              </p:cNvSpPr>
              <p:nvPr/>
            </p:nvSpPr>
            <p:spPr bwMode="auto">
              <a:xfrm>
                <a:off x="8310" y="521"/>
                <a:ext cx="210" cy="1069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56" y="120"/>
                  </a:cxn>
                  <a:cxn ang="0">
                    <a:pos x="56" y="979"/>
                  </a:cxn>
                  <a:cxn ang="0">
                    <a:pos x="0" y="1069"/>
                  </a:cxn>
                  <a:cxn ang="0">
                    <a:pos x="210" y="1066"/>
                  </a:cxn>
                  <a:cxn ang="0">
                    <a:pos x="150" y="983"/>
                  </a:cxn>
                  <a:cxn ang="0">
                    <a:pos x="150" y="120"/>
                  </a:cxn>
                  <a:cxn ang="0">
                    <a:pos x="101" y="0"/>
                  </a:cxn>
                </a:cxnLst>
                <a:rect l="0" t="0" r="r" b="b"/>
                <a:pathLst>
                  <a:path w="210" h="1069">
                    <a:moveTo>
                      <a:pt x="101" y="0"/>
                    </a:moveTo>
                    <a:lnTo>
                      <a:pt x="56" y="120"/>
                    </a:lnTo>
                    <a:lnTo>
                      <a:pt x="56" y="979"/>
                    </a:lnTo>
                    <a:lnTo>
                      <a:pt x="0" y="1069"/>
                    </a:lnTo>
                    <a:lnTo>
                      <a:pt x="210" y="1066"/>
                    </a:lnTo>
                    <a:lnTo>
                      <a:pt x="150" y="983"/>
                    </a:lnTo>
                    <a:lnTo>
                      <a:pt x="150" y="120"/>
                    </a:lnTo>
                    <a:lnTo>
                      <a:pt x="1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sp>
        <p:nvSpPr>
          <p:cNvPr id="1630" name="Freihandform 1629"/>
          <p:cNvSpPr/>
          <p:nvPr/>
        </p:nvSpPr>
        <p:spPr>
          <a:xfrm>
            <a:off x="584639" y="3281384"/>
            <a:ext cx="2958479" cy="1619090"/>
          </a:xfrm>
          <a:custGeom>
            <a:avLst/>
            <a:gdLst>
              <a:gd name="connsiteX0" fmla="*/ 1922859 w 3395662"/>
              <a:gd name="connsiteY0" fmla="*/ 155178 h 1820465"/>
              <a:gd name="connsiteX1" fmla="*/ 606028 w 3395662"/>
              <a:gd name="connsiteY1" fmla="*/ 781446 h 1820465"/>
              <a:gd name="connsiteX2" fmla="*/ 77391 w 3395662"/>
              <a:gd name="connsiteY2" fmla="*/ 1424384 h 1820465"/>
              <a:gd name="connsiteX3" fmla="*/ 141684 w 3395662"/>
              <a:gd name="connsiteY3" fmla="*/ 1643459 h 1820465"/>
              <a:gd name="connsiteX4" fmla="*/ 603647 w 3395662"/>
              <a:gd name="connsiteY4" fmla="*/ 1817290 h 1820465"/>
              <a:gd name="connsiteX5" fmla="*/ 1715691 w 3395662"/>
              <a:gd name="connsiteY5" fmla="*/ 1624409 h 1820465"/>
              <a:gd name="connsiteX6" fmla="*/ 2953941 w 3395662"/>
              <a:gd name="connsiteY6" fmla="*/ 957659 h 1820465"/>
              <a:gd name="connsiteX7" fmla="*/ 3339703 w 3395662"/>
              <a:gd name="connsiteY7" fmla="*/ 405209 h 1820465"/>
              <a:gd name="connsiteX8" fmla="*/ 3289697 w 3395662"/>
              <a:gd name="connsiteY8" fmla="*/ 219471 h 1820465"/>
              <a:gd name="connsiteX9" fmla="*/ 2875359 w 3395662"/>
              <a:gd name="connsiteY9" fmla="*/ 31353 h 1820465"/>
              <a:gd name="connsiteX10" fmla="*/ 2663428 w 3395662"/>
              <a:gd name="connsiteY10" fmla="*/ 31353 h 1820465"/>
              <a:gd name="connsiteX0" fmla="*/ 1922859 w 3395662"/>
              <a:gd name="connsiteY0" fmla="*/ 155178 h 1820465"/>
              <a:gd name="connsiteX1" fmla="*/ 1327547 w 3395662"/>
              <a:gd name="connsiteY1" fmla="*/ 412353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922859 w 3395662"/>
              <a:gd name="connsiteY0" fmla="*/ 155178 h 1820465"/>
              <a:gd name="connsiteX1" fmla="*/ 1306116 w 3395662"/>
              <a:gd name="connsiteY1" fmla="*/ 383778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204391 w 3341687"/>
              <a:gd name="connsiteY3" fmla="*/ 1162446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187722 w 3341687"/>
              <a:gd name="connsiteY3" fmla="*/ 1126727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73249 w 3346052"/>
              <a:gd name="connsiteY0" fmla="*/ 155178 h 1820465"/>
              <a:gd name="connsiteX1" fmla="*/ 1256506 w 3346052"/>
              <a:gd name="connsiteY1" fmla="*/ 383778 h 1820465"/>
              <a:gd name="connsiteX2" fmla="*/ 556418 w 3346052"/>
              <a:gd name="connsiteY2" fmla="*/ 781446 h 1820465"/>
              <a:gd name="connsiteX3" fmla="*/ 192087 w 3346052"/>
              <a:gd name="connsiteY3" fmla="*/ 1126727 h 1820465"/>
              <a:gd name="connsiteX4" fmla="*/ 27781 w 3346052"/>
              <a:gd name="connsiteY4" fmla="*/ 1424384 h 1820465"/>
              <a:gd name="connsiteX5" fmla="*/ 25399 w 3346052"/>
              <a:gd name="connsiteY5" fmla="*/ 1550590 h 1820465"/>
              <a:gd name="connsiteX6" fmla="*/ 92074 w 3346052"/>
              <a:gd name="connsiteY6" fmla="*/ 1643459 h 1820465"/>
              <a:gd name="connsiteX7" fmla="*/ 554037 w 3346052"/>
              <a:gd name="connsiteY7" fmla="*/ 1817290 h 1820465"/>
              <a:gd name="connsiteX8" fmla="*/ 1666081 w 3346052"/>
              <a:gd name="connsiteY8" fmla="*/ 1624409 h 1820465"/>
              <a:gd name="connsiteX9" fmla="*/ 2904331 w 3346052"/>
              <a:gd name="connsiteY9" fmla="*/ 957659 h 1820465"/>
              <a:gd name="connsiteX10" fmla="*/ 3290093 w 3346052"/>
              <a:gd name="connsiteY10" fmla="*/ 405209 h 1820465"/>
              <a:gd name="connsiteX11" fmla="*/ 3240087 w 3346052"/>
              <a:gd name="connsiteY11" fmla="*/ 219471 h 1820465"/>
              <a:gd name="connsiteX12" fmla="*/ 2825749 w 3346052"/>
              <a:gd name="connsiteY12" fmla="*/ 31353 h 1820465"/>
              <a:gd name="connsiteX13" fmla="*/ 2613818 w 3346052"/>
              <a:gd name="connsiteY13" fmla="*/ 31353 h 1820465"/>
              <a:gd name="connsiteX0" fmla="*/ 1877615 w 3350418"/>
              <a:gd name="connsiteY0" fmla="*/ 155178 h 1835546"/>
              <a:gd name="connsiteX1" fmla="*/ 1260872 w 3350418"/>
              <a:gd name="connsiteY1" fmla="*/ 383778 h 1835546"/>
              <a:gd name="connsiteX2" fmla="*/ 560784 w 3350418"/>
              <a:gd name="connsiteY2" fmla="*/ 781446 h 1835546"/>
              <a:gd name="connsiteX3" fmla="*/ 196453 w 3350418"/>
              <a:gd name="connsiteY3" fmla="*/ 1126727 h 1835546"/>
              <a:gd name="connsiteX4" fmla="*/ 32147 w 3350418"/>
              <a:gd name="connsiteY4" fmla="*/ 1424384 h 1835546"/>
              <a:gd name="connsiteX5" fmla="*/ 29765 w 3350418"/>
              <a:gd name="connsiteY5" fmla="*/ 1550590 h 1835546"/>
              <a:gd name="connsiteX6" fmla="*/ 210740 w 3350418"/>
              <a:gd name="connsiteY6" fmla="*/ 1733946 h 1835546"/>
              <a:gd name="connsiteX7" fmla="*/ 558403 w 3350418"/>
              <a:gd name="connsiteY7" fmla="*/ 1817290 h 1835546"/>
              <a:gd name="connsiteX8" fmla="*/ 1670447 w 3350418"/>
              <a:gd name="connsiteY8" fmla="*/ 1624409 h 1835546"/>
              <a:gd name="connsiteX9" fmla="*/ 2908697 w 3350418"/>
              <a:gd name="connsiteY9" fmla="*/ 957659 h 1835546"/>
              <a:gd name="connsiteX10" fmla="*/ 3294459 w 3350418"/>
              <a:gd name="connsiteY10" fmla="*/ 405209 h 1835546"/>
              <a:gd name="connsiteX11" fmla="*/ 3244453 w 3350418"/>
              <a:gd name="connsiteY11" fmla="*/ 219471 h 1835546"/>
              <a:gd name="connsiteX12" fmla="*/ 2830115 w 3350418"/>
              <a:gd name="connsiteY12" fmla="*/ 31353 h 1835546"/>
              <a:gd name="connsiteX13" fmla="*/ 2618184 w 3350418"/>
              <a:gd name="connsiteY13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24384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64865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50627 w 3323430"/>
              <a:gd name="connsiteY0" fmla="*/ 155178 h 1830387"/>
              <a:gd name="connsiteX1" fmla="*/ 1233884 w 3323430"/>
              <a:gd name="connsiteY1" fmla="*/ 383778 h 1830387"/>
              <a:gd name="connsiteX2" fmla="*/ 533796 w 3323430"/>
              <a:gd name="connsiteY2" fmla="*/ 781446 h 1830387"/>
              <a:gd name="connsiteX3" fmla="*/ 169465 w 3323430"/>
              <a:gd name="connsiteY3" fmla="*/ 1126727 h 1830387"/>
              <a:gd name="connsiteX4" fmla="*/ 5159 w 3323430"/>
              <a:gd name="connsiteY4" fmla="*/ 1464865 h 1830387"/>
              <a:gd name="connsiteX5" fmla="*/ 138509 w 3323430"/>
              <a:gd name="connsiteY5" fmla="*/ 1702990 h 1830387"/>
              <a:gd name="connsiteX6" fmla="*/ 531415 w 3323430"/>
              <a:gd name="connsiteY6" fmla="*/ 1817290 h 1830387"/>
              <a:gd name="connsiteX7" fmla="*/ 1643459 w 3323430"/>
              <a:gd name="connsiteY7" fmla="*/ 1624409 h 1830387"/>
              <a:gd name="connsiteX8" fmla="*/ 2881709 w 3323430"/>
              <a:gd name="connsiteY8" fmla="*/ 957659 h 1830387"/>
              <a:gd name="connsiteX9" fmla="*/ 3267471 w 3323430"/>
              <a:gd name="connsiteY9" fmla="*/ 405209 h 1830387"/>
              <a:gd name="connsiteX10" fmla="*/ 3217465 w 3323430"/>
              <a:gd name="connsiteY10" fmla="*/ 219471 h 1830387"/>
              <a:gd name="connsiteX11" fmla="*/ 2803127 w 3323430"/>
              <a:gd name="connsiteY11" fmla="*/ 31353 h 1830387"/>
              <a:gd name="connsiteX12" fmla="*/ 2591196 w 3323430"/>
              <a:gd name="connsiteY12" fmla="*/ 31353 h 1830387"/>
              <a:gd name="connsiteX0" fmla="*/ 1850627 w 3323430"/>
              <a:gd name="connsiteY0" fmla="*/ 155178 h 1828006"/>
              <a:gd name="connsiteX1" fmla="*/ 1233884 w 3323430"/>
              <a:gd name="connsiteY1" fmla="*/ 383778 h 1828006"/>
              <a:gd name="connsiteX2" fmla="*/ 533796 w 3323430"/>
              <a:gd name="connsiteY2" fmla="*/ 781446 h 1828006"/>
              <a:gd name="connsiteX3" fmla="*/ 169465 w 3323430"/>
              <a:gd name="connsiteY3" fmla="*/ 1126727 h 1828006"/>
              <a:gd name="connsiteX4" fmla="*/ 5159 w 3323430"/>
              <a:gd name="connsiteY4" fmla="*/ 1464865 h 1828006"/>
              <a:gd name="connsiteX5" fmla="*/ 138509 w 3323430"/>
              <a:gd name="connsiteY5" fmla="*/ 1702990 h 1828006"/>
              <a:gd name="connsiteX6" fmla="*/ 664765 w 3323430"/>
              <a:gd name="connsiteY6" fmla="*/ 1814909 h 1828006"/>
              <a:gd name="connsiteX7" fmla="*/ 1643459 w 3323430"/>
              <a:gd name="connsiteY7" fmla="*/ 1624409 h 1828006"/>
              <a:gd name="connsiteX8" fmla="*/ 2881709 w 3323430"/>
              <a:gd name="connsiteY8" fmla="*/ 957659 h 1828006"/>
              <a:gd name="connsiteX9" fmla="*/ 3267471 w 3323430"/>
              <a:gd name="connsiteY9" fmla="*/ 405209 h 1828006"/>
              <a:gd name="connsiteX10" fmla="*/ 3217465 w 3323430"/>
              <a:gd name="connsiteY10" fmla="*/ 219471 h 1828006"/>
              <a:gd name="connsiteX11" fmla="*/ 2803127 w 3323430"/>
              <a:gd name="connsiteY11" fmla="*/ 31353 h 1828006"/>
              <a:gd name="connsiteX12" fmla="*/ 2591196 w 3323430"/>
              <a:gd name="connsiteY12" fmla="*/ 31353 h 1828006"/>
              <a:gd name="connsiteX0" fmla="*/ 1845865 w 3318668"/>
              <a:gd name="connsiteY0" fmla="*/ 155178 h 1831181"/>
              <a:gd name="connsiteX1" fmla="*/ 1229122 w 3318668"/>
              <a:gd name="connsiteY1" fmla="*/ 383778 h 1831181"/>
              <a:gd name="connsiteX2" fmla="*/ 529034 w 3318668"/>
              <a:gd name="connsiteY2" fmla="*/ 781446 h 1831181"/>
              <a:gd name="connsiteX3" fmla="*/ 164703 w 3318668"/>
              <a:gd name="connsiteY3" fmla="*/ 1126727 h 1831181"/>
              <a:gd name="connsiteX4" fmla="*/ 397 w 3318668"/>
              <a:gd name="connsiteY4" fmla="*/ 1464865 h 1831181"/>
              <a:gd name="connsiteX5" fmla="*/ 162322 w 3318668"/>
              <a:gd name="connsiteY5" fmla="*/ 1722040 h 1831181"/>
              <a:gd name="connsiteX6" fmla="*/ 660003 w 3318668"/>
              <a:gd name="connsiteY6" fmla="*/ 1814909 h 1831181"/>
              <a:gd name="connsiteX7" fmla="*/ 1638697 w 3318668"/>
              <a:gd name="connsiteY7" fmla="*/ 1624409 h 1831181"/>
              <a:gd name="connsiteX8" fmla="*/ 2876947 w 3318668"/>
              <a:gd name="connsiteY8" fmla="*/ 957659 h 1831181"/>
              <a:gd name="connsiteX9" fmla="*/ 3262709 w 3318668"/>
              <a:gd name="connsiteY9" fmla="*/ 405209 h 1831181"/>
              <a:gd name="connsiteX10" fmla="*/ 3212703 w 3318668"/>
              <a:gd name="connsiteY10" fmla="*/ 219471 h 1831181"/>
              <a:gd name="connsiteX11" fmla="*/ 2798365 w 3318668"/>
              <a:gd name="connsiteY11" fmla="*/ 31353 h 1831181"/>
              <a:gd name="connsiteX12" fmla="*/ 2586434 w 3318668"/>
              <a:gd name="connsiteY12" fmla="*/ 31353 h 1831181"/>
              <a:gd name="connsiteX0" fmla="*/ 1846262 w 3319065"/>
              <a:gd name="connsiteY0" fmla="*/ 155178 h 1831181"/>
              <a:gd name="connsiteX1" fmla="*/ 1229519 w 3319065"/>
              <a:gd name="connsiteY1" fmla="*/ 383778 h 1831181"/>
              <a:gd name="connsiteX2" fmla="*/ 529431 w 3319065"/>
              <a:gd name="connsiteY2" fmla="*/ 781446 h 1831181"/>
              <a:gd name="connsiteX3" fmla="*/ 157956 w 3319065"/>
              <a:gd name="connsiteY3" fmla="*/ 1124346 h 1831181"/>
              <a:gd name="connsiteX4" fmla="*/ 794 w 3319065"/>
              <a:gd name="connsiteY4" fmla="*/ 1464865 h 1831181"/>
              <a:gd name="connsiteX5" fmla="*/ 162719 w 3319065"/>
              <a:gd name="connsiteY5" fmla="*/ 1722040 h 1831181"/>
              <a:gd name="connsiteX6" fmla="*/ 660400 w 3319065"/>
              <a:gd name="connsiteY6" fmla="*/ 1814909 h 1831181"/>
              <a:gd name="connsiteX7" fmla="*/ 1639094 w 3319065"/>
              <a:gd name="connsiteY7" fmla="*/ 1624409 h 1831181"/>
              <a:gd name="connsiteX8" fmla="*/ 2877344 w 3319065"/>
              <a:gd name="connsiteY8" fmla="*/ 957659 h 1831181"/>
              <a:gd name="connsiteX9" fmla="*/ 3263106 w 3319065"/>
              <a:gd name="connsiteY9" fmla="*/ 405209 h 1831181"/>
              <a:gd name="connsiteX10" fmla="*/ 3213100 w 3319065"/>
              <a:gd name="connsiteY10" fmla="*/ 219471 h 1831181"/>
              <a:gd name="connsiteX11" fmla="*/ 2798762 w 3319065"/>
              <a:gd name="connsiteY11" fmla="*/ 31353 h 1831181"/>
              <a:gd name="connsiteX12" fmla="*/ 2586831 w 3319065"/>
              <a:gd name="connsiteY12" fmla="*/ 31353 h 1831181"/>
              <a:gd name="connsiteX0" fmla="*/ 1846262 w 3319065"/>
              <a:gd name="connsiteY0" fmla="*/ 139502 h 1815505"/>
              <a:gd name="connsiteX1" fmla="*/ 1229519 w 3319065"/>
              <a:gd name="connsiteY1" fmla="*/ 368102 h 1815505"/>
              <a:gd name="connsiteX2" fmla="*/ 529431 w 3319065"/>
              <a:gd name="connsiteY2" fmla="*/ 765770 h 1815505"/>
              <a:gd name="connsiteX3" fmla="*/ 157956 w 3319065"/>
              <a:gd name="connsiteY3" fmla="*/ 1108670 h 1815505"/>
              <a:gd name="connsiteX4" fmla="*/ 794 w 3319065"/>
              <a:gd name="connsiteY4" fmla="*/ 1449189 h 1815505"/>
              <a:gd name="connsiteX5" fmla="*/ 162719 w 3319065"/>
              <a:gd name="connsiteY5" fmla="*/ 1706364 h 1815505"/>
              <a:gd name="connsiteX6" fmla="*/ 660400 w 3319065"/>
              <a:gd name="connsiteY6" fmla="*/ 1799233 h 1815505"/>
              <a:gd name="connsiteX7" fmla="*/ 1639094 w 3319065"/>
              <a:gd name="connsiteY7" fmla="*/ 1608733 h 1815505"/>
              <a:gd name="connsiteX8" fmla="*/ 2877344 w 3319065"/>
              <a:gd name="connsiteY8" fmla="*/ 941983 h 1815505"/>
              <a:gd name="connsiteX9" fmla="*/ 3263106 w 3319065"/>
              <a:gd name="connsiteY9" fmla="*/ 389533 h 1815505"/>
              <a:gd name="connsiteX10" fmla="*/ 3213100 w 3319065"/>
              <a:gd name="connsiteY10" fmla="*/ 203795 h 1815505"/>
              <a:gd name="connsiteX11" fmla="*/ 2924968 w 3319065"/>
              <a:gd name="connsiteY11" fmla="*/ 37108 h 1815505"/>
              <a:gd name="connsiteX12" fmla="*/ 2586831 w 3319065"/>
              <a:gd name="connsiteY12" fmla="*/ 15677 h 1815505"/>
              <a:gd name="connsiteX0" fmla="*/ 1846262 w 3319065"/>
              <a:gd name="connsiteY0" fmla="*/ 133747 h 1809750"/>
              <a:gd name="connsiteX1" fmla="*/ 1229519 w 3319065"/>
              <a:gd name="connsiteY1" fmla="*/ 362347 h 1809750"/>
              <a:gd name="connsiteX2" fmla="*/ 529431 w 3319065"/>
              <a:gd name="connsiteY2" fmla="*/ 760015 h 1809750"/>
              <a:gd name="connsiteX3" fmla="*/ 157956 w 3319065"/>
              <a:gd name="connsiteY3" fmla="*/ 1102915 h 1809750"/>
              <a:gd name="connsiteX4" fmla="*/ 794 w 3319065"/>
              <a:gd name="connsiteY4" fmla="*/ 1443434 h 1809750"/>
              <a:gd name="connsiteX5" fmla="*/ 162719 w 3319065"/>
              <a:gd name="connsiteY5" fmla="*/ 1700609 h 1809750"/>
              <a:gd name="connsiteX6" fmla="*/ 660400 w 3319065"/>
              <a:gd name="connsiteY6" fmla="*/ 1793478 h 1809750"/>
              <a:gd name="connsiteX7" fmla="*/ 1639094 w 3319065"/>
              <a:gd name="connsiteY7" fmla="*/ 1602978 h 1809750"/>
              <a:gd name="connsiteX8" fmla="*/ 2877344 w 3319065"/>
              <a:gd name="connsiteY8" fmla="*/ 936228 h 1809750"/>
              <a:gd name="connsiteX9" fmla="*/ 3263106 w 3319065"/>
              <a:gd name="connsiteY9" fmla="*/ 383778 h 1809750"/>
              <a:gd name="connsiteX10" fmla="*/ 3213100 w 3319065"/>
              <a:gd name="connsiteY10" fmla="*/ 198040 h 1809750"/>
              <a:gd name="connsiteX11" fmla="*/ 2924968 w 3319065"/>
              <a:gd name="connsiteY11" fmla="*/ 31353 h 1809750"/>
              <a:gd name="connsiteX12" fmla="*/ 2586831 w 3319065"/>
              <a:gd name="connsiteY12" fmla="*/ 9922 h 1809750"/>
              <a:gd name="connsiteX0" fmla="*/ 1846262 w 3313112"/>
              <a:gd name="connsiteY0" fmla="*/ 129977 h 1805980"/>
              <a:gd name="connsiteX1" fmla="*/ 1229519 w 3313112"/>
              <a:gd name="connsiteY1" fmla="*/ 358577 h 1805980"/>
              <a:gd name="connsiteX2" fmla="*/ 529431 w 3313112"/>
              <a:gd name="connsiteY2" fmla="*/ 756245 h 1805980"/>
              <a:gd name="connsiteX3" fmla="*/ 157956 w 3313112"/>
              <a:gd name="connsiteY3" fmla="*/ 1099145 h 1805980"/>
              <a:gd name="connsiteX4" fmla="*/ 794 w 3313112"/>
              <a:gd name="connsiteY4" fmla="*/ 1439664 h 1805980"/>
              <a:gd name="connsiteX5" fmla="*/ 162719 w 3313112"/>
              <a:gd name="connsiteY5" fmla="*/ 1696839 h 1805980"/>
              <a:gd name="connsiteX6" fmla="*/ 660400 w 3313112"/>
              <a:gd name="connsiteY6" fmla="*/ 1789708 h 1805980"/>
              <a:gd name="connsiteX7" fmla="*/ 1639094 w 3313112"/>
              <a:gd name="connsiteY7" fmla="*/ 1599208 h 1805980"/>
              <a:gd name="connsiteX8" fmla="*/ 2877344 w 3313112"/>
              <a:gd name="connsiteY8" fmla="*/ 932458 h 1805980"/>
              <a:gd name="connsiteX9" fmla="*/ 3263106 w 3313112"/>
              <a:gd name="connsiteY9" fmla="*/ 380008 h 1805980"/>
              <a:gd name="connsiteX10" fmla="*/ 3177382 w 3313112"/>
              <a:gd name="connsiteY10" fmla="*/ 144263 h 1805980"/>
              <a:gd name="connsiteX11" fmla="*/ 2924968 w 3313112"/>
              <a:gd name="connsiteY11" fmla="*/ 27583 h 1805980"/>
              <a:gd name="connsiteX12" fmla="*/ 2586831 w 3313112"/>
              <a:gd name="connsiteY12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80008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58577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303588"/>
              <a:gd name="connsiteY0" fmla="*/ 129977 h 1805980"/>
              <a:gd name="connsiteX1" fmla="*/ 1229519 w 3303588"/>
              <a:gd name="connsiteY1" fmla="*/ 358577 h 1805980"/>
              <a:gd name="connsiteX2" fmla="*/ 529431 w 3303588"/>
              <a:gd name="connsiteY2" fmla="*/ 756245 h 1805980"/>
              <a:gd name="connsiteX3" fmla="*/ 157956 w 3303588"/>
              <a:gd name="connsiteY3" fmla="*/ 1099145 h 1805980"/>
              <a:gd name="connsiteX4" fmla="*/ 794 w 3303588"/>
              <a:gd name="connsiteY4" fmla="*/ 1439664 h 1805980"/>
              <a:gd name="connsiteX5" fmla="*/ 162719 w 3303588"/>
              <a:gd name="connsiteY5" fmla="*/ 1696839 h 1805980"/>
              <a:gd name="connsiteX6" fmla="*/ 660400 w 3303588"/>
              <a:gd name="connsiteY6" fmla="*/ 1789708 h 1805980"/>
              <a:gd name="connsiteX7" fmla="*/ 1639094 w 3303588"/>
              <a:gd name="connsiteY7" fmla="*/ 1599208 h 1805980"/>
              <a:gd name="connsiteX8" fmla="*/ 2877344 w 3303588"/>
              <a:gd name="connsiteY8" fmla="*/ 932458 h 1805980"/>
              <a:gd name="connsiteX9" fmla="*/ 3263106 w 3303588"/>
              <a:gd name="connsiteY9" fmla="*/ 358577 h 1805980"/>
              <a:gd name="connsiteX10" fmla="*/ 3120233 w 3303588"/>
              <a:gd name="connsiteY10" fmla="*/ 144263 h 1805980"/>
              <a:gd name="connsiteX11" fmla="*/ 2924968 w 3303588"/>
              <a:gd name="connsiteY11" fmla="*/ 27583 h 1805980"/>
              <a:gd name="connsiteX12" fmla="*/ 2586831 w 3303588"/>
              <a:gd name="connsiteY12" fmla="*/ 6152 h 1805980"/>
              <a:gd name="connsiteX0" fmla="*/ 1846262 w 3309540"/>
              <a:gd name="connsiteY0" fmla="*/ 129977 h 1805980"/>
              <a:gd name="connsiteX1" fmla="*/ 1229519 w 3309540"/>
              <a:gd name="connsiteY1" fmla="*/ 358577 h 1805980"/>
              <a:gd name="connsiteX2" fmla="*/ 529431 w 3309540"/>
              <a:gd name="connsiteY2" fmla="*/ 756245 h 1805980"/>
              <a:gd name="connsiteX3" fmla="*/ 157956 w 3309540"/>
              <a:gd name="connsiteY3" fmla="*/ 1099145 h 1805980"/>
              <a:gd name="connsiteX4" fmla="*/ 794 w 3309540"/>
              <a:gd name="connsiteY4" fmla="*/ 1439664 h 1805980"/>
              <a:gd name="connsiteX5" fmla="*/ 162719 w 3309540"/>
              <a:gd name="connsiteY5" fmla="*/ 1696839 h 1805980"/>
              <a:gd name="connsiteX6" fmla="*/ 660400 w 3309540"/>
              <a:gd name="connsiteY6" fmla="*/ 1789708 h 1805980"/>
              <a:gd name="connsiteX7" fmla="*/ 1639094 w 3309540"/>
              <a:gd name="connsiteY7" fmla="*/ 1599208 h 1805980"/>
              <a:gd name="connsiteX8" fmla="*/ 2877344 w 3309540"/>
              <a:gd name="connsiteY8" fmla="*/ 932458 h 1805980"/>
              <a:gd name="connsiteX9" fmla="*/ 3263106 w 3309540"/>
              <a:gd name="connsiteY9" fmla="*/ 358577 h 1805980"/>
              <a:gd name="connsiteX10" fmla="*/ 3155951 w 3309540"/>
              <a:gd name="connsiteY10" fmla="*/ 137119 h 1805980"/>
              <a:gd name="connsiteX11" fmla="*/ 2924968 w 3309540"/>
              <a:gd name="connsiteY11" fmla="*/ 27583 h 1805980"/>
              <a:gd name="connsiteX12" fmla="*/ 2586831 w 3309540"/>
              <a:gd name="connsiteY12" fmla="*/ 6152 h 1805980"/>
              <a:gd name="connsiteX0" fmla="*/ 1846262 w 3290490"/>
              <a:gd name="connsiteY0" fmla="*/ 129977 h 1805980"/>
              <a:gd name="connsiteX1" fmla="*/ 1229519 w 3290490"/>
              <a:gd name="connsiteY1" fmla="*/ 358577 h 1805980"/>
              <a:gd name="connsiteX2" fmla="*/ 529431 w 3290490"/>
              <a:gd name="connsiteY2" fmla="*/ 756245 h 1805980"/>
              <a:gd name="connsiteX3" fmla="*/ 157956 w 3290490"/>
              <a:gd name="connsiteY3" fmla="*/ 1099145 h 1805980"/>
              <a:gd name="connsiteX4" fmla="*/ 794 w 3290490"/>
              <a:gd name="connsiteY4" fmla="*/ 1439664 h 1805980"/>
              <a:gd name="connsiteX5" fmla="*/ 162719 w 3290490"/>
              <a:gd name="connsiteY5" fmla="*/ 1696839 h 1805980"/>
              <a:gd name="connsiteX6" fmla="*/ 660400 w 3290490"/>
              <a:gd name="connsiteY6" fmla="*/ 1789708 h 1805980"/>
              <a:gd name="connsiteX7" fmla="*/ 1639094 w 3290490"/>
              <a:gd name="connsiteY7" fmla="*/ 1599208 h 1805980"/>
              <a:gd name="connsiteX8" fmla="*/ 2877344 w 3290490"/>
              <a:gd name="connsiteY8" fmla="*/ 932458 h 1805980"/>
              <a:gd name="connsiteX9" fmla="*/ 3244056 w 3290490"/>
              <a:gd name="connsiteY9" fmla="*/ 441921 h 1805980"/>
              <a:gd name="connsiteX10" fmla="*/ 3155951 w 3290490"/>
              <a:gd name="connsiteY10" fmla="*/ 137119 h 1805980"/>
              <a:gd name="connsiteX11" fmla="*/ 2924968 w 3290490"/>
              <a:gd name="connsiteY11" fmla="*/ 27583 h 1805980"/>
              <a:gd name="connsiteX12" fmla="*/ 2586831 w 3290490"/>
              <a:gd name="connsiteY12" fmla="*/ 6152 h 1805980"/>
              <a:gd name="connsiteX0" fmla="*/ 1846262 w 3295650"/>
              <a:gd name="connsiteY0" fmla="*/ 129977 h 1805980"/>
              <a:gd name="connsiteX1" fmla="*/ 1229519 w 3295650"/>
              <a:gd name="connsiteY1" fmla="*/ 358577 h 1805980"/>
              <a:gd name="connsiteX2" fmla="*/ 529431 w 3295650"/>
              <a:gd name="connsiteY2" fmla="*/ 756245 h 1805980"/>
              <a:gd name="connsiteX3" fmla="*/ 157956 w 3295650"/>
              <a:gd name="connsiteY3" fmla="*/ 1099145 h 1805980"/>
              <a:gd name="connsiteX4" fmla="*/ 794 w 3295650"/>
              <a:gd name="connsiteY4" fmla="*/ 1439664 h 1805980"/>
              <a:gd name="connsiteX5" fmla="*/ 162719 w 3295650"/>
              <a:gd name="connsiteY5" fmla="*/ 1696839 h 1805980"/>
              <a:gd name="connsiteX6" fmla="*/ 660400 w 3295650"/>
              <a:gd name="connsiteY6" fmla="*/ 1789708 h 1805980"/>
              <a:gd name="connsiteX7" fmla="*/ 1639094 w 3295650"/>
              <a:gd name="connsiteY7" fmla="*/ 1599208 h 1805980"/>
              <a:gd name="connsiteX8" fmla="*/ 2877344 w 3295650"/>
              <a:gd name="connsiteY8" fmla="*/ 932458 h 1805980"/>
              <a:gd name="connsiteX9" fmla="*/ 3244056 w 3295650"/>
              <a:gd name="connsiteY9" fmla="*/ 441921 h 1805980"/>
              <a:gd name="connsiteX10" fmla="*/ 3186907 w 3295650"/>
              <a:gd name="connsiteY10" fmla="*/ 175219 h 1805980"/>
              <a:gd name="connsiteX11" fmla="*/ 2924968 w 3295650"/>
              <a:gd name="connsiteY11" fmla="*/ 27583 h 1805980"/>
              <a:gd name="connsiteX12" fmla="*/ 2586831 w 3295650"/>
              <a:gd name="connsiteY12" fmla="*/ 6152 h 1805980"/>
              <a:gd name="connsiteX0" fmla="*/ 1846262 w 3294062"/>
              <a:gd name="connsiteY0" fmla="*/ 129977 h 1805980"/>
              <a:gd name="connsiteX1" fmla="*/ 1229519 w 3294062"/>
              <a:gd name="connsiteY1" fmla="*/ 358577 h 1805980"/>
              <a:gd name="connsiteX2" fmla="*/ 529431 w 3294062"/>
              <a:gd name="connsiteY2" fmla="*/ 756245 h 1805980"/>
              <a:gd name="connsiteX3" fmla="*/ 157956 w 3294062"/>
              <a:gd name="connsiteY3" fmla="*/ 1099145 h 1805980"/>
              <a:gd name="connsiteX4" fmla="*/ 794 w 3294062"/>
              <a:gd name="connsiteY4" fmla="*/ 1439664 h 1805980"/>
              <a:gd name="connsiteX5" fmla="*/ 162719 w 3294062"/>
              <a:gd name="connsiteY5" fmla="*/ 1696839 h 1805980"/>
              <a:gd name="connsiteX6" fmla="*/ 660400 w 3294062"/>
              <a:gd name="connsiteY6" fmla="*/ 1789708 h 1805980"/>
              <a:gd name="connsiteX7" fmla="*/ 1639094 w 3294062"/>
              <a:gd name="connsiteY7" fmla="*/ 1599208 h 1805980"/>
              <a:gd name="connsiteX8" fmla="*/ 2877344 w 3294062"/>
              <a:gd name="connsiteY8" fmla="*/ 932458 h 1805980"/>
              <a:gd name="connsiteX9" fmla="*/ 3244056 w 3294062"/>
              <a:gd name="connsiteY9" fmla="*/ 441921 h 1805980"/>
              <a:gd name="connsiteX10" fmla="*/ 3177382 w 3294062"/>
              <a:gd name="connsiteY10" fmla="*/ 160931 h 1805980"/>
              <a:gd name="connsiteX11" fmla="*/ 2924968 w 3294062"/>
              <a:gd name="connsiteY11" fmla="*/ 27583 h 1805980"/>
              <a:gd name="connsiteX12" fmla="*/ 2586831 w 3294062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41921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53827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858294 w 3296444"/>
              <a:gd name="connsiteY8" fmla="*/ 944364 h 1805980"/>
              <a:gd name="connsiteX9" fmla="*/ 3244056 w 3296444"/>
              <a:gd name="connsiteY9" fmla="*/ 453827 h 1805980"/>
              <a:gd name="connsiteX10" fmla="*/ 3172619 w 3296444"/>
              <a:gd name="connsiteY10" fmla="*/ 149025 h 1805980"/>
              <a:gd name="connsiteX11" fmla="*/ 2924968 w 3296444"/>
              <a:gd name="connsiteY11" fmla="*/ 27583 h 1805980"/>
              <a:gd name="connsiteX12" fmla="*/ 2586831 w 3296444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393951 w 3296444"/>
              <a:gd name="connsiteY8" fmla="*/ 1232494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401094 w 3296444"/>
              <a:gd name="connsiteY8" fmla="*/ 1246782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047"/>
              <a:gd name="connsiteY0" fmla="*/ 129977 h 1805980"/>
              <a:gd name="connsiteX1" fmla="*/ 1229519 w 3296047"/>
              <a:gd name="connsiteY1" fmla="*/ 358577 h 1805980"/>
              <a:gd name="connsiteX2" fmla="*/ 529431 w 3296047"/>
              <a:gd name="connsiteY2" fmla="*/ 756245 h 1805980"/>
              <a:gd name="connsiteX3" fmla="*/ 157956 w 3296047"/>
              <a:gd name="connsiteY3" fmla="*/ 1099145 h 1805980"/>
              <a:gd name="connsiteX4" fmla="*/ 794 w 3296047"/>
              <a:gd name="connsiteY4" fmla="*/ 1439664 h 1805980"/>
              <a:gd name="connsiteX5" fmla="*/ 162719 w 3296047"/>
              <a:gd name="connsiteY5" fmla="*/ 1696839 h 1805980"/>
              <a:gd name="connsiteX6" fmla="*/ 660400 w 3296047"/>
              <a:gd name="connsiteY6" fmla="*/ 1789708 h 1805980"/>
              <a:gd name="connsiteX7" fmla="*/ 1639094 w 3296047"/>
              <a:gd name="connsiteY7" fmla="*/ 1599208 h 1805980"/>
              <a:gd name="connsiteX8" fmla="*/ 2401094 w 3296047"/>
              <a:gd name="connsiteY8" fmla="*/ 1246782 h 1805980"/>
              <a:gd name="connsiteX9" fmla="*/ 2860675 w 3296047"/>
              <a:gd name="connsiteY9" fmla="*/ 934839 h 1805980"/>
              <a:gd name="connsiteX10" fmla="*/ 3244056 w 3296047"/>
              <a:gd name="connsiteY10" fmla="*/ 453827 h 1805980"/>
              <a:gd name="connsiteX11" fmla="*/ 3172619 w 3296047"/>
              <a:gd name="connsiteY11" fmla="*/ 149025 h 1805980"/>
              <a:gd name="connsiteX12" fmla="*/ 2924968 w 3296047"/>
              <a:gd name="connsiteY12" fmla="*/ 27583 h 1805980"/>
              <a:gd name="connsiteX13" fmla="*/ 2586831 w 3296047"/>
              <a:gd name="connsiteY13" fmla="*/ 6152 h 1805980"/>
              <a:gd name="connsiteX0" fmla="*/ 1846262 w 3253581"/>
              <a:gd name="connsiteY0" fmla="*/ 129977 h 1805980"/>
              <a:gd name="connsiteX1" fmla="*/ 1229519 w 3253581"/>
              <a:gd name="connsiteY1" fmla="*/ 358577 h 1805980"/>
              <a:gd name="connsiteX2" fmla="*/ 529431 w 3253581"/>
              <a:gd name="connsiteY2" fmla="*/ 756245 h 1805980"/>
              <a:gd name="connsiteX3" fmla="*/ 157956 w 3253581"/>
              <a:gd name="connsiteY3" fmla="*/ 1099145 h 1805980"/>
              <a:gd name="connsiteX4" fmla="*/ 794 w 3253581"/>
              <a:gd name="connsiteY4" fmla="*/ 1439664 h 1805980"/>
              <a:gd name="connsiteX5" fmla="*/ 162719 w 3253581"/>
              <a:gd name="connsiteY5" fmla="*/ 1696839 h 1805980"/>
              <a:gd name="connsiteX6" fmla="*/ 660400 w 3253581"/>
              <a:gd name="connsiteY6" fmla="*/ 1789708 h 1805980"/>
              <a:gd name="connsiteX7" fmla="*/ 1639094 w 3253581"/>
              <a:gd name="connsiteY7" fmla="*/ 1599208 h 1805980"/>
              <a:gd name="connsiteX8" fmla="*/ 2401094 w 3253581"/>
              <a:gd name="connsiteY8" fmla="*/ 1246782 h 1805980"/>
              <a:gd name="connsiteX9" fmla="*/ 2860675 w 3253581"/>
              <a:gd name="connsiteY9" fmla="*/ 934839 h 1805980"/>
              <a:gd name="connsiteX10" fmla="*/ 3115471 w 3253581"/>
              <a:gd name="connsiteY10" fmla="*/ 663376 h 1805980"/>
              <a:gd name="connsiteX11" fmla="*/ 3244056 w 3253581"/>
              <a:gd name="connsiteY11" fmla="*/ 453827 h 1805980"/>
              <a:gd name="connsiteX12" fmla="*/ 3172619 w 3253581"/>
              <a:gd name="connsiteY12" fmla="*/ 149025 h 1805980"/>
              <a:gd name="connsiteX13" fmla="*/ 2924968 w 3253581"/>
              <a:gd name="connsiteY13" fmla="*/ 27583 h 1805980"/>
              <a:gd name="connsiteX14" fmla="*/ 2586831 w 3253581"/>
              <a:gd name="connsiteY14" fmla="*/ 6152 h 1805980"/>
              <a:gd name="connsiteX0" fmla="*/ 1846262 w 3250406"/>
              <a:gd name="connsiteY0" fmla="*/ 129977 h 1805980"/>
              <a:gd name="connsiteX1" fmla="*/ 1229519 w 3250406"/>
              <a:gd name="connsiteY1" fmla="*/ 358577 h 1805980"/>
              <a:gd name="connsiteX2" fmla="*/ 529431 w 3250406"/>
              <a:gd name="connsiteY2" fmla="*/ 756245 h 1805980"/>
              <a:gd name="connsiteX3" fmla="*/ 157956 w 3250406"/>
              <a:gd name="connsiteY3" fmla="*/ 1099145 h 1805980"/>
              <a:gd name="connsiteX4" fmla="*/ 794 w 3250406"/>
              <a:gd name="connsiteY4" fmla="*/ 1439664 h 1805980"/>
              <a:gd name="connsiteX5" fmla="*/ 162719 w 3250406"/>
              <a:gd name="connsiteY5" fmla="*/ 1696839 h 1805980"/>
              <a:gd name="connsiteX6" fmla="*/ 660400 w 3250406"/>
              <a:gd name="connsiteY6" fmla="*/ 1789708 h 1805980"/>
              <a:gd name="connsiteX7" fmla="*/ 1639094 w 3250406"/>
              <a:gd name="connsiteY7" fmla="*/ 1599208 h 1805980"/>
              <a:gd name="connsiteX8" fmla="*/ 2401094 w 3250406"/>
              <a:gd name="connsiteY8" fmla="*/ 1246782 h 1805980"/>
              <a:gd name="connsiteX9" fmla="*/ 2860675 w 3250406"/>
              <a:gd name="connsiteY9" fmla="*/ 934839 h 1805980"/>
              <a:gd name="connsiteX10" fmla="*/ 3134521 w 3250406"/>
              <a:gd name="connsiteY10" fmla="*/ 660995 h 1805980"/>
              <a:gd name="connsiteX11" fmla="*/ 3244056 w 3250406"/>
              <a:gd name="connsiteY11" fmla="*/ 453827 h 1805980"/>
              <a:gd name="connsiteX12" fmla="*/ 3172619 w 3250406"/>
              <a:gd name="connsiteY12" fmla="*/ 149025 h 1805980"/>
              <a:gd name="connsiteX13" fmla="*/ 2924968 w 3250406"/>
              <a:gd name="connsiteY13" fmla="*/ 27583 h 1805980"/>
              <a:gd name="connsiteX14" fmla="*/ 2586831 w 3250406"/>
              <a:gd name="connsiteY14" fmla="*/ 6152 h 1805980"/>
              <a:gd name="connsiteX0" fmla="*/ 1846262 w 3267075"/>
              <a:gd name="connsiteY0" fmla="*/ 129977 h 1805980"/>
              <a:gd name="connsiteX1" fmla="*/ 1229519 w 3267075"/>
              <a:gd name="connsiteY1" fmla="*/ 358577 h 1805980"/>
              <a:gd name="connsiteX2" fmla="*/ 529431 w 3267075"/>
              <a:gd name="connsiteY2" fmla="*/ 756245 h 1805980"/>
              <a:gd name="connsiteX3" fmla="*/ 157956 w 3267075"/>
              <a:gd name="connsiteY3" fmla="*/ 1099145 h 1805980"/>
              <a:gd name="connsiteX4" fmla="*/ 794 w 3267075"/>
              <a:gd name="connsiteY4" fmla="*/ 1439664 h 1805980"/>
              <a:gd name="connsiteX5" fmla="*/ 162719 w 3267075"/>
              <a:gd name="connsiteY5" fmla="*/ 1696839 h 1805980"/>
              <a:gd name="connsiteX6" fmla="*/ 660400 w 3267075"/>
              <a:gd name="connsiteY6" fmla="*/ 1789708 h 1805980"/>
              <a:gd name="connsiteX7" fmla="*/ 1639094 w 3267075"/>
              <a:gd name="connsiteY7" fmla="*/ 1599208 h 1805980"/>
              <a:gd name="connsiteX8" fmla="*/ 2401094 w 3267075"/>
              <a:gd name="connsiteY8" fmla="*/ 1246782 h 1805980"/>
              <a:gd name="connsiteX9" fmla="*/ 2860675 w 3267075"/>
              <a:gd name="connsiteY9" fmla="*/ 934839 h 1805980"/>
              <a:gd name="connsiteX10" fmla="*/ 3134521 w 3267075"/>
              <a:gd name="connsiteY10" fmla="*/ 660995 h 1805980"/>
              <a:gd name="connsiteX11" fmla="*/ 3260725 w 3267075"/>
              <a:gd name="connsiteY11" fmla="*/ 382390 h 1805980"/>
              <a:gd name="connsiteX12" fmla="*/ 3172619 w 3267075"/>
              <a:gd name="connsiteY12" fmla="*/ 149025 h 1805980"/>
              <a:gd name="connsiteX13" fmla="*/ 2924968 w 3267075"/>
              <a:gd name="connsiteY13" fmla="*/ 27583 h 1805980"/>
              <a:gd name="connsiteX14" fmla="*/ 2586831 w 3267075"/>
              <a:gd name="connsiteY14" fmla="*/ 6152 h 1805980"/>
              <a:gd name="connsiteX0" fmla="*/ 1846262 w 3267075"/>
              <a:gd name="connsiteY0" fmla="*/ 129977 h 1803599"/>
              <a:gd name="connsiteX1" fmla="*/ 1229519 w 3267075"/>
              <a:gd name="connsiteY1" fmla="*/ 358577 h 1803599"/>
              <a:gd name="connsiteX2" fmla="*/ 529431 w 3267075"/>
              <a:gd name="connsiteY2" fmla="*/ 756245 h 1803599"/>
              <a:gd name="connsiteX3" fmla="*/ 157956 w 3267075"/>
              <a:gd name="connsiteY3" fmla="*/ 1099145 h 1803599"/>
              <a:gd name="connsiteX4" fmla="*/ 794 w 3267075"/>
              <a:gd name="connsiteY4" fmla="*/ 1439664 h 1803599"/>
              <a:gd name="connsiteX5" fmla="*/ 162719 w 3267075"/>
              <a:gd name="connsiteY5" fmla="*/ 1696839 h 1803599"/>
              <a:gd name="connsiteX6" fmla="*/ 724694 w 3267075"/>
              <a:gd name="connsiteY6" fmla="*/ 1787327 h 1803599"/>
              <a:gd name="connsiteX7" fmla="*/ 1639094 w 3267075"/>
              <a:gd name="connsiteY7" fmla="*/ 1599208 h 1803599"/>
              <a:gd name="connsiteX8" fmla="*/ 2401094 w 3267075"/>
              <a:gd name="connsiteY8" fmla="*/ 1246782 h 1803599"/>
              <a:gd name="connsiteX9" fmla="*/ 2860675 w 3267075"/>
              <a:gd name="connsiteY9" fmla="*/ 934839 h 1803599"/>
              <a:gd name="connsiteX10" fmla="*/ 3134521 w 3267075"/>
              <a:gd name="connsiteY10" fmla="*/ 660995 h 1803599"/>
              <a:gd name="connsiteX11" fmla="*/ 3260725 w 3267075"/>
              <a:gd name="connsiteY11" fmla="*/ 382390 h 1803599"/>
              <a:gd name="connsiteX12" fmla="*/ 3172619 w 3267075"/>
              <a:gd name="connsiteY12" fmla="*/ 149025 h 1803599"/>
              <a:gd name="connsiteX13" fmla="*/ 2924968 w 3267075"/>
              <a:gd name="connsiteY13" fmla="*/ 27583 h 1803599"/>
              <a:gd name="connsiteX14" fmla="*/ 2586831 w 3267075"/>
              <a:gd name="connsiteY14" fmla="*/ 6152 h 1803599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31018 w 3268662"/>
              <a:gd name="connsiteY2" fmla="*/ 756245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81024 w 3268662"/>
              <a:gd name="connsiteY2" fmla="*/ 722908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5468 w 3266281"/>
              <a:gd name="connsiteY0" fmla="*/ 129977 h 1805583"/>
              <a:gd name="connsiteX1" fmla="*/ 1228725 w 3266281"/>
              <a:gd name="connsiteY1" fmla="*/ 358577 h 1805583"/>
              <a:gd name="connsiteX2" fmla="*/ 578643 w 3266281"/>
              <a:gd name="connsiteY2" fmla="*/ 722908 h 1805583"/>
              <a:gd name="connsiteX3" fmla="*/ 157162 w 3266281"/>
              <a:gd name="connsiteY3" fmla="*/ 1099145 h 1805583"/>
              <a:gd name="connsiteX4" fmla="*/ 2381 w 3266281"/>
              <a:gd name="connsiteY4" fmla="*/ 1449189 h 1805583"/>
              <a:gd name="connsiteX5" fmla="*/ 171450 w 3266281"/>
              <a:gd name="connsiteY5" fmla="*/ 1708746 h 1805583"/>
              <a:gd name="connsiteX6" fmla="*/ 723900 w 3266281"/>
              <a:gd name="connsiteY6" fmla="*/ 1787327 h 1805583"/>
              <a:gd name="connsiteX7" fmla="*/ 1638300 w 3266281"/>
              <a:gd name="connsiteY7" fmla="*/ 1599208 h 1805583"/>
              <a:gd name="connsiteX8" fmla="*/ 2400300 w 3266281"/>
              <a:gd name="connsiteY8" fmla="*/ 1246782 h 1805583"/>
              <a:gd name="connsiteX9" fmla="*/ 2859881 w 3266281"/>
              <a:gd name="connsiteY9" fmla="*/ 934839 h 1805583"/>
              <a:gd name="connsiteX10" fmla="*/ 3133727 w 3266281"/>
              <a:gd name="connsiteY10" fmla="*/ 660995 h 1805583"/>
              <a:gd name="connsiteX11" fmla="*/ 3259931 w 3266281"/>
              <a:gd name="connsiteY11" fmla="*/ 382390 h 1805583"/>
              <a:gd name="connsiteX12" fmla="*/ 3171825 w 3266281"/>
              <a:gd name="connsiteY12" fmla="*/ 149025 h 1805583"/>
              <a:gd name="connsiteX13" fmla="*/ 2924174 w 3266281"/>
              <a:gd name="connsiteY13" fmla="*/ 27583 h 1805583"/>
              <a:gd name="connsiteX14" fmla="*/ 2586037 w 3266281"/>
              <a:gd name="connsiteY14" fmla="*/ 6152 h 1805583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26678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40965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2403078 w 3269059"/>
              <a:gd name="connsiteY8" fmla="*/ 1246782 h 1798042"/>
              <a:gd name="connsiteX9" fmla="*/ 2862659 w 3269059"/>
              <a:gd name="connsiteY9" fmla="*/ 934839 h 1798042"/>
              <a:gd name="connsiteX10" fmla="*/ 3136505 w 3269059"/>
              <a:gd name="connsiteY10" fmla="*/ 660995 h 1798042"/>
              <a:gd name="connsiteX11" fmla="*/ 3262709 w 3269059"/>
              <a:gd name="connsiteY11" fmla="*/ 382390 h 1798042"/>
              <a:gd name="connsiteX12" fmla="*/ 3174603 w 3269059"/>
              <a:gd name="connsiteY12" fmla="*/ 149025 h 1798042"/>
              <a:gd name="connsiteX13" fmla="*/ 2926952 w 3269059"/>
              <a:gd name="connsiteY13" fmla="*/ 27583 h 1798042"/>
              <a:gd name="connsiteX14" fmla="*/ 2588815 w 3269059"/>
              <a:gd name="connsiteY14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26817 w 3269059"/>
              <a:gd name="connsiteY8" fmla="*/ 1503958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60154 w 3269059"/>
              <a:gd name="connsiteY8" fmla="*/ 1518246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88121"/>
              <a:gd name="connsiteX1" fmla="*/ 1231503 w 3269059"/>
              <a:gd name="connsiteY1" fmla="*/ 358577 h 1788121"/>
              <a:gd name="connsiteX2" fmla="*/ 581421 w 3269059"/>
              <a:gd name="connsiteY2" fmla="*/ 722908 h 1788121"/>
              <a:gd name="connsiteX3" fmla="*/ 159940 w 3269059"/>
              <a:gd name="connsiteY3" fmla="*/ 1099145 h 1788121"/>
              <a:gd name="connsiteX4" fmla="*/ 5159 w 3269059"/>
              <a:gd name="connsiteY4" fmla="*/ 1449189 h 1788121"/>
              <a:gd name="connsiteX5" fmla="*/ 190897 w 3269059"/>
              <a:gd name="connsiteY5" fmla="*/ 1713508 h 1788121"/>
              <a:gd name="connsiteX6" fmla="*/ 740965 w 3269059"/>
              <a:gd name="connsiteY6" fmla="*/ 1787327 h 1788121"/>
              <a:gd name="connsiteX7" fmla="*/ 1260078 w 3269059"/>
              <a:gd name="connsiteY7" fmla="*/ 1708746 h 1788121"/>
              <a:gd name="connsiteX8" fmla="*/ 1860154 w 3269059"/>
              <a:gd name="connsiteY8" fmla="*/ 1518246 h 1788121"/>
              <a:gd name="connsiteX9" fmla="*/ 2403078 w 3269059"/>
              <a:gd name="connsiteY9" fmla="*/ 1246782 h 1788121"/>
              <a:gd name="connsiteX10" fmla="*/ 2862659 w 3269059"/>
              <a:gd name="connsiteY10" fmla="*/ 934839 h 1788121"/>
              <a:gd name="connsiteX11" fmla="*/ 3136505 w 3269059"/>
              <a:gd name="connsiteY11" fmla="*/ 660995 h 1788121"/>
              <a:gd name="connsiteX12" fmla="*/ 3262709 w 3269059"/>
              <a:gd name="connsiteY12" fmla="*/ 382390 h 1788121"/>
              <a:gd name="connsiteX13" fmla="*/ 3174603 w 3269059"/>
              <a:gd name="connsiteY13" fmla="*/ 149025 h 1788121"/>
              <a:gd name="connsiteX14" fmla="*/ 2926952 w 3269059"/>
              <a:gd name="connsiteY14" fmla="*/ 27583 h 1788121"/>
              <a:gd name="connsiteX15" fmla="*/ 2588815 w 3269059"/>
              <a:gd name="connsiteY15" fmla="*/ 6152 h 1788121"/>
              <a:gd name="connsiteX0" fmla="*/ 1848246 w 3269059"/>
              <a:gd name="connsiteY0" fmla="*/ 129977 h 1792883"/>
              <a:gd name="connsiteX1" fmla="*/ 1231503 w 3269059"/>
              <a:gd name="connsiteY1" fmla="*/ 358577 h 1792883"/>
              <a:gd name="connsiteX2" fmla="*/ 581421 w 3269059"/>
              <a:gd name="connsiteY2" fmla="*/ 722908 h 1792883"/>
              <a:gd name="connsiteX3" fmla="*/ 159940 w 3269059"/>
              <a:gd name="connsiteY3" fmla="*/ 1099145 h 1792883"/>
              <a:gd name="connsiteX4" fmla="*/ 5159 w 3269059"/>
              <a:gd name="connsiteY4" fmla="*/ 1449189 h 1792883"/>
              <a:gd name="connsiteX5" fmla="*/ 190897 w 3269059"/>
              <a:gd name="connsiteY5" fmla="*/ 1713508 h 1792883"/>
              <a:gd name="connsiteX6" fmla="*/ 683815 w 3269059"/>
              <a:gd name="connsiteY6" fmla="*/ 1792089 h 1792883"/>
              <a:gd name="connsiteX7" fmla="*/ 1260078 w 3269059"/>
              <a:gd name="connsiteY7" fmla="*/ 1708746 h 1792883"/>
              <a:gd name="connsiteX8" fmla="*/ 1860154 w 3269059"/>
              <a:gd name="connsiteY8" fmla="*/ 1518246 h 1792883"/>
              <a:gd name="connsiteX9" fmla="*/ 2403078 w 3269059"/>
              <a:gd name="connsiteY9" fmla="*/ 1246782 h 1792883"/>
              <a:gd name="connsiteX10" fmla="*/ 2862659 w 3269059"/>
              <a:gd name="connsiteY10" fmla="*/ 934839 h 1792883"/>
              <a:gd name="connsiteX11" fmla="*/ 3136505 w 3269059"/>
              <a:gd name="connsiteY11" fmla="*/ 660995 h 1792883"/>
              <a:gd name="connsiteX12" fmla="*/ 3262709 w 3269059"/>
              <a:gd name="connsiteY12" fmla="*/ 382390 h 1792883"/>
              <a:gd name="connsiteX13" fmla="*/ 3174603 w 3269059"/>
              <a:gd name="connsiteY13" fmla="*/ 149025 h 1792883"/>
              <a:gd name="connsiteX14" fmla="*/ 2926952 w 3269059"/>
              <a:gd name="connsiteY14" fmla="*/ 27583 h 1792883"/>
              <a:gd name="connsiteX15" fmla="*/ 2588815 w 3269059"/>
              <a:gd name="connsiteY15" fmla="*/ 6152 h 1792883"/>
              <a:gd name="connsiteX0" fmla="*/ 1843881 w 3264694"/>
              <a:gd name="connsiteY0" fmla="*/ 129977 h 1793677"/>
              <a:gd name="connsiteX1" fmla="*/ 1227138 w 3264694"/>
              <a:gd name="connsiteY1" fmla="*/ 358577 h 1793677"/>
              <a:gd name="connsiteX2" fmla="*/ 577056 w 3264694"/>
              <a:gd name="connsiteY2" fmla="*/ 722908 h 1793677"/>
              <a:gd name="connsiteX3" fmla="*/ 155575 w 3264694"/>
              <a:gd name="connsiteY3" fmla="*/ 1099145 h 1793677"/>
              <a:gd name="connsiteX4" fmla="*/ 794 w 3264694"/>
              <a:gd name="connsiteY4" fmla="*/ 1449189 h 1793677"/>
              <a:gd name="connsiteX5" fmla="*/ 160339 w 3264694"/>
              <a:gd name="connsiteY5" fmla="*/ 1699220 h 1793677"/>
              <a:gd name="connsiteX6" fmla="*/ 679450 w 3264694"/>
              <a:gd name="connsiteY6" fmla="*/ 1792089 h 1793677"/>
              <a:gd name="connsiteX7" fmla="*/ 1255713 w 3264694"/>
              <a:gd name="connsiteY7" fmla="*/ 1708746 h 1793677"/>
              <a:gd name="connsiteX8" fmla="*/ 1855789 w 3264694"/>
              <a:gd name="connsiteY8" fmla="*/ 1518246 h 1793677"/>
              <a:gd name="connsiteX9" fmla="*/ 2398713 w 3264694"/>
              <a:gd name="connsiteY9" fmla="*/ 1246782 h 1793677"/>
              <a:gd name="connsiteX10" fmla="*/ 2858294 w 3264694"/>
              <a:gd name="connsiteY10" fmla="*/ 934839 h 1793677"/>
              <a:gd name="connsiteX11" fmla="*/ 3132140 w 3264694"/>
              <a:gd name="connsiteY11" fmla="*/ 660995 h 1793677"/>
              <a:gd name="connsiteX12" fmla="*/ 3258344 w 3264694"/>
              <a:gd name="connsiteY12" fmla="*/ 382390 h 1793677"/>
              <a:gd name="connsiteX13" fmla="*/ 3170238 w 3264694"/>
              <a:gd name="connsiteY13" fmla="*/ 149025 h 1793677"/>
              <a:gd name="connsiteX14" fmla="*/ 2922587 w 3264694"/>
              <a:gd name="connsiteY14" fmla="*/ 27583 h 1793677"/>
              <a:gd name="connsiteX15" fmla="*/ 2584450 w 3264694"/>
              <a:gd name="connsiteY15" fmla="*/ 6152 h 1793677"/>
              <a:gd name="connsiteX0" fmla="*/ 1846659 w 3267472"/>
              <a:gd name="connsiteY0" fmla="*/ 129977 h 1792486"/>
              <a:gd name="connsiteX1" fmla="*/ 1229916 w 3267472"/>
              <a:gd name="connsiteY1" fmla="*/ 358577 h 1792486"/>
              <a:gd name="connsiteX2" fmla="*/ 579834 w 3267472"/>
              <a:gd name="connsiteY2" fmla="*/ 722908 h 1792486"/>
              <a:gd name="connsiteX3" fmla="*/ 158353 w 3267472"/>
              <a:gd name="connsiteY3" fmla="*/ 1099145 h 1792486"/>
              <a:gd name="connsiteX4" fmla="*/ 3572 w 3267472"/>
              <a:gd name="connsiteY4" fmla="*/ 1449189 h 1792486"/>
              <a:gd name="connsiteX5" fmla="*/ 179786 w 3267472"/>
              <a:gd name="connsiteY5" fmla="*/ 1706364 h 1792486"/>
              <a:gd name="connsiteX6" fmla="*/ 682228 w 3267472"/>
              <a:gd name="connsiteY6" fmla="*/ 1792089 h 1792486"/>
              <a:gd name="connsiteX7" fmla="*/ 1258491 w 3267472"/>
              <a:gd name="connsiteY7" fmla="*/ 1708746 h 1792486"/>
              <a:gd name="connsiteX8" fmla="*/ 1858567 w 3267472"/>
              <a:gd name="connsiteY8" fmla="*/ 1518246 h 1792486"/>
              <a:gd name="connsiteX9" fmla="*/ 2401491 w 3267472"/>
              <a:gd name="connsiteY9" fmla="*/ 1246782 h 1792486"/>
              <a:gd name="connsiteX10" fmla="*/ 2861072 w 3267472"/>
              <a:gd name="connsiteY10" fmla="*/ 934839 h 1792486"/>
              <a:gd name="connsiteX11" fmla="*/ 3134918 w 3267472"/>
              <a:gd name="connsiteY11" fmla="*/ 660995 h 1792486"/>
              <a:gd name="connsiteX12" fmla="*/ 3261122 w 3267472"/>
              <a:gd name="connsiteY12" fmla="*/ 382390 h 1792486"/>
              <a:gd name="connsiteX13" fmla="*/ 3173016 w 3267472"/>
              <a:gd name="connsiteY13" fmla="*/ 149025 h 1792486"/>
              <a:gd name="connsiteX14" fmla="*/ 2925365 w 3267472"/>
              <a:gd name="connsiteY14" fmla="*/ 27583 h 1792486"/>
              <a:gd name="connsiteX15" fmla="*/ 2587228 w 3267472"/>
              <a:gd name="connsiteY15" fmla="*/ 6152 h 1792486"/>
              <a:gd name="connsiteX0" fmla="*/ 1847453 w 3268266"/>
              <a:gd name="connsiteY0" fmla="*/ 129977 h 1793280"/>
              <a:gd name="connsiteX1" fmla="*/ 1230710 w 3268266"/>
              <a:gd name="connsiteY1" fmla="*/ 358577 h 1793280"/>
              <a:gd name="connsiteX2" fmla="*/ 580628 w 3268266"/>
              <a:gd name="connsiteY2" fmla="*/ 722908 h 1793280"/>
              <a:gd name="connsiteX3" fmla="*/ 159147 w 3268266"/>
              <a:gd name="connsiteY3" fmla="*/ 1099145 h 1793280"/>
              <a:gd name="connsiteX4" fmla="*/ 4366 w 3268266"/>
              <a:gd name="connsiteY4" fmla="*/ 1449189 h 1793280"/>
              <a:gd name="connsiteX5" fmla="*/ 185342 w 3268266"/>
              <a:gd name="connsiteY5" fmla="*/ 1715889 h 1793280"/>
              <a:gd name="connsiteX6" fmla="*/ 683022 w 3268266"/>
              <a:gd name="connsiteY6" fmla="*/ 1792089 h 1793280"/>
              <a:gd name="connsiteX7" fmla="*/ 1259285 w 3268266"/>
              <a:gd name="connsiteY7" fmla="*/ 1708746 h 1793280"/>
              <a:gd name="connsiteX8" fmla="*/ 1859361 w 3268266"/>
              <a:gd name="connsiteY8" fmla="*/ 1518246 h 1793280"/>
              <a:gd name="connsiteX9" fmla="*/ 2402285 w 3268266"/>
              <a:gd name="connsiteY9" fmla="*/ 1246782 h 1793280"/>
              <a:gd name="connsiteX10" fmla="*/ 2861866 w 3268266"/>
              <a:gd name="connsiteY10" fmla="*/ 934839 h 1793280"/>
              <a:gd name="connsiteX11" fmla="*/ 3135712 w 3268266"/>
              <a:gd name="connsiteY11" fmla="*/ 660995 h 1793280"/>
              <a:gd name="connsiteX12" fmla="*/ 3261916 w 3268266"/>
              <a:gd name="connsiteY12" fmla="*/ 382390 h 1793280"/>
              <a:gd name="connsiteX13" fmla="*/ 3173810 w 3268266"/>
              <a:gd name="connsiteY13" fmla="*/ 149025 h 1793280"/>
              <a:gd name="connsiteX14" fmla="*/ 2926159 w 3268266"/>
              <a:gd name="connsiteY14" fmla="*/ 27583 h 1793280"/>
              <a:gd name="connsiteX15" fmla="*/ 2588022 w 3268266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65162 w 3264694"/>
              <a:gd name="connsiteY2" fmla="*/ 66575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6671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9490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2346 h 1793280"/>
              <a:gd name="connsiteX16" fmla="*/ 2584450 w 3264694"/>
              <a:gd name="connsiteY16" fmla="*/ 6152 h 1793280"/>
              <a:gd name="connsiteX0" fmla="*/ 1843881 w 3259931"/>
              <a:gd name="connsiteY0" fmla="*/ 129977 h 1793280"/>
              <a:gd name="connsiteX1" fmla="*/ 1843882 w 3259931"/>
              <a:gd name="connsiteY1" fmla="*/ 132359 h 1793280"/>
              <a:gd name="connsiteX2" fmla="*/ 1255713 w 3259931"/>
              <a:gd name="connsiteY2" fmla="*/ 344290 h 1793280"/>
              <a:gd name="connsiteX3" fmla="*/ 650874 w 3259931"/>
              <a:gd name="connsiteY3" fmla="*/ 670520 h 1793280"/>
              <a:gd name="connsiteX4" fmla="*/ 177006 w 3259931"/>
              <a:gd name="connsiteY4" fmla="*/ 1075333 h 1793280"/>
              <a:gd name="connsiteX5" fmla="*/ 794 w 3259931"/>
              <a:gd name="connsiteY5" fmla="*/ 1449189 h 1793280"/>
              <a:gd name="connsiteX6" fmla="*/ 181770 w 3259931"/>
              <a:gd name="connsiteY6" fmla="*/ 1715889 h 1793280"/>
              <a:gd name="connsiteX7" fmla="*/ 679450 w 3259931"/>
              <a:gd name="connsiteY7" fmla="*/ 1792089 h 1793280"/>
              <a:gd name="connsiteX8" fmla="*/ 1255713 w 3259931"/>
              <a:gd name="connsiteY8" fmla="*/ 1708746 h 1793280"/>
              <a:gd name="connsiteX9" fmla="*/ 1855789 w 3259931"/>
              <a:gd name="connsiteY9" fmla="*/ 1518246 h 1793280"/>
              <a:gd name="connsiteX10" fmla="*/ 2408238 w 3259931"/>
              <a:gd name="connsiteY10" fmla="*/ 1249163 h 1793280"/>
              <a:gd name="connsiteX11" fmla="*/ 2858294 w 3259931"/>
              <a:gd name="connsiteY11" fmla="*/ 939601 h 1793280"/>
              <a:gd name="connsiteX12" fmla="*/ 3132140 w 3259931"/>
              <a:gd name="connsiteY12" fmla="*/ 660995 h 1793280"/>
              <a:gd name="connsiteX13" fmla="*/ 3253581 w 3259931"/>
              <a:gd name="connsiteY13" fmla="*/ 377627 h 1793280"/>
              <a:gd name="connsiteX14" fmla="*/ 3170238 w 3259931"/>
              <a:gd name="connsiteY14" fmla="*/ 149025 h 1793280"/>
              <a:gd name="connsiteX15" fmla="*/ 2922587 w 3259931"/>
              <a:gd name="connsiteY15" fmla="*/ 32346 h 1793280"/>
              <a:gd name="connsiteX16" fmla="*/ 2584450 w 3259931"/>
              <a:gd name="connsiteY16" fmla="*/ 6152 h 1793280"/>
              <a:gd name="connsiteX0" fmla="*/ 1843881 w 3261121"/>
              <a:gd name="connsiteY0" fmla="*/ 129977 h 1793280"/>
              <a:gd name="connsiteX1" fmla="*/ 1843882 w 3261121"/>
              <a:gd name="connsiteY1" fmla="*/ 132359 h 1793280"/>
              <a:gd name="connsiteX2" fmla="*/ 1255713 w 3261121"/>
              <a:gd name="connsiteY2" fmla="*/ 344290 h 1793280"/>
              <a:gd name="connsiteX3" fmla="*/ 650874 w 3261121"/>
              <a:gd name="connsiteY3" fmla="*/ 670520 h 1793280"/>
              <a:gd name="connsiteX4" fmla="*/ 177006 w 3261121"/>
              <a:gd name="connsiteY4" fmla="*/ 1075333 h 1793280"/>
              <a:gd name="connsiteX5" fmla="*/ 794 w 3261121"/>
              <a:gd name="connsiteY5" fmla="*/ 1449189 h 1793280"/>
              <a:gd name="connsiteX6" fmla="*/ 181770 w 3261121"/>
              <a:gd name="connsiteY6" fmla="*/ 1715889 h 1793280"/>
              <a:gd name="connsiteX7" fmla="*/ 679450 w 3261121"/>
              <a:gd name="connsiteY7" fmla="*/ 1792089 h 1793280"/>
              <a:gd name="connsiteX8" fmla="*/ 1255713 w 3261121"/>
              <a:gd name="connsiteY8" fmla="*/ 1708746 h 1793280"/>
              <a:gd name="connsiteX9" fmla="*/ 1855789 w 3261121"/>
              <a:gd name="connsiteY9" fmla="*/ 1518246 h 1793280"/>
              <a:gd name="connsiteX10" fmla="*/ 2408238 w 3261121"/>
              <a:gd name="connsiteY10" fmla="*/ 1249163 h 1793280"/>
              <a:gd name="connsiteX11" fmla="*/ 2858294 w 3261121"/>
              <a:gd name="connsiteY11" fmla="*/ 939601 h 1793280"/>
              <a:gd name="connsiteX12" fmla="*/ 3132140 w 3261121"/>
              <a:gd name="connsiteY12" fmla="*/ 660995 h 1793280"/>
              <a:gd name="connsiteX13" fmla="*/ 3253581 w 3261121"/>
              <a:gd name="connsiteY13" fmla="*/ 377627 h 1793280"/>
              <a:gd name="connsiteX14" fmla="*/ 3177382 w 3261121"/>
              <a:gd name="connsiteY14" fmla="*/ 149025 h 1793280"/>
              <a:gd name="connsiteX15" fmla="*/ 2922587 w 3261121"/>
              <a:gd name="connsiteY15" fmla="*/ 32346 h 1793280"/>
              <a:gd name="connsiteX16" fmla="*/ 2584450 w 3261121"/>
              <a:gd name="connsiteY16" fmla="*/ 6152 h 1793280"/>
              <a:gd name="connsiteX0" fmla="*/ 1843881 w 3261518"/>
              <a:gd name="connsiteY0" fmla="*/ 129977 h 1793280"/>
              <a:gd name="connsiteX1" fmla="*/ 1843882 w 3261518"/>
              <a:gd name="connsiteY1" fmla="*/ 1323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53790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49027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600995 w 3261518"/>
              <a:gd name="connsiteY1" fmla="*/ 218083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598613 w 3261518"/>
              <a:gd name="connsiteY1" fmla="*/ 213321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24820 w 3261518"/>
              <a:gd name="connsiteY1" fmla="*/ 1704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724820 w 3261518"/>
              <a:gd name="connsiteY0" fmla="*/ 170459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7603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5222 h 1790899"/>
              <a:gd name="connsiteX1" fmla="*/ 1255713 w 3261518"/>
              <a:gd name="connsiteY1" fmla="*/ 341909 h 1790899"/>
              <a:gd name="connsiteX2" fmla="*/ 650874 w 3261518"/>
              <a:gd name="connsiteY2" fmla="*/ 668139 h 1790899"/>
              <a:gd name="connsiteX3" fmla="*/ 177006 w 3261518"/>
              <a:gd name="connsiteY3" fmla="*/ 1072952 h 1790899"/>
              <a:gd name="connsiteX4" fmla="*/ 794 w 3261518"/>
              <a:gd name="connsiteY4" fmla="*/ 1446808 h 1790899"/>
              <a:gd name="connsiteX5" fmla="*/ 181770 w 3261518"/>
              <a:gd name="connsiteY5" fmla="*/ 1713508 h 1790899"/>
              <a:gd name="connsiteX6" fmla="*/ 679450 w 3261518"/>
              <a:gd name="connsiteY6" fmla="*/ 1789708 h 1790899"/>
              <a:gd name="connsiteX7" fmla="*/ 1255713 w 3261518"/>
              <a:gd name="connsiteY7" fmla="*/ 1706365 h 1790899"/>
              <a:gd name="connsiteX8" fmla="*/ 1855789 w 3261518"/>
              <a:gd name="connsiteY8" fmla="*/ 1515865 h 1790899"/>
              <a:gd name="connsiteX9" fmla="*/ 2408238 w 3261518"/>
              <a:gd name="connsiteY9" fmla="*/ 1246782 h 1790899"/>
              <a:gd name="connsiteX10" fmla="*/ 2858294 w 3261518"/>
              <a:gd name="connsiteY10" fmla="*/ 937220 h 1790899"/>
              <a:gd name="connsiteX11" fmla="*/ 3132140 w 3261518"/>
              <a:gd name="connsiteY11" fmla="*/ 658614 h 1790899"/>
              <a:gd name="connsiteX12" fmla="*/ 3253581 w 3261518"/>
              <a:gd name="connsiteY12" fmla="*/ 375246 h 1790899"/>
              <a:gd name="connsiteX13" fmla="*/ 3179763 w 3261518"/>
              <a:gd name="connsiteY13" fmla="*/ 153788 h 1790899"/>
              <a:gd name="connsiteX14" fmla="*/ 2922587 w 3261518"/>
              <a:gd name="connsiteY14" fmla="*/ 29965 h 1790899"/>
              <a:gd name="connsiteX15" fmla="*/ 2732087 w 3261518"/>
              <a:gd name="connsiteY15" fmla="*/ 6152 h 1790899"/>
              <a:gd name="connsiteX0" fmla="*/ 1703389 w 3261518"/>
              <a:gd name="connsiteY0" fmla="*/ 169070 h 1784747"/>
              <a:gd name="connsiteX1" fmla="*/ 1255713 w 3261518"/>
              <a:gd name="connsiteY1" fmla="*/ 335757 h 1784747"/>
              <a:gd name="connsiteX2" fmla="*/ 650874 w 3261518"/>
              <a:gd name="connsiteY2" fmla="*/ 661987 h 1784747"/>
              <a:gd name="connsiteX3" fmla="*/ 177006 w 3261518"/>
              <a:gd name="connsiteY3" fmla="*/ 1066800 h 1784747"/>
              <a:gd name="connsiteX4" fmla="*/ 794 w 3261518"/>
              <a:gd name="connsiteY4" fmla="*/ 1440656 h 1784747"/>
              <a:gd name="connsiteX5" fmla="*/ 181770 w 3261518"/>
              <a:gd name="connsiteY5" fmla="*/ 1707356 h 1784747"/>
              <a:gd name="connsiteX6" fmla="*/ 679450 w 3261518"/>
              <a:gd name="connsiteY6" fmla="*/ 1783556 h 1784747"/>
              <a:gd name="connsiteX7" fmla="*/ 1255713 w 3261518"/>
              <a:gd name="connsiteY7" fmla="*/ 1700213 h 1784747"/>
              <a:gd name="connsiteX8" fmla="*/ 1855789 w 3261518"/>
              <a:gd name="connsiteY8" fmla="*/ 1509713 h 1784747"/>
              <a:gd name="connsiteX9" fmla="*/ 2408238 w 3261518"/>
              <a:gd name="connsiteY9" fmla="*/ 1240630 h 1784747"/>
              <a:gd name="connsiteX10" fmla="*/ 2858294 w 3261518"/>
              <a:gd name="connsiteY10" fmla="*/ 931068 h 1784747"/>
              <a:gd name="connsiteX11" fmla="*/ 3132140 w 3261518"/>
              <a:gd name="connsiteY11" fmla="*/ 652462 h 1784747"/>
              <a:gd name="connsiteX12" fmla="*/ 3253581 w 3261518"/>
              <a:gd name="connsiteY12" fmla="*/ 369094 h 1784747"/>
              <a:gd name="connsiteX13" fmla="*/ 3179763 w 3261518"/>
              <a:gd name="connsiteY13" fmla="*/ 147636 h 1784747"/>
              <a:gd name="connsiteX14" fmla="*/ 2922587 w 3261518"/>
              <a:gd name="connsiteY14" fmla="*/ 23813 h 1784747"/>
              <a:gd name="connsiteX15" fmla="*/ 2732087 w 3261518"/>
              <a:gd name="connsiteY15" fmla="*/ 0 h 178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61518" h="1784747">
                <a:moveTo>
                  <a:pt x="1703389" y="169070"/>
                </a:moveTo>
                <a:cubicBezTo>
                  <a:pt x="1600599" y="200026"/>
                  <a:pt x="1431132" y="253604"/>
                  <a:pt x="1255713" y="335757"/>
                </a:cubicBezTo>
                <a:cubicBezTo>
                  <a:pt x="1080294" y="417910"/>
                  <a:pt x="830658" y="540147"/>
                  <a:pt x="650874" y="661987"/>
                </a:cubicBezTo>
                <a:cubicBezTo>
                  <a:pt x="471090" y="783827"/>
                  <a:pt x="285353" y="937022"/>
                  <a:pt x="177006" y="1066800"/>
                </a:cubicBezTo>
                <a:cubicBezTo>
                  <a:pt x="68659" y="1196578"/>
                  <a:pt x="0" y="1333897"/>
                  <a:pt x="794" y="1440656"/>
                </a:cubicBezTo>
                <a:cubicBezTo>
                  <a:pt x="1588" y="1547415"/>
                  <a:pt x="68661" y="1650206"/>
                  <a:pt x="181770" y="1707356"/>
                </a:cubicBezTo>
                <a:cubicBezTo>
                  <a:pt x="294879" y="1764506"/>
                  <a:pt x="500460" y="1784747"/>
                  <a:pt x="679450" y="1783556"/>
                </a:cubicBezTo>
                <a:cubicBezTo>
                  <a:pt x="858441" y="1782366"/>
                  <a:pt x="1059657" y="1745853"/>
                  <a:pt x="1255713" y="1700213"/>
                </a:cubicBezTo>
                <a:cubicBezTo>
                  <a:pt x="1451769" y="1654573"/>
                  <a:pt x="1663702" y="1586310"/>
                  <a:pt x="1855789" y="1509713"/>
                </a:cubicBezTo>
                <a:cubicBezTo>
                  <a:pt x="2047876" y="1433116"/>
                  <a:pt x="2241154" y="1337071"/>
                  <a:pt x="2408238" y="1240630"/>
                </a:cubicBezTo>
                <a:cubicBezTo>
                  <a:pt x="2575322" y="1144189"/>
                  <a:pt x="2737644" y="1029096"/>
                  <a:pt x="2858294" y="931068"/>
                </a:cubicBezTo>
                <a:cubicBezTo>
                  <a:pt x="2978944" y="833040"/>
                  <a:pt x="3066259" y="746124"/>
                  <a:pt x="3132140" y="652462"/>
                </a:cubicBezTo>
                <a:cubicBezTo>
                  <a:pt x="3198021" y="558800"/>
                  <a:pt x="3245644" y="453232"/>
                  <a:pt x="3253581" y="369094"/>
                </a:cubicBezTo>
                <a:cubicBezTo>
                  <a:pt x="3261518" y="284956"/>
                  <a:pt x="3234929" y="205183"/>
                  <a:pt x="3179763" y="147636"/>
                </a:cubicBezTo>
                <a:cubicBezTo>
                  <a:pt x="3124597" y="90089"/>
                  <a:pt x="3011487" y="46832"/>
                  <a:pt x="2922587" y="23813"/>
                </a:cubicBezTo>
                <a:cubicBezTo>
                  <a:pt x="2824162" y="794"/>
                  <a:pt x="2802532" y="3373"/>
                  <a:pt x="2732087" y="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27" tIns="41464" rIns="82927" bIns="41464" rtlCol="0" anchor="ctr"/>
          <a:lstStyle/>
          <a:p>
            <a:pPr algn="ctr"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664" name="Group 25"/>
          <p:cNvGrpSpPr>
            <a:grpSpLocks noChangeAspect="1"/>
          </p:cNvGrpSpPr>
          <p:nvPr/>
        </p:nvGrpSpPr>
        <p:grpSpPr bwMode="auto">
          <a:xfrm rot="9473257">
            <a:off x="3202565" y="4000663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6" name="Freihandform 585"/>
          <p:cNvSpPr/>
          <p:nvPr/>
        </p:nvSpPr>
        <p:spPr>
          <a:xfrm>
            <a:off x="-142699" y="11692705"/>
            <a:ext cx="5993372" cy="9313056"/>
          </a:xfrm>
          <a:custGeom>
            <a:avLst/>
            <a:gdLst>
              <a:gd name="connsiteX0" fmla="*/ 1087876 w 3494904"/>
              <a:gd name="connsiteY0" fmla="*/ 0 h 6872843"/>
              <a:gd name="connsiteX1" fmla="*/ 999385 w 3494904"/>
              <a:gd name="connsiteY1" fmla="*/ 19665 h 6872843"/>
              <a:gd name="connsiteX2" fmla="*/ 969889 w 3494904"/>
              <a:gd name="connsiteY2" fmla="*/ 39329 h 6872843"/>
              <a:gd name="connsiteX3" fmla="*/ 940392 w 3494904"/>
              <a:gd name="connsiteY3" fmla="*/ 98323 h 6872843"/>
              <a:gd name="connsiteX4" fmla="*/ 920727 w 3494904"/>
              <a:gd name="connsiteY4" fmla="*/ 127819 h 6872843"/>
              <a:gd name="connsiteX5" fmla="*/ 920727 w 3494904"/>
              <a:gd name="connsiteY5" fmla="*/ 353961 h 6872843"/>
              <a:gd name="connsiteX6" fmla="*/ 871566 w 3494904"/>
              <a:gd name="connsiteY6" fmla="*/ 501445 h 6872843"/>
              <a:gd name="connsiteX7" fmla="*/ 851901 w 3494904"/>
              <a:gd name="connsiteY7" fmla="*/ 560439 h 6872843"/>
              <a:gd name="connsiteX8" fmla="*/ 842069 w 3494904"/>
              <a:gd name="connsiteY8" fmla="*/ 589936 h 6872843"/>
              <a:gd name="connsiteX9" fmla="*/ 812572 w 3494904"/>
              <a:gd name="connsiteY9" fmla="*/ 599768 h 6872843"/>
              <a:gd name="connsiteX10" fmla="*/ 773243 w 3494904"/>
              <a:gd name="connsiteY10" fmla="*/ 668594 h 6872843"/>
              <a:gd name="connsiteX11" fmla="*/ 763411 w 3494904"/>
              <a:gd name="connsiteY11" fmla="*/ 717755 h 6872843"/>
              <a:gd name="connsiteX12" fmla="*/ 753579 w 3494904"/>
              <a:gd name="connsiteY12" fmla="*/ 1091381 h 6872843"/>
              <a:gd name="connsiteX13" fmla="*/ 743747 w 3494904"/>
              <a:gd name="connsiteY13" fmla="*/ 1189703 h 6872843"/>
              <a:gd name="connsiteX14" fmla="*/ 724082 w 3494904"/>
              <a:gd name="connsiteY14" fmla="*/ 1229032 h 6872843"/>
              <a:gd name="connsiteX15" fmla="*/ 684753 w 3494904"/>
              <a:gd name="connsiteY15" fmla="*/ 1297858 h 6872843"/>
              <a:gd name="connsiteX16" fmla="*/ 674921 w 3494904"/>
              <a:gd name="connsiteY16" fmla="*/ 1327355 h 6872843"/>
              <a:gd name="connsiteX17" fmla="*/ 645424 w 3494904"/>
              <a:gd name="connsiteY17" fmla="*/ 1366684 h 6872843"/>
              <a:gd name="connsiteX18" fmla="*/ 606095 w 3494904"/>
              <a:gd name="connsiteY18" fmla="*/ 1425677 h 6872843"/>
              <a:gd name="connsiteX19" fmla="*/ 566766 w 3494904"/>
              <a:gd name="connsiteY19" fmla="*/ 1484671 h 6872843"/>
              <a:gd name="connsiteX20" fmla="*/ 527437 w 3494904"/>
              <a:gd name="connsiteY20" fmla="*/ 1553497 h 6872843"/>
              <a:gd name="connsiteX21" fmla="*/ 488108 w 3494904"/>
              <a:gd name="connsiteY21" fmla="*/ 1671484 h 6872843"/>
              <a:gd name="connsiteX22" fmla="*/ 478276 w 3494904"/>
              <a:gd name="connsiteY22" fmla="*/ 1720645 h 6872843"/>
              <a:gd name="connsiteX23" fmla="*/ 458611 w 3494904"/>
              <a:gd name="connsiteY23" fmla="*/ 1799303 h 6872843"/>
              <a:gd name="connsiteX24" fmla="*/ 448779 w 3494904"/>
              <a:gd name="connsiteY24" fmla="*/ 1858297 h 6872843"/>
              <a:gd name="connsiteX25" fmla="*/ 429114 w 3494904"/>
              <a:gd name="connsiteY25" fmla="*/ 1936955 h 6872843"/>
              <a:gd name="connsiteX26" fmla="*/ 409450 w 3494904"/>
              <a:gd name="connsiteY26" fmla="*/ 2025445 h 6872843"/>
              <a:gd name="connsiteX27" fmla="*/ 399618 w 3494904"/>
              <a:gd name="connsiteY27" fmla="*/ 2074606 h 6872843"/>
              <a:gd name="connsiteX28" fmla="*/ 419282 w 3494904"/>
              <a:gd name="connsiteY28" fmla="*/ 2281084 h 6872843"/>
              <a:gd name="connsiteX29" fmla="*/ 429114 w 3494904"/>
              <a:gd name="connsiteY29" fmla="*/ 2330245 h 6872843"/>
              <a:gd name="connsiteX30" fmla="*/ 419282 w 3494904"/>
              <a:gd name="connsiteY30" fmla="*/ 2487561 h 6872843"/>
              <a:gd name="connsiteX31" fmla="*/ 399618 w 3494904"/>
              <a:gd name="connsiteY31" fmla="*/ 2566219 h 6872843"/>
              <a:gd name="connsiteX32" fmla="*/ 389785 w 3494904"/>
              <a:gd name="connsiteY32" fmla="*/ 2605548 h 6872843"/>
              <a:gd name="connsiteX33" fmla="*/ 320960 w 3494904"/>
              <a:gd name="connsiteY33" fmla="*/ 2694039 h 6872843"/>
              <a:gd name="connsiteX34" fmla="*/ 291463 w 3494904"/>
              <a:gd name="connsiteY34" fmla="*/ 2792361 h 6872843"/>
              <a:gd name="connsiteX35" fmla="*/ 242301 w 3494904"/>
              <a:gd name="connsiteY35" fmla="*/ 2880852 h 6872843"/>
              <a:gd name="connsiteX36" fmla="*/ 232469 w 3494904"/>
              <a:gd name="connsiteY36" fmla="*/ 2939845 h 6872843"/>
              <a:gd name="connsiteX37" fmla="*/ 222637 w 3494904"/>
              <a:gd name="connsiteY37" fmla="*/ 2979174 h 6872843"/>
              <a:gd name="connsiteX38" fmla="*/ 202972 w 3494904"/>
              <a:gd name="connsiteY38" fmla="*/ 3274142 h 6872843"/>
              <a:gd name="connsiteX39" fmla="*/ 193140 w 3494904"/>
              <a:gd name="connsiteY39" fmla="*/ 3352800 h 6872843"/>
              <a:gd name="connsiteX40" fmla="*/ 173476 w 3494904"/>
              <a:gd name="connsiteY40" fmla="*/ 3647768 h 6872843"/>
              <a:gd name="connsiteX41" fmla="*/ 143979 w 3494904"/>
              <a:gd name="connsiteY41" fmla="*/ 3746090 h 6872843"/>
              <a:gd name="connsiteX42" fmla="*/ 114482 w 3494904"/>
              <a:gd name="connsiteY42" fmla="*/ 3844413 h 6872843"/>
              <a:gd name="connsiteX43" fmla="*/ 104650 w 3494904"/>
              <a:gd name="connsiteY43" fmla="*/ 3903406 h 6872843"/>
              <a:gd name="connsiteX44" fmla="*/ 94818 w 3494904"/>
              <a:gd name="connsiteY44" fmla="*/ 4090219 h 6872843"/>
              <a:gd name="connsiteX45" fmla="*/ 84985 w 3494904"/>
              <a:gd name="connsiteY45" fmla="*/ 4119716 h 6872843"/>
              <a:gd name="connsiteX46" fmla="*/ 75153 w 3494904"/>
              <a:gd name="connsiteY46" fmla="*/ 4227871 h 6872843"/>
              <a:gd name="connsiteX47" fmla="*/ 65321 w 3494904"/>
              <a:gd name="connsiteY47" fmla="*/ 4306529 h 6872843"/>
              <a:gd name="connsiteX48" fmla="*/ 45656 w 3494904"/>
              <a:gd name="connsiteY48" fmla="*/ 4395019 h 6872843"/>
              <a:gd name="connsiteX49" fmla="*/ 35824 w 3494904"/>
              <a:gd name="connsiteY49" fmla="*/ 4424516 h 6872843"/>
              <a:gd name="connsiteX50" fmla="*/ 16160 w 3494904"/>
              <a:gd name="connsiteY50" fmla="*/ 4493342 h 6872843"/>
              <a:gd name="connsiteX51" fmla="*/ 6327 w 3494904"/>
              <a:gd name="connsiteY51" fmla="*/ 4601497 h 6872843"/>
              <a:gd name="connsiteX52" fmla="*/ 25992 w 3494904"/>
              <a:gd name="connsiteY52" fmla="*/ 4847303 h 6872843"/>
              <a:gd name="connsiteX53" fmla="*/ 35824 w 3494904"/>
              <a:gd name="connsiteY53" fmla="*/ 4876800 h 6872843"/>
              <a:gd name="connsiteX54" fmla="*/ 55489 w 3494904"/>
              <a:gd name="connsiteY54" fmla="*/ 4994787 h 6872843"/>
              <a:gd name="connsiteX55" fmla="*/ 104650 w 3494904"/>
              <a:gd name="connsiteY55" fmla="*/ 5102942 h 6872843"/>
              <a:gd name="connsiteX56" fmla="*/ 134147 w 3494904"/>
              <a:gd name="connsiteY56" fmla="*/ 5201265 h 6872843"/>
              <a:gd name="connsiteX57" fmla="*/ 143979 w 3494904"/>
              <a:gd name="connsiteY57" fmla="*/ 5279923 h 6872843"/>
              <a:gd name="connsiteX58" fmla="*/ 173476 w 3494904"/>
              <a:gd name="connsiteY58" fmla="*/ 5378245 h 6872843"/>
              <a:gd name="connsiteX59" fmla="*/ 193140 w 3494904"/>
              <a:gd name="connsiteY59" fmla="*/ 5496232 h 6872843"/>
              <a:gd name="connsiteX60" fmla="*/ 202972 w 3494904"/>
              <a:gd name="connsiteY60" fmla="*/ 5624052 h 6872843"/>
              <a:gd name="connsiteX61" fmla="*/ 212805 w 3494904"/>
              <a:gd name="connsiteY61" fmla="*/ 5692877 h 6872843"/>
              <a:gd name="connsiteX62" fmla="*/ 252134 w 3494904"/>
              <a:gd name="connsiteY62" fmla="*/ 5751871 h 6872843"/>
              <a:gd name="connsiteX63" fmla="*/ 281630 w 3494904"/>
              <a:gd name="connsiteY63" fmla="*/ 5810865 h 6872843"/>
              <a:gd name="connsiteX64" fmla="*/ 311127 w 3494904"/>
              <a:gd name="connsiteY64" fmla="*/ 5899355 h 6872843"/>
              <a:gd name="connsiteX65" fmla="*/ 320960 w 3494904"/>
              <a:gd name="connsiteY65" fmla="*/ 5928852 h 6872843"/>
              <a:gd name="connsiteX66" fmla="*/ 360289 w 3494904"/>
              <a:gd name="connsiteY66" fmla="*/ 5987845 h 6872843"/>
              <a:gd name="connsiteX67" fmla="*/ 389785 w 3494904"/>
              <a:gd name="connsiteY67" fmla="*/ 6007510 h 6872843"/>
              <a:gd name="connsiteX68" fmla="*/ 399618 w 3494904"/>
              <a:gd name="connsiteY68" fmla="*/ 6037006 h 6872843"/>
              <a:gd name="connsiteX69" fmla="*/ 488108 w 3494904"/>
              <a:gd name="connsiteY69" fmla="*/ 6105832 h 6872843"/>
              <a:gd name="connsiteX70" fmla="*/ 684753 w 3494904"/>
              <a:gd name="connsiteY70" fmla="*/ 6243484 h 6872843"/>
              <a:gd name="connsiteX71" fmla="*/ 684753 w 3494904"/>
              <a:gd name="connsiteY71" fmla="*/ 6243484 h 6872843"/>
              <a:gd name="connsiteX72" fmla="*/ 753579 w 3494904"/>
              <a:gd name="connsiteY72" fmla="*/ 6302477 h 6872843"/>
              <a:gd name="connsiteX73" fmla="*/ 881398 w 3494904"/>
              <a:gd name="connsiteY73" fmla="*/ 6351639 h 6872843"/>
              <a:gd name="connsiteX74" fmla="*/ 891230 w 3494904"/>
              <a:gd name="connsiteY74" fmla="*/ 6381136 h 6872843"/>
              <a:gd name="connsiteX75" fmla="*/ 920727 w 3494904"/>
              <a:gd name="connsiteY75" fmla="*/ 6390968 h 6872843"/>
              <a:gd name="connsiteX76" fmla="*/ 969889 w 3494904"/>
              <a:gd name="connsiteY76" fmla="*/ 6420465 h 6872843"/>
              <a:gd name="connsiteX77" fmla="*/ 999385 w 3494904"/>
              <a:gd name="connsiteY77" fmla="*/ 6430297 h 6872843"/>
              <a:gd name="connsiteX78" fmla="*/ 1028882 w 3494904"/>
              <a:gd name="connsiteY78" fmla="*/ 6449961 h 6872843"/>
              <a:gd name="connsiteX79" fmla="*/ 1127205 w 3494904"/>
              <a:gd name="connsiteY79" fmla="*/ 6459794 h 6872843"/>
              <a:gd name="connsiteX80" fmla="*/ 1274689 w 3494904"/>
              <a:gd name="connsiteY80" fmla="*/ 6479458 h 6872843"/>
              <a:gd name="connsiteX81" fmla="*/ 1343514 w 3494904"/>
              <a:gd name="connsiteY81" fmla="*/ 6518787 h 6872843"/>
              <a:gd name="connsiteX82" fmla="*/ 1382843 w 3494904"/>
              <a:gd name="connsiteY82" fmla="*/ 6528619 h 6872843"/>
              <a:gd name="connsiteX83" fmla="*/ 2818353 w 3494904"/>
              <a:gd name="connsiteY83" fmla="*/ 6459794 h 6872843"/>
              <a:gd name="connsiteX84" fmla="*/ 2847850 w 3494904"/>
              <a:gd name="connsiteY84" fmla="*/ 6430297 h 6872843"/>
              <a:gd name="connsiteX85" fmla="*/ 2877347 w 3494904"/>
              <a:gd name="connsiteY85" fmla="*/ 6322142 h 6872843"/>
              <a:gd name="connsiteX86" fmla="*/ 2887179 w 3494904"/>
              <a:gd name="connsiteY86" fmla="*/ 6272981 h 6872843"/>
              <a:gd name="connsiteX87" fmla="*/ 2926508 w 3494904"/>
              <a:gd name="connsiteY87" fmla="*/ 6194323 h 6872843"/>
              <a:gd name="connsiteX88" fmla="*/ 2956005 w 3494904"/>
              <a:gd name="connsiteY88" fmla="*/ 6184490 h 6872843"/>
              <a:gd name="connsiteX89" fmla="*/ 3054327 w 3494904"/>
              <a:gd name="connsiteY89" fmla="*/ 6066503 h 6872843"/>
              <a:gd name="connsiteX90" fmla="*/ 3073992 w 3494904"/>
              <a:gd name="connsiteY90" fmla="*/ 6037006 h 6872843"/>
              <a:gd name="connsiteX91" fmla="*/ 3093656 w 3494904"/>
              <a:gd name="connsiteY91" fmla="*/ 6007510 h 6872843"/>
              <a:gd name="connsiteX92" fmla="*/ 3211643 w 3494904"/>
              <a:gd name="connsiteY92" fmla="*/ 5928852 h 6872843"/>
              <a:gd name="connsiteX93" fmla="*/ 3309966 w 3494904"/>
              <a:gd name="connsiteY93" fmla="*/ 5820697 h 6872843"/>
              <a:gd name="connsiteX94" fmla="*/ 3319798 w 3494904"/>
              <a:gd name="connsiteY94" fmla="*/ 5781368 h 6872843"/>
              <a:gd name="connsiteX95" fmla="*/ 3339463 w 3494904"/>
              <a:gd name="connsiteY95" fmla="*/ 5683045 h 6872843"/>
              <a:gd name="connsiteX96" fmla="*/ 3349295 w 3494904"/>
              <a:gd name="connsiteY96" fmla="*/ 5525729 h 6872843"/>
              <a:gd name="connsiteX97" fmla="*/ 3319798 w 3494904"/>
              <a:gd name="connsiteY97" fmla="*/ 5073445 h 6872843"/>
              <a:gd name="connsiteX98" fmla="*/ 3290301 w 3494904"/>
              <a:gd name="connsiteY98" fmla="*/ 4916129 h 6872843"/>
              <a:gd name="connsiteX99" fmla="*/ 3280469 w 3494904"/>
              <a:gd name="connsiteY99" fmla="*/ 4837471 h 6872843"/>
              <a:gd name="connsiteX100" fmla="*/ 3300134 w 3494904"/>
              <a:gd name="connsiteY100" fmla="*/ 4454013 h 6872843"/>
              <a:gd name="connsiteX101" fmla="*/ 3309966 w 3494904"/>
              <a:gd name="connsiteY101" fmla="*/ 4345858 h 6872843"/>
              <a:gd name="connsiteX102" fmla="*/ 3319798 w 3494904"/>
              <a:gd name="connsiteY102" fmla="*/ 4119716 h 6872843"/>
              <a:gd name="connsiteX103" fmla="*/ 3329630 w 3494904"/>
              <a:gd name="connsiteY103" fmla="*/ 4031226 h 6872843"/>
              <a:gd name="connsiteX104" fmla="*/ 3349295 w 3494904"/>
              <a:gd name="connsiteY104" fmla="*/ 3854245 h 6872843"/>
              <a:gd name="connsiteX105" fmla="*/ 3378792 w 3494904"/>
              <a:gd name="connsiteY105" fmla="*/ 3510116 h 6872843"/>
              <a:gd name="connsiteX106" fmla="*/ 3408289 w 3494904"/>
              <a:gd name="connsiteY106" fmla="*/ 2467897 h 6872843"/>
              <a:gd name="connsiteX107" fmla="*/ 3398456 w 3494904"/>
              <a:gd name="connsiteY107" fmla="*/ 2320413 h 6872843"/>
              <a:gd name="connsiteX108" fmla="*/ 3378792 w 3494904"/>
              <a:gd name="connsiteY108" fmla="*/ 2231923 h 6872843"/>
              <a:gd name="connsiteX109" fmla="*/ 3359127 w 3494904"/>
              <a:gd name="connsiteY109" fmla="*/ 2094271 h 6872843"/>
              <a:gd name="connsiteX110" fmla="*/ 3339463 w 3494904"/>
              <a:gd name="connsiteY110" fmla="*/ 2035277 h 6872843"/>
              <a:gd name="connsiteX111" fmla="*/ 3300134 w 3494904"/>
              <a:gd name="connsiteY111" fmla="*/ 1936955 h 6872843"/>
              <a:gd name="connsiteX112" fmla="*/ 3290301 w 3494904"/>
              <a:gd name="connsiteY112" fmla="*/ 1897626 h 6872843"/>
              <a:gd name="connsiteX113" fmla="*/ 3270637 w 3494904"/>
              <a:gd name="connsiteY113" fmla="*/ 1868129 h 6872843"/>
              <a:gd name="connsiteX114" fmla="*/ 3241140 w 3494904"/>
              <a:gd name="connsiteY114" fmla="*/ 1818968 h 6872843"/>
              <a:gd name="connsiteX115" fmla="*/ 3231308 w 3494904"/>
              <a:gd name="connsiteY115" fmla="*/ 1789471 h 6872843"/>
              <a:gd name="connsiteX116" fmla="*/ 3201811 w 3494904"/>
              <a:gd name="connsiteY116" fmla="*/ 1730477 h 6872843"/>
              <a:gd name="connsiteX117" fmla="*/ 3172314 w 3494904"/>
              <a:gd name="connsiteY117" fmla="*/ 1632155 h 6872843"/>
              <a:gd name="connsiteX118" fmla="*/ 3152650 w 3494904"/>
              <a:gd name="connsiteY118" fmla="*/ 1582994 h 6872843"/>
              <a:gd name="connsiteX119" fmla="*/ 3093656 w 3494904"/>
              <a:gd name="connsiteY119" fmla="*/ 1533832 h 6872843"/>
              <a:gd name="connsiteX120" fmla="*/ 3083824 w 3494904"/>
              <a:gd name="connsiteY120" fmla="*/ 1504336 h 6872843"/>
              <a:gd name="connsiteX121" fmla="*/ 3044495 w 3494904"/>
              <a:gd name="connsiteY121" fmla="*/ 1465006 h 6872843"/>
              <a:gd name="connsiteX122" fmla="*/ 2975669 w 3494904"/>
              <a:gd name="connsiteY122" fmla="*/ 1415845 h 6872843"/>
              <a:gd name="connsiteX123" fmla="*/ 2956005 w 3494904"/>
              <a:gd name="connsiteY123" fmla="*/ 1386348 h 6872843"/>
              <a:gd name="connsiteX124" fmla="*/ 2926508 w 3494904"/>
              <a:gd name="connsiteY124" fmla="*/ 1356852 h 6872843"/>
              <a:gd name="connsiteX125" fmla="*/ 2916676 w 3494904"/>
              <a:gd name="connsiteY125" fmla="*/ 1327355 h 6872843"/>
              <a:gd name="connsiteX126" fmla="*/ 2887179 w 3494904"/>
              <a:gd name="connsiteY126" fmla="*/ 1297858 h 6872843"/>
              <a:gd name="connsiteX127" fmla="*/ 2867514 w 3494904"/>
              <a:gd name="connsiteY127" fmla="*/ 1258529 h 6872843"/>
              <a:gd name="connsiteX128" fmla="*/ 2828185 w 3494904"/>
              <a:gd name="connsiteY128" fmla="*/ 1219200 h 6872843"/>
              <a:gd name="connsiteX129" fmla="*/ 2798689 w 3494904"/>
              <a:gd name="connsiteY129" fmla="*/ 1179871 h 6872843"/>
              <a:gd name="connsiteX130" fmla="*/ 2779024 w 3494904"/>
              <a:gd name="connsiteY130" fmla="*/ 1150374 h 6872843"/>
              <a:gd name="connsiteX131" fmla="*/ 2720030 w 3494904"/>
              <a:gd name="connsiteY131" fmla="*/ 1071716 h 6872843"/>
              <a:gd name="connsiteX132" fmla="*/ 2710198 w 3494904"/>
              <a:gd name="connsiteY132" fmla="*/ 1042219 h 6872843"/>
              <a:gd name="connsiteX133" fmla="*/ 2690534 w 3494904"/>
              <a:gd name="connsiteY133" fmla="*/ 1012723 h 6872843"/>
              <a:gd name="connsiteX134" fmla="*/ 2661037 w 3494904"/>
              <a:gd name="connsiteY134" fmla="*/ 934065 h 6872843"/>
              <a:gd name="connsiteX135" fmla="*/ 2651205 w 3494904"/>
              <a:gd name="connsiteY135" fmla="*/ 894736 h 6872843"/>
              <a:gd name="connsiteX136" fmla="*/ 2611876 w 3494904"/>
              <a:gd name="connsiteY136" fmla="*/ 816077 h 6872843"/>
              <a:gd name="connsiteX137" fmla="*/ 2592211 w 3494904"/>
              <a:gd name="connsiteY137" fmla="*/ 737419 h 6872843"/>
              <a:gd name="connsiteX138" fmla="*/ 2572547 w 3494904"/>
              <a:gd name="connsiteY138" fmla="*/ 688258 h 6872843"/>
              <a:gd name="connsiteX139" fmla="*/ 2562714 w 3494904"/>
              <a:gd name="connsiteY139" fmla="*/ 648929 h 6872843"/>
              <a:gd name="connsiteX140" fmla="*/ 2552882 w 3494904"/>
              <a:gd name="connsiteY140" fmla="*/ 619432 h 6872843"/>
              <a:gd name="connsiteX141" fmla="*/ 2543050 w 3494904"/>
              <a:gd name="connsiteY141" fmla="*/ 570271 h 6872843"/>
              <a:gd name="connsiteX142" fmla="*/ 2533218 w 3494904"/>
              <a:gd name="connsiteY142" fmla="*/ 530942 h 6872843"/>
              <a:gd name="connsiteX143" fmla="*/ 2523385 w 3494904"/>
              <a:gd name="connsiteY143" fmla="*/ 481781 h 6872843"/>
              <a:gd name="connsiteX144" fmla="*/ 2493889 w 3494904"/>
              <a:gd name="connsiteY144" fmla="*/ 452284 h 6872843"/>
              <a:gd name="connsiteX145" fmla="*/ 2474224 w 3494904"/>
              <a:gd name="connsiteY145" fmla="*/ 422787 h 6872843"/>
              <a:gd name="connsiteX146" fmla="*/ 2464392 w 3494904"/>
              <a:gd name="connsiteY146" fmla="*/ 383458 h 6872843"/>
              <a:gd name="connsiteX147" fmla="*/ 2415230 w 3494904"/>
              <a:gd name="connsiteY147" fmla="*/ 304800 h 6872843"/>
              <a:gd name="connsiteX148" fmla="*/ 2385734 w 3494904"/>
              <a:gd name="connsiteY148" fmla="*/ 265471 h 6872843"/>
              <a:gd name="connsiteX149" fmla="*/ 2346405 w 3494904"/>
              <a:gd name="connsiteY149" fmla="*/ 186813 h 6872843"/>
              <a:gd name="connsiteX150" fmla="*/ 2316908 w 3494904"/>
              <a:gd name="connsiteY150" fmla="*/ 167148 h 6872843"/>
              <a:gd name="connsiteX151" fmla="*/ 2248082 w 3494904"/>
              <a:gd name="connsiteY151" fmla="*/ 147484 h 6872843"/>
              <a:gd name="connsiteX152" fmla="*/ 2218585 w 3494904"/>
              <a:gd name="connsiteY152" fmla="*/ 137652 h 6872843"/>
              <a:gd name="connsiteX153" fmla="*/ 2189089 w 3494904"/>
              <a:gd name="connsiteY153" fmla="*/ 78658 h 6872843"/>
              <a:gd name="connsiteX154" fmla="*/ 2169424 w 3494904"/>
              <a:gd name="connsiteY154" fmla="*/ 39329 h 687284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343514 w 3573562"/>
              <a:gd name="connsiteY81" fmla="*/ 651878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330792 w 3573562"/>
              <a:gd name="connsiteY79" fmla="*/ 7796981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330792 w 3573562"/>
              <a:gd name="connsiteY78" fmla="*/ 7796981 h 8504903"/>
              <a:gd name="connsiteX79" fmla="*/ 960056 w 3573562"/>
              <a:gd name="connsiteY79" fmla="*/ 8337755 h 8504903"/>
              <a:gd name="connsiteX80" fmla="*/ 1205862 w 3573562"/>
              <a:gd name="connsiteY80" fmla="*/ 8436077 h 8504903"/>
              <a:gd name="connsiteX81" fmla="*/ 1461501 w 3573562"/>
              <a:gd name="connsiteY81" fmla="*/ 8504903 h 8504903"/>
              <a:gd name="connsiteX82" fmla="*/ 2818353 w 3573562"/>
              <a:gd name="connsiteY82" fmla="*/ 6459794 h 8504903"/>
              <a:gd name="connsiteX83" fmla="*/ 2847850 w 3573562"/>
              <a:gd name="connsiteY83" fmla="*/ 6430297 h 8504903"/>
              <a:gd name="connsiteX84" fmla="*/ 2877347 w 3573562"/>
              <a:gd name="connsiteY84" fmla="*/ 6322142 h 8504903"/>
              <a:gd name="connsiteX85" fmla="*/ 2887179 w 3573562"/>
              <a:gd name="connsiteY85" fmla="*/ 6272981 h 8504903"/>
              <a:gd name="connsiteX86" fmla="*/ 2926508 w 3573562"/>
              <a:gd name="connsiteY86" fmla="*/ 6194323 h 8504903"/>
              <a:gd name="connsiteX87" fmla="*/ 2956005 w 3573562"/>
              <a:gd name="connsiteY87" fmla="*/ 6184490 h 8504903"/>
              <a:gd name="connsiteX88" fmla="*/ 3054327 w 3573562"/>
              <a:gd name="connsiteY88" fmla="*/ 6066503 h 8504903"/>
              <a:gd name="connsiteX89" fmla="*/ 3073992 w 3573562"/>
              <a:gd name="connsiteY89" fmla="*/ 6037006 h 8504903"/>
              <a:gd name="connsiteX90" fmla="*/ 3093656 w 3573562"/>
              <a:gd name="connsiteY90" fmla="*/ 6007510 h 8504903"/>
              <a:gd name="connsiteX91" fmla="*/ 3211643 w 3573562"/>
              <a:gd name="connsiteY91" fmla="*/ 5928852 h 8504903"/>
              <a:gd name="connsiteX92" fmla="*/ 3309966 w 3573562"/>
              <a:gd name="connsiteY92" fmla="*/ 5820697 h 8504903"/>
              <a:gd name="connsiteX93" fmla="*/ 3319798 w 3573562"/>
              <a:gd name="connsiteY93" fmla="*/ 5781368 h 8504903"/>
              <a:gd name="connsiteX94" fmla="*/ 3339463 w 3573562"/>
              <a:gd name="connsiteY94" fmla="*/ 5683045 h 8504903"/>
              <a:gd name="connsiteX95" fmla="*/ 3349295 w 3573562"/>
              <a:gd name="connsiteY95" fmla="*/ 5525729 h 8504903"/>
              <a:gd name="connsiteX96" fmla="*/ 3319798 w 3573562"/>
              <a:gd name="connsiteY96" fmla="*/ 5073445 h 8504903"/>
              <a:gd name="connsiteX97" fmla="*/ 3290301 w 3573562"/>
              <a:gd name="connsiteY97" fmla="*/ 4916129 h 8504903"/>
              <a:gd name="connsiteX98" fmla="*/ 3280469 w 3573562"/>
              <a:gd name="connsiteY98" fmla="*/ 4837471 h 8504903"/>
              <a:gd name="connsiteX99" fmla="*/ 3300134 w 3573562"/>
              <a:gd name="connsiteY99" fmla="*/ 4454013 h 8504903"/>
              <a:gd name="connsiteX100" fmla="*/ 3309966 w 3573562"/>
              <a:gd name="connsiteY100" fmla="*/ 4345858 h 8504903"/>
              <a:gd name="connsiteX101" fmla="*/ 3319798 w 3573562"/>
              <a:gd name="connsiteY101" fmla="*/ 4119716 h 8504903"/>
              <a:gd name="connsiteX102" fmla="*/ 3329630 w 3573562"/>
              <a:gd name="connsiteY102" fmla="*/ 4031226 h 8504903"/>
              <a:gd name="connsiteX103" fmla="*/ 3349295 w 3573562"/>
              <a:gd name="connsiteY103" fmla="*/ 3854245 h 8504903"/>
              <a:gd name="connsiteX104" fmla="*/ 3378792 w 3573562"/>
              <a:gd name="connsiteY104" fmla="*/ 3510116 h 8504903"/>
              <a:gd name="connsiteX105" fmla="*/ 3408289 w 3573562"/>
              <a:gd name="connsiteY105" fmla="*/ 2467897 h 8504903"/>
              <a:gd name="connsiteX106" fmla="*/ 3398456 w 3573562"/>
              <a:gd name="connsiteY106" fmla="*/ 2320413 h 8504903"/>
              <a:gd name="connsiteX107" fmla="*/ 3378792 w 3573562"/>
              <a:gd name="connsiteY107" fmla="*/ 2231923 h 8504903"/>
              <a:gd name="connsiteX108" fmla="*/ 3359127 w 3573562"/>
              <a:gd name="connsiteY108" fmla="*/ 2094271 h 8504903"/>
              <a:gd name="connsiteX109" fmla="*/ 3339463 w 3573562"/>
              <a:gd name="connsiteY109" fmla="*/ 2035277 h 8504903"/>
              <a:gd name="connsiteX110" fmla="*/ 3300134 w 3573562"/>
              <a:gd name="connsiteY110" fmla="*/ 1936955 h 8504903"/>
              <a:gd name="connsiteX111" fmla="*/ 3290301 w 3573562"/>
              <a:gd name="connsiteY111" fmla="*/ 1897626 h 8504903"/>
              <a:gd name="connsiteX112" fmla="*/ 3270637 w 3573562"/>
              <a:gd name="connsiteY112" fmla="*/ 1868129 h 8504903"/>
              <a:gd name="connsiteX113" fmla="*/ 3241140 w 3573562"/>
              <a:gd name="connsiteY113" fmla="*/ 1818968 h 8504903"/>
              <a:gd name="connsiteX114" fmla="*/ 3231308 w 3573562"/>
              <a:gd name="connsiteY114" fmla="*/ 1789471 h 8504903"/>
              <a:gd name="connsiteX115" fmla="*/ 3201811 w 3573562"/>
              <a:gd name="connsiteY115" fmla="*/ 1730477 h 8504903"/>
              <a:gd name="connsiteX116" fmla="*/ 3172314 w 3573562"/>
              <a:gd name="connsiteY116" fmla="*/ 1632155 h 8504903"/>
              <a:gd name="connsiteX117" fmla="*/ 3152650 w 3573562"/>
              <a:gd name="connsiteY117" fmla="*/ 1582994 h 8504903"/>
              <a:gd name="connsiteX118" fmla="*/ 3093656 w 3573562"/>
              <a:gd name="connsiteY118" fmla="*/ 1533832 h 8504903"/>
              <a:gd name="connsiteX119" fmla="*/ 3083824 w 3573562"/>
              <a:gd name="connsiteY119" fmla="*/ 1504336 h 8504903"/>
              <a:gd name="connsiteX120" fmla="*/ 3044495 w 3573562"/>
              <a:gd name="connsiteY120" fmla="*/ 1465006 h 8504903"/>
              <a:gd name="connsiteX121" fmla="*/ 2975669 w 3573562"/>
              <a:gd name="connsiteY121" fmla="*/ 1415845 h 8504903"/>
              <a:gd name="connsiteX122" fmla="*/ 2956005 w 3573562"/>
              <a:gd name="connsiteY122" fmla="*/ 1386348 h 8504903"/>
              <a:gd name="connsiteX123" fmla="*/ 2926508 w 3573562"/>
              <a:gd name="connsiteY123" fmla="*/ 1356852 h 8504903"/>
              <a:gd name="connsiteX124" fmla="*/ 2916676 w 3573562"/>
              <a:gd name="connsiteY124" fmla="*/ 1327355 h 8504903"/>
              <a:gd name="connsiteX125" fmla="*/ 2887179 w 3573562"/>
              <a:gd name="connsiteY125" fmla="*/ 1297858 h 8504903"/>
              <a:gd name="connsiteX126" fmla="*/ 2867514 w 3573562"/>
              <a:gd name="connsiteY126" fmla="*/ 1258529 h 8504903"/>
              <a:gd name="connsiteX127" fmla="*/ 2828185 w 3573562"/>
              <a:gd name="connsiteY127" fmla="*/ 1219200 h 8504903"/>
              <a:gd name="connsiteX128" fmla="*/ 2798689 w 3573562"/>
              <a:gd name="connsiteY128" fmla="*/ 1179871 h 8504903"/>
              <a:gd name="connsiteX129" fmla="*/ 2779024 w 3573562"/>
              <a:gd name="connsiteY129" fmla="*/ 1150374 h 8504903"/>
              <a:gd name="connsiteX130" fmla="*/ 2720030 w 3573562"/>
              <a:gd name="connsiteY130" fmla="*/ 1071716 h 8504903"/>
              <a:gd name="connsiteX131" fmla="*/ 2710198 w 3573562"/>
              <a:gd name="connsiteY131" fmla="*/ 1042219 h 8504903"/>
              <a:gd name="connsiteX132" fmla="*/ 2690534 w 3573562"/>
              <a:gd name="connsiteY132" fmla="*/ 1012723 h 8504903"/>
              <a:gd name="connsiteX133" fmla="*/ 2661037 w 3573562"/>
              <a:gd name="connsiteY133" fmla="*/ 934065 h 8504903"/>
              <a:gd name="connsiteX134" fmla="*/ 2651205 w 3573562"/>
              <a:gd name="connsiteY134" fmla="*/ 894736 h 8504903"/>
              <a:gd name="connsiteX135" fmla="*/ 2611876 w 3573562"/>
              <a:gd name="connsiteY135" fmla="*/ 816077 h 8504903"/>
              <a:gd name="connsiteX136" fmla="*/ 2592211 w 3573562"/>
              <a:gd name="connsiteY136" fmla="*/ 737419 h 8504903"/>
              <a:gd name="connsiteX137" fmla="*/ 2572547 w 3573562"/>
              <a:gd name="connsiteY137" fmla="*/ 688258 h 8504903"/>
              <a:gd name="connsiteX138" fmla="*/ 2562714 w 3573562"/>
              <a:gd name="connsiteY138" fmla="*/ 648929 h 8504903"/>
              <a:gd name="connsiteX139" fmla="*/ 2552882 w 3573562"/>
              <a:gd name="connsiteY139" fmla="*/ 619432 h 8504903"/>
              <a:gd name="connsiteX140" fmla="*/ 2543050 w 3573562"/>
              <a:gd name="connsiteY140" fmla="*/ 570271 h 8504903"/>
              <a:gd name="connsiteX141" fmla="*/ 2533218 w 3573562"/>
              <a:gd name="connsiteY141" fmla="*/ 530942 h 8504903"/>
              <a:gd name="connsiteX142" fmla="*/ 2523385 w 3573562"/>
              <a:gd name="connsiteY142" fmla="*/ 481781 h 8504903"/>
              <a:gd name="connsiteX143" fmla="*/ 2493889 w 3573562"/>
              <a:gd name="connsiteY143" fmla="*/ 452284 h 8504903"/>
              <a:gd name="connsiteX144" fmla="*/ 2474224 w 3573562"/>
              <a:gd name="connsiteY144" fmla="*/ 422787 h 8504903"/>
              <a:gd name="connsiteX145" fmla="*/ 2464392 w 3573562"/>
              <a:gd name="connsiteY145" fmla="*/ 383458 h 8504903"/>
              <a:gd name="connsiteX146" fmla="*/ 2415230 w 3573562"/>
              <a:gd name="connsiteY146" fmla="*/ 304800 h 8504903"/>
              <a:gd name="connsiteX147" fmla="*/ 2385734 w 3573562"/>
              <a:gd name="connsiteY147" fmla="*/ 265471 h 8504903"/>
              <a:gd name="connsiteX148" fmla="*/ 2346405 w 3573562"/>
              <a:gd name="connsiteY148" fmla="*/ 186813 h 8504903"/>
              <a:gd name="connsiteX149" fmla="*/ 2316908 w 3573562"/>
              <a:gd name="connsiteY149" fmla="*/ 167148 h 8504903"/>
              <a:gd name="connsiteX150" fmla="*/ 2248082 w 3573562"/>
              <a:gd name="connsiteY150" fmla="*/ 147484 h 8504903"/>
              <a:gd name="connsiteX151" fmla="*/ 2218585 w 3573562"/>
              <a:gd name="connsiteY151" fmla="*/ 137652 h 8504903"/>
              <a:gd name="connsiteX152" fmla="*/ 2189089 w 3573562"/>
              <a:gd name="connsiteY152" fmla="*/ 78658 h 8504903"/>
              <a:gd name="connsiteX153" fmla="*/ 2169424 w 3573562"/>
              <a:gd name="connsiteY153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330792 w 3573562"/>
              <a:gd name="connsiteY77" fmla="*/ 7796981 h 8504903"/>
              <a:gd name="connsiteX78" fmla="*/ 960056 w 3573562"/>
              <a:gd name="connsiteY78" fmla="*/ 8337755 h 8504903"/>
              <a:gd name="connsiteX79" fmla="*/ 1205862 w 3573562"/>
              <a:gd name="connsiteY79" fmla="*/ 8436077 h 8504903"/>
              <a:gd name="connsiteX80" fmla="*/ 1461501 w 3573562"/>
              <a:gd name="connsiteY80" fmla="*/ 8504903 h 8504903"/>
              <a:gd name="connsiteX81" fmla="*/ 2818353 w 3573562"/>
              <a:gd name="connsiteY81" fmla="*/ 6459794 h 8504903"/>
              <a:gd name="connsiteX82" fmla="*/ 2847850 w 3573562"/>
              <a:gd name="connsiteY82" fmla="*/ 6430297 h 8504903"/>
              <a:gd name="connsiteX83" fmla="*/ 2877347 w 3573562"/>
              <a:gd name="connsiteY83" fmla="*/ 6322142 h 8504903"/>
              <a:gd name="connsiteX84" fmla="*/ 2887179 w 3573562"/>
              <a:gd name="connsiteY84" fmla="*/ 6272981 h 8504903"/>
              <a:gd name="connsiteX85" fmla="*/ 2926508 w 3573562"/>
              <a:gd name="connsiteY85" fmla="*/ 6194323 h 8504903"/>
              <a:gd name="connsiteX86" fmla="*/ 2956005 w 3573562"/>
              <a:gd name="connsiteY86" fmla="*/ 6184490 h 8504903"/>
              <a:gd name="connsiteX87" fmla="*/ 3054327 w 3573562"/>
              <a:gd name="connsiteY87" fmla="*/ 6066503 h 8504903"/>
              <a:gd name="connsiteX88" fmla="*/ 3073992 w 3573562"/>
              <a:gd name="connsiteY88" fmla="*/ 6037006 h 8504903"/>
              <a:gd name="connsiteX89" fmla="*/ 3093656 w 3573562"/>
              <a:gd name="connsiteY89" fmla="*/ 6007510 h 8504903"/>
              <a:gd name="connsiteX90" fmla="*/ 3211643 w 3573562"/>
              <a:gd name="connsiteY90" fmla="*/ 5928852 h 8504903"/>
              <a:gd name="connsiteX91" fmla="*/ 3309966 w 3573562"/>
              <a:gd name="connsiteY91" fmla="*/ 5820697 h 8504903"/>
              <a:gd name="connsiteX92" fmla="*/ 3319798 w 3573562"/>
              <a:gd name="connsiteY92" fmla="*/ 5781368 h 8504903"/>
              <a:gd name="connsiteX93" fmla="*/ 3339463 w 3573562"/>
              <a:gd name="connsiteY93" fmla="*/ 5683045 h 8504903"/>
              <a:gd name="connsiteX94" fmla="*/ 3349295 w 3573562"/>
              <a:gd name="connsiteY94" fmla="*/ 5525729 h 8504903"/>
              <a:gd name="connsiteX95" fmla="*/ 3319798 w 3573562"/>
              <a:gd name="connsiteY95" fmla="*/ 5073445 h 8504903"/>
              <a:gd name="connsiteX96" fmla="*/ 3290301 w 3573562"/>
              <a:gd name="connsiteY96" fmla="*/ 4916129 h 8504903"/>
              <a:gd name="connsiteX97" fmla="*/ 3280469 w 3573562"/>
              <a:gd name="connsiteY97" fmla="*/ 4837471 h 8504903"/>
              <a:gd name="connsiteX98" fmla="*/ 3300134 w 3573562"/>
              <a:gd name="connsiteY98" fmla="*/ 4454013 h 8504903"/>
              <a:gd name="connsiteX99" fmla="*/ 3309966 w 3573562"/>
              <a:gd name="connsiteY99" fmla="*/ 4345858 h 8504903"/>
              <a:gd name="connsiteX100" fmla="*/ 3319798 w 3573562"/>
              <a:gd name="connsiteY100" fmla="*/ 4119716 h 8504903"/>
              <a:gd name="connsiteX101" fmla="*/ 3329630 w 3573562"/>
              <a:gd name="connsiteY101" fmla="*/ 4031226 h 8504903"/>
              <a:gd name="connsiteX102" fmla="*/ 3349295 w 3573562"/>
              <a:gd name="connsiteY102" fmla="*/ 3854245 h 8504903"/>
              <a:gd name="connsiteX103" fmla="*/ 3378792 w 3573562"/>
              <a:gd name="connsiteY103" fmla="*/ 3510116 h 8504903"/>
              <a:gd name="connsiteX104" fmla="*/ 3408289 w 3573562"/>
              <a:gd name="connsiteY104" fmla="*/ 2467897 h 8504903"/>
              <a:gd name="connsiteX105" fmla="*/ 3398456 w 3573562"/>
              <a:gd name="connsiteY105" fmla="*/ 2320413 h 8504903"/>
              <a:gd name="connsiteX106" fmla="*/ 3378792 w 3573562"/>
              <a:gd name="connsiteY106" fmla="*/ 2231923 h 8504903"/>
              <a:gd name="connsiteX107" fmla="*/ 3359127 w 3573562"/>
              <a:gd name="connsiteY107" fmla="*/ 2094271 h 8504903"/>
              <a:gd name="connsiteX108" fmla="*/ 3339463 w 3573562"/>
              <a:gd name="connsiteY108" fmla="*/ 2035277 h 8504903"/>
              <a:gd name="connsiteX109" fmla="*/ 3300134 w 3573562"/>
              <a:gd name="connsiteY109" fmla="*/ 1936955 h 8504903"/>
              <a:gd name="connsiteX110" fmla="*/ 3290301 w 3573562"/>
              <a:gd name="connsiteY110" fmla="*/ 1897626 h 8504903"/>
              <a:gd name="connsiteX111" fmla="*/ 3270637 w 3573562"/>
              <a:gd name="connsiteY111" fmla="*/ 1868129 h 8504903"/>
              <a:gd name="connsiteX112" fmla="*/ 3241140 w 3573562"/>
              <a:gd name="connsiteY112" fmla="*/ 1818968 h 8504903"/>
              <a:gd name="connsiteX113" fmla="*/ 3231308 w 3573562"/>
              <a:gd name="connsiteY113" fmla="*/ 1789471 h 8504903"/>
              <a:gd name="connsiteX114" fmla="*/ 3201811 w 3573562"/>
              <a:gd name="connsiteY114" fmla="*/ 1730477 h 8504903"/>
              <a:gd name="connsiteX115" fmla="*/ 3172314 w 3573562"/>
              <a:gd name="connsiteY115" fmla="*/ 1632155 h 8504903"/>
              <a:gd name="connsiteX116" fmla="*/ 3152650 w 3573562"/>
              <a:gd name="connsiteY116" fmla="*/ 1582994 h 8504903"/>
              <a:gd name="connsiteX117" fmla="*/ 3093656 w 3573562"/>
              <a:gd name="connsiteY117" fmla="*/ 1533832 h 8504903"/>
              <a:gd name="connsiteX118" fmla="*/ 3083824 w 3573562"/>
              <a:gd name="connsiteY118" fmla="*/ 1504336 h 8504903"/>
              <a:gd name="connsiteX119" fmla="*/ 3044495 w 3573562"/>
              <a:gd name="connsiteY119" fmla="*/ 1465006 h 8504903"/>
              <a:gd name="connsiteX120" fmla="*/ 2975669 w 3573562"/>
              <a:gd name="connsiteY120" fmla="*/ 1415845 h 8504903"/>
              <a:gd name="connsiteX121" fmla="*/ 2956005 w 3573562"/>
              <a:gd name="connsiteY121" fmla="*/ 1386348 h 8504903"/>
              <a:gd name="connsiteX122" fmla="*/ 2926508 w 3573562"/>
              <a:gd name="connsiteY122" fmla="*/ 1356852 h 8504903"/>
              <a:gd name="connsiteX123" fmla="*/ 2916676 w 3573562"/>
              <a:gd name="connsiteY123" fmla="*/ 1327355 h 8504903"/>
              <a:gd name="connsiteX124" fmla="*/ 2887179 w 3573562"/>
              <a:gd name="connsiteY124" fmla="*/ 1297858 h 8504903"/>
              <a:gd name="connsiteX125" fmla="*/ 2867514 w 3573562"/>
              <a:gd name="connsiteY125" fmla="*/ 1258529 h 8504903"/>
              <a:gd name="connsiteX126" fmla="*/ 2828185 w 3573562"/>
              <a:gd name="connsiteY126" fmla="*/ 1219200 h 8504903"/>
              <a:gd name="connsiteX127" fmla="*/ 2798689 w 3573562"/>
              <a:gd name="connsiteY127" fmla="*/ 1179871 h 8504903"/>
              <a:gd name="connsiteX128" fmla="*/ 2779024 w 3573562"/>
              <a:gd name="connsiteY128" fmla="*/ 1150374 h 8504903"/>
              <a:gd name="connsiteX129" fmla="*/ 2720030 w 3573562"/>
              <a:gd name="connsiteY129" fmla="*/ 1071716 h 8504903"/>
              <a:gd name="connsiteX130" fmla="*/ 2710198 w 3573562"/>
              <a:gd name="connsiteY130" fmla="*/ 1042219 h 8504903"/>
              <a:gd name="connsiteX131" fmla="*/ 2690534 w 3573562"/>
              <a:gd name="connsiteY131" fmla="*/ 1012723 h 8504903"/>
              <a:gd name="connsiteX132" fmla="*/ 2661037 w 3573562"/>
              <a:gd name="connsiteY132" fmla="*/ 934065 h 8504903"/>
              <a:gd name="connsiteX133" fmla="*/ 2651205 w 3573562"/>
              <a:gd name="connsiteY133" fmla="*/ 894736 h 8504903"/>
              <a:gd name="connsiteX134" fmla="*/ 2611876 w 3573562"/>
              <a:gd name="connsiteY134" fmla="*/ 816077 h 8504903"/>
              <a:gd name="connsiteX135" fmla="*/ 2592211 w 3573562"/>
              <a:gd name="connsiteY135" fmla="*/ 737419 h 8504903"/>
              <a:gd name="connsiteX136" fmla="*/ 2572547 w 3573562"/>
              <a:gd name="connsiteY136" fmla="*/ 688258 h 8504903"/>
              <a:gd name="connsiteX137" fmla="*/ 2562714 w 3573562"/>
              <a:gd name="connsiteY137" fmla="*/ 648929 h 8504903"/>
              <a:gd name="connsiteX138" fmla="*/ 2552882 w 3573562"/>
              <a:gd name="connsiteY138" fmla="*/ 619432 h 8504903"/>
              <a:gd name="connsiteX139" fmla="*/ 2543050 w 3573562"/>
              <a:gd name="connsiteY139" fmla="*/ 570271 h 8504903"/>
              <a:gd name="connsiteX140" fmla="*/ 2533218 w 3573562"/>
              <a:gd name="connsiteY140" fmla="*/ 530942 h 8504903"/>
              <a:gd name="connsiteX141" fmla="*/ 2523385 w 3573562"/>
              <a:gd name="connsiteY141" fmla="*/ 481781 h 8504903"/>
              <a:gd name="connsiteX142" fmla="*/ 2493889 w 3573562"/>
              <a:gd name="connsiteY142" fmla="*/ 452284 h 8504903"/>
              <a:gd name="connsiteX143" fmla="*/ 2474224 w 3573562"/>
              <a:gd name="connsiteY143" fmla="*/ 422787 h 8504903"/>
              <a:gd name="connsiteX144" fmla="*/ 2464392 w 3573562"/>
              <a:gd name="connsiteY144" fmla="*/ 383458 h 8504903"/>
              <a:gd name="connsiteX145" fmla="*/ 2415230 w 3573562"/>
              <a:gd name="connsiteY145" fmla="*/ 304800 h 8504903"/>
              <a:gd name="connsiteX146" fmla="*/ 2385734 w 3573562"/>
              <a:gd name="connsiteY146" fmla="*/ 265471 h 8504903"/>
              <a:gd name="connsiteX147" fmla="*/ 2346405 w 3573562"/>
              <a:gd name="connsiteY147" fmla="*/ 186813 h 8504903"/>
              <a:gd name="connsiteX148" fmla="*/ 2316908 w 3573562"/>
              <a:gd name="connsiteY148" fmla="*/ 167148 h 8504903"/>
              <a:gd name="connsiteX149" fmla="*/ 2248082 w 3573562"/>
              <a:gd name="connsiteY149" fmla="*/ 147484 h 8504903"/>
              <a:gd name="connsiteX150" fmla="*/ 2218585 w 3573562"/>
              <a:gd name="connsiteY150" fmla="*/ 137652 h 8504903"/>
              <a:gd name="connsiteX151" fmla="*/ 2189089 w 3573562"/>
              <a:gd name="connsiteY151" fmla="*/ 78658 h 8504903"/>
              <a:gd name="connsiteX152" fmla="*/ 2169424 w 3573562"/>
              <a:gd name="connsiteY152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330792 w 3573562"/>
              <a:gd name="connsiteY76" fmla="*/ 7796981 h 8504903"/>
              <a:gd name="connsiteX77" fmla="*/ 960056 w 3573562"/>
              <a:gd name="connsiteY77" fmla="*/ 8337755 h 8504903"/>
              <a:gd name="connsiteX78" fmla="*/ 1205862 w 3573562"/>
              <a:gd name="connsiteY78" fmla="*/ 8436077 h 8504903"/>
              <a:gd name="connsiteX79" fmla="*/ 1461501 w 3573562"/>
              <a:gd name="connsiteY79" fmla="*/ 8504903 h 8504903"/>
              <a:gd name="connsiteX80" fmla="*/ 2818353 w 3573562"/>
              <a:gd name="connsiteY80" fmla="*/ 6459794 h 8504903"/>
              <a:gd name="connsiteX81" fmla="*/ 2847850 w 3573562"/>
              <a:gd name="connsiteY81" fmla="*/ 6430297 h 8504903"/>
              <a:gd name="connsiteX82" fmla="*/ 2877347 w 3573562"/>
              <a:gd name="connsiteY82" fmla="*/ 6322142 h 8504903"/>
              <a:gd name="connsiteX83" fmla="*/ 2887179 w 3573562"/>
              <a:gd name="connsiteY83" fmla="*/ 6272981 h 8504903"/>
              <a:gd name="connsiteX84" fmla="*/ 2926508 w 3573562"/>
              <a:gd name="connsiteY84" fmla="*/ 6194323 h 8504903"/>
              <a:gd name="connsiteX85" fmla="*/ 2956005 w 3573562"/>
              <a:gd name="connsiteY85" fmla="*/ 6184490 h 8504903"/>
              <a:gd name="connsiteX86" fmla="*/ 3054327 w 3573562"/>
              <a:gd name="connsiteY86" fmla="*/ 6066503 h 8504903"/>
              <a:gd name="connsiteX87" fmla="*/ 3073992 w 3573562"/>
              <a:gd name="connsiteY87" fmla="*/ 6037006 h 8504903"/>
              <a:gd name="connsiteX88" fmla="*/ 3093656 w 3573562"/>
              <a:gd name="connsiteY88" fmla="*/ 6007510 h 8504903"/>
              <a:gd name="connsiteX89" fmla="*/ 3211643 w 3573562"/>
              <a:gd name="connsiteY89" fmla="*/ 5928852 h 8504903"/>
              <a:gd name="connsiteX90" fmla="*/ 3309966 w 3573562"/>
              <a:gd name="connsiteY90" fmla="*/ 5820697 h 8504903"/>
              <a:gd name="connsiteX91" fmla="*/ 3319798 w 3573562"/>
              <a:gd name="connsiteY91" fmla="*/ 5781368 h 8504903"/>
              <a:gd name="connsiteX92" fmla="*/ 3339463 w 3573562"/>
              <a:gd name="connsiteY92" fmla="*/ 5683045 h 8504903"/>
              <a:gd name="connsiteX93" fmla="*/ 3349295 w 3573562"/>
              <a:gd name="connsiteY93" fmla="*/ 5525729 h 8504903"/>
              <a:gd name="connsiteX94" fmla="*/ 3319798 w 3573562"/>
              <a:gd name="connsiteY94" fmla="*/ 5073445 h 8504903"/>
              <a:gd name="connsiteX95" fmla="*/ 3290301 w 3573562"/>
              <a:gd name="connsiteY95" fmla="*/ 4916129 h 8504903"/>
              <a:gd name="connsiteX96" fmla="*/ 3280469 w 3573562"/>
              <a:gd name="connsiteY96" fmla="*/ 4837471 h 8504903"/>
              <a:gd name="connsiteX97" fmla="*/ 3300134 w 3573562"/>
              <a:gd name="connsiteY97" fmla="*/ 4454013 h 8504903"/>
              <a:gd name="connsiteX98" fmla="*/ 3309966 w 3573562"/>
              <a:gd name="connsiteY98" fmla="*/ 4345858 h 8504903"/>
              <a:gd name="connsiteX99" fmla="*/ 3319798 w 3573562"/>
              <a:gd name="connsiteY99" fmla="*/ 4119716 h 8504903"/>
              <a:gd name="connsiteX100" fmla="*/ 3329630 w 3573562"/>
              <a:gd name="connsiteY100" fmla="*/ 4031226 h 8504903"/>
              <a:gd name="connsiteX101" fmla="*/ 3349295 w 3573562"/>
              <a:gd name="connsiteY101" fmla="*/ 3854245 h 8504903"/>
              <a:gd name="connsiteX102" fmla="*/ 3378792 w 3573562"/>
              <a:gd name="connsiteY102" fmla="*/ 3510116 h 8504903"/>
              <a:gd name="connsiteX103" fmla="*/ 3408289 w 3573562"/>
              <a:gd name="connsiteY103" fmla="*/ 2467897 h 8504903"/>
              <a:gd name="connsiteX104" fmla="*/ 3398456 w 3573562"/>
              <a:gd name="connsiteY104" fmla="*/ 2320413 h 8504903"/>
              <a:gd name="connsiteX105" fmla="*/ 3378792 w 3573562"/>
              <a:gd name="connsiteY105" fmla="*/ 2231923 h 8504903"/>
              <a:gd name="connsiteX106" fmla="*/ 3359127 w 3573562"/>
              <a:gd name="connsiteY106" fmla="*/ 2094271 h 8504903"/>
              <a:gd name="connsiteX107" fmla="*/ 3339463 w 3573562"/>
              <a:gd name="connsiteY107" fmla="*/ 2035277 h 8504903"/>
              <a:gd name="connsiteX108" fmla="*/ 3300134 w 3573562"/>
              <a:gd name="connsiteY108" fmla="*/ 1936955 h 8504903"/>
              <a:gd name="connsiteX109" fmla="*/ 3290301 w 3573562"/>
              <a:gd name="connsiteY109" fmla="*/ 1897626 h 8504903"/>
              <a:gd name="connsiteX110" fmla="*/ 3270637 w 3573562"/>
              <a:gd name="connsiteY110" fmla="*/ 1868129 h 8504903"/>
              <a:gd name="connsiteX111" fmla="*/ 3241140 w 3573562"/>
              <a:gd name="connsiteY111" fmla="*/ 1818968 h 8504903"/>
              <a:gd name="connsiteX112" fmla="*/ 3231308 w 3573562"/>
              <a:gd name="connsiteY112" fmla="*/ 1789471 h 8504903"/>
              <a:gd name="connsiteX113" fmla="*/ 3201811 w 3573562"/>
              <a:gd name="connsiteY113" fmla="*/ 1730477 h 8504903"/>
              <a:gd name="connsiteX114" fmla="*/ 3172314 w 3573562"/>
              <a:gd name="connsiteY114" fmla="*/ 1632155 h 8504903"/>
              <a:gd name="connsiteX115" fmla="*/ 3152650 w 3573562"/>
              <a:gd name="connsiteY115" fmla="*/ 1582994 h 8504903"/>
              <a:gd name="connsiteX116" fmla="*/ 3093656 w 3573562"/>
              <a:gd name="connsiteY116" fmla="*/ 1533832 h 8504903"/>
              <a:gd name="connsiteX117" fmla="*/ 3083824 w 3573562"/>
              <a:gd name="connsiteY117" fmla="*/ 1504336 h 8504903"/>
              <a:gd name="connsiteX118" fmla="*/ 3044495 w 3573562"/>
              <a:gd name="connsiteY118" fmla="*/ 1465006 h 8504903"/>
              <a:gd name="connsiteX119" fmla="*/ 2975669 w 3573562"/>
              <a:gd name="connsiteY119" fmla="*/ 1415845 h 8504903"/>
              <a:gd name="connsiteX120" fmla="*/ 2956005 w 3573562"/>
              <a:gd name="connsiteY120" fmla="*/ 1386348 h 8504903"/>
              <a:gd name="connsiteX121" fmla="*/ 2926508 w 3573562"/>
              <a:gd name="connsiteY121" fmla="*/ 1356852 h 8504903"/>
              <a:gd name="connsiteX122" fmla="*/ 2916676 w 3573562"/>
              <a:gd name="connsiteY122" fmla="*/ 1327355 h 8504903"/>
              <a:gd name="connsiteX123" fmla="*/ 2887179 w 3573562"/>
              <a:gd name="connsiteY123" fmla="*/ 1297858 h 8504903"/>
              <a:gd name="connsiteX124" fmla="*/ 2867514 w 3573562"/>
              <a:gd name="connsiteY124" fmla="*/ 1258529 h 8504903"/>
              <a:gd name="connsiteX125" fmla="*/ 2828185 w 3573562"/>
              <a:gd name="connsiteY125" fmla="*/ 1219200 h 8504903"/>
              <a:gd name="connsiteX126" fmla="*/ 2798689 w 3573562"/>
              <a:gd name="connsiteY126" fmla="*/ 1179871 h 8504903"/>
              <a:gd name="connsiteX127" fmla="*/ 2779024 w 3573562"/>
              <a:gd name="connsiteY127" fmla="*/ 1150374 h 8504903"/>
              <a:gd name="connsiteX128" fmla="*/ 2720030 w 3573562"/>
              <a:gd name="connsiteY128" fmla="*/ 1071716 h 8504903"/>
              <a:gd name="connsiteX129" fmla="*/ 2710198 w 3573562"/>
              <a:gd name="connsiteY129" fmla="*/ 1042219 h 8504903"/>
              <a:gd name="connsiteX130" fmla="*/ 2690534 w 3573562"/>
              <a:gd name="connsiteY130" fmla="*/ 1012723 h 8504903"/>
              <a:gd name="connsiteX131" fmla="*/ 2661037 w 3573562"/>
              <a:gd name="connsiteY131" fmla="*/ 934065 h 8504903"/>
              <a:gd name="connsiteX132" fmla="*/ 2651205 w 3573562"/>
              <a:gd name="connsiteY132" fmla="*/ 894736 h 8504903"/>
              <a:gd name="connsiteX133" fmla="*/ 2611876 w 3573562"/>
              <a:gd name="connsiteY133" fmla="*/ 816077 h 8504903"/>
              <a:gd name="connsiteX134" fmla="*/ 2592211 w 3573562"/>
              <a:gd name="connsiteY134" fmla="*/ 737419 h 8504903"/>
              <a:gd name="connsiteX135" fmla="*/ 2572547 w 3573562"/>
              <a:gd name="connsiteY135" fmla="*/ 688258 h 8504903"/>
              <a:gd name="connsiteX136" fmla="*/ 2562714 w 3573562"/>
              <a:gd name="connsiteY136" fmla="*/ 648929 h 8504903"/>
              <a:gd name="connsiteX137" fmla="*/ 2552882 w 3573562"/>
              <a:gd name="connsiteY137" fmla="*/ 619432 h 8504903"/>
              <a:gd name="connsiteX138" fmla="*/ 2543050 w 3573562"/>
              <a:gd name="connsiteY138" fmla="*/ 570271 h 8504903"/>
              <a:gd name="connsiteX139" fmla="*/ 2533218 w 3573562"/>
              <a:gd name="connsiteY139" fmla="*/ 530942 h 8504903"/>
              <a:gd name="connsiteX140" fmla="*/ 2523385 w 3573562"/>
              <a:gd name="connsiteY140" fmla="*/ 481781 h 8504903"/>
              <a:gd name="connsiteX141" fmla="*/ 2493889 w 3573562"/>
              <a:gd name="connsiteY141" fmla="*/ 452284 h 8504903"/>
              <a:gd name="connsiteX142" fmla="*/ 2474224 w 3573562"/>
              <a:gd name="connsiteY142" fmla="*/ 422787 h 8504903"/>
              <a:gd name="connsiteX143" fmla="*/ 2464392 w 3573562"/>
              <a:gd name="connsiteY143" fmla="*/ 383458 h 8504903"/>
              <a:gd name="connsiteX144" fmla="*/ 2415230 w 3573562"/>
              <a:gd name="connsiteY144" fmla="*/ 304800 h 8504903"/>
              <a:gd name="connsiteX145" fmla="*/ 2385734 w 3573562"/>
              <a:gd name="connsiteY145" fmla="*/ 265471 h 8504903"/>
              <a:gd name="connsiteX146" fmla="*/ 2346405 w 3573562"/>
              <a:gd name="connsiteY146" fmla="*/ 186813 h 8504903"/>
              <a:gd name="connsiteX147" fmla="*/ 2316908 w 3573562"/>
              <a:gd name="connsiteY147" fmla="*/ 167148 h 8504903"/>
              <a:gd name="connsiteX148" fmla="*/ 2248082 w 3573562"/>
              <a:gd name="connsiteY148" fmla="*/ 147484 h 8504903"/>
              <a:gd name="connsiteX149" fmla="*/ 2218585 w 3573562"/>
              <a:gd name="connsiteY149" fmla="*/ 137652 h 8504903"/>
              <a:gd name="connsiteX150" fmla="*/ 2189089 w 3573562"/>
              <a:gd name="connsiteY150" fmla="*/ 78658 h 8504903"/>
              <a:gd name="connsiteX151" fmla="*/ 2169424 w 3573562"/>
              <a:gd name="connsiteY151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330792 w 3573562"/>
              <a:gd name="connsiteY75" fmla="*/ 7796981 h 8504903"/>
              <a:gd name="connsiteX76" fmla="*/ 960056 w 3573562"/>
              <a:gd name="connsiteY76" fmla="*/ 8337755 h 8504903"/>
              <a:gd name="connsiteX77" fmla="*/ 1205862 w 3573562"/>
              <a:gd name="connsiteY77" fmla="*/ 8436077 h 8504903"/>
              <a:gd name="connsiteX78" fmla="*/ 1461501 w 3573562"/>
              <a:gd name="connsiteY78" fmla="*/ 8504903 h 8504903"/>
              <a:gd name="connsiteX79" fmla="*/ 2818353 w 3573562"/>
              <a:gd name="connsiteY79" fmla="*/ 6459794 h 8504903"/>
              <a:gd name="connsiteX80" fmla="*/ 2847850 w 3573562"/>
              <a:gd name="connsiteY80" fmla="*/ 6430297 h 8504903"/>
              <a:gd name="connsiteX81" fmla="*/ 2877347 w 3573562"/>
              <a:gd name="connsiteY81" fmla="*/ 6322142 h 8504903"/>
              <a:gd name="connsiteX82" fmla="*/ 2887179 w 3573562"/>
              <a:gd name="connsiteY82" fmla="*/ 6272981 h 8504903"/>
              <a:gd name="connsiteX83" fmla="*/ 2926508 w 3573562"/>
              <a:gd name="connsiteY83" fmla="*/ 6194323 h 8504903"/>
              <a:gd name="connsiteX84" fmla="*/ 2956005 w 3573562"/>
              <a:gd name="connsiteY84" fmla="*/ 6184490 h 8504903"/>
              <a:gd name="connsiteX85" fmla="*/ 3054327 w 3573562"/>
              <a:gd name="connsiteY85" fmla="*/ 6066503 h 8504903"/>
              <a:gd name="connsiteX86" fmla="*/ 3073992 w 3573562"/>
              <a:gd name="connsiteY86" fmla="*/ 6037006 h 8504903"/>
              <a:gd name="connsiteX87" fmla="*/ 3093656 w 3573562"/>
              <a:gd name="connsiteY87" fmla="*/ 6007510 h 8504903"/>
              <a:gd name="connsiteX88" fmla="*/ 3211643 w 3573562"/>
              <a:gd name="connsiteY88" fmla="*/ 5928852 h 8504903"/>
              <a:gd name="connsiteX89" fmla="*/ 3309966 w 3573562"/>
              <a:gd name="connsiteY89" fmla="*/ 5820697 h 8504903"/>
              <a:gd name="connsiteX90" fmla="*/ 3319798 w 3573562"/>
              <a:gd name="connsiteY90" fmla="*/ 5781368 h 8504903"/>
              <a:gd name="connsiteX91" fmla="*/ 3339463 w 3573562"/>
              <a:gd name="connsiteY91" fmla="*/ 5683045 h 8504903"/>
              <a:gd name="connsiteX92" fmla="*/ 3349295 w 3573562"/>
              <a:gd name="connsiteY92" fmla="*/ 5525729 h 8504903"/>
              <a:gd name="connsiteX93" fmla="*/ 3319798 w 3573562"/>
              <a:gd name="connsiteY93" fmla="*/ 5073445 h 8504903"/>
              <a:gd name="connsiteX94" fmla="*/ 3290301 w 3573562"/>
              <a:gd name="connsiteY94" fmla="*/ 4916129 h 8504903"/>
              <a:gd name="connsiteX95" fmla="*/ 3280469 w 3573562"/>
              <a:gd name="connsiteY95" fmla="*/ 4837471 h 8504903"/>
              <a:gd name="connsiteX96" fmla="*/ 3300134 w 3573562"/>
              <a:gd name="connsiteY96" fmla="*/ 4454013 h 8504903"/>
              <a:gd name="connsiteX97" fmla="*/ 3309966 w 3573562"/>
              <a:gd name="connsiteY97" fmla="*/ 4345858 h 8504903"/>
              <a:gd name="connsiteX98" fmla="*/ 3319798 w 3573562"/>
              <a:gd name="connsiteY98" fmla="*/ 4119716 h 8504903"/>
              <a:gd name="connsiteX99" fmla="*/ 3329630 w 3573562"/>
              <a:gd name="connsiteY99" fmla="*/ 4031226 h 8504903"/>
              <a:gd name="connsiteX100" fmla="*/ 3349295 w 3573562"/>
              <a:gd name="connsiteY100" fmla="*/ 3854245 h 8504903"/>
              <a:gd name="connsiteX101" fmla="*/ 3378792 w 3573562"/>
              <a:gd name="connsiteY101" fmla="*/ 3510116 h 8504903"/>
              <a:gd name="connsiteX102" fmla="*/ 3408289 w 3573562"/>
              <a:gd name="connsiteY102" fmla="*/ 2467897 h 8504903"/>
              <a:gd name="connsiteX103" fmla="*/ 3398456 w 3573562"/>
              <a:gd name="connsiteY103" fmla="*/ 2320413 h 8504903"/>
              <a:gd name="connsiteX104" fmla="*/ 3378792 w 3573562"/>
              <a:gd name="connsiteY104" fmla="*/ 2231923 h 8504903"/>
              <a:gd name="connsiteX105" fmla="*/ 3359127 w 3573562"/>
              <a:gd name="connsiteY105" fmla="*/ 2094271 h 8504903"/>
              <a:gd name="connsiteX106" fmla="*/ 3339463 w 3573562"/>
              <a:gd name="connsiteY106" fmla="*/ 2035277 h 8504903"/>
              <a:gd name="connsiteX107" fmla="*/ 3300134 w 3573562"/>
              <a:gd name="connsiteY107" fmla="*/ 1936955 h 8504903"/>
              <a:gd name="connsiteX108" fmla="*/ 3290301 w 3573562"/>
              <a:gd name="connsiteY108" fmla="*/ 1897626 h 8504903"/>
              <a:gd name="connsiteX109" fmla="*/ 3270637 w 3573562"/>
              <a:gd name="connsiteY109" fmla="*/ 1868129 h 8504903"/>
              <a:gd name="connsiteX110" fmla="*/ 3241140 w 3573562"/>
              <a:gd name="connsiteY110" fmla="*/ 1818968 h 8504903"/>
              <a:gd name="connsiteX111" fmla="*/ 3231308 w 3573562"/>
              <a:gd name="connsiteY111" fmla="*/ 1789471 h 8504903"/>
              <a:gd name="connsiteX112" fmla="*/ 3201811 w 3573562"/>
              <a:gd name="connsiteY112" fmla="*/ 1730477 h 8504903"/>
              <a:gd name="connsiteX113" fmla="*/ 3172314 w 3573562"/>
              <a:gd name="connsiteY113" fmla="*/ 1632155 h 8504903"/>
              <a:gd name="connsiteX114" fmla="*/ 3152650 w 3573562"/>
              <a:gd name="connsiteY114" fmla="*/ 1582994 h 8504903"/>
              <a:gd name="connsiteX115" fmla="*/ 3093656 w 3573562"/>
              <a:gd name="connsiteY115" fmla="*/ 1533832 h 8504903"/>
              <a:gd name="connsiteX116" fmla="*/ 3083824 w 3573562"/>
              <a:gd name="connsiteY116" fmla="*/ 1504336 h 8504903"/>
              <a:gd name="connsiteX117" fmla="*/ 3044495 w 3573562"/>
              <a:gd name="connsiteY117" fmla="*/ 1465006 h 8504903"/>
              <a:gd name="connsiteX118" fmla="*/ 2975669 w 3573562"/>
              <a:gd name="connsiteY118" fmla="*/ 1415845 h 8504903"/>
              <a:gd name="connsiteX119" fmla="*/ 2956005 w 3573562"/>
              <a:gd name="connsiteY119" fmla="*/ 1386348 h 8504903"/>
              <a:gd name="connsiteX120" fmla="*/ 2926508 w 3573562"/>
              <a:gd name="connsiteY120" fmla="*/ 1356852 h 8504903"/>
              <a:gd name="connsiteX121" fmla="*/ 2916676 w 3573562"/>
              <a:gd name="connsiteY121" fmla="*/ 1327355 h 8504903"/>
              <a:gd name="connsiteX122" fmla="*/ 2887179 w 3573562"/>
              <a:gd name="connsiteY122" fmla="*/ 1297858 h 8504903"/>
              <a:gd name="connsiteX123" fmla="*/ 2867514 w 3573562"/>
              <a:gd name="connsiteY123" fmla="*/ 1258529 h 8504903"/>
              <a:gd name="connsiteX124" fmla="*/ 2828185 w 3573562"/>
              <a:gd name="connsiteY124" fmla="*/ 1219200 h 8504903"/>
              <a:gd name="connsiteX125" fmla="*/ 2798689 w 3573562"/>
              <a:gd name="connsiteY125" fmla="*/ 1179871 h 8504903"/>
              <a:gd name="connsiteX126" fmla="*/ 2779024 w 3573562"/>
              <a:gd name="connsiteY126" fmla="*/ 1150374 h 8504903"/>
              <a:gd name="connsiteX127" fmla="*/ 2720030 w 3573562"/>
              <a:gd name="connsiteY127" fmla="*/ 1071716 h 8504903"/>
              <a:gd name="connsiteX128" fmla="*/ 2710198 w 3573562"/>
              <a:gd name="connsiteY128" fmla="*/ 1042219 h 8504903"/>
              <a:gd name="connsiteX129" fmla="*/ 2690534 w 3573562"/>
              <a:gd name="connsiteY129" fmla="*/ 1012723 h 8504903"/>
              <a:gd name="connsiteX130" fmla="*/ 2661037 w 3573562"/>
              <a:gd name="connsiteY130" fmla="*/ 934065 h 8504903"/>
              <a:gd name="connsiteX131" fmla="*/ 2651205 w 3573562"/>
              <a:gd name="connsiteY131" fmla="*/ 894736 h 8504903"/>
              <a:gd name="connsiteX132" fmla="*/ 2611876 w 3573562"/>
              <a:gd name="connsiteY132" fmla="*/ 816077 h 8504903"/>
              <a:gd name="connsiteX133" fmla="*/ 2592211 w 3573562"/>
              <a:gd name="connsiteY133" fmla="*/ 737419 h 8504903"/>
              <a:gd name="connsiteX134" fmla="*/ 2572547 w 3573562"/>
              <a:gd name="connsiteY134" fmla="*/ 688258 h 8504903"/>
              <a:gd name="connsiteX135" fmla="*/ 2562714 w 3573562"/>
              <a:gd name="connsiteY135" fmla="*/ 648929 h 8504903"/>
              <a:gd name="connsiteX136" fmla="*/ 2552882 w 3573562"/>
              <a:gd name="connsiteY136" fmla="*/ 619432 h 8504903"/>
              <a:gd name="connsiteX137" fmla="*/ 2543050 w 3573562"/>
              <a:gd name="connsiteY137" fmla="*/ 570271 h 8504903"/>
              <a:gd name="connsiteX138" fmla="*/ 2533218 w 3573562"/>
              <a:gd name="connsiteY138" fmla="*/ 530942 h 8504903"/>
              <a:gd name="connsiteX139" fmla="*/ 2523385 w 3573562"/>
              <a:gd name="connsiteY139" fmla="*/ 481781 h 8504903"/>
              <a:gd name="connsiteX140" fmla="*/ 2493889 w 3573562"/>
              <a:gd name="connsiteY140" fmla="*/ 452284 h 8504903"/>
              <a:gd name="connsiteX141" fmla="*/ 2474224 w 3573562"/>
              <a:gd name="connsiteY141" fmla="*/ 422787 h 8504903"/>
              <a:gd name="connsiteX142" fmla="*/ 2464392 w 3573562"/>
              <a:gd name="connsiteY142" fmla="*/ 383458 h 8504903"/>
              <a:gd name="connsiteX143" fmla="*/ 2415230 w 3573562"/>
              <a:gd name="connsiteY143" fmla="*/ 304800 h 8504903"/>
              <a:gd name="connsiteX144" fmla="*/ 2385734 w 3573562"/>
              <a:gd name="connsiteY144" fmla="*/ 265471 h 8504903"/>
              <a:gd name="connsiteX145" fmla="*/ 2346405 w 3573562"/>
              <a:gd name="connsiteY145" fmla="*/ 186813 h 8504903"/>
              <a:gd name="connsiteX146" fmla="*/ 2316908 w 3573562"/>
              <a:gd name="connsiteY146" fmla="*/ 167148 h 8504903"/>
              <a:gd name="connsiteX147" fmla="*/ 2248082 w 3573562"/>
              <a:gd name="connsiteY147" fmla="*/ 147484 h 8504903"/>
              <a:gd name="connsiteX148" fmla="*/ 2218585 w 3573562"/>
              <a:gd name="connsiteY148" fmla="*/ 137652 h 8504903"/>
              <a:gd name="connsiteX149" fmla="*/ 2189089 w 3573562"/>
              <a:gd name="connsiteY149" fmla="*/ 78658 h 8504903"/>
              <a:gd name="connsiteX150" fmla="*/ 2169424 w 3573562"/>
              <a:gd name="connsiteY150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330792 w 3573562"/>
              <a:gd name="connsiteY74" fmla="*/ 7796981 h 8504903"/>
              <a:gd name="connsiteX75" fmla="*/ 960056 w 3573562"/>
              <a:gd name="connsiteY75" fmla="*/ 8337755 h 8504903"/>
              <a:gd name="connsiteX76" fmla="*/ 1205862 w 3573562"/>
              <a:gd name="connsiteY76" fmla="*/ 8436077 h 8504903"/>
              <a:gd name="connsiteX77" fmla="*/ 1461501 w 3573562"/>
              <a:gd name="connsiteY77" fmla="*/ 8504903 h 8504903"/>
              <a:gd name="connsiteX78" fmla="*/ 2818353 w 3573562"/>
              <a:gd name="connsiteY78" fmla="*/ 6459794 h 8504903"/>
              <a:gd name="connsiteX79" fmla="*/ 2847850 w 3573562"/>
              <a:gd name="connsiteY79" fmla="*/ 6430297 h 8504903"/>
              <a:gd name="connsiteX80" fmla="*/ 2877347 w 3573562"/>
              <a:gd name="connsiteY80" fmla="*/ 6322142 h 8504903"/>
              <a:gd name="connsiteX81" fmla="*/ 2887179 w 3573562"/>
              <a:gd name="connsiteY81" fmla="*/ 6272981 h 8504903"/>
              <a:gd name="connsiteX82" fmla="*/ 2926508 w 3573562"/>
              <a:gd name="connsiteY82" fmla="*/ 6194323 h 8504903"/>
              <a:gd name="connsiteX83" fmla="*/ 2956005 w 3573562"/>
              <a:gd name="connsiteY83" fmla="*/ 6184490 h 8504903"/>
              <a:gd name="connsiteX84" fmla="*/ 3054327 w 3573562"/>
              <a:gd name="connsiteY84" fmla="*/ 6066503 h 8504903"/>
              <a:gd name="connsiteX85" fmla="*/ 3073992 w 3573562"/>
              <a:gd name="connsiteY85" fmla="*/ 6037006 h 8504903"/>
              <a:gd name="connsiteX86" fmla="*/ 3093656 w 3573562"/>
              <a:gd name="connsiteY86" fmla="*/ 6007510 h 8504903"/>
              <a:gd name="connsiteX87" fmla="*/ 3211643 w 3573562"/>
              <a:gd name="connsiteY87" fmla="*/ 5928852 h 8504903"/>
              <a:gd name="connsiteX88" fmla="*/ 3309966 w 3573562"/>
              <a:gd name="connsiteY88" fmla="*/ 5820697 h 8504903"/>
              <a:gd name="connsiteX89" fmla="*/ 3319798 w 3573562"/>
              <a:gd name="connsiteY89" fmla="*/ 5781368 h 8504903"/>
              <a:gd name="connsiteX90" fmla="*/ 3339463 w 3573562"/>
              <a:gd name="connsiteY90" fmla="*/ 5683045 h 8504903"/>
              <a:gd name="connsiteX91" fmla="*/ 3349295 w 3573562"/>
              <a:gd name="connsiteY91" fmla="*/ 5525729 h 8504903"/>
              <a:gd name="connsiteX92" fmla="*/ 3319798 w 3573562"/>
              <a:gd name="connsiteY92" fmla="*/ 5073445 h 8504903"/>
              <a:gd name="connsiteX93" fmla="*/ 3290301 w 3573562"/>
              <a:gd name="connsiteY93" fmla="*/ 4916129 h 8504903"/>
              <a:gd name="connsiteX94" fmla="*/ 3280469 w 3573562"/>
              <a:gd name="connsiteY94" fmla="*/ 4837471 h 8504903"/>
              <a:gd name="connsiteX95" fmla="*/ 3300134 w 3573562"/>
              <a:gd name="connsiteY95" fmla="*/ 4454013 h 8504903"/>
              <a:gd name="connsiteX96" fmla="*/ 3309966 w 3573562"/>
              <a:gd name="connsiteY96" fmla="*/ 4345858 h 8504903"/>
              <a:gd name="connsiteX97" fmla="*/ 3319798 w 3573562"/>
              <a:gd name="connsiteY97" fmla="*/ 4119716 h 8504903"/>
              <a:gd name="connsiteX98" fmla="*/ 3329630 w 3573562"/>
              <a:gd name="connsiteY98" fmla="*/ 4031226 h 8504903"/>
              <a:gd name="connsiteX99" fmla="*/ 3349295 w 3573562"/>
              <a:gd name="connsiteY99" fmla="*/ 3854245 h 8504903"/>
              <a:gd name="connsiteX100" fmla="*/ 3378792 w 3573562"/>
              <a:gd name="connsiteY100" fmla="*/ 3510116 h 8504903"/>
              <a:gd name="connsiteX101" fmla="*/ 3408289 w 3573562"/>
              <a:gd name="connsiteY101" fmla="*/ 2467897 h 8504903"/>
              <a:gd name="connsiteX102" fmla="*/ 3398456 w 3573562"/>
              <a:gd name="connsiteY102" fmla="*/ 2320413 h 8504903"/>
              <a:gd name="connsiteX103" fmla="*/ 3378792 w 3573562"/>
              <a:gd name="connsiteY103" fmla="*/ 2231923 h 8504903"/>
              <a:gd name="connsiteX104" fmla="*/ 3359127 w 3573562"/>
              <a:gd name="connsiteY104" fmla="*/ 2094271 h 8504903"/>
              <a:gd name="connsiteX105" fmla="*/ 3339463 w 3573562"/>
              <a:gd name="connsiteY105" fmla="*/ 2035277 h 8504903"/>
              <a:gd name="connsiteX106" fmla="*/ 3300134 w 3573562"/>
              <a:gd name="connsiteY106" fmla="*/ 1936955 h 8504903"/>
              <a:gd name="connsiteX107" fmla="*/ 3290301 w 3573562"/>
              <a:gd name="connsiteY107" fmla="*/ 1897626 h 8504903"/>
              <a:gd name="connsiteX108" fmla="*/ 3270637 w 3573562"/>
              <a:gd name="connsiteY108" fmla="*/ 1868129 h 8504903"/>
              <a:gd name="connsiteX109" fmla="*/ 3241140 w 3573562"/>
              <a:gd name="connsiteY109" fmla="*/ 1818968 h 8504903"/>
              <a:gd name="connsiteX110" fmla="*/ 3231308 w 3573562"/>
              <a:gd name="connsiteY110" fmla="*/ 1789471 h 8504903"/>
              <a:gd name="connsiteX111" fmla="*/ 3201811 w 3573562"/>
              <a:gd name="connsiteY111" fmla="*/ 1730477 h 8504903"/>
              <a:gd name="connsiteX112" fmla="*/ 3172314 w 3573562"/>
              <a:gd name="connsiteY112" fmla="*/ 1632155 h 8504903"/>
              <a:gd name="connsiteX113" fmla="*/ 3152650 w 3573562"/>
              <a:gd name="connsiteY113" fmla="*/ 1582994 h 8504903"/>
              <a:gd name="connsiteX114" fmla="*/ 3093656 w 3573562"/>
              <a:gd name="connsiteY114" fmla="*/ 1533832 h 8504903"/>
              <a:gd name="connsiteX115" fmla="*/ 3083824 w 3573562"/>
              <a:gd name="connsiteY115" fmla="*/ 1504336 h 8504903"/>
              <a:gd name="connsiteX116" fmla="*/ 3044495 w 3573562"/>
              <a:gd name="connsiteY116" fmla="*/ 1465006 h 8504903"/>
              <a:gd name="connsiteX117" fmla="*/ 2975669 w 3573562"/>
              <a:gd name="connsiteY117" fmla="*/ 1415845 h 8504903"/>
              <a:gd name="connsiteX118" fmla="*/ 2956005 w 3573562"/>
              <a:gd name="connsiteY118" fmla="*/ 1386348 h 8504903"/>
              <a:gd name="connsiteX119" fmla="*/ 2926508 w 3573562"/>
              <a:gd name="connsiteY119" fmla="*/ 1356852 h 8504903"/>
              <a:gd name="connsiteX120" fmla="*/ 2916676 w 3573562"/>
              <a:gd name="connsiteY120" fmla="*/ 1327355 h 8504903"/>
              <a:gd name="connsiteX121" fmla="*/ 2887179 w 3573562"/>
              <a:gd name="connsiteY121" fmla="*/ 1297858 h 8504903"/>
              <a:gd name="connsiteX122" fmla="*/ 2867514 w 3573562"/>
              <a:gd name="connsiteY122" fmla="*/ 1258529 h 8504903"/>
              <a:gd name="connsiteX123" fmla="*/ 2828185 w 3573562"/>
              <a:gd name="connsiteY123" fmla="*/ 1219200 h 8504903"/>
              <a:gd name="connsiteX124" fmla="*/ 2798689 w 3573562"/>
              <a:gd name="connsiteY124" fmla="*/ 1179871 h 8504903"/>
              <a:gd name="connsiteX125" fmla="*/ 2779024 w 3573562"/>
              <a:gd name="connsiteY125" fmla="*/ 1150374 h 8504903"/>
              <a:gd name="connsiteX126" fmla="*/ 2720030 w 3573562"/>
              <a:gd name="connsiteY126" fmla="*/ 1071716 h 8504903"/>
              <a:gd name="connsiteX127" fmla="*/ 2710198 w 3573562"/>
              <a:gd name="connsiteY127" fmla="*/ 1042219 h 8504903"/>
              <a:gd name="connsiteX128" fmla="*/ 2690534 w 3573562"/>
              <a:gd name="connsiteY128" fmla="*/ 1012723 h 8504903"/>
              <a:gd name="connsiteX129" fmla="*/ 2661037 w 3573562"/>
              <a:gd name="connsiteY129" fmla="*/ 934065 h 8504903"/>
              <a:gd name="connsiteX130" fmla="*/ 2651205 w 3573562"/>
              <a:gd name="connsiteY130" fmla="*/ 894736 h 8504903"/>
              <a:gd name="connsiteX131" fmla="*/ 2611876 w 3573562"/>
              <a:gd name="connsiteY131" fmla="*/ 816077 h 8504903"/>
              <a:gd name="connsiteX132" fmla="*/ 2592211 w 3573562"/>
              <a:gd name="connsiteY132" fmla="*/ 737419 h 8504903"/>
              <a:gd name="connsiteX133" fmla="*/ 2572547 w 3573562"/>
              <a:gd name="connsiteY133" fmla="*/ 688258 h 8504903"/>
              <a:gd name="connsiteX134" fmla="*/ 2562714 w 3573562"/>
              <a:gd name="connsiteY134" fmla="*/ 648929 h 8504903"/>
              <a:gd name="connsiteX135" fmla="*/ 2552882 w 3573562"/>
              <a:gd name="connsiteY135" fmla="*/ 619432 h 8504903"/>
              <a:gd name="connsiteX136" fmla="*/ 2543050 w 3573562"/>
              <a:gd name="connsiteY136" fmla="*/ 570271 h 8504903"/>
              <a:gd name="connsiteX137" fmla="*/ 2533218 w 3573562"/>
              <a:gd name="connsiteY137" fmla="*/ 530942 h 8504903"/>
              <a:gd name="connsiteX138" fmla="*/ 2523385 w 3573562"/>
              <a:gd name="connsiteY138" fmla="*/ 481781 h 8504903"/>
              <a:gd name="connsiteX139" fmla="*/ 2493889 w 3573562"/>
              <a:gd name="connsiteY139" fmla="*/ 452284 h 8504903"/>
              <a:gd name="connsiteX140" fmla="*/ 2474224 w 3573562"/>
              <a:gd name="connsiteY140" fmla="*/ 422787 h 8504903"/>
              <a:gd name="connsiteX141" fmla="*/ 2464392 w 3573562"/>
              <a:gd name="connsiteY141" fmla="*/ 383458 h 8504903"/>
              <a:gd name="connsiteX142" fmla="*/ 2415230 w 3573562"/>
              <a:gd name="connsiteY142" fmla="*/ 304800 h 8504903"/>
              <a:gd name="connsiteX143" fmla="*/ 2385734 w 3573562"/>
              <a:gd name="connsiteY143" fmla="*/ 265471 h 8504903"/>
              <a:gd name="connsiteX144" fmla="*/ 2346405 w 3573562"/>
              <a:gd name="connsiteY144" fmla="*/ 186813 h 8504903"/>
              <a:gd name="connsiteX145" fmla="*/ 2316908 w 3573562"/>
              <a:gd name="connsiteY145" fmla="*/ 167148 h 8504903"/>
              <a:gd name="connsiteX146" fmla="*/ 2248082 w 3573562"/>
              <a:gd name="connsiteY146" fmla="*/ 147484 h 8504903"/>
              <a:gd name="connsiteX147" fmla="*/ 2218585 w 3573562"/>
              <a:gd name="connsiteY147" fmla="*/ 137652 h 8504903"/>
              <a:gd name="connsiteX148" fmla="*/ 2189089 w 3573562"/>
              <a:gd name="connsiteY148" fmla="*/ 78658 h 8504903"/>
              <a:gd name="connsiteX149" fmla="*/ 2169424 w 3573562"/>
              <a:gd name="connsiteY149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330792 w 3573562"/>
              <a:gd name="connsiteY73" fmla="*/ 7796981 h 8504903"/>
              <a:gd name="connsiteX74" fmla="*/ 960056 w 3573562"/>
              <a:gd name="connsiteY74" fmla="*/ 8337755 h 8504903"/>
              <a:gd name="connsiteX75" fmla="*/ 1205862 w 3573562"/>
              <a:gd name="connsiteY75" fmla="*/ 8436077 h 8504903"/>
              <a:gd name="connsiteX76" fmla="*/ 1461501 w 3573562"/>
              <a:gd name="connsiteY76" fmla="*/ 8504903 h 8504903"/>
              <a:gd name="connsiteX77" fmla="*/ 2818353 w 3573562"/>
              <a:gd name="connsiteY77" fmla="*/ 6459794 h 8504903"/>
              <a:gd name="connsiteX78" fmla="*/ 2847850 w 3573562"/>
              <a:gd name="connsiteY78" fmla="*/ 6430297 h 8504903"/>
              <a:gd name="connsiteX79" fmla="*/ 2877347 w 3573562"/>
              <a:gd name="connsiteY79" fmla="*/ 6322142 h 8504903"/>
              <a:gd name="connsiteX80" fmla="*/ 2887179 w 3573562"/>
              <a:gd name="connsiteY80" fmla="*/ 6272981 h 8504903"/>
              <a:gd name="connsiteX81" fmla="*/ 2926508 w 3573562"/>
              <a:gd name="connsiteY81" fmla="*/ 6194323 h 8504903"/>
              <a:gd name="connsiteX82" fmla="*/ 2956005 w 3573562"/>
              <a:gd name="connsiteY82" fmla="*/ 6184490 h 8504903"/>
              <a:gd name="connsiteX83" fmla="*/ 3054327 w 3573562"/>
              <a:gd name="connsiteY83" fmla="*/ 6066503 h 8504903"/>
              <a:gd name="connsiteX84" fmla="*/ 3073992 w 3573562"/>
              <a:gd name="connsiteY84" fmla="*/ 6037006 h 8504903"/>
              <a:gd name="connsiteX85" fmla="*/ 3093656 w 3573562"/>
              <a:gd name="connsiteY85" fmla="*/ 6007510 h 8504903"/>
              <a:gd name="connsiteX86" fmla="*/ 3211643 w 3573562"/>
              <a:gd name="connsiteY86" fmla="*/ 5928852 h 8504903"/>
              <a:gd name="connsiteX87" fmla="*/ 3309966 w 3573562"/>
              <a:gd name="connsiteY87" fmla="*/ 5820697 h 8504903"/>
              <a:gd name="connsiteX88" fmla="*/ 3319798 w 3573562"/>
              <a:gd name="connsiteY88" fmla="*/ 5781368 h 8504903"/>
              <a:gd name="connsiteX89" fmla="*/ 3339463 w 3573562"/>
              <a:gd name="connsiteY89" fmla="*/ 5683045 h 8504903"/>
              <a:gd name="connsiteX90" fmla="*/ 3349295 w 3573562"/>
              <a:gd name="connsiteY90" fmla="*/ 5525729 h 8504903"/>
              <a:gd name="connsiteX91" fmla="*/ 3319798 w 3573562"/>
              <a:gd name="connsiteY91" fmla="*/ 5073445 h 8504903"/>
              <a:gd name="connsiteX92" fmla="*/ 3290301 w 3573562"/>
              <a:gd name="connsiteY92" fmla="*/ 4916129 h 8504903"/>
              <a:gd name="connsiteX93" fmla="*/ 3280469 w 3573562"/>
              <a:gd name="connsiteY93" fmla="*/ 4837471 h 8504903"/>
              <a:gd name="connsiteX94" fmla="*/ 3300134 w 3573562"/>
              <a:gd name="connsiteY94" fmla="*/ 4454013 h 8504903"/>
              <a:gd name="connsiteX95" fmla="*/ 3309966 w 3573562"/>
              <a:gd name="connsiteY95" fmla="*/ 4345858 h 8504903"/>
              <a:gd name="connsiteX96" fmla="*/ 3319798 w 3573562"/>
              <a:gd name="connsiteY96" fmla="*/ 4119716 h 8504903"/>
              <a:gd name="connsiteX97" fmla="*/ 3329630 w 3573562"/>
              <a:gd name="connsiteY97" fmla="*/ 4031226 h 8504903"/>
              <a:gd name="connsiteX98" fmla="*/ 3349295 w 3573562"/>
              <a:gd name="connsiteY98" fmla="*/ 3854245 h 8504903"/>
              <a:gd name="connsiteX99" fmla="*/ 3378792 w 3573562"/>
              <a:gd name="connsiteY99" fmla="*/ 3510116 h 8504903"/>
              <a:gd name="connsiteX100" fmla="*/ 3408289 w 3573562"/>
              <a:gd name="connsiteY100" fmla="*/ 2467897 h 8504903"/>
              <a:gd name="connsiteX101" fmla="*/ 3398456 w 3573562"/>
              <a:gd name="connsiteY101" fmla="*/ 2320413 h 8504903"/>
              <a:gd name="connsiteX102" fmla="*/ 3378792 w 3573562"/>
              <a:gd name="connsiteY102" fmla="*/ 2231923 h 8504903"/>
              <a:gd name="connsiteX103" fmla="*/ 3359127 w 3573562"/>
              <a:gd name="connsiteY103" fmla="*/ 2094271 h 8504903"/>
              <a:gd name="connsiteX104" fmla="*/ 3339463 w 3573562"/>
              <a:gd name="connsiteY104" fmla="*/ 2035277 h 8504903"/>
              <a:gd name="connsiteX105" fmla="*/ 3300134 w 3573562"/>
              <a:gd name="connsiteY105" fmla="*/ 1936955 h 8504903"/>
              <a:gd name="connsiteX106" fmla="*/ 3290301 w 3573562"/>
              <a:gd name="connsiteY106" fmla="*/ 1897626 h 8504903"/>
              <a:gd name="connsiteX107" fmla="*/ 3270637 w 3573562"/>
              <a:gd name="connsiteY107" fmla="*/ 1868129 h 8504903"/>
              <a:gd name="connsiteX108" fmla="*/ 3241140 w 3573562"/>
              <a:gd name="connsiteY108" fmla="*/ 1818968 h 8504903"/>
              <a:gd name="connsiteX109" fmla="*/ 3231308 w 3573562"/>
              <a:gd name="connsiteY109" fmla="*/ 1789471 h 8504903"/>
              <a:gd name="connsiteX110" fmla="*/ 3201811 w 3573562"/>
              <a:gd name="connsiteY110" fmla="*/ 1730477 h 8504903"/>
              <a:gd name="connsiteX111" fmla="*/ 3172314 w 3573562"/>
              <a:gd name="connsiteY111" fmla="*/ 1632155 h 8504903"/>
              <a:gd name="connsiteX112" fmla="*/ 3152650 w 3573562"/>
              <a:gd name="connsiteY112" fmla="*/ 1582994 h 8504903"/>
              <a:gd name="connsiteX113" fmla="*/ 3093656 w 3573562"/>
              <a:gd name="connsiteY113" fmla="*/ 1533832 h 8504903"/>
              <a:gd name="connsiteX114" fmla="*/ 3083824 w 3573562"/>
              <a:gd name="connsiteY114" fmla="*/ 1504336 h 8504903"/>
              <a:gd name="connsiteX115" fmla="*/ 3044495 w 3573562"/>
              <a:gd name="connsiteY115" fmla="*/ 1465006 h 8504903"/>
              <a:gd name="connsiteX116" fmla="*/ 2975669 w 3573562"/>
              <a:gd name="connsiteY116" fmla="*/ 1415845 h 8504903"/>
              <a:gd name="connsiteX117" fmla="*/ 2956005 w 3573562"/>
              <a:gd name="connsiteY117" fmla="*/ 1386348 h 8504903"/>
              <a:gd name="connsiteX118" fmla="*/ 2926508 w 3573562"/>
              <a:gd name="connsiteY118" fmla="*/ 1356852 h 8504903"/>
              <a:gd name="connsiteX119" fmla="*/ 2916676 w 3573562"/>
              <a:gd name="connsiteY119" fmla="*/ 1327355 h 8504903"/>
              <a:gd name="connsiteX120" fmla="*/ 2887179 w 3573562"/>
              <a:gd name="connsiteY120" fmla="*/ 1297858 h 8504903"/>
              <a:gd name="connsiteX121" fmla="*/ 2867514 w 3573562"/>
              <a:gd name="connsiteY121" fmla="*/ 1258529 h 8504903"/>
              <a:gd name="connsiteX122" fmla="*/ 2828185 w 3573562"/>
              <a:gd name="connsiteY122" fmla="*/ 1219200 h 8504903"/>
              <a:gd name="connsiteX123" fmla="*/ 2798689 w 3573562"/>
              <a:gd name="connsiteY123" fmla="*/ 1179871 h 8504903"/>
              <a:gd name="connsiteX124" fmla="*/ 2779024 w 3573562"/>
              <a:gd name="connsiteY124" fmla="*/ 1150374 h 8504903"/>
              <a:gd name="connsiteX125" fmla="*/ 2720030 w 3573562"/>
              <a:gd name="connsiteY125" fmla="*/ 1071716 h 8504903"/>
              <a:gd name="connsiteX126" fmla="*/ 2710198 w 3573562"/>
              <a:gd name="connsiteY126" fmla="*/ 1042219 h 8504903"/>
              <a:gd name="connsiteX127" fmla="*/ 2690534 w 3573562"/>
              <a:gd name="connsiteY127" fmla="*/ 1012723 h 8504903"/>
              <a:gd name="connsiteX128" fmla="*/ 2661037 w 3573562"/>
              <a:gd name="connsiteY128" fmla="*/ 934065 h 8504903"/>
              <a:gd name="connsiteX129" fmla="*/ 2651205 w 3573562"/>
              <a:gd name="connsiteY129" fmla="*/ 894736 h 8504903"/>
              <a:gd name="connsiteX130" fmla="*/ 2611876 w 3573562"/>
              <a:gd name="connsiteY130" fmla="*/ 816077 h 8504903"/>
              <a:gd name="connsiteX131" fmla="*/ 2592211 w 3573562"/>
              <a:gd name="connsiteY131" fmla="*/ 737419 h 8504903"/>
              <a:gd name="connsiteX132" fmla="*/ 2572547 w 3573562"/>
              <a:gd name="connsiteY132" fmla="*/ 688258 h 8504903"/>
              <a:gd name="connsiteX133" fmla="*/ 2562714 w 3573562"/>
              <a:gd name="connsiteY133" fmla="*/ 648929 h 8504903"/>
              <a:gd name="connsiteX134" fmla="*/ 2552882 w 3573562"/>
              <a:gd name="connsiteY134" fmla="*/ 619432 h 8504903"/>
              <a:gd name="connsiteX135" fmla="*/ 2543050 w 3573562"/>
              <a:gd name="connsiteY135" fmla="*/ 570271 h 8504903"/>
              <a:gd name="connsiteX136" fmla="*/ 2533218 w 3573562"/>
              <a:gd name="connsiteY136" fmla="*/ 530942 h 8504903"/>
              <a:gd name="connsiteX137" fmla="*/ 2523385 w 3573562"/>
              <a:gd name="connsiteY137" fmla="*/ 481781 h 8504903"/>
              <a:gd name="connsiteX138" fmla="*/ 2493889 w 3573562"/>
              <a:gd name="connsiteY138" fmla="*/ 452284 h 8504903"/>
              <a:gd name="connsiteX139" fmla="*/ 2474224 w 3573562"/>
              <a:gd name="connsiteY139" fmla="*/ 422787 h 8504903"/>
              <a:gd name="connsiteX140" fmla="*/ 2464392 w 3573562"/>
              <a:gd name="connsiteY140" fmla="*/ 383458 h 8504903"/>
              <a:gd name="connsiteX141" fmla="*/ 2415230 w 3573562"/>
              <a:gd name="connsiteY141" fmla="*/ 304800 h 8504903"/>
              <a:gd name="connsiteX142" fmla="*/ 2385734 w 3573562"/>
              <a:gd name="connsiteY142" fmla="*/ 265471 h 8504903"/>
              <a:gd name="connsiteX143" fmla="*/ 2346405 w 3573562"/>
              <a:gd name="connsiteY143" fmla="*/ 186813 h 8504903"/>
              <a:gd name="connsiteX144" fmla="*/ 2316908 w 3573562"/>
              <a:gd name="connsiteY144" fmla="*/ 167148 h 8504903"/>
              <a:gd name="connsiteX145" fmla="*/ 2248082 w 3573562"/>
              <a:gd name="connsiteY145" fmla="*/ 147484 h 8504903"/>
              <a:gd name="connsiteX146" fmla="*/ 2218585 w 3573562"/>
              <a:gd name="connsiteY146" fmla="*/ 137652 h 8504903"/>
              <a:gd name="connsiteX147" fmla="*/ 2189089 w 3573562"/>
              <a:gd name="connsiteY147" fmla="*/ 78658 h 8504903"/>
              <a:gd name="connsiteX148" fmla="*/ 2169424 w 3573562"/>
              <a:gd name="connsiteY148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330792 w 3573562"/>
              <a:gd name="connsiteY72" fmla="*/ 7796981 h 8504903"/>
              <a:gd name="connsiteX73" fmla="*/ 960056 w 3573562"/>
              <a:gd name="connsiteY73" fmla="*/ 8337755 h 8504903"/>
              <a:gd name="connsiteX74" fmla="*/ 1205862 w 3573562"/>
              <a:gd name="connsiteY74" fmla="*/ 8436077 h 8504903"/>
              <a:gd name="connsiteX75" fmla="*/ 1461501 w 3573562"/>
              <a:gd name="connsiteY75" fmla="*/ 8504903 h 8504903"/>
              <a:gd name="connsiteX76" fmla="*/ 2818353 w 3573562"/>
              <a:gd name="connsiteY76" fmla="*/ 6459794 h 8504903"/>
              <a:gd name="connsiteX77" fmla="*/ 2847850 w 3573562"/>
              <a:gd name="connsiteY77" fmla="*/ 6430297 h 8504903"/>
              <a:gd name="connsiteX78" fmla="*/ 2877347 w 3573562"/>
              <a:gd name="connsiteY78" fmla="*/ 6322142 h 8504903"/>
              <a:gd name="connsiteX79" fmla="*/ 2887179 w 3573562"/>
              <a:gd name="connsiteY79" fmla="*/ 6272981 h 8504903"/>
              <a:gd name="connsiteX80" fmla="*/ 2926508 w 3573562"/>
              <a:gd name="connsiteY80" fmla="*/ 6194323 h 8504903"/>
              <a:gd name="connsiteX81" fmla="*/ 2956005 w 3573562"/>
              <a:gd name="connsiteY81" fmla="*/ 6184490 h 8504903"/>
              <a:gd name="connsiteX82" fmla="*/ 3054327 w 3573562"/>
              <a:gd name="connsiteY82" fmla="*/ 6066503 h 8504903"/>
              <a:gd name="connsiteX83" fmla="*/ 3073992 w 3573562"/>
              <a:gd name="connsiteY83" fmla="*/ 6037006 h 8504903"/>
              <a:gd name="connsiteX84" fmla="*/ 3093656 w 3573562"/>
              <a:gd name="connsiteY84" fmla="*/ 6007510 h 8504903"/>
              <a:gd name="connsiteX85" fmla="*/ 3211643 w 3573562"/>
              <a:gd name="connsiteY85" fmla="*/ 5928852 h 8504903"/>
              <a:gd name="connsiteX86" fmla="*/ 3309966 w 3573562"/>
              <a:gd name="connsiteY86" fmla="*/ 5820697 h 8504903"/>
              <a:gd name="connsiteX87" fmla="*/ 3319798 w 3573562"/>
              <a:gd name="connsiteY87" fmla="*/ 5781368 h 8504903"/>
              <a:gd name="connsiteX88" fmla="*/ 3339463 w 3573562"/>
              <a:gd name="connsiteY88" fmla="*/ 5683045 h 8504903"/>
              <a:gd name="connsiteX89" fmla="*/ 3349295 w 3573562"/>
              <a:gd name="connsiteY89" fmla="*/ 5525729 h 8504903"/>
              <a:gd name="connsiteX90" fmla="*/ 3319798 w 3573562"/>
              <a:gd name="connsiteY90" fmla="*/ 5073445 h 8504903"/>
              <a:gd name="connsiteX91" fmla="*/ 3290301 w 3573562"/>
              <a:gd name="connsiteY91" fmla="*/ 4916129 h 8504903"/>
              <a:gd name="connsiteX92" fmla="*/ 3280469 w 3573562"/>
              <a:gd name="connsiteY92" fmla="*/ 4837471 h 8504903"/>
              <a:gd name="connsiteX93" fmla="*/ 3300134 w 3573562"/>
              <a:gd name="connsiteY93" fmla="*/ 4454013 h 8504903"/>
              <a:gd name="connsiteX94" fmla="*/ 3309966 w 3573562"/>
              <a:gd name="connsiteY94" fmla="*/ 4345858 h 8504903"/>
              <a:gd name="connsiteX95" fmla="*/ 3319798 w 3573562"/>
              <a:gd name="connsiteY95" fmla="*/ 4119716 h 8504903"/>
              <a:gd name="connsiteX96" fmla="*/ 3329630 w 3573562"/>
              <a:gd name="connsiteY96" fmla="*/ 4031226 h 8504903"/>
              <a:gd name="connsiteX97" fmla="*/ 3349295 w 3573562"/>
              <a:gd name="connsiteY97" fmla="*/ 3854245 h 8504903"/>
              <a:gd name="connsiteX98" fmla="*/ 3378792 w 3573562"/>
              <a:gd name="connsiteY98" fmla="*/ 3510116 h 8504903"/>
              <a:gd name="connsiteX99" fmla="*/ 3408289 w 3573562"/>
              <a:gd name="connsiteY99" fmla="*/ 2467897 h 8504903"/>
              <a:gd name="connsiteX100" fmla="*/ 3398456 w 3573562"/>
              <a:gd name="connsiteY100" fmla="*/ 2320413 h 8504903"/>
              <a:gd name="connsiteX101" fmla="*/ 3378792 w 3573562"/>
              <a:gd name="connsiteY101" fmla="*/ 2231923 h 8504903"/>
              <a:gd name="connsiteX102" fmla="*/ 3359127 w 3573562"/>
              <a:gd name="connsiteY102" fmla="*/ 2094271 h 8504903"/>
              <a:gd name="connsiteX103" fmla="*/ 3339463 w 3573562"/>
              <a:gd name="connsiteY103" fmla="*/ 2035277 h 8504903"/>
              <a:gd name="connsiteX104" fmla="*/ 3300134 w 3573562"/>
              <a:gd name="connsiteY104" fmla="*/ 1936955 h 8504903"/>
              <a:gd name="connsiteX105" fmla="*/ 3290301 w 3573562"/>
              <a:gd name="connsiteY105" fmla="*/ 1897626 h 8504903"/>
              <a:gd name="connsiteX106" fmla="*/ 3270637 w 3573562"/>
              <a:gd name="connsiteY106" fmla="*/ 1868129 h 8504903"/>
              <a:gd name="connsiteX107" fmla="*/ 3241140 w 3573562"/>
              <a:gd name="connsiteY107" fmla="*/ 1818968 h 8504903"/>
              <a:gd name="connsiteX108" fmla="*/ 3231308 w 3573562"/>
              <a:gd name="connsiteY108" fmla="*/ 1789471 h 8504903"/>
              <a:gd name="connsiteX109" fmla="*/ 3201811 w 3573562"/>
              <a:gd name="connsiteY109" fmla="*/ 1730477 h 8504903"/>
              <a:gd name="connsiteX110" fmla="*/ 3172314 w 3573562"/>
              <a:gd name="connsiteY110" fmla="*/ 1632155 h 8504903"/>
              <a:gd name="connsiteX111" fmla="*/ 3152650 w 3573562"/>
              <a:gd name="connsiteY111" fmla="*/ 1582994 h 8504903"/>
              <a:gd name="connsiteX112" fmla="*/ 3093656 w 3573562"/>
              <a:gd name="connsiteY112" fmla="*/ 1533832 h 8504903"/>
              <a:gd name="connsiteX113" fmla="*/ 3083824 w 3573562"/>
              <a:gd name="connsiteY113" fmla="*/ 1504336 h 8504903"/>
              <a:gd name="connsiteX114" fmla="*/ 3044495 w 3573562"/>
              <a:gd name="connsiteY114" fmla="*/ 1465006 h 8504903"/>
              <a:gd name="connsiteX115" fmla="*/ 2975669 w 3573562"/>
              <a:gd name="connsiteY115" fmla="*/ 1415845 h 8504903"/>
              <a:gd name="connsiteX116" fmla="*/ 2956005 w 3573562"/>
              <a:gd name="connsiteY116" fmla="*/ 1386348 h 8504903"/>
              <a:gd name="connsiteX117" fmla="*/ 2926508 w 3573562"/>
              <a:gd name="connsiteY117" fmla="*/ 1356852 h 8504903"/>
              <a:gd name="connsiteX118" fmla="*/ 2916676 w 3573562"/>
              <a:gd name="connsiteY118" fmla="*/ 1327355 h 8504903"/>
              <a:gd name="connsiteX119" fmla="*/ 2887179 w 3573562"/>
              <a:gd name="connsiteY119" fmla="*/ 1297858 h 8504903"/>
              <a:gd name="connsiteX120" fmla="*/ 2867514 w 3573562"/>
              <a:gd name="connsiteY120" fmla="*/ 1258529 h 8504903"/>
              <a:gd name="connsiteX121" fmla="*/ 2828185 w 3573562"/>
              <a:gd name="connsiteY121" fmla="*/ 1219200 h 8504903"/>
              <a:gd name="connsiteX122" fmla="*/ 2798689 w 3573562"/>
              <a:gd name="connsiteY122" fmla="*/ 1179871 h 8504903"/>
              <a:gd name="connsiteX123" fmla="*/ 2779024 w 3573562"/>
              <a:gd name="connsiteY123" fmla="*/ 1150374 h 8504903"/>
              <a:gd name="connsiteX124" fmla="*/ 2720030 w 3573562"/>
              <a:gd name="connsiteY124" fmla="*/ 1071716 h 8504903"/>
              <a:gd name="connsiteX125" fmla="*/ 2710198 w 3573562"/>
              <a:gd name="connsiteY125" fmla="*/ 1042219 h 8504903"/>
              <a:gd name="connsiteX126" fmla="*/ 2690534 w 3573562"/>
              <a:gd name="connsiteY126" fmla="*/ 1012723 h 8504903"/>
              <a:gd name="connsiteX127" fmla="*/ 2661037 w 3573562"/>
              <a:gd name="connsiteY127" fmla="*/ 934065 h 8504903"/>
              <a:gd name="connsiteX128" fmla="*/ 2651205 w 3573562"/>
              <a:gd name="connsiteY128" fmla="*/ 894736 h 8504903"/>
              <a:gd name="connsiteX129" fmla="*/ 2611876 w 3573562"/>
              <a:gd name="connsiteY129" fmla="*/ 816077 h 8504903"/>
              <a:gd name="connsiteX130" fmla="*/ 2592211 w 3573562"/>
              <a:gd name="connsiteY130" fmla="*/ 737419 h 8504903"/>
              <a:gd name="connsiteX131" fmla="*/ 2572547 w 3573562"/>
              <a:gd name="connsiteY131" fmla="*/ 688258 h 8504903"/>
              <a:gd name="connsiteX132" fmla="*/ 2562714 w 3573562"/>
              <a:gd name="connsiteY132" fmla="*/ 648929 h 8504903"/>
              <a:gd name="connsiteX133" fmla="*/ 2552882 w 3573562"/>
              <a:gd name="connsiteY133" fmla="*/ 619432 h 8504903"/>
              <a:gd name="connsiteX134" fmla="*/ 2543050 w 3573562"/>
              <a:gd name="connsiteY134" fmla="*/ 570271 h 8504903"/>
              <a:gd name="connsiteX135" fmla="*/ 2533218 w 3573562"/>
              <a:gd name="connsiteY135" fmla="*/ 530942 h 8504903"/>
              <a:gd name="connsiteX136" fmla="*/ 2523385 w 3573562"/>
              <a:gd name="connsiteY136" fmla="*/ 481781 h 8504903"/>
              <a:gd name="connsiteX137" fmla="*/ 2493889 w 3573562"/>
              <a:gd name="connsiteY137" fmla="*/ 452284 h 8504903"/>
              <a:gd name="connsiteX138" fmla="*/ 2474224 w 3573562"/>
              <a:gd name="connsiteY138" fmla="*/ 422787 h 8504903"/>
              <a:gd name="connsiteX139" fmla="*/ 2464392 w 3573562"/>
              <a:gd name="connsiteY139" fmla="*/ 383458 h 8504903"/>
              <a:gd name="connsiteX140" fmla="*/ 2415230 w 3573562"/>
              <a:gd name="connsiteY140" fmla="*/ 304800 h 8504903"/>
              <a:gd name="connsiteX141" fmla="*/ 2385734 w 3573562"/>
              <a:gd name="connsiteY141" fmla="*/ 265471 h 8504903"/>
              <a:gd name="connsiteX142" fmla="*/ 2346405 w 3573562"/>
              <a:gd name="connsiteY142" fmla="*/ 186813 h 8504903"/>
              <a:gd name="connsiteX143" fmla="*/ 2316908 w 3573562"/>
              <a:gd name="connsiteY143" fmla="*/ 167148 h 8504903"/>
              <a:gd name="connsiteX144" fmla="*/ 2248082 w 3573562"/>
              <a:gd name="connsiteY144" fmla="*/ 147484 h 8504903"/>
              <a:gd name="connsiteX145" fmla="*/ 2218585 w 3573562"/>
              <a:gd name="connsiteY145" fmla="*/ 137652 h 8504903"/>
              <a:gd name="connsiteX146" fmla="*/ 2189089 w 3573562"/>
              <a:gd name="connsiteY146" fmla="*/ 78658 h 8504903"/>
              <a:gd name="connsiteX147" fmla="*/ 2169424 w 3573562"/>
              <a:gd name="connsiteY147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330792 w 3573562"/>
              <a:gd name="connsiteY71" fmla="*/ 7796981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931343 w 3573562"/>
              <a:gd name="connsiteY147" fmla="*/ 26773 h 8504903"/>
              <a:gd name="connsiteX148" fmla="*/ 1087876 w 3573562"/>
              <a:gd name="connsiteY148" fmla="*/ 0 h 8504903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087876 w 3573562"/>
              <a:gd name="connsiteY148" fmla="*/ 80319 h 8585222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439834 w 3573562"/>
              <a:gd name="connsiteY148" fmla="*/ 44621 h 8585222"/>
              <a:gd name="connsiteX149" fmla="*/ 1087876 w 3573562"/>
              <a:gd name="connsiteY149" fmla="*/ 80319 h 8585222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422487 w 3573562"/>
              <a:gd name="connsiteY148" fmla="*/ 0 h 8692316"/>
              <a:gd name="connsiteX149" fmla="*/ 1087876 w 3573562"/>
              <a:gd name="connsiteY149" fmla="*/ 187413 h 8692316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815694 w 3573562"/>
              <a:gd name="connsiteY148" fmla="*/ 80322 h 8692316"/>
              <a:gd name="connsiteX149" fmla="*/ 1422487 w 3573562"/>
              <a:gd name="connsiteY149" fmla="*/ 0 h 8692316"/>
              <a:gd name="connsiteX150" fmla="*/ 1087876 w 3573562"/>
              <a:gd name="connsiteY150" fmla="*/ 187413 h 8692316"/>
              <a:gd name="connsiteX0" fmla="*/ 1087876 w 3573562"/>
              <a:gd name="connsiteY0" fmla="*/ 321276 h 8826179"/>
              <a:gd name="connsiteX1" fmla="*/ 999385 w 3573562"/>
              <a:gd name="connsiteY1" fmla="*/ 340941 h 8826179"/>
              <a:gd name="connsiteX2" fmla="*/ 969889 w 3573562"/>
              <a:gd name="connsiteY2" fmla="*/ 360605 h 8826179"/>
              <a:gd name="connsiteX3" fmla="*/ 940392 w 3573562"/>
              <a:gd name="connsiteY3" fmla="*/ 419599 h 8826179"/>
              <a:gd name="connsiteX4" fmla="*/ 920727 w 3573562"/>
              <a:gd name="connsiteY4" fmla="*/ 449095 h 8826179"/>
              <a:gd name="connsiteX5" fmla="*/ 920727 w 3573562"/>
              <a:gd name="connsiteY5" fmla="*/ 675237 h 8826179"/>
              <a:gd name="connsiteX6" fmla="*/ 871566 w 3573562"/>
              <a:gd name="connsiteY6" fmla="*/ 822721 h 8826179"/>
              <a:gd name="connsiteX7" fmla="*/ 851901 w 3573562"/>
              <a:gd name="connsiteY7" fmla="*/ 881715 h 8826179"/>
              <a:gd name="connsiteX8" fmla="*/ 842069 w 3573562"/>
              <a:gd name="connsiteY8" fmla="*/ 911212 h 8826179"/>
              <a:gd name="connsiteX9" fmla="*/ 812572 w 3573562"/>
              <a:gd name="connsiteY9" fmla="*/ 921044 h 8826179"/>
              <a:gd name="connsiteX10" fmla="*/ 773243 w 3573562"/>
              <a:gd name="connsiteY10" fmla="*/ 989870 h 8826179"/>
              <a:gd name="connsiteX11" fmla="*/ 763411 w 3573562"/>
              <a:gd name="connsiteY11" fmla="*/ 1039031 h 8826179"/>
              <a:gd name="connsiteX12" fmla="*/ 753579 w 3573562"/>
              <a:gd name="connsiteY12" fmla="*/ 1412657 h 8826179"/>
              <a:gd name="connsiteX13" fmla="*/ 743747 w 3573562"/>
              <a:gd name="connsiteY13" fmla="*/ 1510979 h 8826179"/>
              <a:gd name="connsiteX14" fmla="*/ 724082 w 3573562"/>
              <a:gd name="connsiteY14" fmla="*/ 1550308 h 8826179"/>
              <a:gd name="connsiteX15" fmla="*/ 684753 w 3573562"/>
              <a:gd name="connsiteY15" fmla="*/ 1619134 h 8826179"/>
              <a:gd name="connsiteX16" fmla="*/ 674921 w 3573562"/>
              <a:gd name="connsiteY16" fmla="*/ 1648631 h 8826179"/>
              <a:gd name="connsiteX17" fmla="*/ 645424 w 3573562"/>
              <a:gd name="connsiteY17" fmla="*/ 1687960 h 8826179"/>
              <a:gd name="connsiteX18" fmla="*/ 606095 w 3573562"/>
              <a:gd name="connsiteY18" fmla="*/ 1746953 h 8826179"/>
              <a:gd name="connsiteX19" fmla="*/ 566766 w 3573562"/>
              <a:gd name="connsiteY19" fmla="*/ 1805947 h 8826179"/>
              <a:gd name="connsiteX20" fmla="*/ 527437 w 3573562"/>
              <a:gd name="connsiteY20" fmla="*/ 1874773 h 8826179"/>
              <a:gd name="connsiteX21" fmla="*/ 488108 w 3573562"/>
              <a:gd name="connsiteY21" fmla="*/ 1992760 h 8826179"/>
              <a:gd name="connsiteX22" fmla="*/ 478276 w 3573562"/>
              <a:gd name="connsiteY22" fmla="*/ 2041921 h 8826179"/>
              <a:gd name="connsiteX23" fmla="*/ 458611 w 3573562"/>
              <a:gd name="connsiteY23" fmla="*/ 2120579 h 8826179"/>
              <a:gd name="connsiteX24" fmla="*/ 448779 w 3573562"/>
              <a:gd name="connsiteY24" fmla="*/ 2179573 h 8826179"/>
              <a:gd name="connsiteX25" fmla="*/ 429114 w 3573562"/>
              <a:gd name="connsiteY25" fmla="*/ 2258231 h 8826179"/>
              <a:gd name="connsiteX26" fmla="*/ 409450 w 3573562"/>
              <a:gd name="connsiteY26" fmla="*/ 2346721 h 8826179"/>
              <a:gd name="connsiteX27" fmla="*/ 399618 w 3573562"/>
              <a:gd name="connsiteY27" fmla="*/ 2395882 h 8826179"/>
              <a:gd name="connsiteX28" fmla="*/ 419282 w 3573562"/>
              <a:gd name="connsiteY28" fmla="*/ 2602360 h 8826179"/>
              <a:gd name="connsiteX29" fmla="*/ 429114 w 3573562"/>
              <a:gd name="connsiteY29" fmla="*/ 2651521 h 8826179"/>
              <a:gd name="connsiteX30" fmla="*/ 419282 w 3573562"/>
              <a:gd name="connsiteY30" fmla="*/ 2808837 h 8826179"/>
              <a:gd name="connsiteX31" fmla="*/ 399618 w 3573562"/>
              <a:gd name="connsiteY31" fmla="*/ 2887495 h 8826179"/>
              <a:gd name="connsiteX32" fmla="*/ 389785 w 3573562"/>
              <a:gd name="connsiteY32" fmla="*/ 2926824 h 8826179"/>
              <a:gd name="connsiteX33" fmla="*/ 320960 w 3573562"/>
              <a:gd name="connsiteY33" fmla="*/ 3015315 h 8826179"/>
              <a:gd name="connsiteX34" fmla="*/ 291463 w 3573562"/>
              <a:gd name="connsiteY34" fmla="*/ 3113637 h 8826179"/>
              <a:gd name="connsiteX35" fmla="*/ 242301 w 3573562"/>
              <a:gd name="connsiteY35" fmla="*/ 3202128 h 8826179"/>
              <a:gd name="connsiteX36" fmla="*/ 232469 w 3573562"/>
              <a:gd name="connsiteY36" fmla="*/ 3261121 h 8826179"/>
              <a:gd name="connsiteX37" fmla="*/ 222637 w 3573562"/>
              <a:gd name="connsiteY37" fmla="*/ 3300450 h 8826179"/>
              <a:gd name="connsiteX38" fmla="*/ 202972 w 3573562"/>
              <a:gd name="connsiteY38" fmla="*/ 3595418 h 8826179"/>
              <a:gd name="connsiteX39" fmla="*/ 193140 w 3573562"/>
              <a:gd name="connsiteY39" fmla="*/ 3674076 h 8826179"/>
              <a:gd name="connsiteX40" fmla="*/ 173476 w 3573562"/>
              <a:gd name="connsiteY40" fmla="*/ 3969044 h 8826179"/>
              <a:gd name="connsiteX41" fmla="*/ 143979 w 3573562"/>
              <a:gd name="connsiteY41" fmla="*/ 4067366 h 8826179"/>
              <a:gd name="connsiteX42" fmla="*/ 114482 w 3573562"/>
              <a:gd name="connsiteY42" fmla="*/ 4165689 h 8826179"/>
              <a:gd name="connsiteX43" fmla="*/ 104650 w 3573562"/>
              <a:gd name="connsiteY43" fmla="*/ 4224682 h 8826179"/>
              <a:gd name="connsiteX44" fmla="*/ 94818 w 3573562"/>
              <a:gd name="connsiteY44" fmla="*/ 4411495 h 8826179"/>
              <a:gd name="connsiteX45" fmla="*/ 84985 w 3573562"/>
              <a:gd name="connsiteY45" fmla="*/ 4440992 h 8826179"/>
              <a:gd name="connsiteX46" fmla="*/ 75153 w 3573562"/>
              <a:gd name="connsiteY46" fmla="*/ 4549147 h 8826179"/>
              <a:gd name="connsiteX47" fmla="*/ 65321 w 3573562"/>
              <a:gd name="connsiteY47" fmla="*/ 4627805 h 8826179"/>
              <a:gd name="connsiteX48" fmla="*/ 45656 w 3573562"/>
              <a:gd name="connsiteY48" fmla="*/ 4716295 h 8826179"/>
              <a:gd name="connsiteX49" fmla="*/ 35824 w 3573562"/>
              <a:gd name="connsiteY49" fmla="*/ 4745792 h 8826179"/>
              <a:gd name="connsiteX50" fmla="*/ 16160 w 3573562"/>
              <a:gd name="connsiteY50" fmla="*/ 4814618 h 8826179"/>
              <a:gd name="connsiteX51" fmla="*/ 6327 w 3573562"/>
              <a:gd name="connsiteY51" fmla="*/ 4922773 h 8826179"/>
              <a:gd name="connsiteX52" fmla="*/ 25992 w 3573562"/>
              <a:gd name="connsiteY52" fmla="*/ 5168579 h 8826179"/>
              <a:gd name="connsiteX53" fmla="*/ 35824 w 3573562"/>
              <a:gd name="connsiteY53" fmla="*/ 5198076 h 8826179"/>
              <a:gd name="connsiteX54" fmla="*/ 55489 w 3573562"/>
              <a:gd name="connsiteY54" fmla="*/ 5316063 h 8826179"/>
              <a:gd name="connsiteX55" fmla="*/ 104650 w 3573562"/>
              <a:gd name="connsiteY55" fmla="*/ 5424218 h 8826179"/>
              <a:gd name="connsiteX56" fmla="*/ 134147 w 3573562"/>
              <a:gd name="connsiteY56" fmla="*/ 5522541 h 8826179"/>
              <a:gd name="connsiteX57" fmla="*/ 143979 w 3573562"/>
              <a:gd name="connsiteY57" fmla="*/ 5601199 h 8826179"/>
              <a:gd name="connsiteX58" fmla="*/ 173476 w 3573562"/>
              <a:gd name="connsiteY58" fmla="*/ 5699521 h 8826179"/>
              <a:gd name="connsiteX59" fmla="*/ 193140 w 3573562"/>
              <a:gd name="connsiteY59" fmla="*/ 5817508 h 8826179"/>
              <a:gd name="connsiteX60" fmla="*/ 202972 w 3573562"/>
              <a:gd name="connsiteY60" fmla="*/ 5945328 h 8826179"/>
              <a:gd name="connsiteX61" fmla="*/ 212805 w 3573562"/>
              <a:gd name="connsiteY61" fmla="*/ 6014153 h 8826179"/>
              <a:gd name="connsiteX62" fmla="*/ 252134 w 3573562"/>
              <a:gd name="connsiteY62" fmla="*/ 6073147 h 8826179"/>
              <a:gd name="connsiteX63" fmla="*/ 281630 w 3573562"/>
              <a:gd name="connsiteY63" fmla="*/ 6132141 h 8826179"/>
              <a:gd name="connsiteX64" fmla="*/ 311127 w 3573562"/>
              <a:gd name="connsiteY64" fmla="*/ 6220631 h 8826179"/>
              <a:gd name="connsiteX65" fmla="*/ 320960 w 3573562"/>
              <a:gd name="connsiteY65" fmla="*/ 6250128 h 8826179"/>
              <a:gd name="connsiteX66" fmla="*/ 360289 w 3573562"/>
              <a:gd name="connsiteY66" fmla="*/ 6309121 h 8826179"/>
              <a:gd name="connsiteX67" fmla="*/ 389785 w 3573562"/>
              <a:gd name="connsiteY67" fmla="*/ 6328786 h 8826179"/>
              <a:gd name="connsiteX68" fmla="*/ 399618 w 3573562"/>
              <a:gd name="connsiteY68" fmla="*/ 6358282 h 8826179"/>
              <a:gd name="connsiteX69" fmla="*/ 488108 w 3573562"/>
              <a:gd name="connsiteY69" fmla="*/ 6427108 h 8826179"/>
              <a:gd name="connsiteX70" fmla="*/ 547101 w 3573562"/>
              <a:gd name="connsiteY70" fmla="*/ 6731908 h 8826179"/>
              <a:gd name="connsiteX71" fmla="*/ 783076 w 3573562"/>
              <a:gd name="connsiteY71" fmla="*/ 7980605 h 8826179"/>
              <a:gd name="connsiteX72" fmla="*/ 960056 w 3573562"/>
              <a:gd name="connsiteY72" fmla="*/ 8659031 h 8826179"/>
              <a:gd name="connsiteX73" fmla="*/ 1205862 w 3573562"/>
              <a:gd name="connsiteY73" fmla="*/ 8757353 h 8826179"/>
              <a:gd name="connsiteX74" fmla="*/ 1461501 w 3573562"/>
              <a:gd name="connsiteY74" fmla="*/ 8826179 h 8826179"/>
              <a:gd name="connsiteX75" fmla="*/ 2818353 w 3573562"/>
              <a:gd name="connsiteY75" fmla="*/ 6781070 h 8826179"/>
              <a:gd name="connsiteX76" fmla="*/ 2847850 w 3573562"/>
              <a:gd name="connsiteY76" fmla="*/ 6751573 h 8826179"/>
              <a:gd name="connsiteX77" fmla="*/ 2877347 w 3573562"/>
              <a:gd name="connsiteY77" fmla="*/ 6643418 h 8826179"/>
              <a:gd name="connsiteX78" fmla="*/ 2887179 w 3573562"/>
              <a:gd name="connsiteY78" fmla="*/ 6594257 h 8826179"/>
              <a:gd name="connsiteX79" fmla="*/ 2926508 w 3573562"/>
              <a:gd name="connsiteY79" fmla="*/ 6515599 h 8826179"/>
              <a:gd name="connsiteX80" fmla="*/ 2956005 w 3573562"/>
              <a:gd name="connsiteY80" fmla="*/ 6505766 h 8826179"/>
              <a:gd name="connsiteX81" fmla="*/ 3054327 w 3573562"/>
              <a:gd name="connsiteY81" fmla="*/ 6387779 h 8826179"/>
              <a:gd name="connsiteX82" fmla="*/ 3073992 w 3573562"/>
              <a:gd name="connsiteY82" fmla="*/ 6358282 h 8826179"/>
              <a:gd name="connsiteX83" fmla="*/ 3093656 w 3573562"/>
              <a:gd name="connsiteY83" fmla="*/ 6328786 h 8826179"/>
              <a:gd name="connsiteX84" fmla="*/ 3211643 w 3573562"/>
              <a:gd name="connsiteY84" fmla="*/ 6250128 h 8826179"/>
              <a:gd name="connsiteX85" fmla="*/ 3309966 w 3573562"/>
              <a:gd name="connsiteY85" fmla="*/ 6141973 h 8826179"/>
              <a:gd name="connsiteX86" fmla="*/ 3319798 w 3573562"/>
              <a:gd name="connsiteY86" fmla="*/ 6102644 h 8826179"/>
              <a:gd name="connsiteX87" fmla="*/ 3339463 w 3573562"/>
              <a:gd name="connsiteY87" fmla="*/ 6004321 h 8826179"/>
              <a:gd name="connsiteX88" fmla="*/ 3349295 w 3573562"/>
              <a:gd name="connsiteY88" fmla="*/ 5847005 h 8826179"/>
              <a:gd name="connsiteX89" fmla="*/ 3319798 w 3573562"/>
              <a:gd name="connsiteY89" fmla="*/ 5394721 h 8826179"/>
              <a:gd name="connsiteX90" fmla="*/ 3290301 w 3573562"/>
              <a:gd name="connsiteY90" fmla="*/ 5237405 h 8826179"/>
              <a:gd name="connsiteX91" fmla="*/ 3280469 w 3573562"/>
              <a:gd name="connsiteY91" fmla="*/ 5158747 h 8826179"/>
              <a:gd name="connsiteX92" fmla="*/ 3300134 w 3573562"/>
              <a:gd name="connsiteY92" fmla="*/ 4775289 h 8826179"/>
              <a:gd name="connsiteX93" fmla="*/ 3309966 w 3573562"/>
              <a:gd name="connsiteY93" fmla="*/ 4667134 h 8826179"/>
              <a:gd name="connsiteX94" fmla="*/ 3319798 w 3573562"/>
              <a:gd name="connsiteY94" fmla="*/ 4440992 h 8826179"/>
              <a:gd name="connsiteX95" fmla="*/ 3329630 w 3573562"/>
              <a:gd name="connsiteY95" fmla="*/ 4352502 h 8826179"/>
              <a:gd name="connsiteX96" fmla="*/ 3349295 w 3573562"/>
              <a:gd name="connsiteY96" fmla="*/ 4175521 h 8826179"/>
              <a:gd name="connsiteX97" fmla="*/ 3378792 w 3573562"/>
              <a:gd name="connsiteY97" fmla="*/ 3831392 h 8826179"/>
              <a:gd name="connsiteX98" fmla="*/ 3408289 w 3573562"/>
              <a:gd name="connsiteY98" fmla="*/ 2789173 h 8826179"/>
              <a:gd name="connsiteX99" fmla="*/ 3398456 w 3573562"/>
              <a:gd name="connsiteY99" fmla="*/ 2641689 h 8826179"/>
              <a:gd name="connsiteX100" fmla="*/ 3378792 w 3573562"/>
              <a:gd name="connsiteY100" fmla="*/ 2553199 h 8826179"/>
              <a:gd name="connsiteX101" fmla="*/ 3359127 w 3573562"/>
              <a:gd name="connsiteY101" fmla="*/ 2415547 h 8826179"/>
              <a:gd name="connsiteX102" fmla="*/ 3339463 w 3573562"/>
              <a:gd name="connsiteY102" fmla="*/ 2356553 h 8826179"/>
              <a:gd name="connsiteX103" fmla="*/ 3300134 w 3573562"/>
              <a:gd name="connsiteY103" fmla="*/ 2258231 h 8826179"/>
              <a:gd name="connsiteX104" fmla="*/ 3290301 w 3573562"/>
              <a:gd name="connsiteY104" fmla="*/ 2218902 h 8826179"/>
              <a:gd name="connsiteX105" fmla="*/ 3270637 w 3573562"/>
              <a:gd name="connsiteY105" fmla="*/ 2189405 h 8826179"/>
              <a:gd name="connsiteX106" fmla="*/ 3241140 w 3573562"/>
              <a:gd name="connsiteY106" fmla="*/ 2140244 h 8826179"/>
              <a:gd name="connsiteX107" fmla="*/ 3231308 w 3573562"/>
              <a:gd name="connsiteY107" fmla="*/ 2110747 h 8826179"/>
              <a:gd name="connsiteX108" fmla="*/ 3201811 w 3573562"/>
              <a:gd name="connsiteY108" fmla="*/ 2051753 h 8826179"/>
              <a:gd name="connsiteX109" fmla="*/ 3172314 w 3573562"/>
              <a:gd name="connsiteY109" fmla="*/ 1953431 h 8826179"/>
              <a:gd name="connsiteX110" fmla="*/ 3152650 w 3573562"/>
              <a:gd name="connsiteY110" fmla="*/ 1904270 h 8826179"/>
              <a:gd name="connsiteX111" fmla="*/ 3093656 w 3573562"/>
              <a:gd name="connsiteY111" fmla="*/ 1855108 h 8826179"/>
              <a:gd name="connsiteX112" fmla="*/ 3083824 w 3573562"/>
              <a:gd name="connsiteY112" fmla="*/ 1825612 h 8826179"/>
              <a:gd name="connsiteX113" fmla="*/ 3044495 w 3573562"/>
              <a:gd name="connsiteY113" fmla="*/ 1786282 h 8826179"/>
              <a:gd name="connsiteX114" fmla="*/ 2975669 w 3573562"/>
              <a:gd name="connsiteY114" fmla="*/ 1737121 h 8826179"/>
              <a:gd name="connsiteX115" fmla="*/ 2956005 w 3573562"/>
              <a:gd name="connsiteY115" fmla="*/ 1707624 h 8826179"/>
              <a:gd name="connsiteX116" fmla="*/ 2926508 w 3573562"/>
              <a:gd name="connsiteY116" fmla="*/ 1678128 h 8826179"/>
              <a:gd name="connsiteX117" fmla="*/ 2916676 w 3573562"/>
              <a:gd name="connsiteY117" fmla="*/ 1648631 h 8826179"/>
              <a:gd name="connsiteX118" fmla="*/ 2887179 w 3573562"/>
              <a:gd name="connsiteY118" fmla="*/ 1619134 h 8826179"/>
              <a:gd name="connsiteX119" fmla="*/ 2867514 w 3573562"/>
              <a:gd name="connsiteY119" fmla="*/ 1579805 h 8826179"/>
              <a:gd name="connsiteX120" fmla="*/ 2828185 w 3573562"/>
              <a:gd name="connsiteY120" fmla="*/ 1540476 h 8826179"/>
              <a:gd name="connsiteX121" fmla="*/ 2798689 w 3573562"/>
              <a:gd name="connsiteY121" fmla="*/ 1501147 h 8826179"/>
              <a:gd name="connsiteX122" fmla="*/ 2779024 w 3573562"/>
              <a:gd name="connsiteY122" fmla="*/ 1471650 h 8826179"/>
              <a:gd name="connsiteX123" fmla="*/ 2720030 w 3573562"/>
              <a:gd name="connsiteY123" fmla="*/ 1392992 h 8826179"/>
              <a:gd name="connsiteX124" fmla="*/ 2710198 w 3573562"/>
              <a:gd name="connsiteY124" fmla="*/ 1363495 h 8826179"/>
              <a:gd name="connsiteX125" fmla="*/ 2690534 w 3573562"/>
              <a:gd name="connsiteY125" fmla="*/ 1333999 h 8826179"/>
              <a:gd name="connsiteX126" fmla="*/ 2661037 w 3573562"/>
              <a:gd name="connsiteY126" fmla="*/ 1255341 h 8826179"/>
              <a:gd name="connsiteX127" fmla="*/ 2651205 w 3573562"/>
              <a:gd name="connsiteY127" fmla="*/ 1216012 h 8826179"/>
              <a:gd name="connsiteX128" fmla="*/ 2611876 w 3573562"/>
              <a:gd name="connsiteY128" fmla="*/ 1137353 h 8826179"/>
              <a:gd name="connsiteX129" fmla="*/ 2592211 w 3573562"/>
              <a:gd name="connsiteY129" fmla="*/ 1058695 h 8826179"/>
              <a:gd name="connsiteX130" fmla="*/ 2572547 w 3573562"/>
              <a:gd name="connsiteY130" fmla="*/ 1009534 h 8826179"/>
              <a:gd name="connsiteX131" fmla="*/ 2562714 w 3573562"/>
              <a:gd name="connsiteY131" fmla="*/ 970205 h 8826179"/>
              <a:gd name="connsiteX132" fmla="*/ 2552882 w 3573562"/>
              <a:gd name="connsiteY132" fmla="*/ 940708 h 8826179"/>
              <a:gd name="connsiteX133" fmla="*/ 2543050 w 3573562"/>
              <a:gd name="connsiteY133" fmla="*/ 891547 h 8826179"/>
              <a:gd name="connsiteX134" fmla="*/ 2533218 w 3573562"/>
              <a:gd name="connsiteY134" fmla="*/ 852218 h 8826179"/>
              <a:gd name="connsiteX135" fmla="*/ 2523385 w 3573562"/>
              <a:gd name="connsiteY135" fmla="*/ 803057 h 8826179"/>
              <a:gd name="connsiteX136" fmla="*/ 2493889 w 3573562"/>
              <a:gd name="connsiteY136" fmla="*/ 773560 h 8826179"/>
              <a:gd name="connsiteX137" fmla="*/ 2474224 w 3573562"/>
              <a:gd name="connsiteY137" fmla="*/ 744063 h 8826179"/>
              <a:gd name="connsiteX138" fmla="*/ 2464392 w 3573562"/>
              <a:gd name="connsiteY138" fmla="*/ 704734 h 8826179"/>
              <a:gd name="connsiteX139" fmla="*/ 2415230 w 3573562"/>
              <a:gd name="connsiteY139" fmla="*/ 626076 h 8826179"/>
              <a:gd name="connsiteX140" fmla="*/ 2385734 w 3573562"/>
              <a:gd name="connsiteY140" fmla="*/ 586747 h 8826179"/>
              <a:gd name="connsiteX141" fmla="*/ 2346405 w 3573562"/>
              <a:gd name="connsiteY141" fmla="*/ 508089 h 8826179"/>
              <a:gd name="connsiteX142" fmla="*/ 2316908 w 3573562"/>
              <a:gd name="connsiteY142" fmla="*/ 488424 h 8826179"/>
              <a:gd name="connsiteX143" fmla="*/ 2248082 w 3573562"/>
              <a:gd name="connsiteY143" fmla="*/ 468760 h 8826179"/>
              <a:gd name="connsiteX144" fmla="*/ 2218585 w 3573562"/>
              <a:gd name="connsiteY144" fmla="*/ 458928 h 8826179"/>
              <a:gd name="connsiteX145" fmla="*/ 2189089 w 3573562"/>
              <a:gd name="connsiteY145" fmla="*/ 399934 h 8826179"/>
              <a:gd name="connsiteX146" fmla="*/ 2169424 w 3573562"/>
              <a:gd name="connsiteY146" fmla="*/ 351681 h 8826179"/>
              <a:gd name="connsiteX147" fmla="*/ 1919778 w 3573562"/>
              <a:gd name="connsiteY147" fmla="*/ 240957 h 8826179"/>
              <a:gd name="connsiteX148" fmla="*/ 1844606 w 3573562"/>
              <a:gd name="connsiteY148" fmla="*/ 0 h 8826179"/>
              <a:gd name="connsiteX149" fmla="*/ 1422487 w 3573562"/>
              <a:gd name="connsiteY149" fmla="*/ 133863 h 8826179"/>
              <a:gd name="connsiteX150" fmla="*/ 1087876 w 3573562"/>
              <a:gd name="connsiteY150" fmla="*/ 321276 h 8826179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969889 w 3573562"/>
              <a:gd name="connsiteY2" fmla="*/ 423076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83385 w 3573562"/>
              <a:gd name="connsiteY147" fmla="*/ 267731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26774 h 8915424"/>
              <a:gd name="connsiteX1" fmla="*/ 929996 w 3573562"/>
              <a:gd name="connsiteY1" fmla="*/ 126758 h 8915424"/>
              <a:gd name="connsiteX2" fmla="*/ 894717 w 3573562"/>
              <a:gd name="connsiteY2" fmla="*/ 208892 h 8915424"/>
              <a:gd name="connsiteX3" fmla="*/ 882568 w 3573562"/>
              <a:gd name="connsiteY3" fmla="*/ 383903 h 8915424"/>
              <a:gd name="connsiteX4" fmla="*/ 845555 w 3573562"/>
              <a:gd name="connsiteY4" fmla="*/ 431248 h 8915424"/>
              <a:gd name="connsiteX5" fmla="*/ 822425 w 3573562"/>
              <a:gd name="connsiteY5" fmla="*/ 702011 h 8915424"/>
              <a:gd name="connsiteX6" fmla="*/ 871566 w 3573562"/>
              <a:gd name="connsiteY6" fmla="*/ 911966 h 8915424"/>
              <a:gd name="connsiteX7" fmla="*/ 851901 w 3573562"/>
              <a:gd name="connsiteY7" fmla="*/ 970960 h 8915424"/>
              <a:gd name="connsiteX8" fmla="*/ 842069 w 3573562"/>
              <a:gd name="connsiteY8" fmla="*/ 1000457 h 8915424"/>
              <a:gd name="connsiteX9" fmla="*/ 812572 w 3573562"/>
              <a:gd name="connsiteY9" fmla="*/ 1010289 h 8915424"/>
              <a:gd name="connsiteX10" fmla="*/ 773243 w 3573562"/>
              <a:gd name="connsiteY10" fmla="*/ 1079115 h 8915424"/>
              <a:gd name="connsiteX11" fmla="*/ 763411 w 3573562"/>
              <a:gd name="connsiteY11" fmla="*/ 1128276 h 8915424"/>
              <a:gd name="connsiteX12" fmla="*/ 753579 w 3573562"/>
              <a:gd name="connsiteY12" fmla="*/ 1501902 h 8915424"/>
              <a:gd name="connsiteX13" fmla="*/ 743747 w 3573562"/>
              <a:gd name="connsiteY13" fmla="*/ 1600224 h 8915424"/>
              <a:gd name="connsiteX14" fmla="*/ 724082 w 3573562"/>
              <a:gd name="connsiteY14" fmla="*/ 1639553 h 8915424"/>
              <a:gd name="connsiteX15" fmla="*/ 684753 w 3573562"/>
              <a:gd name="connsiteY15" fmla="*/ 1708379 h 8915424"/>
              <a:gd name="connsiteX16" fmla="*/ 674921 w 3573562"/>
              <a:gd name="connsiteY16" fmla="*/ 1737876 h 8915424"/>
              <a:gd name="connsiteX17" fmla="*/ 645424 w 3573562"/>
              <a:gd name="connsiteY17" fmla="*/ 1777205 h 8915424"/>
              <a:gd name="connsiteX18" fmla="*/ 606095 w 3573562"/>
              <a:gd name="connsiteY18" fmla="*/ 1836198 h 8915424"/>
              <a:gd name="connsiteX19" fmla="*/ 566766 w 3573562"/>
              <a:gd name="connsiteY19" fmla="*/ 1895192 h 8915424"/>
              <a:gd name="connsiteX20" fmla="*/ 527437 w 3573562"/>
              <a:gd name="connsiteY20" fmla="*/ 1964018 h 8915424"/>
              <a:gd name="connsiteX21" fmla="*/ 488108 w 3573562"/>
              <a:gd name="connsiteY21" fmla="*/ 2082005 h 8915424"/>
              <a:gd name="connsiteX22" fmla="*/ 478276 w 3573562"/>
              <a:gd name="connsiteY22" fmla="*/ 2131166 h 8915424"/>
              <a:gd name="connsiteX23" fmla="*/ 458611 w 3573562"/>
              <a:gd name="connsiteY23" fmla="*/ 2209824 h 8915424"/>
              <a:gd name="connsiteX24" fmla="*/ 448779 w 3573562"/>
              <a:gd name="connsiteY24" fmla="*/ 2268818 h 8915424"/>
              <a:gd name="connsiteX25" fmla="*/ 429114 w 3573562"/>
              <a:gd name="connsiteY25" fmla="*/ 2347476 h 8915424"/>
              <a:gd name="connsiteX26" fmla="*/ 409450 w 3573562"/>
              <a:gd name="connsiteY26" fmla="*/ 2435966 h 8915424"/>
              <a:gd name="connsiteX27" fmla="*/ 399618 w 3573562"/>
              <a:gd name="connsiteY27" fmla="*/ 2485127 h 8915424"/>
              <a:gd name="connsiteX28" fmla="*/ 419282 w 3573562"/>
              <a:gd name="connsiteY28" fmla="*/ 2691605 h 8915424"/>
              <a:gd name="connsiteX29" fmla="*/ 429114 w 3573562"/>
              <a:gd name="connsiteY29" fmla="*/ 2740766 h 8915424"/>
              <a:gd name="connsiteX30" fmla="*/ 419282 w 3573562"/>
              <a:gd name="connsiteY30" fmla="*/ 2898082 h 8915424"/>
              <a:gd name="connsiteX31" fmla="*/ 399618 w 3573562"/>
              <a:gd name="connsiteY31" fmla="*/ 2976740 h 8915424"/>
              <a:gd name="connsiteX32" fmla="*/ 389785 w 3573562"/>
              <a:gd name="connsiteY32" fmla="*/ 3016069 h 8915424"/>
              <a:gd name="connsiteX33" fmla="*/ 320960 w 3573562"/>
              <a:gd name="connsiteY33" fmla="*/ 3104560 h 8915424"/>
              <a:gd name="connsiteX34" fmla="*/ 291463 w 3573562"/>
              <a:gd name="connsiteY34" fmla="*/ 3202882 h 8915424"/>
              <a:gd name="connsiteX35" fmla="*/ 242301 w 3573562"/>
              <a:gd name="connsiteY35" fmla="*/ 3291373 h 8915424"/>
              <a:gd name="connsiteX36" fmla="*/ 232469 w 3573562"/>
              <a:gd name="connsiteY36" fmla="*/ 3350366 h 8915424"/>
              <a:gd name="connsiteX37" fmla="*/ 222637 w 3573562"/>
              <a:gd name="connsiteY37" fmla="*/ 3389695 h 8915424"/>
              <a:gd name="connsiteX38" fmla="*/ 202972 w 3573562"/>
              <a:gd name="connsiteY38" fmla="*/ 3684663 h 8915424"/>
              <a:gd name="connsiteX39" fmla="*/ 193140 w 3573562"/>
              <a:gd name="connsiteY39" fmla="*/ 3763321 h 8915424"/>
              <a:gd name="connsiteX40" fmla="*/ 173476 w 3573562"/>
              <a:gd name="connsiteY40" fmla="*/ 4058289 h 8915424"/>
              <a:gd name="connsiteX41" fmla="*/ 143979 w 3573562"/>
              <a:gd name="connsiteY41" fmla="*/ 4156611 h 8915424"/>
              <a:gd name="connsiteX42" fmla="*/ 114482 w 3573562"/>
              <a:gd name="connsiteY42" fmla="*/ 4254934 h 8915424"/>
              <a:gd name="connsiteX43" fmla="*/ 104650 w 3573562"/>
              <a:gd name="connsiteY43" fmla="*/ 4313927 h 8915424"/>
              <a:gd name="connsiteX44" fmla="*/ 94818 w 3573562"/>
              <a:gd name="connsiteY44" fmla="*/ 4500740 h 8915424"/>
              <a:gd name="connsiteX45" fmla="*/ 84985 w 3573562"/>
              <a:gd name="connsiteY45" fmla="*/ 4530237 h 8915424"/>
              <a:gd name="connsiteX46" fmla="*/ 75153 w 3573562"/>
              <a:gd name="connsiteY46" fmla="*/ 4638392 h 8915424"/>
              <a:gd name="connsiteX47" fmla="*/ 65321 w 3573562"/>
              <a:gd name="connsiteY47" fmla="*/ 4717050 h 8915424"/>
              <a:gd name="connsiteX48" fmla="*/ 45656 w 3573562"/>
              <a:gd name="connsiteY48" fmla="*/ 4805540 h 8915424"/>
              <a:gd name="connsiteX49" fmla="*/ 35824 w 3573562"/>
              <a:gd name="connsiteY49" fmla="*/ 4835037 h 8915424"/>
              <a:gd name="connsiteX50" fmla="*/ 16160 w 3573562"/>
              <a:gd name="connsiteY50" fmla="*/ 4903863 h 8915424"/>
              <a:gd name="connsiteX51" fmla="*/ 6327 w 3573562"/>
              <a:gd name="connsiteY51" fmla="*/ 5012018 h 8915424"/>
              <a:gd name="connsiteX52" fmla="*/ 25992 w 3573562"/>
              <a:gd name="connsiteY52" fmla="*/ 5257824 h 8915424"/>
              <a:gd name="connsiteX53" fmla="*/ 35824 w 3573562"/>
              <a:gd name="connsiteY53" fmla="*/ 5287321 h 8915424"/>
              <a:gd name="connsiteX54" fmla="*/ 55489 w 3573562"/>
              <a:gd name="connsiteY54" fmla="*/ 5405308 h 8915424"/>
              <a:gd name="connsiteX55" fmla="*/ 104650 w 3573562"/>
              <a:gd name="connsiteY55" fmla="*/ 5513463 h 8915424"/>
              <a:gd name="connsiteX56" fmla="*/ 134147 w 3573562"/>
              <a:gd name="connsiteY56" fmla="*/ 5611786 h 8915424"/>
              <a:gd name="connsiteX57" fmla="*/ 143979 w 3573562"/>
              <a:gd name="connsiteY57" fmla="*/ 5690444 h 8915424"/>
              <a:gd name="connsiteX58" fmla="*/ 173476 w 3573562"/>
              <a:gd name="connsiteY58" fmla="*/ 5788766 h 8915424"/>
              <a:gd name="connsiteX59" fmla="*/ 193140 w 3573562"/>
              <a:gd name="connsiteY59" fmla="*/ 5906753 h 8915424"/>
              <a:gd name="connsiteX60" fmla="*/ 202972 w 3573562"/>
              <a:gd name="connsiteY60" fmla="*/ 6034573 h 8915424"/>
              <a:gd name="connsiteX61" fmla="*/ 212805 w 3573562"/>
              <a:gd name="connsiteY61" fmla="*/ 6103398 h 8915424"/>
              <a:gd name="connsiteX62" fmla="*/ 252134 w 3573562"/>
              <a:gd name="connsiteY62" fmla="*/ 6162392 h 8915424"/>
              <a:gd name="connsiteX63" fmla="*/ 281630 w 3573562"/>
              <a:gd name="connsiteY63" fmla="*/ 6221386 h 8915424"/>
              <a:gd name="connsiteX64" fmla="*/ 311127 w 3573562"/>
              <a:gd name="connsiteY64" fmla="*/ 6309876 h 8915424"/>
              <a:gd name="connsiteX65" fmla="*/ 320960 w 3573562"/>
              <a:gd name="connsiteY65" fmla="*/ 6339373 h 8915424"/>
              <a:gd name="connsiteX66" fmla="*/ 360289 w 3573562"/>
              <a:gd name="connsiteY66" fmla="*/ 6398366 h 8915424"/>
              <a:gd name="connsiteX67" fmla="*/ 389785 w 3573562"/>
              <a:gd name="connsiteY67" fmla="*/ 6418031 h 8915424"/>
              <a:gd name="connsiteX68" fmla="*/ 399618 w 3573562"/>
              <a:gd name="connsiteY68" fmla="*/ 6447527 h 8915424"/>
              <a:gd name="connsiteX69" fmla="*/ 488108 w 3573562"/>
              <a:gd name="connsiteY69" fmla="*/ 6516353 h 8915424"/>
              <a:gd name="connsiteX70" fmla="*/ 547101 w 3573562"/>
              <a:gd name="connsiteY70" fmla="*/ 6821153 h 8915424"/>
              <a:gd name="connsiteX71" fmla="*/ 783076 w 3573562"/>
              <a:gd name="connsiteY71" fmla="*/ 8069850 h 8915424"/>
              <a:gd name="connsiteX72" fmla="*/ 960056 w 3573562"/>
              <a:gd name="connsiteY72" fmla="*/ 8748276 h 8915424"/>
              <a:gd name="connsiteX73" fmla="*/ 1205862 w 3573562"/>
              <a:gd name="connsiteY73" fmla="*/ 8846598 h 8915424"/>
              <a:gd name="connsiteX74" fmla="*/ 1461501 w 3573562"/>
              <a:gd name="connsiteY74" fmla="*/ 8915424 h 8915424"/>
              <a:gd name="connsiteX75" fmla="*/ 2818353 w 3573562"/>
              <a:gd name="connsiteY75" fmla="*/ 6870315 h 8915424"/>
              <a:gd name="connsiteX76" fmla="*/ 2847850 w 3573562"/>
              <a:gd name="connsiteY76" fmla="*/ 6840818 h 8915424"/>
              <a:gd name="connsiteX77" fmla="*/ 2877347 w 3573562"/>
              <a:gd name="connsiteY77" fmla="*/ 6732663 h 8915424"/>
              <a:gd name="connsiteX78" fmla="*/ 2887179 w 3573562"/>
              <a:gd name="connsiteY78" fmla="*/ 6683502 h 8915424"/>
              <a:gd name="connsiteX79" fmla="*/ 2926508 w 3573562"/>
              <a:gd name="connsiteY79" fmla="*/ 6604844 h 8915424"/>
              <a:gd name="connsiteX80" fmla="*/ 2956005 w 3573562"/>
              <a:gd name="connsiteY80" fmla="*/ 6595011 h 8915424"/>
              <a:gd name="connsiteX81" fmla="*/ 3054327 w 3573562"/>
              <a:gd name="connsiteY81" fmla="*/ 6477024 h 8915424"/>
              <a:gd name="connsiteX82" fmla="*/ 3073992 w 3573562"/>
              <a:gd name="connsiteY82" fmla="*/ 6447527 h 8915424"/>
              <a:gd name="connsiteX83" fmla="*/ 3093656 w 3573562"/>
              <a:gd name="connsiteY83" fmla="*/ 6418031 h 8915424"/>
              <a:gd name="connsiteX84" fmla="*/ 3211643 w 3573562"/>
              <a:gd name="connsiteY84" fmla="*/ 6339373 h 8915424"/>
              <a:gd name="connsiteX85" fmla="*/ 3309966 w 3573562"/>
              <a:gd name="connsiteY85" fmla="*/ 6231218 h 8915424"/>
              <a:gd name="connsiteX86" fmla="*/ 3319798 w 3573562"/>
              <a:gd name="connsiteY86" fmla="*/ 6191889 h 8915424"/>
              <a:gd name="connsiteX87" fmla="*/ 3339463 w 3573562"/>
              <a:gd name="connsiteY87" fmla="*/ 6093566 h 8915424"/>
              <a:gd name="connsiteX88" fmla="*/ 3349295 w 3573562"/>
              <a:gd name="connsiteY88" fmla="*/ 5936250 h 8915424"/>
              <a:gd name="connsiteX89" fmla="*/ 3319798 w 3573562"/>
              <a:gd name="connsiteY89" fmla="*/ 5483966 h 8915424"/>
              <a:gd name="connsiteX90" fmla="*/ 3290301 w 3573562"/>
              <a:gd name="connsiteY90" fmla="*/ 5326650 h 8915424"/>
              <a:gd name="connsiteX91" fmla="*/ 3280469 w 3573562"/>
              <a:gd name="connsiteY91" fmla="*/ 5247992 h 8915424"/>
              <a:gd name="connsiteX92" fmla="*/ 3300134 w 3573562"/>
              <a:gd name="connsiteY92" fmla="*/ 4864534 h 8915424"/>
              <a:gd name="connsiteX93" fmla="*/ 3309966 w 3573562"/>
              <a:gd name="connsiteY93" fmla="*/ 4756379 h 8915424"/>
              <a:gd name="connsiteX94" fmla="*/ 3319798 w 3573562"/>
              <a:gd name="connsiteY94" fmla="*/ 4530237 h 8915424"/>
              <a:gd name="connsiteX95" fmla="*/ 3329630 w 3573562"/>
              <a:gd name="connsiteY95" fmla="*/ 4441747 h 8915424"/>
              <a:gd name="connsiteX96" fmla="*/ 3349295 w 3573562"/>
              <a:gd name="connsiteY96" fmla="*/ 4264766 h 8915424"/>
              <a:gd name="connsiteX97" fmla="*/ 3378792 w 3573562"/>
              <a:gd name="connsiteY97" fmla="*/ 3920637 h 8915424"/>
              <a:gd name="connsiteX98" fmla="*/ 3408289 w 3573562"/>
              <a:gd name="connsiteY98" fmla="*/ 2878418 h 8915424"/>
              <a:gd name="connsiteX99" fmla="*/ 3398456 w 3573562"/>
              <a:gd name="connsiteY99" fmla="*/ 2730934 h 8915424"/>
              <a:gd name="connsiteX100" fmla="*/ 3378792 w 3573562"/>
              <a:gd name="connsiteY100" fmla="*/ 2642444 h 8915424"/>
              <a:gd name="connsiteX101" fmla="*/ 3359127 w 3573562"/>
              <a:gd name="connsiteY101" fmla="*/ 2504792 h 8915424"/>
              <a:gd name="connsiteX102" fmla="*/ 3339463 w 3573562"/>
              <a:gd name="connsiteY102" fmla="*/ 2445798 h 8915424"/>
              <a:gd name="connsiteX103" fmla="*/ 3300134 w 3573562"/>
              <a:gd name="connsiteY103" fmla="*/ 2347476 h 8915424"/>
              <a:gd name="connsiteX104" fmla="*/ 3290301 w 3573562"/>
              <a:gd name="connsiteY104" fmla="*/ 2308147 h 8915424"/>
              <a:gd name="connsiteX105" fmla="*/ 3270637 w 3573562"/>
              <a:gd name="connsiteY105" fmla="*/ 2278650 h 8915424"/>
              <a:gd name="connsiteX106" fmla="*/ 3241140 w 3573562"/>
              <a:gd name="connsiteY106" fmla="*/ 2229489 h 8915424"/>
              <a:gd name="connsiteX107" fmla="*/ 3231308 w 3573562"/>
              <a:gd name="connsiteY107" fmla="*/ 2199992 h 8915424"/>
              <a:gd name="connsiteX108" fmla="*/ 3201811 w 3573562"/>
              <a:gd name="connsiteY108" fmla="*/ 2140998 h 8915424"/>
              <a:gd name="connsiteX109" fmla="*/ 3172314 w 3573562"/>
              <a:gd name="connsiteY109" fmla="*/ 2042676 h 8915424"/>
              <a:gd name="connsiteX110" fmla="*/ 3152650 w 3573562"/>
              <a:gd name="connsiteY110" fmla="*/ 1993515 h 8915424"/>
              <a:gd name="connsiteX111" fmla="*/ 3093656 w 3573562"/>
              <a:gd name="connsiteY111" fmla="*/ 1944353 h 8915424"/>
              <a:gd name="connsiteX112" fmla="*/ 3083824 w 3573562"/>
              <a:gd name="connsiteY112" fmla="*/ 1914857 h 8915424"/>
              <a:gd name="connsiteX113" fmla="*/ 3044495 w 3573562"/>
              <a:gd name="connsiteY113" fmla="*/ 1875527 h 8915424"/>
              <a:gd name="connsiteX114" fmla="*/ 2975669 w 3573562"/>
              <a:gd name="connsiteY114" fmla="*/ 1826366 h 8915424"/>
              <a:gd name="connsiteX115" fmla="*/ 2956005 w 3573562"/>
              <a:gd name="connsiteY115" fmla="*/ 1796869 h 8915424"/>
              <a:gd name="connsiteX116" fmla="*/ 2926508 w 3573562"/>
              <a:gd name="connsiteY116" fmla="*/ 1767373 h 8915424"/>
              <a:gd name="connsiteX117" fmla="*/ 2916676 w 3573562"/>
              <a:gd name="connsiteY117" fmla="*/ 1737876 h 8915424"/>
              <a:gd name="connsiteX118" fmla="*/ 2887179 w 3573562"/>
              <a:gd name="connsiteY118" fmla="*/ 1708379 h 8915424"/>
              <a:gd name="connsiteX119" fmla="*/ 2867514 w 3573562"/>
              <a:gd name="connsiteY119" fmla="*/ 1669050 h 8915424"/>
              <a:gd name="connsiteX120" fmla="*/ 2828185 w 3573562"/>
              <a:gd name="connsiteY120" fmla="*/ 1629721 h 8915424"/>
              <a:gd name="connsiteX121" fmla="*/ 2798689 w 3573562"/>
              <a:gd name="connsiteY121" fmla="*/ 1590392 h 8915424"/>
              <a:gd name="connsiteX122" fmla="*/ 2779024 w 3573562"/>
              <a:gd name="connsiteY122" fmla="*/ 1560895 h 8915424"/>
              <a:gd name="connsiteX123" fmla="*/ 2720030 w 3573562"/>
              <a:gd name="connsiteY123" fmla="*/ 1482237 h 8915424"/>
              <a:gd name="connsiteX124" fmla="*/ 2710198 w 3573562"/>
              <a:gd name="connsiteY124" fmla="*/ 1452740 h 8915424"/>
              <a:gd name="connsiteX125" fmla="*/ 2690534 w 3573562"/>
              <a:gd name="connsiteY125" fmla="*/ 1423244 h 8915424"/>
              <a:gd name="connsiteX126" fmla="*/ 2661037 w 3573562"/>
              <a:gd name="connsiteY126" fmla="*/ 1344586 h 8915424"/>
              <a:gd name="connsiteX127" fmla="*/ 2651205 w 3573562"/>
              <a:gd name="connsiteY127" fmla="*/ 1305257 h 8915424"/>
              <a:gd name="connsiteX128" fmla="*/ 2611876 w 3573562"/>
              <a:gd name="connsiteY128" fmla="*/ 1226598 h 8915424"/>
              <a:gd name="connsiteX129" fmla="*/ 2592211 w 3573562"/>
              <a:gd name="connsiteY129" fmla="*/ 1147940 h 8915424"/>
              <a:gd name="connsiteX130" fmla="*/ 2572547 w 3573562"/>
              <a:gd name="connsiteY130" fmla="*/ 1098779 h 8915424"/>
              <a:gd name="connsiteX131" fmla="*/ 2562714 w 3573562"/>
              <a:gd name="connsiteY131" fmla="*/ 1059450 h 8915424"/>
              <a:gd name="connsiteX132" fmla="*/ 2552882 w 3573562"/>
              <a:gd name="connsiteY132" fmla="*/ 1029953 h 8915424"/>
              <a:gd name="connsiteX133" fmla="*/ 2543050 w 3573562"/>
              <a:gd name="connsiteY133" fmla="*/ 980792 h 8915424"/>
              <a:gd name="connsiteX134" fmla="*/ 2533218 w 3573562"/>
              <a:gd name="connsiteY134" fmla="*/ 941463 h 8915424"/>
              <a:gd name="connsiteX135" fmla="*/ 2523385 w 3573562"/>
              <a:gd name="connsiteY135" fmla="*/ 892302 h 8915424"/>
              <a:gd name="connsiteX136" fmla="*/ 2493889 w 3573562"/>
              <a:gd name="connsiteY136" fmla="*/ 862805 h 8915424"/>
              <a:gd name="connsiteX137" fmla="*/ 2474224 w 3573562"/>
              <a:gd name="connsiteY137" fmla="*/ 833308 h 8915424"/>
              <a:gd name="connsiteX138" fmla="*/ 2464392 w 3573562"/>
              <a:gd name="connsiteY138" fmla="*/ 793979 h 8915424"/>
              <a:gd name="connsiteX139" fmla="*/ 2415230 w 3573562"/>
              <a:gd name="connsiteY139" fmla="*/ 715321 h 8915424"/>
              <a:gd name="connsiteX140" fmla="*/ 2385734 w 3573562"/>
              <a:gd name="connsiteY140" fmla="*/ 675992 h 8915424"/>
              <a:gd name="connsiteX141" fmla="*/ 2346405 w 3573562"/>
              <a:gd name="connsiteY141" fmla="*/ 597334 h 8915424"/>
              <a:gd name="connsiteX142" fmla="*/ 2316908 w 3573562"/>
              <a:gd name="connsiteY142" fmla="*/ 577669 h 8915424"/>
              <a:gd name="connsiteX143" fmla="*/ 2248082 w 3573562"/>
              <a:gd name="connsiteY143" fmla="*/ 558005 h 8915424"/>
              <a:gd name="connsiteX144" fmla="*/ 2218585 w 3573562"/>
              <a:gd name="connsiteY144" fmla="*/ 548173 h 8915424"/>
              <a:gd name="connsiteX145" fmla="*/ 2189089 w 3573562"/>
              <a:gd name="connsiteY145" fmla="*/ 489179 h 8915424"/>
              <a:gd name="connsiteX146" fmla="*/ 2169424 w 3573562"/>
              <a:gd name="connsiteY146" fmla="*/ 440926 h 8915424"/>
              <a:gd name="connsiteX147" fmla="*/ 1983385 w 3573562"/>
              <a:gd name="connsiteY147" fmla="*/ 294505 h 8915424"/>
              <a:gd name="connsiteX148" fmla="*/ 1844606 w 3573562"/>
              <a:gd name="connsiteY148" fmla="*/ 89245 h 8915424"/>
              <a:gd name="connsiteX149" fmla="*/ 1457182 w 3573562"/>
              <a:gd name="connsiteY149" fmla="*/ 0 h 8915424"/>
              <a:gd name="connsiteX150" fmla="*/ 937532 w 3573562"/>
              <a:gd name="connsiteY150" fmla="*/ 26774 h 8915424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671132 w 3573562"/>
              <a:gd name="connsiteY148" fmla="*/ 0 h 8924347"/>
              <a:gd name="connsiteX149" fmla="*/ 1457182 w 3573562"/>
              <a:gd name="connsiteY149" fmla="*/ 8923 h 8924347"/>
              <a:gd name="connsiteX150" fmla="*/ 937532 w 3573562"/>
              <a:gd name="connsiteY150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879301 w 3573562"/>
              <a:gd name="connsiteY148" fmla="*/ 223109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1457182 w 3573562"/>
              <a:gd name="connsiteY0" fmla="*/ 22310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0" fmla="*/ 1457182 w 3573562"/>
              <a:gd name="connsiteY0" fmla="*/ 22310 h 8937734"/>
              <a:gd name="connsiteX1" fmla="*/ 894717 w 3573562"/>
              <a:gd name="connsiteY1" fmla="*/ 231202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2310 h 8937734"/>
              <a:gd name="connsiteX1" fmla="*/ 1165925 w 3573562"/>
              <a:gd name="connsiteY1" fmla="*/ 141959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4402 h 8939826"/>
              <a:gd name="connsiteX1" fmla="*/ 1165925 w 3573562"/>
              <a:gd name="connsiteY1" fmla="*/ 144051 h 8939826"/>
              <a:gd name="connsiteX2" fmla="*/ 882568 w 3573562"/>
              <a:gd name="connsiteY2" fmla="*/ 408305 h 8939826"/>
              <a:gd name="connsiteX3" fmla="*/ 845555 w 3573562"/>
              <a:gd name="connsiteY3" fmla="*/ 455650 h 8939826"/>
              <a:gd name="connsiteX4" fmla="*/ 822425 w 3573562"/>
              <a:gd name="connsiteY4" fmla="*/ 726413 h 8939826"/>
              <a:gd name="connsiteX5" fmla="*/ 871566 w 3573562"/>
              <a:gd name="connsiteY5" fmla="*/ 936368 h 8939826"/>
              <a:gd name="connsiteX6" fmla="*/ 851901 w 3573562"/>
              <a:gd name="connsiteY6" fmla="*/ 995362 h 8939826"/>
              <a:gd name="connsiteX7" fmla="*/ 842069 w 3573562"/>
              <a:gd name="connsiteY7" fmla="*/ 1024859 h 8939826"/>
              <a:gd name="connsiteX8" fmla="*/ 812572 w 3573562"/>
              <a:gd name="connsiteY8" fmla="*/ 1034691 h 8939826"/>
              <a:gd name="connsiteX9" fmla="*/ 773243 w 3573562"/>
              <a:gd name="connsiteY9" fmla="*/ 1103517 h 8939826"/>
              <a:gd name="connsiteX10" fmla="*/ 763411 w 3573562"/>
              <a:gd name="connsiteY10" fmla="*/ 1152678 h 8939826"/>
              <a:gd name="connsiteX11" fmla="*/ 753579 w 3573562"/>
              <a:gd name="connsiteY11" fmla="*/ 1526304 h 8939826"/>
              <a:gd name="connsiteX12" fmla="*/ 743747 w 3573562"/>
              <a:gd name="connsiteY12" fmla="*/ 1624626 h 8939826"/>
              <a:gd name="connsiteX13" fmla="*/ 724082 w 3573562"/>
              <a:gd name="connsiteY13" fmla="*/ 1663955 h 8939826"/>
              <a:gd name="connsiteX14" fmla="*/ 684753 w 3573562"/>
              <a:gd name="connsiteY14" fmla="*/ 1732781 h 8939826"/>
              <a:gd name="connsiteX15" fmla="*/ 674921 w 3573562"/>
              <a:gd name="connsiteY15" fmla="*/ 1762278 h 8939826"/>
              <a:gd name="connsiteX16" fmla="*/ 645424 w 3573562"/>
              <a:gd name="connsiteY16" fmla="*/ 1801607 h 8939826"/>
              <a:gd name="connsiteX17" fmla="*/ 606095 w 3573562"/>
              <a:gd name="connsiteY17" fmla="*/ 1860600 h 8939826"/>
              <a:gd name="connsiteX18" fmla="*/ 566766 w 3573562"/>
              <a:gd name="connsiteY18" fmla="*/ 1919594 h 8939826"/>
              <a:gd name="connsiteX19" fmla="*/ 527437 w 3573562"/>
              <a:gd name="connsiteY19" fmla="*/ 1988420 h 8939826"/>
              <a:gd name="connsiteX20" fmla="*/ 488108 w 3573562"/>
              <a:gd name="connsiteY20" fmla="*/ 2106407 h 8939826"/>
              <a:gd name="connsiteX21" fmla="*/ 478276 w 3573562"/>
              <a:gd name="connsiteY21" fmla="*/ 2155568 h 8939826"/>
              <a:gd name="connsiteX22" fmla="*/ 458611 w 3573562"/>
              <a:gd name="connsiteY22" fmla="*/ 2234226 h 8939826"/>
              <a:gd name="connsiteX23" fmla="*/ 448779 w 3573562"/>
              <a:gd name="connsiteY23" fmla="*/ 2293220 h 8939826"/>
              <a:gd name="connsiteX24" fmla="*/ 429114 w 3573562"/>
              <a:gd name="connsiteY24" fmla="*/ 2371878 h 8939826"/>
              <a:gd name="connsiteX25" fmla="*/ 409450 w 3573562"/>
              <a:gd name="connsiteY25" fmla="*/ 2460368 h 8939826"/>
              <a:gd name="connsiteX26" fmla="*/ 399618 w 3573562"/>
              <a:gd name="connsiteY26" fmla="*/ 2509529 h 8939826"/>
              <a:gd name="connsiteX27" fmla="*/ 419282 w 3573562"/>
              <a:gd name="connsiteY27" fmla="*/ 2716007 h 8939826"/>
              <a:gd name="connsiteX28" fmla="*/ 429114 w 3573562"/>
              <a:gd name="connsiteY28" fmla="*/ 2765168 h 8939826"/>
              <a:gd name="connsiteX29" fmla="*/ 419282 w 3573562"/>
              <a:gd name="connsiteY29" fmla="*/ 2922484 h 8939826"/>
              <a:gd name="connsiteX30" fmla="*/ 399618 w 3573562"/>
              <a:gd name="connsiteY30" fmla="*/ 3001142 h 8939826"/>
              <a:gd name="connsiteX31" fmla="*/ 389785 w 3573562"/>
              <a:gd name="connsiteY31" fmla="*/ 3040471 h 8939826"/>
              <a:gd name="connsiteX32" fmla="*/ 320960 w 3573562"/>
              <a:gd name="connsiteY32" fmla="*/ 3128962 h 8939826"/>
              <a:gd name="connsiteX33" fmla="*/ 291463 w 3573562"/>
              <a:gd name="connsiteY33" fmla="*/ 3227284 h 8939826"/>
              <a:gd name="connsiteX34" fmla="*/ 242301 w 3573562"/>
              <a:gd name="connsiteY34" fmla="*/ 3315775 h 8939826"/>
              <a:gd name="connsiteX35" fmla="*/ 232469 w 3573562"/>
              <a:gd name="connsiteY35" fmla="*/ 3374768 h 8939826"/>
              <a:gd name="connsiteX36" fmla="*/ 222637 w 3573562"/>
              <a:gd name="connsiteY36" fmla="*/ 3414097 h 8939826"/>
              <a:gd name="connsiteX37" fmla="*/ 202972 w 3573562"/>
              <a:gd name="connsiteY37" fmla="*/ 3709065 h 8939826"/>
              <a:gd name="connsiteX38" fmla="*/ 193140 w 3573562"/>
              <a:gd name="connsiteY38" fmla="*/ 3787723 h 8939826"/>
              <a:gd name="connsiteX39" fmla="*/ 173476 w 3573562"/>
              <a:gd name="connsiteY39" fmla="*/ 4082691 h 8939826"/>
              <a:gd name="connsiteX40" fmla="*/ 143979 w 3573562"/>
              <a:gd name="connsiteY40" fmla="*/ 4181013 h 8939826"/>
              <a:gd name="connsiteX41" fmla="*/ 114482 w 3573562"/>
              <a:gd name="connsiteY41" fmla="*/ 4279336 h 8939826"/>
              <a:gd name="connsiteX42" fmla="*/ 104650 w 3573562"/>
              <a:gd name="connsiteY42" fmla="*/ 4338329 h 8939826"/>
              <a:gd name="connsiteX43" fmla="*/ 94818 w 3573562"/>
              <a:gd name="connsiteY43" fmla="*/ 4525142 h 8939826"/>
              <a:gd name="connsiteX44" fmla="*/ 84985 w 3573562"/>
              <a:gd name="connsiteY44" fmla="*/ 4554639 h 8939826"/>
              <a:gd name="connsiteX45" fmla="*/ 75153 w 3573562"/>
              <a:gd name="connsiteY45" fmla="*/ 4662794 h 8939826"/>
              <a:gd name="connsiteX46" fmla="*/ 65321 w 3573562"/>
              <a:gd name="connsiteY46" fmla="*/ 4741452 h 8939826"/>
              <a:gd name="connsiteX47" fmla="*/ 45656 w 3573562"/>
              <a:gd name="connsiteY47" fmla="*/ 4829942 h 8939826"/>
              <a:gd name="connsiteX48" fmla="*/ 35824 w 3573562"/>
              <a:gd name="connsiteY48" fmla="*/ 4859439 h 8939826"/>
              <a:gd name="connsiteX49" fmla="*/ 16160 w 3573562"/>
              <a:gd name="connsiteY49" fmla="*/ 4928265 h 8939826"/>
              <a:gd name="connsiteX50" fmla="*/ 6327 w 3573562"/>
              <a:gd name="connsiteY50" fmla="*/ 5036420 h 8939826"/>
              <a:gd name="connsiteX51" fmla="*/ 25992 w 3573562"/>
              <a:gd name="connsiteY51" fmla="*/ 5282226 h 8939826"/>
              <a:gd name="connsiteX52" fmla="*/ 35824 w 3573562"/>
              <a:gd name="connsiteY52" fmla="*/ 5311723 h 8939826"/>
              <a:gd name="connsiteX53" fmla="*/ 55489 w 3573562"/>
              <a:gd name="connsiteY53" fmla="*/ 5429710 h 8939826"/>
              <a:gd name="connsiteX54" fmla="*/ 104650 w 3573562"/>
              <a:gd name="connsiteY54" fmla="*/ 5537865 h 8939826"/>
              <a:gd name="connsiteX55" fmla="*/ 134147 w 3573562"/>
              <a:gd name="connsiteY55" fmla="*/ 5636188 h 8939826"/>
              <a:gd name="connsiteX56" fmla="*/ 143979 w 3573562"/>
              <a:gd name="connsiteY56" fmla="*/ 5714846 h 8939826"/>
              <a:gd name="connsiteX57" fmla="*/ 173476 w 3573562"/>
              <a:gd name="connsiteY57" fmla="*/ 5813168 h 8939826"/>
              <a:gd name="connsiteX58" fmla="*/ 193140 w 3573562"/>
              <a:gd name="connsiteY58" fmla="*/ 5931155 h 8939826"/>
              <a:gd name="connsiteX59" fmla="*/ 202972 w 3573562"/>
              <a:gd name="connsiteY59" fmla="*/ 6058975 h 8939826"/>
              <a:gd name="connsiteX60" fmla="*/ 212805 w 3573562"/>
              <a:gd name="connsiteY60" fmla="*/ 6127800 h 8939826"/>
              <a:gd name="connsiteX61" fmla="*/ 252134 w 3573562"/>
              <a:gd name="connsiteY61" fmla="*/ 6186794 h 8939826"/>
              <a:gd name="connsiteX62" fmla="*/ 281630 w 3573562"/>
              <a:gd name="connsiteY62" fmla="*/ 6245788 h 8939826"/>
              <a:gd name="connsiteX63" fmla="*/ 311127 w 3573562"/>
              <a:gd name="connsiteY63" fmla="*/ 6334278 h 8939826"/>
              <a:gd name="connsiteX64" fmla="*/ 320960 w 3573562"/>
              <a:gd name="connsiteY64" fmla="*/ 6363775 h 8939826"/>
              <a:gd name="connsiteX65" fmla="*/ 360289 w 3573562"/>
              <a:gd name="connsiteY65" fmla="*/ 6422768 h 8939826"/>
              <a:gd name="connsiteX66" fmla="*/ 389785 w 3573562"/>
              <a:gd name="connsiteY66" fmla="*/ 6442433 h 8939826"/>
              <a:gd name="connsiteX67" fmla="*/ 399618 w 3573562"/>
              <a:gd name="connsiteY67" fmla="*/ 6471929 h 8939826"/>
              <a:gd name="connsiteX68" fmla="*/ 488108 w 3573562"/>
              <a:gd name="connsiteY68" fmla="*/ 6540755 h 8939826"/>
              <a:gd name="connsiteX69" fmla="*/ 547101 w 3573562"/>
              <a:gd name="connsiteY69" fmla="*/ 6845555 h 8939826"/>
              <a:gd name="connsiteX70" fmla="*/ 783076 w 3573562"/>
              <a:gd name="connsiteY70" fmla="*/ 8094252 h 8939826"/>
              <a:gd name="connsiteX71" fmla="*/ 960056 w 3573562"/>
              <a:gd name="connsiteY71" fmla="*/ 8772678 h 8939826"/>
              <a:gd name="connsiteX72" fmla="*/ 1205862 w 3573562"/>
              <a:gd name="connsiteY72" fmla="*/ 8871000 h 8939826"/>
              <a:gd name="connsiteX73" fmla="*/ 1461501 w 3573562"/>
              <a:gd name="connsiteY73" fmla="*/ 8939826 h 8939826"/>
              <a:gd name="connsiteX74" fmla="*/ 2818353 w 3573562"/>
              <a:gd name="connsiteY74" fmla="*/ 6894717 h 8939826"/>
              <a:gd name="connsiteX75" fmla="*/ 2847850 w 3573562"/>
              <a:gd name="connsiteY75" fmla="*/ 6865220 h 8939826"/>
              <a:gd name="connsiteX76" fmla="*/ 2877347 w 3573562"/>
              <a:gd name="connsiteY76" fmla="*/ 6757065 h 8939826"/>
              <a:gd name="connsiteX77" fmla="*/ 2887179 w 3573562"/>
              <a:gd name="connsiteY77" fmla="*/ 6707904 h 8939826"/>
              <a:gd name="connsiteX78" fmla="*/ 2926508 w 3573562"/>
              <a:gd name="connsiteY78" fmla="*/ 6629246 h 8939826"/>
              <a:gd name="connsiteX79" fmla="*/ 2956005 w 3573562"/>
              <a:gd name="connsiteY79" fmla="*/ 6619413 h 8939826"/>
              <a:gd name="connsiteX80" fmla="*/ 3054327 w 3573562"/>
              <a:gd name="connsiteY80" fmla="*/ 6501426 h 8939826"/>
              <a:gd name="connsiteX81" fmla="*/ 3073992 w 3573562"/>
              <a:gd name="connsiteY81" fmla="*/ 6471929 h 8939826"/>
              <a:gd name="connsiteX82" fmla="*/ 3093656 w 3573562"/>
              <a:gd name="connsiteY82" fmla="*/ 6442433 h 8939826"/>
              <a:gd name="connsiteX83" fmla="*/ 3211643 w 3573562"/>
              <a:gd name="connsiteY83" fmla="*/ 6363775 h 8939826"/>
              <a:gd name="connsiteX84" fmla="*/ 3309966 w 3573562"/>
              <a:gd name="connsiteY84" fmla="*/ 6255620 h 8939826"/>
              <a:gd name="connsiteX85" fmla="*/ 3319798 w 3573562"/>
              <a:gd name="connsiteY85" fmla="*/ 6216291 h 8939826"/>
              <a:gd name="connsiteX86" fmla="*/ 3339463 w 3573562"/>
              <a:gd name="connsiteY86" fmla="*/ 6117968 h 8939826"/>
              <a:gd name="connsiteX87" fmla="*/ 3349295 w 3573562"/>
              <a:gd name="connsiteY87" fmla="*/ 5960652 h 8939826"/>
              <a:gd name="connsiteX88" fmla="*/ 3319798 w 3573562"/>
              <a:gd name="connsiteY88" fmla="*/ 5508368 h 8939826"/>
              <a:gd name="connsiteX89" fmla="*/ 3290301 w 3573562"/>
              <a:gd name="connsiteY89" fmla="*/ 5351052 h 8939826"/>
              <a:gd name="connsiteX90" fmla="*/ 3280469 w 3573562"/>
              <a:gd name="connsiteY90" fmla="*/ 5272394 h 8939826"/>
              <a:gd name="connsiteX91" fmla="*/ 3300134 w 3573562"/>
              <a:gd name="connsiteY91" fmla="*/ 4888936 h 8939826"/>
              <a:gd name="connsiteX92" fmla="*/ 3309966 w 3573562"/>
              <a:gd name="connsiteY92" fmla="*/ 4780781 h 8939826"/>
              <a:gd name="connsiteX93" fmla="*/ 3319798 w 3573562"/>
              <a:gd name="connsiteY93" fmla="*/ 4554639 h 8939826"/>
              <a:gd name="connsiteX94" fmla="*/ 3329630 w 3573562"/>
              <a:gd name="connsiteY94" fmla="*/ 4466149 h 8939826"/>
              <a:gd name="connsiteX95" fmla="*/ 3349295 w 3573562"/>
              <a:gd name="connsiteY95" fmla="*/ 4289168 h 8939826"/>
              <a:gd name="connsiteX96" fmla="*/ 3378792 w 3573562"/>
              <a:gd name="connsiteY96" fmla="*/ 3945039 h 8939826"/>
              <a:gd name="connsiteX97" fmla="*/ 3408289 w 3573562"/>
              <a:gd name="connsiteY97" fmla="*/ 2902820 h 8939826"/>
              <a:gd name="connsiteX98" fmla="*/ 3398456 w 3573562"/>
              <a:gd name="connsiteY98" fmla="*/ 2755336 h 8939826"/>
              <a:gd name="connsiteX99" fmla="*/ 3378792 w 3573562"/>
              <a:gd name="connsiteY99" fmla="*/ 2666846 h 8939826"/>
              <a:gd name="connsiteX100" fmla="*/ 3359127 w 3573562"/>
              <a:gd name="connsiteY100" fmla="*/ 2529194 h 8939826"/>
              <a:gd name="connsiteX101" fmla="*/ 3339463 w 3573562"/>
              <a:gd name="connsiteY101" fmla="*/ 2470200 h 8939826"/>
              <a:gd name="connsiteX102" fmla="*/ 3300134 w 3573562"/>
              <a:gd name="connsiteY102" fmla="*/ 2371878 h 8939826"/>
              <a:gd name="connsiteX103" fmla="*/ 3290301 w 3573562"/>
              <a:gd name="connsiteY103" fmla="*/ 2332549 h 8939826"/>
              <a:gd name="connsiteX104" fmla="*/ 3270637 w 3573562"/>
              <a:gd name="connsiteY104" fmla="*/ 2303052 h 8939826"/>
              <a:gd name="connsiteX105" fmla="*/ 3241140 w 3573562"/>
              <a:gd name="connsiteY105" fmla="*/ 2253891 h 8939826"/>
              <a:gd name="connsiteX106" fmla="*/ 3231308 w 3573562"/>
              <a:gd name="connsiteY106" fmla="*/ 2224394 h 8939826"/>
              <a:gd name="connsiteX107" fmla="*/ 3201811 w 3573562"/>
              <a:gd name="connsiteY107" fmla="*/ 2165400 h 8939826"/>
              <a:gd name="connsiteX108" fmla="*/ 3172314 w 3573562"/>
              <a:gd name="connsiteY108" fmla="*/ 2067078 h 8939826"/>
              <a:gd name="connsiteX109" fmla="*/ 3152650 w 3573562"/>
              <a:gd name="connsiteY109" fmla="*/ 2017917 h 8939826"/>
              <a:gd name="connsiteX110" fmla="*/ 3093656 w 3573562"/>
              <a:gd name="connsiteY110" fmla="*/ 1968755 h 8939826"/>
              <a:gd name="connsiteX111" fmla="*/ 3083824 w 3573562"/>
              <a:gd name="connsiteY111" fmla="*/ 1939259 h 8939826"/>
              <a:gd name="connsiteX112" fmla="*/ 3044495 w 3573562"/>
              <a:gd name="connsiteY112" fmla="*/ 1899929 h 8939826"/>
              <a:gd name="connsiteX113" fmla="*/ 2975669 w 3573562"/>
              <a:gd name="connsiteY113" fmla="*/ 1850768 h 8939826"/>
              <a:gd name="connsiteX114" fmla="*/ 2956005 w 3573562"/>
              <a:gd name="connsiteY114" fmla="*/ 1821271 h 8939826"/>
              <a:gd name="connsiteX115" fmla="*/ 2926508 w 3573562"/>
              <a:gd name="connsiteY115" fmla="*/ 1791775 h 8939826"/>
              <a:gd name="connsiteX116" fmla="*/ 2916676 w 3573562"/>
              <a:gd name="connsiteY116" fmla="*/ 1762278 h 8939826"/>
              <a:gd name="connsiteX117" fmla="*/ 2887179 w 3573562"/>
              <a:gd name="connsiteY117" fmla="*/ 1732781 h 8939826"/>
              <a:gd name="connsiteX118" fmla="*/ 2867514 w 3573562"/>
              <a:gd name="connsiteY118" fmla="*/ 1693452 h 8939826"/>
              <a:gd name="connsiteX119" fmla="*/ 2828185 w 3573562"/>
              <a:gd name="connsiteY119" fmla="*/ 1654123 h 8939826"/>
              <a:gd name="connsiteX120" fmla="*/ 2798689 w 3573562"/>
              <a:gd name="connsiteY120" fmla="*/ 1614794 h 8939826"/>
              <a:gd name="connsiteX121" fmla="*/ 2779024 w 3573562"/>
              <a:gd name="connsiteY121" fmla="*/ 1585297 h 8939826"/>
              <a:gd name="connsiteX122" fmla="*/ 2720030 w 3573562"/>
              <a:gd name="connsiteY122" fmla="*/ 1506639 h 8939826"/>
              <a:gd name="connsiteX123" fmla="*/ 2710198 w 3573562"/>
              <a:gd name="connsiteY123" fmla="*/ 1477142 h 8939826"/>
              <a:gd name="connsiteX124" fmla="*/ 2690534 w 3573562"/>
              <a:gd name="connsiteY124" fmla="*/ 1447646 h 8939826"/>
              <a:gd name="connsiteX125" fmla="*/ 2661037 w 3573562"/>
              <a:gd name="connsiteY125" fmla="*/ 1368988 h 8939826"/>
              <a:gd name="connsiteX126" fmla="*/ 2651205 w 3573562"/>
              <a:gd name="connsiteY126" fmla="*/ 1329659 h 8939826"/>
              <a:gd name="connsiteX127" fmla="*/ 2611876 w 3573562"/>
              <a:gd name="connsiteY127" fmla="*/ 1251000 h 8939826"/>
              <a:gd name="connsiteX128" fmla="*/ 2592211 w 3573562"/>
              <a:gd name="connsiteY128" fmla="*/ 1172342 h 8939826"/>
              <a:gd name="connsiteX129" fmla="*/ 2572547 w 3573562"/>
              <a:gd name="connsiteY129" fmla="*/ 1123181 h 8939826"/>
              <a:gd name="connsiteX130" fmla="*/ 2562714 w 3573562"/>
              <a:gd name="connsiteY130" fmla="*/ 1083852 h 8939826"/>
              <a:gd name="connsiteX131" fmla="*/ 2552882 w 3573562"/>
              <a:gd name="connsiteY131" fmla="*/ 1054355 h 8939826"/>
              <a:gd name="connsiteX132" fmla="*/ 2543050 w 3573562"/>
              <a:gd name="connsiteY132" fmla="*/ 1005194 h 8939826"/>
              <a:gd name="connsiteX133" fmla="*/ 2533218 w 3573562"/>
              <a:gd name="connsiteY133" fmla="*/ 965865 h 8939826"/>
              <a:gd name="connsiteX134" fmla="*/ 2523385 w 3573562"/>
              <a:gd name="connsiteY134" fmla="*/ 916704 h 8939826"/>
              <a:gd name="connsiteX135" fmla="*/ 2493889 w 3573562"/>
              <a:gd name="connsiteY135" fmla="*/ 887207 h 8939826"/>
              <a:gd name="connsiteX136" fmla="*/ 2474224 w 3573562"/>
              <a:gd name="connsiteY136" fmla="*/ 857710 h 8939826"/>
              <a:gd name="connsiteX137" fmla="*/ 2464392 w 3573562"/>
              <a:gd name="connsiteY137" fmla="*/ 818381 h 8939826"/>
              <a:gd name="connsiteX138" fmla="*/ 2415230 w 3573562"/>
              <a:gd name="connsiteY138" fmla="*/ 739723 h 8939826"/>
              <a:gd name="connsiteX139" fmla="*/ 2385734 w 3573562"/>
              <a:gd name="connsiteY139" fmla="*/ 700394 h 8939826"/>
              <a:gd name="connsiteX140" fmla="*/ 2346405 w 3573562"/>
              <a:gd name="connsiteY140" fmla="*/ 621736 h 8939826"/>
              <a:gd name="connsiteX141" fmla="*/ 2316908 w 3573562"/>
              <a:gd name="connsiteY141" fmla="*/ 602071 h 8939826"/>
              <a:gd name="connsiteX142" fmla="*/ 2248082 w 3573562"/>
              <a:gd name="connsiteY142" fmla="*/ 582407 h 8939826"/>
              <a:gd name="connsiteX143" fmla="*/ 2218585 w 3573562"/>
              <a:gd name="connsiteY143" fmla="*/ 572575 h 8939826"/>
              <a:gd name="connsiteX144" fmla="*/ 2189089 w 3573562"/>
              <a:gd name="connsiteY144" fmla="*/ 513581 h 8939826"/>
              <a:gd name="connsiteX145" fmla="*/ 2169424 w 3573562"/>
              <a:gd name="connsiteY145" fmla="*/ 465328 h 8939826"/>
              <a:gd name="connsiteX146" fmla="*/ 2227333 w 3573562"/>
              <a:gd name="connsiteY146" fmla="*/ 60101 h 8939826"/>
              <a:gd name="connsiteX147" fmla="*/ 1908214 w 3573562"/>
              <a:gd name="connsiteY147" fmla="*/ 104723 h 8939826"/>
              <a:gd name="connsiteX148" fmla="*/ 1671132 w 3573562"/>
              <a:gd name="connsiteY148" fmla="*/ 15479 h 8939826"/>
              <a:gd name="connsiteX149" fmla="*/ 1457182 w 3573562"/>
              <a:gd name="connsiteY149" fmla="*/ 24402 h 8939826"/>
              <a:gd name="connsiteX0" fmla="*/ 1457182 w 3573562"/>
              <a:gd name="connsiteY0" fmla="*/ 40763 h 8956187"/>
              <a:gd name="connsiteX1" fmla="*/ 1165925 w 3573562"/>
              <a:gd name="connsiteY1" fmla="*/ 160412 h 8956187"/>
              <a:gd name="connsiteX2" fmla="*/ 882568 w 3573562"/>
              <a:gd name="connsiteY2" fmla="*/ 424666 h 8956187"/>
              <a:gd name="connsiteX3" fmla="*/ 845555 w 3573562"/>
              <a:gd name="connsiteY3" fmla="*/ 472011 h 8956187"/>
              <a:gd name="connsiteX4" fmla="*/ 822425 w 3573562"/>
              <a:gd name="connsiteY4" fmla="*/ 742774 h 8956187"/>
              <a:gd name="connsiteX5" fmla="*/ 871566 w 3573562"/>
              <a:gd name="connsiteY5" fmla="*/ 952729 h 8956187"/>
              <a:gd name="connsiteX6" fmla="*/ 851901 w 3573562"/>
              <a:gd name="connsiteY6" fmla="*/ 1011723 h 8956187"/>
              <a:gd name="connsiteX7" fmla="*/ 842069 w 3573562"/>
              <a:gd name="connsiteY7" fmla="*/ 1041220 h 8956187"/>
              <a:gd name="connsiteX8" fmla="*/ 812572 w 3573562"/>
              <a:gd name="connsiteY8" fmla="*/ 1051052 h 8956187"/>
              <a:gd name="connsiteX9" fmla="*/ 773243 w 3573562"/>
              <a:gd name="connsiteY9" fmla="*/ 1119878 h 8956187"/>
              <a:gd name="connsiteX10" fmla="*/ 763411 w 3573562"/>
              <a:gd name="connsiteY10" fmla="*/ 1169039 h 8956187"/>
              <a:gd name="connsiteX11" fmla="*/ 753579 w 3573562"/>
              <a:gd name="connsiteY11" fmla="*/ 1542665 h 8956187"/>
              <a:gd name="connsiteX12" fmla="*/ 743747 w 3573562"/>
              <a:gd name="connsiteY12" fmla="*/ 1640987 h 8956187"/>
              <a:gd name="connsiteX13" fmla="*/ 724082 w 3573562"/>
              <a:gd name="connsiteY13" fmla="*/ 1680316 h 8956187"/>
              <a:gd name="connsiteX14" fmla="*/ 684753 w 3573562"/>
              <a:gd name="connsiteY14" fmla="*/ 1749142 h 8956187"/>
              <a:gd name="connsiteX15" fmla="*/ 674921 w 3573562"/>
              <a:gd name="connsiteY15" fmla="*/ 1778639 h 8956187"/>
              <a:gd name="connsiteX16" fmla="*/ 645424 w 3573562"/>
              <a:gd name="connsiteY16" fmla="*/ 1817968 h 8956187"/>
              <a:gd name="connsiteX17" fmla="*/ 606095 w 3573562"/>
              <a:gd name="connsiteY17" fmla="*/ 1876961 h 8956187"/>
              <a:gd name="connsiteX18" fmla="*/ 566766 w 3573562"/>
              <a:gd name="connsiteY18" fmla="*/ 1935955 h 8956187"/>
              <a:gd name="connsiteX19" fmla="*/ 527437 w 3573562"/>
              <a:gd name="connsiteY19" fmla="*/ 2004781 h 8956187"/>
              <a:gd name="connsiteX20" fmla="*/ 488108 w 3573562"/>
              <a:gd name="connsiteY20" fmla="*/ 2122768 h 8956187"/>
              <a:gd name="connsiteX21" fmla="*/ 478276 w 3573562"/>
              <a:gd name="connsiteY21" fmla="*/ 2171929 h 8956187"/>
              <a:gd name="connsiteX22" fmla="*/ 458611 w 3573562"/>
              <a:gd name="connsiteY22" fmla="*/ 2250587 h 8956187"/>
              <a:gd name="connsiteX23" fmla="*/ 448779 w 3573562"/>
              <a:gd name="connsiteY23" fmla="*/ 2309581 h 8956187"/>
              <a:gd name="connsiteX24" fmla="*/ 429114 w 3573562"/>
              <a:gd name="connsiteY24" fmla="*/ 2388239 h 8956187"/>
              <a:gd name="connsiteX25" fmla="*/ 409450 w 3573562"/>
              <a:gd name="connsiteY25" fmla="*/ 2476729 h 8956187"/>
              <a:gd name="connsiteX26" fmla="*/ 399618 w 3573562"/>
              <a:gd name="connsiteY26" fmla="*/ 2525890 h 8956187"/>
              <a:gd name="connsiteX27" fmla="*/ 419282 w 3573562"/>
              <a:gd name="connsiteY27" fmla="*/ 2732368 h 8956187"/>
              <a:gd name="connsiteX28" fmla="*/ 429114 w 3573562"/>
              <a:gd name="connsiteY28" fmla="*/ 2781529 h 8956187"/>
              <a:gd name="connsiteX29" fmla="*/ 419282 w 3573562"/>
              <a:gd name="connsiteY29" fmla="*/ 2938845 h 8956187"/>
              <a:gd name="connsiteX30" fmla="*/ 399618 w 3573562"/>
              <a:gd name="connsiteY30" fmla="*/ 3017503 h 8956187"/>
              <a:gd name="connsiteX31" fmla="*/ 389785 w 3573562"/>
              <a:gd name="connsiteY31" fmla="*/ 3056832 h 8956187"/>
              <a:gd name="connsiteX32" fmla="*/ 320960 w 3573562"/>
              <a:gd name="connsiteY32" fmla="*/ 3145323 h 8956187"/>
              <a:gd name="connsiteX33" fmla="*/ 291463 w 3573562"/>
              <a:gd name="connsiteY33" fmla="*/ 3243645 h 8956187"/>
              <a:gd name="connsiteX34" fmla="*/ 242301 w 3573562"/>
              <a:gd name="connsiteY34" fmla="*/ 3332136 h 8956187"/>
              <a:gd name="connsiteX35" fmla="*/ 232469 w 3573562"/>
              <a:gd name="connsiteY35" fmla="*/ 3391129 h 8956187"/>
              <a:gd name="connsiteX36" fmla="*/ 222637 w 3573562"/>
              <a:gd name="connsiteY36" fmla="*/ 3430458 h 8956187"/>
              <a:gd name="connsiteX37" fmla="*/ 202972 w 3573562"/>
              <a:gd name="connsiteY37" fmla="*/ 3725426 h 8956187"/>
              <a:gd name="connsiteX38" fmla="*/ 193140 w 3573562"/>
              <a:gd name="connsiteY38" fmla="*/ 3804084 h 8956187"/>
              <a:gd name="connsiteX39" fmla="*/ 173476 w 3573562"/>
              <a:gd name="connsiteY39" fmla="*/ 4099052 h 8956187"/>
              <a:gd name="connsiteX40" fmla="*/ 143979 w 3573562"/>
              <a:gd name="connsiteY40" fmla="*/ 4197374 h 8956187"/>
              <a:gd name="connsiteX41" fmla="*/ 114482 w 3573562"/>
              <a:gd name="connsiteY41" fmla="*/ 4295697 h 8956187"/>
              <a:gd name="connsiteX42" fmla="*/ 104650 w 3573562"/>
              <a:gd name="connsiteY42" fmla="*/ 4354690 h 8956187"/>
              <a:gd name="connsiteX43" fmla="*/ 94818 w 3573562"/>
              <a:gd name="connsiteY43" fmla="*/ 4541503 h 8956187"/>
              <a:gd name="connsiteX44" fmla="*/ 84985 w 3573562"/>
              <a:gd name="connsiteY44" fmla="*/ 4571000 h 8956187"/>
              <a:gd name="connsiteX45" fmla="*/ 75153 w 3573562"/>
              <a:gd name="connsiteY45" fmla="*/ 4679155 h 8956187"/>
              <a:gd name="connsiteX46" fmla="*/ 65321 w 3573562"/>
              <a:gd name="connsiteY46" fmla="*/ 4757813 h 8956187"/>
              <a:gd name="connsiteX47" fmla="*/ 45656 w 3573562"/>
              <a:gd name="connsiteY47" fmla="*/ 4846303 h 8956187"/>
              <a:gd name="connsiteX48" fmla="*/ 35824 w 3573562"/>
              <a:gd name="connsiteY48" fmla="*/ 4875800 h 8956187"/>
              <a:gd name="connsiteX49" fmla="*/ 16160 w 3573562"/>
              <a:gd name="connsiteY49" fmla="*/ 4944626 h 8956187"/>
              <a:gd name="connsiteX50" fmla="*/ 6327 w 3573562"/>
              <a:gd name="connsiteY50" fmla="*/ 5052781 h 8956187"/>
              <a:gd name="connsiteX51" fmla="*/ 25992 w 3573562"/>
              <a:gd name="connsiteY51" fmla="*/ 5298587 h 8956187"/>
              <a:gd name="connsiteX52" fmla="*/ 35824 w 3573562"/>
              <a:gd name="connsiteY52" fmla="*/ 5328084 h 8956187"/>
              <a:gd name="connsiteX53" fmla="*/ 55489 w 3573562"/>
              <a:gd name="connsiteY53" fmla="*/ 5446071 h 8956187"/>
              <a:gd name="connsiteX54" fmla="*/ 104650 w 3573562"/>
              <a:gd name="connsiteY54" fmla="*/ 5554226 h 8956187"/>
              <a:gd name="connsiteX55" fmla="*/ 134147 w 3573562"/>
              <a:gd name="connsiteY55" fmla="*/ 5652549 h 8956187"/>
              <a:gd name="connsiteX56" fmla="*/ 143979 w 3573562"/>
              <a:gd name="connsiteY56" fmla="*/ 5731207 h 8956187"/>
              <a:gd name="connsiteX57" fmla="*/ 173476 w 3573562"/>
              <a:gd name="connsiteY57" fmla="*/ 5829529 h 8956187"/>
              <a:gd name="connsiteX58" fmla="*/ 193140 w 3573562"/>
              <a:gd name="connsiteY58" fmla="*/ 5947516 h 8956187"/>
              <a:gd name="connsiteX59" fmla="*/ 202972 w 3573562"/>
              <a:gd name="connsiteY59" fmla="*/ 6075336 h 8956187"/>
              <a:gd name="connsiteX60" fmla="*/ 212805 w 3573562"/>
              <a:gd name="connsiteY60" fmla="*/ 6144161 h 8956187"/>
              <a:gd name="connsiteX61" fmla="*/ 252134 w 3573562"/>
              <a:gd name="connsiteY61" fmla="*/ 6203155 h 8956187"/>
              <a:gd name="connsiteX62" fmla="*/ 281630 w 3573562"/>
              <a:gd name="connsiteY62" fmla="*/ 6262149 h 8956187"/>
              <a:gd name="connsiteX63" fmla="*/ 311127 w 3573562"/>
              <a:gd name="connsiteY63" fmla="*/ 6350639 h 8956187"/>
              <a:gd name="connsiteX64" fmla="*/ 320960 w 3573562"/>
              <a:gd name="connsiteY64" fmla="*/ 6380136 h 8956187"/>
              <a:gd name="connsiteX65" fmla="*/ 360289 w 3573562"/>
              <a:gd name="connsiteY65" fmla="*/ 6439129 h 8956187"/>
              <a:gd name="connsiteX66" fmla="*/ 389785 w 3573562"/>
              <a:gd name="connsiteY66" fmla="*/ 6458794 h 8956187"/>
              <a:gd name="connsiteX67" fmla="*/ 399618 w 3573562"/>
              <a:gd name="connsiteY67" fmla="*/ 6488290 h 8956187"/>
              <a:gd name="connsiteX68" fmla="*/ 488108 w 3573562"/>
              <a:gd name="connsiteY68" fmla="*/ 6557116 h 8956187"/>
              <a:gd name="connsiteX69" fmla="*/ 547101 w 3573562"/>
              <a:gd name="connsiteY69" fmla="*/ 6861916 h 8956187"/>
              <a:gd name="connsiteX70" fmla="*/ 783076 w 3573562"/>
              <a:gd name="connsiteY70" fmla="*/ 8110613 h 8956187"/>
              <a:gd name="connsiteX71" fmla="*/ 960056 w 3573562"/>
              <a:gd name="connsiteY71" fmla="*/ 8789039 h 8956187"/>
              <a:gd name="connsiteX72" fmla="*/ 1205862 w 3573562"/>
              <a:gd name="connsiteY72" fmla="*/ 8887361 h 8956187"/>
              <a:gd name="connsiteX73" fmla="*/ 1461501 w 3573562"/>
              <a:gd name="connsiteY73" fmla="*/ 8956187 h 8956187"/>
              <a:gd name="connsiteX74" fmla="*/ 2818353 w 3573562"/>
              <a:gd name="connsiteY74" fmla="*/ 6911078 h 8956187"/>
              <a:gd name="connsiteX75" fmla="*/ 2847850 w 3573562"/>
              <a:gd name="connsiteY75" fmla="*/ 6881581 h 8956187"/>
              <a:gd name="connsiteX76" fmla="*/ 2877347 w 3573562"/>
              <a:gd name="connsiteY76" fmla="*/ 6773426 h 8956187"/>
              <a:gd name="connsiteX77" fmla="*/ 2887179 w 3573562"/>
              <a:gd name="connsiteY77" fmla="*/ 6724265 h 8956187"/>
              <a:gd name="connsiteX78" fmla="*/ 2926508 w 3573562"/>
              <a:gd name="connsiteY78" fmla="*/ 6645607 h 8956187"/>
              <a:gd name="connsiteX79" fmla="*/ 2956005 w 3573562"/>
              <a:gd name="connsiteY79" fmla="*/ 6635774 h 8956187"/>
              <a:gd name="connsiteX80" fmla="*/ 3054327 w 3573562"/>
              <a:gd name="connsiteY80" fmla="*/ 6517787 h 8956187"/>
              <a:gd name="connsiteX81" fmla="*/ 3073992 w 3573562"/>
              <a:gd name="connsiteY81" fmla="*/ 6488290 h 8956187"/>
              <a:gd name="connsiteX82" fmla="*/ 3093656 w 3573562"/>
              <a:gd name="connsiteY82" fmla="*/ 6458794 h 8956187"/>
              <a:gd name="connsiteX83" fmla="*/ 3211643 w 3573562"/>
              <a:gd name="connsiteY83" fmla="*/ 6380136 h 8956187"/>
              <a:gd name="connsiteX84" fmla="*/ 3309966 w 3573562"/>
              <a:gd name="connsiteY84" fmla="*/ 6271981 h 8956187"/>
              <a:gd name="connsiteX85" fmla="*/ 3319798 w 3573562"/>
              <a:gd name="connsiteY85" fmla="*/ 6232652 h 8956187"/>
              <a:gd name="connsiteX86" fmla="*/ 3339463 w 3573562"/>
              <a:gd name="connsiteY86" fmla="*/ 6134329 h 8956187"/>
              <a:gd name="connsiteX87" fmla="*/ 3349295 w 3573562"/>
              <a:gd name="connsiteY87" fmla="*/ 5977013 h 8956187"/>
              <a:gd name="connsiteX88" fmla="*/ 3319798 w 3573562"/>
              <a:gd name="connsiteY88" fmla="*/ 5524729 h 8956187"/>
              <a:gd name="connsiteX89" fmla="*/ 3290301 w 3573562"/>
              <a:gd name="connsiteY89" fmla="*/ 5367413 h 8956187"/>
              <a:gd name="connsiteX90" fmla="*/ 3280469 w 3573562"/>
              <a:gd name="connsiteY90" fmla="*/ 5288755 h 8956187"/>
              <a:gd name="connsiteX91" fmla="*/ 3300134 w 3573562"/>
              <a:gd name="connsiteY91" fmla="*/ 4905297 h 8956187"/>
              <a:gd name="connsiteX92" fmla="*/ 3309966 w 3573562"/>
              <a:gd name="connsiteY92" fmla="*/ 4797142 h 8956187"/>
              <a:gd name="connsiteX93" fmla="*/ 3319798 w 3573562"/>
              <a:gd name="connsiteY93" fmla="*/ 4571000 h 8956187"/>
              <a:gd name="connsiteX94" fmla="*/ 3329630 w 3573562"/>
              <a:gd name="connsiteY94" fmla="*/ 4482510 h 8956187"/>
              <a:gd name="connsiteX95" fmla="*/ 3349295 w 3573562"/>
              <a:gd name="connsiteY95" fmla="*/ 4305529 h 8956187"/>
              <a:gd name="connsiteX96" fmla="*/ 3378792 w 3573562"/>
              <a:gd name="connsiteY96" fmla="*/ 3961400 h 8956187"/>
              <a:gd name="connsiteX97" fmla="*/ 3408289 w 3573562"/>
              <a:gd name="connsiteY97" fmla="*/ 2919181 h 8956187"/>
              <a:gd name="connsiteX98" fmla="*/ 3398456 w 3573562"/>
              <a:gd name="connsiteY98" fmla="*/ 2771697 h 8956187"/>
              <a:gd name="connsiteX99" fmla="*/ 3378792 w 3573562"/>
              <a:gd name="connsiteY99" fmla="*/ 2683207 h 8956187"/>
              <a:gd name="connsiteX100" fmla="*/ 3359127 w 3573562"/>
              <a:gd name="connsiteY100" fmla="*/ 2545555 h 8956187"/>
              <a:gd name="connsiteX101" fmla="*/ 3339463 w 3573562"/>
              <a:gd name="connsiteY101" fmla="*/ 2486561 h 8956187"/>
              <a:gd name="connsiteX102" fmla="*/ 3300134 w 3573562"/>
              <a:gd name="connsiteY102" fmla="*/ 2388239 h 8956187"/>
              <a:gd name="connsiteX103" fmla="*/ 3290301 w 3573562"/>
              <a:gd name="connsiteY103" fmla="*/ 2348910 h 8956187"/>
              <a:gd name="connsiteX104" fmla="*/ 3270637 w 3573562"/>
              <a:gd name="connsiteY104" fmla="*/ 2319413 h 8956187"/>
              <a:gd name="connsiteX105" fmla="*/ 3241140 w 3573562"/>
              <a:gd name="connsiteY105" fmla="*/ 2270252 h 8956187"/>
              <a:gd name="connsiteX106" fmla="*/ 3231308 w 3573562"/>
              <a:gd name="connsiteY106" fmla="*/ 2240755 h 8956187"/>
              <a:gd name="connsiteX107" fmla="*/ 3201811 w 3573562"/>
              <a:gd name="connsiteY107" fmla="*/ 2181761 h 8956187"/>
              <a:gd name="connsiteX108" fmla="*/ 3172314 w 3573562"/>
              <a:gd name="connsiteY108" fmla="*/ 2083439 h 8956187"/>
              <a:gd name="connsiteX109" fmla="*/ 3152650 w 3573562"/>
              <a:gd name="connsiteY109" fmla="*/ 2034278 h 8956187"/>
              <a:gd name="connsiteX110" fmla="*/ 3093656 w 3573562"/>
              <a:gd name="connsiteY110" fmla="*/ 1985116 h 8956187"/>
              <a:gd name="connsiteX111" fmla="*/ 3083824 w 3573562"/>
              <a:gd name="connsiteY111" fmla="*/ 1955620 h 8956187"/>
              <a:gd name="connsiteX112" fmla="*/ 3044495 w 3573562"/>
              <a:gd name="connsiteY112" fmla="*/ 1916290 h 8956187"/>
              <a:gd name="connsiteX113" fmla="*/ 2975669 w 3573562"/>
              <a:gd name="connsiteY113" fmla="*/ 1867129 h 8956187"/>
              <a:gd name="connsiteX114" fmla="*/ 2956005 w 3573562"/>
              <a:gd name="connsiteY114" fmla="*/ 1837632 h 8956187"/>
              <a:gd name="connsiteX115" fmla="*/ 2926508 w 3573562"/>
              <a:gd name="connsiteY115" fmla="*/ 1808136 h 8956187"/>
              <a:gd name="connsiteX116" fmla="*/ 2916676 w 3573562"/>
              <a:gd name="connsiteY116" fmla="*/ 1778639 h 8956187"/>
              <a:gd name="connsiteX117" fmla="*/ 2887179 w 3573562"/>
              <a:gd name="connsiteY117" fmla="*/ 1749142 h 8956187"/>
              <a:gd name="connsiteX118" fmla="*/ 2867514 w 3573562"/>
              <a:gd name="connsiteY118" fmla="*/ 1709813 h 8956187"/>
              <a:gd name="connsiteX119" fmla="*/ 2828185 w 3573562"/>
              <a:gd name="connsiteY119" fmla="*/ 1670484 h 8956187"/>
              <a:gd name="connsiteX120" fmla="*/ 2798689 w 3573562"/>
              <a:gd name="connsiteY120" fmla="*/ 1631155 h 8956187"/>
              <a:gd name="connsiteX121" fmla="*/ 2779024 w 3573562"/>
              <a:gd name="connsiteY121" fmla="*/ 1601658 h 8956187"/>
              <a:gd name="connsiteX122" fmla="*/ 2720030 w 3573562"/>
              <a:gd name="connsiteY122" fmla="*/ 1523000 h 8956187"/>
              <a:gd name="connsiteX123" fmla="*/ 2710198 w 3573562"/>
              <a:gd name="connsiteY123" fmla="*/ 1493503 h 8956187"/>
              <a:gd name="connsiteX124" fmla="*/ 2690534 w 3573562"/>
              <a:gd name="connsiteY124" fmla="*/ 1464007 h 8956187"/>
              <a:gd name="connsiteX125" fmla="*/ 2661037 w 3573562"/>
              <a:gd name="connsiteY125" fmla="*/ 1385349 h 8956187"/>
              <a:gd name="connsiteX126" fmla="*/ 2651205 w 3573562"/>
              <a:gd name="connsiteY126" fmla="*/ 1346020 h 8956187"/>
              <a:gd name="connsiteX127" fmla="*/ 2611876 w 3573562"/>
              <a:gd name="connsiteY127" fmla="*/ 1267361 h 8956187"/>
              <a:gd name="connsiteX128" fmla="*/ 2592211 w 3573562"/>
              <a:gd name="connsiteY128" fmla="*/ 1188703 h 8956187"/>
              <a:gd name="connsiteX129" fmla="*/ 2572547 w 3573562"/>
              <a:gd name="connsiteY129" fmla="*/ 1139542 h 8956187"/>
              <a:gd name="connsiteX130" fmla="*/ 2562714 w 3573562"/>
              <a:gd name="connsiteY130" fmla="*/ 1100213 h 8956187"/>
              <a:gd name="connsiteX131" fmla="*/ 2552882 w 3573562"/>
              <a:gd name="connsiteY131" fmla="*/ 1070716 h 8956187"/>
              <a:gd name="connsiteX132" fmla="*/ 2543050 w 3573562"/>
              <a:gd name="connsiteY132" fmla="*/ 1021555 h 8956187"/>
              <a:gd name="connsiteX133" fmla="*/ 2533218 w 3573562"/>
              <a:gd name="connsiteY133" fmla="*/ 982226 h 8956187"/>
              <a:gd name="connsiteX134" fmla="*/ 2523385 w 3573562"/>
              <a:gd name="connsiteY134" fmla="*/ 933065 h 8956187"/>
              <a:gd name="connsiteX135" fmla="*/ 2493889 w 3573562"/>
              <a:gd name="connsiteY135" fmla="*/ 903568 h 8956187"/>
              <a:gd name="connsiteX136" fmla="*/ 2474224 w 3573562"/>
              <a:gd name="connsiteY136" fmla="*/ 874071 h 8956187"/>
              <a:gd name="connsiteX137" fmla="*/ 2464392 w 3573562"/>
              <a:gd name="connsiteY137" fmla="*/ 834742 h 8956187"/>
              <a:gd name="connsiteX138" fmla="*/ 2415230 w 3573562"/>
              <a:gd name="connsiteY138" fmla="*/ 756084 h 8956187"/>
              <a:gd name="connsiteX139" fmla="*/ 2385734 w 3573562"/>
              <a:gd name="connsiteY139" fmla="*/ 716755 h 8956187"/>
              <a:gd name="connsiteX140" fmla="*/ 2346405 w 3573562"/>
              <a:gd name="connsiteY140" fmla="*/ 638097 h 8956187"/>
              <a:gd name="connsiteX141" fmla="*/ 2316908 w 3573562"/>
              <a:gd name="connsiteY141" fmla="*/ 618432 h 8956187"/>
              <a:gd name="connsiteX142" fmla="*/ 2248082 w 3573562"/>
              <a:gd name="connsiteY142" fmla="*/ 598768 h 8956187"/>
              <a:gd name="connsiteX143" fmla="*/ 2218585 w 3573562"/>
              <a:gd name="connsiteY143" fmla="*/ 588936 h 8956187"/>
              <a:gd name="connsiteX144" fmla="*/ 2189089 w 3573562"/>
              <a:gd name="connsiteY144" fmla="*/ 529942 h 8956187"/>
              <a:gd name="connsiteX145" fmla="*/ 2169424 w 3573562"/>
              <a:gd name="connsiteY145" fmla="*/ 481689 h 8956187"/>
              <a:gd name="connsiteX146" fmla="*/ 2227333 w 3573562"/>
              <a:gd name="connsiteY146" fmla="*/ 76462 h 8956187"/>
              <a:gd name="connsiteX147" fmla="*/ 1908214 w 3573562"/>
              <a:gd name="connsiteY147" fmla="*/ 22917 h 8956187"/>
              <a:gd name="connsiteX148" fmla="*/ 1671132 w 3573562"/>
              <a:gd name="connsiteY148" fmla="*/ 31840 h 8956187"/>
              <a:gd name="connsiteX149" fmla="*/ 1457182 w 3573562"/>
              <a:gd name="connsiteY149" fmla="*/ 40763 h 8956187"/>
              <a:gd name="connsiteX0" fmla="*/ 1457182 w 3573562"/>
              <a:gd name="connsiteY0" fmla="*/ 48805 h 8964229"/>
              <a:gd name="connsiteX1" fmla="*/ 1165925 w 3573562"/>
              <a:gd name="connsiteY1" fmla="*/ 168454 h 8964229"/>
              <a:gd name="connsiteX2" fmla="*/ 882568 w 3573562"/>
              <a:gd name="connsiteY2" fmla="*/ 432708 h 8964229"/>
              <a:gd name="connsiteX3" fmla="*/ 845555 w 3573562"/>
              <a:gd name="connsiteY3" fmla="*/ 480053 h 8964229"/>
              <a:gd name="connsiteX4" fmla="*/ 822425 w 3573562"/>
              <a:gd name="connsiteY4" fmla="*/ 750816 h 8964229"/>
              <a:gd name="connsiteX5" fmla="*/ 871566 w 3573562"/>
              <a:gd name="connsiteY5" fmla="*/ 960771 h 8964229"/>
              <a:gd name="connsiteX6" fmla="*/ 851901 w 3573562"/>
              <a:gd name="connsiteY6" fmla="*/ 1019765 h 8964229"/>
              <a:gd name="connsiteX7" fmla="*/ 842069 w 3573562"/>
              <a:gd name="connsiteY7" fmla="*/ 1049262 h 8964229"/>
              <a:gd name="connsiteX8" fmla="*/ 812572 w 3573562"/>
              <a:gd name="connsiteY8" fmla="*/ 1059094 h 8964229"/>
              <a:gd name="connsiteX9" fmla="*/ 773243 w 3573562"/>
              <a:gd name="connsiteY9" fmla="*/ 1127920 h 8964229"/>
              <a:gd name="connsiteX10" fmla="*/ 763411 w 3573562"/>
              <a:gd name="connsiteY10" fmla="*/ 1177081 h 8964229"/>
              <a:gd name="connsiteX11" fmla="*/ 753579 w 3573562"/>
              <a:gd name="connsiteY11" fmla="*/ 1550707 h 8964229"/>
              <a:gd name="connsiteX12" fmla="*/ 743747 w 3573562"/>
              <a:gd name="connsiteY12" fmla="*/ 1649029 h 8964229"/>
              <a:gd name="connsiteX13" fmla="*/ 724082 w 3573562"/>
              <a:gd name="connsiteY13" fmla="*/ 1688358 h 8964229"/>
              <a:gd name="connsiteX14" fmla="*/ 684753 w 3573562"/>
              <a:gd name="connsiteY14" fmla="*/ 1757184 h 8964229"/>
              <a:gd name="connsiteX15" fmla="*/ 674921 w 3573562"/>
              <a:gd name="connsiteY15" fmla="*/ 1786681 h 8964229"/>
              <a:gd name="connsiteX16" fmla="*/ 645424 w 3573562"/>
              <a:gd name="connsiteY16" fmla="*/ 1826010 h 8964229"/>
              <a:gd name="connsiteX17" fmla="*/ 606095 w 3573562"/>
              <a:gd name="connsiteY17" fmla="*/ 1885003 h 8964229"/>
              <a:gd name="connsiteX18" fmla="*/ 566766 w 3573562"/>
              <a:gd name="connsiteY18" fmla="*/ 1943997 h 8964229"/>
              <a:gd name="connsiteX19" fmla="*/ 527437 w 3573562"/>
              <a:gd name="connsiteY19" fmla="*/ 2012823 h 8964229"/>
              <a:gd name="connsiteX20" fmla="*/ 488108 w 3573562"/>
              <a:gd name="connsiteY20" fmla="*/ 2130810 h 8964229"/>
              <a:gd name="connsiteX21" fmla="*/ 478276 w 3573562"/>
              <a:gd name="connsiteY21" fmla="*/ 2179971 h 8964229"/>
              <a:gd name="connsiteX22" fmla="*/ 458611 w 3573562"/>
              <a:gd name="connsiteY22" fmla="*/ 2258629 h 8964229"/>
              <a:gd name="connsiteX23" fmla="*/ 448779 w 3573562"/>
              <a:gd name="connsiteY23" fmla="*/ 2317623 h 8964229"/>
              <a:gd name="connsiteX24" fmla="*/ 429114 w 3573562"/>
              <a:gd name="connsiteY24" fmla="*/ 2396281 h 8964229"/>
              <a:gd name="connsiteX25" fmla="*/ 409450 w 3573562"/>
              <a:gd name="connsiteY25" fmla="*/ 2484771 h 8964229"/>
              <a:gd name="connsiteX26" fmla="*/ 399618 w 3573562"/>
              <a:gd name="connsiteY26" fmla="*/ 2533932 h 8964229"/>
              <a:gd name="connsiteX27" fmla="*/ 419282 w 3573562"/>
              <a:gd name="connsiteY27" fmla="*/ 2740410 h 8964229"/>
              <a:gd name="connsiteX28" fmla="*/ 429114 w 3573562"/>
              <a:gd name="connsiteY28" fmla="*/ 2789571 h 8964229"/>
              <a:gd name="connsiteX29" fmla="*/ 419282 w 3573562"/>
              <a:gd name="connsiteY29" fmla="*/ 2946887 h 8964229"/>
              <a:gd name="connsiteX30" fmla="*/ 399618 w 3573562"/>
              <a:gd name="connsiteY30" fmla="*/ 3025545 h 8964229"/>
              <a:gd name="connsiteX31" fmla="*/ 389785 w 3573562"/>
              <a:gd name="connsiteY31" fmla="*/ 3064874 h 8964229"/>
              <a:gd name="connsiteX32" fmla="*/ 320960 w 3573562"/>
              <a:gd name="connsiteY32" fmla="*/ 3153365 h 8964229"/>
              <a:gd name="connsiteX33" fmla="*/ 291463 w 3573562"/>
              <a:gd name="connsiteY33" fmla="*/ 3251687 h 8964229"/>
              <a:gd name="connsiteX34" fmla="*/ 242301 w 3573562"/>
              <a:gd name="connsiteY34" fmla="*/ 3340178 h 8964229"/>
              <a:gd name="connsiteX35" fmla="*/ 232469 w 3573562"/>
              <a:gd name="connsiteY35" fmla="*/ 3399171 h 8964229"/>
              <a:gd name="connsiteX36" fmla="*/ 222637 w 3573562"/>
              <a:gd name="connsiteY36" fmla="*/ 3438500 h 8964229"/>
              <a:gd name="connsiteX37" fmla="*/ 202972 w 3573562"/>
              <a:gd name="connsiteY37" fmla="*/ 3733468 h 8964229"/>
              <a:gd name="connsiteX38" fmla="*/ 193140 w 3573562"/>
              <a:gd name="connsiteY38" fmla="*/ 3812126 h 8964229"/>
              <a:gd name="connsiteX39" fmla="*/ 173476 w 3573562"/>
              <a:gd name="connsiteY39" fmla="*/ 4107094 h 8964229"/>
              <a:gd name="connsiteX40" fmla="*/ 143979 w 3573562"/>
              <a:gd name="connsiteY40" fmla="*/ 4205416 h 8964229"/>
              <a:gd name="connsiteX41" fmla="*/ 114482 w 3573562"/>
              <a:gd name="connsiteY41" fmla="*/ 4303739 h 8964229"/>
              <a:gd name="connsiteX42" fmla="*/ 104650 w 3573562"/>
              <a:gd name="connsiteY42" fmla="*/ 4362732 h 8964229"/>
              <a:gd name="connsiteX43" fmla="*/ 94818 w 3573562"/>
              <a:gd name="connsiteY43" fmla="*/ 4549545 h 8964229"/>
              <a:gd name="connsiteX44" fmla="*/ 84985 w 3573562"/>
              <a:gd name="connsiteY44" fmla="*/ 4579042 h 8964229"/>
              <a:gd name="connsiteX45" fmla="*/ 75153 w 3573562"/>
              <a:gd name="connsiteY45" fmla="*/ 4687197 h 8964229"/>
              <a:gd name="connsiteX46" fmla="*/ 65321 w 3573562"/>
              <a:gd name="connsiteY46" fmla="*/ 4765855 h 8964229"/>
              <a:gd name="connsiteX47" fmla="*/ 45656 w 3573562"/>
              <a:gd name="connsiteY47" fmla="*/ 4854345 h 8964229"/>
              <a:gd name="connsiteX48" fmla="*/ 35824 w 3573562"/>
              <a:gd name="connsiteY48" fmla="*/ 4883842 h 8964229"/>
              <a:gd name="connsiteX49" fmla="*/ 16160 w 3573562"/>
              <a:gd name="connsiteY49" fmla="*/ 4952668 h 8964229"/>
              <a:gd name="connsiteX50" fmla="*/ 6327 w 3573562"/>
              <a:gd name="connsiteY50" fmla="*/ 5060823 h 8964229"/>
              <a:gd name="connsiteX51" fmla="*/ 25992 w 3573562"/>
              <a:gd name="connsiteY51" fmla="*/ 5306629 h 8964229"/>
              <a:gd name="connsiteX52" fmla="*/ 35824 w 3573562"/>
              <a:gd name="connsiteY52" fmla="*/ 5336126 h 8964229"/>
              <a:gd name="connsiteX53" fmla="*/ 55489 w 3573562"/>
              <a:gd name="connsiteY53" fmla="*/ 5454113 h 8964229"/>
              <a:gd name="connsiteX54" fmla="*/ 104650 w 3573562"/>
              <a:gd name="connsiteY54" fmla="*/ 5562268 h 8964229"/>
              <a:gd name="connsiteX55" fmla="*/ 134147 w 3573562"/>
              <a:gd name="connsiteY55" fmla="*/ 5660591 h 8964229"/>
              <a:gd name="connsiteX56" fmla="*/ 143979 w 3573562"/>
              <a:gd name="connsiteY56" fmla="*/ 5739249 h 8964229"/>
              <a:gd name="connsiteX57" fmla="*/ 173476 w 3573562"/>
              <a:gd name="connsiteY57" fmla="*/ 5837571 h 8964229"/>
              <a:gd name="connsiteX58" fmla="*/ 193140 w 3573562"/>
              <a:gd name="connsiteY58" fmla="*/ 5955558 h 8964229"/>
              <a:gd name="connsiteX59" fmla="*/ 202972 w 3573562"/>
              <a:gd name="connsiteY59" fmla="*/ 6083378 h 8964229"/>
              <a:gd name="connsiteX60" fmla="*/ 212805 w 3573562"/>
              <a:gd name="connsiteY60" fmla="*/ 6152203 h 8964229"/>
              <a:gd name="connsiteX61" fmla="*/ 252134 w 3573562"/>
              <a:gd name="connsiteY61" fmla="*/ 6211197 h 8964229"/>
              <a:gd name="connsiteX62" fmla="*/ 281630 w 3573562"/>
              <a:gd name="connsiteY62" fmla="*/ 6270191 h 8964229"/>
              <a:gd name="connsiteX63" fmla="*/ 311127 w 3573562"/>
              <a:gd name="connsiteY63" fmla="*/ 6358681 h 8964229"/>
              <a:gd name="connsiteX64" fmla="*/ 320960 w 3573562"/>
              <a:gd name="connsiteY64" fmla="*/ 6388178 h 8964229"/>
              <a:gd name="connsiteX65" fmla="*/ 360289 w 3573562"/>
              <a:gd name="connsiteY65" fmla="*/ 6447171 h 8964229"/>
              <a:gd name="connsiteX66" fmla="*/ 389785 w 3573562"/>
              <a:gd name="connsiteY66" fmla="*/ 6466836 h 8964229"/>
              <a:gd name="connsiteX67" fmla="*/ 399618 w 3573562"/>
              <a:gd name="connsiteY67" fmla="*/ 6496332 h 8964229"/>
              <a:gd name="connsiteX68" fmla="*/ 488108 w 3573562"/>
              <a:gd name="connsiteY68" fmla="*/ 6565158 h 8964229"/>
              <a:gd name="connsiteX69" fmla="*/ 547101 w 3573562"/>
              <a:gd name="connsiteY69" fmla="*/ 6869958 h 8964229"/>
              <a:gd name="connsiteX70" fmla="*/ 783076 w 3573562"/>
              <a:gd name="connsiteY70" fmla="*/ 8118655 h 8964229"/>
              <a:gd name="connsiteX71" fmla="*/ 960056 w 3573562"/>
              <a:gd name="connsiteY71" fmla="*/ 8797081 h 8964229"/>
              <a:gd name="connsiteX72" fmla="*/ 1205862 w 3573562"/>
              <a:gd name="connsiteY72" fmla="*/ 8895403 h 8964229"/>
              <a:gd name="connsiteX73" fmla="*/ 1461501 w 3573562"/>
              <a:gd name="connsiteY73" fmla="*/ 8964229 h 8964229"/>
              <a:gd name="connsiteX74" fmla="*/ 2818353 w 3573562"/>
              <a:gd name="connsiteY74" fmla="*/ 6919120 h 8964229"/>
              <a:gd name="connsiteX75" fmla="*/ 2847850 w 3573562"/>
              <a:gd name="connsiteY75" fmla="*/ 6889623 h 8964229"/>
              <a:gd name="connsiteX76" fmla="*/ 2877347 w 3573562"/>
              <a:gd name="connsiteY76" fmla="*/ 6781468 h 8964229"/>
              <a:gd name="connsiteX77" fmla="*/ 2887179 w 3573562"/>
              <a:gd name="connsiteY77" fmla="*/ 6732307 h 8964229"/>
              <a:gd name="connsiteX78" fmla="*/ 2926508 w 3573562"/>
              <a:gd name="connsiteY78" fmla="*/ 6653649 h 8964229"/>
              <a:gd name="connsiteX79" fmla="*/ 2956005 w 3573562"/>
              <a:gd name="connsiteY79" fmla="*/ 6643816 h 8964229"/>
              <a:gd name="connsiteX80" fmla="*/ 3054327 w 3573562"/>
              <a:gd name="connsiteY80" fmla="*/ 6525829 h 8964229"/>
              <a:gd name="connsiteX81" fmla="*/ 3073992 w 3573562"/>
              <a:gd name="connsiteY81" fmla="*/ 6496332 h 8964229"/>
              <a:gd name="connsiteX82" fmla="*/ 3093656 w 3573562"/>
              <a:gd name="connsiteY82" fmla="*/ 6466836 h 8964229"/>
              <a:gd name="connsiteX83" fmla="*/ 3211643 w 3573562"/>
              <a:gd name="connsiteY83" fmla="*/ 6388178 h 8964229"/>
              <a:gd name="connsiteX84" fmla="*/ 3309966 w 3573562"/>
              <a:gd name="connsiteY84" fmla="*/ 6280023 h 8964229"/>
              <a:gd name="connsiteX85" fmla="*/ 3319798 w 3573562"/>
              <a:gd name="connsiteY85" fmla="*/ 6240694 h 8964229"/>
              <a:gd name="connsiteX86" fmla="*/ 3339463 w 3573562"/>
              <a:gd name="connsiteY86" fmla="*/ 6142371 h 8964229"/>
              <a:gd name="connsiteX87" fmla="*/ 3349295 w 3573562"/>
              <a:gd name="connsiteY87" fmla="*/ 5985055 h 8964229"/>
              <a:gd name="connsiteX88" fmla="*/ 3319798 w 3573562"/>
              <a:gd name="connsiteY88" fmla="*/ 5532771 h 8964229"/>
              <a:gd name="connsiteX89" fmla="*/ 3290301 w 3573562"/>
              <a:gd name="connsiteY89" fmla="*/ 5375455 h 8964229"/>
              <a:gd name="connsiteX90" fmla="*/ 3280469 w 3573562"/>
              <a:gd name="connsiteY90" fmla="*/ 5296797 h 8964229"/>
              <a:gd name="connsiteX91" fmla="*/ 3300134 w 3573562"/>
              <a:gd name="connsiteY91" fmla="*/ 4913339 h 8964229"/>
              <a:gd name="connsiteX92" fmla="*/ 3309966 w 3573562"/>
              <a:gd name="connsiteY92" fmla="*/ 4805184 h 8964229"/>
              <a:gd name="connsiteX93" fmla="*/ 3319798 w 3573562"/>
              <a:gd name="connsiteY93" fmla="*/ 4579042 h 8964229"/>
              <a:gd name="connsiteX94" fmla="*/ 3329630 w 3573562"/>
              <a:gd name="connsiteY94" fmla="*/ 4490552 h 8964229"/>
              <a:gd name="connsiteX95" fmla="*/ 3349295 w 3573562"/>
              <a:gd name="connsiteY95" fmla="*/ 4313571 h 8964229"/>
              <a:gd name="connsiteX96" fmla="*/ 3378792 w 3573562"/>
              <a:gd name="connsiteY96" fmla="*/ 3969442 h 8964229"/>
              <a:gd name="connsiteX97" fmla="*/ 3408289 w 3573562"/>
              <a:gd name="connsiteY97" fmla="*/ 2927223 h 8964229"/>
              <a:gd name="connsiteX98" fmla="*/ 3398456 w 3573562"/>
              <a:gd name="connsiteY98" fmla="*/ 2779739 h 8964229"/>
              <a:gd name="connsiteX99" fmla="*/ 3378792 w 3573562"/>
              <a:gd name="connsiteY99" fmla="*/ 2691249 h 8964229"/>
              <a:gd name="connsiteX100" fmla="*/ 3359127 w 3573562"/>
              <a:gd name="connsiteY100" fmla="*/ 2553597 h 8964229"/>
              <a:gd name="connsiteX101" fmla="*/ 3339463 w 3573562"/>
              <a:gd name="connsiteY101" fmla="*/ 2494603 h 8964229"/>
              <a:gd name="connsiteX102" fmla="*/ 3300134 w 3573562"/>
              <a:gd name="connsiteY102" fmla="*/ 2396281 h 8964229"/>
              <a:gd name="connsiteX103" fmla="*/ 3290301 w 3573562"/>
              <a:gd name="connsiteY103" fmla="*/ 2356952 h 8964229"/>
              <a:gd name="connsiteX104" fmla="*/ 3270637 w 3573562"/>
              <a:gd name="connsiteY104" fmla="*/ 2327455 h 8964229"/>
              <a:gd name="connsiteX105" fmla="*/ 3241140 w 3573562"/>
              <a:gd name="connsiteY105" fmla="*/ 2278294 h 8964229"/>
              <a:gd name="connsiteX106" fmla="*/ 3231308 w 3573562"/>
              <a:gd name="connsiteY106" fmla="*/ 2248797 h 8964229"/>
              <a:gd name="connsiteX107" fmla="*/ 3201811 w 3573562"/>
              <a:gd name="connsiteY107" fmla="*/ 2189803 h 8964229"/>
              <a:gd name="connsiteX108" fmla="*/ 3172314 w 3573562"/>
              <a:gd name="connsiteY108" fmla="*/ 2091481 h 8964229"/>
              <a:gd name="connsiteX109" fmla="*/ 3152650 w 3573562"/>
              <a:gd name="connsiteY109" fmla="*/ 2042320 h 8964229"/>
              <a:gd name="connsiteX110" fmla="*/ 3093656 w 3573562"/>
              <a:gd name="connsiteY110" fmla="*/ 1993158 h 8964229"/>
              <a:gd name="connsiteX111" fmla="*/ 3083824 w 3573562"/>
              <a:gd name="connsiteY111" fmla="*/ 1963662 h 8964229"/>
              <a:gd name="connsiteX112" fmla="*/ 3044495 w 3573562"/>
              <a:gd name="connsiteY112" fmla="*/ 1924332 h 8964229"/>
              <a:gd name="connsiteX113" fmla="*/ 2975669 w 3573562"/>
              <a:gd name="connsiteY113" fmla="*/ 1875171 h 8964229"/>
              <a:gd name="connsiteX114" fmla="*/ 2956005 w 3573562"/>
              <a:gd name="connsiteY114" fmla="*/ 1845674 h 8964229"/>
              <a:gd name="connsiteX115" fmla="*/ 2926508 w 3573562"/>
              <a:gd name="connsiteY115" fmla="*/ 1816178 h 8964229"/>
              <a:gd name="connsiteX116" fmla="*/ 2916676 w 3573562"/>
              <a:gd name="connsiteY116" fmla="*/ 1786681 h 8964229"/>
              <a:gd name="connsiteX117" fmla="*/ 2887179 w 3573562"/>
              <a:gd name="connsiteY117" fmla="*/ 1757184 h 8964229"/>
              <a:gd name="connsiteX118" fmla="*/ 2867514 w 3573562"/>
              <a:gd name="connsiteY118" fmla="*/ 1717855 h 8964229"/>
              <a:gd name="connsiteX119" fmla="*/ 2828185 w 3573562"/>
              <a:gd name="connsiteY119" fmla="*/ 1678526 h 8964229"/>
              <a:gd name="connsiteX120" fmla="*/ 2798689 w 3573562"/>
              <a:gd name="connsiteY120" fmla="*/ 1639197 h 8964229"/>
              <a:gd name="connsiteX121" fmla="*/ 2779024 w 3573562"/>
              <a:gd name="connsiteY121" fmla="*/ 1609700 h 8964229"/>
              <a:gd name="connsiteX122" fmla="*/ 2720030 w 3573562"/>
              <a:gd name="connsiteY122" fmla="*/ 1531042 h 8964229"/>
              <a:gd name="connsiteX123" fmla="*/ 2710198 w 3573562"/>
              <a:gd name="connsiteY123" fmla="*/ 1501545 h 8964229"/>
              <a:gd name="connsiteX124" fmla="*/ 2690534 w 3573562"/>
              <a:gd name="connsiteY124" fmla="*/ 1472049 h 8964229"/>
              <a:gd name="connsiteX125" fmla="*/ 2661037 w 3573562"/>
              <a:gd name="connsiteY125" fmla="*/ 1393391 h 8964229"/>
              <a:gd name="connsiteX126" fmla="*/ 2651205 w 3573562"/>
              <a:gd name="connsiteY126" fmla="*/ 1354062 h 8964229"/>
              <a:gd name="connsiteX127" fmla="*/ 2611876 w 3573562"/>
              <a:gd name="connsiteY127" fmla="*/ 1275403 h 8964229"/>
              <a:gd name="connsiteX128" fmla="*/ 2592211 w 3573562"/>
              <a:gd name="connsiteY128" fmla="*/ 1196745 h 8964229"/>
              <a:gd name="connsiteX129" fmla="*/ 2572547 w 3573562"/>
              <a:gd name="connsiteY129" fmla="*/ 1147584 h 8964229"/>
              <a:gd name="connsiteX130" fmla="*/ 2562714 w 3573562"/>
              <a:gd name="connsiteY130" fmla="*/ 1108255 h 8964229"/>
              <a:gd name="connsiteX131" fmla="*/ 2552882 w 3573562"/>
              <a:gd name="connsiteY131" fmla="*/ 1078758 h 8964229"/>
              <a:gd name="connsiteX132" fmla="*/ 2543050 w 3573562"/>
              <a:gd name="connsiteY132" fmla="*/ 1029597 h 8964229"/>
              <a:gd name="connsiteX133" fmla="*/ 2533218 w 3573562"/>
              <a:gd name="connsiteY133" fmla="*/ 990268 h 8964229"/>
              <a:gd name="connsiteX134" fmla="*/ 2523385 w 3573562"/>
              <a:gd name="connsiteY134" fmla="*/ 941107 h 8964229"/>
              <a:gd name="connsiteX135" fmla="*/ 2493889 w 3573562"/>
              <a:gd name="connsiteY135" fmla="*/ 911610 h 8964229"/>
              <a:gd name="connsiteX136" fmla="*/ 2474224 w 3573562"/>
              <a:gd name="connsiteY136" fmla="*/ 882113 h 8964229"/>
              <a:gd name="connsiteX137" fmla="*/ 2464392 w 3573562"/>
              <a:gd name="connsiteY137" fmla="*/ 842784 h 8964229"/>
              <a:gd name="connsiteX138" fmla="*/ 2415230 w 3573562"/>
              <a:gd name="connsiteY138" fmla="*/ 764126 h 8964229"/>
              <a:gd name="connsiteX139" fmla="*/ 2385734 w 3573562"/>
              <a:gd name="connsiteY139" fmla="*/ 724797 h 8964229"/>
              <a:gd name="connsiteX140" fmla="*/ 2346405 w 3573562"/>
              <a:gd name="connsiteY140" fmla="*/ 646139 h 8964229"/>
              <a:gd name="connsiteX141" fmla="*/ 2316908 w 3573562"/>
              <a:gd name="connsiteY141" fmla="*/ 626474 h 8964229"/>
              <a:gd name="connsiteX142" fmla="*/ 2248082 w 3573562"/>
              <a:gd name="connsiteY142" fmla="*/ 606810 h 8964229"/>
              <a:gd name="connsiteX143" fmla="*/ 2218585 w 3573562"/>
              <a:gd name="connsiteY143" fmla="*/ 596978 h 8964229"/>
              <a:gd name="connsiteX144" fmla="*/ 2189089 w 3573562"/>
              <a:gd name="connsiteY144" fmla="*/ 537984 h 8964229"/>
              <a:gd name="connsiteX145" fmla="*/ 2227333 w 3573562"/>
              <a:gd name="connsiteY145" fmla="*/ 84504 h 8964229"/>
              <a:gd name="connsiteX146" fmla="*/ 1908214 w 3573562"/>
              <a:gd name="connsiteY146" fmla="*/ 30959 h 8964229"/>
              <a:gd name="connsiteX147" fmla="*/ 1671132 w 3573562"/>
              <a:gd name="connsiteY147" fmla="*/ 39882 h 8964229"/>
              <a:gd name="connsiteX148" fmla="*/ 1457182 w 3573562"/>
              <a:gd name="connsiteY148" fmla="*/ 48805 h 8964229"/>
              <a:gd name="connsiteX0" fmla="*/ 1457182 w 3573562"/>
              <a:gd name="connsiteY0" fmla="*/ 58637 h 8974061"/>
              <a:gd name="connsiteX1" fmla="*/ 1165925 w 3573562"/>
              <a:gd name="connsiteY1" fmla="*/ 178286 h 8974061"/>
              <a:gd name="connsiteX2" fmla="*/ 882568 w 3573562"/>
              <a:gd name="connsiteY2" fmla="*/ 442540 h 8974061"/>
              <a:gd name="connsiteX3" fmla="*/ 845555 w 3573562"/>
              <a:gd name="connsiteY3" fmla="*/ 489885 h 8974061"/>
              <a:gd name="connsiteX4" fmla="*/ 822425 w 3573562"/>
              <a:gd name="connsiteY4" fmla="*/ 760648 h 8974061"/>
              <a:gd name="connsiteX5" fmla="*/ 871566 w 3573562"/>
              <a:gd name="connsiteY5" fmla="*/ 970603 h 8974061"/>
              <a:gd name="connsiteX6" fmla="*/ 851901 w 3573562"/>
              <a:gd name="connsiteY6" fmla="*/ 1029597 h 8974061"/>
              <a:gd name="connsiteX7" fmla="*/ 842069 w 3573562"/>
              <a:gd name="connsiteY7" fmla="*/ 1059094 h 8974061"/>
              <a:gd name="connsiteX8" fmla="*/ 812572 w 3573562"/>
              <a:gd name="connsiteY8" fmla="*/ 1068926 h 8974061"/>
              <a:gd name="connsiteX9" fmla="*/ 773243 w 3573562"/>
              <a:gd name="connsiteY9" fmla="*/ 1137752 h 8974061"/>
              <a:gd name="connsiteX10" fmla="*/ 763411 w 3573562"/>
              <a:gd name="connsiteY10" fmla="*/ 1186913 h 8974061"/>
              <a:gd name="connsiteX11" fmla="*/ 753579 w 3573562"/>
              <a:gd name="connsiteY11" fmla="*/ 1560539 h 8974061"/>
              <a:gd name="connsiteX12" fmla="*/ 743747 w 3573562"/>
              <a:gd name="connsiteY12" fmla="*/ 1658861 h 8974061"/>
              <a:gd name="connsiteX13" fmla="*/ 724082 w 3573562"/>
              <a:gd name="connsiteY13" fmla="*/ 1698190 h 8974061"/>
              <a:gd name="connsiteX14" fmla="*/ 684753 w 3573562"/>
              <a:gd name="connsiteY14" fmla="*/ 1767016 h 8974061"/>
              <a:gd name="connsiteX15" fmla="*/ 674921 w 3573562"/>
              <a:gd name="connsiteY15" fmla="*/ 1796513 h 8974061"/>
              <a:gd name="connsiteX16" fmla="*/ 645424 w 3573562"/>
              <a:gd name="connsiteY16" fmla="*/ 1835842 h 8974061"/>
              <a:gd name="connsiteX17" fmla="*/ 606095 w 3573562"/>
              <a:gd name="connsiteY17" fmla="*/ 1894835 h 8974061"/>
              <a:gd name="connsiteX18" fmla="*/ 566766 w 3573562"/>
              <a:gd name="connsiteY18" fmla="*/ 1953829 h 8974061"/>
              <a:gd name="connsiteX19" fmla="*/ 527437 w 3573562"/>
              <a:gd name="connsiteY19" fmla="*/ 2022655 h 8974061"/>
              <a:gd name="connsiteX20" fmla="*/ 488108 w 3573562"/>
              <a:gd name="connsiteY20" fmla="*/ 2140642 h 8974061"/>
              <a:gd name="connsiteX21" fmla="*/ 478276 w 3573562"/>
              <a:gd name="connsiteY21" fmla="*/ 2189803 h 8974061"/>
              <a:gd name="connsiteX22" fmla="*/ 458611 w 3573562"/>
              <a:gd name="connsiteY22" fmla="*/ 2268461 h 8974061"/>
              <a:gd name="connsiteX23" fmla="*/ 448779 w 3573562"/>
              <a:gd name="connsiteY23" fmla="*/ 2327455 h 8974061"/>
              <a:gd name="connsiteX24" fmla="*/ 429114 w 3573562"/>
              <a:gd name="connsiteY24" fmla="*/ 2406113 h 8974061"/>
              <a:gd name="connsiteX25" fmla="*/ 409450 w 3573562"/>
              <a:gd name="connsiteY25" fmla="*/ 2494603 h 8974061"/>
              <a:gd name="connsiteX26" fmla="*/ 399618 w 3573562"/>
              <a:gd name="connsiteY26" fmla="*/ 2543764 h 8974061"/>
              <a:gd name="connsiteX27" fmla="*/ 419282 w 3573562"/>
              <a:gd name="connsiteY27" fmla="*/ 2750242 h 8974061"/>
              <a:gd name="connsiteX28" fmla="*/ 429114 w 3573562"/>
              <a:gd name="connsiteY28" fmla="*/ 2799403 h 8974061"/>
              <a:gd name="connsiteX29" fmla="*/ 419282 w 3573562"/>
              <a:gd name="connsiteY29" fmla="*/ 2956719 h 8974061"/>
              <a:gd name="connsiteX30" fmla="*/ 399618 w 3573562"/>
              <a:gd name="connsiteY30" fmla="*/ 3035377 h 8974061"/>
              <a:gd name="connsiteX31" fmla="*/ 389785 w 3573562"/>
              <a:gd name="connsiteY31" fmla="*/ 3074706 h 8974061"/>
              <a:gd name="connsiteX32" fmla="*/ 320960 w 3573562"/>
              <a:gd name="connsiteY32" fmla="*/ 3163197 h 8974061"/>
              <a:gd name="connsiteX33" fmla="*/ 291463 w 3573562"/>
              <a:gd name="connsiteY33" fmla="*/ 3261519 h 8974061"/>
              <a:gd name="connsiteX34" fmla="*/ 242301 w 3573562"/>
              <a:gd name="connsiteY34" fmla="*/ 3350010 h 8974061"/>
              <a:gd name="connsiteX35" fmla="*/ 232469 w 3573562"/>
              <a:gd name="connsiteY35" fmla="*/ 3409003 h 8974061"/>
              <a:gd name="connsiteX36" fmla="*/ 222637 w 3573562"/>
              <a:gd name="connsiteY36" fmla="*/ 3448332 h 8974061"/>
              <a:gd name="connsiteX37" fmla="*/ 202972 w 3573562"/>
              <a:gd name="connsiteY37" fmla="*/ 3743300 h 8974061"/>
              <a:gd name="connsiteX38" fmla="*/ 193140 w 3573562"/>
              <a:gd name="connsiteY38" fmla="*/ 3821958 h 8974061"/>
              <a:gd name="connsiteX39" fmla="*/ 173476 w 3573562"/>
              <a:gd name="connsiteY39" fmla="*/ 4116926 h 8974061"/>
              <a:gd name="connsiteX40" fmla="*/ 143979 w 3573562"/>
              <a:gd name="connsiteY40" fmla="*/ 4215248 h 8974061"/>
              <a:gd name="connsiteX41" fmla="*/ 114482 w 3573562"/>
              <a:gd name="connsiteY41" fmla="*/ 4313571 h 8974061"/>
              <a:gd name="connsiteX42" fmla="*/ 104650 w 3573562"/>
              <a:gd name="connsiteY42" fmla="*/ 4372564 h 8974061"/>
              <a:gd name="connsiteX43" fmla="*/ 94818 w 3573562"/>
              <a:gd name="connsiteY43" fmla="*/ 4559377 h 8974061"/>
              <a:gd name="connsiteX44" fmla="*/ 84985 w 3573562"/>
              <a:gd name="connsiteY44" fmla="*/ 4588874 h 8974061"/>
              <a:gd name="connsiteX45" fmla="*/ 75153 w 3573562"/>
              <a:gd name="connsiteY45" fmla="*/ 4697029 h 8974061"/>
              <a:gd name="connsiteX46" fmla="*/ 65321 w 3573562"/>
              <a:gd name="connsiteY46" fmla="*/ 4775687 h 8974061"/>
              <a:gd name="connsiteX47" fmla="*/ 45656 w 3573562"/>
              <a:gd name="connsiteY47" fmla="*/ 4864177 h 8974061"/>
              <a:gd name="connsiteX48" fmla="*/ 35824 w 3573562"/>
              <a:gd name="connsiteY48" fmla="*/ 4893674 h 8974061"/>
              <a:gd name="connsiteX49" fmla="*/ 16160 w 3573562"/>
              <a:gd name="connsiteY49" fmla="*/ 4962500 h 8974061"/>
              <a:gd name="connsiteX50" fmla="*/ 6327 w 3573562"/>
              <a:gd name="connsiteY50" fmla="*/ 5070655 h 8974061"/>
              <a:gd name="connsiteX51" fmla="*/ 25992 w 3573562"/>
              <a:gd name="connsiteY51" fmla="*/ 5316461 h 8974061"/>
              <a:gd name="connsiteX52" fmla="*/ 35824 w 3573562"/>
              <a:gd name="connsiteY52" fmla="*/ 5345958 h 8974061"/>
              <a:gd name="connsiteX53" fmla="*/ 55489 w 3573562"/>
              <a:gd name="connsiteY53" fmla="*/ 5463945 h 8974061"/>
              <a:gd name="connsiteX54" fmla="*/ 104650 w 3573562"/>
              <a:gd name="connsiteY54" fmla="*/ 5572100 h 8974061"/>
              <a:gd name="connsiteX55" fmla="*/ 134147 w 3573562"/>
              <a:gd name="connsiteY55" fmla="*/ 5670423 h 8974061"/>
              <a:gd name="connsiteX56" fmla="*/ 143979 w 3573562"/>
              <a:gd name="connsiteY56" fmla="*/ 5749081 h 8974061"/>
              <a:gd name="connsiteX57" fmla="*/ 173476 w 3573562"/>
              <a:gd name="connsiteY57" fmla="*/ 5847403 h 8974061"/>
              <a:gd name="connsiteX58" fmla="*/ 193140 w 3573562"/>
              <a:gd name="connsiteY58" fmla="*/ 5965390 h 8974061"/>
              <a:gd name="connsiteX59" fmla="*/ 202972 w 3573562"/>
              <a:gd name="connsiteY59" fmla="*/ 6093210 h 8974061"/>
              <a:gd name="connsiteX60" fmla="*/ 212805 w 3573562"/>
              <a:gd name="connsiteY60" fmla="*/ 6162035 h 8974061"/>
              <a:gd name="connsiteX61" fmla="*/ 252134 w 3573562"/>
              <a:gd name="connsiteY61" fmla="*/ 6221029 h 8974061"/>
              <a:gd name="connsiteX62" fmla="*/ 281630 w 3573562"/>
              <a:gd name="connsiteY62" fmla="*/ 6280023 h 8974061"/>
              <a:gd name="connsiteX63" fmla="*/ 311127 w 3573562"/>
              <a:gd name="connsiteY63" fmla="*/ 6368513 h 8974061"/>
              <a:gd name="connsiteX64" fmla="*/ 320960 w 3573562"/>
              <a:gd name="connsiteY64" fmla="*/ 6398010 h 8974061"/>
              <a:gd name="connsiteX65" fmla="*/ 360289 w 3573562"/>
              <a:gd name="connsiteY65" fmla="*/ 6457003 h 8974061"/>
              <a:gd name="connsiteX66" fmla="*/ 389785 w 3573562"/>
              <a:gd name="connsiteY66" fmla="*/ 6476668 h 8974061"/>
              <a:gd name="connsiteX67" fmla="*/ 399618 w 3573562"/>
              <a:gd name="connsiteY67" fmla="*/ 6506164 h 8974061"/>
              <a:gd name="connsiteX68" fmla="*/ 488108 w 3573562"/>
              <a:gd name="connsiteY68" fmla="*/ 6574990 h 8974061"/>
              <a:gd name="connsiteX69" fmla="*/ 547101 w 3573562"/>
              <a:gd name="connsiteY69" fmla="*/ 6879790 h 8974061"/>
              <a:gd name="connsiteX70" fmla="*/ 783076 w 3573562"/>
              <a:gd name="connsiteY70" fmla="*/ 8128487 h 8974061"/>
              <a:gd name="connsiteX71" fmla="*/ 960056 w 3573562"/>
              <a:gd name="connsiteY71" fmla="*/ 8806913 h 8974061"/>
              <a:gd name="connsiteX72" fmla="*/ 1205862 w 3573562"/>
              <a:gd name="connsiteY72" fmla="*/ 8905235 h 8974061"/>
              <a:gd name="connsiteX73" fmla="*/ 1461501 w 3573562"/>
              <a:gd name="connsiteY73" fmla="*/ 8974061 h 8974061"/>
              <a:gd name="connsiteX74" fmla="*/ 2818353 w 3573562"/>
              <a:gd name="connsiteY74" fmla="*/ 6928952 h 8974061"/>
              <a:gd name="connsiteX75" fmla="*/ 2847850 w 3573562"/>
              <a:gd name="connsiteY75" fmla="*/ 6899455 h 8974061"/>
              <a:gd name="connsiteX76" fmla="*/ 2877347 w 3573562"/>
              <a:gd name="connsiteY76" fmla="*/ 6791300 h 8974061"/>
              <a:gd name="connsiteX77" fmla="*/ 2887179 w 3573562"/>
              <a:gd name="connsiteY77" fmla="*/ 6742139 h 8974061"/>
              <a:gd name="connsiteX78" fmla="*/ 2926508 w 3573562"/>
              <a:gd name="connsiteY78" fmla="*/ 6663481 h 8974061"/>
              <a:gd name="connsiteX79" fmla="*/ 2956005 w 3573562"/>
              <a:gd name="connsiteY79" fmla="*/ 6653648 h 8974061"/>
              <a:gd name="connsiteX80" fmla="*/ 3054327 w 3573562"/>
              <a:gd name="connsiteY80" fmla="*/ 6535661 h 8974061"/>
              <a:gd name="connsiteX81" fmla="*/ 3073992 w 3573562"/>
              <a:gd name="connsiteY81" fmla="*/ 6506164 h 8974061"/>
              <a:gd name="connsiteX82" fmla="*/ 3093656 w 3573562"/>
              <a:gd name="connsiteY82" fmla="*/ 6476668 h 8974061"/>
              <a:gd name="connsiteX83" fmla="*/ 3211643 w 3573562"/>
              <a:gd name="connsiteY83" fmla="*/ 6398010 h 8974061"/>
              <a:gd name="connsiteX84" fmla="*/ 3309966 w 3573562"/>
              <a:gd name="connsiteY84" fmla="*/ 6289855 h 8974061"/>
              <a:gd name="connsiteX85" fmla="*/ 3319798 w 3573562"/>
              <a:gd name="connsiteY85" fmla="*/ 6250526 h 8974061"/>
              <a:gd name="connsiteX86" fmla="*/ 3339463 w 3573562"/>
              <a:gd name="connsiteY86" fmla="*/ 6152203 h 8974061"/>
              <a:gd name="connsiteX87" fmla="*/ 3349295 w 3573562"/>
              <a:gd name="connsiteY87" fmla="*/ 5994887 h 8974061"/>
              <a:gd name="connsiteX88" fmla="*/ 3319798 w 3573562"/>
              <a:gd name="connsiteY88" fmla="*/ 5542603 h 8974061"/>
              <a:gd name="connsiteX89" fmla="*/ 3290301 w 3573562"/>
              <a:gd name="connsiteY89" fmla="*/ 5385287 h 8974061"/>
              <a:gd name="connsiteX90" fmla="*/ 3280469 w 3573562"/>
              <a:gd name="connsiteY90" fmla="*/ 5306629 h 8974061"/>
              <a:gd name="connsiteX91" fmla="*/ 3300134 w 3573562"/>
              <a:gd name="connsiteY91" fmla="*/ 4923171 h 8974061"/>
              <a:gd name="connsiteX92" fmla="*/ 3309966 w 3573562"/>
              <a:gd name="connsiteY92" fmla="*/ 4815016 h 8974061"/>
              <a:gd name="connsiteX93" fmla="*/ 3319798 w 3573562"/>
              <a:gd name="connsiteY93" fmla="*/ 4588874 h 8974061"/>
              <a:gd name="connsiteX94" fmla="*/ 3329630 w 3573562"/>
              <a:gd name="connsiteY94" fmla="*/ 4500384 h 8974061"/>
              <a:gd name="connsiteX95" fmla="*/ 3349295 w 3573562"/>
              <a:gd name="connsiteY95" fmla="*/ 4323403 h 8974061"/>
              <a:gd name="connsiteX96" fmla="*/ 3378792 w 3573562"/>
              <a:gd name="connsiteY96" fmla="*/ 3979274 h 8974061"/>
              <a:gd name="connsiteX97" fmla="*/ 3408289 w 3573562"/>
              <a:gd name="connsiteY97" fmla="*/ 2937055 h 8974061"/>
              <a:gd name="connsiteX98" fmla="*/ 3398456 w 3573562"/>
              <a:gd name="connsiteY98" fmla="*/ 2789571 h 8974061"/>
              <a:gd name="connsiteX99" fmla="*/ 3378792 w 3573562"/>
              <a:gd name="connsiteY99" fmla="*/ 2701081 h 8974061"/>
              <a:gd name="connsiteX100" fmla="*/ 3359127 w 3573562"/>
              <a:gd name="connsiteY100" fmla="*/ 2563429 h 8974061"/>
              <a:gd name="connsiteX101" fmla="*/ 3339463 w 3573562"/>
              <a:gd name="connsiteY101" fmla="*/ 2504435 h 8974061"/>
              <a:gd name="connsiteX102" fmla="*/ 3300134 w 3573562"/>
              <a:gd name="connsiteY102" fmla="*/ 2406113 h 8974061"/>
              <a:gd name="connsiteX103" fmla="*/ 3290301 w 3573562"/>
              <a:gd name="connsiteY103" fmla="*/ 2366784 h 8974061"/>
              <a:gd name="connsiteX104" fmla="*/ 3270637 w 3573562"/>
              <a:gd name="connsiteY104" fmla="*/ 2337287 h 8974061"/>
              <a:gd name="connsiteX105" fmla="*/ 3241140 w 3573562"/>
              <a:gd name="connsiteY105" fmla="*/ 2288126 h 8974061"/>
              <a:gd name="connsiteX106" fmla="*/ 3231308 w 3573562"/>
              <a:gd name="connsiteY106" fmla="*/ 2258629 h 8974061"/>
              <a:gd name="connsiteX107" fmla="*/ 3201811 w 3573562"/>
              <a:gd name="connsiteY107" fmla="*/ 2199635 h 8974061"/>
              <a:gd name="connsiteX108" fmla="*/ 3172314 w 3573562"/>
              <a:gd name="connsiteY108" fmla="*/ 2101313 h 8974061"/>
              <a:gd name="connsiteX109" fmla="*/ 3152650 w 3573562"/>
              <a:gd name="connsiteY109" fmla="*/ 2052152 h 8974061"/>
              <a:gd name="connsiteX110" fmla="*/ 3093656 w 3573562"/>
              <a:gd name="connsiteY110" fmla="*/ 2002990 h 8974061"/>
              <a:gd name="connsiteX111" fmla="*/ 3083824 w 3573562"/>
              <a:gd name="connsiteY111" fmla="*/ 1973494 h 8974061"/>
              <a:gd name="connsiteX112" fmla="*/ 3044495 w 3573562"/>
              <a:gd name="connsiteY112" fmla="*/ 1934164 h 8974061"/>
              <a:gd name="connsiteX113" fmla="*/ 2975669 w 3573562"/>
              <a:gd name="connsiteY113" fmla="*/ 1885003 h 8974061"/>
              <a:gd name="connsiteX114" fmla="*/ 2956005 w 3573562"/>
              <a:gd name="connsiteY114" fmla="*/ 1855506 h 8974061"/>
              <a:gd name="connsiteX115" fmla="*/ 2926508 w 3573562"/>
              <a:gd name="connsiteY115" fmla="*/ 1826010 h 8974061"/>
              <a:gd name="connsiteX116" fmla="*/ 2916676 w 3573562"/>
              <a:gd name="connsiteY116" fmla="*/ 1796513 h 8974061"/>
              <a:gd name="connsiteX117" fmla="*/ 2887179 w 3573562"/>
              <a:gd name="connsiteY117" fmla="*/ 1767016 h 8974061"/>
              <a:gd name="connsiteX118" fmla="*/ 2867514 w 3573562"/>
              <a:gd name="connsiteY118" fmla="*/ 1727687 h 8974061"/>
              <a:gd name="connsiteX119" fmla="*/ 2828185 w 3573562"/>
              <a:gd name="connsiteY119" fmla="*/ 1688358 h 8974061"/>
              <a:gd name="connsiteX120" fmla="*/ 2798689 w 3573562"/>
              <a:gd name="connsiteY120" fmla="*/ 1649029 h 8974061"/>
              <a:gd name="connsiteX121" fmla="*/ 2779024 w 3573562"/>
              <a:gd name="connsiteY121" fmla="*/ 1619532 h 8974061"/>
              <a:gd name="connsiteX122" fmla="*/ 2720030 w 3573562"/>
              <a:gd name="connsiteY122" fmla="*/ 1540874 h 8974061"/>
              <a:gd name="connsiteX123" fmla="*/ 2710198 w 3573562"/>
              <a:gd name="connsiteY123" fmla="*/ 1511377 h 8974061"/>
              <a:gd name="connsiteX124" fmla="*/ 2690534 w 3573562"/>
              <a:gd name="connsiteY124" fmla="*/ 1481881 h 8974061"/>
              <a:gd name="connsiteX125" fmla="*/ 2661037 w 3573562"/>
              <a:gd name="connsiteY125" fmla="*/ 1403223 h 8974061"/>
              <a:gd name="connsiteX126" fmla="*/ 2651205 w 3573562"/>
              <a:gd name="connsiteY126" fmla="*/ 1363894 h 8974061"/>
              <a:gd name="connsiteX127" fmla="*/ 2611876 w 3573562"/>
              <a:gd name="connsiteY127" fmla="*/ 1285235 h 8974061"/>
              <a:gd name="connsiteX128" fmla="*/ 2592211 w 3573562"/>
              <a:gd name="connsiteY128" fmla="*/ 1206577 h 8974061"/>
              <a:gd name="connsiteX129" fmla="*/ 2572547 w 3573562"/>
              <a:gd name="connsiteY129" fmla="*/ 1157416 h 8974061"/>
              <a:gd name="connsiteX130" fmla="*/ 2562714 w 3573562"/>
              <a:gd name="connsiteY130" fmla="*/ 1118087 h 8974061"/>
              <a:gd name="connsiteX131" fmla="*/ 2552882 w 3573562"/>
              <a:gd name="connsiteY131" fmla="*/ 1088590 h 8974061"/>
              <a:gd name="connsiteX132" fmla="*/ 2543050 w 3573562"/>
              <a:gd name="connsiteY132" fmla="*/ 1039429 h 8974061"/>
              <a:gd name="connsiteX133" fmla="*/ 2533218 w 3573562"/>
              <a:gd name="connsiteY133" fmla="*/ 1000100 h 8974061"/>
              <a:gd name="connsiteX134" fmla="*/ 2523385 w 3573562"/>
              <a:gd name="connsiteY134" fmla="*/ 950939 h 8974061"/>
              <a:gd name="connsiteX135" fmla="*/ 2493889 w 3573562"/>
              <a:gd name="connsiteY135" fmla="*/ 921442 h 8974061"/>
              <a:gd name="connsiteX136" fmla="*/ 2474224 w 3573562"/>
              <a:gd name="connsiteY136" fmla="*/ 891945 h 8974061"/>
              <a:gd name="connsiteX137" fmla="*/ 2464392 w 3573562"/>
              <a:gd name="connsiteY137" fmla="*/ 852616 h 8974061"/>
              <a:gd name="connsiteX138" fmla="*/ 2415230 w 3573562"/>
              <a:gd name="connsiteY138" fmla="*/ 773958 h 8974061"/>
              <a:gd name="connsiteX139" fmla="*/ 2385734 w 3573562"/>
              <a:gd name="connsiteY139" fmla="*/ 734629 h 8974061"/>
              <a:gd name="connsiteX140" fmla="*/ 2346405 w 3573562"/>
              <a:gd name="connsiteY140" fmla="*/ 655971 h 8974061"/>
              <a:gd name="connsiteX141" fmla="*/ 2316908 w 3573562"/>
              <a:gd name="connsiteY141" fmla="*/ 636306 h 8974061"/>
              <a:gd name="connsiteX142" fmla="*/ 2248082 w 3573562"/>
              <a:gd name="connsiteY142" fmla="*/ 616642 h 8974061"/>
              <a:gd name="connsiteX143" fmla="*/ 2218585 w 3573562"/>
              <a:gd name="connsiteY143" fmla="*/ 606810 h 8974061"/>
              <a:gd name="connsiteX144" fmla="*/ 2227333 w 3573562"/>
              <a:gd name="connsiteY144" fmla="*/ 94336 h 8974061"/>
              <a:gd name="connsiteX145" fmla="*/ 1908214 w 3573562"/>
              <a:gd name="connsiteY145" fmla="*/ 40791 h 8974061"/>
              <a:gd name="connsiteX146" fmla="*/ 1671132 w 3573562"/>
              <a:gd name="connsiteY146" fmla="*/ 49714 h 8974061"/>
              <a:gd name="connsiteX147" fmla="*/ 1457182 w 3573562"/>
              <a:gd name="connsiteY147" fmla="*/ 58637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48082 w 3573562"/>
              <a:gd name="connsiteY146" fmla="*/ 616642 h 8974061"/>
              <a:gd name="connsiteX147" fmla="*/ 2268041 w 3573562"/>
              <a:gd name="connsiteY147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68041 w 3573562"/>
              <a:gd name="connsiteY146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16908 w 3573562"/>
              <a:gd name="connsiteY144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986033 w 3573562"/>
              <a:gd name="connsiteY137" fmla="*/ 201294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681618 w 3573562"/>
              <a:gd name="connsiteY140" fmla="*/ 70906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101208 h 8980933"/>
              <a:gd name="connsiteX1" fmla="*/ 1908214 w 3573562"/>
              <a:gd name="connsiteY1" fmla="*/ 47663 h 8980933"/>
              <a:gd name="connsiteX2" fmla="*/ 1671132 w 3573562"/>
              <a:gd name="connsiteY2" fmla="*/ 56586 h 8980933"/>
              <a:gd name="connsiteX3" fmla="*/ 1457182 w 3573562"/>
              <a:gd name="connsiteY3" fmla="*/ 65509 h 8980933"/>
              <a:gd name="connsiteX4" fmla="*/ 1165925 w 3573562"/>
              <a:gd name="connsiteY4" fmla="*/ 185158 h 8980933"/>
              <a:gd name="connsiteX5" fmla="*/ 882568 w 3573562"/>
              <a:gd name="connsiteY5" fmla="*/ 449412 h 8980933"/>
              <a:gd name="connsiteX6" fmla="*/ 845555 w 3573562"/>
              <a:gd name="connsiteY6" fmla="*/ 496757 h 8980933"/>
              <a:gd name="connsiteX7" fmla="*/ 822425 w 3573562"/>
              <a:gd name="connsiteY7" fmla="*/ 767520 h 8980933"/>
              <a:gd name="connsiteX8" fmla="*/ 871566 w 3573562"/>
              <a:gd name="connsiteY8" fmla="*/ 977475 h 8980933"/>
              <a:gd name="connsiteX9" fmla="*/ 851901 w 3573562"/>
              <a:gd name="connsiteY9" fmla="*/ 1036469 h 8980933"/>
              <a:gd name="connsiteX10" fmla="*/ 842069 w 3573562"/>
              <a:gd name="connsiteY10" fmla="*/ 1065966 h 8980933"/>
              <a:gd name="connsiteX11" fmla="*/ 812572 w 3573562"/>
              <a:gd name="connsiteY11" fmla="*/ 1075798 h 8980933"/>
              <a:gd name="connsiteX12" fmla="*/ 773243 w 3573562"/>
              <a:gd name="connsiteY12" fmla="*/ 1144624 h 8980933"/>
              <a:gd name="connsiteX13" fmla="*/ 763411 w 3573562"/>
              <a:gd name="connsiteY13" fmla="*/ 1193785 h 8980933"/>
              <a:gd name="connsiteX14" fmla="*/ 753579 w 3573562"/>
              <a:gd name="connsiteY14" fmla="*/ 1567411 h 8980933"/>
              <a:gd name="connsiteX15" fmla="*/ 743747 w 3573562"/>
              <a:gd name="connsiteY15" fmla="*/ 1665733 h 8980933"/>
              <a:gd name="connsiteX16" fmla="*/ 724082 w 3573562"/>
              <a:gd name="connsiteY16" fmla="*/ 1705062 h 8980933"/>
              <a:gd name="connsiteX17" fmla="*/ 684753 w 3573562"/>
              <a:gd name="connsiteY17" fmla="*/ 1773888 h 8980933"/>
              <a:gd name="connsiteX18" fmla="*/ 674921 w 3573562"/>
              <a:gd name="connsiteY18" fmla="*/ 1803385 h 8980933"/>
              <a:gd name="connsiteX19" fmla="*/ 645424 w 3573562"/>
              <a:gd name="connsiteY19" fmla="*/ 1842714 h 8980933"/>
              <a:gd name="connsiteX20" fmla="*/ 606095 w 3573562"/>
              <a:gd name="connsiteY20" fmla="*/ 1901707 h 8980933"/>
              <a:gd name="connsiteX21" fmla="*/ 566766 w 3573562"/>
              <a:gd name="connsiteY21" fmla="*/ 1960701 h 8980933"/>
              <a:gd name="connsiteX22" fmla="*/ 527437 w 3573562"/>
              <a:gd name="connsiteY22" fmla="*/ 2029527 h 8980933"/>
              <a:gd name="connsiteX23" fmla="*/ 488108 w 3573562"/>
              <a:gd name="connsiteY23" fmla="*/ 2147514 h 8980933"/>
              <a:gd name="connsiteX24" fmla="*/ 478276 w 3573562"/>
              <a:gd name="connsiteY24" fmla="*/ 2196675 h 8980933"/>
              <a:gd name="connsiteX25" fmla="*/ 458611 w 3573562"/>
              <a:gd name="connsiteY25" fmla="*/ 2275333 h 8980933"/>
              <a:gd name="connsiteX26" fmla="*/ 448779 w 3573562"/>
              <a:gd name="connsiteY26" fmla="*/ 2334327 h 8980933"/>
              <a:gd name="connsiteX27" fmla="*/ 429114 w 3573562"/>
              <a:gd name="connsiteY27" fmla="*/ 2412985 h 8980933"/>
              <a:gd name="connsiteX28" fmla="*/ 409450 w 3573562"/>
              <a:gd name="connsiteY28" fmla="*/ 2501475 h 8980933"/>
              <a:gd name="connsiteX29" fmla="*/ 399618 w 3573562"/>
              <a:gd name="connsiteY29" fmla="*/ 2550636 h 8980933"/>
              <a:gd name="connsiteX30" fmla="*/ 419282 w 3573562"/>
              <a:gd name="connsiteY30" fmla="*/ 2757114 h 8980933"/>
              <a:gd name="connsiteX31" fmla="*/ 429114 w 3573562"/>
              <a:gd name="connsiteY31" fmla="*/ 2806275 h 8980933"/>
              <a:gd name="connsiteX32" fmla="*/ 419282 w 3573562"/>
              <a:gd name="connsiteY32" fmla="*/ 2963591 h 8980933"/>
              <a:gd name="connsiteX33" fmla="*/ 399618 w 3573562"/>
              <a:gd name="connsiteY33" fmla="*/ 3042249 h 8980933"/>
              <a:gd name="connsiteX34" fmla="*/ 389785 w 3573562"/>
              <a:gd name="connsiteY34" fmla="*/ 3081578 h 8980933"/>
              <a:gd name="connsiteX35" fmla="*/ 320960 w 3573562"/>
              <a:gd name="connsiteY35" fmla="*/ 3170069 h 8980933"/>
              <a:gd name="connsiteX36" fmla="*/ 291463 w 3573562"/>
              <a:gd name="connsiteY36" fmla="*/ 3268391 h 8980933"/>
              <a:gd name="connsiteX37" fmla="*/ 242301 w 3573562"/>
              <a:gd name="connsiteY37" fmla="*/ 3356882 h 8980933"/>
              <a:gd name="connsiteX38" fmla="*/ 232469 w 3573562"/>
              <a:gd name="connsiteY38" fmla="*/ 3415875 h 8980933"/>
              <a:gd name="connsiteX39" fmla="*/ 222637 w 3573562"/>
              <a:gd name="connsiteY39" fmla="*/ 3455204 h 8980933"/>
              <a:gd name="connsiteX40" fmla="*/ 202972 w 3573562"/>
              <a:gd name="connsiteY40" fmla="*/ 3750172 h 8980933"/>
              <a:gd name="connsiteX41" fmla="*/ 193140 w 3573562"/>
              <a:gd name="connsiteY41" fmla="*/ 3828830 h 8980933"/>
              <a:gd name="connsiteX42" fmla="*/ 173476 w 3573562"/>
              <a:gd name="connsiteY42" fmla="*/ 4123798 h 8980933"/>
              <a:gd name="connsiteX43" fmla="*/ 143979 w 3573562"/>
              <a:gd name="connsiteY43" fmla="*/ 4222120 h 8980933"/>
              <a:gd name="connsiteX44" fmla="*/ 114482 w 3573562"/>
              <a:gd name="connsiteY44" fmla="*/ 4320443 h 8980933"/>
              <a:gd name="connsiteX45" fmla="*/ 104650 w 3573562"/>
              <a:gd name="connsiteY45" fmla="*/ 4379436 h 8980933"/>
              <a:gd name="connsiteX46" fmla="*/ 94818 w 3573562"/>
              <a:gd name="connsiteY46" fmla="*/ 4566249 h 8980933"/>
              <a:gd name="connsiteX47" fmla="*/ 84985 w 3573562"/>
              <a:gd name="connsiteY47" fmla="*/ 4595746 h 8980933"/>
              <a:gd name="connsiteX48" fmla="*/ 75153 w 3573562"/>
              <a:gd name="connsiteY48" fmla="*/ 4703901 h 8980933"/>
              <a:gd name="connsiteX49" fmla="*/ 65321 w 3573562"/>
              <a:gd name="connsiteY49" fmla="*/ 4782559 h 8980933"/>
              <a:gd name="connsiteX50" fmla="*/ 45656 w 3573562"/>
              <a:gd name="connsiteY50" fmla="*/ 4871049 h 8980933"/>
              <a:gd name="connsiteX51" fmla="*/ 35824 w 3573562"/>
              <a:gd name="connsiteY51" fmla="*/ 4900546 h 8980933"/>
              <a:gd name="connsiteX52" fmla="*/ 16160 w 3573562"/>
              <a:gd name="connsiteY52" fmla="*/ 4969372 h 8980933"/>
              <a:gd name="connsiteX53" fmla="*/ 6327 w 3573562"/>
              <a:gd name="connsiteY53" fmla="*/ 5077527 h 8980933"/>
              <a:gd name="connsiteX54" fmla="*/ 25992 w 3573562"/>
              <a:gd name="connsiteY54" fmla="*/ 5323333 h 8980933"/>
              <a:gd name="connsiteX55" fmla="*/ 35824 w 3573562"/>
              <a:gd name="connsiteY55" fmla="*/ 5352830 h 8980933"/>
              <a:gd name="connsiteX56" fmla="*/ 55489 w 3573562"/>
              <a:gd name="connsiteY56" fmla="*/ 5470817 h 8980933"/>
              <a:gd name="connsiteX57" fmla="*/ 104650 w 3573562"/>
              <a:gd name="connsiteY57" fmla="*/ 5578972 h 8980933"/>
              <a:gd name="connsiteX58" fmla="*/ 134147 w 3573562"/>
              <a:gd name="connsiteY58" fmla="*/ 5677295 h 8980933"/>
              <a:gd name="connsiteX59" fmla="*/ 143979 w 3573562"/>
              <a:gd name="connsiteY59" fmla="*/ 5755953 h 8980933"/>
              <a:gd name="connsiteX60" fmla="*/ 173476 w 3573562"/>
              <a:gd name="connsiteY60" fmla="*/ 5854275 h 8980933"/>
              <a:gd name="connsiteX61" fmla="*/ 193140 w 3573562"/>
              <a:gd name="connsiteY61" fmla="*/ 5972262 h 8980933"/>
              <a:gd name="connsiteX62" fmla="*/ 202972 w 3573562"/>
              <a:gd name="connsiteY62" fmla="*/ 6100082 h 8980933"/>
              <a:gd name="connsiteX63" fmla="*/ 212805 w 3573562"/>
              <a:gd name="connsiteY63" fmla="*/ 6168907 h 8980933"/>
              <a:gd name="connsiteX64" fmla="*/ 252134 w 3573562"/>
              <a:gd name="connsiteY64" fmla="*/ 6227901 h 8980933"/>
              <a:gd name="connsiteX65" fmla="*/ 281630 w 3573562"/>
              <a:gd name="connsiteY65" fmla="*/ 6286895 h 8980933"/>
              <a:gd name="connsiteX66" fmla="*/ 311127 w 3573562"/>
              <a:gd name="connsiteY66" fmla="*/ 6375385 h 8980933"/>
              <a:gd name="connsiteX67" fmla="*/ 320960 w 3573562"/>
              <a:gd name="connsiteY67" fmla="*/ 6404882 h 8980933"/>
              <a:gd name="connsiteX68" fmla="*/ 360289 w 3573562"/>
              <a:gd name="connsiteY68" fmla="*/ 6463875 h 8980933"/>
              <a:gd name="connsiteX69" fmla="*/ 389785 w 3573562"/>
              <a:gd name="connsiteY69" fmla="*/ 6483540 h 8980933"/>
              <a:gd name="connsiteX70" fmla="*/ 399618 w 3573562"/>
              <a:gd name="connsiteY70" fmla="*/ 6513036 h 8980933"/>
              <a:gd name="connsiteX71" fmla="*/ 488108 w 3573562"/>
              <a:gd name="connsiteY71" fmla="*/ 6581862 h 8980933"/>
              <a:gd name="connsiteX72" fmla="*/ 547101 w 3573562"/>
              <a:gd name="connsiteY72" fmla="*/ 6886662 h 8980933"/>
              <a:gd name="connsiteX73" fmla="*/ 783076 w 3573562"/>
              <a:gd name="connsiteY73" fmla="*/ 8135359 h 8980933"/>
              <a:gd name="connsiteX74" fmla="*/ 960056 w 3573562"/>
              <a:gd name="connsiteY74" fmla="*/ 8813785 h 8980933"/>
              <a:gd name="connsiteX75" fmla="*/ 1205862 w 3573562"/>
              <a:gd name="connsiteY75" fmla="*/ 8912107 h 8980933"/>
              <a:gd name="connsiteX76" fmla="*/ 1461501 w 3573562"/>
              <a:gd name="connsiteY76" fmla="*/ 8980933 h 8980933"/>
              <a:gd name="connsiteX77" fmla="*/ 2818353 w 3573562"/>
              <a:gd name="connsiteY77" fmla="*/ 6935824 h 8980933"/>
              <a:gd name="connsiteX78" fmla="*/ 2847850 w 3573562"/>
              <a:gd name="connsiteY78" fmla="*/ 6906327 h 8980933"/>
              <a:gd name="connsiteX79" fmla="*/ 2877347 w 3573562"/>
              <a:gd name="connsiteY79" fmla="*/ 6798172 h 8980933"/>
              <a:gd name="connsiteX80" fmla="*/ 2887179 w 3573562"/>
              <a:gd name="connsiteY80" fmla="*/ 6749011 h 8980933"/>
              <a:gd name="connsiteX81" fmla="*/ 2926508 w 3573562"/>
              <a:gd name="connsiteY81" fmla="*/ 6670353 h 8980933"/>
              <a:gd name="connsiteX82" fmla="*/ 2956005 w 3573562"/>
              <a:gd name="connsiteY82" fmla="*/ 6660520 h 8980933"/>
              <a:gd name="connsiteX83" fmla="*/ 3054327 w 3573562"/>
              <a:gd name="connsiteY83" fmla="*/ 6542533 h 8980933"/>
              <a:gd name="connsiteX84" fmla="*/ 3073992 w 3573562"/>
              <a:gd name="connsiteY84" fmla="*/ 6513036 h 8980933"/>
              <a:gd name="connsiteX85" fmla="*/ 3093656 w 3573562"/>
              <a:gd name="connsiteY85" fmla="*/ 6483540 h 8980933"/>
              <a:gd name="connsiteX86" fmla="*/ 3211643 w 3573562"/>
              <a:gd name="connsiteY86" fmla="*/ 6404882 h 8980933"/>
              <a:gd name="connsiteX87" fmla="*/ 3309966 w 3573562"/>
              <a:gd name="connsiteY87" fmla="*/ 6296727 h 8980933"/>
              <a:gd name="connsiteX88" fmla="*/ 3319798 w 3573562"/>
              <a:gd name="connsiteY88" fmla="*/ 6257398 h 8980933"/>
              <a:gd name="connsiteX89" fmla="*/ 3339463 w 3573562"/>
              <a:gd name="connsiteY89" fmla="*/ 6159075 h 8980933"/>
              <a:gd name="connsiteX90" fmla="*/ 3349295 w 3573562"/>
              <a:gd name="connsiteY90" fmla="*/ 6001759 h 8980933"/>
              <a:gd name="connsiteX91" fmla="*/ 3319798 w 3573562"/>
              <a:gd name="connsiteY91" fmla="*/ 5549475 h 8980933"/>
              <a:gd name="connsiteX92" fmla="*/ 3290301 w 3573562"/>
              <a:gd name="connsiteY92" fmla="*/ 5392159 h 8980933"/>
              <a:gd name="connsiteX93" fmla="*/ 3280469 w 3573562"/>
              <a:gd name="connsiteY93" fmla="*/ 5313501 h 8980933"/>
              <a:gd name="connsiteX94" fmla="*/ 3300134 w 3573562"/>
              <a:gd name="connsiteY94" fmla="*/ 4930043 h 8980933"/>
              <a:gd name="connsiteX95" fmla="*/ 3309966 w 3573562"/>
              <a:gd name="connsiteY95" fmla="*/ 4821888 h 8980933"/>
              <a:gd name="connsiteX96" fmla="*/ 3319798 w 3573562"/>
              <a:gd name="connsiteY96" fmla="*/ 4595746 h 8980933"/>
              <a:gd name="connsiteX97" fmla="*/ 3329630 w 3573562"/>
              <a:gd name="connsiteY97" fmla="*/ 4507256 h 8980933"/>
              <a:gd name="connsiteX98" fmla="*/ 3349295 w 3573562"/>
              <a:gd name="connsiteY98" fmla="*/ 4330275 h 8980933"/>
              <a:gd name="connsiteX99" fmla="*/ 3378792 w 3573562"/>
              <a:gd name="connsiteY99" fmla="*/ 3986146 h 8980933"/>
              <a:gd name="connsiteX100" fmla="*/ 3408289 w 3573562"/>
              <a:gd name="connsiteY100" fmla="*/ 2943927 h 8980933"/>
              <a:gd name="connsiteX101" fmla="*/ 3398456 w 3573562"/>
              <a:gd name="connsiteY101" fmla="*/ 2796443 h 8980933"/>
              <a:gd name="connsiteX102" fmla="*/ 3378792 w 3573562"/>
              <a:gd name="connsiteY102" fmla="*/ 2707953 h 8980933"/>
              <a:gd name="connsiteX103" fmla="*/ 3359127 w 3573562"/>
              <a:gd name="connsiteY103" fmla="*/ 2570301 h 8980933"/>
              <a:gd name="connsiteX104" fmla="*/ 3339463 w 3573562"/>
              <a:gd name="connsiteY104" fmla="*/ 2511307 h 8980933"/>
              <a:gd name="connsiteX105" fmla="*/ 3300134 w 3573562"/>
              <a:gd name="connsiteY105" fmla="*/ 2412985 h 8980933"/>
              <a:gd name="connsiteX106" fmla="*/ 3290301 w 3573562"/>
              <a:gd name="connsiteY106" fmla="*/ 2373656 h 8980933"/>
              <a:gd name="connsiteX107" fmla="*/ 3270637 w 3573562"/>
              <a:gd name="connsiteY107" fmla="*/ 2344159 h 8980933"/>
              <a:gd name="connsiteX108" fmla="*/ 3241140 w 3573562"/>
              <a:gd name="connsiteY108" fmla="*/ 2294998 h 8980933"/>
              <a:gd name="connsiteX109" fmla="*/ 3231308 w 3573562"/>
              <a:gd name="connsiteY109" fmla="*/ 2265501 h 8980933"/>
              <a:gd name="connsiteX110" fmla="*/ 3201811 w 3573562"/>
              <a:gd name="connsiteY110" fmla="*/ 2206507 h 8980933"/>
              <a:gd name="connsiteX111" fmla="*/ 3172314 w 3573562"/>
              <a:gd name="connsiteY111" fmla="*/ 2108185 h 8980933"/>
              <a:gd name="connsiteX112" fmla="*/ 3152650 w 3573562"/>
              <a:gd name="connsiteY112" fmla="*/ 2059024 h 8980933"/>
              <a:gd name="connsiteX113" fmla="*/ 3093656 w 3573562"/>
              <a:gd name="connsiteY113" fmla="*/ 2009862 h 8980933"/>
              <a:gd name="connsiteX114" fmla="*/ 3083824 w 3573562"/>
              <a:gd name="connsiteY114" fmla="*/ 1980366 h 8980933"/>
              <a:gd name="connsiteX115" fmla="*/ 3044495 w 3573562"/>
              <a:gd name="connsiteY115" fmla="*/ 1941036 h 8980933"/>
              <a:gd name="connsiteX116" fmla="*/ 2975669 w 3573562"/>
              <a:gd name="connsiteY116" fmla="*/ 1891875 h 8980933"/>
              <a:gd name="connsiteX117" fmla="*/ 2956005 w 3573562"/>
              <a:gd name="connsiteY117" fmla="*/ 1862378 h 8980933"/>
              <a:gd name="connsiteX118" fmla="*/ 2926508 w 3573562"/>
              <a:gd name="connsiteY118" fmla="*/ 1832882 h 8980933"/>
              <a:gd name="connsiteX119" fmla="*/ 2916676 w 3573562"/>
              <a:gd name="connsiteY119" fmla="*/ 1803385 h 8980933"/>
              <a:gd name="connsiteX120" fmla="*/ 2887179 w 3573562"/>
              <a:gd name="connsiteY120" fmla="*/ 1773888 h 8980933"/>
              <a:gd name="connsiteX121" fmla="*/ 2867514 w 3573562"/>
              <a:gd name="connsiteY121" fmla="*/ 1734559 h 8980933"/>
              <a:gd name="connsiteX122" fmla="*/ 2828185 w 3573562"/>
              <a:gd name="connsiteY122" fmla="*/ 1695230 h 8980933"/>
              <a:gd name="connsiteX123" fmla="*/ 2798689 w 3573562"/>
              <a:gd name="connsiteY123" fmla="*/ 1655901 h 8980933"/>
              <a:gd name="connsiteX124" fmla="*/ 2779024 w 3573562"/>
              <a:gd name="connsiteY124" fmla="*/ 1626404 h 8980933"/>
              <a:gd name="connsiteX125" fmla="*/ 2720030 w 3573562"/>
              <a:gd name="connsiteY125" fmla="*/ 1547746 h 8980933"/>
              <a:gd name="connsiteX126" fmla="*/ 2710198 w 3573562"/>
              <a:gd name="connsiteY126" fmla="*/ 1518249 h 8980933"/>
              <a:gd name="connsiteX127" fmla="*/ 2690534 w 3573562"/>
              <a:gd name="connsiteY127" fmla="*/ 1488753 h 8980933"/>
              <a:gd name="connsiteX128" fmla="*/ 2661037 w 3573562"/>
              <a:gd name="connsiteY128" fmla="*/ 1410095 h 8980933"/>
              <a:gd name="connsiteX129" fmla="*/ 2651205 w 3573562"/>
              <a:gd name="connsiteY129" fmla="*/ 1370766 h 8980933"/>
              <a:gd name="connsiteX130" fmla="*/ 2611876 w 3573562"/>
              <a:gd name="connsiteY130" fmla="*/ 1292107 h 8980933"/>
              <a:gd name="connsiteX131" fmla="*/ 2592211 w 3573562"/>
              <a:gd name="connsiteY131" fmla="*/ 1213449 h 8980933"/>
              <a:gd name="connsiteX132" fmla="*/ 2572547 w 3573562"/>
              <a:gd name="connsiteY132" fmla="*/ 1164288 h 8980933"/>
              <a:gd name="connsiteX133" fmla="*/ 2562714 w 3573562"/>
              <a:gd name="connsiteY133" fmla="*/ 1124959 h 8980933"/>
              <a:gd name="connsiteX134" fmla="*/ 2552882 w 3573562"/>
              <a:gd name="connsiteY134" fmla="*/ 1095462 h 8980933"/>
              <a:gd name="connsiteX135" fmla="*/ 2543050 w 3573562"/>
              <a:gd name="connsiteY135" fmla="*/ 1046301 h 8980933"/>
              <a:gd name="connsiteX136" fmla="*/ 2533218 w 3573562"/>
              <a:gd name="connsiteY136" fmla="*/ 1006972 h 8980933"/>
              <a:gd name="connsiteX137" fmla="*/ 2807800 w 3573562"/>
              <a:gd name="connsiteY137" fmla="*/ 476032 h 8980933"/>
              <a:gd name="connsiteX138" fmla="*/ 2986033 w 3573562"/>
              <a:gd name="connsiteY138" fmla="*/ 208166 h 8980933"/>
              <a:gd name="connsiteX139" fmla="*/ 2770415 w 3573562"/>
              <a:gd name="connsiteY139" fmla="*/ 80501 h 8980933"/>
              <a:gd name="connsiteX140" fmla="*/ 2681618 w 3573562"/>
              <a:gd name="connsiteY140" fmla="*/ 77778 h 8980933"/>
              <a:gd name="connsiteX141" fmla="*/ 2602654 w 3573562"/>
              <a:gd name="connsiteY141" fmla="*/ 47372 h 8980933"/>
              <a:gd name="connsiteX142" fmla="*/ 2537539 w 3573562"/>
              <a:gd name="connsiteY142" fmla="*/ 13335 h 8980933"/>
              <a:gd name="connsiteX143" fmla="*/ 2385734 w 3573562"/>
              <a:gd name="connsiteY143" fmla="*/ 741501 h 8980933"/>
              <a:gd name="connsiteX144" fmla="*/ 2346405 w 3573562"/>
              <a:gd name="connsiteY144" fmla="*/ 662843 h 8980933"/>
              <a:gd name="connsiteX145" fmla="*/ 2338179 w 3573562"/>
              <a:gd name="connsiteY145" fmla="*/ 402221 h 8980933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38179 w 3573562"/>
              <a:gd name="connsiteY145" fmla="*/ 43568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086158 w 3573562"/>
              <a:gd name="connsiteY4" fmla="*/ 49060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812 h 9014537"/>
              <a:gd name="connsiteX1" fmla="*/ 1908214 w 3573562"/>
              <a:gd name="connsiteY1" fmla="*/ 81267 h 9014537"/>
              <a:gd name="connsiteX2" fmla="*/ 1671132 w 3573562"/>
              <a:gd name="connsiteY2" fmla="*/ 90190 h 9014537"/>
              <a:gd name="connsiteX3" fmla="*/ 1457182 w 3573562"/>
              <a:gd name="connsiteY3" fmla="*/ 99113 h 9014537"/>
              <a:gd name="connsiteX4" fmla="*/ 1086158 w 3573562"/>
              <a:gd name="connsiteY4" fmla="*/ 49199 h 9014537"/>
              <a:gd name="connsiteX5" fmla="*/ 808119 w 3573562"/>
              <a:gd name="connsiteY5" fmla="*/ 81420 h 9014537"/>
              <a:gd name="connsiteX6" fmla="*/ 845555 w 3573562"/>
              <a:gd name="connsiteY6" fmla="*/ 530361 h 9014537"/>
              <a:gd name="connsiteX7" fmla="*/ 822425 w 3573562"/>
              <a:gd name="connsiteY7" fmla="*/ 801124 h 9014537"/>
              <a:gd name="connsiteX8" fmla="*/ 871566 w 3573562"/>
              <a:gd name="connsiteY8" fmla="*/ 1011079 h 9014537"/>
              <a:gd name="connsiteX9" fmla="*/ 851901 w 3573562"/>
              <a:gd name="connsiteY9" fmla="*/ 1070073 h 9014537"/>
              <a:gd name="connsiteX10" fmla="*/ 842069 w 3573562"/>
              <a:gd name="connsiteY10" fmla="*/ 1099570 h 9014537"/>
              <a:gd name="connsiteX11" fmla="*/ 812572 w 3573562"/>
              <a:gd name="connsiteY11" fmla="*/ 1109402 h 9014537"/>
              <a:gd name="connsiteX12" fmla="*/ 773243 w 3573562"/>
              <a:gd name="connsiteY12" fmla="*/ 1178228 h 9014537"/>
              <a:gd name="connsiteX13" fmla="*/ 763411 w 3573562"/>
              <a:gd name="connsiteY13" fmla="*/ 1227389 h 9014537"/>
              <a:gd name="connsiteX14" fmla="*/ 753579 w 3573562"/>
              <a:gd name="connsiteY14" fmla="*/ 1601015 h 9014537"/>
              <a:gd name="connsiteX15" fmla="*/ 743747 w 3573562"/>
              <a:gd name="connsiteY15" fmla="*/ 1699337 h 9014537"/>
              <a:gd name="connsiteX16" fmla="*/ 724082 w 3573562"/>
              <a:gd name="connsiteY16" fmla="*/ 1738666 h 9014537"/>
              <a:gd name="connsiteX17" fmla="*/ 684753 w 3573562"/>
              <a:gd name="connsiteY17" fmla="*/ 1807492 h 9014537"/>
              <a:gd name="connsiteX18" fmla="*/ 674921 w 3573562"/>
              <a:gd name="connsiteY18" fmla="*/ 1836989 h 9014537"/>
              <a:gd name="connsiteX19" fmla="*/ 645424 w 3573562"/>
              <a:gd name="connsiteY19" fmla="*/ 1876318 h 9014537"/>
              <a:gd name="connsiteX20" fmla="*/ 606095 w 3573562"/>
              <a:gd name="connsiteY20" fmla="*/ 1935311 h 9014537"/>
              <a:gd name="connsiteX21" fmla="*/ 566766 w 3573562"/>
              <a:gd name="connsiteY21" fmla="*/ 1994305 h 9014537"/>
              <a:gd name="connsiteX22" fmla="*/ 527437 w 3573562"/>
              <a:gd name="connsiteY22" fmla="*/ 2063131 h 9014537"/>
              <a:gd name="connsiteX23" fmla="*/ 488108 w 3573562"/>
              <a:gd name="connsiteY23" fmla="*/ 2181118 h 9014537"/>
              <a:gd name="connsiteX24" fmla="*/ 478276 w 3573562"/>
              <a:gd name="connsiteY24" fmla="*/ 2230279 h 9014537"/>
              <a:gd name="connsiteX25" fmla="*/ 458611 w 3573562"/>
              <a:gd name="connsiteY25" fmla="*/ 2308937 h 9014537"/>
              <a:gd name="connsiteX26" fmla="*/ 448779 w 3573562"/>
              <a:gd name="connsiteY26" fmla="*/ 2367931 h 9014537"/>
              <a:gd name="connsiteX27" fmla="*/ 429114 w 3573562"/>
              <a:gd name="connsiteY27" fmla="*/ 2446589 h 9014537"/>
              <a:gd name="connsiteX28" fmla="*/ 409450 w 3573562"/>
              <a:gd name="connsiteY28" fmla="*/ 2535079 h 9014537"/>
              <a:gd name="connsiteX29" fmla="*/ 399618 w 3573562"/>
              <a:gd name="connsiteY29" fmla="*/ 2584240 h 9014537"/>
              <a:gd name="connsiteX30" fmla="*/ 419282 w 3573562"/>
              <a:gd name="connsiteY30" fmla="*/ 2790718 h 9014537"/>
              <a:gd name="connsiteX31" fmla="*/ 429114 w 3573562"/>
              <a:gd name="connsiteY31" fmla="*/ 2839879 h 9014537"/>
              <a:gd name="connsiteX32" fmla="*/ 419282 w 3573562"/>
              <a:gd name="connsiteY32" fmla="*/ 2997195 h 9014537"/>
              <a:gd name="connsiteX33" fmla="*/ 399618 w 3573562"/>
              <a:gd name="connsiteY33" fmla="*/ 3075853 h 9014537"/>
              <a:gd name="connsiteX34" fmla="*/ 389785 w 3573562"/>
              <a:gd name="connsiteY34" fmla="*/ 3115182 h 9014537"/>
              <a:gd name="connsiteX35" fmla="*/ 320960 w 3573562"/>
              <a:gd name="connsiteY35" fmla="*/ 3203673 h 9014537"/>
              <a:gd name="connsiteX36" fmla="*/ 291463 w 3573562"/>
              <a:gd name="connsiteY36" fmla="*/ 3301995 h 9014537"/>
              <a:gd name="connsiteX37" fmla="*/ 242301 w 3573562"/>
              <a:gd name="connsiteY37" fmla="*/ 3390486 h 9014537"/>
              <a:gd name="connsiteX38" fmla="*/ 232469 w 3573562"/>
              <a:gd name="connsiteY38" fmla="*/ 3449479 h 9014537"/>
              <a:gd name="connsiteX39" fmla="*/ 222637 w 3573562"/>
              <a:gd name="connsiteY39" fmla="*/ 3488808 h 9014537"/>
              <a:gd name="connsiteX40" fmla="*/ 202972 w 3573562"/>
              <a:gd name="connsiteY40" fmla="*/ 3783776 h 9014537"/>
              <a:gd name="connsiteX41" fmla="*/ 193140 w 3573562"/>
              <a:gd name="connsiteY41" fmla="*/ 3862434 h 9014537"/>
              <a:gd name="connsiteX42" fmla="*/ 173476 w 3573562"/>
              <a:gd name="connsiteY42" fmla="*/ 4157402 h 9014537"/>
              <a:gd name="connsiteX43" fmla="*/ 143979 w 3573562"/>
              <a:gd name="connsiteY43" fmla="*/ 4255724 h 9014537"/>
              <a:gd name="connsiteX44" fmla="*/ 114482 w 3573562"/>
              <a:gd name="connsiteY44" fmla="*/ 4354047 h 9014537"/>
              <a:gd name="connsiteX45" fmla="*/ 104650 w 3573562"/>
              <a:gd name="connsiteY45" fmla="*/ 4413040 h 9014537"/>
              <a:gd name="connsiteX46" fmla="*/ 94818 w 3573562"/>
              <a:gd name="connsiteY46" fmla="*/ 4599853 h 9014537"/>
              <a:gd name="connsiteX47" fmla="*/ 84985 w 3573562"/>
              <a:gd name="connsiteY47" fmla="*/ 4629350 h 9014537"/>
              <a:gd name="connsiteX48" fmla="*/ 75153 w 3573562"/>
              <a:gd name="connsiteY48" fmla="*/ 4737505 h 9014537"/>
              <a:gd name="connsiteX49" fmla="*/ 65321 w 3573562"/>
              <a:gd name="connsiteY49" fmla="*/ 4816163 h 9014537"/>
              <a:gd name="connsiteX50" fmla="*/ 45656 w 3573562"/>
              <a:gd name="connsiteY50" fmla="*/ 4904653 h 9014537"/>
              <a:gd name="connsiteX51" fmla="*/ 35824 w 3573562"/>
              <a:gd name="connsiteY51" fmla="*/ 4934150 h 9014537"/>
              <a:gd name="connsiteX52" fmla="*/ 16160 w 3573562"/>
              <a:gd name="connsiteY52" fmla="*/ 5002976 h 9014537"/>
              <a:gd name="connsiteX53" fmla="*/ 6327 w 3573562"/>
              <a:gd name="connsiteY53" fmla="*/ 5111131 h 9014537"/>
              <a:gd name="connsiteX54" fmla="*/ 25992 w 3573562"/>
              <a:gd name="connsiteY54" fmla="*/ 5356937 h 9014537"/>
              <a:gd name="connsiteX55" fmla="*/ 35824 w 3573562"/>
              <a:gd name="connsiteY55" fmla="*/ 5386434 h 9014537"/>
              <a:gd name="connsiteX56" fmla="*/ 55489 w 3573562"/>
              <a:gd name="connsiteY56" fmla="*/ 5504421 h 9014537"/>
              <a:gd name="connsiteX57" fmla="*/ 104650 w 3573562"/>
              <a:gd name="connsiteY57" fmla="*/ 5612576 h 9014537"/>
              <a:gd name="connsiteX58" fmla="*/ 134147 w 3573562"/>
              <a:gd name="connsiteY58" fmla="*/ 5710899 h 9014537"/>
              <a:gd name="connsiteX59" fmla="*/ 143979 w 3573562"/>
              <a:gd name="connsiteY59" fmla="*/ 5789557 h 9014537"/>
              <a:gd name="connsiteX60" fmla="*/ 173476 w 3573562"/>
              <a:gd name="connsiteY60" fmla="*/ 5887879 h 9014537"/>
              <a:gd name="connsiteX61" fmla="*/ 193140 w 3573562"/>
              <a:gd name="connsiteY61" fmla="*/ 6005866 h 9014537"/>
              <a:gd name="connsiteX62" fmla="*/ 202972 w 3573562"/>
              <a:gd name="connsiteY62" fmla="*/ 6133686 h 9014537"/>
              <a:gd name="connsiteX63" fmla="*/ 212805 w 3573562"/>
              <a:gd name="connsiteY63" fmla="*/ 6202511 h 9014537"/>
              <a:gd name="connsiteX64" fmla="*/ 252134 w 3573562"/>
              <a:gd name="connsiteY64" fmla="*/ 6261505 h 9014537"/>
              <a:gd name="connsiteX65" fmla="*/ 281630 w 3573562"/>
              <a:gd name="connsiteY65" fmla="*/ 6320499 h 9014537"/>
              <a:gd name="connsiteX66" fmla="*/ 311127 w 3573562"/>
              <a:gd name="connsiteY66" fmla="*/ 6408989 h 9014537"/>
              <a:gd name="connsiteX67" fmla="*/ 320960 w 3573562"/>
              <a:gd name="connsiteY67" fmla="*/ 6438486 h 9014537"/>
              <a:gd name="connsiteX68" fmla="*/ 360289 w 3573562"/>
              <a:gd name="connsiteY68" fmla="*/ 6497479 h 9014537"/>
              <a:gd name="connsiteX69" fmla="*/ 389785 w 3573562"/>
              <a:gd name="connsiteY69" fmla="*/ 6517144 h 9014537"/>
              <a:gd name="connsiteX70" fmla="*/ 399618 w 3573562"/>
              <a:gd name="connsiteY70" fmla="*/ 6546640 h 9014537"/>
              <a:gd name="connsiteX71" fmla="*/ 488108 w 3573562"/>
              <a:gd name="connsiteY71" fmla="*/ 6615466 h 9014537"/>
              <a:gd name="connsiteX72" fmla="*/ 547101 w 3573562"/>
              <a:gd name="connsiteY72" fmla="*/ 6920266 h 9014537"/>
              <a:gd name="connsiteX73" fmla="*/ 783076 w 3573562"/>
              <a:gd name="connsiteY73" fmla="*/ 8168963 h 9014537"/>
              <a:gd name="connsiteX74" fmla="*/ 960056 w 3573562"/>
              <a:gd name="connsiteY74" fmla="*/ 8847389 h 9014537"/>
              <a:gd name="connsiteX75" fmla="*/ 1205862 w 3573562"/>
              <a:gd name="connsiteY75" fmla="*/ 8945711 h 9014537"/>
              <a:gd name="connsiteX76" fmla="*/ 1461501 w 3573562"/>
              <a:gd name="connsiteY76" fmla="*/ 9014537 h 9014537"/>
              <a:gd name="connsiteX77" fmla="*/ 2818353 w 3573562"/>
              <a:gd name="connsiteY77" fmla="*/ 6969428 h 9014537"/>
              <a:gd name="connsiteX78" fmla="*/ 2847850 w 3573562"/>
              <a:gd name="connsiteY78" fmla="*/ 6939931 h 9014537"/>
              <a:gd name="connsiteX79" fmla="*/ 2877347 w 3573562"/>
              <a:gd name="connsiteY79" fmla="*/ 6831776 h 9014537"/>
              <a:gd name="connsiteX80" fmla="*/ 2887179 w 3573562"/>
              <a:gd name="connsiteY80" fmla="*/ 6782615 h 9014537"/>
              <a:gd name="connsiteX81" fmla="*/ 2926508 w 3573562"/>
              <a:gd name="connsiteY81" fmla="*/ 6703957 h 9014537"/>
              <a:gd name="connsiteX82" fmla="*/ 2956005 w 3573562"/>
              <a:gd name="connsiteY82" fmla="*/ 6694124 h 9014537"/>
              <a:gd name="connsiteX83" fmla="*/ 3054327 w 3573562"/>
              <a:gd name="connsiteY83" fmla="*/ 6576137 h 9014537"/>
              <a:gd name="connsiteX84" fmla="*/ 3073992 w 3573562"/>
              <a:gd name="connsiteY84" fmla="*/ 6546640 h 9014537"/>
              <a:gd name="connsiteX85" fmla="*/ 3093656 w 3573562"/>
              <a:gd name="connsiteY85" fmla="*/ 6517144 h 9014537"/>
              <a:gd name="connsiteX86" fmla="*/ 3211643 w 3573562"/>
              <a:gd name="connsiteY86" fmla="*/ 6438486 h 9014537"/>
              <a:gd name="connsiteX87" fmla="*/ 3309966 w 3573562"/>
              <a:gd name="connsiteY87" fmla="*/ 6330331 h 9014537"/>
              <a:gd name="connsiteX88" fmla="*/ 3319798 w 3573562"/>
              <a:gd name="connsiteY88" fmla="*/ 6291002 h 9014537"/>
              <a:gd name="connsiteX89" fmla="*/ 3339463 w 3573562"/>
              <a:gd name="connsiteY89" fmla="*/ 6192679 h 9014537"/>
              <a:gd name="connsiteX90" fmla="*/ 3349295 w 3573562"/>
              <a:gd name="connsiteY90" fmla="*/ 6035363 h 9014537"/>
              <a:gd name="connsiteX91" fmla="*/ 3319798 w 3573562"/>
              <a:gd name="connsiteY91" fmla="*/ 5583079 h 9014537"/>
              <a:gd name="connsiteX92" fmla="*/ 3290301 w 3573562"/>
              <a:gd name="connsiteY92" fmla="*/ 5425763 h 9014537"/>
              <a:gd name="connsiteX93" fmla="*/ 3280469 w 3573562"/>
              <a:gd name="connsiteY93" fmla="*/ 5347105 h 9014537"/>
              <a:gd name="connsiteX94" fmla="*/ 3300134 w 3573562"/>
              <a:gd name="connsiteY94" fmla="*/ 4963647 h 9014537"/>
              <a:gd name="connsiteX95" fmla="*/ 3309966 w 3573562"/>
              <a:gd name="connsiteY95" fmla="*/ 4855492 h 9014537"/>
              <a:gd name="connsiteX96" fmla="*/ 3319798 w 3573562"/>
              <a:gd name="connsiteY96" fmla="*/ 4629350 h 9014537"/>
              <a:gd name="connsiteX97" fmla="*/ 3329630 w 3573562"/>
              <a:gd name="connsiteY97" fmla="*/ 4540860 h 9014537"/>
              <a:gd name="connsiteX98" fmla="*/ 3349295 w 3573562"/>
              <a:gd name="connsiteY98" fmla="*/ 4363879 h 9014537"/>
              <a:gd name="connsiteX99" fmla="*/ 3378792 w 3573562"/>
              <a:gd name="connsiteY99" fmla="*/ 4019750 h 9014537"/>
              <a:gd name="connsiteX100" fmla="*/ 3408289 w 3573562"/>
              <a:gd name="connsiteY100" fmla="*/ 2977531 h 9014537"/>
              <a:gd name="connsiteX101" fmla="*/ 3398456 w 3573562"/>
              <a:gd name="connsiteY101" fmla="*/ 2830047 h 9014537"/>
              <a:gd name="connsiteX102" fmla="*/ 3378792 w 3573562"/>
              <a:gd name="connsiteY102" fmla="*/ 2741557 h 9014537"/>
              <a:gd name="connsiteX103" fmla="*/ 3359127 w 3573562"/>
              <a:gd name="connsiteY103" fmla="*/ 2603905 h 9014537"/>
              <a:gd name="connsiteX104" fmla="*/ 3339463 w 3573562"/>
              <a:gd name="connsiteY104" fmla="*/ 2544911 h 9014537"/>
              <a:gd name="connsiteX105" fmla="*/ 3300134 w 3573562"/>
              <a:gd name="connsiteY105" fmla="*/ 2446589 h 9014537"/>
              <a:gd name="connsiteX106" fmla="*/ 3290301 w 3573562"/>
              <a:gd name="connsiteY106" fmla="*/ 2407260 h 9014537"/>
              <a:gd name="connsiteX107" fmla="*/ 3270637 w 3573562"/>
              <a:gd name="connsiteY107" fmla="*/ 2377763 h 9014537"/>
              <a:gd name="connsiteX108" fmla="*/ 3241140 w 3573562"/>
              <a:gd name="connsiteY108" fmla="*/ 2328602 h 9014537"/>
              <a:gd name="connsiteX109" fmla="*/ 3231308 w 3573562"/>
              <a:gd name="connsiteY109" fmla="*/ 2299105 h 9014537"/>
              <a:gd name="connsiteX110" fmla="*/ 3201811 w 3573562"/>
              <a:gd name="connsiteY110" fmla="*/ 2240111 h 9014537"/>
              <a:gd name="connsiteX111" fmla="*/ 3172314 w 3573562"/>
              <a:gd name="connsiteY111" fmla="*/ 2141789 h 9014537"/>
              <a:gd name="connsiteX112" fmla="*/ 3152650 w 3573562"/>
              <a:gd name="connsiteY112" fmla="*/ 2092628 h 9014537"/>
              <a:gd name="connsiteX113" fmla="*/ 3093656 w 3573562"/>
              <a:gd name="connsiteY113" fmla="*/ 2043466 h 9014537"/>
              <a:gd name="connsiteX114" fmla="*/ 3083824 w 3573562"/>
              <a:gd name="connsiteY114" fmla="*/ 2013970 h 9014537"/>
              <a:gd name="connsiteX115" fmla="*/ 3044495 w 3573562"/>
              <a:gd name="connsiteY115" fmla="*/ 1974640 h 9014537"/>
              <a:gd name="connsiteX116" fmla="*/ 2975669 w 3573562"/>
              <a:gd name="connsiteY116" fmla="*/ 1925479 h 9014537"/>
              <a:gd name="connsiteX117" fmla="*/ 2956005 w 3573562"/>
              <a:gd name="connsiteY117" fmla="*/ 1895982 h 9014537"/>
              <a:gd name="connsiteX118" fmla="*/ 2926508 w 3573562"/>
              <a:gd name="connsiteY118" fmla="*/ 1866486 h 9014537"/>
              <a:gd name="connsiteX119" fmla="*/ 2916676 w 3573562"/>
              <a:gd name="connsiteY119" fmla="*/ 1836989 h 9014537"/>
              <a:gd name="connsiteX120" fmla="*/ 2887179 w 3573562"/>
              <a:gd name="connsiteY120" fmla="*/ 1807492 h 9014537"/>
              <a:gd name="connsiteX121" fmla="*/ 2867514 w 3573562"/>
              <a:gd name="connsiteY121" fmla="*/ 1768163 h 9014537"/>
              <a:gd name="connsiteX122" fmla="*/ 2828185 w 3573562"/>
              <a:gd name="connsiteY122" fmla="*/ 1728834 h 9014537"/>
              <a:gd name="connsiteX123" fmla="*/ 2798689 w 3573562"/>
              <a:gd name="connsiteY123" fmla="*/ 1689505 h 9014537"/>
              <a:gd name="connsiteX124" fmla="*/ 2779024 w 3573562"/>
              <a:gd name="connsiteY124" fmla="*/ 1660008 h 9014537"/>
              <a:gd name="connsiteX125" fmla="*/ 2720030 w 3573562"/>
              <a:gd name="connsiteY125" fmla="*/ 1581350 h 9014537"/>
              <a:gd name="connsiteX126" fmla="*/ 2710198 w 3573562"/>
              <a:gd name="connsiteY126" fmla="*/ 1551853 h 9014537"/>
              <a:gd name="connsiteX127" fmla="*/ 2690534 w 3573562"/>
              <a:gd name="connsiteY127" fmla="*/ 1522357 h 9014537"/>
              <a:gd name="connsiteX128" fmla="*/ 2661037 w 3573562"/>
              <a:gd name="connsiteY128" fmla="*/ 1443699 h 9014537"/>
              <a:gd name="connsiteX129" fmla="*/ 2651205 w 3573562"/>
              <a:gd name="connsiteY129" fmla="*/ 1404370 h 9014537"/>
              <a:gd name="connsiteX130" fmla="*/ 2611876 w 3573562"/>
              <a:gd name="connsiteY130" fmla="*/ 1325711 h 9014537"/>
              <a:gd name="connsiteX131" fmla="*/ 2592211 w 3573562"/>
              <a:gd name="connsiteY131" fmla="*/ 1247053 h 9014537"/>
              <a:gd name="connsiteX132" fmla="*/ 2572547 w 3573562"/>
              <a:gd name="connsiteY132" fmla="*/ 1197892 h 9014537"/>
              <a:gd name="connsiteX133" fmla="*/ 2562714 w 3573562"/>
              <a:gd name="connsiteY133" fmla="*/ 1158563 h 9014537"/>
              <a:gd name="connsiteX134" fmla="*/ 2552882 w 3573562"/>
              <a:gd name="connsiteY134" fmla="*/ 1129066 h 9014537"/>
              <a:gd name="connsiteX135" fmla="*/ 2543050 w 3573562"/>
              <a:gd name="connsiteY135" fmla="*/ 1079905 h 9014537"/>
              <a:gd name="connsiteX136" fmla="*/ 2533218 w 3573562"/>
              <a:gd name="connsiteY136" fmla="*/ 1040576 h 9014537"/>
              <a:gd name="connsiteX137" fmla="*/ 2807800 w 3573562"/>
              <a:gd name="connsiteY137" fmla="*/ 509636 h 9014537"/>
              <a:gd name="connsiteX138" fmla="*/ 2986033 w 3573562"/>
              <a:gd name="connsiteY138" fmla="*/ 241770 h 9014537"/>
              <a:gd name="connsiteX139" fmla="*/ 2770415 w 3573562"/>
              <a:gd name="connsiteY139" fmla="*/ 114105 h 9014537"/>
              <a:gd name="connsiteX140" fmla="*/ 2681618 w 3573562"/>
              <a:gd name="connsiteY140" fmla="*/ 111382 h 9014537"/>
              <a:gd name="connsiteX141" fmla="*/ 2602654 w 3573562"/>
              <a:gd name="connsiteY141" fmla="*/ 80976 h 9014537"/>
              <a:gd name="connsiteX142" fmla="*/ 2537539 w 3573562"/>
              <a:gd name="connsiteY142" fmla="*/ 46939 h 9014537"/>
              <a:gd name="connsiteX143" fmla="*/ 2417641 w 3573562"/>
              <a:gd name="connsiteY143" fmla="*/ 25460 h 9014537"/>
              <a:gd name="connsiteX144" fmla="*/ 2367676 w 3573562"/>
              <a:gd name="connsiteY144" fmla="*/ 9272 h 9014537"/>
              <a:gd name="connsiteX145" fmla="*/ 2327543 w 3573562"/>
              <a:gd name="connsiteY145" fmla="*/ 25305 h 9014537"/>
              <a:gd name="connsiteX0" fmla="*/ 2227333 w 3573562"/>
              <a:gd name="connsiteY0" fmla="*/ 185441 h 9065166"/>
              <a:gd name="connsiteX1" fmla="*/ 1908214 w 3573562"/>
              <a:gd name="connsiteY1" fmla="*/ 131896 h 9065166"/>
              <a:gd name="connsiteX2" fmla="*/ 1671132 w 3573562"/>
              <a:gd name="connsiteY2" fmla="*/ 140819 h 9065166"/>
              <a:gd name="connsiteX3" fmla="*/ 1457182 w 3573562"/>
              <a:gd name="connsiteY3" fmla="*/ 149742 h 9065166"/>
              <a:gd name="connsiteX4" fmla="*/ 1086158 w 3573562"/>
              <a:gd name="connsiteY4" fmla="*/ 99828 h 9065166"/>
              <a:gd name="connsiteX5" fmla="*/ 808119 w 3573562"/>
              <a:gd name="connsiteY5" fmla="*/ 132049 h 9065166"/>
              <a:gd name="connsiteX6" fmla="*/ 632842 w 3573562"/>
              <a:gd name="connsiteY6" fmla="*/ 9832 h 9065166"/>
              <a:gd name="connsiteX7" fmla="*/ 822425 w 3573562"/>
              <a:gd name="connsiteY7" fmla="*/ 851753 h 9065166"/>
              <a:gd name="connsiteX8" fmla="*/ 871566 w 3573562"/>
              <a:gd name="connsiteY8" fmla="*/ 1061708 h 9065166"/>
              <a:gd name="connsiteX9" fmla="*/ 851901 w 3573562"/>
              <a:gd name="connsiteY9" fmla="*/ 1120702 h 9065166"/>
              <a:gd name="connsiteX10" fmla="*/ 842069 w 3573562"/>
              <a:gd name="connsiteY10" fmla="*/ 1150199 h 9065166"/>
              <a:gd name="connsiteX11" fmla="*/ 812572 w 3573562"/>
              <a:gd name="connsiteY11" fmla="*/ 1160031 h 9065166"/>
              <a:gd name="connsiteX12" fmla="*/ 773243 w 3573562"/>
              <a:gd name="connsiteY12" fmla="*/ 1228857 h 9065166"/>
              <a:gd name="connsiteX13" fmla="*/ 763411 w 3573562"/>
              <a:gd name="connsiteY13" fmla="*/ 1278018 h 9065166"/>
              <a:gd name="connsiteX14" fmla="*/ 753579 w 3573562"/>
              <a:gd name="connsiteY14" fmla="*/ 1651644 h 9065166"/>
              <a:gd name="connsiteX15" fmla="*/ 743747 w 3573562"/>
              <a:gd name="connsiteY15" fmla="*/ 1749966 h 9065166"/>
              <a:gd name="connsiteX16" fmla="*/ 724082 w 3573562"/>
              <a:gd name="connsiteY16" fmla="*/ 1789295 h 9065166"/>
              <a:gd name="connsiteX17" fmla="*/ 684753 w 3573562"/>
              <a:gd name="connsiteY17" fmla="*/ 1858121 h 9065166"/>
              <a:gd name="connsiteX18" fmla="*/ 674921 w 3573562"/>
              <a:gd name="connsiteY18" fmla="*/ 1887618 h 9065166"/>
              <a:gd name="connsiteX19" fmla="*/ 645424 w 3573562"/>
              <a:gd name="connsiteY19" fmla="*/ 1926947 h 9065166"/>
              <a:gd name="connsiteX20" fmla="*/ 606095 w 3573562"/>
              <a:gd name="connsiteY20" fmla="*/ 1985940 h 9065166"/>
              <a:gd name="connsiteX21" fmla="*/ 566766 w 3573562"/>
              <a:gd name="connsiteY21" fmla="*/ 2044934 h 9065166"/>
              <a:gd name="connsiteX22" fmla="*/ 527437 w 3573562"/>
              <a:gd name="connsiteY22" fmla="*/ 2113760 h 9065166"/>
              <a:gd name="connsiteX23" fmla="*/ 488108 w 3573562"/>
              <a:gd name="connsiteY23" fmla="*/ 2231747 h 9065166"/>
              <a:gd name="connsiteX24" fmla="*/ 478276 w 3573562"/>
              <a:gd name="connsiteY24" fmla="*/ 2280908 h 9065166"/>
              <a:gd name="connsiteX25" fmla="*/ 458611 w 3573562"/>
              <a:gd name="connsiteY25" fmla="*/ 2359566 h 9065166"/>
              <a:gd name="connsiteX26" fmla="*/ 448779 w 3573562"/>
              <a:gd name="connsiteY26" fmla="*/ 2418560 h 9065166"/>
              <a:gd name="connsiteX27" fmla="*/ 429114 w 3573562"/>
              <a:gd name="connsiteY27" fmla="*/ 2497218 h 9065166"/>
              <a:gd name="connsiteX28" fmla="*/ 409450 w 3573562"/>
              <a:gd name="connsiteY28" fmla="*/ 2585708 h 9065166"/>
              <a:gd name="connsiteX29" fmla="*/ 399618 w 3573562"/>
              <a:gd name="connsiteY29" fmla="*/ 2634869 h 9065166"/>
              <a:gd name="connsiteX30" fmla="*/ 419282 w 3573562"/>
              <a:gd name="connsiteY30" fmla="*/ 2841347 h 9065166"/>
              <a:gd name="connsiteX31" fmla="*/ 429114 w 3573562"/>
              <a:gd name="connsiteY31" fmla="*/ 2890508 h 9065166"/>
              <a:gd name="connsiteX32" fmla="*/ 419282 w 3573562"/>
              <a:gd name="connsiteY32" fmla="*/ 3047824 h 9065166"/>
              <a:gd name="connsiteX33" fmla="*/ 399618 w 3573562"/>
              <a:gd name="connsiteY33" fmla="*/ 3126482 h 9065166"/>
              <a:gd name="connsiteX34" fmla="*/ 389785 w 3573562"/>
              <a:gd name="connsiteY34" fmla="*/ 3165811 h 9065166"/>
              <a:gd name="connsiteX35" fmla="*/ 320960 w 3573562"/>
              <a:gd name="connsiteY35" fmla="*/ 3254302 h 9065166"/>
              <a:gd name="connsiteX36" fmla="*/ 291463 w 3573562"/>
              <a:gd name="connsiteY36" fmla="*/ 3352624 h 9065166"/>
              <a:gd name="connsiteX37" fmla="*/ 242301 w 3573562"/>
              <a:gd name="connsiteY37" fmla="*/ 3441115 h 9065166"/>
              <a:gd name="connsiteX38" fmla="*/ 232469 w 3573562"/>
              <a:gd name="connsiteY38" fmla="*/ 3500108 h 9065166"/>
              <a:gd name="connsiteX39" fmla="*/ 222637 w 3573562"/>
              <a:gd name="connsiteY39" fmla="*/ 3539437 h 9065166"/>
              <a:gd name="connsiteX40" fmla="*/ 202972 w 3573562"/>
              <a:gd name="connsiteY40" fmla="*/ 3834405 h 9065166"/>
              <a:gd name="connsiteX41" fmla="*/ 193140 w 3573562"/>
              <a:gd name="connsiteY41" fmla="*/ 3913063 h 9065166"/>
              <a:gd name="connsiteX42" fmla="*/ 173476 w 3573562"/>
              <a:gd name="connsiteY42" fmla="*/ 4208031 h 9065166"/>
              <a:gd name="connsiteX43" fmla="*/ 143979 w 3573562"/>
              <a:gd name="connsiteY43" fmla="*/ 4306353 h 9065166"/>
              <a:gd name="connsiteX44" fmla="*/ 114482 w 3573562"/>
              <a:gd name="connsiteY44" fmla="*/ 4404676 h 9065166"/>
              <a:gd name="connsiteX45" fmla="*/ 104650 w 3573562"/>
              <a:gd name="connsiteY45" fmla="*/ 4463669 h 9065166"/>
              <a:gd name="connsiteX46" fmla="*/ 94818 w 3573562"/>
              <a:gd name="connsiteY46" fmla="*/ 4650482 h 9065166"/>
              <a:gd name="connsiteX47" fmla="*/ 84985 w 3573562"/>
              <a:gd name="connsiteY47" fmla="*/ 4679979 h 9065166"/>
              <a:gd name="connsiteX48" fmla="*/ 75153 w 3573562"/>
              <a:gd name="connsiteY48" fmla="*/ 4788134 h 9065166"/>
              <a:gd name="connsiteX49" fmla="*/ 65321 w 3573562"/>
              <a:gd name="connsiteY49" fmla="*/ 4866792 h 9065166"/>
              <a:gd name="connsiteX50" fmla="*/ 45656 w 3573562"/>
              <a:gd name="connsiteY50" fmla="*/ 4955282 h 9065166"/>
              <a:gd name="connsiteX51" fmla="*/ 35824 w 3573562"/>
              <a:gd name="connsiteY51" fmla="*/ 4984779 h 9065166"/>
              <a:gd name="connsiteX52" fmla="*/ 16160 w 3573562"/>
              <a:gd name="connsiteY52" fmla="*/ 5053605 h 9065166"/>
              <a:gd name="connsiteX53" fmla="*/ 6327 w 3573562"/>
              <a:gd name="connsiteY53" fmla="*/ 5161760 h 9065166"/>
              <a:gd name="connsiteX54" fmla="*/ 25992 w 3573562"/>
              <a:gd name="connsiteY54" fmla="*/ 5407566 h 9065166"/>
              <a:gd name="connsiteX55" fmla="*/ 35824 w 3573562"/>
              <a:gd name="connsiteY55" fmla="*/ 5437063 h 9065166"/>
              <a:gd name="connsiteX56" fmla="*/ 55489 w 3573562"/>
              <a:gd name="connsiteY56" fmla="*/ 5555050 h 9065166"/>
              <a:gd name="connsiteX57" fmla="*/ 104650 w 3573562"/>
              <a:gd name="connsiteY57" fmla="*/ 5663205 h 9065166"/>
              <a:gd name="connsiteX58" fmla="*/ 134147 w 3573562"/>
              <a:gd name="connsiteY58" fmla="*/ 5761528 h 9065166"/>
              <a:gd name="connsiteX59" fmla="*/ 143979 w 3573562"/>
              <a:gd name="connsiteY59" fmla="*/ 5840186 h 9065166"/>
              <a:gd name="connsiteX60" fmla="*/ 173476 w 3573562"/>
              <a:gd name="connsiteY60" fmla="*/ 5938508 h 9065166"/>
              <a:gd name="connsiteX61" fmla="*/ 193140 w 3573562"/>
              <a:gd name="connsiteY61" fmla="*/ 6056495 h 9065166"/>
              <a:gd name="connsiteX62" fmla="*/ 202972 w 3573562"/>
              <a:gd name="connsiteY62" fmla="*/ 6184315 h 9065166"/>
              <a:gd name="connsiteX63" fmla="*/ 212805 w 3573562"/>
              <a:gd name="connsiteY63" fmla="*/ 6253140 h 9065166"/>
              <a:gd name="connsiteX64" fmla="*/ 252134 w 3573562"/>
              <a:gd name="connsiteY64" fmla="*/ 6312134 h 9065166"/>
              <a:gd name="connsiteX65" fmla="*/ 281630 w 3573562"/>
              <a:gd name="connsiteY65" fmla="*/ 6371128 h 9065166"/>
              <a:gd name="connsiteX66" fmla="*/ 311127 w 3573562"/>
              <a:gd name="connsiteY66" fmla="*/ 6459618 h 9065166"/>
              <a:gd name="connsiteX67" fmla="*/ 320960 w 3573562"/>
              <a:gd name="connsiteY67" fmla="*/ 6489115 h 9065166"/>
              <a:gd name="connsiteX68" fmla="*/ 360289 w 3573562"/>
              <a:gd name="connsiteY68" fmla="*/ 6548108 h 9065166"/>
              <a:gd name="connsiteX69" fmla="*/ 389785 w 3573562"/>
              <a:gd name="connsiteY69" fmla="*/ 6567773 h 9065166"/>
              <a:gd name="connsiteX70" fmla="*/ 399618 w 3573562"/>
              <a:gd name="connsiteY70" fmla="*/ 6597269 h 9065166"/>
              <a:gd name="connsiteX71" fmla="*/ 488108 w 3573562"/>
              <a:gd name="connsiteY71" fmla="*/ 6666095 h 9065166"/>
              <a:gd name="connsiteX72" fmla="*/ 547101 w 3573562"/>
              <a:gd name="connsiteY72" fmla="*/ 6970895 h 9065166"/>
              <a:gd name="connsiteX73" fmla="*/ 783076 w 3573562"/>
              <a:gd name="connsiteY73" fmla="*/ 8219592 h 9065166"/>
              <a:gd name="connsiteX74" fmla="*/ 960056 w 3573562"/>
              <a:gd name="connsiteY74" fmla="*/ 8898018 h 9065166"/>
              <a:gd name="connsiteX75" fmla="*/ 1205862 w 3573562"/>
              <a:gd name="connsiteY75" fmla="*/ 8996340 h 9065166"/>
              <a:gd name="connsiteX76" fmla="*/ 1461501 w 3573562"/>
              <a:gd name="connsiteY76" fmla="*/ 9065166 h 9065166"/>
              <a:gd name="connsiteX77" fmla="*/ 2818353 w 3573562"/>
              <a:gd name="connsiteY77" fmla="*/ 7020057 h 9065166"/>
              <a:gd name="connsiteX78" fmla="*/ 2847850 w 3573562"/>
              <a:gd name="connsiteY78" fmla="*/ 6990560 h 9065166"/>
              <a:gd name="connsiteX79" fmla="*/ 2877347 w 3573562"/>
              <a:gd name="connsiteY79" fmla="*/ 6882405 h 9065166"/>
              <a:gd name="connsiteX80" fmla="*/ 2887179 w 3573562"/>
              <a:gd name="connsiteY80" fmla="*/ 6833244 h 9065166"/>
              <a:gd name="connsiteX81" fmla="*/ 2926508 w 3573562"/>
              <a:gd name="connsiteY81" fmla="*/ 6754586 h 9065166"/>
              <a:gd name="connsiteX82" fmla="*/ 2956005 w 3573562"/>
              <a:gd name="connsiteY82" fmla="*/ 6744753 h 9065166"/>
              <a:gd name="connsiteX83" fmla="*/ 3054327 w 3573562"/>
              <a:gd name="connsiteY83" fmla="*/ 6626766 h 9065166"/>
              <a:gd name="connsiteX84" fmla="*/ 3073992 w 3573562"/>
              <a:gd name="connsiteY84" fmla="*/ 6597269 h 9065166"/>
              <a:gd name="connsiteX85" fmla="*/ 3093656 w 3573562"/>
              <a:gd name="connsiteY85" fmla="*/ 6567773 h 9065166"/>
              <a:gd name="connsiteX86" fmla="*/ 3211643 w 3573562"/>
              <a:gd name="connsiteY86" fmla="*/ 6489115 h 9065166"/>
              <a:gd name="connsiteX87" fmla="*/ 3309966 w 3573562"/>
              <a:gd name="connsiteY87" fmla="*/ 6380960 h 9065166"/>
              <a:gd name="connsiteX88" fmla="*/ 3319798 w 3573562"/>
              <a:gd name="connsiteY88" fmla="*/ 6341631 h 9065166"/>
              <a:gd name="connsiteX89" fmla="*/ 3339463 w 3573562"/>
              <a:gd name="connsiteY89" fmla="*/ 6243308 h 9065166"/>
              <a:gd name="connsiteX90" fmla="*/ 3349295 w 3573562"/>
              <a:gd name="connsiteY90" fmla="*/ 6085992 h 9065166"/>
              <a:gd name="connsiteX91" fmla="*/ 3319798 w 3573562"/>
              <a:gd name="connsiteY91" fmla="*/ 5633708 h 9065166"/>
              <a:gd name="connsiteX92" fmla="*/ 3290301 w 3573562"/>
              <a:gd name="connsiteY92" fmla="*/ 5476392 h 9065166"/>
              <a:gd name="connsiteX93" fmla="*/ 3280469 w 3573562"/>
              <a:gd name="connsiteY93" fmla="*/ 5397734 h 9065166"/>
              <a:gd name="connsiteX94" fmla="*/ 3300134 w 3573562"/>
              <a:gd name="connsiteY94" fmla="*/ 5014276 h 9065166"/>
              <a:gd name="connsiteX95" fmla="*/ 3309966 w 3573562"/>
              <a:gd name="connsiteY95" fmla="*/ 4906121 h 9065166"/>
              <a:gd name="connsiteX96" fmla="*/ 3319798 w 3573562"/>
              <a:gd name="connsiteY96" fmla="*/ 4679979 h 9065166"/>
              <a:gd name="connsiteX97" fmla="*/ 3329630 w 3573562"/>
              <a:gd name="connsiteY97" fmla="*/ 4591489 h 9065166"/>
              <a:gd name="connsiteX98" fmla="*/ 3349295 w 3573562"/>
              <a:gd name="connsiteY98" fmla="*/ 4414508 h 9065166"/>
              <a:gd name="connsiteX99" fmla="*/ 3378792 w 3573562"/>
              <a:gd name="connsiteY99" fmla="*/ 4070379 h 9065166"/>
              <a:gd name="connsiteX100" fmla="*/ 3408289 w 3573562"/>
              <a:gd name="connsiteY100" fmla="*/ 3028160 h 9065166"/>
              <a:gd name="connsiteX101" fmla="*/ 3398456 w 3573562"/>
              <a:gd name="connsiteY101" fmla="*/ 2880676 h 9065166"/>
              <a:gd name="connsiteX102" fmla="*/ 3378792 w 3573562"/>
              <a:gd name="connsiteY102" fmla="*/ 2792186 h 9065166"/>
              <a:gd name="connsiteX103" fmla="*/ 3359127 w 3573562"/>
              <a:gd name="connsiteY103" fmla="*/ 2654534 h 9065166"/>
              <a:gd name="connsiteX104" fmla="*/ 3339463 w 3573562"/>
              <a:gd name="connsiteY104" fmla="*/ 2595540 h 9065166"/>
              <a:gd name="connsiteX105" fmla="*/ 3300134 w 3573562"/>
              <a:gd name="connsiteY105" fmla="*/ 2497218 h 9065166"/>
              <a:gd name="connsiteX106" fmla="*/ 3290301 w 3573562"/>
              <a:gd name="connsiteY106" fmla="*/ 2457889 h 9065166"/>
              <a:gd name="connsiteX107" fmla="*/ 3270637 w 3573562"/>
              <a:gd name="connsiteY107" fmla="*/ 2428392 h 9065166"/>
              <a:gd name="connsiteX108" fmla="*/ 3241140 w 3573562"/>
              <a:gd name="connsiteY108" fmla="*/ 2379231 h 9065166"/>
              <a:gd name="connsiteX109" fmla="*/ 3231308 w 3573562"/>
              <a:gd name="connsiteY109" fmla="*/ 2349734 h 9065166"/>
              <a:gd name="connsiteX110" fmla="*/ 3201811 w 3573562"/>
              <a:gd name="connsiteY110" fmla="*/ 2290740 h 9065166"/>
              <a:gd name="connsiteX111" fmla="*/ 3172314 w 3573562"/>
              <a:gd name="connsiteY111" fmla="*/ 2192418 h 9065166"/>
              <a:gd name="connsiteX112" fmla="*/ 3152650 w 3573562"/>
              <a:gd name="connsiteY112" fmla="*/ 2143257 h 9065166"/>
              <a:gd name="connsiteX113" fmla="*/ 3093656 w 3573562"/>
              <a:gd name="connsiteY113" fmla="*/ 2094095 h 9065166"/>
              <a:gd name="connsiteX114" fmla="*/ 3083824 w 3573562"/>
              <a:gd name="connsiteY114" fmla="*/ 2064599 h 9065166"/>
              <a:gd name="connsiteX115" fmla="*/ 3044495 w 3573562"/>
              <a:gd name="connsiteY115" fmla="*/ 2025269 h 9065166"/>
              <a:gd name="connsiteX116" fmla="*/ 2975669 w 3573562"/>
              <a:gd name="connsiteY116" fmla="*/ 1976108 h 9065166"/>
              <a:gd name="connsiteX117" fmla="*/ 2956005 w 3573562"/>
              <a:gd name="connsiteY117" fmla="*/ 1946611 h 9065166"/>
              <a:gd name="connsiteX118" fmla="*/ 2926508 w 3573562"/>
              <a:gd name="connsiteY118" fmla="*/ 1917115 h 9065166"/>
              <a:gd name="connsiteX119" fmla="*/ 2916676 w 3573562"/>
              <a:gd name="connsiteY119" fmla="*/ 1887618 h 9065166"/>
              <a:gd name="connsiteX120" fmla="*/ 2887179 w 3573562"/>
              <a:gd name="connsiteY120" fmla="*/ 1858121 h 9065166"/>
              <a:gd name="connsiteX121" fmla="*/ 2867514 w 3573562"/>
              <a:gd name="connsiteY121" fmla="*/ 1818792 h 9065166"/>
              <a:gd name="connsiteX122" fmla="*/ 2828185 w 3573562"/>
              <a:gd name="connsiteY122" fmla="*/ 1779463 h 9065166"/>
              <a:gd name="connsiteX123" fmla="*/ 2798689 w 3573562"/>
              <a:gd name="connsiteY123" fmla="*/ 1740134 h 9065166"/>
              <a:gd name="connsiteX124" fmla="*/ 2779024 w 3573562"/>
              <a:gd name="connsiteY124" fmla="*/ 1710637 h 9065166"/>
              <a:gd name="connsiteX125" fmla="*/ 2720030 w 3573562"/>
              <a:gd name="connsiteY125" fmla="*/ 1631979 h 9065166"/>
              <a:gd name="connsiteX126" fmla="*/ 2710198 w 3573562"/>
              <a:gd name="connsiteY126" fmla="*/ 1602482 h 9065166"/>
              <a:gd name="connsiteX127" fmla="*/ 2690534 w 3573562"/>
              <a:gd name="connsiteY127" fmla="*/ 1572986 h 9065166"/>
              <a:gd name="connsiteX128" fmla="*/ 2661037 w 3573562"/>
              <a:gd name="connsiteY128" fmla="*/ 1494328 h 9065166"/>
              <a:gd name="connsiteX129" fmla="*/ 2651205 w 3573562"/>
              <a:gd name="connsiteY129" fmla="*/ 1454999 h 9065166"/>
              <a:gd name="connsiteX130" fmla="*/ 2611876 w 3573562"/>
              <a:gd name="connsiteY130" fmla="*/ 1376340 h 9065166"/>
              <a:gd name="connsiteX131" fmla="*/ 2592211 w 3573562"/>
              <a:gd name="connsiteY131" fmla="*/ 1297682 h 9065166"/>
              <a:gd name="connsiteX132" fmla="*/ 2572547 w 3573562"/>
              <a:gd name="connsiteY132" fmla="*/ 1248521 h 9065166"/>
              <a:gd name="connsiteX133" fmla="*/ 2562714 w 3573562"/>
              <a:gd name="connsiteY133" fmla="*/ 1209192 h 9065166"/>
              <a:gd name="connsiteX134" fmla="*/ 2552882 w 3573562"/>
              <a:gd name="connsiteY134" fmla="*/ 1179695 h 9065166"/>
              <a:gd name="connsiteX135" fmla="*/ 2543050 w 3573562"/>
              <a:gd name="connsiteY135" fmla="*/ 1130534 h 9065166"/>
              <a:gd name="connsiteX136" fmla="*/ 2533218 w 3573562"/>
              <a:gd name="connsiteY136" fmla="*/ 1091205 h 9065166"/>
              <a:gd name="connsiteX137" fmla="*/ 2807800 w 3573562"/>
              <a:gd name="connsiteY137" fmla="*/ 560265 h 9065166"/>
              <a:gd name="connsiteX138" fmla="*/ 2986033 w 3573562"/>
              <a:gd name="connsiteY138" fmla="*/ 292399 h 9065166"/>
              <a:gd name="connsiteX139" fmla="*/ 2770415 w 3573562"/>
              <a:gd name="connsiteY139" fmla="*/ 164734 h 9065166"/>
              <a:gd name="connsiteX140" fmla="*/ 2681618 w 3573562"/>
              <a:gd name="connsiteY140" fmla="*/ 162011 h 9065166"/>
              <a:gd name="connsiteX141" fmla="*/ 2602654 w 3573562"/>
              <a:gd name="connsiteY141" fmla="*/ 131605 h 9065166"/>
              <a:gd name="connsiteX142" fmla="*/ 2537539 w 3573562"/>
              <a:gd name="connsiteY142" fmla="*/ 97568 h 9065166"/>
              <a:gd name="connsiteX143" fmla="*/ 2417641 w 3573562"/>
              <a:gd name="connsiteY143" fmla="*/ 76089 h 9065166"/>
              <a:gd name="connsiteX144" fmla="*/ 2367676 w 3573562"/>
              <a:gd name="connsiteY144" fmla="*/ 59901 h 9065166"/>
              <a:gd name="connsiteX145" fmla="*/ 2327543 w 3573562"/>
              <a:gd name="connsiteY145" fmla="*/ 75934 h 9065166"/>
              <a:gd name="connsiteX0" fmla="*/ 2227333 w 3573562"/>
              <a:gd name="connsiteY0" fmla="*/ 353344 h 9233069"/>
              <a:gd name="connsiteX1" fmla="*/ 1908214 w 3573562"/>
              <a:gd name="connsiteY1" fmla="*/ 299799 h 9233069"/>
              <a:gd name="connsiteX2" fmla="*/ 1671132 w 3573562"/>
              <a:gd name="connsiteY2" fmla="*/ 308722 h 9233069"/>
              <a:gd name="connsiteX3" fmla="*/ 1457182 w 3573562"/>
              <a:gd name="connsiteY3" fmla="*/ 317645 h 9233069"/>
              <a:gd name="connsiteX4" fmla="*/ 1208467 w 3573562"/>
              <a:gd name="connsiteY4" fmla="*/ 0 h 9233069"/>
              <a:gd name="connsiteX5" fmla="*/ 808119 w 3573562"/>
              <a:gd name="connsiteY5" fmla="*/ 299952 h 9233069"/>
              <a:gd name="connsiteX6" fmla="*/ 632842 w 3573562"/>
              <a:gd name="connsiteY6" fmla="*/ 177735 h 9233069"/>
              <a:gd name="connsiteX7" fmla="*/ 822425 w 3573562"/>
              <a:gd name="connsiteY7" fmla="*/ 1019656 h 9233069"/>
              <a:gd name="connsiteX8" fmla="*/ 871566 w 3573562"/>
              <a:gd name="connsiteY8" fmla="*/ 1229611 h 9233069"/>
              <a:gd name="connsiteX9" fmla="*/ 851901 w 3573562"/>
              <a:gd name="connsiteY9" fmla="*/ 1288605 h 9233069"/>
              <a:gd name="connsiteX10" fmla="*/ 842069 w 3573562"/>
              <a:gd name="connsiteY10" fmla="*/ 1318102 h 9233069"/>
              <a:gd name="connsiteX11" fmla="*/ 812572 w 3573562"/>
              <a:gd name="connsiteY11" fmla="*/ 1327934 h 9233069"/>
              <a:gd name="connsiteX12" fmla="*/ 773243 w 3573562"/>
              <a:gd name="connsiteY12" fmla="*/ 1396760 h 9233069"/>
              <a:gd name="connsiteX13" fmla="*/ 763411 w 3573562"/>
              <a:gd name="connsiteY13" fmla="*/ 1445921 h 9233069"/>
              <a:gd name="connsiteX14" fmla="*/ 753579 w 3573562"/>
              <a:gd name="connsiteY14" fmla="*/ 1819547 h 9233069"/>
              <a:gd name="connsiteX15" fmla="*/ 743747 w 3573562"/>
              <a:gd name="connsiteY15" fmla="*/ 1917869 h 9233069"/>
              <a:gd name="connsiteX16" fmla="*/ 724082 w 3573562"/>
              <a:gd name="connsiteY16" fmla="*/ 1957198 h 9233069"/>
              <a:gd name="connsiteX17" fmla="*/ 684753 w 3573562"/>
              <a:gd name="connsiteY17" fmla="*/ 2026024 h 9233069"/>
              <a:gd name="connsiteX18" fmla="*/ 674921 w 3573562"/>
              <a:gd name="connsiteY18" fmla="*/ 2055521 h 9233069"/>
              <a:gd name="connsiteX19" fmla="*/ 645424 w 3573562"/>
              <a:gd name="connsiteY19" fmla="*/ 2094850 h 9233069"/>
              <a:gd name="connsiteX20" fmla="*/ 606095 w 3573562"/>
              <a:gd name="connsiteY20" fmla="*/ 2153843 h 9233069"/>
              <a:gd name="connsiteX21" fmla="*/ 566766 w 3573562"/>
              <a:gd name="connsiteY21" fmla="*/ 2212837 h 9233069"/>
              <a:gd name="connsiteX22" fmla="*/ 527437 w 3573562"/>
              <a:gd name="connsiteY22" fmla="*/ 2281663 h 9233069"/>
              <a:gd name="connsiteX23" fmla="*/ 488108 w 3573562"/>
              <a:gd name="connsiteY23" fmla="*/ 2399650 h 9233069"/>
              <a:gd name="connsiteX24" fmla="*/ 478276 w 3573562"/>
              <a:gd name="connsiteY24" fmla="*/ 2448811 h 9233069"/>
              <a:gd name="connsiteX25" fmla="*/ 458611 w 3573562"/>
              <a:gd name="connsiteY25" fmla="*/ 2527469 h 9233069"/>
              <a:gd name="connsiteX26" fmla="*/ 448779 w 3573562"/>
              <a:gd name="connsiteY26" fmla="*/ 2586463 h 9233069"/>
              <a:gd name="connsiteX27" fmla="*/ 429114 w 3573562"/>
              <a:gd name="connsiteY27" fmla="*/ 2665121 h 9233069"/>
              <a:gd name="connsiteX28" fmla="*/ 409450 w 3573562"/>
              <a:gd name="connsiteY28" fmla="*/ 2753611 h 9233069"/>
              <a:gd name="connsiteX29" fmla="*/ 399618 w 3573562"/>
              <a:gd name="connsiteY29" fmla="*/ 2802772 h 9233069"/>
              <a:gd name="connsiteX30" fmla="*/ 419282 w 3573562"/>
              <a:gd name="connsiteY30" fmla="*/ 3009250 h 9233069"/>
              <a:gd name="connsiteX31" fmla="*/ 429114 w 3573562"/>
              <a:gd name="connsiteY31" fmla="*/ 3058411 h 9233069"/>
              <a:gd name="connsiteX32" fmla="*/ 419282 w 3573562"/>
              <a:gd name="connsiteY32" fmla="*/ 3215727 h 9233069"/>
              <a:gd name="connsiteX33" fmla="*/ 399618 w 3573562"/>
              <a:gd name="connsiteY33" fmla="*/ 3294385 h 9233069"/>
              <a:gd name="connsiteX34" fmla="*/ 389785 w 3573562"/>
              <a:gd name="connsiteY34" fmla="*/ 3333714 h 9233069"/>
              <a:gd name="connsiteX35" fmla="*/ 320960 w 3573562"/>
              <a:gd name="connsiteY35" fmla="*/ 3422205 h 9233069"/>
              <a:gd name="connsiteX36" fmla="*/ 291463 w 3573562"/>
              <a:gd name="connsiteY36" fmla="*/ 3520527 h 9233069"/>
              <a:gd name="connsiteX37" fmla="*/ 242301 w 3573562"/>
              <a:gd name="connsiteY37" fmla="*/ 3609018 h 9233069"/>
              <a:gd name="connsiteX38" fmla="*/ 232469 w 3573562"/>
              <a:gd name="connsiteY38" fmla="*/ 3668011 h 9233069"/>
              <a:gd name="connsiteX39" fmla="*/ 222637 w 3573562"/>
              <a:gd name="connsiteY39" fmla="*/ 3707340 h 9233069"/>
              <a:gd name="connsiteX40" fmla="*/ 202972 w 3573562"/>
              <a:gd name="connsiteY40" fmla="*/ 4002308 h 9233069"/>
              <a:gd name="connsiteX41" fmla="*/ 193140 w 3573562"/>
              <a:gd name="connsiteY41" fmla="*/ 4080966 h 9233069"/>
              <a:gd name="connsiteX42" fmla="*/ 173476 w 3573562"/>
              <a:gd name="connsiteY42" fmla="*/ 4375934 h 9233069"/>
              <a:gd name="connsiteX43" fmla="*/ 143979 w 3573562"/>
              <a:gd name="connsiteY43" fmla="*/ 4474256 h 9233069"/>
              <a:gd name="connsiteX44" fmla="*/ 114482 w 3573562"/>
              <a:gd name="connsiteY44" fmla="*/ 4572579 h 9233069"/>
              <a:gd name="connsiteX45" fmla="*/ 104650 w 3573562"/>
              <a:gd name="connsiteY45" fmla="*/ 4631572 h 9233069"/>
              <a:gd name="connsiteX46" fmla="*/ 94818 w 3573562"/>
              <a:gd name="connsiteY46" fmla="*/ 4818385 h 9233069"/>
              <a:gd name="connsiteX47" fmla="*/ 84985 w 3573562"/>
              <a:gd name="connsiteY47" fmla="*/ 4847882 h 9233069"/>
              <a:gd name="connsiteX48" fmla="*/ 75153 w 3573562"/>
              <a:gd name="connsiteY48" fmla="*/ 4956037 h 9233069"/>
              <a:gd name="connsiteX49" fmla="*/ 65321 w 3573562"/>
              <a:gd name="connsiteY49" fmla="*/ 5034695 h 9233069"/>
              <a:gd name="connsiteX50" fmla="*/ 45656 w 3573562"/>
              <a:gd name="connsiteY50" fmla="*/ 5123185 h 9233069"/>
              <a:gd name="connsiteX51" fmla="*/ 35824 w 3573562"/>
              <a:gd name="connsiteY51" fmla="*/ 5152682 h 9233069"/>
              <a:gd name="connsiteX52" fmla="*/ 16160 w 3573562"/>
              <a:gd name="connsiteY52" fmla="*/ 5221508 h 9233069"/>
              <a:gd name="connsiteX53" fmla="*/ 6327 w 3573562"/>
              <a:gd name="connsiteY53" fmla="*/ 5329663 h 9233069"/>
              <a:gd name="connsiteX54" fmla="*/ 25992 w 3573562"/>
              <a:gd name="connsiteY54" fmla="*/ 5575469 h 9233069"/>
              <a:gd name="connsiteX55" fmla="*/ 35824 w 3573562"/>
              <a:gd name="connsiteY55" fmla="*/ 5604966 h 9233069"/>
              <a:gd name="connsiteX56" fmla="*/ 55489 w 3573562"/>
              <a:gd name="connsiteY56" fmla="*/ 5722953 h 9233069"/>
              <a:gd name="connsiteX57" fmla="*/ 104650 w 3573562"/>
              <a:gd name="connsiteY57" fmla="*/ 5831108 h 9233069"/>
              <a:gd name="connsiteX58" fmla="*/ 134147 w 3573562"/>
              <a:gd name="connsiteY58" fmla="*/ 5929431 h 9233069"/>
              <a:gd name="connsiteX59" fmla="*/ 143979 w 3573562"/>
              <a:gd name="connsiteY59" fmla="*/ 6008089 h 9233069"/>
              <a:gd name="connsiteX60" fmla="*/ 173476 w 3573562"/>
              <a:gd name="connsiteY60" fmla="*/ 6106411 h 9233069"/>
              <a:gd name="connsiteX61" fmla="*/ 193140 w 3573562"/>
              <a:gd name="connsiteY61" fmla="*/ 6224398 h 9233069"/>
              <a:gd name="connsiteX62" fmla="*/ 202972 w 3573562"/>
              <a:gd name="connsiteY62" fmla="*/ 6352218 h 9233069"/>
              <a:gd name="connsiteX63" fmla="*/ 212805 w 3573562"/>
              <a:gd name="connsiteY63" fmla="*/ 6421043 h 9233069"/>
              <a:gd name="connsiteX64" fmla="*/ 252134 w 3573562"/>
              <a:gd name="connsiteY64" fmla="*/ 6480037 h 9233069"/>
              <a:gd name="connsiteX65" fmla="*/ 281630 w 3573562"/>
              <a:gd name="connsiteY65" fmla="*/ 6539031 h 9233069"/>
              <a:gd name="connsiteX66" fmla="*/ 311127 w 3573562"/>
              <a:gd name="connsiteY66" fmla="*/ 6627521 h 9233069"/>
              <a:gd name="connsiteX67" fmla="*/ 320960 w 3573562"/>
              <a:gd name="connsiteY67" fmla="*/ 6657018 h 9233069"/>
              <a:gd name="connsiteX68" fmla="*/ 360289 w 3573562"/>
              <a:gd name="connsiteY68" fmla="*/ 6716011 h 9233069"/>
              <a:gd name="connsiteX69" fmla="*/ 389785 w 3573562"/>
              <a:gd name="connsiteY69" fmla="*/ 6735676 h 9233069"/>
              <a:gd name="connsiteX70" fmla="*/ 399618 w 3573562"/>
              <a:gd name="connsiteY70" fmla="*/ 6765172 h 9233069"/>
              <a:gd name="connsiteX71" fmla="*/ 488108 w 3573562"/>
              <a:gd name="connsiteY71" fmla="*/ 6833998 h 9233069"/>
              <a:gd name="connsiteX72" fmla="*/ 547101 w 3573562"/>
              <a:gd name="connsiteY72" fmla="*/ 7138798 h 9233069"/>
              <a:gd name="connsiteX73" fmla="*/ 783076 w 3573562"/>
              <a:gd name="connsiteY73" fmla="*/ 8387495 h 9233069"/>
              <a:gd name="connsiteX74" fmla="*/ 960056 w 3573562"/>
              <a:gd name="connsiteY74" fmla="*/ 9065921 h 9233069"/>
              <a:gd name="connsiteX75" fmla="*/ 1205862 w 3573562"/>
              <a:gd name="connsiteY75" fmla="*/ 9164243 h 9233069"/>
              <a:gd name="connsiteX76" fmla="*/ 1461501 w 3573562"/>
              <a:gd name="connsiteY76" fmla="*/ 9233069 h 9233069"/>
              <a:gd name="connsiteX77" fmla="*/ 2818353 w 3573562"/>
              <a:gd name="connsiteY77" fmla="*/ 7187960 h 9233069"/>
              <a:gd name="connsiteX78" fmla="*/ 2847850 w 3573562"/>
              <a:gd name="connsiteY78" fmla="*/ 7158463 h 9233069"/>
              <a:gd name="connsiteX79" fmla="*/ 2877347 w 3573562"/>
              <a:gd name="connsiteY79" fmla="*/ 7050308 h 9233069"/>
              <a:gd name="connsiteX80" fmla="*/ 2887179 w 3573562"/>
              <a:gd name="connsiteY80" fmla="*/ 7001147 h 9233069"/>
              <a:gd name="connsiteX81" fmla="*/ 2926508 w 3573562"/>
              <a:gd name="connsiteY81" fmla="*/ 6922489 h 9233069"/>
              <a:gd name="connsiteX82" fmla="*/ 2956005 w 3573562"/>
              <a:gd name="connsiteY82" fmla="*/ 6912656 h 9233069"/>
              <a:gd name="connsiteX83" fmla="*/ 3054327 w 3573562"/>
              <a:gd name="connsiteY83" fmla="*/ 6794669 h 9233069"/>
              <a:gd name="connsiteX84" fmla="*/ 3073992 w 3573562"/>
              <a:gd name="connsiteY84" fmla="*/ 6765172 h 9233069"/>
              <a:gd name="connsiteX85" fmla="*/ 3093656 w 3573562"/>
              <a:gd name="connsiteY85" fmla="*/ 6735676 h 9233069"/>
              <a:gd name="connsiteX86" fmla="*/ 3211643 w 3573562"/>
              <a:gd name="connsiteY86" fmla="*/ 6657018 h 9233069"/>
              <a:gd name="connsiteX87" fmla="*/ 3309966 w 3573562"/>
              <a:gd name="connsiteY87" fmla="*/ 6548863 h 9233069"/>
              <a:gd name="connsiteX88" fmla="*/ 3319798 w 3573562"/>
              <a:gd name="connsiteY88" fmla="*/ 6509534 h 9233069"/>
              <a:gd name="connsiteX89" fmla="*/ 3339463 w 3573562"/>
              <a:gd name="connsiteY89" fmla="*/ 6411211 h 9233069"/>
              <a:gd name="connsiteX90" fmla="*/ 3349295 w 3573562"/>
              <a:gd name="connsiteY90" fmla="*/ 6253895 h 9233069"/>
              <a:gd name="connsiteX91" fmla="*/ 3319798 w 3573562"/>
              <a:gd name="connsiteY91" fmla="*/ 5801611 h 9233069"/>
              <a:gd name="connsiteX92" fmla="*/ 3290301 w 3573562"/>
              <a:gd name="connsiteY92" fmla="*/ 5644295 h 9233069"/>
              <a:gd name="connsiteX93" fmla="*/ 3280469 w 3573562"/>
              <a:gd name="connsiteY93" fmla="*/ 5565637 h 9233069"/>
              <a:gd name="connsiteX94" fmla="*/ 3300134 w 3573562"/>
              <a:gd name="connsiteY94" fmla="*/ 5182179 h 9233069"/>
              <a:gd name="connsiteX95" fmla="*/ 3309966 w 3573562"/>
              <a:gd name="connsiteY95" fmla="*/ 5074024 h 9233069"/>
              <a:gd name="connsiteX96" fmla="*/ 3319798 w 3573562"/>
              <a:gd name="connsiteY96" fmla="*/ 4847882 h 9233069"/>
              <a:gd name="connsiteX97" fmla="*/ 3329630 w 3573562"/>
              <a:gd name="connsiteY97" fmla="*/ 4759392 h 9233069"/>
              <a:gd name="connsiteX98" fmla="*/ 3349295 w 3573562"/>
              <a:gd name="connsiteY98" fmla="*/ 4582411 h 9233069"/>
              <a:gd name="connsiteX99" fmla="*/ 3378792 w 3573562"/>
              <a:gd name="connsiteY99" fmla="*/ 4238282 h 9233069"/>
              <a:gd name="connsiteX100" fmla="*/ 3408289 w 3573562"/>
              <a:gd name="connsiteY100" fmla="*/ 3196063 h 9233069"/>
              <a:gd name="connsiteX101" fmla="*/ 3398456 w 3573562"/>
              <a:gd name="connsiteY101" fmla="*/ 3048579 h 9233069"/>
              <a:gd name="connsiteX102" fmla="*/ 3378792 w 3573562"/>
              <a:gd name="connsiteY102" fmla="*/ 2960089 h 9233069"/>
              <a:gd name="connsiteX103" fmla="*/ 3359127 w 3573562"/>
              <a:gd name="connsiteY103" fmla="*/ 2822437 h 9233069"/>
              <a:gd name="connsiteX104" fmla="*/ 3339463 w 3573562"/>
              <a:gd name="connsiteY104" fmla="*/ 2763443 h 9233069"/>
              <a:gd name="connsiteX105" fmla="*/ 3300134 w 3573562"/>
              <a:gd name="connsiteY105" fmla="*/ 2665121 h 9233069"/>
              <a:gd name="connsiteX106" fmla="*/ 3290301 w 3573562"/>
              <a:gd name="connsiteY106" fmla="*/ 2625792 h 9233069"/>
              <a:gd name="connsiteX107" fmla="*/ 3270637 w 3573562"/>
              <a:gd name="connsiteY107" fmla="*/ 2596295 h 9233069"/>
              <a:gd name="connsiteX108" fmla="*/ 3241140 w 3573562"/>
              <a:gd name="connsiteY108" fmla="*/ 2547134 h 9233069"/>
              <a:gd name="connsiteX109" fmla="*/ 3231308 w 3573562"/>
              <a:gd name="connsiteY109" fmla="*/ 2517637 h 9233069"/>
              <a:gd name="connsiteX110" fmla="*/ 3201811 w 3573562"/>
              <a:gd name="connsiteY110" fmla="*/ 2458643 h 9233069"/>
              <a:gd name="connsiteX111" fmla="*/ 3172314 w 3573562"/>
              <a:gd name="connsiteY111" fmla="*/ 2360321 h 9233069"/>
              <a:gd name="connsiteX112" fmla="*/ 3152650 w 3573562"/>
              <a:gd name="connsiteY112" fmla="*/ 2311160 h 9233069"/>
              <a:gd name="connsiteX113" fmla="*/ 3093656 w 3573562"/>
              <a:gd name="connsiteY113" fmla="*/ 2261998 h 9233069"/>
              <a:gd name="connsiteX114" fmla="*/ 3083824 w 3573562"/>
              <a:gd name="connsiteY114" fmla="*/ 2232502 h 9233069"/>
              <a:gd name="connsiteX115" fmla="*/ 3044495 w 3573562"/>
              <a:gd name="connsiteY115" fmla="*/ 2193172 h 9233069"/>
              <a:gd name="connsiteX116" fmla="*/ 2975669 w 3573562"/>
              <a:gd name="connsiteY116" fmla="*/ 2144011 h 9233069"/>
              <a:gd name="connsiteX117" fmla="*/ 2956005 w 3573562"/>
              <a:gd name="connsiteY117" fmla="*/ 2114514 h 9233069"/>
              <a:gd name="connsiteX118" fmla="*/ 2926508 w 3573562"/>
              <a:gd name="connsiteY118" fmla="*/ 2085018 h 9233069"/>
              <a:gd name="connsiteX119" fmla="*/ 2916676 w 3573562"/>
              <a:gd name="connsiteY119" fmla="*/ 2055521 h 9233069"/>
              <a:gd name="connsiteX120" fmla="*/ 2887179 w 3573562"/>
              <a:gd name="connsiteY120" fmla="*/ 2026024 h 9233069"/>
              <a:gd name="connsiteX121" fmla="*/ 2867514 w 3573562"/>
              <a:gd name="connsiteY121" fmla="*/ 1986695 h 9233069"/>
              <a:gd name="connsiteX122" fmla="*/ 2828185 w 3573562"/>
              <a:gd name="connsiteY122" fmla="*/ 1947366 h 9233069"/>
              <a:gd name="connsiteX123" fmla="*/ 2798689 w 3573562"/>
              <a:gd name="connsiteY123" fmla="*/ 1908037 h 9233069"/>
              <a:gd name="connsiteX124" fmla="*/ 2779024 w 3573562"/>
              <a:gd name="connsiteY124" fmla="*/ 1878540 h 9233069"/>
              <a:gd name="connsiteX125" fmla="*/ 2720030 w 3573562"/>
              <a:gd name="connsiteY125" fmla="*/ 1799882 h 9233069"/>
              <a:gd name="connsiteX126" fmla="*/ 2710198 w 3573562"/>
              <a:gd name="connsiteY126" fmla="*/ 1770385 h 9233069"/>
              <a:gd name="connsiteX127" fmla="*/ 2690534 w 3573562"/>
              <a:gd name="connsiteY127" fmla="*/ 1740889 h 9233069"/>
              <a:gd name="connsiteX128" fmla="*/ 2661037 w 3573562"/>
              <a:gd name="connsiteY128" fmla="*/ 1662231 h 9233069"/>
              <a:gd name="connsiteX129" fmla="*/ 2651205 w 3573562"/>
              <a:gd name="connsiteY129" fmla="*/ 1622902 h 9233069"/>
              <a:gd name="connsiteX130" fmla="*/ 2611876 w 3573562"/>
              <a:gd name="connsiteY130" fmla="*/ 1544243 h 9233069"/>
              <a:gd name="connsiteX131" fmla="*/ 2592211 w 3573562"/>
              <a:gd name="connsiteY131" fmla="*/ 1465585 h 9233069"/>
              <a:gd name="connsiteX132" fmla="*/ 2572547 w 3573562"/>
              <a:gd name="connsiteY132" fmla="*/ 1416424 h 9233069"/>
              <a:gd name="connsiteX133" fmla="*/ 2562714 w 3573562"/>
              <a:gd name="connsiteY133" fmla="*/ 1377095 h 9233069"/>
              <a:gd name="connsiteX134" fmla="*/ 2552882 w 3573562"/>
              <a:gd name="connsiteY134" fmla="*/ 1347598 h 9233069"/>
              <a:gd name="connsiteX135" fmla="*/ 2543050 w 3573562"/>
              <a:gd name="connsiteY135" fmla="*/ 1298437 h 9233069"/>
              <a:gd name="connsiteX136" fmla="*/ 2533218 w 3573562"/>
              <a:gd name="connsiteY136" fmla="*/ 1259108 h 9233069"/>
              <a:gd name="connsiteX137" fmla="*/ 2807800 w 3573562"/>
              <a:gd name="connsiteY137" fmla="*/ 728168 h 9233069"/>
              <a:gd name="connsiteX138" fmla="*/ 2986033 w 3573562"/>
              <a:gd name="connsiteY138" fmla="*/ 460302 h 9233069"/>
              <a:gd name="connsiteX139" fmla="*/ 2770415 w 3573562"/>
              <a:gd name="connsiteY139" fmla="*/ 332637 h 9233069"/>
              <a:gd name="connsiteX140" fmla="*/ 2681618 w 3573562"/>
              <a:gd name="connsiteY140" fmla="*/ 329914 h 9233069"/>
              <a:gd name="connsiteX141" fmla="*/ 2602654 w 3573562"/>
              <a:gd name="connsiteY141" fmla="*/ 299508 h 9233069"/>
              <a:gd name="connsiteX142" fmla="*/ 2537539 w 3573562"/>
              <a:gd name="connsiteY142" fmla="*/ 265471 h 9233069"/>
              <a:gd name="connsiteX143" fmla="*/ 2417641 w 3573562"/>
              <a:gd name="connsiteY143" fmla="*/ 243992 h 9233069"/>
              <a:gd name="connsiteX144" fmla="*/ 2367676 w 3573562"/>
              <a:gd name="connsiteY144" fmla="*/ 227804 h 9233069"/>
              <a:gd name="connsiteX145" fmla="*/ 2327543 w 3573562"/>
              <a:gd name="connsiteY145" fmla="*/ 243837 h 923306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2533218 w 3573562"/>
              <a:gd name="connsiteY136" fmla="*/ 1290458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3004895 w 3573562"/>
              <a:gd name="connsiteY134" fmla="*/ 1405721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966065 w 3573562"/>
              <a:gd name="connsiteY131" fmla="*/ 1474547 h 9264419"/>
              <a:gd name="connsiteX132" fmla="*/ 2562714 w 3573562"/>
              <a:gd name="connsiteY132" fmla="*/ 1408445 h 9264419"/>
              <a:gd name="connsiteX133" fmla="*/ 3004895 w 3573562"/>
              <a:gd name="connsiteY133" fmla="*/ 1405721 h 9264419"/>
              <a:gd name="connsiteX134" fmla="*/ 2973792 w 3573562"/>
              <a:gd name="connsiteY134" fmla="*/ 1320862 h 9264419"/>
              <a:gd name="connsiteX135" fmla="*/ 3001184 w 3573562"/>
              <a:gd name="connsiteY135" fmla="*/ 1111971 h 9264419"/>
              <a:gd name="connsiteX136" fmla="*/ 3052419 w 3573562"/>
              <a:gd name="connsiteY136" fmla="*/ 732746 h 9264419"/>
              <a:gd name="connsiteX137" fmla="*/ 2986033 w 3573562"/>
              <a:gd name="connsiteY137" fmla="*/ 491652 h 9264419"/>
              <a:gd name="connsiteX138" fmla="*/ 2951220 w 3573562"/>
              <a:gd name="connsiteY138" fmla="*/ 328290 h 9264419"/>
              <a:gd name="connsiteX139" fmla="*/ 2883694 w 3573562"/>
              <a:gd name="connsiteY139" fmla="*/ 245248 h 9264419"/>
              <a:gd name="connsiteX140" fmla="*/ 2756870 w 3573562"/>
              <a:gd name="connsiteY140" fmla="*/ 152371 h 9264419"/>
              <a:gd name="connsiteX141" fmla="*/ 2585399 w 3573562"/>
              <a:gd name="connsiteY141" fmla="*/ 73712 h 9264419"/>
              <a:gd name="connsiteX142" fmla="*/ 2449548 w 3573562"/>
              <a:gd name="connsiteY142" fmla="*/ 105780 h 9264419"/>
              <a:gd name="connsiteX143" fmla="*/ 2388947 w 3573562"/>
              <a:gd name="connsiteY143" fmla="*/ 98517 h 9264419"/>
              <a:gd name="connsiteX144" fmla="*/ 2306272 w 3573562"/>
              <a:gd name="connsiteY144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11876 w 3573562"/>
              <a:gd name="connsiteY129" fmla="*/ 1575593 h 9264419"/>
              <a:gd name="connsiteX130" fmla="*/ 2966065 w 3573562"/>
              <a:gd name="connsiteY130" fmla="*/ 1474547 h 9264419"/>
              <a:gd name="connsiteX131" fmla="*/ 2562714 w 3573562"/>
              <a:gd name="connsiteY131" fmla="*/ 1408445 h 9264419"/>
              <a:gd name="connsiteX132" fmla="*/ 3004895 w 3573562"/>
              <a:gd name="connsiteY132" fmla="*/ 1405721 h 9264419"/>
              <a:gd name="connsiteX133" fmla="*/ 2973792 w 3573562"/>
              <a:gd name="connsiteY133" fmla="*/ 1320862 h 9264419"/>
              <a:gd name="connsiteX134" fmla="*/ 3001184 w 3573562"/>
              <a:gd name="connsiteY134" fmla="*/ 1111971 h 9264419"/>
              <a:gd name="connsiteX135" fmla="*/ 3052419 w 3573562"/>
              <a:gd name="connsiteY135" fmla="*/ 732746 h 9264419"/>
              <a:gd name="connsiteX136" fmla="*/ 2986033 w 3573562"/>
              <a:gd name="connsiteY136" fmla="*/ 491652 h 9264419"/>
              <a:gd name="connsiteX137" fmla="*/ 2951220 w 3573562"/>
              <a:gd name="connsiteY137" fmla="*/ 328290 h 9264419"/>
              <a:gd name="connsiteX138" fmla="*/ 2883694 w 3573562"/>
              <a:gd name="connsiteY138" fmla="*/ 245248 h 9264419"/>
              <a:gd name="connsiteX139" fmla="*/ 2756870 w 3573562"/>
              <a:gd name="connsiteY139" fmla="*/ 152371 h 9264419"/>
              <a:gd name="connsiteX140" fmla="*/ 2585399 w 3573562"/>
              <a:gd name="connsiteY140" fmla="*/ 73712 h 9264419"/>
              <a:gd name="connsiteX141" fmla="*/ 2449548 w 3573562"/>
              <a:gd name="connsiteY141" fmla="*/ 105780 h 9264419"/>
              <a:gd name="connsiteX142" fmla="*/ 2388947 w 3573562"/>
              <a:gd name="connsiteY142" fmla="*/ 98517 h 9264419"/>
              <a:gd name="connsiteX143" fmla="*/ 2306272 w 3573562"/>
              <a:gd name="connsiteY143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10198 w 3573562"/>
              <a:gd name="connsiteY125" fmla="*/ 1801735 h 9264419"/>
              <a:gd name="connsiteX126" fmla="*/ 2690534 w 3573562"/>
              <a:gd name="connsiteY126" fmla="*/ 1772239 h 9264419"/>
              <a:gd name="connsiteX127" fmla="*/ 2661037 w 3573562"/>
              <a:gd name="connsiteY127" fmla="*/ 1693581 h 9264419"/>
              <a:gd name="connsiteX128" fmla="*/ 2611876 w 3573562"/>
              <a:gd name="connsiteY128" fmla="*/ 1575593 h 9264419"/>
              <a:gd name="connsiteX129" fmla="*/ 2966065 w 3573562"/>
              <a:gd name="connsiteY129" fmla="*/ 1474547 h 9264419"/>
              <a:gd name="connsiteX130" fmla="*/ 2562714 w 3573562"/>
              <a:gd name="connsiteY130" fmla="*/ 1408445 h 9264419"/>
              <a:gd name="connsiteX131" fmla="*/ 3004895 w 3573562"/>
              <a:gd name="connsiteY131" fmla="*/ 1405721 h 9264419"/>
              <a:gd name="connsiteX132" fmla="*/ 2973792 w 3573562"/>
              <a:gd name="connsiteY132" fmla="*/ 1320862 h 9264419"/>
              <a:gd name="connsiteX133" fmla="*/ 3001184 w 3573562"/>
              <a:gd name="connsiteY133" fmla="*/ 1111971 h 9264419"/>
              <a:gd name="connsiteX134" fmla="*/ 3052419 w 3573562"/>
              <a:gd name="connsiteY134" fmla="*/ 732746 h 9264419"/>
              <a:gd name="connsiteX135" fmla="*/ 2986033 w 3573562"/>
              <a:gd name="connsiteY135" fmla="*/ 491652 h 9264419"/>
              <a:gd name="connsiteX136" fmla="*/ 2951220 w 3573562"/>
              <a:gd name="connsiteY136" fmla="*/ 328290 h 9264419"/>
              <a:gd name="connsiteX137" fmla="*/ 2883694 w 3573562"/>
              <a:gd name="connsiteY137" fmla="*/ 245248 h 9264419"/>
              <a:gd name="connsiteX138" fmla="*/ 2756870 w 3573562"/>
              <a:gd name="connsiteY138" fmla="*/ 152371 h 9264419"/>
              <a:gd name="connsiteX139" fmla="*/ 2585399 w 3573562"/>
              <a:gd name="connsiteY139" fmla="*/ 73712 h 9264419"/>
              <a:gd name="connsiteX140" fmla="*/ 2449548 w 3573562"/>
              <a:gd name="connsiteY140" fmla="*/ 105780 h 9264419"/>
              <a:gd name="connsiteX141" fmla="*/ 2388947 w 3573562"/>
              <a:gd name="connsiteY141" fmla="*/ 98517 h 9264419"/>
              <a:gd name="connsiteX142" fmla="*/ 2306272 w 3573562"/>
              <a:gd name="connsiteY142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90534 w 3573562"/>
              <a:gd name="connsiteY125" fmla="*/ 1772239 h 9264419"/>
              <a:gd name="connsiteX126" fmla="*/ 2661037 w 3573562"/>
              <a:gd name="connsiteY126" fmla="*/ 1693581 h 9264419"/>
              <a:gd name="connsiteX127" fmla="*/ 2611876 w 3573562"/>
              <a:gd name="connsiteY127" fmla="*/ 1575593 h 9264419"/>
              <a:gd name="connsiteX128" fmla="*/ 2966065 w 3573562"/>
              <a:gd name="connsiteY128" fmla="*/ 1474547 h 9264419"/>
              <a:gd name="connsiteX129" fmla="*/ 2562714 w 3573562"/>
              <a:gd name="connsiteY129" fmla="*/ 1408445 h 9264419"/>
              <a:gd name="connsiteX130" fmla="*/ 3004895 w 3573562"/>
              <a:gd name="connsiteY130" fmla="*/ 1405721 h 9264419"/>
              <a:gd name="connsiteX131" fmla="*/ 2973792 w 3573562"/>
              <a:gd name="connsiteY131" fmla="*/ 1320862 h 9264419"/>
              <a:gd name="connsiteX132" fmla="*/ 3001184 w 3573562"/>
              <a:gd name="connsiteY132" fmla="*/ 1111971 h 9264419"/>
              <a:gd name="connsiteX133" fmla="*/ 3052419 w 3573562"/>
              <a:gd name="connsiteY133" fmla="*/ 732746 h 9264419"/>
              <a:gd name="connsiteX134" fmla="*/ 2986033 w 3573562"/>
              <a:gd name="connsiteY134" fmla="*/ 491652 h 9264419"/>
              <a:gd name="connsiteX135" fmla="*/ 2951220 w 3573562"/>
              <a:gd name="connsiteY135" fmla="*/ 328290 h 9264419"/>
              <a:gd name="connsiteX136" fmla="*/ 2883694 w 3573562"/>
              <a:gd name="connsiteY136" fmla="*/ 245248 h 9264419"/>
              <a:gd name="connsiteX137" fmla="*/ 2756870 w 3573562"/>
              <a:gd name="connsiteY137" fmla="*/ 152371 h 9264419"/>
              <a:gd name="connsiteX138" fmla="*/ 2585399 w 3573562"/>
              <a:gd name="connsiteY138" fmla="*/ 73712 h 9264419"/>
              <a:gd name="connsiteX139" fmla="*/ 2449548 w 3573562"/>
              <a:gd name="connsiteY139" fmla="*/ 105780 h 9264419"/>
              <a:gd name="connsiteX140" fmla="*/ 2388947 w 3573562"/>
              <a:gd name="connsiteY140" fmla="*/ 98517 h 9264419"/>
              <a:gd name="connsiteX141" fmla="*/ 2306272 w 3573562"/>
              <a:gd name="connsiteY141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611876 w 3573562"/>
              <a:gd name="connsiteY126" fmla="*/ 1575593 h 9264419"/>
              <a:gd name="connsiteX127" fmla="*/ 2966065 w 3573562"/>
              <a:gd name="connsiteY127" fmla="*/ 1474547 h 9264419"/>
              <a:gd name="connsiteX128" fmla="*/ 2562714 w 3573562"/>
              <a:gd name="connsiteY128" fmla="*/ 1408445 h 9264419"/>
              <a:gd name="connsiteX129" fmla="*/ 3004895 w 3573562"/>
              <a:gd name="connsiteY129" fmla="*/ 1405721 h 9264419"/>
              <a:gd name="connsiteX130" fmla="*/ 2973792 w 3573562"/>
              <a:gd name="connsiteY130" fmla="*/ 1320862 h 9264419"/>
              <a:gd name="connsiteX131" fmla="*/ 3001184 w 3573562"/>
              <a:gd name="connsiteY131" fmla="*/ 1111971 h 9264419"/>
              <a:gd name="connsiteX132" fmla="*/ 3052419 w 3573562"/>
              <a:gd name="connsiteY132" fmla="*/ 732746 h 9264419"/>
              <a:gd name="connsiteX133" fmla="*/ 2986033 w 3573562"/>
              <a:gd name="connsiteY133" fmla="*/ 491652 h 9264419"/>
              <a:gd name="connsiteX134" fmla="*/ 2951220 w 3573562"/>
              <a:gd name="connsiteY134" fmla="*/ 328290 h 9264419"/>
              <a:gd name="connsiteX135" fmla="*/ 2883694 w 3573562"/>
              <a:gd name="connsiteY135" fmla="*/ 245248 h 9264419"/>
              <a:gd name="connsiteX136" fmla="*/ 2756870 w 3573562"/>
              <a:gd name="connsiteY136" fmla="*/ 152371 h 9264419"/>
              <a:gd name="connsiteX137" fmla="*/ 2585399 w 3573562"/>
              <a:gd name="connsiteY137" fmla="*/ 73712 h 9264419"/>
              <a:gd name="connsiteX138" fmla="*/ 2449548 w 3573562"/>
              <a:gd name="connsiteY138" fmla="*/ 105780 h 9264419"/>
              <a:gd name="connsiteX139" fmla="*/ 2388947 w 3573562"/>
              <a:gd name="connsiteY139" fmla="*/ 98517 h 9264419"/>
              <a:gd name="connsiteX140" fmla="*/ 2306272 w 3573562"/>
              <a:gd name="connsiteY140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887179 w 3573562"/>
              <a:gd name="connsiteY121" fmla="*/ 2057374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98355 w 3573562"/>
              <a:gd name="connsiteY120" fmla="*/ 2014414 h 9264419"/>
              <a:gd name="connsiteX121" fmla="*/ 3018325 w 3573562"/>
              <a:gd name="connsiteY121" fmla="*/ 1865269 h 9264419"/>
              <a:gd name="connsiteX122" fmla="*/ 2990741 w 3573562"/>
              <a:gd name="connsiteY122" fmla="*/ 1684656 h 9264419"/>
              <a:gd name="connsiteX123" fmla="*/ 2966065 w 3573562"/>
              <a:gd name="connsiteY123" fmla="*/ 1474547 h 9264419"/>
              <a:gd name="connsiteX124" fmla="*/ 2950914 w 3573562"/>
              <a:gd name="connsiteY124" fmla="*/ 1506613 h 9264419"/>
              <a:gd name="connsiteX125" fmla="*/ 3004895 w 3573562"/>
              <a:gd name="connsiteY125" fmla="*/ 1405721 h 9264419"/>
              <a:gd name="connsiteX126" fmla="*/ 2973792 w 3573562"/>
              <a:gd name="connsiteY126" fmla="*/ 1320862 h 9264419"/>
              <a:gd name="connsiteX127" fmla="*/ 3001184 w 3573562"/>
              <a:gd name="connsiteY127" fmla="*/ 1111971 h 9264419"/>
              <a:gd name="connsiteX128" fmla="*/ 3052419 w 3573562"/>
              <a:gd name="connsiteY128" fmla="*/ 732746 h 9264419"/>
              <a:gd name="connsiteX129" fmla="*/ 2986033 w 3573562"/>
              <a:gd name="connsiteY129" fmla="*/ 491652 h 9264419"/>
              <a:gd name="connsiteX130" fmla="*/ 2951220 w 3573562"/>
              <a:gd name="connsiteY130" fmla="*/ 328290 h 9264419"/>
              <a:gd name="connsiteX131" fmla="*/ 2883694 w 3573562"/>
              <a:gd name="connsiteY131" fmla="*/ 245248 h 9264419"/>
              <a:gd name="connsiteX132" fmla="*/ 2756870 w 3573562"/>
              <a:gd name="connsiteY132" fmla="*/ 152371 h 9264419"/>
              <a:gd name="connsiteX133" fmla="*/ 2585399 w 3573562"/>
              <a:gd name="connsiteY133" fmla="*/ 73712 h 9264419"/>
              <a:gd name="connsiteX134" fmla="*/ 2449548 w 3573562"/>
              <a:gd name="connsiteY134" fmla="*/ 105780 h 9264419"/>
              <a:gd name="connsiteX135" fmla="*/ 2388947 w 3573562"/>
              <a:gd name="connsiteY135" fmla="*/ 98517 h 9264419"/>
              <a:gd name="connsiteX136" fmla="*/ 2306272 w 3573562"/>
              <a:gd name="connsiteY136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652255 w 3573562"/>
              <a:gd name="connsiteY7" fmla="*/ 586940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08467 w 3573562"/>
              <a:gd name="connsiteY4" fmla="*/ 174140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277602 h 9326890"/>
              <a:gd name="connsiteX1" fmla="*/ 1908214 w 3573562"/>
              <a:gd name="connsiteY1" fmla="*/ 393620 h 9326890"/>
              <a:gd name="connsiteX2" fmla="*/ 1671132 w 3573562"/>
              <a:gd name="connsiteY2" fmla="*/ 402543 h 9326890"/>
              <a:gd name="connsiteX3" fmla="*/ 1457182 w 3573562"/>
              <a:gd name="connsiteY3" fmla="*/ 322222 h 9326890"/>
              <a:gd name="connsiteX4" fmla="*/ 1272280 w 3573562"/>
              <a:gd name="connsiteY4" fmla="*/ 75972 h 9326890"/>
              <a:gd name="connsiteX5" fmla="*/ 882567 w 3573562"/>
              <a:gd name="connsiteY5" fmla="*/ 81420 h 9326890"/>
              <a:gd name="connsiteX6" fmla="*/ 632842 w 3573562"/>
              <a:gd name="connsiteY6" fmla="*/ 271556 h 9326890"/>
              <a:gd name="connsiteX7" fmla="*/ 652255 w 3573562"/>
              <a:gd name="connsiteY7" fmla="*/ 649411 h 9326890"/>
              <a:gd name="connsiteX8" fmla="*/ 871566 w 3573562"/>
              <a:gd name="connsiteY8" fmla="*/ 1323432 h 9326890"/>
              <a:gd name="connsiteX9" fmla="*/ 851901 w 3573562"/>
              <a:gd name="connsiteY9" fmla="*/ 1382426 h 9326890"/>
              <a:gd name="connsiteX10" fmla="*/ 842069 w 3573562"/>
              <a:gd name="connsiteY10" fmla="*/ 1411923 h 9326890"/>
              <a:gd name="connsiteX11" fmla="*/ 812572 w 3573562"/>
              <a:gd name="connsiteY11" fmla="*/ 1421755 h 9326890"/>
              <a:gd name="connsiteX12" fmla="*/ 773243 w 3573562"/>
              <a:gd name="connsiteY12" fmla="*/ 1490581 h 9326890"/>
              <a:gd name="connsiteX13" fmla="*/ 763411 w 3573562"/>
              <a:gd name="connsiteY13" fmla="*/ 1539742 h 9326890"/>
              <a:gd name="connsiteX14" fmla="*/ 753579 w 3573562"/>
              <a:gd name="connsiteY14" fmla="*/ 1913368 h 9326890"/>
              <a:gd name="connsiteX15" fmla="*/ 743747 w 3573562"/>
              <a:gd name="connsiteY15" fmla="*/ 2011690 h 9326890"/>
              <a:gd name="connsiteX16" fmla="*/ 724082 w 3573562"/>
              <a:gd name="connsiteY16" fmla="*/ 2051019 h 9326890"/>
              <a:gd name="connsiteX17" fmla="*/ 684753 w 3573562"/>
              <a:gd name="connsiteY17" fmla="*/ 2119845 h 9326890"/>
              <a:gd name="connsiteX18" fmla="*/ 674921 w 3573562"/>
              <a:gd name="connsiteY18" fmla="*/ 2149342 h 9326890"/>
              <a:gd name="connsiteX19" fmla="*/ 645424 w 3573562"/>
              <a:gd name="connsiteY19" fmla="*/ 2188671 h 9326890"/>
              <a:gd name="connsiteX20" fmla="*/ 606095 w 3573562"/>
              <a:gd name="connsiteY20" fmla="*/ 2247664 h 9326890"/>
              <a:gd name="connsiteX21" fmla="*/ 566766 w 3573562"/>
              <a:gd name="connsiteY21" fmla="*/ 2306658 h 9326890"/>
              <a:gd name="connsiteX22" fmla="*/ 527437 w 3573562"/>
              <a:gd name="connsiteY22" fmla="*/ 2375484 h 9326890"/>
              <a:gd name="connsiteX23" fmla="*/ 488108 w 3573562"/>
              <a:gd name="connsiteY23" fmla="*/ 2493471 h 9326890"/>
              <a:gd name="connsiteX24" fmla="*/ 478276 w 3573562"/>
              <a:gd name="connsiteY24" fmla="*/ 2542632 h 9326890"/>
              <a:gd name="connsiteX25" fmla="*/ 458611 w 3573562"/>
              <a:gd name="connsiteY25" fmla="*/ 2621290 h 9326890"/>
              <a:gd name="connsiteX26" fmla="*/ 448779 w 3573562"/>
              <a:gd name="connsiteY26" fmla="*/ 2680284 h 9326890"/>
              <a:gd name="connsiteX27" fmla="*/ 429114 w 3573562"/>
              <a:gd name="connsiteY27" fmla="*/ 2758942 h 9326890"/>
              <a:gd name="connsiteX28" fmla="*/ 409450 w 3573562"/>
              <a:gd name="connsiteY28" fmla="*/ 2847432 h 9326890"/>
              <a:gd name="connsiteX29" fmla="*/ 399618 w 3573562"/>
              <a:gd name="connsiteY29" fmla="*/ 2896593 h 9326890"/>
              <a:gd name="connsiteX30" fmla="*/ 419282 w 3573562"/>
              <a:gd name="connsiteY30" fmla="*/ 3103071 h 9326890"/>
              <a:gd name="connsiteX31" fmla="*/ 429114 w 3573562"/>
              <a:gd name="connsiteY31" fmla="*/ 3152232 h 9326890"/>
              <a:gd name="connsiteX32" fmla="*/ 419282 w 3573562"/>
              <a:gd name="connsiteY32" fmla="*/ 3309548 h 9326890"/>
              <a:gd name="connsiteX33" fmla="*/ 399618 w 3573562"/>
              <a:gd name="connsiteY33" fmla="*/ 3388206 h 9326890"/>
              <a:gd name="connsiteX34" fmla="*/ 389785 w 3573562"/>
              <a:gd name="connsiteY34" fmla="*/ 3427535 h 9326890"/>
              <a:gd name="connsiteX35" fmla="*/ 320960 w 3573562"/>
              <a:gd name="connsiteY35" fmla="*/ 3516026 h 9326890"/>
              <a:gd name="connsiteX36" fmla="*/ 291463 w 3573562"/>
              <a:gd name="connsiteY36" fmla="*/ 3614348 h 9326890"/>
              <a:gd name="connsiteX37" fmla="*/ 242301 w 3573562"/>
              <a:gd name="connsiteY37" fmla="*/ 3702839 h 9326890"/>
              <a:gd name="connsiteX38" fmla="*/ 232469 w 3573562"/>
              <a:gd name="connsiteY38" fmla="*/ 3761832 h 9326890"/>
              <a:gd name="connsiteX39" fmla="*/ 222637 w 3573562"/>
              <a:gd name="connsiteY39" fmla="*/ 3801161 h 9326890"/>
              <a:gd name="connsiteX40" fmla="*/ 202972 w 3573562"/>
              <a:gd name="connsiteY40" fmla="*/ 4096129 h 9326890"/>
              <a:gd name="connsiteX41" fmla="*/ 193140 w 3573562"/>
              <a:gd name="connsiteY41" fmla="*/ 4174787 h 9326890"/>
              <a:gd name="connsiteX42" fmla="*/ 173476 w 3573562"/>
              <a:gd name="connsiteY42" fmla="*/ 4469755 h 9326890"/>
              <a:gd name="connsiteX43" fmla="*/ 143979 w 3573562"/>
              <a:gd name="connsiteY43" fmla="*/ 4568077 h 9326890"/>
              <a:gd name="connsiteX44" fmla="*/ 114482 w 3573562"/>
              <a:gd name="connsiteY44" fmla="*/ 4666400 h 9326890"/>
              <a:gd name="connsiteX45" fmla="*/ 104650 w 3573562"/>
              <a:gd name="connsiteY45" fmla="*/ 4725393 h 9326890"/>
              <a:gd name="connsiteX46" fmla="*/ 94818 w 3573562"/>
              <a:gd name="connsiteY46" fmla="*/ 4912206 h 9326890"/>
              <a:gd name="connsiteX47" fmla="*/ 84985 w 3573562"/>
              <a:gd name="connsiteY47" fmla="*/ 4941703 h 9326890"/>
              <a:gd name="connsiteX48" fmla="*/ 75153 w 3573562"/>
              <a:gd name="connsiteY48" fmla="*/ 5049858 h 9326890"/>
              <a:gd name="connsiteX49" fmla="*/ 65321 w 3573562"/>
              <a:gd name="connsiteY49" fmla="*/ 5128516 h 9326890"/>
              <a:gd name="connsiteX50" fmla="*/ 45656 w 3573562"/>
              <a:gd name="connsiteY50" fmla="*/ 5217006 h 9326890"/>
              <a:gd name="connsiteX51" fmla="*/ 35824 w 3573562"/>
              <a:gd name="connsiteY51" fmla="*/ 5246503 h 9326890"/>
              <a:gd name="connsiteX52" fmla="*/ 16160 w 3573562"/>
              <a:gd name="connsiteY52" fmla="*/ 5315329 h 9326890"/>
              <a:gd name="connsiteX53" fmla="*/ 6327 w 3573562"/>
              <a:gd name="connsiteY53" fmla="*/ 5423484 h 9326890"/>
              <a:gd name="connsiteX54" fmla="*/ 25992 w 3573562"/>
              <a:gd name="connsiteY54" fmla="*/ 5669290 h 9326890"/>
              <a:gd name="connsiteX55" fmla="*/ 35824 w 3573562"/>
              <a:gd name="connsiteY55" fmla="*/ 5698787 h 9326890"/>
              <a:gd name="connsiteX56" fmla="*/ 55489 w 3573562"/>
              <a:gd name="connsiteY56" fmla="*/ 5816774 h 9326890"/>
              <a:gd name="connsiteX57" fmla="*/ 104650 w 3573562"/>
              <a:gd name="connsiteY57" fmla="*/ 5924929 h 9326890"/>
              <a:gd name="connsiteX58" fmla="*/ 134147 w 3573562"/>
              <a:gd name="connsiteY58" fmla="*/ 6023252 h 9326890"/>
              <a:gd name="connsiteX59" fmla="*/ 143979 w 3573562"/>
              <a:gd name="connsiteY59" fmla="*/ 6101910 h 9326890"/>
              <a:gd name="connsiteX60" fmla="*/ 173476 w 3573562"/>
              <a:gd name="connsiteY60" fmla="*/ 6200232 h 9326890"/>
              <a:gd name="connsiteX61" fmla="*/ 193140 w 3573562"/>
              <a:gd name="connsiteY61" fmla="*/ 6318219 h 9326890"/>
              <a:gd name="connsiteX62" fmla="*/ 202972 w 3573562"/>
              <a:gd name="connsiteY62" fmla="*/ 6446039 h 9326890"/>
              <a:gd name="connsiteX63" fmla="*/ 212805 w 3573562"/>
              <a:gd name="connsiteY63" fmla="*/ 6514864 h 9326890"/>
              <a:gd name="connsiteX64" fmla="*/ 252134 w 3573562"/>
              <a:gd name="connsiteY64" fmla="*/ 6573858 h 9326890"/>
              <a:gd name="connsiteX65" fmla="*/ 281630 w 3573562"/>
              <a:gd name="connsiteY65" fmla="*/ 6632852 h 9326890"/>
              <a:gd name="connsiteX66" fmla="*/ 311127 w 3573562"/>
              <a:gd name="connsiteY66" fmla="*/ 6721342 h 9326890"/>
              <a:gd name="connsiteX67" fmla="*/ 320960 w 3573562"/>
              <a:gd name="connsiteY67" fmla="*/ 6750839 h 9326890"/>
              <a:gd name="connsiteX68" fmla="*/ 360289 w 3573562"/>
              <a:gd name="connsiteY68" fmla="*/ 6809832 h 9326890"/>
              <a:gd name="connsiteX69" fmla="*/ 389785 w 3573562"/>
              <a:gd name="connsiteY69" fmla="*/ 6829497 h 9326890"/>
              <a:gd name="connsiteX70" fmla="*/ 399618 w 3573562"/>
              <a:gd name="connsiteY70" fmla="*/ 6858993 h 9326890"/>
              <a:gd name="connsiteX71" fmla="*/ 488108 w 3573562"/>
              <a:gd name="connsiteY71" fmla="*/ 6927819 h 9326890"/>
              <a:gd name="connsiteX72" fmla="*/ 547101 w 3573562"/>
              <a:gd name="connsiteY72" fmla="*/ 7232619 h 9326890"/>
              <a:gd name="connsiteX73" fmla="*/ 783076 w 3573562"/>
              <a:gd name="connsiteY73" fmla="*/ 8481316 h 9326890"/>
              <a:gd name="connsiteX74" fmla="*/ 960056 w 3573562"/>
              <a:gd name="connsiteY74" fmla="*/ 9159742 h 9326890"/>
              <a:gd name="connsiteX75" fmla="*/ 1205862 w 3573562"/>
              <a:gd name="connsiteY75" fmla="*/ 9258064 h 9326890"/>
              <a:gd name="connsiteX76" fmla="*/ 1461501 w 3573562"/>
              <a:gd name="connsiteY76" fmla="*/ 9326890 h 9326890"/>
              <a:gd name="connsiteX77" fmla="*/ 2818353 w 3573562"/>
              <a:gd name="connsiteY77" fmla="*/ 7281781 h 9326890"/>
              <a:gd name="connsiteX78" fmla="*/ 2847850 w 3573562"/>
              <a:gd name="connsiteY78" fmla="*/ 7252284 h 9326890"/>
              <a:gd name="connsiteX79" fmla="*/ 2877347 w 3573562"/>
              <a:gd name="connsiteY79" fmla="*/ 7144129 h 9326890"/>
              <a:gd name="connsiteX80" fmla="*/ 2887179 w 3573562"/>
              <a:gd name="connsiteY80" fmla="*/ 7094968 h 9326890"/>
              <a:gd name="connsiteX81" fmla="*/ 2926508 w 3573562"/>
              <a:gd name="connsiteY81" fmla="*/ 7016310 h 9326890"/>
              <a:gd name="connsiteX82" fmla="*/ 2956005 w 3573562"/>
              <a:gd name="connsiteY82" fmla="*/ 7006477 h 9326890"/>
              <a:gd name="connsiteX83" fmla="*/ 3054327 w 3573562"/>
              <a:gd name="connsiteY83" fmla="*/ 6888490 h 9326890"/>
              <a:gd name="connsiteX84" fmla="*/ 3073992 w 3573562"/>
              <a:gd name="connsiteY84" fmla="*/ 6858993 h 9326890"/>
              <a:gd name="connsiteX85" fmla="*/ 3093656 w 3573562"/>
              <a:gd name="connsiteY85" fmla="*/ 6829497 h 9326890"/>
              <a:gd name="connsiteX86" fmla="*/ 3211643 w 3573562"/>
              <a:gd name="connsiteY86" fmla="*/ 6750839 h 9326890"/>
              <a:gd name="connsiteX87" fmla="*/ 3309966 w 3573562"/>
              <a:gd name="connsiteY87" fmla="*/ 6642684 h 9326890"/>
              <a:gd name="connsiteX88" fmla="*/ 3319798 w 3573562"/>
              <a:gd name="connsiteY88" fmla="*/ 6603355 h 9326890"/>
              <a:gd name="connsiteX89" fmla="*/ 3339463 w 3573562"/>
              <a:gd name="connsiteY89" fmla="*/ 6505032 h 9326890"/>
              <a:gd name="connsiteX90" fmla="*/ 3349295 w 3573562"/>
              <a:gd name="connsiteY90" fmla="*/ 6347716 h 9326890"/>
              <a:gd name="connsiteX91" fmla="*/ 3319798 w 3573562"/>
              <a:gd name="connsiteY91" fmla="*/ 5895432 h 9326890"/>
              <a:gd name="connsiteX92" fmla="*/ 3290301 w 3573562"/>
              <a:gd name="connsiteY92" fmla="*/ 5738116 h 9326890"/>
              <a:gd name="connsiteX93" fmla="*/ 3280469 w 3573562"/>
              <a:gd name="connsiteY93" fmla="*/ 5659458 h 9326890"/>
              <a:gd name="connsiteX94" fmla="*/ 3300134 w 3573562"/>
              <a:gd name="connsiteY94" fmla="*/ 5276000 h 9326890"/>
              <a:gd name="connsiteX95" fmla="*/ 3309966 w 3573562"/>
              <a:gd name="connsiteY95" fmla="*/ 5167845 h 9326890"/>
              <a:gd name="connsiteX96" fmla="*/ 3319798 w 3573562"/>
              <a:gd name="connsiteY96" fmla="*/ 4941703 h 9326890"/>
              <a:gd name="connsiteX97" fmla="*/ 3329630 w 3573562"/>
              <a:gd name="connsiteY97" fmla="*/ 4853213 h 9326890"/>
              <a:gd name="connsiteX98" fmla="*/ 3349295 w 3573562"/>
              <a:gd name="connsiteY98" fmla="*/ 4676232 h 9326890"/>
              <a:gd name="connsiteX99" fmla="*/ 3378792 w 3573562"/>
              <a:gd name="connsiteY99" fmla="*/ 4332103 h 9326890"/>
              <a:gd name="connsiteX100" fmla="*/ 3408289 w 3573562"/>
              <a:gd name="connsiteY100" fmla="*/ 3289884 h 9326890"/>
              <a:gd name="connsiteX101" fmla="*/ 3398456 w 3573562"/>
              <a:gd name="connsiteY101" fmla="*/ 3142400 h 9326890"/>
              <a:gd name="connsiteX102" fmla="*/ 3378792 w 3573562"/>
              <a:gd name="connsiteY102" fmla="*/ 3053910 h 9326890"/>
              <a:gd name="connsiteX103" fmla="*/ 3359127 w 3573562"/>
              <a:gd name="connsiteY103" fmla="*/ 2916258 h 9326890"/>
              <a:gd name="connsiteX104" fmla="*/ 3339463 w 3573562"/>
              <a:gd name="connsiteY104" fmla="*/ 2857264 h 9326890"/>
              <a:gd name="connsiteX105" fmla="*/ 3300134 w 3573562"/>
              <a:gd name="connsiteY105" fmla="*/ 2758942 h 9326890"/>
              <a:gd name="connsiteX106" fmla="*/ 3290301 w 3573562"/>
              <a:gd name="connsiteY106" fmla="*/ 2719613 h 9326890"/>
              <a:gd name="connsiteX107" fmla="*/ 3270637 w 3573562"/>
              <a:gd name="connsiteY107" fmla="*/ 2690116 h 9326890"/>
              <a:gd name="connsiteX108" fmla="*/ 3241140 w 3573562"/>
              <a:gd name="connsiteY108" fmla="*/ 2640955 h 9326890"/>
              <a:gd name="connsiteX109" fmla="*/ 3231308 w 3573562"/>
              <a:gd name="connsiteY109" fmla="*/ 2611458 h 9326890"/>
              <a:gd name="connsiteX110" fmla="*/ 3201811 w 3573562"/>
              <a:gd name="connsiteY110" fmla="*/ 2552464 h 9326890"/>
              <a:gd name="connsiteX111" fmla="*/ 3172314 w 3573562"/>
              <a:gd name="connsiteY111" fmla="*/ 2454142 h 9326890"/>
              <a:gd name="connsiteX112" fmla="*/ 3152650 w 3573562"/>
              <a:gd name="connsiteY112" fmla="*/ 2404981 h 9326890"/>
              <a:gd name="connsiteX113" fmla="*/ 3093656 w 3573562"/>
              <a:gd name="connsiteY113" fmla="*/ 2355819 h 9326890"/>
              <a:gd name="connsiteX114" fmla="*/ 3083824 w 3573562"/>
              <a:gd name="connsiteY114" fmla="*/ 2326323 h 9326890"/>
              <a:gd name="connsiteX115" fmla="*/ 3044495 w 3573562"/>
              <a:gd name="connsiteY115" fmla="*/ 2286993 h 9326890"/>
              <a:gd name="connsiteX116" fmla="*/ 2975669 w 3573562"/>
              <a:gd name="connsiteY116" fmla="*/ 2237832 h 9326890"/>
              <a:gd name="connsiteX117" fmla="*/ 2956005 w 3573562"/>
              <a:gd name="connsiteY117" fmla="*/ 2208335 h 9326890"/>
              <a:gd name="connsiteX118" fmla="*/ 2926508 w 3573562"/>
              <a:gd name="connsiteY118" fmla="*/ 2178839 h 9326890"/>
              <a:gd name="connsiteX119" fmla="*/ 2998355 w 3573562"/>
              <a:gd name="connsiteY119" fmla="*/ 2076885 h 9326890"/>
              <a:gd name="connsiteX120" fmla="*/ 3018325 w 3573562"/>
              <a:gd name="connsiteY120" fmla="*/ 1927740 h 9326890"/>
              <a:gd name="connsiteX121" fmla="*/ 2990741 w 3573562"/>
              <a:gd name="connsiteY121" fmla="*/ 1747127 h 9326890"/>
              <a:gd name="connsiteX122" fmla="*/ 2966065 w 3573562"/>
              <a:gd name="connsiteY122" fmla="*/ 1537018 h 9326890"/>
              <a:gd name="connsiteX123" fmla="*/ 2950914 w 3573562"/>
              <a:gd name="connsiteY123" fmla="*/ 1569084 h 9326890"/>
              <a:gd name="connsiteX124" fmla="*/ 3004895 w 3573562"/>
              <a:gd name="connsiteY124" fmla="*/ 1468192 h 9326890"/>
              <a:gd name="connsiteX125" fmla="*/ 2973792 w 3573562"/>
              <a:gd name="connsiteY125" fmla="*/ 1383333 h 9326890"/>
              <a:gd name="connsiteX126" fmla="*/ 3001184 w 3573562"/>
              <a:gd name="connsiteY126" fmla="*/ 1174442 h 9326890"/>
              <a:gd name="connsiteX127" fmla="*/ 3052419 w 3573562"/>
              <a:gd name="connsiteY127" fmla="*/ 795217 h 9326890"/>
              <a:gd name="connsiteX128" fmla="*/ 2986033 w 3573562"/>
              <a:gd name="connsiteY128" fmla="*/ 554123 h 9326890"/>
              <a:gd name="connsiteX129" fmla="*/ 2951220 w 3573562"/>
              <a:gd name="connsiteY129" fmla="*/ 390761 h 9326890"/>
              <a:gd name="connsiteX130" fmla="*/ 2883694 w 3573562"/>
              <a:gd name="connsiteY130" fmla="*/ 307719 h 9326890"/>
              <a:gd name="connsiteX131" fmla="*/ 2756870 w 3573562"/>
              <a:gd name="connsiteY131" fmla="*/ 214842 h 9326890"/>
              <a:gd name="connsiteX132" fmla="*/ 2585399 w 3573562"/>
              <a:gd name="connsiteY132" fmla="*/ 136183 h 9326890"/>
              <a:gd name="connsiteX133" fmla="*/ 2449548 w 3573562"/>
              <a:gd name="connsiteY133" fmla="*/ 168251 h 9326890"/>
              <a:gd name="connsiteX134" fmla="*/ 2388947 w 3573562"/>
              <a:gd name="connsiteY134" fmla="*/ 160988 h 9326890"/>
              <a:gd name="connsiteX135" fmla="*/ 2306272 w 3573562"/>
              <a:gd name="connsiteY135" fmla="*/ 168095 h 9326890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73562" h="9317966">
                <a:moveTo>
                  <a:pt x="2227333" y="268678"/>
                </a:moveTo>
                <a:cubicBezTo>
                  <a:pt x="2175605" y="174342"/>
                  <a:pt x="2000914" y="363873"/>
                  <a:pt x="1908214" y="384696"/>
                </a:cubicBezTo>
                <a:cubicBezTo>
                  <a:pt x="1815514" y="405519"/>
                  <a:pt x="1746304" y="390645"/>
                  <a:pt x="1671132" y="393619"/>
                </a:cubicBezTo>
                <a:lnTo>
                  <a:pt x="1457182" y="313298"/>
                </a:lnTo>
                <a:lnTo>
                  <a:pt x="1272280" y="67048"/>
                </a:lnTo>
                <a:cubicBezTo>
                  <a:pt x="1162741" y="26647"/>
                  <a:pt x="1029633" y="0"/>
                  <a:pt x="882567" y="72496"/>
                </a:cubicBezTo>
                <a:cubicBezTo>
                  <a:pt x="877282" y="83065"/>
                  <a:pt x="639397" y="252800"/>
                  <a:pt x="632842" y="262632"/>
                </a:cubicBezTo>
                <a:cubicBezTo>
                  <a:pt x="621893" y="403918"/>
                  <a:pt x="652255" y="402441"/>
                  <a:pt x="652255" y="640487"/>
                </a:cubicBezTo>
                <a:cubicBezTo>
                  <a:pt x="652255" y="820232"/>
                  <a:pt x="917450" y="1176858"/>
                  <a:pt x="871566" y="1314508"/>
                </a:cubicBezTo>
                <a:lnTo>
                  <a:pt x="851901" y="1373502"/>
                </a:lnTo>
                <a:cubicBezTo>
                  <a:pt x="848624" y="1383334"/>
                  <a:pt x="851901" y="1399722"/>
                  <a:pt x="842069" y="1402999"/>
                </a:cubicBezTo>
                <a:lnTo>
                  <a:pt x="812572" y="1412831"/>
                </a:lnTo>
                <a:cubicBezTo>
                  <a:pt x="798189" y="1434406"/>
                  <a:pt x="781558" y="1456711"/>
                  <a:pt x="773243" y="1481657"/>
                </a:cubicBezTo>
                <a:cubicBezTo>
                  <a:pt x="767958" y="1497511"/>
                  <a:pt x="766688" y="1514431"/>
                  <a:pt x="763411" y="1530818"/>
                </a:cubicBezTo>
                <a:cubicBezTo>
                  <a:pt x="760134" y="1655360"/>
                  <a:pt x="758765" y="1779967"/>
                  <a:pt x="753579" y="1904444"/>
                </a:cubicBezTo>
                <a:cubicBezTo>
                  <a:pt x="752208" y="1937353"/>
                  <a:pt x="750648" y="1970560"/>
                  <a:pt x="743747" y="2002766"/>
                </a:cubicBezTo>
                <a:cubicBezTo>
                  <a:pt x="740676" y="2017098"/>
                  <a:pt x="729856" y="2028623"/>
                  <a:pt x="724082" y="2042095"/>
                </a:cubicBezTo>
                <a:cubicBezTo>
                  <a:pt x="699057" y="2100486"/>
                  <a:pt x="736297" y="2042196"/>
                  <a:pt x="684753" y="2110921"/>
                </a:cubicBezTo>
                <a:cubicBezTo>
                  <a:pt x="681476" y="2120753"/>
                  <a:pt x="680063" y="2131419"/>
                  <a:pt x="674921" y="2140418"/>
                </a:cubicBezTo>
                <a:cubicBezTo>
                  <a:pt x="666791" y="2154646"/>
                  <a:pt x="654821" y="2166322"/>
                  <a:pt x="645424" y="2179747"/>
                </a:cubicBezTo>
                <a:cubicBezTo>
                  <a:pt x="631871" y="2199108"/>
                  <a:pt x="619205" y="2219076"/>
                  <a:pt x="606095" y="2238740"/>
                </a:cubicBezTo>
                <a:cubicBezTo>
                  <a:pt x="606090" y="2238747"/>
                  <a:pt x="566770" y="2297726"/>
                  <a:pt x="566766" y="2297734"/>
                </a:cubicBezTo>
                <a:cubicBezTo>
                  <a:pt x="541816" y="2347632"/>
                  <a:pt x="555231" y="2324867"/>
                  <a:pt x="527437" y="2366560"/>
                </a:cubicBezTo>
                <a:cubicBezTo>
                  <a:pt x="504217" y="2459437"/>
                  <a:pt x="519858" y="2421045"/>
                  <a:pt x="488108" y="2484547"/>
                </a:cubicBezTo>
                <a:cubicBezTo>
                  <a:pt x="484831" y="2500934"/>
                  <a:pt x="482034" y="2517424"/>
                  <a:pt x="478276" y="2533708"/>
                </a:cubicBezTo>
                <a:cubicBezTo>
                  <a:pt x="472199" y="2560042"/>
                  <a:pt x="463054" y="2585707"/>
                  <a:pt x="458611" y="2612366"/>
                </a:cubicBezTo>
                <a:cubicBezTo>
                  <a:pt x="455334" y="2632031"/>
                  <a:pt x="452956" y="2651867"/>
                  <a:pt x="448779" y="2671360"/>
                </a:cubicBezTo>
                <a:cubicBezTo>
                  <a:pt x="443116" y="2697786"/>
                  <a:pt x="434414" y="2723517"/>
                  <a:pt x="429114" y="2750018"/>
                </a:cubicBezTo>
                <a:cubicBezTo>
                  <a:pt x="399460" y="2898289"/>
                  <a:pt x="437220" y="2713540"/>
                  <a:pt x="409450" y="2838508"/>
                </a:cubicBezTo>
                <a:cubicBezTo>
                  <a:pt x="405825" y="2854822"/>
                  <a:pt x="402895" y="2871282"/>
                  <a:pt x="399618" y="2887669"/>
                </a:cubicBezTo>
                <a:cubicBezTo>
                  <a:pt x="406173" y="2956495"/>
                  <a:pt x="411357" y="3025465"/>
                  <a:pt x="419282" y="3094147"/>
                </a:cubicBezTo>
                <a:cubicBezTo>
                  <a:pt x="421197" y="3110748"/>
                  <a:pt x="429114" y="3126596"/>
                  <a:pt x="429114" y="3143308"/>
                </a:cubicBezTo>
                <a:cubicBezTo>
                  <a:pt x="429114" y="3195849"/>
                  <a:pt x="424263" y="3248320"/>
                  <a:pt x="419282" y="3300624"/>
                </a:cubicBezTo>
                <a:cubicBezTo>
                  <a:pt x="414999" y="3345601"/>
                  <a:pt x="410033" y="3342830"/>
                  <a:pt x="399618" y="3379282"/>
                </a:cubicBezTo>
                <a:cubicBezTo>
                  <a:pt x="395906" y="3392275"/>
                  <a:pt x="395828" y="3406524"/>
                  <a:pt x="389785" y="3418611"/>
                </a:cubicBezTo>
                <a:cubicBezTo>
                  <a:pt x="366264" y="3465653"/>
                  <a:pt x="353329" y="3474732"/>
                  <a:pt x="320960" y="3507102"/>
                </a:cubicBezTo>
                <a:cubicBezTo>
                  <a:pt x="313904" y="3535325"/>
                  <a:pt x="303429" y="3581493"/>
                  <a:pt x="291463" y="3605424"/>
                </a:cubicBezTo>
                <a:cubicBezTo>
                  <a:pt x="263251" y="3661846"/>
                  <a:pt x="279339" y="3632185"/>
                  <a:pt x="242301" y="3693915"/>
                </a:cubicBezTo>
                <a:cubicBezTo>
                  <a:pt x="239024" y="3713579"/>
                  <a:pt x="236379" y="3733360"/>
                  <a:pt x="232469" y="3752908"/>
                </a:cubicBezTo>
                <a:cubicBezTo>
                  <a:pt x="229819" y="3766159"/>
                  <a:pt x="224423" y="3778842"/>
                  <a:pt x="222637" y="3792237"/>
                </a:cubicBezTo>
                <a:cubicBezTo>
                  <a:pt x="209945" y="3887433"/>
                  <a:pt x="209910" y="3993538"/>
                  <a:pt x="202972" y="4087205"/>
                </a:cubicBezTo>
                <a:cubicBezTo>
                  <a:pt x="201020" y="4113556"/>
                  <a:pt x="196417" y="4139644"/>
                  <a:pt x="193140" y="4165863"/>
                </a:cubicBezTo>
                <a:cubicBezTo>
                  <a:pt x="185012" y="4336547"/>
                  <a:pt x="189575" y="4332044"/>
                  <a:pt x="173476" y="4460831"/>
                </a:cubicBezTo>
                <a:cubicBezTo>
                  <a:pt x="163742" y="4538699"/>
                  <a:pt x="175595" y="4511728"/>
                  <a:pt x="143979" y="4559153"/>
                </a:cubicBezTo>
                <a:cubicBezTo>
                  <a:pt x="131437" y="4596780"/>
                  <a:pt x="121912" y="4620324"/>
                  <a:pt x="114482" y="4657476"/>
                </a:cubicBezTo>
                <a:cubicBezTo>
                  <a:pt x="110572" y="4677024"/>
                  <a:pt x="107927" y="4696805"/>
                  <a:pt x="104650" y="4716469"/>
                </a:cubicBezTo>
                <a:cubicBezTo>
                  <a:pt x="101373" y="4778740"/>
                  <a:pt x="100464" y="4841181"/>
                  <a:pt x="94818" y="4903282"/>
                </a:cubicBezTo>
                <a:cubicBezTo>
                  <a:pt x="93880" y="4913604"/>
                  <a:pt x="86451" y="4922519"/>
                  <a:pt x="84985" y="4932779"/>
                </a:cubicBezTo>
                <a:cubicBezTo>
                  <a:pt x="79865" y="4968615"/>
                  <a:pt x="78943" y="5004933"/>
                  <a:pt x="75153" y="5040934"/>
                </a:cubicBezTo>
                <a:cubicBezTo>
                  <a:pt x="72387" y="5067212"/>
                  <a:pt x="69339" y="5093476"/>
                  <a:pt x="65321" y="5119592"/>
                </a:cubicBezTo>
                <a:cubicBezTo>
                  <a:pt x="61940" y="5141567"/>
                  <a:pt x="52183" y="5185238"/>
                  <a:pt x="45656" y="5208082"/>
                </a:cubicBezTo>
                <a:cubicBezTo>
                  <a:pt x="42809" y="5218047"/>
                  <a:pt x="38671" y="5227614"/>
                  <a:pt x="35824" y="5237579"/>
                </a:cubicBezTo>
                <a:cubicBezTo>
                  <a:pt x="11133" y="5324001"/>
                  <a:pt x="39734" y="5235681"/>
                  <a:pt x="16160" y="5306405"/>
                </a:cubicBezTo>
                <a:cubicBezTo>
                  <a:pt x="12882" y="5342457"/>
                  <a:pt x="5322" y="5378374"/>
                  <a:pt x="6327" y="5414560"/>
                </a:cubicBezTo>
                <a:cubicBezTo>
                  <a:pt x="8609" y="5496725"/>
                  <a:pt x="0" y="5582387"/>
                  <a:pt x="25992" y="5660366"/>
                </a:cubicBezTo>
                <a:cubicBezTo>
                  <a:pt x="29269" y="5670198"/>
                  <a:pt x="33791" y="5679700"/>
                  <a:pt x="35824" y="5689863"/>
                </a:cubicBezTo>
                <a:cubicBezTo>
                  <a:pt x="43643" y="5728960"/>
                  <a:pt x="47670" y="5768753"/>
                  <a:pt x="55489" y="5807850"/>
                </a:cubicBezTo>
                <a:cubicBezTo>
                  <a:pt x="72767" y="5894239"/>
                  <a:pt x="59005" y="5870360"/>
                  <a:pt x="104650" y="5916005"/>
                </a:cubicBezTo>
                <a:cubicBezTo>
                  <a:pt x="128587" y="5987819"/>
                  <a:pt x="119286" y="5954890"/>
                  <a:pt x="134147" y="6014328"/>
                </a:cubicBezTo>
                <a:cubicBezTo>
                  <a:pt x="137424" y="6040547"/>
                  <a:pt x="138443" y="6067149"/>
                  <a:pt x="143979" y="6092986"/>
                </a:cubicBezTo>
                <a:cubicBezTo>
                  <a:pt x="182166" y="6271194"/>
                  <a:pt x="149326" y="6062508"/>
                  <a:pt x="173476" y="6191308"/>
                </a:cubicBezTo>
                <a:cubicBezTo>
                  <a:pt x="180824" y="6230497"/>
                  <a:pt x="193140" y="6309295"/>
                  <a:pt x="193140" y="6309295"/>
                </a:cubicBezTo>
                <a:cubicBezTo>
                  <a:pt x="196417" y="6351902"/>
                  <a:pt x="198720" y="6394595"/>
                  <a:pt x="202972" y="6437115"/>
                </a:cubicBezTo>
                <a:cubicBezTo>
                  <a:pt x="205278" y="6460175"/>
                  <a:pt x="204486" y="6484310"/>
                  <a:pt x="212805" y="6505940"/>
                </a:cubicBezTo>
                <a:cubicBezTo>
                  <a:pt x="221289" y="6527999"/>
                  <a:pt x="252134" y="6564934"/>
                  <a:pt x="252134" y="6564934"/>
                </a:cubicBezTo>
                <a:cubicBezTo>
                  <a:pt x="287987" y="6672495"/>
                  <a:pt x="230810" y="6509583"/>
                  <a:pt x="281630" y="6623928"/>
                </a:cubicBezTo>
                <a:cubicBezTo>
                  <a:pt x="281638" y="6623947"/>
                  <a:pt x="306208" y="6697660"/>
                  <a:pt x="311127" y="6712418"/>
                </a:cubicBezTo>
                <a:cubicBezTo>
                  <a:pt x="314405" y="6722250"/>
                  <a:pt x="315211" y="6733291"/>
                  <a:pt x="320960" y="6741915"/>
                </a:cubicBezTo>
                <a:cubicBezTo>
                  <a:pt x="334070" y="6761579"/>
                  <a:pt x="340625" y="6787798"/>
                  <a:pt x="360289" y="6800908"/>
                </a:cubicBezTo>
                <a:lnTo>
                  <a:pt x="389785" y="6820573"/>
                </a:lnTo>
                <a:cubicBezTo>
                  <a:pt x="393063" y="6830405"/>
                  <a:pt x="392290" y="6842741"/>
                  <a:pt x="399618" y="6850069"/>
                </a:cubicBezTo>
                <a:cubicBezTo>
                  <a:pt x="473950" y="6924401"/>
                  <a:pt x="439681" y="6856633"/>
                  <a:pt x="488108" y="6918895"/>
                </a:cubicBezTo>
                <a:cubicBezTo>
                  <a:pt x="579555" y="7036470"/>
                  <a:pt x="467515" y="6933179"/>
                  <a:pt x="547101" y="7223695"/>
                </a:cubicBezTo>
                <a:cubicBezTo>
                  <a:pt x="724081" y="7659592"/>
                  <a:pt x="704418" y="8056160"/>
                  <a:pt x="783076" y="8472392"/>
                </a:cubicBezTo>
                <a:cubicBezTo>
                  <a:pt x="851576" y="8875998"/>
                  <a:pt x="878711" y="9137261"/>
                  <a:pt x="960056" y="9150818"/>
                </a:cubicBezTo>
                <a:cubicBezTo>
                  <a:pt x="984509" y="9167121"/>
                  <a:pt x="1177345" y="9238446"/>
                  <a:pt x="1205862" y="9249140"/>
                </a:cubicBezTo>
                <a:cubicBezTo>
                  <a:pt x="1218515" y="9253885"/>
                  <a:pt x="1448391" y="9314689"/>
                  <a:pt x="1461501" y="9317966"/>
                </a:cubicBezTo>
                <a:cubicBezTo>
                  <a:pt x="3573562" y="9288219"/>
                  <a:pt x="2456934" y="7685906"/>
                  <a:pt x="2818353" y="7272857"/>
                </a:cubicBezTo>
                <a:cubicBezTo>
                  <a:pt x="2827510" y="7262392"/>
                  <a:pt x="2838018" y="7253192"/>
                  <a:pt x="2847850" y="7243360"/>
                </a:cubicBezTo>
                <a:cubicBezTo>
                  <a:pt x="2861975" y="7200984"/>
                  <a:pt x="2866260" y="7190642"/>
                  <a:pt x="2877347" y="7135205"/>
                </a:cubicBezTo>
                <a:cubicBezTo>
                  <a:pt x="2880624" y="7118818"/>
                  <a:pt x="2883554" y="7102358"/>
                  <a:pt x="2887179" y="7086044"/>
                </a:cubicBezTo>
                <a:cubicBezTo>
                  <a:pt x="2894874" y="7051414"/>
                  <a:pt x="2896314" y="7032548"/>
                  <a:pt x="2926508" y="7007386"/>
                </a:cubicBezTo>
                <a:cubicBezTo>
                  <a:pt x="2934470" y="7000751"/>
                  <a:pt x="2946173" y="7000831"/>
                  <a:pt x="2956005" y="6997553"/>
                </a:cubicBezTo>
                <a:cubicBezTo>
                  <a:pt x="3031711" y="6921847"/>
                  <a:pt x="2999571" y="6961700"/>
                  <a:pt x="3054327" y="6879566"/>
                </a:cubicBezTo>
                <a:lnTo>
                  <a:pt x="3073992" y="6850069"/>
                </a:lnTo>
                <a:cubicBezTo>
                  <a:pt x="3080547" y="6840237"/>
                  <a:pt x="3084203" y="6827663"/>
                  <a:pt x="3093656" y="6820573"/>
                </a:cubicBezTo>
                <a:cubicBezTo>
                  <a:pt x="3184040" y="6752785"/>
                  <a:pt x="3143000" y="6776236"/>
                  <a:pt x="3211643" y="6741915"/>
                </a:cubicBezTo>
                <a:cubicBezTo>
                  <a:pt x="3292056" y="6661502"/>
                  <a:pt x="3261002" y="6699045"/>
                  <a:pt x="3309966" y="6633760"/>
                </a:cubicBezTo>
                <a:cubicBezTo>
                  <a:pt x="3313243" y="6620650"/>
                  <a:pt x="3316967" y="6607644"/>
                  <a:pt x="3319798" y="6594431"/>
                </a:cubicBezTo>
                <a:cubicBezTo>
                  <a:pt x="3326801" y="6561750"/>
                  <a:pt x="3339463" y="6496108"/>
                  <a:pt x="3339463" y="6496108"/>
                </a:cubicBezTo>
                <a:cubicBezTo>
                  <a:pt x="3342740" y="6443669"/>
                  <a:pt x="3349295" y="6391333"/>
                  <a:pt x="3349295" y="6338792"/>
                </a:cubicBezTo>
                <a:cubicBezTo>
                  <a:pt x="3349295" y="6253577"/>
                  <a:pt x="3328565" y="5958396"/>
                  <a:pt x="3319798" y="5886508"/>
                </a:cubicBezTo>
                <a:cubicBezTo>
                  <a:pt x="3313339" y="5833548"/>
                  <a:pt x="3296918" y="5782133"/>
                  <a:pt x="3290301" y="5729192"/>
                </a:cubicBezTo>
                <a:lnTo>
                  <a:pt x="3280469" y="5650534"/>
                </a:lnTo>
                <a:cubicBezTo>
                  <a:pt x="3287024" y="5522715"/>
                  <a:pt x="3292468" y="5394834"/>
                  <a:pt x="3300134" y="5267076"/>
                </a:cubicBezTo>
                <a:cubicBezTo>
                  <a:pt x="3302302" y="5230941"/>
                  <a:pt x="3307840" y="5195059"/>
                  <a:pt x="3309966" y="5158921"/>
                </a:cubicBezTo>
                <a:cubicBezTo>
                  <a:pt x="3314397" y="5083599"/>
                  <a:pt x="3315092" y="5008084"/>
                  <a:pt x="3319798" y="4932779"/>
                </a:cubicBezTo>
                <a:cubicBezTo>
                  <a:pt x="3321649" y="4903159"/>
                  <a:pt x="3326943" y="4873845"/>
                  <a:pt x="3329630" y="4844289"/>
                </a:cubicBezTo>
                <a:cubicBezTo>
                  <a:pt x="3344449" y="4681287"/>
                  <a:pt x="3329634" y="4765614"/>
                  <a:pt x="3349295" y="4667308"/>
                </a:cubicBezTo>
                <a:cubicBezTo>
                  <a:pt x="3359127" y="4552598"/>
                  <a:pt x="3374467" y="4438228"/>
                  <a:pt x="3378792" y="4323179"/>
                </a:cubicBezTo>
                <a:cubicBezTo>
                  <a:pt x="3423326" y="3138568"/>
                  <a:pt x="3356605" y="3694399"/>
                  <a:pt x="3408289" y="3280960"/>
                </a:cubicBezTo>
                <a:cubicBezTo>
                  <a:pt x="3405011" y="3231799"/>
                  <a:pt x="3403359" y="3182502"/>
                  <a:pt x="3398456" y="3133476"/>
                </a:cubicBezTo>
                <a:cubicBezTo>
                  <a:pt x="3396376" y="3112672"/>
                  <a:pt x="3384266" y="3066883"/>
                  <a:pt x="3378792" y="3044986"/>
                </a:cubicBezTo>
                <a:cubicBezTo>
                  <a:pt x="3374062" y="3002416"/>
                  <a:pt x="3370869" y="2950387"/>
                  <a:pt x="3359127" y="2907334"/>
                </a:cubicBezTo>
                <a:cubicBezTo>
                  <a:pt x="3353673" y="2887336"/>
                  <a:pt x="3342871" y="2868786"/>
                  <a:pt x="3339463" y="2848340"/>
                </a:cubicBezTo>
                <a:cubicBezTo>
                  <a:pt x="3326936" y="2773183"/>
                  <a:pt x="3341591" y="2805296"/>
                  <a:pt x="3300134" y="2750018"/>
                </a:cubicBezTo>
                <a:cubicBezTo>
                  <a:pt x="3296856" y="2736908"/>
                  <a:pt x="3295624" y="2723110"/>
                  <a:pt x="3290301" y="2710689"/>
                </a:cubicBezTo>
                <a:cubicBezTo>
                  <a:pt x="3285646" y="2699828"/>
                  <a:pt x="3276900" y="2691213"/>
                  <a:pt x="3270637" y="2681192"/>
                </a:cubicBezTo>
                <a:cubicBezTo>
                  <a:pt x="3260509" y="2664986"/>
                  <a:pt x="3249686" y="2649124"/>
                  <a:pt x="3241140" y="2632031"/>
                </a:cubicBezTo>
                <a:cubicBezTo>
                  <a:pt x="3236505" y="2622761"/>
                  <a:pt x="3235517" y="2612005"/>
                  <a:pt x="3231308" y="2602534"/>
                </a:cubicBezTo>
                <a:cubicBezTo>
                  <a:pt x="3222379" y="2582443"/>
                  <a:pt x="3211643" y="2563205"/>
                  <a:pt x="3201811" y="2543540"/>
                </a:cubicBezTo>
                <a:cubicBezTo>
                  <a:pt x="3186977" y="2454537"/>
                  <a:pt x="3202800" y="2513812"/>
                  <a:pt x="3172314" y="2445218"/>
                </a:cubicBezTo>
                <a:cubicBezTo>
                  <a:pt x="3165146" y="2429090"/>
                  <a:pt x="3162004" y="2411024"/>
                  <a:pt x="3152650" y="2396057"/>
                </a:cubicBezTo>
                <a:cubicBezTo>
                  <a:pt x="3139132" y="2374427"/>
                  <a:pt x="3114042" y="2360486"/>
                  <a:pt x="3093656" y="2346895"/>
                </a:cubicBezTo>
                <a:cubicBezTo>
                  <a:pt x="3090379" y="2337063"/>
                  <a:pt x="3089848" y="2325832"/>
                  <a:pt x="3083824" y="2317399"/>
                </a:cubicBezTo>
                <a:cubicBezTo>
                  <a:pt x="3073048" y="2302312"/>
                  <a:pt x="3058448" y="2290278"/>
                  <a:pt x="3044495" y="2278069"/>
                </a:cubicBezTo>
                <a:cubicBezTo>
                  <a:pt x="3024988" y="2261001"/>
                  <a:pt x="2997689" y="2243588"/>
                  <a:pt x="2975669" y="2228908"/>
                </a:cubicBezTo>
                <a:cubicBezTo>
                  <a:pt x="2969114" y="2219076"/>
                  <a:pt x="2963570" y="2208489"/>
                  <a:pt x="2956005" y="2199411"/>
                </a:cubicBezTo>
                <a:cubicBezTo>
                  <a:pt x="2947103" y="2188729"/>
                  <a:pt x="2934221" y="2181484"/>
                  <a:pt x="2926508" y="2169915"/>
                </a:cubicBezTo>
                <a:cubicBezTo>
                  <a:pt x="2933566" y="2148007"/>
                  <a:pt x="2983052" y="2109811"/>
                  <a:pt x="2998355" y="2067961"/>
                </a:cubicBezTo>
                <a:cubicBezTo>
                  <a:pt x="3023490" y="2042498"/>
                  <a:pt x="3019594" y="1973776"/>
                  <a:pt x="3018325" y="1918816"/>
                </a:cubicBezTo>
                <a:cubicBezTo>
                  <a:pt x="2995383" y="1877848"/>
                  <a:pt x="3018599" y="1793919"/>
                  <a:pt x="2990741" y="1738203"/>
                </a:cubicBezTo>
                <a:cubicBezTo>
                  <a:pt x="3021914" y="1665646"/>
                  <a:pt x="2982452" y="1575617"/>
                  <a:pt x="2966065" y="1528094"/>
                </a:cubicBezTo>
                <a:cubicBezTo>
                  <a:pt x="2961792" y="1515274"/>
                  <a:pt x="2954626" y="1573153"/>
                  <a:pt x="2950914" y="1560160"/>
                </a:cubicBezTo>
                <a:cubicBezTo>
                  <a:pt x="2948067" y="1550195"/>
                  <a:pt x="3007409" y="1469323"/>
                  <a:pt x="3004895" y="1459268"/>
                </a:cubicBezTo>
                <a:cubicBezTo>
                  <a:pt x="3000842" y="1443055"/>
                  <a:pt x="2977417" y="1390723"/>
                  <a:pt x="2973792" y="1374409"/>
                </a:cubicBezTo>
                <a:cubicBezTo>
                  <a:pt x="2970861" y="1361218"/>
                  <a:pt x="3004115" y="1178709"/>
                  <a:pt x="3001184" y="1165518"/>
                </a:cubicBezTo>
                <a:cubicBezTo>
                  <a:pt x="3041764" y="1083860"/>
                  <a:pt x="3054944" y="889679"/>
                  <a:pt x="3052419" y="786293"/>
                </a:cubicBezTo>
                <a:cubicBezTo>
                  <a:pt x="3049894" y="682907"/>
                  <a:pt x="3034806" y="483205"/>
                  <a:pt x="2986033" y="545199"/>
                </a:cubicBezTo>
                <a:cubicBezTo>
                  <a:pt x="2979815" y="532762"/>
                  <a:pt x="2960122" y="392519"/>
                  <a:pt x="2951220" y="381837"/>
                </a:cubicBezTo>
                <a:cubicBezTo>
                  <a:pt x="2943655" y="372759"/>
                  <a:pt x="2890249" y="308627"/>
                  <a:pt x="2883694" y="298795"/>
                </a:cubicBezTo>
                <a:cubicBezTo>
                  <a:pt x="2880417" y="285685"/>
                  <a:pt x="2762358" y="218266"/>
                  <a:pt x="2756870" y="205918"/>
                </a:cubicBezTo>
                <a:cubicBezTo>
                  <a:pt x="2751466" y="193759"/>
                  <a:pt x="2597007" y="143510"/>
                  <a:pt x="2585399" y="127259"/>
                </a:cubicBezTo>
                <a:cubicBezTo>
                  <a:pt x="2575874" y="113924"/>
                  <a:pt x="2457805" y="173482"/>
                  <a:pt x="2449548" y="159327"/>
                </a:cubicBezTo>
                <a:cubicBezTo>
                  <a:pt x="2434778" y="134006"/>
                  <a:pt x="2413338" y="168325"/>
                  <a:pt x="2388947" y="152064"/>
                </a:cubicBezTo>
                <a:cubicBezTo>
                  <a:pt x="2379115" y="145509"/>
                  <a:pt x="2316841" y="164456"/>
                  <a:pt x="2306272" y="159171"/>
                </a:cubicBezTo>
              </a:path>
            </a:pathLst>
          </a:custGeom>
          <a:gradFill flip="none" rotWithShape="1">
            <a:gsLst>
              <a:gs pos="56000">
                <a:schemeClr val="bg1">
                  <a:alpha val="57000"/>
                </a:schemeClr>
              </a:gs>
              <a:gs pos="63000">
                <a:schemeClr val="bg1">
                  <a:lumMod val="6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27" tIns="41464" rIns="82927" bIns="41464" rtlCol="0" anchor="ctr"/>
          <a:lstStyle/>
          <a:p>
            <a:pPr algn="ctr"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80" name="Rectangle 2"/>
          <p:cNvSpPr txBox="1">
            <a:spLocks noChangeArrowheads="1"/>
          </p:cNvSpPr>
          <p:nvPr/>
        </p:nvSpPr>
        <p:spPr bwMode="auto">
          <a:xfrm>
            <a:off x="4404050" y="2306424"/>
            <a:ext cx="4739950" cy="165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27" tIns="41464" rIns="82927" bIns="41464" numCol="1" anchor="b" anchorCtr="0" compatLnSpc="1">
            <a:prstTxWarp prst="textNoShape">
              <a:avLst/>
            </a:prstTxWarp>
          </a:bodyPr>
          <a:lstStyle/>
          <a:p>
            <a:pPr algn="ctr" defTabSz="829280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Die </a:t>
            </a:r>
          </a:p>
          <a:p>
            <a:pPr algn="ctr" defTabSz="829280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Keplergesetze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-2.4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1348E-7 1.12324E-6 L -0.01764 -2.18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0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58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0" grpId="0" animBg="1"/>
      <p:bldP spid="586" grpId="0" animBg="1"/>
      <p:bldP spid="586" grpId="1" animBg="1"/>
      <p:bldP spid="586" grpId="2" animBg="1"/>
      <p:bldP spid="6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9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27" tIns="41464" rIns="82927" bIns="41464"/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1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60" name="Group 25"/>
          <p:cNvGrpSpPr>
            <a:grpSpLocks noChangeAspect="1"/>
          </p:cNvGrpSpPr>
          <p:nvPr/>
        </p:nvGrpSpPr>
        <p:grpSpPr bwMode="auto">
          <a:xfrm rot="9473257">
            <a:off x="3202565" y="4000663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9" name="Rectangle 2"/>
          <p:cNvSpPr txBox="1">
            <a:spLocks noChangeArrowheads="1"/>
          </p:cNvSpPr>
          <p:nvPr/>
        </p:nvSpPr>
        <p:spPr bwMode="auto">
          <a:xfrm>
            <a:off x="4208105" y="1774557"/>
            <a:ext cx="4898571" cy="238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27" tIns="41464" rIns="82927" bIns="41464" numCol="1" anchor="b" anchorCtr="0" compatLnSpc="1">
            <a:prstTxWarp prst="textNoShape">
              <a:avLst/>
            </a:prstTxWarp>
          </a:bodyPr>
          <a:lstStyle/>
          <a:p>
            <a:pPr algn="ctr" defTabSz="829280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Herleitung </a:t>
            </a:r>
          </a:p>
          <a:p>
            <a:pPr algn="ctr" defTabSz="829280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 Kepler</a:t>
            </a:r>
          </a:p>
        </p:txBody>
      </p:sp>
      <p:sp>
        <p:nvSpPr>
          <p:cNvPr id="590" name="Textfeld 589"/>
          <p:cNvSpPr txBox="1"/>
          <p:nvPr/>
        </p:nvSpPr>
        <p:spPr>
          <a:xfrm>
            <a:off x="8218184" y="6439186"/>
            <a:ext cx="925816" cy="422292"/>
          </a:xfrm>
          <a:prstGeom prst="rect">
            <a:avLst/>
          </a:prstGeom>
          <a:noFill/>
        </p:spPr>
        <p:txBody>
          <a:bodyPr wrap="square" lIns="82927" tIns="41464" rIns="82927" bIns="41464" rtlCol="0">
            <a:spAutoFit/>
          </a:bodyPr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280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 Box 15"/>
          <p:cNvSpPr txBox="1">
            <a:spLocks noChangeArrowheads="1"/>
          </p:cNvSpPr>
          <p:nvPr/>
        </p:nvSpPr>
        <p:spPr bwMode="auto">
          <a:xfrm>
            <a:off x="343911" y="4264841"/>
            <a:ext cx="6512805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Schreibt man alle Konstanten auf eine Seite, erhält man: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0" tIns="45702" rIns="91400" bIns="45702" anchor="ctr"/>
          <a:lstStyle/>
          <a:p>
            <a:pPr algn="ctr" defTabSz="914116"/>
            <a:r>
              <a:rPr lang="de-DE" sz="3200" dirty="0">
                <a:solidFill>
                  <a:srgbClr val="000000"/>
                </a:solidFill>
              </a:rPr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4" y="548600"/>
            <a:ext cx="8435975" cy="769938"/>
          </a:xfrm>
          <a:prstGeom prst="rect">
            <a:avLst/>
          </a:prstGeom>
        </p:spPr>
        <p:txBody>
          <a:bodyPr lIns="91400" tIns="45702" rIns="91400" bIns="45702"/>
          <a:lstStyle/>
          <a:p>
            <a:pPr marL="342686" indent="-342686" defTabSz="914021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rgbClr val="FFFFFF"/>
                </a:solidFill>
              </a:rPr>
              <a:t>Herleitung des dritten Keplergesetzes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684214" y="946327"/>
            <a:ext cx="7991475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0" tIns="45702" rIns="91400" bIns="45702">
            <a:spAutoFit/>
          </a:bodyPr>
          <a:lstStyle/>
          <a:p>
            <a:pPr algn="ctr"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F</a:t>
            </a:r>
            <a:r>
              <a:rPr lang="de-DE" baseline="-25000" dirty="0" smtClean="0">
                <a:solidFill>
                  <a:srgbClr val="FFFFFF"/>
                </a:solidFill>
              </a:rPr>
              <a:t>G</a:t>
            </a:r>
            <a:r>
              <a:rPr lang="de-DE" dirty="0" smtClean="0">
                <a:solidFill>
                  <a:srgbClr val="FFFFFF"/>
                </a:solidFill>
              </a:rPr>
              <a:t>   =   F</a:t>
            </a:r>
            <a:r>
              <a:rPr lang="de-DE" baseline="-25000" dirty="0" smtClean="0">
                <a:solidFill>
                  <a:srgbClr val="FFFFFF"/>
                </a:solidFill>
              </a:rPr>
              <a:t>Z</a:t>
            </a:r>
          </a:p>
        </p:txBody>
      </p:sp>
      <p:grpSp>
        <p:nvGrpSpPr>
          <p:cNvPr id="2" name="Gruppieren 107"/>
          <p:cNvGrpSpPr/>
          <p:nvPr/>
        </p:nvGrpSpPr>
        <p:grpSpPr>
          <a:xfrm>
            <a:off x="2970343" y="1416260"/>
            <a:ext cx="3485919" cy="846913"/>
            <a:chOff x="2970343" y="2050765"/>
            <a:chExt cx="3485919" cy="846912"/>
          </a:xfrm>
        </p:grpSpPr>
        <p:sp>
          <p:nvSpPr>
            <p:cNvPr id="32" name="Line 12"/>
            <p:cNvSpPr>
              <a:spLocks noChangeShapeType="1"/>
            </p:cNvSpPr>
            <p:nvPr/>
          </p:nvSpPr>
          <p:spPr bwMode="auto">
            <a:xfrm>
              <a:off x="5027512" y="2506378"/>
              <a:ext cx="100012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5383112" y="2050765"/>
              <a:ext cx="10731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00"/>
                  </a:solidFill>
                </a:rPr>
                <a:t>    </a:t>
              </a:r>
              <a:r>
                <a:rPr lang="de-DE" dirty="0">
                  <a:solidFill>
                    <a:srgbClr val="FFFFFF"/>
                  </a:solidFill>
                </a:rPr>
                <a:t>v</a:t>
              </a:r>
              <a:r>
                <a:rPr lang="de-DE" baseline="30000" dirty="0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389462" y="2515903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FF"/>
                  </a:solidFill>
                </a:rPr>
                <a:t>r</a:t>
              </a:r>
            </a:p>
          </p:txBody>
        </p:sp>
        <p:sp>
          <p:nvSpPr>
            <p:cNvPr id="35" name="Oval 15"/>
            <p:cNvSpPr>
              <a:spLocks noChangeAspect="1" noChangeArrowheads="1"/>
            </p:cNvSpPr>
            <p:nvPr/>
          </p:nvSpPr>
          <p:spPr bwMode="auto">
            <a:xfrm>
              <a:off x="5495401" y="2231899"/>
              <a:ext cx="53975" cy="53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>
              <a:off x="5016400" y="2052353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FF"/>
                  </a:solidFill>
                </a:rPr>
                <a:t>m</a:t>
              </a:r>
              <a:r>
                <a:rPr lang="de-DE" dirty="0">
                  <a:solidFill>
                    <a:srgbClr val="FFFF00"/>
                  </a:solidFill>
                </a:rPr>
                <a:t>     </a:t>
              </a:r>
              <a:endParaRPr lang="de-DE" baseline="30000" dirty="0">
                <a:solidFill>
                  <a:srgbClr val="FFFF00"/>
                </a:solidFill>
              </a:endParaRPr>
            </a:p>
          </p:txBody>
        </p:sp>
        <p:sp>
          <p:nvSpPr>
            <p:cNvPr id="43" name="Line 12"/>
            <p:cNvSpPr>
              <a:spLocks noChangeShapeType="1"/>
            </p:cNvSpPr>
            <p:nvPr/>
          </p:nvSpPr>
          <p:spPr bwMode="auto">
            <a:xfrm>
              <a:off x="3379103" y="2518820"/>
              <a:ext cx="100012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3734703" y="2063207"/>
              <a:ext cx="10731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00"/>
                  </a:solidFill>
                </a:rPr>
                <a:t>    </a:t>
              </a:r>
              <a:r>
                <a:rPr lang="de-DE" dirty="0" smtClean="0">
                  <a:solidFill>
                    <a:srgbClr val="FFFFFF"/>
                  </a:solidFill>
                </a:rPr>
                <a:t>M</a:t>
              </a:r>
              <a:endParaRPr lang="de-DE" baseline="30000" dirty="0">
                <a:solidFill>
                  <a:srgbClr val="FFFFFF"/>
                </a:solidFill>
              </a:endParaRPr>
            </a:p>
          </p:txBody>
        </p:sp>
        <p:sp>
          <p:nvSpPr>
            <p:cNvPr id="56" name="Text Box 14"/>
            <p:cNvSpPr txBox="1">
              <a:spLocks noChangeArrowheads="1"/>
            </p:cNvSpPr>
            <p:nvPr/>
          </p:nvSpPr>
          <p:spPr bwMode="auto">
            <a:xfrm>
              <a:off x="3741053" y="2528345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r ²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66" name="Oval 15"/>
            <p:cNvSpPr>
              <a:spLocks noChangeAspect="1" noChangeArrowheads="1"/>
            </p:cNvSpPr>
            <p:nvPr/>
          </p:nvSpPr>
          <p:spPr bwMode="auto">
            <a:xfrm>
              <a:off x="3846992" y="2244341"/>
              <a:ext cx="53975" cy="53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67" name="Text Box 16"/>
            <p:cNvSpPr txBox="1">
              <a:spLocks noChangeArrowheads="1"/>
            </p:cNvSpPr>
            <p:nvPr/>
          </p:nvSpPr>
          <p:spPr bwMode="auto">
            <a:xfrm>
              <a:off x="3367991" y="2064795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FF"/>
                  </a:solidFill>
                </a:rPr>
                <a:t>m</a:t>
              </a:r>
              <a:r>
                <a:rPr lang="de-DE" dirty="0">
                  <a:solidFill>
                    <a:srgbClr val="FFFF00"/>
                  </a:solidFill>
                </a:rPr>
                <a:t>     </a:t>
              </a:r>
              <a:endParaRPr lang="de-DE" baseline="30000" dirty="0">
                <a:solidFill>
                  <a:srgbClr val="FFFF00"/>
                </a:solidFill>
              </a:endParaRPr>
            </a:p>
          </p:txBody>
        </p:sp>
        <p:sp>
          <p:nvSpPr>
            <p:cNvPr id="68" name="Text Box 48"/>
            <p:cNvSpPr txBox="1">
              <a:spLocks noChangeArrowheads="1"/>
            </p:cNvSpPr>
            <p:nvPr/>
          </p:nvSpPr>
          <p:spPr bwMode="auto">
            <a:xfrm>
              <a:off x="2970343" y="2342697"/>
              <a:ext cx="44466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G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69" name="Text Box 48"/>
            <p:cNvSpPr txBox="1">
              <a:spLocks noChangeArrowheads="1"/>
            </p:cNvSpPr>
            <p:nvPr/>
          </p:nvSpPr>
          <p:spPr bwMode="auto">
            <a:xfrm>
              <a:off x="4547215" y="2333366"/>
              <a:ext cx="4539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=</a:t>
              </a:r>
              <a:endParaRPr lang="de-DE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 Box 13"/>
          <p:cNvSpPr txBox="1">
            <a:spLocks noChangeArrowheads="1"/>
          </p:cNvSpPr>
          <p:nvPr/>
        </p:nvSpPr>
        <p:spPr bwMode="auto">
          <a:xfrm>
            <a:off x="5087650" y="5935417"/>
            <a:ext cx="1073150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err="1" smtClean="0">
                <a:solidFill>
                  <a:srgbClr val="00B050"/>
                </a:solidFill>
              </a:rPr>
              <a:t>konst</a:t>
            </a:r>
            <a:r>
              <a:rPr lang="de-DE" dirty="0" smtClean="0">
                <a:solidFill>
                  <a:srgbClr val="00B050"/>
                </a:solidFill>
              </a:rPr>
              <a:t>.</a:t>
            </a:r>
            <a:endParaRPr lang="de-DE" baseline="30000" dirty="0">
              <a:solidFill>
                <a:srgbClr val="00B050"/>
              </a:solidFill>
            </a:endParaRPr>
          </a:p>
        </p:txBody>
      </p:sp>
      <p:grpSp>
        <p:nvGrpSpPr>
          <p:cNvPr id="3" name="Gruppieren 110"/>
          <p:cNvGrpSpPr/>
          <p:nvPr/>
        </p:nvGrpSpPr>
        <p:grpSpPr>
          <a:xfrm>
            <a:off x="4506714" y="2508983"/>
            <a:ext cx="1464976" cy="832886"/>
            <a:chOff x="4506714" y="2941867"/>
            <a:chExt cx="1464976" cy="832886"/>
          </a:xfrm>
        </p:grpSpPr>
        <p:sp>
          <p:nvSpPr>
            <p:cNvPr id="71" name="Text Box 7"/>
            <p:cNvSpPr txBox="1">
              <a:spLocks noChangeArrowheads="1"/>
            </p:cNvSpPr>
            <p:nvPr/>
          </p:nvSpPr>
          <p:spPr bwMode="auto">
            <a:xfrm>
              <a:off x="4506714" y="3234483"/>
              <a:ext cx="4385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=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72" name="Line 12"/>
            <p:cNvSpPr>
              <a:spLocks noChangeShapeType="1"/>
            </p:cNvSpPr>
            <p:nvPr/>
          </p:nvSpPr>
          <p:spPr bwMode="auto">
            <a:xfrm>
              <a:off x="4937416" y="3395896"/>
              <a:ext cx="612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74" name="Text Box 14"/>
            <p:cNvSpPr txBox="1">
              <a:spLocks noChangeArrowheads="1"/>
            </p:cNvSpPr>
            <p:nvPr/>
          </p:nvSpPr>
          <p:spPr bwMode="auto">
            <a:xfrm>
              <a:off x="5075422" y="3405421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T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78" name="Text Box 16"/>
            <p:cNvSpPr txBox="1">
              <a:spLocks noChangeArrowheads="1"/>
            </p:cNvSpPr>
            <p:nvPr/>
          </p:nvSpPr>
          <p:spPr bwMode="auto">
            <a:xfrm>
              <a:off x="4926303" y="2941867"/>
              <a:ext cx="10453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2 </a:t>
              </a:r>
              <a:r>
                <a:rPr lang="el-GR" dirty="0" smtClean="0">
                  <a:solidFill>
                    <a:srgbClr val="FFFFFF"/>
                  </a:solidFill>
                </a:rPr>
                <a:t>π</a:t>
              </a:r>
              <a:r>
                <a:rPr lang="de-DE" dirty="0" smtClean="0">
                  <a:solidFill>
                    <a:srgbClr val="FFFFFF"/>
                  </a:solidFill>
                </a:rPr>
                <a:t> r</a:t>
              </a:r>
              <a:endParaRPr lang="de-DE" baseline="30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09" name="Line 19"/>
          <p:cNvSpPr>
            <a:spLocks noChangeShapeType="1"/>
          </p:cNvSpPr>
          <p:nvPr/>
        </p:nvSpPr>
        <p:spPr bwMode="auto">
          <a:xfrm flipV="1">
            <a:off x="5068791" y="1474210"/>
            <a:ext cx="296315" cy="27756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lIns="91400" tIns="45702" rIns="91400" bIns="45702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10" name="Line 19"/>
          <p:cNvSpPr>
            <a:spLocks noChangeShapeType="1"/>
          </p:cNvSpPr>
          <p:nvPr/>
        </p:nvSpPr>
        <p:spPr bwMode="auto">
          <a:xfrm flipV="1">
            <a:off x="3420383" y="1486651"/>
            <a:ext cx="296315" cy="27756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lIns="91400" tIns="45702" rIns="91400" bIns="45702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17" name="Text Box 7"/>
          <p:cNvSpPr txBox="1">
            <a:spLocks noChangeArrowheads="1"/>
          </p:cNvSpPr>
          <p:nvPr/>
        </p:nvSpPr>
        <p:spPr bwMode="auto">
          <a:xfrm>
            <a:off x="4177530" y="2804705"/>
            <a:ext cx="366491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0000"/>
                </a:solidFill>
              </a:rPr>
              <a:t>v  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8" name="Ellipse 117"/>
          <p:cNvSpPr/>
          <p:nvPr/>
        </p:nvSpPr>
        <p:spPr>
          <a:xfrm>
            <a:off x="4842585" y="2496929"/>
            <a:ext cx="811763" cy="8117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9" name="Text Box 7"/>
          <p:cNvSpPr txBox="1">
            <a:spLocks noChangeArrowheads="1"/>
          </p:cNvSpPr>
          <p:nvPr/>
        </p:nvSpPr>
        <p:spPr bwMode="auto">
          <a:xfrm>
            <a:off x="5619617" y="1402953"/>
            <a:ext cx="366491" cy="40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sz="2000" b="1" dirty="0" smtClean="0">
                <a:solidFill>
                  <a:srgbClr val="FF0000"/>
                </a:solidFill>
              </a:rPr>
              <a:t>v   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120" name="Freihandform 119"/>
          <p:cNvSpPr/>
          <p:nvPr/>
        </p:nvSpPr>
        <p:spPr>
          <a:xfrm rot="303207">
            <a:off x="5714475" y="1735535"/>
            <a:ext cx="268028" cy="948566"/>
          </a:xfrm>
          <a:custGeom>
            <a:avLst/>
            <a:gdLst>
              <a:gd name="connsiteX0" fmla="*/ 0 w 432319"/>
              <a:gd name="connsiteY0" fmla="*/ 746448 h 746448"/>
              <a:gd name="connsiteX1" fmla="*/ 401217 w 432319"/>
              <a:gd name="connsiteY1" fmla="*/ 373224 h 746448"/>
              <a:gd name="connsiteX2" fmla="*/ 186612 w 432319"/>
              <a:gd name="connsiteY2" fmla="*/ 0 h 746448"/>
              <a:gd name="connsiteX0" fmla="*/ 0 w 375975"/>
              <a:gd name="connsiteY0" fmla="*/ 821003 h 821003"/>
              <a:gd name="connsiteX1" fmla="*/ 352922 w 375975"/>
              <a:gd name="connsiteY1" fmla="*/ 373224 h 821003"/>
              <a:gd name="connsiteX2" fmla="*/ 138317 w 375975"/>
              <a:gd name="connsiteY2" fmla="*/ 0 h 82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975" h="821003">
                <a:moveTo>
                  <a:pt x="0" y="821003"/>
                </a:moveTo>
                <a:cubicBezTo>
                  <a:pt x="185057" y="696595"/>
                  <a:pt x="329869" y="510058"/>
                  <a:pt x="352922" y="373224"/>
                </a:cubicBezTo>
                <a:cubicBezTo>
                  <a:pt x="375975" y="236390"/>
                  <a:pt x="261170" y="124408"/>
                  <a:pt x="138317" y="0"/>
                </a:cubicBezTo>
              </a:path>
            </a:pathLst>
          </a:cu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2" name="Line 12"/>
          <p:cNvSpPr>
            <a:spLocks noChangeShapeType="1"/>
          </p:cNvSpPr>
          <p:nvPr/>
        </p:nvSpPr>
        <p:spPr bwMode="auto">
          <a:xfrm rot="5400000">
            <a:off x="6218704" y="3930845"/>
            <a:ext cx="396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lIns="91400" tIns="45702" rIns="91400" bIns="45702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3" name="Text Box 16"/>
          <p:cNvSpPr txBox="1">
            <a:spLocks noChangeArrowheads="1"/>
          </p:cNvSpPr>
          <p:nvPr/>
        </p:nvSpPr>
        <p:spPr bwMode="auto">
          <a:xfrm>
            <a:off x="6509407" y="3741150"/>
            <a:ext cx="1592685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: 4  : </a:t>
            </a:r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de-DE" dirty="0" smtClean="0">
                <a:solidFill>
                  <a:srgbClr val="FFFFFF"/>
                </a:solidFill>
              </a:rPr>
              <a:t> ²    r ²</a:t>
            </a:r>
            <a:endParaRPr lang="de-DE" baseline="30000" dirty="0">
              <a:solidFill>
                <a:srgbClr val="FFFF00"/>
              </a:solidFill>
            </a:endParaRPr>
          </a:p>
        </p:txBody>
      </p:sp>
      <p:sp>
        <p:nvSpPr>
          <p:cNvPr id="124" name="Oval 15"/>
          <p:cNvSpPr>
            <a:spLocks noChangeAspect="1" noChangeArrowheads="1"/>
          </p:cNvSpPr>
          <p:nvPr/>
        </p:nvSpPr>
        <p:spPr bwMode="auto">
          <a:xfrm>
            <a:off x="7482745" y="3908778"/>
            <a:ext cx="53975" cy="539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00" tIns="45702" rIns="91400" bIns="45702" anchor="ctr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4" name="Gruppieren 147"/>
          <p:cNvGrpSpPr/>
          <p:nvPr/>
        </p:nvGrpSpPr>
        <p:grpSpPr>
          <a:xfrm>
            <a:off x="3382220" y="4718316"/>
            <a:ext cx="2778567" cy="757739"/>
            <a:chOff x="3382216" y="4615654"/>
            <a:chExt cx="2778567" cy="757735"/>
          </a:xfrm>
        </p:grpSpPr>
        <p:sp>
          <p:nvSpPr>
            <p:cNvPr id="95" name="Line 12"/>
            <p:cNvSpPr>
              <a:spLocks noChangeShapeType="1"/>
            </p:cNvSpPr>
            <p:nvPr/>
          </p:nvSpPr>
          <p:spPr bwMode="auto">
            <a:xfrm>
              <a:off x="5030625" y="4982091"/>
              <a:ext cx="100012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96" name="Text Box 13"/>
            <p:cNvSpPr txBox="1">
              <a:spLocks noChangeArrowheads="1"/>
            </p:cNvSpPr>
            <p:nvPr/>
          </p:nvSpPr>
          <p:spPr bwMode="auto">
            <a:xfrm>
              <a:off x="5087633" y="4615654"/>
              <a:ext cx="1073150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00"/>
                  </a:solidFill>
                </a:rPr>
                <a:t>    </a:t>
              </a:r>
              <a:r>
                <a:rPr lang="de-DE" dirty="0" smtClean="0">
                  <a:solidFill>
                    <a:srgbClr val="FFFFFF"/>
                  </a:solidFill>
                </a:rPr>
                <a:t>r ³</a:t>
              </a:r>
              <a:endParaRPr lang="de-DE" baseline="30000" dirty="0">
                <a:solidFill>
                  <a:srgbClr val="FFFFFF"/>
                </a:solidFill>
              </a:endParaRPr>
            </a:p>
          </p:txBody>
        </p:sp>
        <p:sp>
          <p:nvSpPr>
            <p:cNvPr id="97" name="Text Box 14"/>
            <p:cNvSpPr txBox="1">
              <a:spLocks noChangeArrowheads="1"/>
            </p:cNvSpPr>
            <p:nvPr/>
          </p:nvSpPr>
          <p:spPr bwMode="auto">
            <a:xfrm>
              <a:off x="5317927" y="4991616"/>
              <a:ext cx="590550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T ²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101" name="Line 12"/>
            <p:cNvSpPr>
              <a:spLocks noChangeShapeType="1"/>
            </p:cNvSpPr>
            <p:nvPr/>
          </p:nvSpPr>
          <p:spPr bwMode="auto">
            <a:xfrm>
              <a:off x="3382216" y="4994533"/>
              <a:ext cx="100012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 Box 13"/>
            <p:cNvSpPr txBox="1">
              <a:spLocks noChangeArrowheads="1"/>
            </p:cNvSpPr>
            <p:nvPr/>
          </p:nvSpPr>
          <p:spPr bwMode="auto">
            <a:xfrm>
              <a:off x="3737816" y="4628101"/>
              <a:ext cx="1073150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00"/>
                  </a:solidFill>
                </a:rPr>
                <a:t>    </a:t>
              </a:r>
              <a:r>
                <a:rPr lang="de-DE" dirty="0" smtClean="0">
                  <a:solidFill>
                    <a:srgbClr val="FFFFFF"/>
                  </a:solidFill>
                </a:rPr>
                <a:t>M</a:t>
              </a:r>
              <a:endParaRPr lang="de-DE" baseline="30000" dirty="0">
                <a:solidFill>
                  <a:srgbClr val="FFFFFF"/>
                </a:solidFill>
              </a:endParaRPr>
            </a:p>
          </p:txBody>
        </p:sp>
        <p:sp>
          <p:nvSpPr>
            <p:cNvPr id="103" name="Text Box 14"/>
            <p:cNvSpPr txBox="1">
              <a:spLocks noChangeArrowheads="1"/>
            </p:cNvSpPr>
            <p:nvPr/>
          </p:nvSpPr>
          <p:spPr bwMode="auto">
            <a:xfrm>
              <a:off x="3557545" y="5004059"/>
              <a:ext cx="687875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4 </a:t>
              </a:r>
              <a:r>
                <a:rPr lang="el-GR" dirty="0" smtClean="0">
                  <a:solidFill>
                    <a:srgbClr val="FFFFFF"/>
                  </a:solidFill>
                </a:rPr>
                <a:t>π</a:t>
              </a:r>
              <a:r>
                <a:rPr lang="de-DE" dirty="0" smtClean="0">
                  <a:solidFill>
                    <a:srgbClr val="FFFFFF"/>
                  </a:solidFill>
                </a:rPr>
                <a:t> ²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104" name="Oval 15"/>
            <p:cNvSpPr>
              <a:spLocks noChangeAspect="1" noChangeArrowheads="1"/>
            </p:cNvSpPr>
            <p:nvPr/>
          </p:nvSpPr>
          <p:spPr bwMode="auto">
            <a:xfrm>
              <a:off x="3850105" y="4782475"/>
              <a:ext cx="53975" cy="53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05" name="Text Box 16"/>
            <p:cNvSpPr txBox="1">
              <a:spLocks noChangeArrowheads="1"/>
            </p:cNvSpPr>
            <p:nvPr/>
          </p:nvSpPr>
          <p:spPr bwMode="auto">
            <a:xfrm>
              <a:off x="3397860" y="4629689"/>
              <a:ext cx="590550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G</a:t>
              </a:r>
              <a:r>
                <a:rPr lang="de-DE" dirty="0" smtClean="0">
                  <a:solidFill>
                    <a:srgbClr val="FFFF00"/>
                  </a:solidFill>
                </a:rPr>
                <a:t>     </a:t>
              </a:r>
              <a:endParaRPr lang="de-DE" baseline="30000" dirty="0">
                <a:solidFill>
                  <a:srgbClr val="FFFF00"/>
                </a:solidFill>
              </a:endParaRPr>
            </a:p>
          </p:txBody>
        </p:sp>
        <p:sp>
          <p:nvSpPr>
            <p:cNvPr id="106" name="Text Box 48"/>
            <p:cNvSpPr txBox="1">
              <a:spLocks noChangeArrowheads="1"/>
            </p:cNvSpPr>
            <p:nvPr/>
          </p:nvSpPr>
          <p:spPr bwMode="auto">
            <a:xfrm>
              <a:off x="4550328" y="4809080"/>
              <a:ext cx="453992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=</a:t>
              </a:r>
              <a:endParaRPr lang="de-DE" dirty="0">
                <a:solidFill>
                  <a:srgbClr val="FFFFFF"/>
                </a:solidFill>
              </a:endParaRPr>
            </a:p>
          </p:txBody>
        </p:sp>
      </p:grpSp>
      <p:sp>
        <p:nvSpPr>
          <p:cNvPr id="127" name="Line 19"/>
          <p:cNvSpPr>
            <a:spLocks noChangeShapeType="1"/>
          </p:cNvSpPr>
          <p:nvPr/>
        </p:nvSpPr>
        <p:spPr bwMode="auto">
          <a:xfrm flipV="1">
            <a:off x="5178884" y="3990382"/>
            <a:ext cx="296315" cy="27756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lIns="91400" tIns="45702" rIns="91400" bIns="45702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5" name="Gruppieren 142"/>
          <p:cNvGrpSpPr/>
          <p:nvPr/>
        </p:nvGrpSpPr>
        <p:grpSpPr>
          <a:xfrm>
            <a:off x="3372813" y="5749061"/>
            <a:ext cx="1130158" cy="772025"/>
            <a:chOff x="3372811" y="5646430"/>
            <a:chExt cx="1130158" cy="772025"/>
          </a:xfrm>
        </p:grpSpPr>
        <p:sp>
          <p:nvSpPr>
            <p:cNvPr id="128" name="Line 12"/>
            <p:cNvSpPr>
              <a:spLocks noChangeShapeType="1"/>
            </p:cNvSpPr>
            <p:nvPr/>
          </p:nvSpPr>
          <p:spPr bwMode="auto">
            <a:xfrm>
              <a:off x="3372811" y="6039598"/>
              <a:ext cx="100012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29" name="Text Box 13"/>
            <p:cNvSpPr txBox="1">
              <a:spLocks noChangeArrowheads="1"/>
            </p:cNvSpPr>
            <p:nvPr/>
          </p:nvSpPr>
          <p:spPr bwMode="auto">
            <a:xfrm>
              <a:off x="3429819" y="5646430"/>
              <a:ext cx="10731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>
                  <a:solidFill>
                    <a:srgbClr val="FFFF00"/>
                  </a:solidFill>
                </a:rPr>
                <a:t>    </a:t>
              </a:r>
              <a:r>
                <a:rPr lang="de-DE" dirty="0" smtClean="0">
                  <a:solidFill>
                    <a:srgbClr val="FFFFFF"/>
                  </a:solidFill>
                </a:rPr>
                <a:t>r ³</a:t>
              </a:r>
              <a:endParaRPr lang="de-DE" baseline="30000" dirty="0">
                <a:solidFill>
                  <a:srgbClr val="FFFFFF"/>
                </a:solidFill>
              </a:endParaRPr>
            </a:p>
          </p:txBody>
        </p:sp>
        <p:sp>
          <p:nvSpPr>
            <p:cNvPr id="130" name="Text Box 14"/>
            <p:cNvSpPr txBox="1">
              <a:spLocks noChangeArrowheads="1"/>
            </p:cNvSpPr>
            <p:nvPr/>
          </p:nvSpPr>
          <p:spPr bwMode="auto">
            <a:xfrm>
              <a:off x="3660113" y="6049123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116">
                <a:spcBef>
                  <a:spcPct val="50000"/>
                </a:spcBef>
              </a:pPr>
              <a:r>
                <a:rPr lang="de-DE" dirty="0" smtClean="0">
                  <a:solidFill>
                    <a:srgbClr val="FFFFFF"/>
                  </a:solidFill>
                </a:rPr>
                <a:t>T ²</a:t>
              </a:r>
              <a:endParaRPr lang="de-DE" dirty="0">
                <a:solidFill>
                  <a:srgbClr val="FFFFFF"/>
                </a:solidFill>
              </a:endParaRPr>
            </a:p>
          </p:txBody>
        </p:sp>
      </p:grpSp>
      <p:sp>
        <p:nvSpPr>
          <p:cNvPr id="136" name="Text Box 48"/>
          <p:cNvSpPr txBox="1">
            <a:spLocks noChangeArrowheads="1"/>
          </p:cNvSpPr>
          <p:nvPr/>
        </p:nvSpPr>
        <p:spPr bwMode="auto">
          <a:xfrm>
            <a:off x="4553432" y="5969231"/>
            <a:ext cx="453992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=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4" name="Ellipse 143"/>
          <p:cNvSpPr/>
          <p:nvPr/>
        </p:nvSpPr>
        <p:spPr>
          <a:xfrm>
            <a:off x="3303042" y="4655980"/>
            <a:ext cx="1147665" cy="83042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6550091" y="3732240"/>
            <a:ext cx="317241" cy="3732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6984588" y="3735757"/>
            <a:ext cx="451911" cy="3732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7436270" y="3747788"/>
            <a:ext cx="550733" cy="3732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9" name="Text Box 15"/>
          <p:cNvSpPr txBox="1">
            <a:spLocks noChangeArrowheads="1"/>
          </p:cNvSpPr>
          <p:nvPr/>
        </p:nvSpPr>
        <p:spPr bwMode="auto">
          <a:xfrm>
            <a:off x="350138" y="2199586"/>
            <a:ext cx="7897391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Für die Geschwindigkeit v gilt (idealisiert, Kreisbahn):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  <p:sp>
        <p:nvSpPr>
          <p:cNvPr id="150" name="Text Box 15"/>
          <p:cNvSpPr txBox="1">
            <a:spLocks noChangeArrowheads="1"/>
          </p:cNvSpPr>
          <p:nvPr/>
        </p:nvSpPr>
        <p:spPr bwMode="auto">
          <a:xfrm>
            <a:off x="343908" y="3145121"/>
            <a:ext cx="4117942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Einsetzen in obige Gleichung ergibt: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  <p:sp>
        <p:nvSpPr>
          <p:cNvPr id="152" name="Text Box 15"/>
          <p:cNvSpPr txBox="1">
            <a:spLocks noChangeArrowheads="1"/>
          </p:cNvSpPr>
          <p:nvPr/>
        </p:nvSpPr>
        <p:spPr bwMode="auto">
          <a:xfrm>
            <a:off x="343911" y="5384561"/>
            <a:ext cx="5150535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Somit folgt: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  <p:grpSp>
        <p:nvGrpSpPr>
          <p:cNvPr id="6" name="Gruppieren 74"/>
          <p:cNvGrpSpPr/>
          <p:nvPr/>
        </p:nvGrpSpPr>
        <p:grpSpPr>
          <a:xfrm>
            <a:off x="3365349" y="3559274"/>
            <a:ext cx="3156756" cy="759823"/>
            <a:chOff x="3365349" y="3521947"/>
            <a:chExt cx="3156756" cy="759822"/>
          </a:xfrm>
        </p:grpSpPr>
        <p:grpSp>
          <p:nvGrpSpPr>
            <p:cNvPr id="9" name="Gruppieren 120"/>
            <p:cNvGrpSpPr/>
            <p:nvPr/>
          </p:nvGrpSpPr>
          <p:grpSpPr>
            <a:xfrm>
              <a:off x="3365349" y="3521947"/>
              <a:ext cx="3156756" cy="759822"/>
              <a:chOff x="3384011" y="3895187"/>
              <a:chExt cx="3156756" cy="759822"/>
            </a:xfrm>
          </p:grpSpPr>
          <p:sp>
            <p:nvSpPr>
              <p:cNvPr id="94" name="Text Box 16"/>
              <p:cNvSpPr txBox="1">
                <a:spLocks noChangeArrowheads="1"/>
              </p:cNvSpPr>
              <p:nvPr/>
            </p:nvSpPr>
            <p:spPr bwMode="auto">
              <a:xfrm>
                <a:off x="4948082" y="3906002"/>
                <a:ext cx="159268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 smtClean="0">
                    <a:solidFill>
                      <a:srgbClr val="FF0000"/>
                    </a:solidFill>
                  </a:rPr>
                  <a:t>2</a:t>
                </a:r>
                <a:r>
                  <a:rPr lang="de-DE" dirty="0" smtClean="0">
                    <a:solidFill>
                      <a:srgbClr val="FFFFFF"/>
                    </a:solidFill>
                  </a:rPr>
                  <a:t> ²  </a:t>
                </a:r>
                <a:r>
                  <a:rPr lang="el-GR" dirty="0" smtClean="0">
                    <a:solidFill>
                      <a:srgbClr val="FF0000"/>
                    </a:solidFill>
                  </a:rPr>
                  <a:t>π</a:t>
                </a:r>
                <a:r>
                  <a:rPr lang="de-DE" dirty="0" smtClean="0">
                    <a:solidFill>
                      <a:srgbClr val="FFFFFF"/>
                    </a:solidFill>
                  </a:rPr>
                  <a:t> ²  </a:t>
                </a:r>
                <a:r>
                  <a:rPr lang="de-DE" dirty="0" smtClean="0">
                    <a:solidFill>
                      <a:srgbClr val="FF0000"/>
                    </a:solidFill>
                  </a:rPr>
                  <a:t>r</a:t>
                </a:r>
                <a:r>
                  <a:rPr lang="de-DE" dirty="0" smtClean="0">
                    <a:solidFill>
                      <a:srgbClr val="FFFFFF"/>
                    </a:solidFill>
                  </a:rPr>
                  <a:t> ²</a:t>
                </a:r>
                <a:endParaRPr lang="de-DE" baseline="300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9" name="Line 12"/>
              <p:cNvSpPr>
                <a:spLocks noChangeShapeType="1"/>
              </p:cNvSpPr>
              <p:nvPr/>
            </p:nvSpPr>
            <p:spPr bwMode="auto">
              <a:xfrm>
                <a:off x="5021285" y="4263710"/>
                <a:ext cx="1000125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116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Text Box 14"/>
              <p:cNvSpPr txBox="1">
                <a:spLocks noChangeArrowheads="1"/>
              </p:cNvSpPr>
              <p:nvPr/>
            </p:nvSpPr>
            <p:spPr bwMode="auto">
              <a:xfrm>
                <a:off x="5225146" y="4273235"/>
                <a:ext cx="85841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 smtClean="0">
                    <a:solidFill>
                      <a:srgbClr val="FFFFFF"/>
                    </a:solidFill>
                  </a:rPr>
                  <a:t>r</a:t>
                </a:r>
                <a:r>
                  <a:rPr lang="de-DE" dirty="0" smtClean="0">
                    <a:solidFill>
                      <a:srgbClr val="FF0000"/>
                    </a:solidFill>
                  </a:rPr>
                  <a:t>    T</a:t>
                </a:r>
                <a:r>
                  <a:rPr lang="de-DE" dirty="0" smtClean="0">
                    <a:solidFill>
                      <a:srgbClr val="FFFFFF"/>
                    </a:solidFill>
                  </a:rPr>
                  <a:t> ²</a:t>
                </a:r>
                <a:endParaRPr lang="de-DE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Line 12"/>
              <p:cNvSpPr>
                <a:spLocks noChangeShapeType="1"/>
              </p:cNvSpPr>
              <p:nvPr/>
            </p:nvSpPr>
            <p:spPr bwMode="auto">
              <a:xfrm>
                <a:off x="3764778" y="4276152"/>
                <a:ext cx="324000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116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Text Box 13"/>
              <p:cNvSpPr txBox="1">
                <a:spLocks noChangeArrowheads="1"/>
              </p:cNvSpPr>
              <p:nvPr/>
            </p:nvSpPr>
            <p:spPr bwMode="auto">
              <a:xfrm>
                <a:off x="3485870" y="3895187"/>
                <a:ext cx="10731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>
                    <a:solidFill>
                      <a:srgbClr val="FFFF00"/>
                    </a:solidFill>
                  </a:rPr>
                  <a:t>    </a:t>
                </a:r>
                <a:r>
                  <a:rPr lang="de-DE" dirty="0" smtClean="0">
                    <a:solidFill>
                      <a:srgbClr val="FFFFFF"/>
                    </a:solidFill>
                  </a:rPr>
                  <a:t>M</a:t>
                </a:r>
                <a:endParaRPr lang="de-DE" baseline="30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Text Box 14"/>
              <p:cNvSpPr txBox="1">
                <a:spLocks noChangeArrowheads="1"/>
              </p:cNvSpPr>
              <p:nvPr/>
            </p:nvSpPr>
            <p:spPr bwMode="auto">
              <a:xfrm>
                <a:off x="3762819" y="4285677"/>
                <a:ext cx="5905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 smtClean="0">
                    <a:solidFill>
                      <a:srgbClr val="FFFFFF"/>
                    </a:solidFill>
                  </a:rPr>
                  <a:t>r ²</a:t>
                </a:r>
                <a:endParaRPr lang="de-DE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Text Box 48"/>
              <p:cNvSpPr txBox="1">
                <a:spLocks noChangeArrowheads="1"/>
              </p:cNvSpPr>
              <p:nvPr/>
            </p:nvSpPr>
            <p:spPr bwMode="auto">
              <a:xfrm>
                <a:off x="3384011" y="4100029"/>
                <a:ext cx="44466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 smtClean="0">
                    <a:solidFill>
                      <a:srgbClr val="FFFFFF"/>
                    </a:solidFill>
                  </a:rPr>
                  <a:t>G</a:t>
                </a:r>
                <a:endParaRPr lang="de-DE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Text Box 48"/>
              <p:cNvSpPr txBox="1">
                <a:spLocks noChangeArrowheads="1"/>
              </p:cNvSpPr>
              <p:nvPr/>
            </p:nvSpPr>
            <p:spPr bwMode="auto">
              <a:xfrm>
                <a:off x="4540988" y="4090698"/>
                <a:ext cx="45399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4116">
                  <a:spcBef>
                    <a:spcPct val="50000"/>
                  </a:spcBef>
                </a:pPr>
                <a:r>
                  <a:rPr lang="de-DE" dirty="0" smtClean="0">
                    <a:solidFill>
                      <a:srgbClr val="FFFFFF"/>
                    </a:solidFill>
                  </a:rPr>
                  <a:t>=</a:t>
                </a:r>
                <a:endParaRPr lang="de-DE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0" name="Oval 15"/>
            <p:cNvSpPr>
              <a:spLocks noChangeAspect="1" noChangeArrowheads="1"/>
            </p:cNvSpPr>
            <p:nvPr/>
          </p:nvSpPr>
          <p:spPr bwMode="auto">
            <a:xfrm>
              <a:off x="5466009" y="4049562"/>
              <a:ext cx="53975" cy="53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116"/>
              <a:endParaRPr lang="de-DE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Text Box 15"/>
          <p:cNvSpPr txBox="1">
            <a:spLocks noChangeArrowheads="1"/>
          </p:cNvSpPr>
          <p:nvPr/>
        </p:nvSpPr>
        <p:spPr bwMode="auto">
          <a:xfrm>
            <a:off x="6839312" y="4871254"/>
            <a:ext cx="2034103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</a:rPr>
              <a:t>(M: Zentralkörper)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172408" y="5728994"/>
            <a:ext cx="2855168" cy="73711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 defTabSz="914116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6283602" y="5894229"/>
            <a:ext cx="1223331" cy="369296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pPr defTabSz="914116"/>
            <a:r>
              <a:rPr lang="de-DE" b="1" kern="0" cap="small" dirty="0" smtClean="0">
                <a:solidFill>
                  <a:srgbClr val="FFFF00"/>
                </a:solidFill>
              </a:rPr>
              <a:t>3. Kepler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26" name="Line 19"/>
          <p:cNvSpPr>
            <a:spLocks noChangeAspect="1" noChangeShapeType="1"/>
          </p:cNvSpPr>
          <p:nvPr/>
        </p:nvSpPr>
        <p:spPr bwMode="auto">
          <a:xfrm flipV="1">
            <a:off x="5929867" y="3635823"/>
            <a:ext cx="153730" cy="144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lIns="91400" tIns="45702" rIns="91400" bIns="45702"/>
          <a:lstStyle/>
          <a:p>
            <a:pPr defTabSz="914116"/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8" grpId="0"/>
      <p:bldP spid="73" grpId="0"/>
      <p:bldP spid="109" grpId="0" animBg="1"/>
      <p:bldP spid="110" grpId="0" animBg="1"/>
      <p:bldP spid="117" grpId="0"/>
      <p:bldP spid="118" grpId="0" animBg="1"/>
      <p:bldP spid="119" grpId="0"/>
      <p:bldP spid="120" grpId="0" animBg="1"/>
      <p:bldP spid="122" grpId="0" animBg="1"/>
      <p:bldP spid="127" grpId="0" animBg="1"/>
      <p:bldP spid="136" grpId="0"/>
      <p:bldP spid="144" grpId="0" animBg="1"/>
      <p:bldP spid="145" grpId="0" animBg="1"/>
      <p:bldP spid="146" grpId="0" animBg="1"/>
      <p:bldP spid="147" grpId="0" animBg="1"/>
      <p:bldP spid="149" grpId="0"/>
      <p:bldP spid="150" grpId="0"/>
      <p:bldP spid="152" grpId="0"/>
      <p:bldP spid="76" grpId="0"/>
      <p:bldP spid="80" grpId="0" animBg="1"/>
      <p:bldP spid="82" grpId="0"/>
      <p:bldP spid="1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5" name="Text Box 20"/>
          <p:cNvSpPr txBox="1">
            <a:spLocks noChangeArrowheads="1"/>
          </p:cNvSpPr>
          <p:nvPr/>
        </p:nvSpPr>
        <p:spPr bwMode="auto">
          <a:xfrm>
            <a:off x="345233" y="1086305"/>
            <a:ext cx="8388220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Dass die Annahme einer Kreisbahn bei unseren acht Planeten nicht ganz falsch ist, zeigen die folgenden Folien.</a:t>
            </a:r>
          </a:p>
        </p:txBody>
      </p:sp>
      <p:grpSp>
        <p:nvGrpSpPr>
          <p:cNvPr id="76" name="Gruppieren 75"/>
          <p:cNvGrpSpPr/>
          <p:nvPr/>
        </p:nvGrpSpPr>
        <p:grpSpPr>
          <a:xfrm>
            <a:off x="1726192" y="2633913"/>
            <a:ext cx="942363" cy="814222"/>
            <a:chOff x="4506714" y="2960531"/>
            <a:chExt cx="1009962" cy="814222"/>
          </a:xfrm>
        </p:grpSpPr>
        <p:sp>
          <p:nvSpPr>
            <p:cNvPr id="82" name="Text Box 14"/>
            <p:cNvSpPr txBox="1">
              <a:spLocks noChangeArrowheads="1"/>
            </p:cNvSpPr>
            <p:nvPr/>
          </p:nvSpPr>
          <p:spPr bwMode="auto">
            <a:xfrm>
              <a:off x="4926126" y="3405421"/>
              <a:ext cx="590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rgbClr val="FF0000"/>
                  </a:solidFill>
                </a:rPr>
                <a:t>a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77" name="Text Box 7"/>
            <p:cNvSpPr txBox="1">
              <a:spLocks noChangeArrowheads="1"/>
            </p:cNvSpPr>
            <p:nvPr/>
          </p:nvSpPr>
          <p:spPr bwMode="auto">
            <a:xfrm>
              <a:off x="4506714" y="3234481"/>
              <a:ext cx="4385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chemeClr val="bg1"/>
                  </a:solidFill>
                </a:rPr>
                <a:t>=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80" name="Line 12"/>
            <p:cNvSpPr>
              <a:spLocks noChangeShapeType="1"/>
            </p:cNvSpPr>
            <p:nvPr/>
          </p:nvSpPr>
          <p:spPr bwMode="auto">
            <a:xfrm>
              <a:off x="4937416" y="3395896"/>
              <a:ext cx="324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Text Box 16"/>
            <p:cNvSpPr txBox="1">
              <a:spLocks noChangeArrowheads="1"/>
            </p:cNvSpPr>
            <p:nvPr/>
          </p:nvSpPr>
          <p:spPr bwMode="auto">
            <a:xfrm>
              <a:off x="4926303" y="2960531"/>
              <a:ext cx="35482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rgbClr val="92D050"/>
                  </a:solidFill>
                </a:rPr>
                <a:t>e</a:t>
              </a:r>
              <a:endParaRPr lang="de-DE" baseline="30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84" name="Text Box 7"/>
          <p:cNvSpPr txBox="1">
            <a:spLocks noChangeArrowheads="1"/>
          </p:cNvSpPr>
          <p:nvPr/>
        </p:nvSpPr>
        <p:spPr bwMode="auto">
          <a:xfrm>
            <a:off x="1397005" y="2910970"/>
            <a:ext cx="366491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0" name="Oval 46"/>
          <p:cNvSpPr>
            <a:spLocks noChangeArrowheads="1"/>
          </p:cNvSpPr>
          <p:nvPr/>
        </p:nvSpPr>
        <p:spPr bwMode="auto">
          <a:xfrm>
            <a:off x="5122512" y="3370228"/>
            <a:ext cx="3339182" cy="2116174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71" name="Line 45"/>
          <p:cNvSpPr>
            <a:spLocks noChangeShapeType="1"/>
          </p:cNvSpPr>
          <p:nvPr/>
        </p:nvSpPr>
        <p:spPr bwMode="auto">
          <a:xfrm>
            <a:off x="5122513" y="4428315"/>
            <a:ext cx="334035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72" name="Line 43"/>
          <p:cNvSpPr>
            <a:spLocks noChangeShapeType="1"/>
          </p:cNvSpPr>
          <p:nvPr/>
        </p:nvSpPr>
        <p:spPr bwMode="auto">
          <a:xfrm>
            <a:off x="6792103" y="3380164"/>
            <a:ext cx="0" cy="210251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Dot"/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64" name="Text Box 71"/>
          <p:cNvSpPr txBox="1">
            <a:spLocks noChangeArrowheads="1"/>
          </p:cNvSpPr>
          <p:nvPr/>
        </p:nvSpPr>
        <p:spPr bwMode="auto">
          <a:xfrm>
            <a:off x="7552648" y="4413782"/>
            <a:ext cx="262252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66" name="Line 78"/>
          <p:cNvSpPr>
            <a:spLocks noChangeShapeType="1"/>
          </p:cNvSpPr>
          <p:nvPr/>
        </p:nvSpPr>
        <p:spPr bwMode="auto">
          <a:xfrm>
            <a:off x="6797478" y="4442848"/>
            <a:ext cx="166539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179" name="Gruppieren 178"/>
          <p:cNvGrpSpPr/>
          <p:nvPr/>
        </p:nvGrpSpPr>
        <p:grpSpPr>
          <a:xfrm>
            <a:off x="5308820" y="4089917"/>
            <a:ext cx="1488656" cy="691095"/>
            <a:chOff x="5196848" y="4033930"/>
            <a:chExt cx="1488656" cy="691095"/>
          </a:xfrm>
        </p:grpSpPr>
        <p:sp>
          <p:nvSpPr>
            <p:cNvPr id="161" name="Line 87"/>
            <p:cNvSpPr>
              <a:spLocks noChangeShapeType="1"/>
            </p:cNvSpPr>
            <p:nvPr/>
          </p:nvSpPr>
          <p:spPr bwMode="auto">
            <a:xfrm>
              <a:off x="5341704" y="4459995"/>
              <a:ext cx="1343800" cy="0"/>
            </a:xfrm>
            <a:prstGeom prst="line">
              <a:avLst/>
            </a:prstGeom>
            <a:noFill/>
            <a:ln w="9525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173" name="Line 39"/>
            <p:cNvSpPr>
              <a:spLocks noChangeShapeType="1"/>
            </p:cNvSpPr>
            <p:nvPr/>
          </p:nvSpPr>
          <p:spPr bwMode="auto">
            <a:xfrm>
              <a:off x="5344576" y="4372329"/>
              <a:ext cx="0" cy="352696"/>
            </a:xfrm>
            <a:prstGeom prst="line">
              <a:avLst/>
            </a:prstGeom>
            <a:noFill/>
            <a:ln w="9525">
              <a:solidFill>
                <a:srgbClr val="92D05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163" name="Text Box 68"/>
            <p:cNvSpPr txBox="1">
              <a:spLocks noChangeArrowheads="1"/>
            </p:cNvSpPr>
            <p:nvPr/>
          </p:nvSpPr>
          <p:spPr bwMode="auto">
            <a:xfrm>
              <a:off x="5196848" y="4033930"/>
              <a:ext cx="2895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rgbClr val="92D050"/>
                  </a:solidFill>
                </a:rPr>
                <a:t>F</a:t>
              </a:r>
              <a:endParaRPr lang="de-DE" dirty="0">
                <a:solidFill>
                  <a:srgbClr val="92D050"/>
                </a:solidFill>
              </a:endParaRPr>
            </a:p>
          </p:txBody>
        </p:sp>
        <p:sp>
          <p:nvSpPr>
            <p:cNvPr id="168" name="Rectangle 85"/>
            <p:cNvSpPr>
              <a:spLocks noChangeArrowheads="1"/>
            </p:cNvSpPr>
            <p:nvPr/>
          </p:nvSpPr>
          <p:spPr bwMode="auto">
            <a:xfrm>
              <a:off x="5859624" y="4392487"/>
              <a:ext cx="345233" cy="15152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169" name="Text Box 73"/>
            <p:cNvSpPr txBox="1">
              <a:spLocks noChangeArrowheads="1"/>
            </p:cNvSpPr>
            <p:nvPr/>
          </p:nvSpPr>
          <p:spPr bwMode="auto">
            <a:xfrm>
              <a:off x="5861190" y="4268144"/>
              <a:ext cx="4276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rgbClr val="92D050"/>
                  </a:solidFill>
                </a:rPr>
                <a:t>e</a:t>
              </a:r>
              <a:endParaRPr lang="de-DE" dirty="0">
                <a:solidFill>
                  <a:srgbClr val="92D050"/>
                </a:solidFill>
              </a:endParaRPr>
            </a:p>
          </p:txBody>
        </p:sp>
      </p:grpSp>
      <p:sp>
        <p:nvSpPr>
          <p:cNvPr id="174" name="Oval 46"/>
          <p:cNvSpPr>
            <a:spLocks noChangeArrowheads="1"/>
          </p:cNvSpPr>
          <p:nvPr/>
        </p:nvSpPr>
        <p:spPr bwMode="auto">
          <a:xfrm>
            <a:off x="5125627" y="2664217"/>
            <a:ext cx="3339182" cy="3535200"/>
          </a:xfrm>
          <a:prstGeom prst="ellipse">
            <a:avLst/>
          </a:prstGeom>
          <a:noFill/>
          <a:ln w="12700">
            <a:solidFill>
              <a:srgbClr val="FFC000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75" name="Text Box 20"/>
          <p:cNvSpPr txBox="1">
            <a:spLocks noChangeArrowheads="1"/>
          </p:cNvSpPr>
          <p:nvPr/>
        </p:nvSpPr>
        <p:spPr bwMode="auto">
          <a:xfrm>
            <a:off x="348335" y="4760694"/>
            <a:ext cx="4627077" cy="13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Die folgenden Darstellungen zeigen jeweils einen </a:t>
            </a:r>
            <a:r>
              <a:rPr lang="de-DE" dirty="0" smtClean="0">
                <a:solidFill>
                  <a:srgbClr val="FFC000"/>
                </a:solidFill>
              </a:rPr>
              <a:t>Vergleichskreis mit Radius r = a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Die Planetenbahn ist dann als die </a:t>
            </a:r>
            <a:r>
              <a:rPr lang="de-DE" dirty="0" smtClean="0">
                <a:solidFill>
                  <a:srgbClr val="FF0000"/>
                </a:solidFill>
              </a:rPr>
              <a:t>rote Ellipse</a:t>
            </a:r>
            <a:r>
              <a:rPr lang="de-DE" dirty="0" smtClean="0">
                <a:solidFill>
                  <a:schemeClr val="bg1"/>
                </a:solidFill>
              </a:rPr>
              <a:t> dargestellt.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7" name="Text Box 20"/>
          <p:cNvSpPr txBox="1">
            <a:spLocks noChangeArrowheads="1"/>
          </p:cNvSpPr>
          <p:nvPr/>
        </p:nvSpPr>
        <p:spPr bwMode="auto">
          <a:xfrm>
            <a:off x="348337" y="1761240"/>
            <a:ext cx="4214332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Die numerische Exzentrizität 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gibt das Verhältnis von der </a:t>
            </a:r>
            <a:r>
              <a:rPr lang="de-DE" dirty="0" smtClean="0">
                <a:solidFill>
                  <a:srgbClr val="92D050"/>
                </a:solidFill>
              </a:rPr>
              <a:t>Brennweite e</a:t>
            </a:r>
            <a:r>
              <a:rPr lang="de-DE" dirty="0" smtClean="0">
                <a:solidFill>
                  <a:schemeClr val="bg1"/>
                </a:solidFill>
              </a:rPr>
              <a:t> zur </a:t>
            </a:r>
            <a:r>
              <a:rPr lang="de-DE" dirty="0" smtClean="0">
                <a:solidFill>
                  <a:srgbClr val="FF0000"/>
                </a:solidFill>
              </a:rPr>
              <a:t>großen Halbachse a</a:t>
            </a:r>
            <a:r>
              <a:rPr lang="de-DE" dirty="0" smtClean="0">
                <a:solidFill>
                  <a:schemeClr val="bg1"/>
                </a:solidFill>
              </a:rPr>
              <a:t> an: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8" name="Text Box 20"/>
          <p:cNvSpPr txBox="1">
            <a:spLocks noChangeArrowheads="1"/>
          </p:cNvSpPr>
          <p:nvPr/>
        </p:nvSpPr>
        <p:spPr bwMode="auto">
          <a:xfrm>
            <a:off x="348337" y="3468813"/>
            <a:ext cx="4223663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Bemerkung:</a:t>
            </a:r>
          </a:p>
          <a:p>
            <a:pPr>
              <a:spcBef>
                <a:spcPts val="0"/>
              </a:spcBef>
            </a:pPr>
            <a:r>
              <a:rPr lang="de-DE" dirty="0" smtClean="0">
                <a:solidFill>
                  <a:schemeClr val="bg1"/>
                </a:solidFill>
              </a:rPr>
              <a:t>Sind die </a:t>
            </a:r>
            <a:r>
              <a:rPr lang="de-DE" dirty="0" smtClean="0">
                <a:solidFill>
                  <a:srgbClr val="92D050"/>
                </a:solidFill>
              </a:rPr>
              <a:t>Brennpunkte F</a:t>
            </a:r>
            <a:r>
              <a:rPr lang="de-DE" dirty="0" smtClean="0">
                <a:solidFill>
                  <a:schemeClr val="bg1"/>
                </a:solidFill>
              </a:rPr>
              <a:t> im Mittelpunkt, so ist </a:t>
            </a:r>
            <a:r>
              <a:rPr lang="de-DE" dirty="0" smtClean="0">
                <a:solidFill>
                  <a:srgbClr val="92D050"/>
                </a:solidFill>
              </a:rPr>
              <a:t>e = 0</a:t>
            </a:r>
            <a:r>
              <a:rPr lang="de-DE" dirty="0" smtClean="0">
                <a:solidFill>
                  <a:schemeClr val="bg1"/>
                </a:solidFill>
              </a:rPr>
              <a:t>, damit ist</a:t>
            </a:r>
            <a:r>
              <a:rPr lang="el-GR" dirty="0" smtClean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auch 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 und es entsteht ein Kreis.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29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30" name="Rechteck 29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grpSp>
        <p:nvGrpSpPr>
          <p:cNvPr id="34" name="Gruppieren 33"/>
          <p:cNvGrpSpPr/>
          <p:nvPr/>
        </p:nvGrpSpPr>
        <p:grpSpPr>
          <a:xfrm>
            <a:off x="7971338" y="4116816"/>
            <a:ext cx="289547" cy="440896"/>
            <a:chOff x="7971338" y="4116816"/>
            <a:chExt cx="289547" cy="440896"/>
          </a:xfrm>
        </p:grpSpPr>
        <p:sp>
          <p:nvSpPr>
            <p:cNvPr id="31" name="Text Box 68"/>
            <p:cNvSpPr txBox="1">
              <a:spLocks noChangeArrowheads="1"/>
            </p:cNvSpPr>
            <p:nvPr/>
          </p:nvSpPr>
          <p:spPr bwMode="auto">
            <a:xfrm>
              <a:off x="7971338" y="4116816"/>
              <a:ext cx="2895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 smtClean="0">
                  <a:solidFill>
                    <a:srgbClr val="92D050"/>
                  </a:solidFill>
                </a:rPr>
                <a:t>F</a:t>
              </a:r>
              <a:endParaRPr lang="de-DE" dirty="0">
                <a:solidFill>
                  <a:srgbClr val="92D050"/>
                </a:solidFill>
              </a:endParaRPr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 flipH="1">
              <a:off x="8129591" y="4437275"/>
              <a:ext cx="0" cy="120437"/>
            </a:xfrm>
            <a:prstGeom prst="line">
              <a:avLst/>
            </a:prstGeom>
            <a:noFill/>
            <a:ln w="9525">
              <a:solidFill>
                <a:srgbClr val="92D05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84" grpId="0"/>
      <p:bldP spid="170" grpId="0" animBg="1"/>
      <p:bldP spid="171" grpId="0" animBg="1"/>
      <p:bldP spid="172" grpId="0" animBg="1"/>
      <p:bldP spid="164" grpId="0"/>
      <p:bldP spid="166" grpId="0" animBg="1"/>
      <p:bldP spid="174" grpId="0" animBg="1"/>
      <p:bldP spid="175" grpId="0" uiExpand="1" build="p"/>
      <p:bldP spid="177" grpId="0" build="p"/>
      <p:bldP spid="178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6" name="Ellipse 5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 rot="5400000">
            <a:off x="1735491" y="656245"/>
            <a:ext cx="57060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3855731" y="3445184"/>
            <a:ext cx="1491243" cy="246961"/>
            <a:chOff x="3855731" y="3445183"/>
            <a:chExt cx="1491243" cy="246961"/>
          </a:xfrm>
        </p:grpSpPr>
        <p:sp>
          <p:nvSpPr>
            <p:cNvPr id="9" name="Textfeld 8"/>
            <p:cNvSpPr txBox="1"/>
            <p:nvPr/>
          </p:nvSpPr>
          <p:spPr>
            <a:xfrm>
              <a:off x="3855731" y="344518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057725" y="344592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4557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Merkur</a:t>
            </a: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0,2056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4434446" y="3445184"/>
            <a:ext cx="331818" cy="246961"/>
            <a:chOff x="4434446" y="3445183"/>
            <a:chExt cx="331818" cy="246961"/>
          </a:xfrm>
        </p:grpSpPr>
        <p:sp>
          <p:nvSpPr>
            <p:cNvPr id="6" name="Textfeld 5"/>
            <p:cNvSpPr txBox="1"/>
            <p:nvPr/>
          </p:nvSpPr>
          <p:spPr>
            <a:xfrm>
              <a:off x="4434446" y="344518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477015" y="344592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6350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Venus</a:t>
            </a: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0,0068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1670175" y="665576"/>
            <a:ext cx="58320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1" name="Rechteck 10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4410829" y="3445201"/>
            <a:ext cx="387997" cy="246751"/>
            <a:chOff x="4410829" y="3445200"/>
            <a:chExt cx="387997" cy="246751"/>
          </a:xfrm>
        </p:grpSpPr>
        <p:sp>
          <p:nvSpPr>
            <p:cNvPr id="6" name="Textfeld 5"/>
            <p:cNvSpPr txBox="1"/>
            <p:nvPr/>
          </p:nvSpPr>
          <p:spPr>
            <a:xfrm>
              <a:off x="4410829" y="3445200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509577" y="3445730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4557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Erde</a:t>
            </a: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0,0167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1670175" y="665576"/>
            <a:ext cx="58320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1" name="Rechteck 10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4557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Mars</a:t>
            </a: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0,0935   </a:t>
            </a: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4186885" y="3445201"/>
            <a:ext cx="835692" cy="246221"/>
            <a:chOff x="4186885" y="3445200"/>
            <a:chExt cx="835692" cy="246221"/>
          </a:xfrm>
        </p:grpSpPr>
        <p:sp>
          <p:nvSpPr>
            <p:cNvPr id="8" name="Textfeld 7"/>
            <p:cNvSpPr txBox="1"/>
            <p:nvPr/>
          </p:nvSpPr>
          <p:spPr>
            <a:xfrm>
              <a:off x="4186885" y="3445200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733328" y="3445200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10" name="Ellipse 9"/>
          <p:cNvSpPr/>
          <p:nvPr/>
        </p:nvSpPr>
        <p:spPr>
          <a:xfrm rot="5400000">
            <a:off x="1688836" y="656245"/>
            <a:ext cx="58068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3" name="Rechteck 12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rrowheads="1"/>
          </p:cNvSpPr>
          <p:nvPr/>
        </p:nvSpPr>
        <p:spPr bwMode="auto">
          <a:xfrm>
            <a:off x="4394406" y="3280338"/>
            <a:ext cx="360362" cy="3603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/>
          </a:p>
        </p:txBody>
      </p:sp>
      <p:sp>
        <p:nvSpPr>
          <p:cNvPr id="16" name="Ellipse 15"/>
          <p:cNvSpPr>
            <a:spLocks noChangeAspect="1"/>
          </p:cNvSpPr>
          <p:nvPr/>
        </p:nvSpPr>
        <p:spPr>
          <a:xfrm rot="5400000">
            <a:off x="4017852" y="2752261"/>
            <a:ext cx="1408980" cy="1440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>
            <a:spLocks noChangeAspect="1"/>
          </p:cNvSpPr>
          <p:nvPr/>
        </p:nvSpPr>
        <p:spPr>
          <a:xfrm>
            <a:off x="3393189" y="2126816"/>
            <a:ext cx="2682169" cy="2682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>
            <a:spLocks noChangeAspect="1"/>
          </p:cNvSpPr>
          <p:nvPr/>
        </p:nvSpPr>
        <p:spPr>
          <a:xfrm>
            <a:off x="2846343" y="1579977"/>
            <a:ext cx="3773037" cy="37728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>
            <a:spLocks noChangeAspect="1"/>
          </p:cNvSpPr>
          <p:nvPr/>
        </p:nvSpPr>
        <p:spPr>
          <a:xfrm rot="5400000">
            <a:off x="1916454" y="647646"/>
            <a:ext cx="5635101" cy="56592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pic>
        <p:nvPicPr>
          <p:cNvPr id="25" name="Picture 5" descr="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548904" y="3402702"/>
            <a:ext cx="136525" cy="136525"/>
          </a:xfrm>
          <a:prstGeom prst="rect">
            <a:avLst/>
          </a:prstGeom>
          <a:noFill/>
          <a:ln/>
        </p:spPr>
      </p:pic>
      <p:pic>
        <p:nvPicPr>
          <p:cNvPr id="26" name="Picture 11" descr="merku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808" y="3432263"/>
            <a:ext cx="76200" cy="79375"/>
          </a:xfrm>
          <a:prstGeom prst="rect">
            <a:avLst/>
          </a:prstGeom>
          <a:noFill/>
        </p:spPr>
      </p:pic>
      <p:pic>
        <p:nvPicPr>
          <p:cNvPr id="27" name="Picture 12" descr="venus%20ultra%20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4712" y="3408736"/>
            <a:ext cx="119063" cy="127000"/>
          </a:xfrm>
          <a:prstGeom prst="rect">
            <a:avLst/>
          </a:prstGeom>
          <a:noFill/>
        </p:spPr>
      </p:pic>
      <p:pic>
        <p:nvPicPr>
          <p:cNvPr id="28" name="Picture 13" descr="ma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9065" y="3407664"/>
            <a:ext cx="125412" cy="125412"/>
          </a:xfrm>
          <a:prstGeom prst="rect">
            <a:avLst/>
          </a:prstGeom>
          <a:noFill/>
        </p:spPr>
      </p:pic>
      <p:sp>
        <p:nvSpPr>
          <p:cNvPr id="29" name="Rechteck 28"/>
          <p:cNvSpPr/>
          <p:nvPr/>
        </p:nvSpPr>
        <p:spPr>
          <a:xfrm>
            <a:off x="7395882" y="6058845"/>
            <a:ext cx="1748119" cy="46165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Bilder: NASA</a:t>
            </a:r>
          </a:p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54536" y="1156836"/>
            <a:ext cx="2281085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Orbits maßstäblich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63496" y="1524396"/>
            <a:ext cx="228108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>
                <a:solidFill>
                  <a:schemeClr val="bg1"/>
                </a:solidFill>
              </a:rPr>
              <a:t>1 Sekunde:</a:t>
            </a:r>
          </a:p>
          <a:p>
            <a:pPr>
              <a:spcBef>
                <a:spcPts val="0"/>
              </a:spcBef>
            </a:pPr>
            <a:r>
              <a:rPr lang="de-DE" dirty="0" smtClean="0">
                <a:solidFill>
                  <a:schemeClr val="bg1"/>
                </a:solidFill>
              </a:rPr>
              <a:t>1 Monat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C 1.11111E-6 0.05648 -0.03542 0.10301 -0.07813 0.10301 C -0.12136 0.10301 -0.15625 0.05648 -0.15625 -1.48148E-6 C -0.15625 -0.05717 -0.12136 -0.10278 -0.07813 -0.10278 C -0.03576 -0.10278 1.11111E-6 -0.05717 1.11111E-6 -1.48148E-6 Z " pathEditMode="relative" rAng="5400000" ptsTypes="fffff">
                                      <p:cBhvr>
                                        <p:cTn id="36" dur="29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0139 C 0.00086 0.10625 -0.06528 0.19421 -0.14636 0.19421 C -0.22743 0.19421 -0.29323 0.10625 -0.29323 -0.00139 C -0.29323 -0.10926 -0.22743 -0.19653 -0.14636 -0.19653 C -0.06528 -0.19653 0.00086 -0.10926 0.00086 -0.00139 Z " pathEditMode="relative" rAng="5400000" ptsTypes="fffff">
                                      <p:cBhvr>
                                        <p:cTn id="42" dur="74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-1.11111E-6 0.15186 -0.09253 0.27547 -0.20625 0.27547 C -0.32014 0.27547 -0.4125 0.15186 -0.4125 -4.07407E-6 C -0.4125 -0.15185 -0.32014 -0.275 -0.20625 -0.275 C -0.09253 -0.275 -1.11111E-6 -0.15185 -1.11111E-6 -4.07407E-6 Z " pathEditMode="relative" rAng="5400000" ptsTypes="fffff">
                                      <p:cBhvr>
                                        <p:cTn id="48" dur="12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8148E-6 C 2.77778E-7 0.22731 -0.13906 0.41273 -0.30972 0.41273 C -0.48038 0.41273 -0.6191 0.22731 -0.6191 1.48148E-6 C -0.6191 -0.22708 -0.48038 -0.41134 -0.30972 -0.41134 C -0.13906 -0.41134 2.77778E-7 -0.22708 2.77778E-7 1.48148E-6 Z " pathEditMode="relative" rAng="5400000" ptsTypes="fffff">
                                      <p:cBhvr>
                                        <p:cTn id="54" dur="228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  <p:bldP spid="23" grpId="0" animBg="1"/>
      <p:bldP spid="13" grpId="0"/>
      <p:bldP spid="1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5" name="Text Box 20"/>
          <p:cNvSpPr txBox="1">
            <a:spLocks noChangeArrowheads="1"/>
          </p:cNvSpPr>
          <p:nvPr/>
        </p:nvSpPr>
        <p:spPr bwMode="auto">
          <a:xfrm>
            <a:off x="345233" y="1086305"/>
            <a:ext cx="8388220" cy="369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Weitere numerische </a:t>
            </a:r>
            <a:r>
              <a:rPr lang="de-DE" dirty="0" err="1" smtClean="0">
                <a:solidFill>
                  <a:schemeClr val="bg1"/>
                </a:solidFill>
              </a:rPr>
              <a:t>Exzentrizitäten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Jupiter: 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0,0484 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Saturn: 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bg1"/>
                </a:solidFill>
              </a:rPr>
              <a:t>0,05648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Uranus:</a:t>
            </a:r>
            <a:r>
              <a:rPr lang="el-GR" dirty="0" smtClean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0,0472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Neptun: 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bg1"/>
                </a:solidFill>
              </a:rPr>
              <a:t>0,00859</a:t>
            </a:r>
          </a:p>
          <a:p>
            <a:pPr>
              <a:spcBef>
                <a:spcPct val="50000"/>
              </a:spcBef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Interessanter wird es eigentlich erst wieder bei z. B. den Zwergplaneten 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Pluto:</a:t>
            </a:r>
            <a:r>
              <a:rPr lang="el-GR" dirty="0" smtClean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0,2488</a:t>
            </a:r>
          </a:p>
          <a:p>
            <a:pPr>
              <a:spcBef>
                <a:spcPct val="50000"/>
              </a:spcBef>
            </a:pPr>
            <a:r>
              <a:rPr lang="de-DE" dirty="0" err="1" smtClean="0">
                <a:solidFill>
                  <a:schemeClr val="bg1"/>
                </a:solidFill>
              </a:rPr>
              <a:t>Sedna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  <a:r>
              <a:rPr lang="el-GR" dirty="0" smtClean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	</a:t>
            </a: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0,841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 rot="5400000">
            <a:off x="1764291" y="664769"/>
            <a:ext cx="56484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3731919" y="3445184"/>
            <a:ext cx="1738867" cy="246961"/>
            <a:chOff x="3731919" y="3445183"/>
            <a:chExt cx="1738867" cy="246961"/>
          </a:xfrm>
        </p:grpSpPr>
        <p:sp>
          <p:nvSpPr>
            <p:cNvPr id="9" name="Textfeld 8"/>
            <p:cNvSpPr txBox="1"/>
            <p:nvPr/>
          </p:nvSpPr>
          <p:spPr>
            <a:xfrm>
              <a:off x="3731919" y="344518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181537" y="3445923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4557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Pluto</a:t>
            </a: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0,2488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4" name="Rechteck 13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008062" y="1630942"/>
            <a:ext cx="1824518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Kepler</a:t>
            </a:r>
            <a:r>
              <a:rPr lang="en-US" sz="2000" dirty="0" err="1">
                <a:solidFill>
                  <a:schemeClr val="bg1"/>
                </a:solidFill>
              </a:rPr>
              <a:t>g</a:t>
            </a:r>
            <a:r>
              <a:rPr lang="en-US" sz="2000" dirty="0" err="1" smtClean="0">
                <a:solidFill>
                  <a:schemeClr val="bg1"/>
                </a:solidFill>
              </a:rPr>
              <a:t>esetze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008063" y="1989717"/>
            <a:ext cx="1795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Satellitenbahn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849707" y="3307531"/>
            <a:ext cx="1127211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500" dirty="0">
                <a:solidFill>
                  <a:srgbClr val="00B0F0"/>
                </a:solidFill>
              </a:rPr>
              <a:t>Erdumlauf-</a:t>
            </a:r>
          </a:p>
          <a:p>
            <a:r>
              <a:rPr lang="en-US" sz="1500" dirty="0" smtClean="0">
                <a:solidFill>
                  <a:srgbClr val="00B0F0"/>
                </a:solidFill>
              </a:rPr>
              <a:t>b</a:t>
            </a:r>
            <a:r>
              <a:rPr lang="en-US" sz="1500" dirty="0" smtClean="0">
                <a:solidFill>
                  <a:srgbClr val="00B0F0"/>
                </a:solidFill>
              </a:rPr>
              <a:t>ahnen</a:t>
            </a:r>
          </a:p>
          <a:p>
            <a:r>
              <a:rPr lang="en-US" sz="1500" dirty="0" smtClean="0">
                <a:solidFill>
                  <a:srgbClr val="00B0F0"/>
                </a:solidFill>
              </a:rPr>
              <a:t>(Ellipsen)</a:t>
            </a:r>
            <a:endParaRPr lang="en-US" sz="1500" dirty="0">
              <a:solidFill>
                <a:srgbClr val="00B0F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6930211" y="1812194"/>
            <a:ext cx="1138433" cy="5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500" dirty="0">
                <a:solidFill>
                  <a:srgbClr val="FF6600"/>
                </a:solidFill>
              </a:rPr>
              <a:t>Flug in den</a:t>
            </a:r>
          </a:p>
          <a:p>
            <a:r>
              <a:rPr lang="en-US" sz="1500" dirty="0">
                <a:solidFill>
                  <a:srgbClr val="FF6600"/>
                </a:solidFill>
              </a:rPr>
              <a:t>Weltraum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617682" y="3547253"/>
            <a:ext cx="1223392" cy="5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500" dirty="0">
                <a:solidFill>
                  <a:srgbClr val="00B0F0"/>
                </a:solidFill>
              </a:rPr>
              <a:t>Kreisbahn </a:t>
            </a:r>
          </a:p>
          <a:p>
            <a:r>
              <a:rPr lang="en-US" sz="1500" dirty="0">
                <a:solidFill>
                  <a:srgbClr val="00B0F0"/>
                </a:solidFill>
              </a:rPr>
              <a:t>um die </a:t>
            </a:r>
            <a:r>
              <a:rPr lang="en-US" sz="1500" dirty="0" err="1">
                <a:solidFill>
                  <a:srgbClr val="00B0F0"/>
                </a:solidFill>
              </a:rPr>
              <a:t>Erde</a:t>
            </a:r>
            <a:endParaRPr lang="en-US" sz="1500" dirty="0">
              <a:solidFill>
                <a:srgbClr val="00B0F0"/>
              </a:solidFill>
            </a:endParaRPr>
          </a:p>
        </p:txBody>
      </p:sp>
      <p:pic>
        <p:nvPicPr>
          <p:cNvPr id="3" name="Picture 2" descr="File:Johannes Kepler 1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22" y="1639674"/>
            <a:ext cx="2593910" cy="3563652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2470" y="5427276"/>
            <a:ext cx="3634308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Johannes Kepler </a:t>
            </a:r>
            <a:r>
              <a:rPr lang="de-DE" dirty="0">
                <a:solidFill>
                  <a:schemeClr val="bg1"/>
                </a:solidFill>
              </a:rPr>
              <a:t>(1571</a:t>
            </a:r>
            <a:r>
              <a:rPr lang="en-US" dirty="0">
                <a:solidFill>
                  <a:schemeClr val="bg1"/>
                </a:solidFill>
              </a:rPr>
              <a:t>*</a:t>
            </a:r>
            <a:r>
              <a:rPr lang="de-DE" dirty="0">
                <a:solidFill>
                  <a:schemeClr val="bg1"/>
                </a:solidFill>
              </a:rPr>
              <a:t> – 1630)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32194" y="5789226"/>
            <a:ext cx="2937643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* geboren in Weil der Stadt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Kepler</a:t>
            </a:r>
          </a:p>
        </p:txBody>
      </p:sp>
      <p:pic>
        <p:nvPicPr>
          <p:cNvPr id="8" name="Picture 7" descr="er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7616" y="3476624"/>
            <a:ext cx="438364" cy="43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reihandform 21"/>
          <p:cNvSpPr/>
          <p:nvPr/>
        </p:nvSpPr>
        <p:spPr bwMode="auto">
          <a:xfrm>
            <a:off x="5822952" y="2366963"/>
            <a:ext cx="1049338" cy="2686050"/>
          </a:xfrm>
          <a:custGeom>
            <a:avLst/>
            <a:gdLst>
              <a:gd name="connsiteX0" fmla="*/ 996950 w 1054100"/>
              <a:gd name="connsiteY0" fmla="*/ 0 h 2686050"/>
              <a:gd name="connsiteX1" fmla="*/ 682625 w 1054100"/>
              <a:gd name="connsiteY1" fmla="*/ 304800 h 2686050"/>
              <a:gd name="connsiteX2" fmla="*/ 449262 w 1054100"/>
              <a:gd name="connsiteY2" fmla="*/ 523875 h 2686050"/>
              <a:gd name="connsiteX3" fmla="*/ 220662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20662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06375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58737 w 1054100"/>
              <a:gd name="connsiteY7" fmla="*/ 1562100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996950 w 1054100"/>
              <a:gd name="connsiteY0" fmla="*/ 0 h 2686050"/>
              <a:gd name="connsiteX1" fmla="*/ 673100 w 1054100"/>
              <a:gd name="connsiteY1" fmla="*/ 290512 h 2686050"/>
              <a:gd name="connsiteX2" fmla="*/ 449262 w 1054100"/>
              <a:gd name="connsiteY2" fmla="*/ 523875 h 2686050"/>
              <a:gd name="connsiteX3" fmla="*/ 206375 w 1054100"/>
              <a:gd name="connsiteY3" fmla="*/ 828675 h 2686050"/>
              <a:gd name="connsiteX4" fmla="*/ 53975 w 1054100"/>
              <a:gd name="connsiteY4" fmla="*/ 1119187 h 2686050"/>
              <a:gd name="connsiteX5" fmla="*/ 6350 w 1054100"/>
              <a:gd name="connsiteY5" fmla="*/ 1295400 h 2686050"/>
              <a:gd name="connsiteX6" fmla="*/ 15875 w 1054100"/>
              <a:gd name="connsiteY6" fmla="*/ 1414462 h 2686050"/>
              <a:gd name="connsiteX7" fmla="*/ 44449 w 1054100"/>
              <a:gd name="connsiteY7" fmla="*/ 1571625 h 2686050"/>
              <a:gd name="connsiteX8" fmla="*/ 168275 w 1054100"/>
              <a:gd name="connsiteY8" fmla="*/ 1771650 h 2686050"/>
              <a:gd name="connsiteX9" fmla="*/ 292100 w 1054100"/>
              <a:gd name="connsiteY9" fmla="*/ 1952625 h 2686050"/>
              <a:gd name="connsiteX10" fmla="*/ 468312 w 1054100"/>
              <a:gd name="connsiteY10" fmla="*/ 2162175 h 2686050"/>
              <a:gd name="connsiteX11" fmla="*/ 754062 w 1054100"/>
              <a:gd name="connsiteY11" fmla="*/ 2433637 h 2686050"/>
              <a:gd name="connsiteX12" fmla="*/ 1054100 w 1054100"/>
              <a:gd name="connsiteY12" fmla="*/ 2686050 h 2686050"/>
              <a:gd name="connsiteX0" fmla="*/ 1006475 w 1063625"/>
              <a:gd name="connsiteY0" fmla="*/ 0 h 2686050"/>
              <a:gd name="connsiteX1" fmla="*/ 682625 w 1063625"/>
              <a:gd name="connsiteY1" fmla="*/ 290512 h 2686050"/>
              <a:gd name="connsiteX2" fmla="*/ 458787 w 1063625"/>
              <a:gd name="connsiteY2" fmla="*/ 523875 h 2686050"/>
              <a:gd name="connsiteX3" fmla="*/ 215900 w 1063625"/>
              <a:gd name="connsiteY3" fmla="*/ 828675 h 2686050"/>
              <a:gd name="connsiteX4" fmla="*/ 63500 w 1063625"/>
              <a:gd name="connsiteY4" fmla="*/ 1119187 h 2686050"/>
              <a:gd name="connsiteX5" fmla="*/ 15875 w 1063625"/>
              <a:gd name="connsiteY5" fmla="*/ 1295400 h 2686050"/>
              <a:gd name="connsiteX6" fmla="*/ 6350 w 1063625"/>
              <a:gd name="connsiteY6" fmla="*/ 1414462 h 2686050"/>
              <a:gd name="connsiteX7" fmla="*/ 53974 w 1063625"/>
              <a:gd name="connsiteY7" fmla="*/ 1571625 h 2686050"/>
              <a:gd name="connsiteX8" fmla="*/ 177800 w 1063625"/>
              <a:gd name="connsiteY8" fmla="*/ 1771650 h 2686050"/>
              <a:gd name="connsiteX9" fmla="*/ 301625 w 1063625"/>
              <a:gd name="connsiteY9" fmla="*/ 1952625 h 2686050"/>
              <a:gd name="connsiteX10" fmla="*/ 477837 w 1063625"/>
              <a:gd name="connsiteY10" fmla="*/ 2162175 h 2686050"/>
              <a:gd name="connsiteX11" fmla="*/ 763587 w 1063625"/>
              <a:gd name="connsiteY11" fmla="*/ 2433637 h 2686050"/>
              <a:gd name="connsiteX12" fmla="*/ 1063625 w 1063625"/>
              <a:gd name="connsiteY12" fmla="*/ 2686050 h 2686050"/>
              <a:gd name="connsiteX0" fmla="*/ 992188 w 1049338"/>
              <a:gd name="connsiteY0" fmla="*/ 0 h 2686050"/>
              <a:gd name="connsiteX1" fmla="*/ 668338 w 1049338"/>
              <a:gd name="connsiteY1" fmla="*/ 290512 h 2686050"/>
              <a:gd name="connsiteX2" fmla="*/ 444500 w 1049338"/>
              <a:gd name="connsiteY2" fmla="*/ 523875 h 2686050"/>
              <a:gd name="connsiteX3" fmla="*/ 201613 w 1049338"/>
              <a:gd name="connsiteY3" fmla="*/ 828675 h 2686050"/>
              <a:gd name="connsiteX4" fmla="*/ 49213 w 1049338"/>
              <a:gd name="connsiteY4" fmla="*/ 1119187 h 2686050"/>
              <a:gd name="connsiteX5" fmla="*/ 1588 w 1049338"/>
              <a:gd name="connsiteY5" fmla="*/ 1295400 h 2686050"/>
              <a:gd name="connsiteX6" fmla="*/ 39687 w 1049338"/>
              <a:gd name="connsiteY6" fmla="*/ 1571625 h 2686050"/>
              <a:gd name="connsiteX7" fmla="*/ 163513 w 1049338"/>
              <a:gd name="connsiteY7" fmla="*/ 1771650 h 2686050"/>
              <a:gd name="connsiteX8" fmla="*/ 287338 w 1049338"/>
              <a:gd name="connsiteY8" fmla="*/ 1952625 h 2686050"/>
              <a:gd name="connsiteX9" fmla="*/ 463550 w 1049338"/>
              <a:gd name="connsiteY9" fmla="*/ 2162175 h 2686050"/>
              <a:gd name="connsiteX10" fmla="*/ 749300 w 1049338"/>
              <a:gd name="connsiteY10" fmla="*/ 2433637 h 2686050"/>
              <a:gd name="connsiteX11" fmla="*/ 1049338 w 1049338"/>
              <a:gd name="connsiteY11" fmla="*/ 2686050 h 2686050"/>
              <a:gd name="connsiteX0" fmla="*/ 1003301 w 1060451"/>
              <a:gd name="connsiteY0" fmla="*/ 0 h 2686050"/>
              <a:gd name="connsiteX1" fmla="*/ 679451 w 1060451"/>
              <a:gd name="connsiteY1" fmla="*/ 290512 h 2686050"/>
              <a:gd name="connsiteX2" fmla="*/ 455613 w 1060451"/>
              <a:gd name="connsiteY2" fmla="*/ 523875 h 2686050"/>
              <a:gd name="connsiteX3" fmla="*/ 212726 w 1060451"/>
              <a:gd name="connsiteY3" fmla="*/ 828675 h 2686050"/>
              <a:gd name="connsiteX4" fmla="*/ 60326 w 1060451"/>
              <a:gd name="connsiteY4" fmla="*/ 1119187 h 2686050"/>
              <a:gd name="connsiteX5" fmla="*/ 12701 w 1060451"/>
              <a:gd name="connsiteY5" fmla="*/ 1295400 h 2686050"/>
              <a:gd name="connsiteX6" fmla="*/ 26987 w 1060451"/>
              <a:gd name="connsiteY6" fmla="*/ 1500188 h 2686050"/>
              <a:gd name="connsiteX7" fmla="*/ 174626 w 1060451"/>
              <a:gd name="connsiteY7" fmla="*/ 1771650 h 2686050"/>
              <a:gd name="connsiteX8" fmla="*/ 298451 w 1060451"/>
              <a:gd name="connsiteY8" fmla="*/ 1952625 h 2686050"/>
              <a:gd name="connsiteX9" fmla="*/ 474663 w 1060451"/>
              <a:gd name="connsiteY9" fmla="*/ 2162175 h 2686050"/>
              <a:gd name="connsiteX10" fmla="*/ 760413 w 1060451"/>
              <a:gd name="connsiteY10" fmla="*/ 2433637 h 2686050"/>
              <a:gd name="connsiteX11" fmla="*/ 1060451 w 1060451"/>
              <a:gd name="connsiteY11" fmla="*/ 2686050 h 2686050"/>
              <a:gd name="connsiteX0" fmla="*/ 999333 w 1056483"/>
              <a:gd name="connsiteY0" fmla="*/ 0 h 2686050"/>
              <a:gd name="connsiteX1" fmla="*/ 675483 w 1056483"/>
              <a:gd name="connsiteY1" fmla="*/ 290512 h 2686050"/>
              <a:gd name="connsiteX2" fmla="*/ 451645 w 1056483"/>
              <a:gd name="connsiteY2" fmla="*/ 523875 h 2686050"/>
              <a:gd name="connsiteX3" fmla="*/ 208758 w 1056483"/>
              <a:gd name="connsiteY3" fmla="*/ 828675 h 2686050"/>
              <a:gd name="connsiteX4" fmla="*/ 56358 w 1056483"/>
              <a:gd name="connsiteY4" fmla="*/ 1119187 h 2686050"/>
              <a:gd name="connsiteX5" fmla="*/ 8733 w 1056483"/>
              <a:gd name="connsiteY5" fmla="*/ 1295400 h 2686050"/>
              <a:gd name="connsiteX6" fmla="*/ 23019 w 1056483"/>
              <a:gd name="connsiteY6" fmla="*/ 1500188 h 2686050"/>
              <a:gd name="connsiteX7" fmla="*/ 146846 w 1056483"/>
              <a:gd name="connsiteY7" fmla="*/ 1752600 h 2686050"/>
              <a:gd name="connsiteX8" fmla="*/ 294483 w 1056483"/>
              <a:gd name="connsiteY8" fmla="*/ 1952625 h 2686050"/>
              <a:gd name="connsiteX9" fmla="*/ 470695 w 1056483"/>
              <a:gd name="connsiteY9" fmla="*/ 2162175 h 2686050"/>
              <a:gd name="connsiteX10" fmla="*/ 756445 w 1056483"/>
              <a:gd name="connsiteY10" fmla="*/ 2433637 h 2686050"/>
              <a:gd name="connsiteX11" fmla="*/ 1056483 w 1056483"/>
              <a:gd name="connsiteY11" fmla="*/ 2686050 h 2686050"/>
              <a:gd name="connsiteX0" fmla="*/ 1000125 w 1057275"/>
              <a:gd name="connsiteY0" fmla="*/ 0 h 2686050"/>
              <a:gd name="connsiteX1" fmla="*/ 676275 w 1057275"/>
              <a:gd name="connsiteY1" fmla="*/ 290512 h 2686050"/>
              <a:gd name="connsiteX2" fmla="*/ 452437 w 1057275"/>
              <a:gd name="connsiteY2" fmla="*/ 523875 h 2686050"/>
              <a:gd name="connsiteX3" fmla="*/ 209550 w 1057275"/>
              <a:gd name="connsiteY3" fmla="*/ 828675 h 2686050"/>
              <a:gd name="connsiteX4" fmla="*/ 80963 w 1057275"/>
              <a:gd name="connsiteY4" fmla="*/ 1066800 h 2686050"/>
              <a:gd name="connsiteX5" fmla="*/ 9525 w 1057275"/>
              <a:gd name="connsiteY5" fmla="*/ 1295400 h 2686050"/>
              <a:gd name="connsiteX6" fmla="*/ 23811 w 1057275"/>
              <a:gd name="connsiteY6" fmla="*/ 1500188 h 2686050"/>
              <a:gd name="connsiteX7" fmla="*/ 147638 w 1057275"/>
              <a:gd name="connsiteY7" fmla="*/ 1752600 h 2686050"/>
              <a:gd name="connsiteX8" fmla="*/ 295275 w 1057275"/>
              <a:gd name="connsiteY8" fmla="*/ 1952625 h 2686050"/>
              <a:gd name="connsiteX9" fmla="*/ 471487 w 1057275"/>
              <a:gd name="connsiteY9" fmla="*/ 2162175 h 2686050"/>
              <a:gd name="connsiteX10" fmla="*/ 757237 w 1057275"/>
              <a:gd name="connsiteY10" fmla="*/ 2433637 h 2686050"/>
              <a:gd name="connsiteX11" fmla="*/ 1057275 w 1057275"/>
              <a:gd name="connsiteY11" fmla="*/ 2686050 h 2686050"/>
              <a:gd name="connsiteX0" fmla="*/ 1000125 w 1057275"/>
              <a:gd name="connsiteY0" fmla="*/ 0 h 2686050"/>
              <a:gd name="connsiteX1" fmla="*/ 676275 w 1057275"/>
              <a:gd name="connsiteY1" fmla="*/ 290512 h 2686050"/>
              <a:gd name="connsiteX2" fmla="*/ 452437 w 1057275"/>
              <a:gd name="connsiteY2" fmla="*/ 523875 h 2686050"/>
              <a:gd name="connsiteX3" fmla="*/ 209550 w 1057275"/>
              <a:gd name="connsiteY3" fmla="*/ 828675 h 2686050"/>
              <a:gd name="connsiteX4" fmla="*/ 80963 w 1057275"/>
              <a:gd name="connsiteY4" fmla="*/ 1057275 h 2686050"/>
              <a:gd name="connsiteX5" fmla="*/ 9525 w 1057275"/>
              <a:gd name="connsiteY5" fmla="*/ 1295400 h 2686050"/>
              <a:gd name="connsiteX6" fmla="*/ 23811 w 1057275"/>
              <a:gd name="connsiteY6" fmla="*/ 1500188 h 2686050"/>
              <a:gd name="connsiteX7" fmla="*/ 147638 w 1057275"/>
              <a:gd name="connsiteY7" fmla="*/ 1752600 h 2686050"/>
              <a:gd name="connsiteX8" fmla="*/ 295275 w 1057275"/>
              <a:gd name="connsiteY8" fmla="*/ 1952625 h 2686050"/>
              <a:gd name="connsiteX9" fmla="*/ 471487 w 1057275"/>
              <a:gd name="connsiteY9" fmla="*/ 2162175 h 2686050"/>
              <a:gd name="connsiteX10" fmla="*/ 757237 w 1057275"/>
              <a:gd name="connsiteY10" fmla="*/ 2433637 h 2686050"/>
              <a:gd name="connsiteX11" fmla="*/ 1057275 w 1057275"/>
              <a:gd name="connsiteY11" fmla="*/ 2686050 h 2686050"/>
              <a:gd name="connsiteX0" fmla="*/ 998539 w 1055689"/>
              <a:gd name="connsiteY0" fmla="*/ 0 h 2686050"/>
              <a:gd name="connsiteX1" fmla="*/ 674689 w 1055689"/>
              <a:gd name="connsiteY1" fmla="*/ 290512 h 2686050"/>
              <a:gd name="connsiteX2" fmla="*/ 450851 w 1055689"/>
              <a:gd name="connsiteY2" fmla="*/ 523875 h 2686050"/>
              <a:gd name="connsiteX3" fmla="*/ 207964 w 1055689"/>
              <a:gd name="connsiteY3" fmla="*/ 828675 h 2686050"/>
              <a:gd name="connsiteX4" fmla="*/ 79377 w 1055689"/>
              <a:gd name="connsiteY4" fmla="*/ 1057275 h 2686050"/>
              <a:gd name="connsiteX5" fmla="*/ 12701 w 1055689"/>
              <a:gd name="connsiteY5" fmla="*/ 1247775 h 2686050"/>
              <a:gd name="connsiteX6" fmla="*/ 22225 w 1055689"/>
              <a:gd name="connsiteY6" fmla="*/ 1500188 h 2686050"/>
              <a:gd name="connsiteX7" fmla="*/ 146052 w 1055689"/>
              <a:gd name="connsiteY7" fmla="*/ 1752600 h 2686050"/>
              <a:gd name="connsiteX8" fmla="*/ 293689 w 1055689"/>
              <a:gd name="connsiteY8" fmla="*/ 1952625 h 2686050"/>
              <a:gd name="connsiteX9" fmla="*/ 469901 w 1055689"/>
              <a:gd name="connsiteY9" fmla="*/ 2162175 h 2686050"/>
              <a:gd name="connsiteX10" fmla="*/ 755651 w 1055689"/>
              <a:gd name="connsiteY10" fmla="*/ 2433637 h 2686050"/>
              <a:gd name="connsiteX11" fmla="*/ 1055689 w 1055689"/>
              <a:gd name="connsiteY11" fmla="*/ 2686050 h 2686050"/>
              <a:gd name="connsiteX0" fmla="*/ 998539 w 1055689"/>
              <a:gd name="connsiteY0" fmla="*/ 0 h 2686050"/>
              <a:gd name="connsiteX1" fmla="*/ 674689 w 1055689"/>
              <a:gd name="connsiteY1" fmla="*/ 290512 h 2686050"/>
              <a:gd name="connsiteX2" fmla="*/ 450851 w 1055689"/>
              <a:gd name="connsiteY2" fmla="*/ 523875 h 2686050"/>
              <a:gd name="connsiteX3" fmla="*/ 322264 w 1055689"/>
              <a:gd name="connsiteY3" fmla="*/ 676275 h 2686050"/>
              <a:gd name="connsiteX4" fmla="*/ 79377 w 1055689"/>
              <a:gd name="connsiteY4" fmla="*/ 1057275 h 2686050"/>
              <a:gd name="connsiteX5" fmla="*/ 12701 w 1055689"/>
              <a:gd name="connsiteY5" fmla="*/ 1247775 h 2686050"/>
              <a:gd name="connsiteX6" fmla="*/ 22225 w 1055689"/>
              <a:gd name="connsiteY6" fmla="*/ 1500188 h 2686050"/>
              <a:gd name="connsiteX7" fmla="*/ 146052 w 1055689"/>
              <a:gd name="connsiteY7" fmla="*/ 1752600 h 2686050"/>
              <a:gd name="connsiteX8" fmla="*/ 293689 w 1055689"/>
              <a:gd name="connsiteY8" fmla="*/ 1952625 h 2686050"/>
              <a:gd name="connsiteX9" fmla="*/ 469901 w 1055689"/>
              <a:gd name="connsiteY9" fmla="*/ 2162175 h 2686050"/>
              <a:gd name="connsiteX10" fmla="*/ 755651 w 1055689"/>
              <a:gd name="connsiteY10" fmla="*/ 2433637 h 2686050"/>
              <a:gd name="connsiteX11" fmla="*/ 1055689 w 1055689"/>
              <a:gd name="connsiteY11" fmla="*/ 2686050 h 2686050"/>
              <a:gd name="connsiteX0" fmla="*/ 1003301 w 1060451"/>
              <a:gd name="connsiteY0" fmla="*/ 0 h 2686050"/>
              <a:gd name="connsiteX1" fmla="*/ 679451 w 1060451"/>
              <a:gd name="connsiteY1" fmla="*/ 290512 h 2686050"/>
              <a:gd name="connsiteX2" fmla="*/ 455613 w 1060451"/>
              <a:gd name="connsiteY2" fmla="*/ 523875 h 2686050"/>
              <a:gd name="connsiteX3" fmla="*/ 327026 w 1060451"/>
              <a:gd name="connsiteY3" fmla="*/ 676275 h 2686050"/>
              <a:gd name="connsiteX4" fmla="*/ 131764 w 1060451"/>
              <a:gd name="connsiteY4" fmla="*/ 952500 h 2686050"/>
              <a:gd name="connsiteX5" fmla="*/ 17463 w 1060451"/>
              <a:gd name="connsiteY5" fmla="*/ 1247775 h 2686050"/>
              <a:gd name="connsiteX6" fmla="*/ 26987 w 1060451"/>
              <a:gd name="connsiteY6" fmla="*/ 1500188 h 2686050"/>
              <a:gd name="connsiteX7" fmla="*/ 150814 w 1060451"/>
              <a:gd name="connsiteY7" fmla="*/ 1752600 h 2686050"/>
              <a:gd name="connsiteX8" fmla="*/ 298451 w 1060451"/>
              <a:gd name="connsiteY8" fmla="*/ 1952625 h 2686050"/>
              <a:gd name="connsiteX9" fmla="*/ 474663 w 1060451"/>
              <a:gd name="connsiteY9" fmla="*/ 2162175 h 2686050"/>
              <a:gd name="connsiteX10" fmla="*/ 760413 w 1060451"/>
              <a:gd name="connsiteY10" fmla="*/ 2433637 h 2686050"/>
              <a:gd name="connsiteX11" fmla="*/ 1060451 w 1060451"/>
              <a:gd name="connsiteY11" fmla="*/ 2686050 h 2686050"/>
              <a:gd name="connsiteX0" fmla="*/ 996952 w 1054102"/>
              <a:gd name="connsiteY0" fmla="*/ 0 h 2686050"/>
              <a:gd name="connsiteX1" fmla="*/ 673102 w 1054102"/>
              <a:gd name="connsiteY1" fmla="*/ 290512 h 2686050"/>
              <a:gd name="connsiteX2" fmla="*/ 449264 w 1054102"/>
              <a:gd name="connsiteY2" fmla="*/ 523875 h 2686050"/>
              <a:gd name="connsiteX3" fmla="*/ 320677 w 1054102"/>
              <a:gd name="connsiteY3" fmla="*/ 676275 h 2686050"/>
              <a:gd name="connsiteX4" fmla="*/ 125415 w 1054102"/>
              <a:gd name="connsiteY4" fmla="*/ 952500 h 2686050"/>
              <a:gd name="connsiteX5" fmla="*/ 20639 w 1054102"/>
              <a:gd name="connsiteY5" fmla="*/ 1252538 h 2686050"/>
              <a:gd name="connsiteX6" fmla="*/ 20638 w 1054102"/>
              <a:gd name="connsiteY6" fmla="*/ 1500188 h 2686050"/>
              <a:gd name="connsiteX7" fmla="*/ 144465 w 1054102"/>
              <a:gd name="connsiteY7" fmla="*/ 1752600 h 2686050"/>
              <a:gd name="connsiteX8" fmla="*/ 292102 w 1054102"/>
              <a:gd name="connsiteY8" fmla="*/ 1952625 h 2686050"/>
              <a:gd name="connsiteX9" fmla="*/ 468314 w 1054102"/>
              <a:gd name="connsiteY9" fmla="*/ 2162175 h 2686050"/>
              <a:gd name="connsiteX10" fmla="*/ 754064 w 1054102"/>
              <a:gd name="connsiteY10" fmla="*/ 2433637 h 2686050"/>
              <a:gd name="connsiteX11" fmla="*/ 1054102 w 1054102"/>
              <a:gd name="connsiteY11" fmla="*/ 2686050 h 2686050"/>
              <a:gd name="connsiteX0" fmla="*/ 990601 w 1047751"/>
              <a:gd name="connsiteY0" fmla="*/ 0 h 2686050"/>
              <a:gd name="connsiteX1" fmla="*/ 666751 w 1047751"/>
              <a:gd name="connsiteY1" fmla="*/ 290512 h 2686050"/>
              <a:gd name="connsiteX2" fmla="*/ 442913 w 1047751"/>
              <a:gd name="connsiteY2" fmla="*/ 523875 h 2686050"/>
              <a:gd name="connsiteX3" fmla="*/ 314326 w 1047751"/>
              <a:gd name="connsiteY3" fmla="*/ 676275 h 2686050"/>
              <a:gd name="connsiteX4" fmla="*/ 119064 w 1047751"/>
              <a:gd name="connsiteY4" fmla="*/ 952500 h 2686050"/>
              <a:gd name="connsiteX5" fmla="*/ 14288 w 1047751"/>
              <a:gd name="connsiteY5" fmla="*/ 1252538 h 2686050"/>
              <a:gd name="connsiteX6" fmla="*/ 33337 w 1047751"/>
              <a:gd name="connsiteY6" fmla="*/ 1500188 h 2686050"/>
              <a:gd name="connsiteX7" fmla="*/ 138114 w 1047751"/>
              <a:gd name="connsiteY7" fmla="*/ 1752600 h 2686050"/>
              <a:gd name="connsiteX8" fmla="*/ 285751 w 1047751"/>
              <a:gd name="connsiteY8" fmla="*/ 1952625 h 2686050"/>
              <a:gd name="connsiteX9" fmla="*/ 461963 w 1047751"/>
              <a:gd name="connsiteY9" fmla="*/ 2162175 h 2686050"/>
              <a:gd name="connsiteX10" fmla="*/ 747713 w 1047751"/>
              <a:gd name="connsiteY10" fmla="*/ 2433637 h 2686050"/>
              <a:gd name="connsiteX11" fmla="*/ 1047751 w 1047751"/>
              <a:gd name="connsiteY11" fmla="*/ 2686050 h 2686050"/>
              <a:gd name="connsiteX0" fmla="*/ 992188 w 1049338"/>
              <a:gd name="connsiteY0" fmla="*/ 0 h 2686050"/>
              <a:gd name="connsiteX1" fmla="*/ 668338 w 1049338"/>
              <a:gd name="connsiteY1" fmla="*/ 290512 h 2686050"/>
              <a:gd name="connsiteX2" fmla="*/ 444500 w 1049338"/>
              <a:gd name="connsiteY2" fmla="*/ 523875 h 2686050"/>
              <a:gd name="connsiteX3" fmla="*/ 315913 w 1049338"/>
              <a:gd name="connsiteY3" fmla="*/ 676275 h 2686050"/>
              <a:gd name="connsiteX4" fmla="*/ 120651 w 1049338"/>
              <a:gd name="connsiteY4" fmla="*/ 952500 h 2686050"/>
              <a:gd name="connsiteX5" fmla="*/ 15875 w 1049338"/>
              <a:gd name="connsiteY5" fmla="*/ 1252538 h 2686050"/>
              <a:gd name="connsiteX6" fmla="*/ 25399 w 1049338"/>
              <a:gd name="connsiteY6" fmla="*/ 1504951 h 2686050"/>
              <a:gd name="connsiteX7" fmla="*/ 139701 w 1049338"/>
              <a:gd name="connsiteY7" fmla="*/ 1752600 h 2686050"/>
              <a:gd name="connsiteX8" fmla="*/ 287338 w 1049338"/>
              <a:gd name="connsiteY8" fmla="*/ 1952625 h 2686050"/>
              <a:gd name="connsiteX9" fmla="*/ 463550 w 1049338"/>
              <a:gd name="connsiteY9" fmla="*/ 2162175 h 2686050"/>
              <a:gd name="connsiteX10" fmla="*/ 749300 w 1049338"/>
              <a:gd name="connsiteY10" fmla="*/ 2433637 h 2686050"/>
              <a:gd name="connsiteX11" fmla="*/ 1049338 w 1049338"/>
              <a:gd name="connsiteY11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9338" h="2686050">
                <a:moveTo>
                  <a:pt x="992188" y="0"/>
                </a:moveTo>
                <a:lnTo>
                  <a:pt x="668338" y="290512"/>
                </a:lnTo>
                <a:cubicBezTo>
                  <a:pt x="577057" y="377824"/>
                  <a:pt x="503238" y="459581"/>
                  <a:pt x="444500" y="523875"/>
                </a:cubicBezTo>
                <a:cubicBezTo>
                  <a:pt x="385763" y="588169"/>
                  <a:pt x="369888" y="604837"/>
                  <a:pt x="315913" y="676275"/>
                </a:cubicBezTo>
                <a:cubicBezTo>
                  <a:pt x="261938" y="747713"/>
                  <a:pt x="170657" y="856456"/>
                  <a:pt x="120651" y="952500"/>
                </a:cubicBezTo>
                <a:cubicBezTo>
                  <a:pt x="70645" y="1048544"/>
                  <a:pt x="31750" y="1160463"/>
                  <a:pt x="15875" y="1252538"/>
                </a:cubicBezTo>
                <a:cubicBezTo>
                  <a:pt x="0" y="1344613"/>
                  <a:pt x="4761" y="1421607"/>
                  <a:pt x="25399" y="1504951"/>
                </a:cubicBezTo>
                <a:cubicBezTo>
                  <a:pt x="46037" y="1588295"/>
                  <a:pt x="96045" y="1677988"/>
                  <a:pt x="139701" y="1752600"/>
                </a:cubicBezTo>
                <a:cubicBezTo>
                  <a:pt x="183357" y="1827212"/>
                  <a:pt x="233363" y="1884363"/>
                  <a:pt x="287338" y="1952625"/>
                </a:cubicBezTo>
                <a:cubicBezTo>
                  <a:pt x="341313" y="2020887"/>
                  <a:pt x="386556" y="2082006"/>
                  <a:pt x="463550" y="2162175"/>
                </a:cubicBezTo>
                <a:cubicBezTo>
                  <a:pt x="540544" y="2242344"/>
                  <a:pt x="651669" y="2346325"/>
                  <a:pt x="749300" y="2433637"/>
                </a:cubicBezTo>
                <a:cubicBezTo>
                  <a:pt x="846931" y="2520950"/>
                  <a:pt x="948134" y="2603500"/>
                  <a:pt x="1049338" y="2686050"/>
                </a:cubicBezTo>
              </a:path>
            </a:pathLst>
          </a:custGeom>
          <a:noFill/>
          <a:ln w="12700" cap="flat" cmpd="sng" algn="ctr">
            <a:solidFill>
              <a:srgbClr val="FF6600"/>
            </a:solidFill>
            <a:prstDash val="solid"/>
            <a:round/>
            <a:headEnd type="triangle" w="sm" len="lg"/>
            <a:tailEnd type="triangle" w="sm" len="lg"/>
          </a:ln>
          <a:effectLst/>
        </p:spPr>
        <p:txBody>
          <a:bodyPr vert="horz" wrap="none" lIns="91430" tIns="45715" rIns="91430" bIns="45715" numCol="1" rtlCol="0" anchor="ctr" anchorCtr="0" compatLnSpc="1">
            <a:prstTxWarp prst="textNoShape">
              <a:avLst/>
            </a:prstTxWarp>
          </a:bodyPr>
          <a:lstStyle/>
          <a:p>
            <a:pPr algn="ctr" defTabSz="914305"/>
            <a:endParaRPr lang="de-DE" dirty="0" smtClean="0"/>
          </a:p>
        </p:txBody>
      </p:sp>
      <p:grpSp>
        <p:nvGrpSpPr>
          <p:cNvPr id="36" name="Gruppieren 35"/>
          <p:cNvGrpSpPr/>
          <p:nvPr/>
        </p:nvGrpSpPr>
        <p:grpSpPr>
          <a:xfrm>
            <a:off x="5830891" y="2338387"/>
            <a:ext cx="2465386" cy="2733675"/>
            <a:chOff x="5830891" y="2338387"/>
            <a:chExt cx="2465386" cy="2733675"/>
          </a:xfrm>
        </p:grpSpPr>
        <p:sp>
          <p:nvSpPr>
            <p:cNvPr id="21" name="Freihandform 20"/>
            <p:cNvSpPr/>
            <p:nvPr/>
          </p:nvSpPr>
          <p:spPr bwMode="auto">
            <a:xfrm>
              <a:off x="5830891" y="2338387"/>
              <a:ext cx="2465386" cy="2733675"/>
            </a:xfrm>
            <a:custGeom>
              <a:avLst/>
              <a:gdLst>
                <a:gd name="connsiteX0" fmla="*/ 2492374 w 2492374"/>
                <a:gd name="connsiteY0" fmla="*/ 0 h 2724150"/>
                <a:gd name="connsiteX1" fmla="*/ 1263649 w 2492374"/>
                <a:gd name="connsiteY1" fmla="*/ 319087 h 2724150"/>
                <a:gd name="connsiteX2" fmla="*/ 392112 w 2492374"/>
                <a:gd name="connsiteY2" fmla="*/ 771525 h 2724150"/>
                <a:gd name="connsiteX3" fmla="*/ 39687 w 2492374"/>
                <a:gd name="connsiteY3" fmla="*/ 1238250 h 2724150"/>
                <a:gd name="connsiteX4" fmla="*/ 153987 w 2492374"/>
                <a:gd name="connsiteY4" fmla="*/ 1690687 h 2724150"/>
                <a:gd name="connsiteX5" fmla="*/ 444499 w 2492374"/>
                <a:gd name="connsiteY5" fmla="*/ 1976437 h 2724150"/>
                <a:gd name="connsiteX6" fmla="*/ 830262 w 2492374"/>
                <a:gd name="connsiteY6" fmla="*/ 2209800 h 2724150"/>
                <a:gd name="connsiteX7" fmla="*/ 1396999 w 2492374"/>
                <a:gd name="connsiteY7" fmla="*/ 2457450 h 2724150"/>
                <a:gd name="connsiteX8" fmla="*/ 2011362 w 2492374"/>
                <a:gd name="connsiteY8" fmla="*/ 2638425 h 2724150"/>
                <a:gd name="connsiteX9" fmla="*/ 2478087 w 2492374"/>
                <a:gd name="connsiteY9" fmla="*/ 2724150 h 2724150"/>
                <a:gd name="connsiteX0" fmla="*/ 2492374 w 2492374"/>
                <a:gd name="connsiteY0" fmla="*/ 0 h 2724150"/>
                <a:gd name="connsiteX1" fmla="*/ 1906587 w 2492374"/>
                <a:gd name="connsiteY1" fmla="*/ 138112 h 2724150"/>
                <a:gd name="connsiteX2" fmla="*/ 1263649 w 2492374"/>
                <a:gd name="connsiteY2" fmla="*/ 319087 h 2724150"/>
                <a:gd name="connsiteX3" fmla="*/ 392112 w 2492374"/>
                <a:gd name="connsiteY3" fmla="*/ 771525 h 2724150"/>
                <a:gd name="connsiteX4" fmla="*/ 39687 w 2492374"/>
                <a:gd name="connsiteY4" fmla="*/ 1238250 h 2724150"/>
                <a:gd name="connsiteX5" fmla="*/ 153987 w 2492374"/>
                <a:gd name="connsiteY5" fmla="*/ 1690687 h 2724150"/>
                <a:gd name="connsiteX6" fmla="*/ 444499 w 2492374"/>
                <a:gd name="connsiteY6" fmla="*/ 1976437 h 2724150"/>
                <a:gd name="connsiteX7" fmla="*/ 830262 w 2492374"/>
                <a:gd name="connsiteY7" fmla="*/ 2209800 h 2724150"/>
                <a:gd name="connsiteX8" fmla="*/ 1396999 w 2492374"/>
                <a:gd name="connsiteY8" fmla="*/ 2457450 h 2724150"/>
                <a:gd name="connsiteX9" fmla="*/ 2011362 w 2492374"/>
                <a:gd name="connsiteY9" fmla="*/ 2638425 h 2724150"/>
                <a:gd name="connsiteX10" fmla="*/ 2478087 w 2492374"/>
                <a:gd name="connsiteY10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392112 w 2492374"/>
                <a:gd name="connsiteY3" fmla="*/ 771525 h 2724150"/>
                <a:gd name="connsiteX4" fmla="*/ 39687 w 2492374"/>
                <a:gd name="connsiteY4" fmla="*/ 1238250 h 2724150"/>
                <a:gd name="connsiteX5" fmla="*/ 153987 w 2492374"/>
                <a:gd name="connsiteY5" fmla="*/ 1690687 h 2724150"/>
                <a:gd name="connsiteX6" fmla="*/ 444499 w 2492374"/>
                <a:gd name="connsiteY6" fmla="*/ 1976437 h 2724150"/>
                <a:gd name="connsiteX7" fmla="*/ 830262 w 2492374"/>
                <a:gd name="connsiteY7" fmla="*/ 2209800 h 2724150"/>
                <a:gd name="connsiteX8" fmla="*/ 1396999 w 2492374"/>
                <a:gd name="connsiteY8" fmla="*/ 2457450 h 2724150"/>
                <a:gd name="connsiteX9" fmla="*/ 2011362 w 2492374"/>
                <a:gd name="connsiteY9" fmla="*/ 2638425 h 2724150"/>
                <a:gd name="connsiteX10" fmla="*/ 2478087 w 2492374"/>
                <a:gd name="connsiteY10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877887 w 2492374"/>
                <a:gd name="connsiteY3" fmla="*/ 495300 h 2724150"/>
                <a:gd name="connsiteX4" fmla="*/ 392112 w 2492374"/>
                <a:gd name="connsiteY4" fmla="*/ 771525 h 2724150"/>
                <a:gd name="connsiteX5" fmla="*/ 39687 w 2492374"/>
                <a:gd name="connsiteY5" fmla="*/ 1238250 h 2724150"/>
                <a:gd name="connsiteX6" fmla="*/ 153987 w 2492374"/>
                <a:gd name="connsiteY6" fmla="*/ 1690687 h 2724150"/>
                <a:gd name="connsiteX7" fmla="*/ 444499 w 2492374"/>
                <a:gd name="connsiteY7" fmla="*/ 1976437 h 2724150"/>
                <a:gd name="connsiteX8" fmla="*/ 830262 w 2492374"/>
                <a:gd name="connsiteY8" fmla="*/ 2209800 h 2724150"/>
                <a:gd name="connsiteX9" fmla="*/ 1396999 w 2492374"/>
                <a:gd name="connsiteY9" fmla="*/ 2457450 h 2724150"/>
                <a:gd name="connsiteX10" fmla="*/ 2011362 w 2492374"/>
                <a:gd name="connsiteY10" fmla="*/ 2638425 h 2724150"/>
                <a:gd name="connsiteX11" fmla="*/ 2478087 w 2492374"/>
                <a:gd name="connsiteY11" fmla="*/ 2724150 h 2724150"/>
                <a:gd name="connsiteX0" fmla="*/ 2492374 w 2492374"/>
                <a:gd name="connsiteY0" fmla="*/ 0 h 2724150"/>
                <a:gd name="connsiteX1" fmla="*/ 1901825 w 2492374"/>
                <a:gd name="connsiteY1" fmla="*/ 109537 h 2724150"/>
                <a:gd name="connsiteX2" fmla="*/ 1263649 w 2492374"/>
                <a:gd name="connsiteY2" fmla="*/ 319087 h 2724150"/>
                <a:gd name="connsiteX3" fmla="*/ 868362 w 2492374"/>
                <a:gd name="connsiteY3" fmla="*/ 481012 h 2724150"/>
                <a:gd name="connsiteX4" fmla="*/ 392112 w 2492374"/>
                <a:gd name="connsiteY4" fmla="*/ 771525 h 2724150"/>
                <a:gd name="connsiteX5" fmla="*/ 39687 w 2492374"/>
                <a:gd name="connsiteY5" fmla="*/ 1238250 h 2724150"/>
                <a:gd name="connsiteX6" fmla="*/ 153987 w 2492374"/>
                <a:gd name="connsiteY6" fmla="*/ 1690687 h 2724150"/>
                <a:gd name="connsiteX7" fmla="*/ 444499 w 2492374"/>
                <a:gd name="connsiteY7" fmla="*/ 1976437 h 2724150"/>
                <a:gd name="connsiteX8" fmla="*/ 830262 w 2492374"/>
                <a:gd name="connsiteY8" fmla="*/ 2209800 h 2724150"/>
                <a:gd name="connsiteX9" fmla="*/ 1396999 w 2492374"/>
                <a:gd name="connsiteY9" fmla="*/ 2457450 h 2724150"/>
                <a:gd name="connsiteX10" fmla="*/ 2011362 w 2492374"/>
                <a:gd name="connsiteY10" fmla="*/ 2638425 h 2724150"/>
                <a:gd name="connsiteX11" fmla="*/ 2478087 w 2492374"/>
                <a:gd name="connsiteY11" fmla="*/ 2724150 h 2724150"/>
                <a:gd name="connsiteX0" fmla="*/ 2462212 w 2462212"/>
                <a:gd name="connsiteY0" fmla="*/ 0 h 2724150"/>
                <a:gd name="connsiteX1" fmla="*/ 1871663 w 2462212"/>
                <a:gd name="connsiteY1" fmla="*/ 109537 h 2724150"/>
                <a:gd name="connsiteX2" fmla="*/ 1233487 w 2462212"/>
                <a:gd name="connsiteY2" fmla="*/ 319087 h 2724150"/>
                <a:gd name="connsiteX3" fmla="*/ 838200 w 2462212"/>
                <a:gd name="connsiteY3" fmla="*/ 481012 h 2724150"/>
                <a:gd name="connsiteX4" fmla="*/ 361950 w 2462212"/>
                <a:gd name="connsiteY4" fmla="*/ 771525 h 2724150"/>
                <a:gd name="connsiteX5" fmla="*/ 180975 w 2462212"/>
                <a:gd name="connsiteY5" fmla="*/ 966787 h 2724150"/>
                <a:gd name="connsiteX6" fmla="*/ 9525 w 2462212"/>
                <a:gd name="connsiteY6" fmla="*/ 1238250 h 2724150"/>
                <a:gd name="connsiteX7" fmla="*/ 123825 w 2462212"/>
                <a:gd name="connsiteY7" fmla="*/ 1690687 h 2724150"/>
                <a:gd name="connsiteX8" fmla="*/ 414337 w 2462212"/>
                <a:gd name="connsiteY8" fmla="*/ 1976437 h 2724150"/>
                <a:gd name="connsiteX9" fmla="*/ 800100 w 2462212"/>
                <a:gd name="connsiteY9" fmla="*/ 2209800 h 2724150"/>
                <a:gd name="connsiteX10" fmla="*/ 1366837 w 2462212"/>
                <a:gd name="connsiteY10" fmla="*/ 2457450 h 2724150"/>
                <a:gd name="connsiteX11" fmla="*/ 1981200 w 2462212"/>
                <a:gd name="connsiteY11" fmla="*/ 2638425 h 2724150"/>
                <a:gd name="connsiteX12" fmla="*/ 2447925 w 2462212"/>
                <a:gd name="connsiteY12" fmla="*/ 2724150 h 2724150"/>
                <a:gd name="connsiteX0" fmla="*/ 2459831 w 2459831"/>
                <a:gd name="connsiteY0" fmla="*/ 0 h 2724150"/>
                <a:gd name="connsiteX1" fmla="*/ 1869282 w 2459831"/>
                <a:gd name="connsiteY1" fmla="*/ 109537 h 2724150"/>
                <a:gd name="connsiteX2" fmla="*/ 1231106 w 2459831"/>
                <a:gd name="connsiteY2" fmla="*/ 319087 h 2724150"/>
                <a:gd name="connsiteX3" fmla="*/ 835819 w 2459831"/>
                <a:gd name="connsiteY3" fmla="*/ 481012 h 2724150"/>
                <a:gd name="connsiteX4" fmla="*/ 359569 w 2459831"/>
                <a:gd name="connsiteY4" fmla="*/ 771525 h 2724150"/>
                <a:gd name="connsiteX5" fmla="*/ 164306 w 2459831"/>
                <a:gd name="connsiteY5" fmla="*/ 957262 h 2724150"/>
                <a:gd name="connsiteX6" fmla="*/ 7144 w 2459831"/>
                <a:gd name="connsiteY6" fmla="*/ 1238250 h 2724150"/>
                <a:gd name="connsiteX7" fmla="*/ 121444 w 2459831"/>
                <a:gd name="connsiteY7" fmla="*/ 1690687 h 2724150"/>
                <a:gd name="connsiteX8" fmla="*/ 411956 w 2459831"/>
                <a:gd name="connsiteY8" fmla="*/ 1976437 h 2724150"/>
                <a:gd name="connsiteX9" fmla="*/ 797719 w 2459831"/>
                <a:gd name="connsiteY9" fmla="*/ 2209800 h 2724150"/>
                <a:gd name="connsiteX10" fmla="*/ 1364456 w 2459831"/>
                <a:gd name="connsiteY10" fmla="*/ 2457450 h 2724150"/>
                <a:gd name="connsiteX11" fmla="*/ 1978819 w 2459831"/>
                <a:gd name="connsiteY11" fmla="*/ 2638425 h 2724150"/>
                <a:gd name="connsiteX12" fmla="*/ 2445544 w 2459831"/>
                <a:gd name="connsiteY12" fmla="*/ 2724150 h 2724150"/>
                <a:gd name="connsiteX0" fmla="*/ 2474118 w 2474118"/>
                <a:gd name="connsiteY0" fmla="*/ 0 h 2724150"/>
                <a:gd name="connsiteX1" fmla="*/ 1883569 w 2474118"/>
                <a:gd name="connsiteY1" fmla="*/ 109537 h 2724150"/>
                <a:gd name="connsiteX2" fmla="*/ 1245393 w 2474118"/>
                <a:gd name="connsiteY2" fmla="*/ 319087 h 2724150"/>
                <a:gd name="connsiteX3" fmla="*/ 850106 w 2474118"/>
                <a:gd name="connsiteY3" fmla="*/ 481012 h 2724150"/>
                <a:gd name="connsiteX4" fmla="*/ 373856 w 2474118"/>
                <a:gd name="connsiteY4" fmla="*/ 771525 h 2724150"/>
                <a:gd name="connsiteX5" fmla="*/ 178593 w 2474118"/>
                <a:gd name="connsiteY5" fmla="*/ 957262 h 2724150"/>
                <a:gd name="connsiteX6" fmla="*/ 21431 w 2474118"/>
                <a:gd name="connsiteY6" fmla="*/ 1238250 h 2724150"/>
                <a:gd name="connsiteX7" fmla="*/ 50006 w 2474118"/>
                <a:gd name="connsiteY7" fmla="*/ 1485900 h 2724150"/>
                <a:gd name="connsiteX8" fmla="*/ 135731 w 2474118"/>
                <a:gd name="connsiteY8" fmla="*/ 1690687 h 2724150"/>
                <a:gd name="connsiteX9" fmla="*/ 426243 w 2474118"/>
                <a:gd name="connsiteY9" fmla="*/ 1976437 h 2724150"/>
                <a:gd name="connsiteX10" fmla="*/ 812006 w 2474118"/>
                <a:gd name="connsiteY10" fmla="*/ 2209800 h 2724150"/>
                <a:gd name="connsiteX11" fmla="*/ 1378743 w 2474118"/>
                <a:gd name="connsiteY11" fmla="*/ 2457450 h 2724150"/>
                <a:gd name="connsiteX12" fmla="*/ 1993106 w 2474118"/>
                <a:gd name="connsiteY12" fmla="*/ 2638425 h 2724150"/>
                <a:gd name="connsiteX13" fmla="*/ 2459831 w 2474118"/>
                <a:gd name="connsiteY13" fmla="*/ 2724150 h 2724150"/>
                <a:gd name="connsiteX0" fmla="*/ 2475706 w 2475706"/>
                <a:gd name="connsiteY0" fmla="*/ 0 h 2724150"/>
                <a:gd name="connsiteX1" fmla="*/ 1885157 w 2475706"/>
                <a:gd name="connsiteY1" fmla="*/ 109537 h 2724150"/>
                <a:gd name="connsiteX2" fmla="*/ 1246981 w 2475706"/>
                <a:gd name="connsiteY2" fmla="*/ 319087 h 2724150"/>
                <a:gd name="connsiteX3" fmla="*/ 851694 w 2475706"/>
                <a:gd name="connsiteY3" fmla="*/ 481012 h 2724150"/>
                <a:gd name="connsiteX4" fmla="*/ 375444 w 2475706"/>
                <a:gd name="connsiteY4" fmla="*/ 771525 h 2724150"/>
                <a:gd name="connsiteX5" fmla="*/ 180181 w 2475706"/>
                <a:gd name="connsiteY5" fmla="*/ 957262 h 2724150"/>
                <a:gd name="connsiteX6" fmla="*/ 23019 w 2475706"/>
                <a:gd name="connsiteY6" fmla="*/ 1238250 h 2724150"/>
                <a:gd name="connsiteX7" fmla="*/ 42069 w 2475706"/>
                <a:gd name="connsiteY7" fmla="*/ 1514475 h 2724150"/>
                <a:gd name="connsiteX8" fmla="*/ 137319 w 2475706"/>
                <a:gd name="connsiteY8" fmla="*/ 1690687 h 2724150"/>
                <a:gd name="connsiteX9" fmla="*/ 427831 w 2475706"/>
                <a:gd name="connsiteY9" fmla="*/ 1976437 h 2724150"/>
                <a:gd name="connsiteX10" fmla="*/ 813594 w 2475706"/>
                <a:gd name="connsiteY10" fmla="*/ 2209800 h 2724150"/>
                <a:gd name="connsiteX11" fmla="*/ 1380331 w 2475706"/>
                <a:gd name="connsiteY11" fmla="*/ 2457450 h 2724150"/>
                <a:gd name="connsiteX12" fmla="*/ 1994694 w 2475706"/>
                <a:gd name="connsiteY12" fmla="*/ 2638425 h 2724150"/>
                <a:gd name="connsiteX13" fmla="*/ 2461419 w 2475706"/>
                <a:gd name="connsiteY13" fmla="*/ 2724150 h 2724150"/>
                <a:gd name="connsiteX0" fmla="*/ 2446337 w 2446337"/>
                <a:gd name="connsiteY0" fmla="*/ 0 h 2724150"/>
                <a:gd name="connsiteX1" fmla="*/ 1855788 w 2446337"/>
                <a:gd name="connsiteY1" fmla="*/ 109537 h 2724150"/>
                <a:gd name="connsiteX2" fmla="*/ 1217612 w 2446337"/>
                <a:gd name="connsiteY2" fmla="*/ 319087 h 2724150"/>
                <a:gd name="connsiteX3" fmla="*/ 822325 w 2446337"/>
                <a:gd name="connsiteY3" fmla="*/ 481012 h 2724150"/>
                <a:gd name="connsiteX4" fmla="*/ 346075 w 2446337"/>
                <a:gd name="connsiteY4" fmla="*/ 771525 h 2724150"/>
                <a:gd name="connsiteX5" fmla="*/ 150812 w 2446337"/>
                <a:gd name="connsiteY5" fmla="*/ 957262 h 2724150"/>
                <a:gd name="connsiteX6" fmla="*/ 31750 w 2446337"/>
                <a:gd name="connsiteY6" fmla="*/ 1252537 h 2724150"/>
                <a:gd name="connsiteX7" fmla="*/ 12700 w 2446337"/>
                <a:gd name="connsiteY7" fmla="*/ 1514475 h 2724150"/>
                <a:gd name="connsiteX8" fmla="*/ 107950 w 2446337"/>
                <a:gd name="connsiteY8" fmla="*/ 1690687 h 2724150"/>
                <a:gd name="connsiteX9" fmla="*/ 398462 w 2446337"/>
                <a:gd name="connsiteY9" fmla="*/ 1976437 h 2724150"/>
                <a:gd name="connsiteX10" fmla="*/ 784225 w 2446337"/>
                <a:gd name="connsiteY10" fmla="*/ 2209800 h 2724150"/>
                <a:gd name="connsiteX11" fmla="*/ 1350962 w 2446337"/>
                <a:gd name="connsiteY11" fmla="*/ 2457450 h 2724150"/>
                <a:gd name="connsiteX12" fmla="*/ 1965325 w 2446337"/>
                <a:gd name="connsiteY12" fmla="*/ 2638425 h 2724150"/>
                <a:gd name="connsiteX13" fmla="*/ 2432050 w 2446337"/>
                <a:gd name="connsiteY13" fmla="*/ 2724150 h 2724150"/>
                <a:gd name="connsiteX0" fmla="*/ 2451893 w 2451893"/>
                <a:gd name="connsiteY0" fmla="*/ 0 h 2724150"/>
                <a:gd name="connsiteX1" fmla="*/ 1861344 w 2451893"/>
                <a:gd name="connsiteY1" fmla="*/ 109537 h 2724150"/>
                <a:gd name="connsiteX2" fmla="*/ 1223168 w 2451893"/>
                <a:gd name="connsiteY2" fmla="*/ 319087 h 2724150"/>
                <a:gd name="connsiteX3" fmla="*/ 827881 w 2451893"/>
                <a:gd name="connsiteY3" fmla="*/ 481012 h 2724150"/>
                <a:gd name="connsiteX4" fmla="*/ 351631 w 2451893"/>
                <a:gd name="connsiteY4" fmla="*/ 771525 h 2724150"/>
                <a:gd name="connsiteX5" fmla="*/ 156368 w 2451893"/>
                <a:gd name="connsiteY5" fmla="*/ 957262 h 2724150"/>
                <a:gd name="connsiteX6" fmla="*/ 23019 w 2451893"/>
                <a:gd name="connsiteY6" fmla="*/ 1223962 h 2724150"/>
                <a:gd name="connsiteX7" fmla="*/ 18256 w 2451893"/>
                <a:gd name="connsiteY7" fmla="*/ 1514475 h 2724150"/>
                <a:gd name="connsiteX8" fmla="*/ 113506 w 2451893"/>
                <a:gd name="connsiteY8" fmla="*/ 1690687 h 2724150"/>
                <a:gd name="connsiteX9" fmla="*/ 404018 w 2451893"/>
                <a:gd name="connsiteY9" fmla="*/ 1976437 h 2724150"/>
                <a:gd name="connsiteX10" fmla="*/ 789781 w 2451893"/>
                <a:gd name="connsiteY10" fmla="*/ 2209800 h 2724150"/>
                <a:gd name="connsiteX11" fmla="*/ 1356518 w 2451893"/>
                <a:gd name="connsiteY11" fmla="*/ 2457450 h 2724150"/>
                <a:gd name="connsiteX12" fmla="*/ 1970881 w 2451893"/>
                <a:gd name="connsiteY12" fmla="*/ 2638425 h 2724150"/>
                <a:gd name="connsiteX13" fmla="*/ 2437606 w 2451893"/>
                <a:gd name="connsiteY13" fmla="*/ 2724150 h 2724150"/>
                <a:gd name="connsiteX0" fmla="*/ 2463006 w 2463006"/>
                <a:gd name="connsiteY0" fmla="*/ 0 h 2724150"/>
                <a:gd name="connsiteX1" fmla="*/ 1872457 w 2463006"/>
                <a:gd name="connsiteY1" fmla="*/ 109537 h 2724150"/>
                <a:gd name="connsiteX2" fmla="*/ 1234281 w 2463006"/>
                <a:gd name="connsiteY2" fmla="*/ 319087 h 2724150"/>
                <a:gd name="connsiteX3" fmla="*/ 838994 w 2463006"/>
                <a:gd name="connsiteY3" fmla="*/ 481012 h 2724150"/>
                <a:gd name="connsiteX4" fmla="*/ 362744 w 2463006"/>
                <a:gd name="connsiteY4" fmla="*/ 771525 h 2724150"/>
                <a:gd name="connsiteX5" fmla="*/ 167481 w 2463006"/>
                <a:gd name="connsiteY5" fmla="*/ 957262 h 2724150"/>
                <a:gd name="connsiteX6" fmla="*/ 34132 w 2463006"/>
                <a:gd name="connsiteY6" fmla="*/ 1223962 h 2724150"/>
                <a:gd name="connsiteX7" fmla="*/ 15081 w 2463006"/>
                <a:gd name="connsiteY7" fmla="*/ 1376363 h 2724150"/>
                <a:gd name="connsiteX8" fmla="*/ 124619 w 2463006"/>
                <a:gd name="connsiteY8" fmla="*/ 1690687 h 2724150"/>
                <a:gd name="connsiteX9" fmla="*/ 415131 w 2463006"/>
                <a:gd name="connsiteY9" fmla="*/ 1976437 h 2724150"/>
                <a:gd name="connsiteX10" fmla="*/ 800894 w 2463006"/>
                <a:gd name="connsiteY10" fmla="*/ 2209800 h 2724150"/>
                <a:gd name="connsiteX11" fmla="*/ 1367631 w 2463006"/>
                <a:gd name="connsiteY11" fmla="*/ 2457450 h 2724150"/>
                <a:gd name="connsiteX12" fmla="*/ 1981994 w 2463006"/>
                <a:gd name="connsiteY12" fmla="*/ 2638425 h 2724150"/>
                <a:gd name="connsiteX13" fmla="*/ 2448719 w 2463006"/>
                <a:gd name="connsiteY13" fmla="*/ 2724150 h 2724150"/>
                <a:gd name="connsiteX0" fmla="*/ 2455069 w 2455069"/>
                <a:gd name="connsiteY0" fmla="*/ 0 h 2724150"/>
                <a:gd name="connsiteX1" fmla="*/ 1864520 w 2455069"/>
                <a:gd name="connsiteY1" fmla="*/ 109537 h 2724150"/>
                <a:gd name="connsiteX2" fmla="*/ 1226344 w 2455069"/>
                <a:gd name="connsiteY2" fmla="*/ 319087 h 2724150"/>
                <a:gd name="connsiteX3" fmla="*/ 831057 w 2455069"/>
                <a:gd name="connsiteY3" fmla="*/ 481012 h 2724150"/>
                <a:gd name="connsiteX4" fmla="*/ 354807 w 2455069"/>
                <a:gd name="connsiteY4" fmla="*/ 771525 h 2724150"/>
                <a:gd name="connsiteX5" fmla="*/ 159544 w 2455069"/>
                <a:gd name="connsiteY5" fmla="*/ 957262 h 2724150"/>
                <a:gd name="connsiteX6" fmla="*/ 7144 w 2455069"/>
                <a:gd name="connsiteY6" fmla="*/ 1376363 h 2724150"/>
                <a:gd name="connsiteX7" fmla="*/ 116682 w 2455069"/>
                <a:gd name="connsiteY7" fmla="*/ 1690687 h 2724150"/>
                <a:gd name="connsiteX8" fmla="*/ 407194 w 2455069"/>
                <a:gd name="connsiteY8" fmla="*/ 1976437 h 2724150"/>
                <a:gd name="connsiteX9" fmla="*/ 792957 w 2455069"/>
                <a:gd name="connsiteY9" fmla="*/ 2209800 h 2724150"/>
                <a:gd name="connsiteX10" fmla="*/ 1359694 w 2455069"/>
                <a:gd name="connsiteY10" fmla="*/ 2457450 h 2724150"/>
                <a:gd name="connsiteX11" fmla="*/ 1974057 w 2455069"/>
                <a:gd name="connsiteY11" fmla="*/ 2638425 h 2724150"/>
                <a:gd name="connsiteX12" fmla="*/ 2440782 w 2455069"/>
                <a:gd name="connsiteY12" fmla="*/ 2724150 h 2724150"/>
                <a:gd name="connsiteX0" fmla="*/ 2457449 w 2457449"/>
                <a:gd name="connsiteY0" fmla="*/ 0 h 2724150"/>
                <a:gd name="connsiteX1" fmla="*/ 1866900 w 2457449"/>
                <a:gd name="connsiteY1" fmla="*/ 109537 h 2724150"/>
                <a:gd name="connsiteX2" fmla="*/ 1228724 w 2457449"/>
                <a:gd name="connsiteY2" fmla="*/ 319087 h 2724150"/>
                <a:gd name="connsiteX3" fmla="*/ 833437 w 2457449"/>
                <a:gd name="connsiteY3" fmla="*/ 481012 h 2724150"/>
                <a:gd name="connsiteX4" fmla="*/ 357187 w 2457449"/>
                <a:gd name="connsiteY4" fmla="*/ 771525 h 2724150"/>
                <a:gd name="connsiteX5" fmla="*/ 161924 w 2457449"/>
                <a:gd name="connsiteY5" fmla="*/ 957262 h 2724150"/>
                <a:gd name="connsiteX6" fmla="*/ 61917 w 2457449"/>
                <a:gd name="connsiteY6" fmla="*/ 1147762 h 2724150"/>
                <a:gd name="connsiteX7" fmla="*/ 9524 w 2457449"/>
                <a:gd name="connsiteY7" fmla="*/ 1376363 h 2724150"/>
                <a:gd name="connsiteX8" fmla="*/ 119062 w 2457449"/>
                <a:gd name="connsiteY8" fmla="*/ 1690687 h 2724150"/>
                <a:gd name="connsiteX9" fmla="*/ 409574 w 2457449"/>
                <a:gd name="connsiteY9" fmla="*/ 1976437 h 2724150"/>
                <a:gd name="connsiteX10" fmla="*/ 795337 w 2457449"/>
                <a:gd name="connsiteY10" fmla="*/ 2209800 h 2724150"/>
                <a:gd name="connsiteX11" fmla="*/ 1362074 w 2457449"/>
                <a:gd name="connsiteY11" fmla="*/ 2457450 h 2724150"/>
                <a:gd name="connsiteX12" fmla="*/ 1976437 w 2457449"/>
                <a:gd name="connsiteY12" fmla="*/ 2638425 h 2724150"/>
                <a:gd name="connsiteX13" fmla="*/ 2443162 w 2457449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360362 w 2460624"/>
                <a:gd name="connsiteY4" fmla="*/ 7715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376363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455612 w 2460624"/>
                <a:gd name="connsiteY4" fmla="*/ 6953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376363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0624 w 2460624"/>
                <a:gd name="connsiteY0" fmla="*/ 0 h 2724150"/>
                <a:gd name="connsiteX1" fmla="*/ 1870075 w 2460624"/>
                <a:gd name="connsiteY1" fmla="*/ 109537 h 2724150"/>
                <a:gd name="connsiteX2" fmla="*/ 1231899 w 2460624"/>
                <a:gd name="connsiteY2" fmla="*/ 319087 h 2724150"/>
                <a:gd name="connsiteX3" fmla="*/ 836612 w 2460624"/>
                <a:gd name="connsiteY3" fmla="*/ 481012 h 2724150"/>
                <a:gd name="connsiteX4" fmla="*/ 455612 w 2460624"/>
                <a:gd name="connsiteY4" fmla="*/ 695325 h 2724150"/>
                <a:gd name="connsiteX5" fmla="*/ 165099 w 2460624"/>
                <a:gd name="connsiteY5" fmla="*/ 957262 h 2724150"/>
                <a:gd name="connsiteX6" fmla="*/ 46042 w 2460624"/>
                <a:gd name="connsiteY6" fmla="*/ 1152524 h 2724150"/>
                <a:gd name="connsiteX7" fmla="*/ 12699 w 2460624"/>
                <a:gd name="connsiteY7" fmla="*/ 1419226 h 2724150"/>
                <a:gd name="connsiteX8" fmla="*/ 122237 w 2460624"/>
                <a:gd name="connsiteY8" fmla="*/ 1690687 h 2724150"/>
                <a:gd name="connsiteX9" fmla="*/ 412749 w 2460624"/>
                <a:gd name="connsiteY9" fmla="*/ 1976437 h 2724150"/>
                <a:gd name="connsiteX10" fmla="*/ 798512 w 2460624"/>
                <a:gd name="connsiteY10" fmla="*/ 2209800 h 2724150"/>
                <a:gd name="connsiteX11" fmla="*/ 1365249 w 2460624"/>
                <a:gd name="connsiteY11" fmla="*/ 2457450 h 2724150"/>
                <a:gd name="connsiteX12" fmla="*/ 1979612 w 2460624"/>
                <a:gd name="connsiteY12" fmla="*/ 2638425 h 2724150"/>
                <a:gd name="connsiteX13" fmla="*/ 2446337 w 2460624"/>
                <a:gd name="connsiteY13" fmla="*/ 2724150 h 2724150"/>
                <a:gd name="connsiteX0" fmla="*/ 2465386 w 2465386"/>
                <a:gd name="connsiteY0" fmla="*/ 0 h 2733675"/>
                <a:gd name="connsiteX1" fmla="*/ 1870075 w 2465386"/>
                <a:gd name="connsiteY1" fmla="*/ 119062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  <a:gd name="connsiteX0" fmla="*/ 2465386 w 2465386"/>
                <a:gd name="connsiteY0" fmla="*/ 0 h 2733675"/>
                <a:gd name="connsiteX1" fmla="*/ 1860550 w 2465386"/>
                <a:gd name="connsiteY1" fmla="*/ 119062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  <a:gd name="connsiteX0" fmla="*/ 2465386 w 2465386"/>
                <a:gd name="connsiteY0" fmla="*/ 0 h 2733675"/>
                <a:gd name="connsiteX1" fmla="*/ 1865313 w 2465386"/>
                <a:gd name="connsiteY1" fmla="*/ 128587 h 2733675"/>
                <a:gd name="connsiteX2" fmla="*/ 1231899 w 2465386"/>
                <a:gd name="connsiteY2" fmla="*/ 328612 h 2733675"/>
                <a:gd name="connsiteX3" fmla="*/ 836612 w 2465386"/>
                <a:gd name="connsiteY3" fmla="*/ 490537 h 2733675"/>
                <a:gd name="connsiteX4" fmla="*/ 455612 w 2465386"/>
                <a:gd name="connsiteY4" fmla="*/ 704850 h 2733675"/>
                <a:gd name="connsiteX5" fmla="*/ 165099 w 2465386"/>
                <a:gd name="connsiteY5" fmla="*/ 966787 h 2733675"/>
                <a:gd name="connsiteX6" fmla="*/ 46042 w 2465386"/>
                <a:gd name="connsiteY6" fmla="*/ 1162049 h 2733675"/>
                <a:gd name="connsiteX7" fmla="*/ 12699 w 2465386"/>
                <a:gd name="connsiteY7" fmla="*/ 1428751 h 2733675"/>
                <a:gd name="connsiteX8" fmla="*/ 122237 w 2465386"/>
                <a:gd name="connsiteY8" fmla="*/ 1700212 h 2733675"/>
                <a:gd name="connsiteX9" fmla="*/ 412749 w 2465386"/>
                <a:gd name="connsiteY9" fmla="*/ 1985962 h 2733675"/>
                <a:gd name="connsiteX10" fmla="*/ 798512 w 2465386"/>
                <a:gd name="connsiteY10" fmla="*/ 2219325 h 2733675"/>
                <a:gd name="connsiteX11" fmla="*/ 1365249 w 2465386"/>
                <a:gd name="connsiteY11" fmla="*/ 2466975 h 2733675"/>
                <a:gd name="connsiteX12" fmla="*/ 1979612 w 2465386"/>
                <a:gd name="connsiteY12" fmla="*/ 2647950 h 2733675"/>
                <a:gd name="connsiteX13" fmla="*/ 2446337 w 2465386"/>
                <a:gd name="connsiteY13" fmla="*/ 2733675 h 273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65386" h="2733675">
                  <a:moveTo>
                    <a:pt x="2465386" y="0"/>
                  </a:moveTo>
                  <a:cubicBezTo>
                    <a:pt x="2367755" y="23019"/>
                    <a:pt x="2070894" y="73818"/>
                    <a:pt x="1865313" y="128587"/>
                  </a:cubicBezTo>
                  <a:cubicBezTo>
                    <a:pt x="1659732" y="183356"/>
                    <a:pt x="1403349" y="268287"/>
                    <a:pt x="1231899" y="328612"/>
                  </a:cubicBezTo>
                  <a:cubicBezTo>
                    <a:pt x="1060449" y="388937"/>
                    <a:pt x="965993" y="427831"/>
                    <a:pt x="836612" y="490537"/>
                  </a:cubicBezTo>
                  <a:cubicBezTo>
                    <a:pt x="707231" y="553243"/>
                    <a:pt x="567531" y="625475"/>
                    <a:pt x="455612" y="704850"/>
                  </a:cubicBezTo>
                  <a:cubicBezTo>
                    <a:pt x="343693" y="784225"/>
                    <a:pt x="233361" y="890587"/>
                    <a:pt x="165099" y="966787"/>
                  </a:cubicBezTo>
                  <a:cubicBezTo>
                    <a:pt x="96837" y="1042987"/>
                    <a:pt x="71442" y="1085055"/>
                    <a:pt x="46042" y="1162049"/>
                  </a:cubicBezTo>
                  <a:cubicBezTo>
                    <a:pt x="20642" y="1239043"/>
                    <a:pt x="0" y="1339057"/>
                    <a:pt x="12699" y="1428751"/>
                  </a:cubicBezTo>
                  <a:cubicBezTo>
                    <a:pt x="25398" y="1518445"/>
                    <a:pt x="55562" y="1607344"/>
                    <a:pt x="122237" y="1700212"/>
                  </a:cubicBezTo>
                  <a:cubicBezTo>
                    <a:pt x="188912" y="1793081"/>
                    <a:pt x="300037" y="1899443"/>
                    <a:pt x="412749" y="1985962"/>
                  </a:cubicBezTo>
                  <a:cubicBezTo>
                    <a:pt x="525461" y="2072481"/>
                    <a:pt x="639762" y="2139156"/>
                    <a:pt x="798512" y="2219325"/>
                  </a:cubicBezTo>
                  <a:cubicBezTo>
                    <a:pt x="957262" y="2299494"/>
                    <a:pt x="1168399" y="2395538"/>
                    <a:pt x="1365249" y="2466975"/>
                  </a:cubicBezTo>
                  <a:cubicBezTo>
                    <a:pt x="1562099" y="2538412"/>
                    <a:pt x="1799431" y="2603500"/>
                    <a:pt x="1979612" y="2647950"/>
                  </a:cubicBezTo>
                  <a:cubicBezTo>
                    <a:pt x="2159793" y="2692400"/>
                    <a:pt x="2303065" y="2713037"/>
                    <a:pt x="2446337" y="2733675"/>
                  </a:cubicBezTo>
                </a:path>
              </a:pathLst>
            </a:cu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/>
            </a:p>
          </p:txBody>
        </p:sp>
        <p:cxnSp>
          <p:nvCxnSpPr>
            <p:cNvPr id="25" name="Gerade Verbindung mit Pfeil 24"/>
            <p:cNvCxnSpPr/>
            <p:nvPr/>
          </p:nvCxnSpPr>
          <p:spPr bwMode="auto">
            <a:xfrm rot="-120000" flipV="1">
              <a:off x="7324725" y="2552700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" name="Gerade Verbindung mit Pfeil 25"/>
            <p:cNvCxnSpPr/>
            <p:nvPr/>
          </p:nvCxnSpPr>
          <p:spPr bwMode="auto">
            <a:xfrm rot="2040000" flipV="1">
              <a:off x="7462838" y="4895853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34" name="Gruppieren 33"/>
          <p:cNvGrpSpPr/>
          <p:nvPr/>
        </p:nvGrpSpPr>
        <p:grpSpPr>
          <a:xfrm>
            <a:off x="5832000" y="3271737"/>
            <a:ext cx="1038224" cy="847827"/>
            <a:chOff x="5832000" y="3271736"/>
            <a:chExt cx="1038224" cy="847827"/>
          </a:xfrm>
        </p:grpSpPr>
        <p:sp>
          <p:nvSpPr>
            <p:cNvPr id="19" name="Ellipse 18"/>
            <p:cNvSpPr>
              <a:spLocks noChangeAspect="1"/>
            </p:cNvSpPr>
            <p:nvPr/>
          </p:nvSpPr>
          <p:spPr bwMode="auto">
            <a:xfrm>
              <a:off x="5832000" y="3281362"/>
              <a:ext cx="1038224" cy="819150"/>
            </a:xfrm>
            <a:prstGeom prst="ellipse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>
                <a:solidFill>
                  <a:srgbClr val="00B0F0"/>
                </a:solidFill>
              </a:endParaRPr>
            </a:p>
          </p:txBody>
        </p:sp>
        <p:cxnSp>
          <p:nvCxnSpPr>
            <p:cNvPr id="28" name="Gerade Verbindung mit Pfeil 27"/>
            <p:cNvCxnSpPr/>
            <p:nvPr/>
          </p:nvCxnSpPr>
          <p:spPr bwMode="auto">
            <a:xfrm rot="900000" flipV="1">
              <a:off x="6315075" y="4090988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" name="Gerade Verbindung mit Pfeil 28"/>
            <p:cNvCxnSpPr/>
            <p:nvPr/>
          </p:nvCxnSpPr>
          <p:spPr bwMode="auto">
            <a:xfrm rot="900000" flipV="1">
              <a:off x="6305533" y="3271736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33" name="Gruppieren 32"/>
          <p:cNvGrpSpPr/>
          <p:nvPr/>
        </p:nvGrpSpPr>
        <p:grpSpPr>
          <a:xfrm>
            <a:off x="5832000" y="3409950"/>
            <a:ext cx="538162" cy="557213"/>
            <a:chOff x="5832000" y="3409950"/>
            <a:chExt cx="538162" cy="557213"/>
          </a:xfrm>
        </p:grpSpPr>
        <p:sp>
          <p:nvSpPr>
            <p:cNvPr id="18" name="Ellipse 17"/>
            <p:cNvSpPr>
              <a:spLocks noChangeAspect="1"/>
            </p:cNvSpPr>
            <p:nvPr/>
          </p:nvSpPr>
          <p:spPr bwMode="auto">
            <a:xfrm>
              <a:off x="5832000" y="3420000"/>
              <a:ext cx="538162" cy="540000"/>
            </a:xfrm>
            <a:prstGeom prst="ellipse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/>
            </a:p>
          </p:txBody>
        </p:sp>
        <p:cxnSp>
          <p:nvCxnSpPr>
            <p:cNvPr id="30" name="Gerade Verbindung mit Pfeil 29"/>
            <p:cNvCxnSpPr/>
            <p:nvPr/>
          </p:nvCxnSpPr>
          <p:spPr bwMode="auto">
            <a:xfrm rot="840000" flipV="1">
              <a:off x="6081712" y="3938588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" name="Gerade Verbindung mit Pfeil 30"/>
            <p:cNvCxnSpPr/>
            <p:nvPr/>
          </p:nvCxnSpPr>
          <p:spPr bwMode="auto">
            <a:xfrm rot="840000" flipV="1">
              <a:off x="6080400" y="3409950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35" name="Gruppieren 34"/>
          <p:cNvGrpSpPr/>
          <p:nvPr/>
        </p:nvGrpSpPr>
        <p:grpSpPr>
          <a:xfrm>
            <a:off x="5831999" y="2971652"/>
            <a:ext cx="2197575" cy="1462238"/>
            <a:chOff x="5831999" y="2971651"/>
            <a:chExt cx="2197575" cy="1462238"/>
          </a:xfrm>
        </p:grpSpPr>
        <p:sp>
          <p:nvSpPr>
            <p:cNvPr id="20" name="Ellipse 19"/>
            <p:cNvSpPr>
              <a:spLocks noChangeAspect="1"/>
            </p:cNvSpPr>
            <p:nvPr/>
          </p:nvSpPr>
          <p:spPr bwMode="auto">
            <a:xfrm>
              <a:off x="5831999" y="2981325"/>
              <a:ext cx="2197575" cy="1433513"/>
            </a:xfrm>
            <a:prstGeom prst="ellipse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305"/>
              <a:endParaRPr lang="de-DE" dirty="0" smtClean="0">
                <a:solidFill>
                  <a:srgbClr val="00B0F0"/>
                </a:solidFill>
              </a:endParaRPr>
            </a:p>
          </p:txBody>
        </p:sp>
        <p:cxnSp>
          <p:nvCxnSpPr>
            <p:cNvPr id="27" name="Gerade Verbindung mit Pfeil 26"/>
            <p:cNvCxnSpPr/>
            <p:nvPr/>
          </p:nvCxnSpPr>
          <p:spPr bwMode="auto">
            <a:xfrm rot="900000" flipV="1">
              <a:off x="6876000" y="4405314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" name="Gerade Verbindung mit Pfeil 31"/>
            <p:cNvCxnSpPr/>
            <p:nvPr/>
          </p:nvCxnSpPr>
          <p:spPr bwMode="auto">
            <a:xfrm rot="900000" flipV="1">
              <a:off x="6876000" y="2971651"/>
              <a:ext cx="109538" cy="28575"/>
            </a:xfrm>
            <a:prstGeom prst="straightConnector1">
              <a:avLst/>
            </a:prstGeom>
            <a:solidFill>
              <a:srgbClr val="00000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sp>
        <p:nvSpPr>
          <p:cNvPr id="37" name="Rechteck 36"/>
          <p:cNvSpPr/>
          <p:nvPr/>
        </p:nvSpPr>
        <p:spPr>
          <a:xfrm>
            <a:off x="7175242" y="6257152"/>
            <a:ext cx="1968759" cy="27699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Bilder: Gemeinfrei, NASA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7486304" y="4582288"/>
            <a:ext cx="849892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500" dirty="0" err="1" smtClean="0">
                <a:solidFill>
                  <a:srgbClr val="FF6600"/>
                </a:solidFill>
              </a:rPr>
              <a:t>Parabel</a:t>
            </a:r>
            <a:endParaRPr lang="en-US" sz="1500" dirty="0">
              <a:solidFill>
                <a:srgbClr val="FF6600"/>
              </a:solidFill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743229" y="4787076"/>
            <a:ext cx="957293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500" dirty="0" err="1" smtClean="0">
                <a:solidFill>
                  <a:srgbClr val="FF6600"/>
                </a:solidFill>
              </a:rPr>
              <a:t>Hyperbel</a:t>
            </a:r>
            <a:endParaRPr lang="en-US" sz="15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4" grpId="0"/>
      <p:bldP spid="5" grpId="0"/>
      <p:bldP spid="22" grpId="0" animBg="1"/>
      <p:bldP spid="37" grpId="0"/>
      <p:bldP spid="39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1670179" y="662472"/>
            <a:ext cx="5832000" cy="583163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 rot="5400000">
            <a:off x="3011691" y="649061"/>
            <a:ext cx="3153600" cy="5831633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2010283" y="3440422"/>
            <a:ext cx="5191669" cy="246960"/>
            <a:chOff x="2010282" y="3440422"/>
            <a:chExt cx="5191669" cy="246960"/>
          </a:xfrm>
        </p:grpSpPr>
        <p:sp>
          <p:nvSpPr>
            <p:cNvPr id="9" name="Textfeld 8"/>
            <p:cNvSpPr txBox="1"/>
            <p:nvPr/>
          </p:nvSpPr>
          <p:spPr>
            <a:xfrm>
              <a:off x="2010282" y="3440422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912702" y="3441161"/>
              <a:ext cx="28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92D050"/>
                  </a:solidFill>
                </a:rPr>
                <a:t>+</a:t>
              </a:r>
              <a:endParaRPr lang="de-DE" sz="1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45571" y="1156836"/>
            <a:ext cx="1523477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 smtClean="0">
                <a:solidFill>
                  <a:schemeClr val="bg1"/>
                </a:solidFill>
              </a:rPr>
              <a:t>Sedna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de-DE" dirty="0" smtClean="0">
                <a:solidFill>
                  <a:schemeClr val="bg1"/>
                </a:solidFill>
              </a:rPr>
              <a:t> = 0,841  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Planetenorbits</a:t>
            </a:r>
          </a:p>
        </p:txBody>
      </p:sp>
      <p:sp>
        <p:nvSpPr>
          <p:cNvPr id="14" name="Rechteck 13"/>
          <p:cNvSpPr/>
          <p:nvPr/>
        </p:nvSpPr>
        <p:spPr>
          <a:xfrm>
            <a:off x="7485530" y="6268168"/>
            <a:ext cx="1658472" cy="27698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258888" y="2636839"/>
            <a:ext cx="6381750" cy="2411412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5121276" y="3235326"/>
            <a:ext cx="1209675" cy="1209675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grpSp>
        <p:nvGrpSpPr>
          <p:cNvPr id="8198" name="Group 6"/>
          <p:cNvGrpSpPr>
            <a:grpSpLocks noChangeAspect="1"/>
          </p:cNvGrpSpPr>
          <p:nvPr/>
        </p:nvGrpSpPr>
        <p:grpSpPr bwMode="auto">
          <a:xfrm>
            <a:off x="1158354" y="3395665"/>
            <a:ext cx="371477" cy="365429"/>
            <a:chOff x="4427" y="12420"/>
            <a:chExt cx="2240" cy="2206"/>
          </a:xfrm>
        </p:grpSpPr>
        <p:pic>
          <p:nvPicPr>
            <p:cNvPr id="8199" name="Picture 7" descr="erd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46" y="12527"/>
              <a:ext cx="2072" cy="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AutoShape 8"/>
            <p:cNvSpPr>
              <a:spLocks noChangeAspect="1" noChangeArrowheads="1"/>
            </p:cNvSpPr>
            <p:nvPr/>
          </p:nvSpPr>
          <p:spPr bwMode="auto">
            <a:xfrm>
              <a:off x="4427" y="12420"/>
              <a:ext cx="2240" cy="2206"/>
            </a:xfrm>
            <a:custGeom>
              <a:avLst/>
              <a:gdLst>
                <a:gd name="G0" fmla="+- 1509 0 0"/>
                <a:gd name="G1" fmla="+- 21600 0 1509"/>
                <a:gd name="G2" fmla="+- 21600 0 150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09" y="10800"/>
                  </a:moveTo>
                  <a:cubicBezTo>
                    <a:pt x="1509" y="15931"/>
                    <a:pt x="5669" y="20091"/>
                    <a:pt x="10800" y="20091"/>
                  </a:cubicBezTo>
                  <a:cubicBezTo>
                    <a:pt x="15931" y="20091"/>
                    <a:pt x="20091" y="15931"/>
                    <a:pt x="20091" y="10800"/>
                  </a:cubicBezTo>
                  <a:cubicBezTo>
                    <a:pt x="20091" y="5669"/>
                    <a:pt x="15931" y="1509"/>
                    <a:pt x="10800" y="1509"/>
                  </a:cubicBezTo>
                  <a:cubicBezTo>
                    <a:pt x="5669" y="1509"/>
                    <a:pt x="1509" y="5669"/>
                    <a:pt x="1509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8205" name="Oval 13"/>
          <p:cNvSpPr>
            <a:spLocks noChangeAspect="1" noChangeArrowheads="1"/>
          </p:cNvSpPr>
          <p:nvPr/>
        </p:nvSpPr>
        <p:spPr bwMode="auto">
          <a:xfrm>
            <a:off x="5564188" y="3671889"/>
            <a:ext cx="328612" cy="327025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1. Keplergesetz</a:t>
            </a:r>
          </a:p>
        </p:txBody>
      </p:sp>
      <p:sp>
        <p:nvSpPr>
          <p:cNvPr id="10" name="Rechteck 9"/>
          <p:cNvSpPr/>
          <p:nvPr/>
        </p:nvSpPr>
        <p:spPr>
          <a:xfrm>
            <a:off x="7395882" y="6058845"/>
            <a:ext cx="1748119" cy="46165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Bild: NASA</a:t>
            </a:r>
          </a:p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Planeten bewegen sich auf Ellipsenbahnen, in deren einem Brennpunkt die Sonne steht.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C -0.00156 0.0051 -0.00972 0.01829 -0.0099 0.03102 C -0.01007 0.04375 -0.00972 0.05973 -0.00052 0.07686 C 0.00868 0.09399 0.02118 0.11598 0.04583 0.1338 C 0.07048 0.15162 0.10417 0.17014 0.14792 0.18311 C 0.1908 0.19607 0.25121 0.21019 0.30833 0.21227 C 0.36458 0.21436 0.43802 0.20764 0.4901 0.19561 C 0.54236 0.18357 0.5901 0.16135 0.62239 0.13936 C 0.65469 0.11736 0.67535 0.08797 0.68437 0.06366 C 0.6934 0.03936 0.69167 0.01783 0.67708 -0.00648 C 0.6625 -0.03078 0.63976 -0.06088 0.59635 -0.08217 C 0.55139 -0.10347 0.47934 -0.12685 0.41667 -0.13426 C 0.35278 -0.14166 0.26927 -0.13657 0.2125 -0.12731 C 0.15573 -0.11805 0.10885 -0.09537 0.07604 -0.0787 C 0.04323 -0.06203 0.02778 -0.04027 0.0151 -0.02731 C 0.00243 -0.01435 0.00312 -0.00648 1.66667E-6 -0.00092 " pathEditMode="relative" rAng="0" ptsTypes="aaaaaaaaaaaaaaaa">
                                      <p:cBhvr>
                                        <p:cTn id="6" dur="1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1. Keplergesetz</a:t>
            </a: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Planeten bewegen sich auf Ellipsenbahnen, in deren einem Brennpunkt die Sonne steht.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38189" y="2390775"/>
            <a:ext cx="7991475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Sonnenfernster Punkt: 	</a:t>
            </a:r>
            <a:r>
              <a:rPr lang="de-DE" dirty="0">
                <a:solidFill>
                  <a:srgbClr val="0066FF"/>
                </a:solidFill>
              </a:rPr>
              <a:t>Aphel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Sonnennächster Punkt:	</a:t>
            </a:r>
            <a:r>
              <a:rPr lang="de-DE" dirty="0">
                <a:solidFill>
                  <a:srgbClr val="FF0000"/>
                </a:solidFill>
              </a:rPr>
              <a:t>Perihel</a:t>
            </a: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 bwMode="auto">
          <a:xfrm>
            <a:off x="4808538" y="2166258"/>
            <a:ext cx="3232150" cy="1291317"/>
            <a:chOff x="793" y="1574"/>
            <a:chExt cx="4020" cy="1606"/>
          </a:xfrm>
        </p:grpSpPr>
        <p:sp>
          <p:nvSpPr>
            <p:cNvPr id="19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pic>
          <p:nvPicPr>
            <p:cNvPr id="23" name="Picture 9" descr="erd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72" y="1574"/>
              <a:ext cx="21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9" name="Oval 17"/>
          <p:cNvSpPr>
            <a:spLocks noChangeArrowheads="1"/>
          </p:cNvSpPr>
          <p:nvPr/>
        </p:nvSpPr>
        <p:spPr bwMode="auto">
          <a:xfrm>
            <a:off x="8001000" y="2790825"/>
            <a:ext cx="88900" cy="88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/>
          </a:p>
        </p:txBody>
      </p:sp>
      <p:sp>
        <p:nvSpPr>
          <p:cNvPr id="30" name="Oval 18"/>
          <p:cNvSpPr>
            <a:spLocks noChangeArrowheads="1"/>
          </p:cNvSpPr>
          <p:nvPr/>
        </p:nvSpPr>
        <p:spPr bwMode="auto">
          <a:xfrm>
            <a:off x="4768850" y="2797175"/>
            <a:ext cx="88900" cy="88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/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738189" y="3743325"/>
            <a:ext cx="7991475" cy="161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Beispiele: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Merkur: 		A:      70 </a:t>
            </a:r>
            <a:r>
              <a:rPr lang="de-DE" dirty="0" err="1">
                <a:solidFill>
                  <a:schemeClr val="bg1"/>
                </a:solidFill>
              </a:rPr>
              <a:t>Mio</a:t>
            </a:r>
            <a:r>
              <a:rPr lang="de-DE" dirty="0">
                <a:solidFill>
                  <a:schemeClr val="bg1"/>
                </a:solidFill>
              </a:rPr>
              <a:t> km		P:      46 </a:t>
            </a:r>
            <a:r>
              <a:rPr lang="de-DE" dirty="0" err="1">
                <a:solidFill>
                  <a:schemeClr val="bg1"/>
                </a:solidFill>
              </a:rPr>
              <a:t>Mio</a:t>
            </a:r>
            <a:r>
              <a:rPr lang="de-DE" dirty="0">
                <a:solidFill>
                  <a:schemeClr val="bg1"/>
                </a:solidFill>
              </a:rPr>
              <a:t> km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Erde:		A:    152 </a:t>
            </a:r>
            <a:r>
              <a:rPr lang="de-DE" dirty="0" err="1">
                <a:solidFill>
                  <a:schemeClr val="bg1"/>
                </a:solidFill>
              </a:rPr>
              <a:t>Mio</a:t>
            </a:r>
            <a:r>
              <a:rPr lang="de-DE" dirty="0">
                <a:solidFill>
                  <a:schemeClr val="bg1"/>
                </a:solidFill>
              </a:rPr>
              <a:t> km		P:    147 </a:t>
            </a:r>
            <a:r>
              <a:rPr lang="de-DE" dirty="0" err="1">
                <a:solidFill>
                  <a:schemeClr val="bg1"/>
                </a:solidFill>
              </a:rPr>
              <a:t>Mio</a:t>
            </a:r>
            <a:r>
              <a:rPr lang="de-DE" dirty="0">
                <a:solidFill>
                  <a:schemeClr val="bg1"/>
                </a:solidFill>
              </a:rPr>
              <a:t> km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Pluto:		A: 7,348 </a:t>
            </a:r>
            <a:r>
              <a:rPr lang="de-DE" dirty="0" err="1">
                <a:solidFill>
                  <a:schemeClr val="bg1"/>
                </a:solidFill>
              </a:rPr>
              <a:t>Mrd</a:t>
            </a:r>
            <a:r>
              <a:rPr lang="de-DE" dirty="0">
                <a:solidFill>
                  <a:schemeClr val="bg1"/>
                </a:solidFill>
              </a:rPr>
              <a:t> km		P: 4,451 </a:t>
            </a:r>
            <a:r>
              <a:rPr lang="de-DE" dirty="0" err="1">
                <a:solidFill>
                  <a:schemeClr val="bg1"/>
                </a:solidFill>
              </a:rPr>
              <a:t>Mrd</a:t>
            </a:r>
            <a:r>
              <a:rPr lang="de-DE" dirty="0">
                <a:solidFill>
                  <a:schemeClr val="bg1"/>
                </a:solidFill>
              </a:rPr>
              <a:t> km</a:t>
            </a:r>
          </a:p>
        </p:txBody>
      </p:sp>
      <p:sp>
        <p:nvSpPr>
          <p:cNvPr id="15" name="Rechteck 14"/>
          <p:cNvSpPr/>
          <p:nvPr/>
        </p:nvSpPr>
        <p:spPr>
          <a:xfrm>
            <a:off x="7395882" y="6058845"/>
            <a:ext cx="1748119" cy="46165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Bild: NASA</a:t>
            </a:r>
          </a:p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9" grpId="0" animBg="1"/>
      <p:bldP spid="30" grpId="0" animBg="1"/>
      <p:bldP spid="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258888" y="2636839"/>
            <a:ext cx="6381750" cy="2411412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pic>
        <p:nvPicPr>
          <p:cNvPr id="9244" name="Picture 28" descr="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6052" y="4526226"/>
            <a:ext cx="343615" cy="3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5121276" y="3235326"/>
            <a:ext cx="1209675" cy="1209675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48" name="Freeform 40"/>
          <p:cNvSpPr>
            <a:spLocks/>
          </p:cNvSpPr>
          <p:nvPr/>
        </p:nvSpPr>
        <p:spPr bwMode="auto">
          <a:xfrm>
            <a:off x="5734051" y="3500439"/>
            <a:ext cx="1917206" cy="1209675"/>
          </a:xfrm>
          <a:custGeom>
            <a:avLst/>
            <a:gdLst>
              <a:gd name="connsiteX0" fmla="*/ 0 w 10000"/>
              <a:gd name="connsiteY0" fmla="*/ 2874 h 10000"/>
              <a:gd name="connsiteX1" fmla="*/ 4826 w 10000"/>
              <a:gd name="connsiteY1" fmla="*/ 10000 h 10000"/>
              <a:gd name="connsiteX2" fmla="*/ 5473 w 10000"/>
              <a:gd name="connsiteY2" fmla="*/ 9646 h 10000"/>
              <a:gd name="connsiteX3" fmla="*/ 6294 w 10000"/>
              <a:gd name="connsiteY3" fmla="*/ 9134 h 10000"/>
              <a:gd name="connsiteX4" fmla="*/ 7711 w 10000"/>
              <a:gd name="connsiteY4" fmla="*/ 7913 h 10000"/>
              <a:gd name="connsiteX5" fmla="*/ 8582 w 10000"/>
              <a:gd name="connsiteY5" fmla="*/ 6929 h 10000"/>
              <a:gd name="connsiteX6" fmla="*/ 9353 w 10000"/>
              <a:gd name="connsiteY6" fmla="*/ 5708 h 10000"/>
              <a:gd name="connsiteX7" fmla="*/ 9726 w 10000"/>
              <a:gd name="connsiteY7" fmla="*/ 4724 h 10000"/>
              <a:gd name="connsiteX8" fmla="*/ 10000 w 10000"/>
              <a:gd name="connsiteY8" fmla="*/ 3346 h 10000"/>
              <a:gd name="connsiteX9" fmla="*/ 10000 w 10000"/>
              <a:gd name="connsiteY9" fmla="*/ 2244 h 10000"/>
              <a:gd name="connsiteX10" fmla="*/ 9776 w 10000"/>
              <a:gd name="connsiteY10" fmla="*/ 1220 h 10000"/>
              <a:gd name="connsiteX11" fmla="*/ 9453 w 10000"/>
              <a:gd name="connsiteY11" fmla="*/ 276 h 10000"/>
              <a:gd name="connsiteX12" fmla="*/ 9328 w 10000"/>
              <a:gd name="connsiteY12" fmla="*/ 0 h 10000"/>
              <a:gd name="connsiteX13" fmla="*/ 0 w 10000"/>
              <a:gd name="connsiteY13" fmla="*/ 2874 h 10000"/>
              <a:gd name="connsiteX0" fmla="*/ 0 w 10000"/>
              <a:gd name="connsiteY0" fmla="*/ 2874 h 10000"/>
              <a:gd name="connsiteX1" fmla="*/ 4826 w 10000"/>
              <a:gd name="connsiteY1" fmla="*/ 10000 h 10000"/>
              <a:gd name="connsiteX2" fmla="*/ 5473 w 10000"/>
              <a:gd name="connsiteY2" fmla="*/ 9646 h 10000"/>
              <a:gd name="connsiteX3" fmla="*/ 6294 w 10000"/>
              <a:gd name="connsiteY3" fmla="*/ 9134 h 10000"/>
              <a:gd name="connsiteX4" fmla="*/ 7711 w 10000"/>
              <a:gd name="connsiteY4" fmla="*/ 7913 h 10000"/>
              <a:gd name="connsiteX5" fmla="*/ 8582 w 10000"/>
              <a:gd name="connsiteY5" fmla="*/ 6929 h 10000"/>
              <a:gd name="connsiteX6" fmla="*/ 9353 w 10000"/>
              <a:gd name="connsiteY6" fmla="*/ 5708 h 10000"/>
              <a:gd name="connsiteX7" fmla="*/ 9726 w 10000"/>
              <a:gd name="connsiteY7" fmla="*/ 4724 h 10000"/>
              <a:gd name="connsiteX8" fmla="*/ 10000 w 10000"/>
              <a:gd name="connsiteY8" fmla="*/ 3346 h 10000"/>
              <a:gd name="connsiteX9" fmla="*/ 10000 w 10000"/>
              <a:gd name="connsiteY9" fmla="*/ 2244 h 10000"/>
              <a:gd name="connsiteX10" fmla="*/ 9776 w 10000"/>
              <a:gd name="connsiteY10" fmla="*/ 1220 h 10000"/>
              <a:gd name="connsiteX11" fmla="*/ 9453 w 10000"/>
              <a:gd name="connsiteY11" fmla="*/ 276 h 10000"/>
              <a:gd name="connsiteX12" fmla="*/ 9328 w 10000"/>
              <a:gd name="connsiteY12" fmla="*/ 0 h 10000"/>
              <a:gd name="connsiteX13" fmla="*/ 0 w 10000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711 w 10075"/>
              <a:gd name="connsiteY4" fmla="*/ 7913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711 w 10075"/>
              <a:gd name="connsiteY4" fmla="*/ 7913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711 w 10075"/>
              <a:gd name="connsiteY4" fmla="*/ 7913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711 w 10075"/>
              <a:gd name="connsiteY4" fmla="*/ 7913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711 w 10075"/>
              <a:gd name="connsiteY4" fmla="*/ 7913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624 w 10075"/>
              <a:gd name="connsiteY4" fmla="*/ 8051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7624 w 10075"/>
              <a:gd name="connsiteY4" fmla="*/ 8051 h 10000"/>
              <a:gd name="connsiteX5" fmla="*/ 8582 w 10075"/>
              <a:gd name="connsiteY5" fmla="*/ 6929 h 10000"/>
              <a:gd name="connsiteX6" fmla="*/ 9353 w 10075"/>
              <a:gd name="connsiteY6" fmla="*/ 5708 h 10000"/>
              <a:gd name="connsiteX7" fmla="*/ 9726 w 10075"/>
              <a:gd name="connsiteY7" fmla="*/ 4724 h 10000"/>
              <a:gd name="connsiteX8" fmla="*/ 10000 w 10075"/>
              <a:gd name="connsiteY8" fmla="*/ 3346 h 10000"/>
              <a:gd name="connsiteX9" fmla="*/ 10000 w 10075"/>
              <a:gd name="connsiteY9" fmla="*/ 2244 h 10000"/>
              <a:gd name="connsiteX10" fmla="*/ 9776 w 10075"/>
              <a:gd name="connsiteY10" fmla="*/ 1220 h 10000"/>
              <a:gd name="connsiteX11" fmla="*/ 9453 w 10075"/>
              <a:gd name="connsiteY11" fmla="*/ 276 h 10000"/>
              <a:gd name="connsiteX12" fmla="*/ 9328 w 10075"/>
              <a:gd name="connsiteY12" fmla="*/ 0 h 10000"/>
              <a:gd name="connsiteX13" fmla="*/ 0 w 10075"/>
              <a:gd name="connsiteY13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6953 w 10075"/>
              <a:gd name="connsiteY4" fmla="*/ 8583 h 10000"/>
              <a:gd name="connsiteX5" fmla="*/ 7624 w 10075"/>
              <a:gd name="connsiteY5" fmla="*/ 8051 h 10000"/>
              <a:gd name="connsiteX6" fmla="*/ 8582 w 10075"/>
              <a:gd name="connsiteY6" fmla="*/ 6929 h 10000"/>
              <a:gd name="connsiteX7" fmla="*/ 9353 w 10075"/>
              <a:gd name="connsiteY7" fmla="*/ 5708 h 10000"/>
              <a:gd name="connsiteX8" fmla="*/ 9726 w 10075"/>
              <a:gd name="connsiteY8" fmla="*/ 4724 h 10000"/>
              <a:gd name="connsiteX9" fmla="*/ 10000 w 10075"/>
              <a:gd name="connsiteY9" fmla="*/ 3346 h 10000"/>
              <a:gd name="connsiteX10" fmla="*/ 10000 w 10075"/>
              <a:gd name="connsiteY10" fmla="*/ 2244 h 10000"/>
              <a:gd name="connsiteX11" fmla="*/ 9776 w 10075"/>
              <a:gd name="connsiteY11" fmla="*/ 1220 h 10000"/>
              <a:gd name="connsiteX12" fmla="*/ 9453 w 10075"/>
              <a:gd name="connsiteY12" fmla="*/ 276 h 10000"/>
              <a:gd name="connsiteX13" fmla="*/ 9328 w 10075"/>
              <a:gd name="connsiteY13" fmla="*/ 0 h 10000"/>
              <a:gd name="connsiteX14" fmla="*/ 0 w 10075"/>
              <a:gd name="connsiteY14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6990 w 10075"/>
              <a:gd name="connsiteY4" fmla="*/ 8642 h 10000"/>
              <a:gd name="connsiteX5" fmla="*/ 7624 w 10075"/>
              <a:gd name="connsiteY5" fmla="*/ 8051 h 10000"/>
              <a:gd name="connsiteX6" fmla="*/ 8582 w 10075"/>
              <a:gd name="connsiteY6" fmla="*/ 6929 h 10000"/>
              <a:gd name="connsiteX7" fmla="*/ 9353 w 10075"/>
              <a:gd name="connsiteY7" fmla="*/ 5708 h 10000"/>
              <a:gd name="connsiteX8" fmla="*/ 9726 w 10075"/>
              <a:gd name="connsiteY8" fmla="*/ 4724 h 10000"/>
              <a:gd name="connsiteX9" fmla="*/ 10000 w 10075"/>
              <a:gd name="connsiteY9" fmla="*/ 3346 h 10000"/>
              <a:gd name="connsiteX10" fmla="*/ 10000 w 10075"/>
              <a:gd name="connsiteY10" fmla="*/ 2244 h 10000"/>
              <a:gd name="connsiteX11" fmla="*/ 9776 w 10075"/>
              <a:gd name="connsiteY11" fmla="*/ 1220 h 10000"/>
              <a:gd name="connsiteX12" fmla="*/ 9453 w 10075"/>
              <a:gd name="connsiteY12" fmla="*/ 276 h 10000"/>
              <a:gd name="connsiteX13" fmla="*/ 9328 w 10075"/>
              <a:gd name="connsiteY13" fmla="*/ 0 h 10000"/>
              <a:gd name="connsiteX14" fmla="*/ 0 w 10075"/>
              <a:gd name="connsiteY14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6990 w 10075"/>
              <a:gd name="connsiteY4" fmla="*/ 8642 h 10000"/>
              <a:gd name="connsiteX5" fmla="*/ 7624 w 10075"/>
              <a:gd name="connsiteY5" fmla="*/ 8051 h 10000"/>
              <a:gd name="connsiteX6" fmla="*/ 8172 w 10075"/>
              <a:gd name="connsiteY6" fmla="*/ 7421 h 10000"/>
              <a:gd name="connsiteX7" fmla="*/ 8582 w 10075"/>
              <a:gd name="connsiteY7" fmla="*/ 6929 h 10000"/>
              <a:gd name="connsiteX8" fmla="*/ 9353 w 10075"/>
              <a:gd name="connsiteY8" fmla="*/ 5708 h 10000"/>
              <a:gd name="connsiteX9" fmla="*/ 9726 w 10075"/>
              <a:gd name="connsiteY9" fmla="*/ 4724 h 10000"/>
              <a:gd name="connsiteX10" fmla="*/ 10000 w 10075"/>
              <a:gd name="connsiteY10" fmla="*/ 3346 h 10000"/>
              <a:gd name="connsiteX11" fmla="*/ 10000 w 10075"/>
              <a:gd name="connsiteY11" fmla="*/ 2244 h 10000"/>
              <a:gd name="connsiteX12" fmla="*/ 9776 w 10075"/>
              <a:gd name="connsiteY12" fmla="*/ 1220 h 10000"/>
              <a:gd name="connsiteX13" fmla="*/ 9453 w 10075"/>
              <a:gd name="connsiteY13" fmla="*/ 276 h 10000"/>
              <a:gd name="connsiteX14" fmla="*/ 9328 w 10075"/>
              <a:gd name="connsiteY14" fmla="*/ 0 h 10000"/>
              <a:gd name="connsiteX15" fmla="*/ 0 w 10075"/>
              <a:gd name="connsiteY15" fmla="*/ 2874 h 10000"/>
              <a:gd name="connsiteX0" fmla="*/ 0 w 10075"/>
              <a:gd name="connsiteY0" fmla="*/ 2874 h 10000"/>
              <a:gd name="connsiteX1" fmla="*/ 4826 w 10075"/>
              <a:gd name="connsiteY1" fmla="*/ 10000 h 10000"/>
              <a:gd name="connsiteX2" fmla="*/ 5473 w 10075"/>
              <a:gd name="connsiteY2" fmla="*/ 9646 h 10000"/>
              <a:gd name="connsiteX3" fmla="*/ 6294 w 10075"/>
              <a:gd name="connsiteY3" fmla="*/ 9134 h 10000"/>
              <a:gd name="connsiteX4" fmla="*/ 6990 w 10075"/>
              <a:gd name="connsiteY4" fmla="*/ 8642 h 10000"/>
              <a:gd name="connsiteX5" fmla="*/ 7624 w 10075"/>
              <a:gd name="connsiteY5" fmla="*/ 8051 h 10000"/>
              <a:gd name="connsiteX6" fmla="*/ 8184 w 10075"/>
              <a:gd name="connsiteY6" fmla="*/ 7460 h 10000"/>
              <a:gd name="connsiteX7" fmla="*/ 8582 w 10075"/>
              <a:gd name="connsiteY7" fmla="*/ 6929 h 10000"/>
              <a:gd name="connsiteX8" fmla="*/ 9353 w 10075"/>
              <a:gd name="connsiteY8" fmla="*/ 5708 h 10000"/>
              <a:gd name="connsiteX9" fmla="*/ 9726 w 10075"/>
              <a:gd name="connsiteY9" fmla="*/ 4724 h 10000"/>
              <a:gd name="connsiteX10" fmla="*/ 10000 w 10075"/>
              <a:gd name="connsiteY10" fmla="*/ 3346 h 10000"/>
              <a:gd name="connsiteX11" fmla="*/ 10000 w 10075"/>
              <a:gd name="connsiteY11" fmla="*/ 2244 h 10000"/>
              <a:gd name="connsiteX12" fmla="*/ 9776 w 10075"/>
              <a:gd name="connsiteY12" fmla="*/ 1220 h 10000"/>
              <a:gd name="connsiteX13" fmla="*/ 9453 w 10075"/>
              <a:gd name="connsiteY13" fmla="*/ 276 h 10000"/>
              <a:gd name="connsiteX14" fmla="*/ 9328 w 10075"/>
              <a:gd name="connsiteY14" fmla="*/ 0 h 10000"/>
              <a:gd name="connsiteX15" fmla="*/ 0 w 10075"/>
              <a:gd name="connsiteY15" fmla="*/ 2874 h 10000"/>
              <a:gd name="connsiteX0" fmla="*/ 0 w 10063"/>
              <a:gd name="connsiteY0" fmla="*/ 2874 h 10000"/>
              <a:gd name="connsiteX1" fmla="*/ 4826 w 10063"/>
              <a:gd name="connsiteY1" fmla="*/ 10000 h 10000"/>
              <a:gd name="connsiteX2" fmla="*/ 5473 w 10063"/>
              <a:gd name="connsiteY2" fmla="*/ 9646 h 10000"/>
              <a:gd name="connsiteX3" fmla="*/ 6294 w 10063"/>
              <a:gd name="connsiteY3" fmla="*/ 9134 h 10000"/>
              <a:gd name="connsiteX4" fmla="*/ 6990 w 10063"/>
              <a:gd name="connsiteY4" fmla="*/ 8642 h 10000"/>
              <a:gd name="connsiteX5" fmla="*/ 7624 w 10063"/>
              <a:gd name="connsiteY5" fmla="*/ 8051 h 10000"/>
              <a:gd name="connsiteX6" fmla="*/ 8184 w 10063"/>
              <a:gd name="connsiteY6" fmla="*/ 7460 h 10000"/>
              <a:gd name="connsiteX7" fmla="*/ 8582 w 10063"/>
              <a:gd name="connsiteY7" fmla="*/ 6929 h 10000"/>
              <a:gd name="connsiteX8" fmla="*/ 9353 w 10063"/>
              <a:gd name="connsiteY8" fmla="*/ 5708 h 10000"/>
              <a:gd name="connsiteX9" fmla="*/ 9726 w 10063"/>
              <a:gd name="connsiteY9" fmla="*/ 4724 h 10000"/>
              <a:gd name="connsiteX10" fmla="*/ 10000 w 10063"/>
              <a:gd name="connsiteY10" fmla="*/ 3346 h 10000"/>
              <a:gd name="connsiteX11" fmla="*/ 10000 w 10063"/>
              <a:gd name="connsiteY11" fmla="*/ 2244 h 10000"/>
              <a:gd name="connsiteX12" fmla="*/ 9776 w 10063"/>
              <a:gd name="connsiteY12" fmla="*/ 1220 h 10000"/>
              <a:gd name="connsiteX13" fmla="*/ 9453 w 10063"/>
              <a:gd name="connsiteY13" fmla="*/ 276 h 10000"/>
              <a:gd name="connsiteX14" fmla="*/ 9328 w 10063"/>
              <a:gd name="connsiteY14" fmla="*/ 0 h 10000"/>
              <a:gd name="connsiteX15" fmla="*/ 0 w 10063"/>
              <a:gd name="connsiteY15" fmla="*/ 2874 h 10000"/>
              <a:gd name="connsiteX0" fmla="*/ 0 w 10063"/>
              <a:gd name="connsiteY0" fmla="*/ 2874 h 10000"/>
              <a:gd name="connsiteX1" fmla="*/ 4826 w 10063"/>
              <a:gd name="connsiteY1" fmla="*/ 10000 h 10000"/>
              <a:gd name="connsiteX2" fmla="*/ 5473 w 10063"/>
              <a:gd name="connsiteY2" fmla="*/ 9646 h 10000"/>
              <a:gd name="connsiteX3" fmla="*/ 6294 w 10063"/>
              <a:gd name="connsiteY3" fmla="*/ 9134 h 10000"/>
              <a:gd name="connsiteX4" fmla="*/ 6990 w 10063"/>
              <a:gd name="connsiteY4" fmla="*/ 8642 h 10000"/>
              <a:gd name="connsiteX5" fmla="*/ 7624 w 10063"/>
              <a:gd name="connsiteY5" fmla="*/ 8051 h 10000"/>
              <a:gd name="connsiteX6" fmla="*/ 8184 w 10063"/>
              <a:gd name="connsiteY6" fmla="*/ 7460 h 10000"/>
              <a:gd name="connsiteX7" fmla="*/ 8582 w 10063"/>
              <a:gd name="connsiteY7" fmla="*/ 6929 h 10000"/>
              <a:gd name="connsiteX8" fmla="*/ 9353 w 10063"/>
              <a:gd name="connsiteY8" fmla="*/ 5708 h 10000"/>
              <a:gd name="connsiteX9" fmla="*/ 9726 w 10063"/>
              <a:gd name="connsiteY9" fmla="*/ 4724 h 10000"/>
              <a:gd name="connsiteX10" fmla="*/ 9838 w 10063"/>
              <a:gd name="connsiteY10" fmla="*/ 3563 h 10000"/>
              <a:gd name="connsiteX11" fmla="*/ 10000 w 10063"/>
              <a:gd name="connsiteY11" fmla="*/ 2244 h 10000"/>
              <a:gd name="connsiteX12" fmla="*/ 9776 w 10063"/>
              <a:gd name="connsiteY12" fmla="*/ 1220 h 10000"/>
              <a:gd name="connsiteX13" fmla="*/ 9453 w 10063"/>
              <a:gd name="connsiteY13" fmla="*/ 276 h 10000"/>
              <a:gd name="connsiteX14" fmla="*/ 9328 w 10063"/>
              <a:gd name="connsiteY14" fmla="*/ 0 h 10000"/>
              <a:gd name="connsiteX15" fmla="*/ 0 w 10063"/>
              <a:gd name="connsiteY15" fmla="*/ 2874 h 10000"/>
              <a:gd name="connsiteX0" fmla="*/ 0 w 10063"/>
              <a:gd name="connsiteY0" fmla="*/ 2874 h 10000"/>
              <a:gd name="connsiteX1" fmla="*/ 4826 w 10063"/>
              <a:gd name="connsiteY1" fmla="*/ 10000 h 10000"/>
              <a:gd name="connsiteX2" fmla="*/ 5473 w 10063"/>
              <a:gd name="connsiteY2" fmla="*/ 9646 h 10000"/>
              <a:gd name="connsiteX3" fmla="*/ 6294 w 10063"/>
              <a:gd name="connsiteY3" fmla="*/ 9134 h 10000"/>
              <a:gd name="connsiteX4" fmla="*/ 6990 w 10063"/>
              <a:gd name="connsiteY4" fmla="*/ 8642 h 10000"/>
              <a:gd name="connsiteX5" fmla="*/ 7624 w 10063"/>
              <a:gd name="connsiteY5" fmla="*/ 8051 h 10000"/>
              <a:gd name="connsiteX6" fmla="*/ 8184 w 10063"/>
              <a:gd name="connsiteY6" fmla="*/ 7460 h 10000"/>
              <a:gd name="connsiteX7" fmla="*/ 8582 w 10063"/>
              <a:gd name="connsiteY7" fmla="*/ 6929 h 10000"/>
              <a:gd name="connsiteX8" fmla="*/ 9353 w 10063"/>
              <a:gd name="connsiteY8" fmla="*/ 5708 h 10000"/>
              <a:gd name="connsiteX9" fmla="*/ 9726 w 10063"/>
              <a:gd name="connsiteY9" fmla="*/ 4724 h 10000"/>
              <a:gd name="connsiteX10" fmla="*/ 9962 w 10063"/>
              <a:gd name="connsiteY10" fmla="*/ 3642 h 10000"/>
              <a:gd name="connsiteX11" fmla="*/ 10000 w 10063"/>
              <a:gd name="connsiteY11" fmla="*/ 2244 h 10000"/>
              <a:gd name="connsiteX12" fmla="*/ 9776 w 10063"/>
              <a:gd name="connsiteY12" fmla="*/ 1220 h 10000"/>
              <a:gd name="connsiteX13" fmla="*/ 9453 w 10063"/>
              <a:gd name="connsiteY13" fmla="*/ 276 h 10000"/>
              <a:gd name="connsiteX14" fmla="*/ 9328 w 10063"/>
              <a:gd name="connsiteY14" fmla="*/ 0 h 10000"/>
              <a:gd name="connsiteX15" fmla="*/ 0 w 10063"/>
              <a:gd name="connsiteY15" fmla="*/ 2874 h 10000"/>
              <a:gd name="connsiteX0" fmla="*/ 0 w 10012"/>
              <a:gd name="connsiteY0" fmla="*/ 2874 h 10000"/>
              <a:gd name="connsiteX1" fmla="*/ 4826 w 10012"/>
              <a:gd name="connsiteY1" fmla="*/ 10000 h 10000"/>
              <a:gd name="connsiteX2" fmla="*/ 5473 w 10012"/>
              <a:gd name="connsiteY2" fmla="*/ 9646 h 10000"/>
              <a:gd name="connsiteX3" fmla="*/ 6294 w 10012"/>
              <a:gd name="connsiteY3" fmla="*/ 9134 h 10000"/>
              <a:gd name="connsiteX4" fmla="*/ 6990 w 10012"/>
              <a:gd name="connsiteY4" fmla="*/ 8642 h 10000"/>
              <a:gd name="connsiteX5" fmla="*/ 7624 w 10012"/>
              <a:gd name="connsiteY5" fmla="*/ 8051 h 10000"/>
              <a:gd name="connsiteX6" fmla="*/ 8184 w 10012"/>
              <a:gd name="connsiteY6" fmla="*/ 7460 h 10000"/>
              <a:gd name="connsiteX7" fmla="*/ 8582 w 10012"/>
              <a:gd name="connsiteY7" fmla="*/ 6929 h 10000"/>
              <a:gd name="connsiteX8" fmla="*/ 9353 w 10012"/>
              <a:gd name="connsiteY8" fmla="*/ 5708 h 10000"/>
              <a:gd name="connsiteX9" fmla="*/ 9726 w 10012"/>
              <a:gd name="connsiteY9" fmla="*/ 4724 h 10000"/>
              <a:gd name="connsiteX10" fmla="*/ 9962 w 10012"/>
              <a:gd name="connsiteY10" fmla="*/ 3642 h 10000"/>
              <a:gd name="connsiteX11" fmla="*/ 10000 w 10012"/>
              <a:gd name="connsiteY11" fmla="*/ 2244 h 10000"/>
              <a:gd name="connsiteX12" fmla="*/ 9888 w 10012"/>
              <a:gd name="connsiteY12" fmla="*/ 1772 h 10000"/>
              <a:gd name="connsiteX13" fmla="*/ 9776 w 10012"/>
              <a:gd name="connsiteY13" fmla="*/ 1220 h 10000"/>
              <a:gd name="connsiteX14" fmla="*/ 9453 w 10012"/>
              <a:gd name="connsiteY14" fmla="*/ 276 h 10000"/>
              <a:gd name="connsiteX15" fmla="*/ 9328 w 10012"/>
              <a:gd name="connsiteY15" fmla="*/ 0 h 10000"/>
              <a:gd name="connsiteX16" fmla="*/ 0 w 10012"/>
              <a:gd name="connsiteY16" fmla="*/ 2874 h 10000"/>
              <a:gd name="connsiteX0" fmla="*/ 0 w 10008"/>
              <a:gd name="connsiteY0" fmla="*/ 2874 h 10000"/>
              <a:gd name="connsiteX1" fmla="*/ 4826 w 10008"/>
              <a:gd name="connsiteY1" fmla="*/ 10000 h 10000"/>
              <a:gd name="connsiteX2" fmla="*/ 5473 w 10008"/>
              <a:gd name="connsiteY2" fmla="*/ 9646 h 10000"/>
              <a:gd name="connsiteX3" fmla="*/ 6294 w 10008"/>
              <a:gd name="connsiteY3" fmla="*/ 9134 h 10000"/>
              <a:gd name="connsiteX4" fmla="*/ 6990 w 10008"/>
              <a:gd name="connsiteY4" fmla="*/ 8642 h 10000"/>
              <a:gd name="connsiteX5" fmla="*/ 7624 w 10008"/>
              <a:gd name="connsiteY5" fmla="*/ 8051 h 10000"/>
              <a:gd name="connsiteX6" fmla="*/ 8184 w 10008"/>
              <a:gd name="connsiteY6" fmla="*/ 7460 h 10000"/>
              <a:gd name="connsiteX7" fmla="*/ 8582 w 10008"/>
              <a:gd name="connsiteY7" fmla="*/ 6929 h 10000"/>
              <a:gd name="connsiteX8" fmla="*/ 9353 w 10008"/>
              <a:gd name="connsiteY8" fmla="*/ 5708 h 10000"/>
              <a:gd name="connsiteX9" fmla="*/ 9726 w 10008"/>
              <a:gd name="connsiteY9" fmla="*/ 4724 h 10000"/>
              <a:gd name="connsiteX10" fmla="*/ 9962 w 10008"/>
              <a:gd name="connsiteY10" fmla="*/ 3642 h 10000"/>
              <a:gd name="connsiteX11" fmla="*/ 10000 w 10008"/>
              <a:gd name="connsiteY11" fmla="*/ 2244 h 10000"/>
              <a:gd name="connsiteX12" fmla="*/ 9938 w 10008"/>
              <a:gd name="connsiteY12" fmla="*/ 1713 h 10000"/>
              <a:gd name="connsiteX13" fmla="*/ 9776 w 10008"/>
              <a:gd name="connsiteY13" fmla="*/ 1220 h 10000"/>
              <a:gd name="connsiteX14" fmla="*/ 9453 w 10008"/>
              <a:gd name="connsiteY14" fmla="*/ 276 h 10000"/>
              <a:gd name="connsiteX15" fmla="*/ 9328 w 10008"/>
              <a:gd name="connsiteY15" fmla="*/ 0 h 10000"/>
              <a:gd name="connsiteX16" fmla="*/ 0 w 10008"/>
              <a:gd name="connsiteY16" fmla="*/ 2874 h 10000"/>
              <a:gd name="connsiteX0" fmla="*/ 0 w 10008"/>
              <a:gd name="connsiteY0" fmla="*/ 2874 h 10000"/>
              <a:gd name="connsiteX1" fmla="*/ 4826 w 10008"/>
              <a:gd name="connsiteY1" fmla="*/ 10000 h 10000"/>
              <a:gd name="connsiteX2" fmla="*/ 5473 w 10008"/>
              <a:gd name="connsiteY2" fmla="*/ 9646 h 10000"/>
              <a:gd name="connsiteX3" fmla="*/ 6294 w 10008"/>
              <a:gd name="connsiteY3" fmla="*/ 9134 h 10000"/>
              <a:gd name="connsiteX4" fmla="*/ 6990 w 10008"/>
              <a:gd name="connsiteY4" fmla="*/ 8642 h 10000"/>
              <a:gd name="connsiteX5" fmla="*/ 7624 w 10008"/>
              <a:gd name="connsiteY5" fmla="*/ 8051 h 10000"/>
              <a:gd name="connsiteX6" fmla="*/ 8184 w 10008"/>
              <a:gd name="connsiteY6" fmla="*/ 7460 h 10000"/>
              <a:gd name="connsiteX7" fmla="*/ 8582 w 10008"/>
              <a:gd name="connsiteY7" fmla="*/ 6929 h 10000"/>
              <a:gd name="connsiteX8" fmla="*/ 9353 w 10008"/>
              <a:gd name="connsiteY8" fmla="*/ 5708 h 10000"/>
              <a:gd name="connsiteX9" fmla="*/ 9726 w 10008"/>
              <a:gd name="connsiteY9" fmla="*/ 4724 h 10000"/>
              <a:gd name="connsiteX10" fmla="*/ 9962 w 10008"/>
              <a:gd name="connsiteY10" fmla="*/ 3642 h 10000"/>
              <a:gd name="connsiteX11" fmla="*/ 10000 w 10008"/>
              <a:gd name="connsiteY11" fmla="*/ 2244 h 10000"/>
              <a:gd name="connsiteX12" fmla="*/ 9938 w 10008"/>
              <a:gd name="connsiteY12" fmla="*/ 1713 h 10000"/>
              <a:gd name="connsiteX13" fmla="*/ 9701 w 10008"/>
              <a:gd name="connsiteY13" fmla="*/ 885 h 10000"/>
              <a:gd name="connsiteX14" fmla="*/ 9453 w 10008"/>
              <a:gd name="connsiteY14" fmla="*/ 276 h 10000"/>
              <a:gd name="connsiteX15" fmla="*/ 9328 w 10008"/>
              <a:gd name="connsiteY15" fmla="*/ 0 h 10000"/>
              <a:gd name="connsiteX16" fmla="*/ 0 w 10008"/>
              <a:gd name="connsiteY16" fmla="*/ 2874 h 10000"/>
              <a:gd name="connsiteX0" fmla="*/ 0 w 10014"/>
              <a:gd name="connsiteY0" fmla="*/ 2874 h 10000"/>
              <a:gd name="connsiteX1" fmla="*/ 4826 w 10014"/>
              <a:gd name="connsiteY1" fmla="*/ 10000 h 10000"/>
              <a:gd name="connsiteX2" fmla="*/ 5473 w 10014"/>
              <a:gd name="connsiteY2" fmla="*/ 9646 h 10000"/>
              <a:gd name="connsiteX3" fmla="*/ 6294 w 10014"/>
              <a:gd name="connsiteY3" fmla="*/ 9134 h 10000"/>
              <a:gd name="connsiteX4" fmla="*/ 6990 w 10014"/>
              <a:gd name="connsiteY4" fmla="*/ 8642 h 10000"/>
              <a:gd name="connsiteX5" fmla="*/ 7624 w 10014"/>
              <a:gd name="connsiteY5" fmla="*/ 8051 h 10000"/>
              <a:gd name="connsiteX6" fmla="*/ 8184 w 10014"/>
              <a:gd name="connsiteY6" fmla="*/ 7460 h 10000"/>
              <a:gd name="connsiteX7" fmla="*/ 8582 w 10014"/>
              <a:gd name="connsiteY7" fmla="*/ 6929 h 10000"/>
              <a:gd name="connsiteX8" fmla="*/ 9353 w 10014"/>
              <a:gd name="connsiteY8" fmla="*/ 5708 h 10000"/>
              <a:gd name="connsiteX9" fmla="*/ 9726 w 10014"/>
              <a:gd name="connsiteY9" fmla="*/ 4724 h 10000"/>
              <a:gd name="connsiteX10" fmla="*/ 9962 w 10014"/>
              <a:gd name="connsiteY10" fmla="*/ 3642 h 10000"/>
              <a:gd name="connsiteX11" fmla="*/ 10000 w 10014"/>
              <a:gd name="connsiteY11" fmla="*/ 2244 h 10000"/>
              <a:gd name="connsiteX12" fmla="*/ 9876 w 10014"/>
              <a:gd name="connsiteY12" fmla="*/ 1457 h 10000"/>
              <a:gd name="connsiteX13" fmla="*/ 9701 w 10014"/>
              <a:gd name="connsiteY13" fmla="*/ 885 h 10000"/>
              <a:gd name="connsiteX14" fmla="*/ 9453 w 10014"/>
              <a:gd name="connsiteY14" fmla="*/ 276 h 10000"/>
              <a:gd name="connsiteX15" fmla="*/ 9328 w 10014"/>
              <a:gd name="connsiteY15" fmla="*/ 0 h 10000"/>
              <a:gd name="connsiteX16" fmla="*/ 0 w 10014"/>
              <a:gd name="connsiteY16" fmla="*/ 287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14" h="10000">
                <a:moveTo>
                  <a:pt x="0" y="2874"/>
                </a:moveTo>
                <a:lnTo>
                  <a:pt x="4826" y="10000"/>
                </a:lnTo>
                <a:lnTo>
                  <a:pt x="5473" y="9646"/>
                </a:lnTo>
                <a:lnTo>
                  <a:pt x="6294" y="9134"/>
                </a:lnTo>
                <a:cubicBezTo>
                  <a:pt x="6541" y="8957"/>
                  <a:pt x="6768" y="8822"/>
                  <a:pt x="6990" y="8642"/>
                </a:cubicBezTo>
                <a:cubicBezTo>
                  <a:pt x="7212" y="8462"/>
                  <a:pt x="7427" y="8255"/>
                  <a:pt x="7624" y="8051"/>
                </a:cubicBezTo>
                <a:lnTo>
                  <a:pt x="8184" y="7460"/>
                </a:lnTo>
                <a:lnTo>
                  <a:pt x="8582" y="6929"/>
                </a:lnTo>
                <a:cubicBezTo>
                  <a:pt x="8839" y="6522"/>
                  <a:pt x="9092" y="6233"/>
                  <a:pt x="9353" y="5708"/>
                </a:cubicBezTo>
                <a:cubicBezTo>
                  <a:pt x="9614" y="5183"/>
                  <a:pt x="9602" y="5052"/>
                  <a:pt x="9726" y="4724"/>
                </a:cubicBezTo>
                <a:cubicBezTo>
                  <a:pt x="9817" y="4265"/>
                  <a:pt x="9916" y="4055"/>
                  <a:pt x="9962" y="3642"/>
                </a:cubicBezTo>
                <a:cubicBezTo>
                  <a:pt x="10008" y="3229"/>
                  <a:pt x="10014" y="2608"/>
                  <a:pt x="10000" y="2244"/>
                </a:cubicBezTo>
                <a:cubicBezTo>
                  <a:pt x="9986" y="1880"/>
                  <a:pt x="9926" y="1683"/>
                  <a:pt x="9876" y="1457"/>
                </a:cubicBezTo>
                <a:cubicBezTo>
                  <a:pt x="9826" y="1231"/>
                  <a:pt x="9772" y="1082"/>
                  <a:pt x="9701" y="885"/>
                </a:cubicBezTo>
                <a:cubicBezTo>
                  <a:pt x="9631" y="688"/>
                  <a:pt x="9528" y="479"/>
                  <a:pt x="9453" y="276"/>
                </a:cubicBezTo>
                <a:cubicBezTo>
                  <a:pt x="9411" y="184"/>
                  <a:pt x="9370" y="92"/>
                  <a:pt x="9328" y="0"/>
                </a:cubicBezTo>
                <a:lnTo>
                  <a:pt x="0" y="2874"/>
                </a:lnTo>
                <a:close/>
              </a:path>
            </a:pathLst>
          </a:custGeom>
          <a:solidFill>
            <a:srgbClr val="FF9933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pic>
        <p:nvPicPr>
          <p:cNvPr id="9235" name="Picture 19" descr="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053" y="3446726"/>
            <a:ext cx="343616" cy="3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Freeform 39"/>
          <p:cNvSpPr>
            <a:spLocks/>
          </p:cNvSpPr>
          <p:nvPr/>
        </p:nvSpPr>
        <p:spPr bwMode="auto">
          <a:xfrm>
            <a:off x="1274763" y="3648076"/>
            <a:ext cx="4454525" cy="207963"/>
          </a:xfrm>
          <a:custGeom>
            <a:avLst/>
            <a:gdLst/>
            <a:ahLst/>
            <a:cxnLst>
              <a:cxn ang="0">
                <a:pos x="2806" y="126"/>
              </a:cxn>
              <a:cxn ang="0">
                <a:pos x="4" y="0"/>
              </a:cxn>
              <a:cxn ang="0">
                <a:pos x="0" y="29"/>
              </a:cxn>
              <a:cxn ang="0">
                <a:pos x="39" y="39"/>
              </a:cxn>
              <a:cxn ang="0">
                <a:pos x="61" y="56"/>
              </a:cxn>
              <a:cxn ang="0">
                <a:pos x="78" y="81"/>
              </a:cxn>
              <a:cxn ang="0">
                <a:pos x="88" y="105"/>
              </a:cxn>
              <a:cxn ang="0">
                <a:pos x="93" y="131"/>
              </a:cxn>
              <a:cxn ang="0">
                <a:pos x="2806" y="126"/>
              </a:cxn>
            </a:cxnLst>
            <a:rect l="0" t="0" r="r" b="b"/>
            <a:pathLst>
              <a:path w="2806" h="131">
                <a:moveTo>
                  <a:pt x="2806" y="126"/>
                </a:moveTo>
                <a:lnTo>
                  <a:pt x="4" y="0"/>
                </a:lnTo>
                <a:lnTo>
                  <a:pt x="0" y="29"/>
                </a:lnTo>
                <a:lnTo>
                  <a:pt x="39" y="39"/>
                </a:lnTo>
                <a:lnTo>
                  <a:pt x="61" y="56"/>
                </a:lnTo>
                <a:lnTo>
                  <a:pt x="78" y="81"/>
                </a:lnTo>
                <a:lnTo>
                  <a:pt x="88" y="105"/>
                </a:lnTo>
                <a:lnTo>
                  <a:pt x="93" y="131"/>
                </a:lnTo>
                <a:lnTo>
                  <a:pt x="2806" y="126"/>
                </a:lnTo>
                <a:close/>
              </a:path>
            </a:pathLst>
          </a:custGeom>
          <a:solidFill>
            <a:srgbClr val="FF9933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pic>
        <p:nvPicPr>
          <p:cNvPr id="9223" name="Picture 7" descr="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789" y="2478351"/>
            <a:ext cx="343616" cy="3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Freeform 38"/>
          <p:cNvSpPr>
            <a:spLocks/>
          </p:cNvSpPr>
          <p:nvPr/>
        </p:nvSpPr>
        <p:spPr bwMode="auto">
          <a:xfrm>
            <a:off x="3119438" y="2652713"/>
            <a:ext cx="2609850" cy="1190625"/>
          </a:xfrm>
          <a:custGeom>
            <a:avLst/>
            <a:gdLst/>
            <a:ahLst/>
            <a:cxnLst>
              <a:cxn ang="0">
                <a:pos x="480" y="0"/>
              </a:cxn>
              <a:cxn ang="0">
                <a:pos x="428" y="2"/>
              </a:cxn>
              <a:cxn ang="0">
                <a:pos x="366" y="11"/>
              </a:cxn>
              <a:cxn ang="0">
                <a:pos x="279" y="18"/>
              </a:cxn>
              <a:cxn ang="0">
                <a:pos x="206" y="27"/>
              </a:cxn>
              <a:cxn ang="0">
                <a:pos x="135" y="36"/>
              </a:cxn>
              <a:cxn ang="0">
                <a:pos x="72" y="47"/>
              </a:cxn>
              <a:cxn ang="0">
                <a:pos x="0" y="56"/>
              </a:cxn>
              <a:cxn ang="0">
                <a:pos x="120" y="111"/>
              </a:cxn>
              <a:cxn ang="0">
                <a:pos x="1644" y="750"/>
              </a:cxn>
              <a:cxn ang="0">
                <a:pos x="480" y="0"/>
              </a:cxn>
            </a:cxnLst>
            <a:rect l="0" t="0" r="r" b="b"/>
            <a:pathLst>
              <a:path w="1644" h="750">
                <a:moveTo>
                  <a:pt x="480" y="0"/>
                </a:moveTo>
                <a:lnTo>
                  <a:pt x="428" y="2"/>
                </a:lnTo>
                <a:lnTo>
                  <a:pt x="366" y="11"/>
                </a:lnTo>
                <a:lnTo>
                  <a:pt x="279" y="18"/>
                </a:lnTo>
                <a:lnTo>
                  <a:pt x="206" y="27"/>
                </a:lnTo>
                <a:lnTo>
                  <a:pt x="135" y="36"/>
                </a:lnTo>
                <a:lnTo>
                  <a:pt x="72" y="47"/>
                </a:lnTo>
                <a:lnTo>
                  <a:pt x="0" y="56"/>
                </a:lnTo>
                <a:lnTo>
                  <a:pt x="120" y="111"/>
                </a:lnTo>
                <a:lnTo>
                  <a:pt x="1644" y="750"/>
                </a:lnTo>
                <a:lnTo>
                  <a:pt x="480" y="0"/>
                </a:lnTo>
                <a:close/>
              </a:path>
            </a:pathLst>
          </a:custGeom>
          <a:solidFill>
            <a:srgbClr val="FF9933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 flipH="1" flipV="1">
            <a:off x="5721351" y="3841751"/>
            <a:ext cx="925513" cy="866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H="1" flipV="1">
            <a:off x="1293813" y="3644901"/>
            <a:ext cx="4430712" cy="206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3889375" y="2662239"/>
            <a:ext cx="1835150" cy="11858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3106739" y="2736850"/>
            <a:ext cx="2617787" cy="1111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42" name="Freeform 26"/>
          <p:cNvSpPr>
            <a:spLocks/>
          </p:cNvSpPr>
          <p:nvPr/>
        </p:nvSpPr>
        <p:spPr bwMode="auto">
          <a:xfrm>
            <a:off x="1428750" y="3848100"/>
            <a:ext cx="4300538" cy="14288"/>
          </a:xfrm>
          <a:custGeom>
            <a:avLst/>
            <a:gdLst/>
            <a:ahLst/>
            <a:cxnLst>
              <a:cxn ang="0">
                <a:pos x="2709" y="0"/>
              </a:cxn>
              <a:cxn ang="0">
                <a:pos x="0" y="9"/>
              </a:cxn>
            </a:cxnLst>
            <a:rect l="0" t="0" r="r" b="b"/>
            <a:pathLst>
              <a:path w="2709" h="9">
                <a:moveTo>
                  <a:pt x="270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266" name="WordArt 50"/>
          <p:cNvSpPr>
            <a:spLocks noChangeArrowheads="1" noChangeShapeType="1" noTextEdit="1"/>
          </p:cNvSpPr>
          <p:nvPr/>
        </p:nvSpPr>
        <p:spPr bwMode="auto">
          <a:xfrm>
            <a:off x="1674814" y="3668714"/>
            <a:ext cx="352425" cy="193675"/>
          </a:xfrm>
          <a:prstGeom prst="rect">
            <a:avLst/>
          </a:prstGeom>
        </p:spPr>
        <p:txBody>
          <a:bodyPr wrap="none" lIns="91430" tIns="45715" rIns="91430" bIns="45715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de-DE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</a:t>
            </a:r>
          </a:p>
        </p:txBody>
      </p:sp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9265" name="WordArt 49"/>
          <p:cNvSpPr>
            <a:spLocks noChangeArrowheads="1" noChangeShapeType="1" noTextEdit="1"/>
          </p:cNvSpPr>
          <p:nvPr/>
        </p:nvSpPr>
        <p:spPr bwMode="auto">
          <a:xfrm>
            <a:off x="3897314" y="2862264"/>
            <a:ext cx="352425" cy="193675"/>
          </a:xfrm>
          <a:prstGeom prst="rect">
            <a:avLst/>
          </a:prstGeom>
        </p:spPr>
        <p:txBody>
          <a:bodyPr wrap="none" lIns="91430" tIns="45715" rIns="91430" bIns="45715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de-DE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</a:t>
            </a:r>
          </a:p>
        </p:txBody>
      </p:sp>
      <p:sp>
        <p:nvSpPr>
          <p:cNvPr id="9264" name="WordArt 48"/>
          <p:cNvSpPr>
            <a:spLocks noChangeArrowheads="1" noChangeShapeType="1" noTextEdit="1"/>
          </p:cNvSpPr>
          <p:nvPr/>
        </p:nvSpPr>
        <p:spPr bwMode="auto">
          <a:xfrm>
            <a:off x="6691314" y="3922714"/>
            <a:ext cx="352425" cy="193675"/>
          </a:xfrm>
          <a:prstGeom prst="rect">
            <a:avLst/>
          </a:prstGeom>
        </p:spPr>
        <p:txBody>
          <a:bodyPr wrap="none" lIns="91430" tIns="45715" rIns="91430" bIns="45715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de-DE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</a:t>
            </a:r>
          </a:p>
        </p:txBody>
      </p:sp>
      <p:sp>
        <p:nvSpPr>
          <p:cNvPr id="9229" name="Oval 13"/>
          <p:cNvSpPr>
            <a:spLocks noChangeAspect="1" noChangeArrowheads="1"/>
          </p:cNvSpPr>
          <p:nvPr/>
        </p:nvSpPr>
        <p:spPr bwMode="auto">
          <a:xfrm>
            <a:off x="5564188" y="3671889"/>
            <a:ext cx="328612" cy="327025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1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2. Keplergesetz</a:t>
            </a:r>
          </a:p>
        </p:txBody>
      </p:sp>
      <p:sp>
        <p:nvSpPr>
          <p:cNvPr id="24" name="Rechteck 23"/>
          <p:cNvSpPr/>
          <p:nvPr/>
        </p:nvSpPr>
        <p:spPr>
          <a:xfrm>
            <a:off x="7395882" y="6058845"/>
            <a:ext cx="1748119" cy="46165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Bild: NASA</a:t>
            </a:r>
          </a:p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Der von der Sonne zu einem Planeten gezogene Fahrstrahl überstreicht in gleichen Zeiten gleiche Flächen.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23 C -0.01181 0.00093 -0.02327 0.00232 -0.03455 0.00394 C -0.04584 0.00556 -0.05955 0.00787 -0.06789 0.00926 C -0.07622 0.01065 -0.08073 0.01181 -0.08507 0.01297 " pathEditMode="relative" ptsTypes="aaaA">
                                      <p:cBhvr>
                                        <p:cTn id="11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-0.00121 0.00463 -0.00243 0.00856 -0.00312 0.01412 C -0.00381 0.01967 -0.00451 0.03125 -0.00468 0.03472 " pathEditMode="relative" ptsTypes="aaA">
                                      <p:cBhvr>
                                        <p:cTn id="30" dur="2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C 0.00903 -0.00393 0.01805 -0.0081 0.02812 -0.01389 C 0.03819 -0.01967 0.05052 -0.02662 0.06007 -0.03426 C 0.06962 -0.04189 0.07916 -0.05162 0.08559 -0.05926 C 0.09201 -0.06689 0.09479 -0.07245 0.09844 -0.07939 C 0.10208 -0.08634 0.10538 -0.09282 0.10729 -0.10115 C 0.1092 -0.10949 0.11024 -0.12037 0.10989 -0.12893 C 0.10955 -0.1375 0.10694 -0.14629 0.10503 -0.15324 C 0.10312 -0.16018 0.10035 -0.16597 0.09878 -0.1699 C 0.09722 -0.17384 0.09618 -0.17592 0.09514 -0.17777 " pathEditMode="relative" rAng="0" ptsTypes="aaaaaaaaaa">
                                      <p:cBhvr>
                                        <p:cTn id="49" dur="2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5" grpId="0" animBg="1"/>
      <p:bldP spid="9250" grpId="0" animBg="1"/>
      <p:bldP spid="9241" grpId="0" animBg="1"/>
      <p:bldP spid="9232" grpId="0" animBg="1"/>
      <p:bldP spid="9233" grpId="0" animBg="1"/>
      <p:bldP spid="9242" grpId="0" animBg="1"/>
      <p:bldP spid="9266" grpId="0" animBg="1"/>
      <p:bldP spid="9265" grpId="0" animBg="1"/>
      <p:bldP spid="92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690563" y="2971801"/>
            <a:ext cx="7991475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Beispiel: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Erde:		</a:t>
            </a:r>
            <a:r>
              <a:rPr lang="de-DE" dirty="0">
                <a:solidFill>
                  <a:srgbClr val="0066FF"/>
                </a:solidFill>
              </a:rPr>
              <a:t>A:</a:t>
            </a:r>
            <a:r>
              <a:rPr lang="de-DE" dirty="0">
                <a:solidFill>
                  <a:schemeClr val="bg1"/>
                </a:solidFill>
              </a:rPr>
              <a:t>    29,3 km/s = 105 480 km/h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		</a:t>
            </a:r>
            <a:r>
              <a:rPr lang="de-DE" dirty="0">
                <a:solidFill>
                  <a:srgbClr val="FF0000"/>
                </a:solidFill>
              </a:rPr>
              <a:t>P:</a:t>
            </a:r>
            <a:r>
              <a:rPr lang="de-DE" dirty="0">
                <a:solidFill>
                  <a:schemeClr val="bg1"/>
                </a:solidFill>
              </a:rPr>
              <a:t>    30,3 km/s = 109 080 km/h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Der von der Sonne zu einem Planeten gezogene Fahrstrahl überstreicht in gleichen Zeiten gleiche Flächen.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128407" y="3419476"/>
            <a:ext cx="1628581" cy="323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4105470" y="3826264"/>
            <a:ext cx="1688840" cy="323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2. Keplergesetz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343543" y="2147981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Das bedeutet letztlich, dass die Geschwindigkeit eines Planeten vom </a:t>
            </a:r>
            <a:r>
              <a:rPr lang="de-DE" dirty="0" smtClean="0">
                <a:solidFill>
                  <a:srgbClr val="0066FF"/>
                </a:solidFill>
              </a:rPr>
              <a:t>Aphel</a:t>
            </a:r>
            <a:r>
              <a:rPr lang="de-DE" dirty="0" smtClean="0">
                <a:solidFill>
                  <a:schemeClr val="bg1"/>
                </a:solidFill>
              </a:rPr>
              <a:t> bis zum </a:t>
            </a:r>
            <a:r>
              <a:rPr lang="de-DE" dirty="0" smtClean="0">
                <a:solidFill>
                  <a:srgbClr val="FF0000"/>
                </a:solidFill>
              </a:rPr>
              <a:t>Perihel</a:t>
            </a:r>
            <a:r>
              <a:rPr lang="de-DE" dirty="0" smtClean="0">
                <a:solidFill>
                  <a:schemeClr val="bg1"/>
                </a:solidFill>
              </a:rPr>
              <a:t> zunimmt und dort maximal ist.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Geschweifte Klammer rechts 8"/>
          <p:cNvSpPr/>
          <p:nvPr/>
        </p:nvSpPr>
        <p:spPr>
          <a:xfrm>
            <a:off x="5846671" y="3452530"/>
            <a:ext cx="152400" cy="690283"/>
          </a:xfrm>
          <a:prstGeom prst="rightBrace">
            <a:avLst>
              <a:gd name="adj1" fmla="val 30208"/>
              <a:gd name="adj2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086277" y="3607230"/>
            <a:ext cx="2394335" cy="3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pPr defTabSz="914116">
              <a:spcBef>
                <a:spcPct val="50000"/>
              </a:spcBef>
            </a:pPr>
            <a:r>
              <a:rPr lang="el-GR" dirty="0" smtClean="0">
                <a:solidFill>
                  <a:srgbClr val="FFFFFF"/>
                </a:solidFill>
              </a:rPr>
              <a:t>Δ</a:t>
            </a:r>
            <a:r>
              <a:rPr lang="de-DE" dirty="0" smtClean="0">
                <a:solidFill>
                  <a:srgbClr val="FFFFFF"/>
                </a:solidFill>
              </a:rPr>
              <a:t> v = 3 600 km/h !</a:t>
            </a:r>
            <a:endParaRPr lang="de-DE" baseline="-250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9" grpId="0" uiExpand="1" build="p"/>
      <p:bldP spid="15381" grpId="0" animBg="1"/>
      <p:bldP spid="15382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3. Keplergesetz</a:t>
            </a:r>
          </a:p>
        </p:txBody>
      </p:sp>
      <p:sp>
        <p:nvSpPr>
          <p:cNvPr id="22" name="Oval 5"/>
          <p:cNvSpPr>
            <a:spLocks noChangeAspect="1" noChangeArrowheads="1"/>
          </p:cNvSpPr>
          <p:nvPr/>
        </p:nvSpPr>
        <p:spPr bwMode="auto">
          <a:xfrm>
            <a:off x="6321425" y="3633789"/>
            <a:ext cx="420688" cy="420687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4289425" y="3844925"/>
            <a:ext cx="3352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 flipV="1">
            <a:off x="1993900" y="3448051"/>
            <a:ext cx="5949950" cy="16605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5" name="Oval 13"/>
          <p:cNvSpPr>
            <a:spLocks noChangeAspect="1" noChangeArrowheads="1"/>
          </p:cNvSpPr>
          <p:nvPr/>
        </p:nvSpPr>
        <p:spPr bwMode="auto">
          <a:xfrm>
            <a:off x="6475413" y="3786188"/>
            <a:ext cx="114300" cy="11271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6" name="Line 28"/>
          <p:cNvSpPr>
            <a:spLocks noChangeShapeType="1"/>
          </p:cNvSpPr>
          <p:nvPr/>
        </p:nvSpPr>
        <p:spPr bwMode="auto">
          <a:xfrm flipV="1">
            <a:off x="4286250" y="3833813"/>
            <a:ext cx="1666875" cy="3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7" name="Line 31"/>
          <p:cNvSpPr>
            <a:spLocks noChangeAspect="1" noChangeShapeType="1"/>
          </p:cNvSpPr>
          <p:nvPr/>
        </p:nvSpPr>
        <p:spPr bwMode="auto">
          <a:xfrm flipV="1">
            <a:off x="2005013" y="4287838"/>
            <a:ext cx="2965450" cy="8270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28" name="Text Box 37"/>
          <p:cNvSpPr txBox="1">
            <a:spLocks noChangeArrowheads="1"/>
          </p:cNvSpPr>
          <p:nvPr/>
        </p:nvSpPr>
        <p:spPr bwMode="auto">
          <a:xfrm>
            <a:off x="817564" y="2208214"/>
            <a:ext cx="873125" cy="147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de-DE" baseline="-25000" dirty="0">
                <a:solidFill>
                  <a:schemeClr val="bg1"/>
                </a:solidFill>
              </a:rPr>
              <a:t>1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de-DE" baseline="-25000" dirty="0">
                <a:solidFill>
                  <a:schemeClr val="bg1"/>
                </a:solidFill>
              </a:rPr>
              <a:t>2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9" name="Text Box 38"/>
          <p:cNvSpPr txBox="1">
            <a:spLocks noChangeArrowheads="1"/>
          </p:cNvSpPr>
          <p:nvPr/>
        </p:nvSpPr>
        <p:spPr bwMode="auto">
          <a:xfrm>
            <a:off x="1516064" y="2203450"/>
            <a:ext cx="873125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0000"/>
                </a:solidFill>
              </a:rPr>
              <a:t>a</a:t>
            </a:r>
            <a:r>
              <a:rPr lang="de-DE" baseline="-25000" dirty="0">
                <a:solidFill>
                  <a:srgbClr val="FF0000"/>
                </a:solidFill>
              </a:rPr>
              <a:t>1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0" name="Line 39"/>
          <p:cNvSpPr>
            <a:spLocks noChangeShapeType="1"/>
          </p:cNvSpPr>
          <p:nvPr/>
        </p:nvSpPr>
        <p:spPr bwMode="auto">
          <a:xfrm>
            <a:off x="822325" y="2608263"/>
            <a:ext cx="427038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1" name="Line 40"/>
          <p:cNvSpPr>
            <a:spLocks noChangeShapeType="1"/>
          </p:cNvSpPr>
          <p:nvPr/>
        </p:nvSpPr>
        <p:spPr bwMode="auto">
          <a:xfrm>
            <a:off x="1558926" y="2609850"/>
            <a:ext cx="39211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2" name="Text Box 41"/>
          <p:cNvSpPr txBox="1">
            <a:spLocks noChangeArrowheads="1"/>
          </p:cNvSpPr>
          <p:nvPr/>
        </p:nvSpPr>
        <p:spPr bwMode="auto">
          <a:xfrm>
            <a:off x="1243013" y="2425701"/>
            <a:ext cx="430212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33" name="Text Box 44"/>
          <p:cNvSpPr txBox="1">
            <a:spLocks noChangeArrowheads="1"/>
          </p:cNvSpPr>
          <p:nvPr/>
        </p:nvSpPr>
        <p:spPr bwMode="auto">
          <a:xfrm>
            <a:off x="5815013" y="2757489"/>
            <a:ext cx="61595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T</a:t>
            </a:r>
            <a:r>
              <a:rPr lang="de-DE" baseline="-25000" dirty="0" smtClean="0">
                <a:solidFill>
                  <a:schemeClr val="bg1"/>
                </a:solidFill>
              </a:rPr>
              <a:t>1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4" name="Text Box 45"/>
          <p:cNvSpPr txBox="1">
            <a:spLocks noChangeArrowheads="1"/>
          </p:cNvSpPr>
          <p:nvPr/>
        </p:nvSpPr>
        <p:spPr bwMode="auto">
          <a:xfrm>
            <a:off x="4002089" y="2840038"/>
            <a:ext cx="579243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T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5" name="Text Box 47"/>
          <p:cNvSpPr txBox="1">
            <a:spLocks noChangeArrowheads="1"/>
          </p:cNvSpPr>
          <p:nvPr/>
        </p:nvSpPr>
        <p:spPr bwMode="auto">
          <a:xfrm>
            <a:off x="4951413" y="3448050"/>
            <a:ext cx="873125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FF0000"/>
                </a:solidFill>
              </a:rPr>
              <a:t>a</a:t>
            </a:r>
            <a:r>
              <a:rPr lang="de-DE" baseline="-25000">
                <a:solidFill>
                  <a:srgbClr val="FF0000"/>
                </a:solidFill>
              </a:rPr>
              <a:t>1</a:t>
            </a:r>
            <a:endParaRPr lang="de-DE" baseline="30000"/>
          </a:p>
          <a:p>
            <a:pPr>
              <a:spcBef>
                <a:spcPct val="50000"/>
              </a:spcBef>
            </a:pPr>
            <a:r>
              <a:rPr lang="de-DE"/>
              <a:t>	</a:t>
            </a:r>
          </a:p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36" name="Text Box 48"/>
          <p:cNvSpPr txBox="1">
            <a:spLocks noChangeArrowheads="1"/>
          </p:cNvSpPr>
          <p:nvPr/>
        </p:nvSpPr>
        <p:spPr bwMode="auto">
          <a:xfrm>
            <a:off x="3055939" y="4314826"/>
            <a:ext cx="873125" cy="106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a</a:t>
            </a:r>
            <a:r>
              <a:rPr lang="de-DE" baseline="-25000">
                <a:solidFill>
                  <a:srgbClr val="0000FF"/>
                </a:solidFill>
              </a:rPr>
              <a:t>2</a:t>
            </a:r>
            <a:r>
              <a:rPr lang="de-DE"/>
              <a:t>	</a:t>
            </a:r>
          </a:p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37" name="Text Box 49"/>
          <p:cNvSpPr txBox="1">
            <a:spLocks noChangeArrowheads="1"/>
          </p:cNvSpPr>
          <p:nvPr/>
        </p:nvSpPr>
        <p:spPr bwMode="auto">
          <a:xfrm>
            <a:off x="1512888" y="2609850"/>
            <a:ext cx="873125" cy="106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0066FF"/>
                </a:solidFill>
              </a:rPr>
              <a:t>a</a:t>
            </a:r>
            <a:r>
              <a:rPr lang="de-DE" baseline="-25000" dirty="0">
                <a:solidFill>
                  <a:srgbClr val="0066FF"/>
                </a:solidFill>
              </a:rPr>
              <a:t>2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r>
              <a:rPr lang="de-DE" dirty="0">
                <a:solidFill>
                  <a:schemeClr val="bg1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9" name="Oval 19"/>
          <p:cNvSpPr>
            <a:spLocks noChangeArrowheads="1"/>
          </p:cNvSpPr>
          <p:nvPr/>
        </p:nvSpPr>
        <p:spPr bwMode="auto">
          <a:xfrm rot="-917604">
            <a:off x="1887539" y="2622550"/>
            <a:ext cx="6181725" cy="333375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4265613" y="2549526"/>
          <a:ext cx="400050" cy="333375"/>
        </p:xfrm>
        <a:graphic>
          <a:graphicData uri="http://schemas.openxmlformats.org/presentationml/2006/ole">
            <p:oleObj spid="_x0000_s51202" name="Bild" r:id="rId3" imgW="6949440" imgH="5401800" progId="Word.Picture.8">
              <p:embed/>
            </p:oleObj>
          </a:graphicData>
        </a:graphic>
      </p:graphicFrame>
      <p:sp>
        <p:nvSpPr>
          <p:cNvPr id="38" name="Rechteck 37"/>
          <p:cNvSpPr/>
          <p:nvPr/>
        </p:nvSpPr>
        <p:spPr>
          <a:xfrm>
            <a:off x="7395882" y="6058845"/>
            <a:ext cx="1748119" cy="46165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Bilder: NASA</a:t>
            </a:r>
          </a:p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14" name="Oval 4"/>
          <p:cNvSpPr>
            <a:spLocks noChangeArrowheads="1"/>
          </p:cNvSpPr>
          <p:nvPr/>
        </p:nvSpPr>
        <p:spPr bwMode="auto">
          <a:xfrm>
            <a:off x="4283075" y="2636839"/>
            <a:ext cx="3357563" cy="2411412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/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5844778" y="2555877"/>
            <a:ext cx="166471" cy="162921"/>
            <a:chOff x="4427" y="12420"/>
            <a:chExt cx="2240" cy="2206"/>
          </a:xfrm>
        </p:grpSpPr>
        <p:sp>
          <p:nvSpPr>
            <p:cNvPr id="17" name="AutoShape 8"/>
            <p:cNvSpPr>
              <a:spLocks noChangeAspect="1" noChangeArrowheads="1"/>
            </p:cNvSpPr>
            <p:nvPr/>
          </p:nvSpPr>
          <p:spPr bwMode="auto">
            <a:xfrm>
              <a:off x="4427" y="12420"/>
              <a:ext cx="2240" cy="2206"/>
            </a:xfrm>
            <a:custGeom>
              <a:avLst/>
              <a:gdLst>
                <a:gd name="G0" fmla="+- 1509 0 0"/>
                <a:gd name="G1" fmla="+- 21600 0 1509"/>
                <a:gd name="G2" fmla="+- 21600 0 150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09" y="10800"/>
                  </a:moveTo>
                  <a:cubicBezTo>
                    <a:pt x="1509" y="15931"/>
                    <a:pt x="5669" y="20091"/>
                    <a:pt x="10800" y="20091"/>
                  </a:cubicBezTo>
                  <a:cubicBezTo>
                    <a:pt x="15931" y="20091"/>
                    <a:pt x="20091" y="15931"/>
                    <a:pt x="20091" y="10800"/>
                  </a:cubicBezTo>
                  <a:cubicBezTo>
                    <a:pt x="20091" y="5669"/>
                    <a:pt x="15931" y="1509"/>
                    <a:pt x="10800" y="1509"/>
                  </a:cubicBezTo>
                  <a:cubicBezTo>
                    <a:pt x="5669" y="1509"/>
                    <a:pt x="1509" y="5669"/>
                    <a:pt x="1509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pic>
          <p:nvPicPr>
            <p:cNvPr id="16" name="Picture 7" descr="erd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46" y="12527"/>
              <a:ext cx="2072" cy="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Die Quadrate der Umlaufzeiten zweier Planeten verhalten sich wie die dritten Potenzen ihrer großen Halbachsen.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0139 C 0.10486 0.00139 0.1875 0.07917 0.1875 0.1757 C 0.1875 0.27107 0.10486 0.35 0.00364 0.35 C -0.09809 0.35024 -0.18021 0.2713 -0.18021 0.1757 C -0.18021 0.07963 -0.09792 0.00139 0.00312 0.00139 Z " pathEditMode="relative" rAng="0" ptsTypes="fffff">
                                      <p:cBhvr>
                                        <p:cTn id="6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208 C 0.18385 -0.06851 0.35347 -0.02013 0.37969 0.1088 C 0.40694 0.2375 0.28212 0.39607 0.10191 0.4632 C -0.07813 0.53172 -0.24584 0.48079 -0.27222 0.35209 C -0.29983 0.22315 -0.17587 0.06505 0.00399 -0.00208 Z " pathEditMode="relative" rAng="-935859" ptsTypes="fffff">
                                      <p:cBhvr>
                                        <p:cTn id="13" dur="5000" spd="-100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1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3. Keplergesetz</a:t>
            </a:r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709614" y="4013401"/>
            <a:ext cx="7991475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 smtClean="0">
                <a:solidFill>
                  <a:schemeClr val="bg1"/>
                </a:solidFill>
              </a:rPr>
              <a:t>a</a:t>
            </a:r>
            <a:r>
              <a:rPr lang="de-DE" baseline="-25000" dirty="0" err="1" smtClean="0">
                <a:solidFill>
                  <a:schemeClr val="bg1"/>
                </a:solidFill>
              </a:rPr>
              <a:t>E</a:t>
            </a:r>
            <a:r>
              <a:rPr lang="de-DE" dirty="0" smtClean="0">
                <a:solidFill>
                  <a:schemeClr val="bg1"/>
                </a:solidFill>
              </a:rPr>
              <a:t>  = </a:t>
            </a:r>
            <a:r>
              <a:rPr lang="de-DE" dirty="0">
                <a:solidFill>
                  <a:schemeClr val="bg1"/>
                </a:solidFill>
              </a:rPr>
              <a:t>149,6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· </a:t>
            </a:r>
            <a:r>
              <a:rPr lang="de-DE" dirty="0">
                <a:solidFill>
                  <a:schemeClr val="bg1"/>
                </a:solidFill>
              </a:rPr>
              <a:t>10</a:t>
            </a:r>
            <a:r>
              <a:rPr lang="de-DE" baseline="30000" dirty="0">
                <a:solidFill>
                  <a:schemeClr val="bg1"/>
                </a:solidFill>
              </a:rPr>
              <a:t>6 </a:t>
            </a:r>
            <a:r>
              <a:rPr lang="de-DE" dirty="0">
                <a:solidFill>
                  <a:schemeClr val="bg1"/>
                </a:solidFill>
              </a:rPr>
              <a:t>km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T</a:t>
            </a:r>
            <a:r>
              <a:rPr lang="de-DE" baseline="-25000" dirty="0" smtClean="0">
                <a:solidFill>
                  <a:schemeClr val="bg1"/>
                </a:solidFill>
              </a:rPr>
              <a:t>E</a:t>
            </a:r>
            <a:r>
              <a:rPr lang="de-DE" dirty="0" smtClean="0">
                <a:solidFill>
                  <a:schemeClr val="bg1"/>
                </a:solidFill>
              </a:rPr>
              <a:t>  = </a:t>
            </a:r>
            <a:r>
              <a:rPr lang="de-DE" dirty="0">
                <a:solidFill>
                  <a:schemeClr val="bg1"/>
                </a:solidFill>
              </a:rPr>
              <a:t>365 d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T</a:t>
            </a:r>
            <a:r>
              <a:rPr lang="de-DE" baseline="-25000" dirty="0" smtClean="0">
                <a:solidFill>
                  <a:schemeClr val="bg1"/>
                </a:solidFill>
              </a:rPr>
              <a:t>V</a:t>
            </a:r>
            <a:r>
              <a:rPr lang="de-DE" dirty="0" smtClean="0">
                <a:solidFill>
                  <a:schemeClr val="bg1"/>
                </a:solidFill>
              </a:rPr>
              <a:t>  = </a:t>
            </a:r>
            <a:r>
              <a:rPr lang="de-DE" dirty="0">
                <a:solidFill>
                  <a:schemeClr val="bg1"/>
                </a:solidFill>
              </a:rPr>
              <a:t>0,62 a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343544" y="1412875"/>
            <a:ext cx="799147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Die Quadrate der Umlaufzeiten zweier Planeten verhalten sich wie die dritten Potenzen ihrer großen Halbachsen.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3073314" y="2432050"/>
            <a:ext cx="873125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 smtClean="0">
                <a:solidFill>
                  <a:schemeClr val="bg1"/>
                </a:solidFill>
              </a:rPr>
              <a:t>a</a:t>
            </a:r>
            <a:r>
              <a:rPr lang="de-DE" baseline="-25000" dirty="0" err="1" smtClean="0">
                <a:solidFill>
                  <a:schemeClr val="bg1"/>
                </a:solidFill>
              </a:rPr>
              <a:t>P</a:t>
            </a:r>
            <a:r>
              <a:rPr lang="de-DE" baseline="-25000" dirty="0" smtClean="0">
                <a:solidFill>
                  <a:schemeClr val="bg1"/>
                </a:solidFill>
              </a:rPr>
              <a:t>   </a:t>
            </a:r>
            <a:r>
              <a:rPr lang="de-DE" dirty="0" smtClean="0">
                <a:solidFill>
                  <a:schemeClr val="bg1"/>
                </a:solidFill>
              </a:rPr>
              <a:t>=</a:t>
            </a: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728951" y="2228850"/>
            <a:ext cx="2236788" cy="784226"/>
            <a:chOff x="2202" y="1404"/>
            <a:chExt cx="1409" cy="494"/>
          </a:xfrm>
        </p:grpSpPr>
        <p:grpSp>
          <p:nvGrpSpPr>
            <p:cNvPr id="43" name="Group 9"/>
            <p:cNvGrpSpPr>
              <a:grpSpLocks/>
            </p:cNvGrpSpPr>
            <p:nvPr/>
          </p:nvGrpSpPr>
          <p:grpSpPr bwMode="auto">
            <a:xfrm>
              <a:off x="2442" y="1404"/>
              <a:ext cx="550" cy="494"/>
              <a:chOff x="955" y="3321"/>
              <a:chExt cx="550" cy="494"/>
            </a:xfrm>
          </p:grpSpPr>
          <p:sp>
            <p:nvSpPr>
              <p:cNvPr id="48" name="Text Box 10"/>
              <p:cNvSpPr txBox="1">
                <a:spLocks noChangeArrowheads="1"/>
              </p:cNvSpPr>
              <p:nvPr/>
            </p:nvSpPr>
            <p:spPr bwMode="auto">
              <a:xfrm>
                <a:off x="955" y="3321"/>
                <a:ext cx="550" cy="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>
                    <a:solidFill>
                      <a:schemeClr val="bg1"/>
                    </a:solidFill>
                  </a:rPr>
                  <a:t>T</a:t>
                </a:r>
                <a:r>
                  <a:rPr lang="de-DE" baseline="-25000">
                    <a:solidFill>
                      <a:schemeClr val="bg1"/>
                    </a:solidFill>
                  </a:rPr>
                  <a:t>P</a:t>
                </a:r>
                <a:r>
                  <a:rPr lang="de-DE" baseline="30000">
                    <a:solidFill>
                      <a:schemeClr val="bg1"/>
                    </a:solidFill>
                  </a:rPr>
                  <a:t>2</a:t>
                </a:r>
              </a:p>
              <a:p>
                <a:pPr>
                  <a:spcBef>
                    <a:spcPct val="50000"/>
                  </a:spcBef>
                </a:pPr>
                <a:r>
                  <a:rPr lang="de-DE">
                    <a:solidFill>
                      <a:schemeClr val="bg1"/>
                    </a:solidFill>
                  </a:rPr>
                  <a:t>T</a:t>
                </a:r>
                <a:r>
                  <a:rPr lang="de-DE" baseline="-25000">
                    <a:solidFill>
                      <a:schemeClr val="bg1"/>
                    </a:solidFill>
                  </a:rPr>
                  <a:t>E</a:t>
                </a:r>
                <a:r>
                  <a:rPr lang="de-DE" baseline="30000">
                    <a:solidFill>
                      <a:schemeClr val="bg1"/>
                    </a:solidFill>
                  </a:rPr>
                  <a:t>2</a:t>
                </a:r>
                <a:endParaRPr lang="de-DE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Line 11"/>
              <p:cNvSpPr>
                <a:spLocks noChangeShapeType="1"/>
              </p:cNvSpPr>
              <p:nvPr/>
            </p:nvSpPr>
            <p:spPr bwMode="auto">
              <a:xfrm>
                <a:off x="982" y="3577"/>
                <a:ext cx="443" cy="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2250" y="1434"/>
              <a:ext cx="742" cy="432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75" y="181"/>
                </a:cxn>
                <a:cxn ang="0">
                  <a:pos x="112" y="368"/>
                </a:cxn>
                <a:cxn ang="0">
                  <a:pos x="176" y="0"/>
                </a:cxn>
                <a:cxn ang="0">
                  <a:pos x="742" y="0"/>
                </a:cxn>
                <a:cxn ang="0">
                  <a:pos x="742" y="85"/>
                </a:cxn>
              </a:cxnLst>
              <a:rect l="0" t="0" r="r" b="b"/>
              <a:pathLst>
                <a:path w="742" h="368">
                  <a:moveTo>
                    <a:pt x="0" y="181"/>
                  </a:moveTo>
                  <a:lnTo>
                    <a:pt x="75" y="181"/>
                  </a:lnTo>
                  <a:lnTo>
                    <a:pt x="112" y="368"/>
                  </a:lnTo>
                  <a:lnTo>
                    <a:pt x="176" y="0"/>
                  </a:lnTo>
                  <a:lnTo>
                    <a:pt x="742" y="0"/>
                  </a:lnTo>
                  <a:lnTo>
                    <a:pt x="742" y="85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3061" y="1545"/>
              <a:ext cx="5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>
                  <a:solidFill>
                    <a:schemeClr val="bg1"/>
                  </a:solidFill>
                </a:rPr>
                <a:t>a</a:t>
              </a:r>
              <a:r>
                <a:rPr lang="de-DE" baseline="-25000">
                  <a:solidFill>
                    <a:schemeClr val="bg1"/>
                  </a:solidFill>
                </a:rPr>
                <a:t>E</a:t>
              </a:r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6" name="Oval 13"/>
            <p:cNvSpPr>
              <a:spLocks noChangeAspect="1" noChangeArrowheads="1"/>
            </p:cNvSpPr>
            <p:nvPr/>
          </p:nvSpPr>
          <p:spPr bwMode="auto">
            <a:xfrm>
              <a:off x="3020" y="1646"/>
              <a:ext cx="34" cy="3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2202" y="1428"/>
              <a:ext cx="25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0" name="Group 40"/>
          <p:cNvGrpSpPr>
            <a:grpSpLocks/>
          </p:cNvGrpSpPr>
          <p:nvPr/>
        </p:nvGrpSpPr>
        <p:grpSpPr bwMode="auto">
          <a:xfrm>
            <a:off x="798514" y="2203450"/>
            <a:ext cx="1571625" cy="788987"/>
            <a:chOff x="1229" y="1412"/>
            <a:chExt cx="990" cy="497"/>
          </a:xfrm>
        </p:grpSpPr>
        <p:sp>
          <p:nvSpPr>
            <p:cNvPr id="51" name="Text Box 41"/>
            <p:cNvSpPr txBox="1">
              <a:spLocks noChangeArrowheads="1"/>
            </p:cNvSpPr>
            <p:nvPr/>
          </p:nvSpPr>
          <p:spPr bwMode="auto">
            <a:xfrm>
              <a:off x="1229" y="1415"/>
              <a:ext cx="550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>
                  <a:solidFill>
                    <a:schemeClr val="bg1"/>
                  </a:solidFill>
                </a:rPr>
                <a:t>T</a:t>
              </a:r>
              <a:r>
                <a:rPr lang="de-DE" baseline="-25000">
                  <a:solidFill>
                    <a:schemeClr val="bg1"/>
                  </a:solidFill>
                </a:rPr>
                <a:t>P</a:t>
              </a:r>
              <a:r>
                <a:rPr lang="de-DE" baseline="30000">
                  <a:solidFill>
                    <a:schemeClr val="bg1"/>
                  </a:solidFill>
                </a:rPr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de-DE">
                  <a:solidFill>
                    <a:schemeClr val="bg1"/>
                  </a:solidFill>
                </a:rPr>
                <a:t>T</a:t>
              </a:r>
              <a:r>
                <a:rPr lang="de-DE" baseline="-25000">
                  <a:solidFill>
                    <a:schemeClr val="bg1"/>
                  </a:solidFill>
                </a:rPr>
                <a:t>E</a:t>
              </a:r>
              <a:r>
                <a:rPr lang="de-DE" baseline="30000">
                  <a:solidFill>
                    <a:schemeClr val="bg1"/>
                  </a:solidFill>
                </a:rPr>
                <a:t>2</a:t>
              </a:r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52" name="Text Box 42"/>
            <p:cNvSpPr txBox="1">
              <a:spLocks noChangeArrowheads="1"/>
            </p:cNvSpPr>
            <p:nvPr/>
          </p:nvSpPr>
          <p:spPr bwMode="auto">
            <a:xfrm>
              <a:off x="1669" y="1412"/>
              <a:ext cx="5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>
                  <a:solidFill>
                    <a:schemeClr val="bg1"/>
                  </a:solidFill>
                </a:rPr>
                <a:t>a</a:t>
              </a:r>
              <a:r>
                <a:rPr lang="de-DE" baseline="-25000">
                  <a:solidFill>
                    <a:schemeClr val="bg1"/>
                  </a:solidFill>
                </a:rPr>
                <a:t>P</a:t>
              </a:r>
              <a:r>
                <a:rPr lang="de-DE" baseline="300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3" name="Line 43"/>
            <p:cNvSpPr>
              <a:spLocks noChangeShapeType="1"/>
            </p:cNvSpPr>
            <p:nvPr/>
          </p:nvSpPr>
          <p:spPr bwMode="auto">
            <a:xfrm>
              <a:off x="1232" y="1667"/>
              <a:ext cx="269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54" name="Line 44"/>
            <p:cNvSpPr>
              <a:spLocks noChangeShapeType="1"/>
            </p:cNvSpPr>
            <p:nvPr/>
          </p:nvSpPr>
          <p:spPr bwMode="auto">
            <a:xfrm>
              <a:off x="1696" y="1668"/>
              <a:ext cx="2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55" name="Text Box 45"/>
            <p:cNvSpPr txBox="1">
              <a:spLocks noChangeArrowheads="1"/>
            </p:cNvSpPr>
            <p:nvPr/>
          </p:nvSpPr>
          <p:spPr bwMode="auto">
            <a:xfrm>
              <a:off x="1497" y="1552"/>
              <a:ext cx="2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dirty="0">
                  <a:solidFill>
                    <a:schemeClr val="bg1"/>
                  </a:solidFill>
                </a:rPr>
                <a:t>=</a:t>
              </a:r>
            </a:p>
          </p:txBody>
        </p:sp>
      </p:grpSp>
      <p:sp>
        <p:nvSpPr>
          <p:cNvPr id="57" name="Text Box 48"/>
          <p:cNvSpPr txBox="1">
            <a:spLocks noChangeArrowheads="1"/>
          </p:cNvSpPr>
          <p:nvPr/>
        </p:nvSpPr>
        <p:spPr bwMode="auto">
          <a:xfrm>
            <a:off x="3100970" y="4376774"/>
            <a:ext cx="873125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 smtClean="0">
                <a:solidFill>
                  <a:schemeClr val="bg1"/>
                </a:solidFill>
              </a:rPr>
              <a:t>a</a:t>
            </a:r>
            <a:r>
              <a:rPr lang="de-DE" baseline="-25000" dirty="0" err="1" smtClean="0">
                <a:solidFill>
                  <a:schemeClr val="bg1"/>
                </a:solidFill>
              </a:rPr>
              <a:t>V</a:t>
            </a:r>
            <a:r>
              <a:rPr lang="de-DE" baseline="-25000" dirty="0" smtClean="0">
                <a:solidFill>
                  <a:schemeClr val="bg1"/>
                </a:solidFill>
              </a:rPr>
              <a:t>   </a:t>
            </a:r>
            <a:r>
              <a:rPr lang="de-DE" dirty="0" smtClean="0">
                <a:solidFill>
                  <a:schemeClr val="bg1"/>
                </a:solidFill>
              </a:rPr>
              <a:t>=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8" name="Freeform 49"/>
          <p:cNvSpPr>
            <a:spLocks/>
          </p:cNvSpPr>
          <p:nvPr/>
        </p:nvSpPr>
        <p:spPr bwMode="auto">
          <a:xfrm>
            <a:off x="3832807" y="4218024"/>
            <a:ext cx="1406525" cy="688975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75" y="214"/>
              </a:cxn>
              <a:cxn ang="0">
                <a:pos x="112" y="434"/>
              </a:cxn>
              <a:cxn ang="0">
                <a:pos x="176" y="2"/>
              </a:cxn>
              <a:cxn ang="0">
                <a:pos x="886" y="0"/>
              </a:cxn>
              <a:cxn ang="0">
                <a:pos x="886" y="120"/>
              </a:cxn>
            </a:cxnLst>
            <a:rect l="0" t="0" r="r" b="b"/>
            <a:pathLst>
              <a:path w="886" h="434">
                <a:moveTo>
                  <a:pt x="0" y="214"/>
                </a:moveTo>
                <a:lnTo>
                  <a:pt x="75" y="214"/>
                </a:lnTo>
                <a:lnTo>
                  <a:pt x="112" y="434"/>
                </a:lnTo>
                <a:lnTo>
                  <a:pt x="176" y="2"/>
                </a:lnTo>
                <a:lnTo>
                  <a:pt x="886" y="0"/>
                </a:lnTo>
                <a:lnTo>
                  <a:pt x="886" y="120"/>
                </a:lnTo>
              </a:path>
            </a:pathLst>
          </a:custGeom>
          <a:noFill/>
          <a:ln w="19050" cmpd="sng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59" name="Text Box 51"/>
          <p:cNvSpPr txBox="1">
            <a:spLocks noChangeArrowheads="1"/>
          </p:cNvSpPr>
          <p:nvPr/>
        </p:nvSpPr>
        <p:spPr bwMode="auto">
          <a:xfrm>
            <a:off x="4137607" y="4173573"/>
            <a:ext cx="2749550" cy="78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(</a:t>
            </a:r>
            <a:r>
              <a:rPr lang="de-DE" dirty="0" smtClean="0">
                <a:solidFill>
                  <a:schemeClr val="bg1"/>
                </a:solidFill>
              </a:rPr>
              <a:t>0,62 a)</a:t>
            </a:r>
            <a:r>
              <a:rPr lang="de-DE" baseline="30000" dirty="0" smtClean="0">
                <a:solidFill>
                  <a:schemeClr val="bg1"/>
                </a:solidFill>
              </a:rPr>
              <a:t>2</a:t>
            </a:r>
            <a:endParaRPr lang="de-DE" baseline="300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  (1a)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0" name="Line 52"/>
          <p:cNvSpPr>
            <a:spLocks noChangeShapeType="1"/>
          </p:cNvSpPr>
          <p:nvPr/>
        </p:nvSpPr>
        <p:spPr bwMode="auto">
          <a:xfrm>
            <a:off x="4272545" y="4579973"/>
            <a:ext cx="823912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61" name="Text Box 53"/>
          <p:cNvSpPr txBox="1">
            <a:spLocks noChangeArrowheads="1"/>
          </p:cNvSpPr>
          <p:nvPr/>
        </p:nvSpPr>
        <p:spPr bwMode="auto">
          <a:xfrm>
            <a:off x="5329821" y="4397411"/>
            <a:ext cx="1901825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1,49 </a:t>
            </a:r>
            <a:r>
              <a:rPr lang="en-US">
                <a:solidFill>
                  <a:schemeClr val="bg1"/>
                </a:solidFill>
              </a:rPr>
              <a:t>·10</a:t>
            </a:r>
            <a:r>
              <a:rPr lang="de-DE" baseline="30000">
                <a:solidFill>
                  <a:schemeClr val="bg1"/>
                </a:solidFill>
              </a:rPr>
              <a:t>8</a:t>
            </a:r>
            <a:r>
              <a:rPr lang="de-DE">
                <a:solidFill>
                  <a:schemeClr val="bg1"/>
                </a:solidFill>
              </a:rPr>
              <a:t> km</a:t>
            </a:r>
          </a:p>
        </p:txBody>
      </p:sp>
      <p:sp>
        <p:nvSpPr>
          <p:cNvPr id="62" name="Oval 54"/>
          <p:cNvSpPr>
            <a:spLocks noChangeAspect="1" noChangeArrowheads="1"/>
          </p:cNvSpPr>
          <p:nvPr/>
        </p:nvSpPr>
        <p:spPr bwMode="auto">
          <a:xfrm>
            <a:off x="5274257" y="4548224"/>
            <a:ext cx="53975" cy="539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63" name="Text Box 55"/>
          <p:cNvSpPr txBox="1">
            <a:spLocks noChangeArrowheads="1"/>
          </p:cNvSpPr>
          <p:nvPr/>
        </p:nvSpPr>
        <p:spPr bwMode="auto">
          <a:xfrm>
            <a:off x="3756608" y="4211674"/>
            <a:ext cx="40005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4" name="Text Box 56"/>
          <p:cNvSpPr txBox="1">
            <a:spLocks noChangeArrowheads="1"/>
          </p:cNvSpPr>
          <p:nvPr/>
        </p:nvSpPr>
        <p:spPr bwMode="auto">
          <a:xfrm>
            <a:off x="3439337" y="5356261"/>
            <a:ext cx="394970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= 1,087 </a:t>
            </a:r>
            <a:r>
              <a:rPr lang="en-US" dirty="0">
                <a:solidFill>
                  <a:schemeClr val="bg1"/>
                </a:solidFill>
              </a:rPr>
              <a:t>·10</a:t>
            </a:r>
            <a:r>
              <a:rPr lang="de-DE" baseline="30000" dirty="0">
                <a:solidFill>
                  <a:schemeClr val="bg1"/>
                </a:solidFill>
              </a:rPr>
              <a:t>8</a:t>
            </a:r>
            <a:r>
              <a:rPr lang="de-DE" dirty="0">
                <a:solidFill>
                  <a:schemeClr val="bg1"/>
                </a:solidFill>
              </a:rPr>
              <a:t> km </a:t>
            </a:r>
            <a:r>
              <a:rPr lang="de-DE" dirty="0">
                <a:solidFill>
                  <a:schemeClr val="bg1"/>
                </a:solidFill>
                <a:cs typeface="Arial" charset="0"/>
              </a:rPr>
              <a:t>≈ 109 </a:t>
            </a:r>
            <a:r>
              <a:rPr lang="en-US" dirty="0">
                <a:solidFill>
                  <a:schemeClr val="bg1"/>
                </a:solidFill>
              </a:rPr>
              <a:t>Mio</a:t>
            </a:r>
            <a:r>
              <a:rPr lang="de-DE" dirty="0">
                <a:solidFill>
                  <a:schemeClr val="bg1"/>
                </a:solidFill>
              </a:rPr>
              <a:t> km</a:t>
            </a:r>
          </a:p>
        </p:txBody>
      </p:sp>
      <p:sp>
        <p:nvSpPr>
          <p:cNvPr id="65" name="Text Box 46"/>
          <p:cNvSpPr txBox="1">
            <a:spLocks noChangeArrowheads="1"/>
          </p:cNvSpPr>
          <p:nvPr/>
        </p:nvSpPr>
        <p:spPr bwMode="auto">
          <a:xfrm>
            <a:off x="1493838" y="2609851"/>
            <a:ext cx="873125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de-DE" baseline="-25000" dirty="0">
                <a:solidFill>
                  <a:schemeClr val="bg1"/>
                </a:solidFill>
              </a:rPr>
              <a:t>E</a:t>
            </a:r>
            <a:r>
              <a:rPr lang="de-DE" baseline="30000" dirty="0">
                <a:solidFill>
                  <a:schemeClr val="bg1"/>
                </a:solidFill>
              </a:rPr>
              <a:t>3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2" name="Geschweifte Klammer rechts 31"/>
          <p:cNvSpPr/>
          <p:nvPr/>
        </p:nvSpPr>
        <p:spPr>
          <a:xfrm>
            <a:off x="2909888" y="4086808"/>
            <a:ext cx="131892" cy="1054359"/>
          </a:xfrm>
          <a:prstGeom prst="rightBrace">
            <a:avLst>
              <a:gd name="adj1" fmla="val 29557"/>
              <a:gd name="adj2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206482" y="5374431"/>
            <a:ext cx="1483567" cy="4012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de-DE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343546" y="3609300"/>
            <a:ext cx="2668597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Beispiel Erde-Venus: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41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/>
      <p:bldP spid="32" grpId="0" animBg="1"/>
      <p:bldP spid="33" grpId="0" animBg="1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2"/>
          <p:cNvSpPr txBox="1">
            <a:spLocks/>
          </p:cNvSpPr>
          <p:nvPr/>
        </p:nvSpPr>
        <p:spPr>
          <a:xfrm>
            <a:off x="323411" y="548600"/>
            <a:ext cx="8435975" cy="769938"/>
          </a:xfrm>
          <a:prstGeom prst="rect">
            <a:avLst/>
          </a:prstGeom>
        </p:spPr>
        <p:txBody>
          <a:bodyPr lIns="91430" tIns="45715" rIns="91430" bIns="45715"/>
          <a:lstStyle/>
          <a:p>
            <a:pPr marL="342793" indent="-342793" defTabSz="914305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Keplergesetze in ihrer allgemeinen Form:</a:t>
            </a: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343544" y="1412876"/>
            <a:ext cx="5464660" cy="466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cap="small" dirty="0" smtClean="0">
                <a:solidFill>
                  <a:schemeClr val="bg1"/>
                </a:solidFill>
              </a:rPr>
              <a:t>1. Keplergesetz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Die Umlaufbahn eines Objekts im Weltall ist eine Ellipse.</a:t>
            </a:r>
          </a:p>
          <a:p>
            <a:pPr>
              <a:spcBef>
                <a:spcPts val="0"/>
              </a:spcBef>
            </a:pPr>
            <a:r>
              <a:rPr lang="de-DE" dirty="0" smtClean="0">
                <a:solidFill>
                  <a:schemeClr val="bg1"/>
                </a:solidFill>
              </a:rPr>
              <a:t>Das Schwerezentrum liegt in einem der Brennpunkte.</a:t>
            </a:r>
          </a:p>
          <a:p>
            <a:pPr>
              <a:spcBef>
                <a:spcPts val="0"/>
              </a:spcBef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de-DE" b="1" cap="small" dirty="0" smtClean="0">
                <a:solidFill>
                  <a:schemeClr val="bg1"/>
                </a:solidFill>
              </a:rPr>
              <a:t>2. Keplergesetz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Der zwischen Objekt und Schwerezentrum gezogene Fahrstrahl überstreicht in gleichen Zeiten gleiche Flächen.</a:t>
            </a:r>
          </a:p>
          <a:p>
            <a:pPr>
              <a:spcBef>
                <a:spcPts val="0"/>
              </a:spcBef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de-DE" b="1" cap="small" dirty="0" smtClean="0">
                <a:solidFill>
                  <a:schemeClr val="bg1"/>
                </a:solidFill>
              </a:rPr>
              <a:t>3. Keplergesetz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Die </a:t>
            </a:r>
            <a:r>
              <a:rPr lang="de-DE" dirty="0">
                <a:solidFill>
                  <a:schemeClr val="bg1"/>
                </a:solidFill>
              </a:rPr>
              <a:t>Quadrate der Umlaufzeiten zweier </a:t>
            </a:r>
            <a:r>
              <a:rPr lang="de-DE" dirty="0" smtClean="0">
                <a:solidFill>
                  <a:schemeClr val="bg1"/>
                </a:solidFill>
              </a:rPr>
              <a:t>Objekte </a:t>
            </a:r>
            <a:r>
              <a:rPr lang="de-DE" dirty="0">
                <a:solidFill>
                  <a:schemeClr val="bg1"/>
                </a:solidFill>
              </a:rPr>
              <a:t>verhalten sich wie die dritten Potenzen </a:t>
            </a:r>
            <a:r>
              <a:rPr lang="de-DE" dirty="0" smtClean="0">
                <a:solidFill>
                  <a:schemeClr val="bg1"/>
                </a:solidFill>
              </a:rPr>
              <a:t>der großen Halbachsen ihrer Bahnellipsen.</a:t>
            </a: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6408000" y="2095661"/>
            <a:ext cx="2340000" cy="870481"/>
            <a:chOff x="1158354" y="2636838"/>
            <a:chExt cx="6482284" cy="241141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258888" y="2636838"/>
              <a:ext cx="6381750" cy="241141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121275" y="3235325"/>
              <a:ext cx="1209675" cy="1209675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7" name="Group 6"/>
            <p:cNvGrpSpPr>
              <a:grpSpLocks noChangeAspect="1"/>
            </p:cNvGrpSpPr>
            <p:nvPr/>
          </p:nvGrpSpPr>
          <p:grpSpPr bwMode="auto">
            <a:xfrm>
              <a:off x="1158354" y="3395665"/>
              <a:ext cx="371477" cy="365429"/>
              <a:chOff x="4427" y="12420"/>
              <a:chExt cx="2240" cy="2206"/>
            </a:xfrm>
          </p:grpSpPr>
          <p:pic>
            <p:nvPicPr>
              <p:cNvPr id="8" name="Picture 7" descr="erd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46" y="12527"/>
                <a:ext cx="2072" cy="20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AutoShape 8"/>
              <p:cNvSpPr>
                <a:spLocks noChangeAspect="1" noChangeArrowheads="1"/>
              </p:cNvSpPr>
              <p:nvPr/>
            </p:nvSpPr>
            <p:spPr bwMode="auto">
              <a:xfrm>
                <a:off x="4427" y="12420"/>
                <a:ext cx="2240" cy="2206"/>
              </a:xfrm>
              <a:custGeom>
                <a:avLst/>
                <a:gdLst>
                  <a:gd name="G0" fmla="+- 1509 0 0"/>
                  <a:gd name="G1" fmla="+- 21600 0 1509"/>
                  <a:gd name="G2" fmla="+- 21600 0 150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09" y="10800"/>
                    </a:moveTo>
                    <a:cubicBezTo>
                      <a:pt x="1509" y="15931"/>
                      <a:pt x="5669" y="20091"/>
                      <a:pt x="10800" y="20091"/>
                    </a:cubicBezTo>
                    <a:cubicBezTo>
                      <a:pt x="15931" y="20091"/>
                      <a:pt x="20091" y="15931"/>
                      <a:pt x="20091" y="10800"/>
                    </a:cubicBezTo>
                    <a:cubicBezTo>
                      <a:pt x="20091" y="5669"/>
                      <a:pt x="15931" y="1509"/>
                      <a:pt x="10800" y="1509"/>
                    </a:cubicBezTo>
                    <a:cubicBezTo>
                      <a:pt x="5669" y="1509"/>
                      <a:pt x="1509" y="5669"/>
                      <a:pt x="1509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0" name="Oval 13"/>
            <p:cNvSpPr>
              <a:spLocks noChangeAspect="1" noChangeArrowheads="1"/>
            </p:cNvSpPr>
            <p:nvPr/>
          </p:nvSpPr>
          <p:spPr bwMode="auto">
            <a:xfrm>
              <a:off x="5564188" y="3671888"/>
              <a:ext cx="328612" cy="327025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6408000" y="3572547"/>
            <a:ext cx="2340000" cy="879828"/>
            <a:chOff x="1081027" y="2571851"/>
            <a:chExt cx="6586274" cy="2476399"/>
          </a:xfrm>
        </p:grpSpPr>
        <p:sp>
          <p:nvSpPr>
            <p:cNvPr id="13" name="Oval 4"/>
            <p:cNvSpPr>
              <a:spLocks noChangeArrowheads="1"/>
            </p:cNvSpPr>
            <p:nvPr/>
          </p:nvSpPr>
          <p:spPr bwMode="auto">
            <a:xfrm>
              <a:off x="1258888" y="2636838"/>
              <a:ext cx="6381750" cy="241141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pic>
          <p:nvPicPr>
            <p:cNvPr id="14" name="Picture 28" descr="er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23686" y="3317422"/>
              <a:ext cx="343615" cy="343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5121275" y="3235325"/>
              <a:ext cx="1209675" cy="1209675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40"/>
            <p:cNvSpPr>
              <a:spLocks/>
            </p:cNvSpPr>
            <p:nvPr/>
          </p:nvSpPr>
          <p:spPr bwMode="auto">
            <a:xfrm>
              <a:off x="5734051" y="3500438"/>
              <a:ext cx="1917206" cy="1209675"/>
            </a:xfrm>
            <a:custGeom>
              <a:avLst/>
              <a:gdLst>
                <a:gd name="connsiteX0" fmla="*/ 0 w 10000"/>
                <a:gd name="connsiteY0" fmla="*/ 2874 h 10000"/>
                <a:gd name="connsiteX1" fmla="*/ 4826 w 10000"/>
                <a:gd name="connsiteY1" fmla="*/ 10000 h 10000"/>
                <a:gd name="connsiteX2" fmla="*/ 5473 w 10000"/>
                <a:gd name="connsiteY2" fmla="*/ 9646 h 10000"/>
                <a:gd name="connsiteX3" fmla="*/ 6294 w 10000"/>
                <a:gd name="connsiteY3" fmla="*/ 9134 h 10000"/>
                <a:gd name="connsiteX4" fmla="*/ 7711 w 10000"/>
                <a:gd name="connsiteY4" fmla="*/ 7913 h 10000"/>
                <a:gd name="connsiteX5" fmla="*/ 8582 w 10000"/>
                <a:gd name="connsiteY5" fmla="*/ 6929 h 10000"/>
                <a:gd name="connsiteX6" fmla="*/ 9353 w 10000"/>
                <a:gd name="connsiteY6" fmla="*/ 5708 h 10000"/>
                <a:gd name="connsiteX7" fmla="*/ 9726 w 10000"/>
                <a:gd name="connsiteY7" fmla="*/ 4724 h 10000"/>
                <a:gd name="connsiteX8" fmla="*/ 10000 w 10000"/>
                <a:gd name="connsiteY8" fmla="*/ 3346 h 10000"/>
                <a:gd name="connsiteX9" fmla="*/ 10000 w 10000"/>
                <a:gd name="connsiteY9" fmla="*/ 2244 h 10000"/>
                <a:gd name="connsiteX10" fmla="*/ 9776 w 10000"/>
                <a:gd name="connsiteY10" fmla="*/ 1220 h 10000"/>
                <a:gd name="connsiteX11" fmla="*/ 9453 w 10000"/>
                <a:gd name="connsiteY11" fmla="*/ 276 h 10000"/>
                <a:gd name="connsiteX12" fmla="*/ 9328 w 10000"/>
                <a:gd name="connsiteY12" fmla="*/ 0 h 10000"/>
                <a:gd name="connsiteX13" fmla="*/ 0 w 10000"/>
                <a:gd name="connsiteY13" fmla="*/ 2874 h 10000"/>
                <a:gd name="connsiteX0" fmla="*/ 0 w 10000"/>
                <a:gd name="connsiteY0" fmla="*/ 2874 h 10000"/>
                <a:gd name="connsiteX1" fmla="*/ 4826 w 10000"/>
                <a:gd name="connsiteY1" fmla="*/ 10000 h 10000"/>
                <a:gd name="connsiteX2" fmla="*/ 5473 w 10000"/>
                <a:gd name="connsiteY2" fmla="*/ 9646 h 10000"/>
                <a:gd name="connsiteX3" fmla="*/ 6294 w 10000"/>
                <a:gd name="connsiteY3" fmla="*/ 9134 h 10000"/>
                <a:gd name="connsiteX4" fmla="*/ 7711 w 10000"/>
                <a:gd name="connsiteY4" fmla="*/ 7913 h 10000"/>
                <a:gd name="connsiteX5" fmla="*/ 8582 w 10000"/>
                <a:gd name="connsiteY5" fmla="*/ 6929 h 10000"/>
                <a:gd name="connsiteX6" fmla="*/ 9353 w 10000"/>
                <a:gd name="connsiteY6" fmla="*/ 5708 h 10000"/>
                <a:gd name="connsiteX7" fmla="*/ 9726 w 10000"/>
                <a:gd name="connsiteY7" fmla="*/ 4724 h 10000"/>
                <a:gd name="connsiteX8" fmla="*/ 10000 w 10000"/>
                <a:gd name="connsiteY8" fmla="*/ 3346 h 10000"/>
                <a:gd name="connsiteX9" fmla="*/ 10000 w 10000"/>
                <a:gd name="connsiteY9" fmla="*/ 2244 h 10000"/>
                <a:gd name="connsiteX10" fmla="*/ 9776 w 10000"/>
                <a:gd name="connsiteY10" fmla="*/ 1220 h 10000"/>
                <a:gd name="connsiteX11" fmla="*/ 9453 w 10000"/>
                <a:gd name="connsiteY11" fmla="*/ 276 h 10000"/>
                <a:gd name="connsiteX12" fmla="*/ 9328 w 10000"/>
                <a:gd name="connsiteY12" fmla="*/ 0 h 10000"/>
                <a:gd name="connsiteX13" fmla="*/ 0 w 10000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711 w 10075"/>
                <a:gd name="connsiteY4" fmla="*/ 7913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711 w 10075"/>
                <a:gd name="connsiteY4" fmla="*/ 7913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711 w 10075"/>
                <a:gd name="connsiteY4" fmla="*/ 7913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711 w 10075"/>
                <a:gd name="connsiteY4" fmla="*/ 7913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711 w 10075"/>
                <a:gd name="connsiteY4" fmla="*/ 7913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624 w 10075"/>
                <a:gd name="connsiteY4" fmla="*/ 8051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7624 w 10075"/>
                <a:gd name="connsiteY4" fmla="*/ 8051 h 10000"/>
                <a:gd name="connsiteX5" fmla="*/ 8582 w 10075"/>
                <a:gd name="connsiteY5" fmla="*/ 6929 h 10000"/>
                <a:gd name="connsiteX6" fmla="*/ 9353 w 10075"/>
                <a:gd name="connsiteY6" fmla="*/ 5708 h 10000"/>
                <a:gd name="connsiteX7" fmla="*/ 9726 w 10075"/>
                <a:gd name="connsiteY7" fmla="*/ 4724 h 10000"/>
                <a:gd name="connsiteX8" fmla="*/ 10000 w 10075"/>
                <a:gd name="connsiteY8" fmla="*/ 3346 h 10000"/>
                <a:gd name="connsiteX9" fmla="*/ 10000 w 10075"/>
                <a:gd name="connsiteY9" fmla="*/ 2244 h 10000"/>
                <a:gd name="connsiteX10" fmla="*/ 9776 w 10075"/>
                <a:gd name="connsiteY10" fmla="*/ 1220 h 10000"/>
                <a:gd name="connsiteX11" fmla="*/ 9453 w 10075"/>
                <a:gd name="connsiteY11" fmla="*/ 276 h 10000"/>
                <a:gd name="connsiteX12" fmla="*/ 9328 w 10075"/>
                <a:gd name="connsiteY12" fmla="*/ 0 h 10000"/>
                <a:gd name="connsiteX13" fmla="*/ 0 w 10075"/>
                <a:gd name="connsiteY13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6953 w 10075"/>
                <a:gd name="connsiteY4" fmla="*/ 8583 h 10000"/>
                <a:gd name="connsiteX5" fmla="*/ 7624 w 10075"/>
                <a:gd name="connsiteY5" fmla="*/ 8051 h 10000"/>
                <a:gd name="connsiteX6" fmla="*/ 8582 w 10075"/>
                <a:gd name="connsiteY6" fmla="*/ 6929 h 10000"/>
                <a:gd name="connsiteX7" fmla="*/ 9353 w 10075"/>
                <a:gd name="connsiteY7" fmla="*/ 5708 h 10000"/>
                <a:gd name="connsiteX8" fmla="*/ 9726 w 10075"/>
                <a:gd name="connsiteY8" fmla="*/ 4724 h 10000"/>
                <a:gd name="connsiteX9" fmla="*/ 10000 w 10075"/>
                <a:gd name="connsiteY9" fmla="*/ 3346 h 10000"/>
                <a:gd name="connsiteX10" fmla="*/ 10000 w 10075"/>
                <a:gd name="connsiteY10" fmla="*/ 2244 h 10000"/>
                <a:gd name="connsiteX11" fmla="*/ 9776 w 10075"/>
                <a:gd name="connsiteY11" fmla="*/ 1220 h 10000"/>
                <a:gd name="connsiteX12" fmla="*/ 9453 w 10075"/>
                <a:gd name="connsiteY12" fmla="*/ 276 h 10000"/>
                <a:gd name="connsiteX13" fmla="*/ 9328 w 10075"/>
                <a:gd name="connsiteY13" fmla="*/ 0 h 10000"/>
                <a:gd name="connsiteX14" fmla="*/ 0 w 10075"/>
                <a:gd name="connsiteY14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6990 w 10075"/>
                <a:gd name="connsiteY4" fmla="*/ 8642 h 10000"/>
                <a:gd name="connsiteX5" fmla="*/ 7624 w 10075"/>
                <a:gd name="connsiteY5" fmla="*/ 8051 h 10000"/>
                <a:gd name="connsiteX6" fmla="*/ 8582 w 10075"/>
                <a:gd name="connsiteY6" fmla="*/ 6929 h 10000"/>
                <a:gd name="connsiteX7" fmla="*/ 9353 w 10075"/>
                <a:gd name="connsiteY7" fmla="*/ 5708 h 10000"/>
                <a:gd name="connsiteX8" fmla="*/ 9726 w 10075"/>
                <a:gd name="connsiteY8" fmla="*/ 4724 h 10000"/>
                <a:gd name="connsiteX9" fmla="*/ 10000 w 10075"/>
                <a:gd name="connsiteY9" fmla="*/ 3346 h 10000"/>
                <a:gd name="connsiteX10" fmla="*/ 10000 w 10075"/>
                <a:gd name="connsiteY10" fmla="*/ 2244 h 10000"/>
                <a:gd name="connsiteX11" fmla="*/ 9776 w 10075"/>
                <a:gd name="connsiteY11" fmla="*/ 1220 h 10000"/>
                <a:gd name="connsiteX12" fmla="*/ 9453 w 10075"/>
                <a:gd name="connsiteY12" fmla="*/ 276 h 10000"/>
                <a:gd name="connsiteX13" fmla="*/ 9328 w 10075"/>
                <a:gd name="connsiteY13" fmla="*/ 0 h 10000"/>
                <a:gd name="connsiteX14" fmla="*/ 0 w 10075"/>
                <a:gd name="connsiteY14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6990 w 10075"/>
                <a:gd name="connsiteY4" fmla="*/ 8642 h 10000"/>
                <a:gd name="connsiteX5" fmla="*/ 7624 w 10075"/>
                <a:gd name="connsiteY5" fmla="*/ 8051 h 10000"/>
                <a:gd name="connsiteX6" fmla="*/ 8172 w 10075"/>
                <a:gd name="connsiteY6" fmla="*/ 7421 h 10000"/>
                <a:gd name="connsiteX7" fmla="*/ 8582 w 10075"/>
                <a:gd name="connsiteY7" fmla="*/ 6929 h 10000"/>
                <a:gd name="connsiteX8" fmla="*/ 9353 w 10075"/>
                <a:gd name="connsiteY8" fmla="*/ 5708 h 10000"/>
                <a:gd name="connsiteX9" fmla="*/ 9726 w 10075"/>
                <a:gd name="connsiteY9" fmla="*/ 4724 h 10000"/>
                <a:gd name="connsiteX10" fmla="*/ 10000 w 10075"/>
                <a:gd name="connsiteY10" fmla="*/ 3346 h 10000"/>
                <a:gd name="connsiteX11" fmla="*/ 10000 w 10075"/>
                <a:gd name="connsiteY11" fmla="*/ 2244 h 10000"/>
                <a:gd name="connsiteX12" fmla="*/ 9776 w 10075"/>
                <a:gd name="connsiteY12" fmla="*/ 1220 h 10000"/>
                <a:gd name="connsiteX13" fmla="*/ 9453 w 10075"/>
                <a:gd name="connsiteY13" fmla="*/ 276 h 10000"/>
                <a:gd name="connsiteX14" fmla="*/ 9328 w 10075"/>
                <a:gd name="connsiteY14" fmla="*/ 0 h 10000"/>
                <a:gd name="connsiteX15" fmla="*/ 0 w 10075"/>
                <a:gd name="connsiteY15" fmla="*/ 2874 h 10000"/>
                <a:gd name="connsiteX0" fmla="*/ 0 w 10075"/>
                <a:gd name="connsiteY0" fmla="*/ 2874 h 10000"/>
                <a:gd name="connsiteX1" fmla="*/ 4826 w 10075"/>
                <a:gd name="connsiteY1" fmla="*/ 10000 h 10000"/>
                <a:gd name="connsiteX2" fmla="*/ 5473 w 10075"/>
                <a:gd name="connsiteY2" fmla="*/ 9646 h 10000"/>
                <a:gd name="connsiteX3" fmla="*/ 6294 w 10075"/>
                <a:gd name="connsiteY3" fmla="*/ 9134 h 10000"/>
                <a:gd name="connsiteX4" fmla="*/ 6990 w 10075"/>
                <a:gd name="connsiteY4" fmla="*/ 8642 h 10000"/>
                <a:gd name="connsiteX5" fmla="*/ 7624 w 10075"/>
                <a:gd name="connsiteY5" fmla="*/ 8051 h 10000"/>
                <a:gd name="connsiteX6" fmla="*/ 8184 w 10075"/>
                <a:gd name="connsiteY6" fmla="*/ 7460 h 10000"/>
                <a:gd name="connsiteX7" fmla="*/ 8582 w 10075"/>
                <a:gd name="connsiteY7" fmla="*/ 6929 h 10000"/>
                <a:gd name="connsiteX8" fmla="*/ 9353 w 10075"/>
                <a:gd name="connsiteY8" fmla="*/ 5708 h 10000"/>
                <a:gd name="connsiteX9" fmla="*/ 9726 w 10075"/>
                <a:gd name="connsiteY9" fmla="*/ 4724 h 10000"/>
                <a:gd name="connsiteX10" fmla="*/ 10000 w 10075"/>
                <a:gd name="connsiteY10" fmla="*/ 3346 h 10000"/>
                <a:gd name="connsiteX11" fmla="*/ 10000 w 10075"/>
                <a:gd name="connsiteY11" fmla="*/ 2244 h 10000"/>
                <a:gd name="connsiteX12" fmla="*/ 9776 w 10075"/>
                <a:gd name="connsiteY12" fmla="*/ 1220 h 10000"/>
                <a:gd name="connsiteX13" fmla="*/ 9453 w 10075"/>
                <a:gd name="connsiteY13" fmla="*/ 276 h 10000"/>
                <a:gd name="connsiteX14" fmla="*/ 9328 w 10075"/>
                <a:gd name="connsiteY14" fmla="*/ 0 h 10000"/>
                <a:gd name="connsiteX15" fmla="*/ 0 w 10075"/>
                <a:gd name="connsiteY15" fmla="*/ 2874 h 10000"/>
                <a:gd name="connsiteX0" fmla="*/ 0 w 10063"/>
                <a:gd name="connsiteY0" fmla="*/ 2874 h 10000"/>
                <a:gd name="connsiteX1" fmla="*/ 4826 w 10063"/>
                <a:gd name="connsiteY1" fmla="*/ 10000 h 10000"/>
                <a:gd name="connsiteX2" fmla="*/ 5473 w 10063"/>
                <a:gd name="connsiteY2" fmla="*/ 9646 h 10000"/>
                <a:gd name="connsiteX3" fmla="*/ 6294 w 10063"/>
                <a:gd name="connsiteY3" fmla="*/ 9134 h 10000"/>
                <a:gd name="connsiteX4" fmla="*/ 6990 w 10063"/>
                <a:gd name="connsiteY4" fmla="*/ 8642 h 10000"/>
                <a:gd name="connsiteX5" fmla="*/ 7624 w 10063"/>
                <a:gd name="connsiteY5" fmla="*/ 8051 h 10000"/>
                <a:gd name="connsiteX6" fmla="*/ 8184 w 10063"/>
                <a:gd name="connsiteY6" fmla="*/ 7460 h 10000"/>
                <a:gd name="connsiteX7" fmla="*/ 8582 w 10063"/>
                <a:gd name="connsiteY7" fmla="*/ 6929 h 10000"/>
                <a:gd name="connsiteX8" fmla="*/ 9353 w 10063"/>
                <a:gd name="connsiteY8" fmla="*/ 5708 h 10000"/>
                <a:gd name="connsiteX9" fmla="*/ 9726 w 10063"/>
                <a:gd name="connsiteY9" fmla="*/ 4724 h 10000"/>
                <a:gd name="connsiteX10" fmla="*/ 10000 w 10063"/>
                <a:gd name="connsiteY10" fmla="*/ 3346 h 10000"/>
                <a:gd name="connsiteX11" fmla="*/ 10000 w 10063"/>
                <a:gd name="connsiteY11" fmla="*/ 2244 h 10000"/>
                <a:gd name="connsiteX12" fmla="*/ 9776 w 10063"/>
                <a:gd name="connsiteY12" fmla="*/ 1220 h 10000"/>
                <a:gd name="connsiteX13" fmla="*/ 9453 w 10063"/>
                <a:gd name="connsiteY13" fmla="*/ 276 h 10000"/>
                <a:gd name="connsiteX14" fmla="*/ 9328 w 10063"/>
                <a:gd name="connsiteY14" fmla="*/ 0 h 10000"/>
                <a:gd name="connsiteX15" fmla="*/ 0 w 10063"/>
                <a:gd name="connsiteY15" fmla="*/ 2874 h 10000"/>
                <a:gd name="connsiteX0" fmla="*/ 0 w 10063"/>
                <a:gd name="connsiteY0" fmla="*/ 2874 h 10000"/>
                <a:gd name="connsiteX1" fmla="*/ 4826 w 10063"/>
                <a:gd name="connsiteY1" fmla="*/ 10000 h 10000"/>
                <a:gd name="connsiteX2" fmla="*/ 5473 w 10063"/>
                <a:gd name="connsiteY2" fmla="*/ 9646 h 10000"/>
                <a:gd name="connsiteX3" fmla="*/ 6294 w 10063"/>
                <a:gd name="connsiteY3" fmla="*/ 9134 h 10000"/>
                <a:gd name="connsiteX4" fmla="*/ 6990 w 10063"/>
                <a:gd name="connsiteY4" fmla="*/ 8642 h 10000"/>
                <a:gd name="connsiteX5" fmla="*/ 7624 w 10063"/>
                <a:gd name="connsiteY5" fmla="*/ 8051 h 10000"/>
                <a:gd name="connsiteX6" fmla="*/ 8184 w 10063"/>
                <a:gd name="connsiteY6" fmla="*/ 7460 h 10000"/>
                <a:gd name="connsiteX7" fmla="*/ 8582 w 10063"/>
                <a:gd name="connsiteY7" fmla="*/ 6929 h 10000"/>
                <a:gd name="connsiteX8" fmla="*/ 9353 w 10063"/>
                <a:gd name="connsiteY8" fmla="*/ 5708 h 10000"/>
                <a:gd name="connsiteX9" fmla="*/ 9726 w 10063"/>
                <a:gd name="connsiteY9" fmla="*/ 4724 h 10000"/>
                <a:gd name="connsiteX10" fmla="*/ 9838 w 10063"/>
                <a:gd name="connsiteY10" fmla="*/ 3563 h 10000"/>
                <a:gd name="connsiteX11" fmla="*/ 10000 w 10063"/>
                <a:gd name="connsiteY11" fmla="*/ 2244 h 10000"/>
                <a:gd name="connsiteX12" fmla="*/ 9776 w 10063"/>
                <a:gd name="connsiteY12" fmla="*/ 1220 h 10000"/>
                <a:gd name="connsiteX13" fmla="*/ 9453 w 10063"/>
                <a:gd name="connsiteY13" fmla="*/ 276 h 10000"/>
                <a:gd name="connsiteX14" fmla="*/ 9328 w 10063"/>
                <a:gd name="connsiteY14" fmla="*/ 0 h 10000"/>
                <a:gd name="connsiteX15" fmla="*/ 0 w 10063"/>
                <a:gd name="connsiteY15" fmla="*/ 2874 h 10000"/>
                <a:gd name="connsiteX0" fmla="*/ 0 w 10063"/>
                <a:gd name="connsiteY0" fmla="*/ 2874 h 10000"/>
                <a:gd name="connsiteX1" fmla="*/ 4826 w 10063"/>
                <a:gd name="connsiteY1" fmla="*/ 10000 h 10000"/>
                <a:gd name="connsiteX2" fmla="*/ 5473 w 10063"/>
                <a:gd name="connsiteY2" fmla="*/ 9646 h 10000"/>
                <a:gd name="connsiteX3" fmla="*/ 6294 w 10063"/>
                <a:gd name="connsiteY3" fmla="*/ 9134 h 10000"/>
                <a:gd name="connsiteX4" fmla="*/ 6990 w 10063"/>
                <a:gd name="connsiteY4" fmla="*/ 8642 h 10000"/>
                <a:gd name="connsiteX5" fmla="*/ 7624 w 10063"/>
                <a:gd name="connsiteY5" fmla="*/ 8051 h 10000"/>
                <a:gd name="connsiteX6" fmla="*/ 8184 w 10063"/>
                <a:gd name="connsiteY6" fmla="*/ 7460 h 10000"/>
                <a:gd name="connsiteX7" fmla="*/ 8582 w 10063"/>
                <a:gd name="connsiteY7" fmla="*/ 6929 h 10000"/>
                <a:gd name="connsiteX8" fmla="*/ 9353 w 10063"/>
                <a:gd name="connsiteY8" fmla="*/ 5708 h 10000"/>
                <a:gd name="connsiteX9" fmla="*/ 9726 w 10063"/>
                <a:gd name="connsiteY9" fmla="*/ 4724 h 10000"/>
                <a:gd name="connsiteX10" fmla="*/ 9962 w 10063"/>
                <a:gd name="connsiteY10" fmla="*/ 3642 h 10000"/>
                <a:gd name="connsiteX11" fmla="*/ 10000 w 10063"/>
                <a:gd name="connsiteY11" fmla="*/ 2244 h 10000"/>
                <a:gd name="connsiteX12" fmla="*/ 9776 w 10063"/>
                <a:gd name="connsiteY12" fmla="*/ 1220 h 10000"/>
                <a:gd name="connsiteX13" fmla="*/ 9453 w 10063"/>
                <a:gd name="connsiteY13" fmla="*/ 276 h 10000"/>
                <a:gd name="connsiteX14" fmla="*/ 9328 w 10063"/>
                <a:gd name="connsiteY14" fmla="*/ 0 h 10000"/>
                <a:gd name="connsiteX15" fmla="*/ 0 w 10063"/>
                <a:gd name="connsiteY15" fmla="*/ 2874 h 10000"/>
                <a:gd name="connsiteX0" fmla="*/ 0 w 10012"/>
                <a:gd name="connsiteY0" fmla="*/ 2874 h 10000"/>
                <a:gd name="connsiteX1" fmla="*/ 4826 w 10012"/>
                <a:gd name="connsiteY1" fmla="*/ 10000 h 10000"/>
                <a:gd name="connsiteX2" fmla="*/ 5473 w 10012"/>
                <a:gd name="connsiteY2" fmla="*/ 9646 h 10000"/>
                <a:gd name="connsiteX3" fmla="*/ 6294 w 10012"/>
                <a:gd name="connsiteY3" fmla="*/ 9134 h 10000"/>
                <a:gd name="connsiteX4" fmla="*/ 6990 w 10012"/>
                <a:gd name="connsiteY4" fmla="*/ 8642 h 10000"/>
                <a:gd name="connsiteX5" fmla="*/ 7624 w 10012"/>
                <a:gd name="connsiteY5" fmla="*/ 8051 h 10000"/>
                <a:gd name="connsiteX6" fmla="*/ 8184 w 10012"/>
                <a:gd name="connsiteY6" fmla="*/ 7460 h 10000"/>
                <a:gd name="connsiteX7" fmla="*/ 8582 w 10012"/>
                <a:gd name="connsiteY7" fmla="*/ 6929 h 10000"/>
                <a:gd name="connsiteX8" fmla="*/ 9353 w 10012"/>
                <a:gd name="connsiteY8" fmla="*/ 5708 h 10000"/>
                <a:gd name="connsiteX9" fmla="*/ 9726 w 10012"/>
                <a:gd name="connsiteY9" fmla="*/ 4724 h 10000"/>
                <a:gd name="connsiteX10" fmla="*/ 9962 w 10012"/>
                <a:gd name="connsiteY10" fmla="*/ 3642 h 10000"/>
                <a:gd name="connsiteX11" fmla="*/ 10000 w 10012"/>
                <a:gd name="connsiteY11" fmla="*/ 2244 h 10000"/>
                <a:gd name="connsiteX12" fmla="*/ 9888 w 10012"/>
                <a:gd name="connsiteY12" fmla="*/ 1772 h 10000"/>
                <a:gd name="connsiteX13" fmla="*/ 9776 w 10012"/>
                <a:gd name="connsiteY13" fmla="*/ 1220 h 10000"/>
                <a:gd name="connsiteX14" fmla="*/ 9453 w 10012"/>
                <a:gd name="connsiteY14" fmla="*/ 276 h 10000"/>
                <a:gd name="connsiteX15" fmla="*/ 9328 w 10012"/>
                <a:gd name="connsiteY15" fmla="*/ 0 h 10000"/>
                <a:gd name="connsiteX16" fmla="*/ 0 w 10012"/>
                <a:gd name="connsiteY16" fmla="*/ 2874 h 10000"/>
                <a:gd name="connsiteX0" fmla="*/ 0 w 10008"/>
                <a:gd name="connsiteY0" fmla="*/ 2874 h 10000"/>
                <a:gd name="connsiteX1" fmla="*/ 4826 w 10008"/>
                <a:gd name="connsiteY1" fmla="*/ 10000 h 10000"/>
                <a:gd name="connsiteX2" fmla="*/ 5473 w 10008"/>
                <a:gd name="connsiteY2" fmla="*/ 9646 h 10000"/>
                <a:gd name="connsiteX3" fmla="*/ 6294 w 10008"/>
                <a:gd name="connsiteY3" fmla="*/ 9134 h 10000"/>
                <a:gd name="connsiteX4" fmla="*/ 6990 w 10008"/>
                <a:gd name="connsiteY4" fmla="*/ 8642 h 10000"/>
                <a:gd name="connsiteX5" fmla="*/ 7624 w 10008"/>
                <a:gd name="connsiteY5" fmla="*/ 8051 h 10000"/>
                <a:gd name="connsiteX6" fmla="*/ 8184 w 10008"/>
                <a:gd name="connsiteY6" fmla="*/ 7460 h 10000"/>
                <a:gd name="connsiteX7" fmla="*/ 8582 w 10008"/>
                <a:gd name="connsiteY7" fmla="*/ 6929 h 10000"/>
                <a:gd name="connsiteX8" fmla="*/ 9353 w 10008"/>
                <a:gd name="connsiteY8" fmla="*/ 5708 h 10000"/>
                <a:gd name="connsiteX9" fmla="*/ 9726 w 10008"/>
                <a:gd name="connsiteY9" fmla="*/ 4724 h 10000"/>
                <a:gd name="connsiteX10" fmla="*/ 9962 w 10008"/>
                <a:gd name="connsiteY10" fmla="*/ 3642 h 10000"/>
                <a:gd name="connsiteX11" fmla="*/ 10000 w 10008"/>
                <a:gd name="connsiteY11" fmla="*/ 2244 h 10000"/>
                <a:gd name="connsiteX12" fmla="*/ 9938 w 10008"/>
                <a:gd name="connsiteY12" fmla="*/ 1713 h 10000"/>
                <a:gd name="connsiteX13" fmla="*/ 9776 w 10008"/>
                <a:gd name="connsiteY13" fmla="*/ 1220 h 10000"/>
                <a:gd name="connsiteX14" fmla="*/ 9453 w 10008"/>
                <a:gd name="connsiteY14" fmla="*/ 276 h 10000"/>
                <a:gd name="connsiteX15" fmla="*/ 9328 w 10008"/>
                <a:gd name="connsiteY15" fmla="*/ 0 h 10000"/>
                <a:gd name="connsiteX16" fmla="*/ 0 w 10008"/>
                <a:gd name="connsiteY16" fmla="*/ 2874 h 10000"/>
                <a:gd name="connsiteX0" fmla="*/ 0 w 10008"/>
                <a:gd name="connsiteY0" fmla="*/ 2874 h 10000"/>
                <a:gd name="connsiteX1" fmla="*/ 4826 w 10008"/>
                <a:gd name="connsiteY1" fmla="*/ 10000 h 10000"/>
                <a:gd name="connsiteX2" fmla="*/ 5473 w 10008"/>
                <a:gd name="connsiteY2" fmla="*/ 9646 h 10000"/>
                <a:gd name="connsiteX3" fmla="*/ 6294 w 10008"/>
                <a:gd name="connsiteY3" fmla="*/ 9134 h 10000"/>
                <a:gd name="connsiteX4" fmla="*/ 6990 w 10008"/>
                <a:gd name="connsiteY4" fmla="*/ 8642 h 10000"/>
                <a:gd name="connsiteX5" fmla="*/ 7624 w 10008"/>
                <a:gd name="connsiteY5" fmla="*/ 8051 h 10000"/>
                <a:gd name="connsiteX6" fmla="*/ 8184 w 10008"/>
                <a:gd name="connsiteY6" fmla="*/ 7460 h 10000"/>
                <a:gd name="connsiteX7" fmla="*/ 8582 w 10008"/>
                <a:gd name="connsiteY7" fmla="*/ 6929 h 10000"/>
                <a:gd name="connsiteX8" fmla="*/ 9353 w 10008"/>
                <a:gd name="connsiteY8" fmla="*/ 5708 h 10000"/>
                <a:gd name="connsiteX9" fmla="*/ 9726 w 10008"/>
                <a:gd name="connsiteY9" fmla="*/ 4724 h 10000"/>
                <a:gd name="connsiteX10" fmla="*/ 9962 w 10008"/>
                <a:gd name="connsiteY10" fmla="*/ 3642 h 10000"/>
                <a:gd name="connsiteX11" fmla="*/ 10000 w 10008"/>
                <a:gd name="connsiteY11" fmla="*/ 2244 h 10000"/>
                <a:gd name="connsiteX12" fmla="*/ 9938 w 10008"/>
                <a:gd name="connsiteY12" fmla="*/ 1713 h 10000"/>
                <a:gd name="connsiteX13" fmla="*/ 9701 w 10008"/>
                <a:gd name="connsiteY13" fmla="*/ 885 h 10000"/>
                <a:gd name="connsiteX14" fmla="*/ 9453 w 10008"/>
                <a:gd name="connsiteY14" fmla="*/ 276 h 10000"/>
                <a:gd name="connsiteX15" fmla="*/ 9328 w 10008"/>
                <a:gd name="connsiteY15" fmla="*/ 0 h 10000"/>
                <a:gd name="connsiteX16" fmla="*/ 0 w 10008"/>
                <a:gd name="connsiteY16" fmla="*/ 2874 h 10000"/>
                <a:gd name="connsiteX0" fmla="*/ 0 w 10014"/>
                <a:gd name="connsiteY0" fmla="*/ 2874 h 10000"/>
                <a:gd name="connsiteX1" fmla="*/ 4826 w 10014"/>
                <a:gd name="connsiteY1" fmla="*/ 10000 h 10000"/>
                <a:gd name="connsiteX2" fmla="*/ 5473 w 10014"/>
                <a:gd name="connsiteY2" fmla="*/ 9646 h 10000"/>
                <a:gd name="connsiteX3" fmla="*/ 6294 w 10014"/>
                <a:gd name="connsiteY3" fmla="*/ 9134 h 10000"/>
                <a:gd name="connsiteX4" fmla="*/ 6990 w 10014"/>
                <a:gd name="connsiteY4" fmla="*/ 8642 h 10000"/>
                <a:gd name="connsiteX5" fmla="*/ 7624 w 10014"/>
                <a:gd name="connsiteY5" fmla="*/ 8051 h 10000"/>
                <a:gd name="connsiteX6" fmla="*/ 8184 w 10014"/>
                <a:gd name="connsiteY6" fmla="*/ 7460 h 10000"/>
                <a:gd name="connsiteX7" fmla="*/ 8582 w 10014"/>
                <a:gd name="connsiteY7" fmla="*/ 6929 h 10000"/>
                <a:gd name="connsiteX8" fmla="*/ 9353 w 10014"/>
                <a:gd name="connsiteY8" fmla="*/ 5708 h 10000"/>
                <a:gd name="connsiteX9" fmla="*/ 9726 w 10014"/>
                <a:gd name="connsiteY9" fmla="*/ 4724 h 10000"/>
                <a:gd name="connsiteX10" fmla="*/ 9962 w 10014"/>
                <a:gd name="connsiteY10" fmla="*/ 3642 h 10000"/>
                <a:gd name="connsiteX11" fmla="*/ 10000 w 10014"/>
                <a:gd name="connsiteY11" fmla="*/ 2244 h 10000"/>
                <a:gd name="connsiteX12" fmla="*/ 9876 w 10014"/>
                <a:gd name="connsiteY12" fmla="*/ 1457 h 10000"/>
                <a:gd name="connsiteX13" fmla="*/ 9701 w 10014"/>
                <a:gd name="connsiteY13" fmla="*/ 885 h 10000"/>
                <a:gd name="connsiteX14" fmla="*/ 9453 w 10014"/>
                <a:gd name="connsiteY14" fmla="*/ 276 h 10000"/>
                <a:gd name="connsiteX15" fmla="*/ 9328 w 10014"/>
                <a:gd name="connsiteY15" fmla="*/ 0 h 10000"/>
                <a:gd name="connsiteX16" fmla="*/ 0 w 10014"/>
                <a:gd name="connsiteY16" fmla="*/ 287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14" h="10000">
                  <a:moveTo>
                    <a:pt x="0" y="2874"/>
                  </a:moveTo>
                  <a:lnTo>
                    <a:pt x="4826" y="10000"/>
                  </a:lnTo>
                  <a:lnTo>
                    <a:pt x="5473" y="9646"/>
                  </a:lnTo>
                  <a:lnTo>
                    <a:pt x="6294" y="9134"/>
                  </a:lnTo>
                  <a:cubicBezTo>
                    <a:pt x="6541" y="8957"/>
                    <a:pt x="6768" y="8822"/>
                    <a:pt x="6990" y="8642"/>
                  </a:cubicBezTo>
                  <a:cubicBezTo>
                    <a:pt x="7212" y="8462"/>
                    <a:pt x="7427" y="8255"/>
                    <a:pt x="7624" y="8051"/>
                  </a:cubicBezTo>
                  <a:lnTo>
                    <a:pt x="8184" y="7460"/>
                  </a:lnTo>
                  <a:lnTo>
                    <a:pt x="8582" y="6929"/>
                  </a:lnTo>
                  <a:cubicBezTo>
                    <a:pt x="8839" y="6522"/>
                    <a:pt x="9092" y="6233"/>
                    <a:pt x="9353" y="5708"/>
                  </a:cubicBezTo>
                  <a:cubicBezTo>
                    <a:pt x="9614" y="5183"/>
                    <a:pt x="9602" y="5052"/>
                    <a:pt x="9726" y="4724"/>
                  </a:cubicBezTo>
                  <a:cubicBezTo>
                    <a:pt x="9817" y="4265"/>
                    <a:pt x="9916" y="4055"/>
                    <a:pt x="9962" y="3642"/>
                  </a:cubicBezTo>
                  <a:cubicBezTo>
                    <a:pt x="10008" y="3229"/>
                    <a:pt x="10014" y="2608"/>
                    <a:pt x="10000" y="2244"/>
                  </a:cubicBezTo>
                  <a:cubicBezTo>
                    <a:pt x="9986" y="1880"/>
                    <a:pt x="9926" y="1683"/>
                    <a:pt x="9876" y="1457"/>
                  </a:cubicBezTo>
                  <a:cubicBezTo>
                    <a:pt x="9826" y="1231"/>
                    <a:pt x="9772" y="1082"/>
                    <a:pt x="9701" y="885"/>
                  </a:cubicBezTo>
                  <a:cubicBezTo>
                    <a:pt x="9631" y="688"/>
                    <a:pt x="9528" y="479"/>
                    <a:pt x="9453" y="276"/>
                  </a:cubicBezTo>
                  <a:cubicBezTo>
                    <a:pt x="9411" y="184"/>
                    <a:pt x="9370" y="92"/>
                    <a:pt x="9328" y="0"/>
                  </a:cubicBezTo>
                  <a:lnTo>
                    <a:pt x="0" y="2874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pic>
          <p:nvPicPr>
            <p:cNvPr id="17" name="Picture 19" descr="er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027" y="3684948"/>
              <a:ext cx="343616" cy="343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1274763" y="3648075"/>
              <a:ext cx="4454525" cy="207963"/>
            </a:xfrm>
            <a:custGeom>
              <a:avLst/>
              <a:gdLst/>
              <a:ahLst/>
              <a:cxnLst>
                <a:cxn ang="0">
                  <a:pos x="2806" y="126"/>
                </a:cxn>
                <a:cxn ang="0">
                  <a:pos x="4" y="0"/>
                </a:cxn>
                <a:cxn ang="0">
                  <a:pos x="0" y="29"/>
                </a:cxn>
                <a:cxn ang="0">
                  <a:pos x="39" y="39"/>
                </a:cxn>
                <a:cxn ang="0">
                  <a:pos x="61" y="56"/>
                </a:cxn>
                <a:cxn ang="0">
                  <a:pos x="78" y="81"/>
                </a:cxn>
                <a:cxn ang="0">
                  <a:pos x="88" y="105"/>
                </a:cxn>
                <a:cxn ang="0">
                  <a:pos x="93" y="131"/>
                </a:cxn>
                <a:cxn ang="0">
                  <a:pos x="2806" y="126"/>
                </a:cxn>
              </a:cxnLst>
              <a:rect l="0" t="0" r="r" b="b"/>
              <a:pathLst>
                <a:path w="2806" h="131">
                  <a:moveTo>
                    <a:pt x="2806" y="126"/>
                  </a:moveTo>
                  <a:lnTo>
                    <a:pt x="4" y="0"/>
                  </a:lnTo>
                  <a:lnTo>
                    <a:pt x="0" y="29"/>
                  </a:lnTo>
                  <a:lnTo>
                    <a:pt x="39" y="39"/>
                  </a:lnTo>
                  <a:lnTo>
                    <a:pt x="61" y="56"/>
                  </a:lnTo>
                  <a:lnTo>
                    <a:pt x="78" y="81"/>
                  </a:lnTo>
                  <a:lnTo>
                    <a:pt x="88" y="105"/>
                  </a:lnTo>
                  <a:lnTo>
                    <a:pt x="93" y="131"/>
                  </a:lnTo>
                  <a:lnTo>
                    <a:pt x="2806" y="126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pic>
          <p:nvPicPr>
            <p:cNvPr id="19" name="Picture 7" descr="er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37100" y="2571851"/>
              <a:ext cx="343616" cy="343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Freeform 38"/>
            <p:cNvSpPr>
              <a:spLocks/>
            </p:cNvSpPr>
            <p:nvPr/>
          </p:nvSpPr>
          <p:spPr bwMode="auto">
            <a:xfrm>
              <a:off x="3119438" y="2652713"/>
              <a:ext cx="2609850" cy="1190625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428" y="2"/>
                </a:cxn>
                <a:cxn ang="0">
                  <a:pos x="366" y="11"/>
                </a:cxn>
                <a:cxn ang="0">
                  <a:pos x="279" y="18"/>
                </a:cxn>
                <a:cxn ang="0">
                  <a:pos x="206" y="27"/>
                </a:cxn>
                <a:cxn ang="0">
                  <a:pos x="135" y="36"/>
                </a:cxn>
                <a:cxn ang="0">
                  <a:pos x="72" y="47"/>
                </a:cxn>
                <a:cxn ang="0">
                  <a:pos x="0" y="56"/>
                </a:cxn>
                <a:cxn ang="0">
                  <a:pos x="120" y="111"/>
                </a:cxn>
                <a:cxn ang="0">
                  <a:pos x="1644" y="750"/>
                </a:cxn>
                <a:cxn ang="0">
                  <a:pos x="480" y="0"/>
                </a:cxn>
              </a:cxnLst>
              <a:rect l="0" t="0" r="r" b="b"/>
              <a:pathLst>
                <a:path w="1644" h="750">
                  <a:moveTo>
                    <a:pt x="480" y="0"/>
                  </a:moveTo>
                  <a:lnTo>
                    <a:pt x="428" y="2"/>
                  </a:lnTo>
                  <a:lnTo>
                    <a:pt x="366" y="11"/>
                  </a:lnTo>
                  <a:lnTo>
                    <a:pt x="279" y="18"/>
                  </a:lnTo>
                  <a:lnTo>
                    <a:pt x="206" y="27"/>
                  </a:lnTo>
                  <a:lnTo>
                    <a:pt x="135" y="36"/>
                  </a:lnTo>
                  <a:lnTo>
                    <a:pt x="72" y="47"/>
                  </a:lnTo>
                  <a:lnTo>
                    <a:pt x="0" y="56"/>
                  </a:lnTo>
                  <a:lnTo>
                    <a:pt x="120" y="111"/>
                  </a:lnTo>
                  <a:lnTo>
                    <a:pt x="1644" y="75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1674813" y="3668713"/>
              <a:ext cx="352425" cy="1936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30690"/>
                </a:avLst>
              </a:prstTxWarp>
            </a:bodyPr>
            <a:lstStyle/>
            <a:p>
              <a:pPr algn="ctr"/>
              <a:r>
                <a:rPr lang="de-DE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 Black"/>
                </a:rPr>
                <a:t>A</a:t>
              </a:r>
            </a:p>
          </p:txBody>
        </p:sp>
        <p:sp>
          <p:nvSpPr>
            <p:cNvPr id="27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97313" y="2862263"/>
              <a:ext cx="352425" cy="1936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30690"/>
                </a:avLst>
              </a:prstTxWarp>
            </a:bodyPr>
            <a:lstStyle/>
            <a:p>
              <a:pPr algn="ctr"/>
              <a:r>
                <a:rPr lang="de-DE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 Black"/>
                </a:rPr>
                <a:t>A</a:t>
              </a:r>
            </a:p>
          </p:txBody>
        </p:sp>
        <p:sp>
          <p:nvSpPr>
            <p:cNvPr id="28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6691313" y="3922713"/>
              <a:ext cx="352425" cy="1936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30690"/>
                </a:avLst>
              </a:prstTxWarp>
            </a:bodyPr>
            <a:lstStyle/>
            <a:p>
              <a:pPr algn="ctr"/>
              <a:r>
                <a:rPr lang="de-DE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 Black"/>
                </a:rPr>
                <a:t>A</a:t>
              </a:r>
            </a:p>
          </p:txBody>
        </p:sp>
        <p:sp>
          <p:nvSpPr>
            <p:cNvPr id="29" name="Oval 13"/>
            <p:cNvSpPr>
              <a:spLocks noChangeAspect="1" noChangeArrowheads="1"/>
            </p:cNvSpPr>
            <p:nvPr/>
          </p:nvSpPr>
          <p:spPr bwMode="auto">
            <a:xfrm>
              <a:off x="5564188" y="3671888"/>
              <a:ext cx="328612" cy="327025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0" name="Gruppieren 29"/>
          <p:cNvGrpSpPr>
            <a:grpSpLocks noChangeAspect="1"/>
          </p:cNvGrpSpPr>
          <p:nvPr/>
        </p:nvGrpSpPr>
        <p:grpSpPr>
          <a:xfrm>
            <a:off x="6408000" y="4882183"/>
            <a:ext cx="2340000" cy="1289568"/>
            <a:chOff x="1887538" y="2549525"/>
            <a:chExt cx="6181725" cy="3406775"/>
          </a:xfrm>
        </p:grpSpPr>
        <p:sp>
          <p:nvSpPr>
            <p:cNvPr id="31" name="Oval 19"/>
            <p:cNvSpPr>
              <a:spLocks noChangeArrowheads="1"/>
            </p:cNvSpPr>
            <p:nvPr/>
          </p:nvSpPr>
          <p:spPr bwMode="auto">
            <a:xfrm rot="-917604">
              <a:off x="1887538" y="2622550"/>
              <a:ext cx="6181725" cy="3333750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32" name="Gruppieren 39"/>
            <p:cNvGrpSpPr/>
            <p:nvPr/>
          </p:nvGrpSpPr>
          <p:grpSpPr>
            <a:xfrm>
              <a:off x="1993900" y="2549525"/>
              <a:ext cx="5949950" cy="2559050"/>
              <a:chOff x="1993900" y="2549525"/>
              <a:chExt cx="5949950" cy="2559050"/>
            </a:xfrm>
          </p:grpSpPr>
          <p:sp>
            <p:nvSpPr>
              <p:cNvPr id="33" name="Oval 4"/>
              <p:cNvSpPr>
                <a:spLocks noChangeArrowheads="1"/>
              </p:cNvSpPr>
              <p:nvPr/>
            </p:nvSpPr>
            <p:spPr bwMode="auto">
              <a:xfrm>
                <a:off x="4283075" y="2636838"/>
                <a:ext cx="3357563" cy="241141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4" name="Oval 5"/>
              <p:cNvSpPr>
                <a:spLocks noChangeAspect="1" noChangeArrowheads="1"/>
              </p:cNvSpPr>
              <p:nvPr/>
            </p:nvSpPr>
            <p:spPr bwMode="auto">
              <a:xfrm>
                <a:off x="6321425" y="3633788"/>
                <a:ext cx="420688" cy="420687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5" name="Line 26"/>
              <p:cNvSpPr>
                <a:spLocks noChangeShapeType="1"/>
              </p:cNvSpPr>
              <p:nvPr/>
            </p:nvSpPr>
            <p:spPr bwMode="auto">
              <a:xfrm>
                <a:off x="4289425" y="3844925"/>
                <a:ext cx="3352800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6" name="Line 27"/>
              <p:cNvSpPr>
                <a:spLocks noChangeShapeType="1"/>
              </p:cNvSpPr>
              <p:nvPr/>
            </p:nvSpPr>
            <p:spPr bwMode="auto">
              <a:xfrm flipV="1">
                <a:off x="1993900" y="3448050"/>
                <a:ext cx="5949950" cy="1660525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Oval 13"/>
              <p:cNvSpPr>
                <a:spLocks noChangeAspect="1" noChangeArrowheads="1"/>
              </p:cNvSpPr>
              <p:nvPr/>
            </p:nvSpPr>
            <p:spPr bwMode="auto">
              <a:xfrm>
                <a:off x="6475413" y="3786188"/>
                <a:ext cx="114300" cy="112712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28"/>
              <p:cNvSpPr>
                <a:spLocks noChangeShapeType="1"/>
              </p:cNvSpPr>
              <p:nvPr/>
            </p:nvSpPr>
            <p:spPr bwMode="auto">
              <a:xfrm flipV="1">
                <a:off x="4286250" y="3833813"/>
                <a:ext cx="1666875" cy="317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Line 31"/>
              <p:cNvSpPr>
                <a:spLocks noChangeAspect="1" noChangeShapeType="1"/>
              </p:cNvSpPr>
              <p:nvPr/>
            </p:nvSpPr>
            <p:spPr bwMode="auto">
              <a:xfrm flipV="1">
                <a:off x="2005014" y="4270447"/>
                <a:ext cx="2965450" cy="82708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graphicFrame>
            <p:nvGraphicFramePr>
              <p:cNvPr id="44" name="Object 3"/>
              <p:cNvGraphicFramePr>
                <a:graphicFrameLocks noChangeAspect="1"/>
              </p:cNvGraphicFramePr>
              <p:nvPr/>
            </p:nvGraphicFramePr>
            <p:xfrm>
              <a:off x="4265613" y="2549525"/>
              <a:ext cx="400050" cy="333375"/>
            </p:xfrm>
            <a:graphic>
              <a:graphicData uri="http://schemas.openxmlformats.org/presentationml/2006/ole">
                <p:oleObj spid="_x0000_s66562" name="Bild" r:id="rId4" imgW="6949440" imgH="5401800" progId="Word.Picture.8">
                  <p:embed/>
                </p:oleObj>
              </a:graphicData>
            </a:graphic>
          </p:graphicFrame>
          <p:grpSp>
            <p:nvGrpSpPr>
              <p:cNvPr id="45" name="Group 6"/>
              <p:cNvGrpSpPr>
                <a:grpSpLocks noChangeAspect="1"/>
              </p:cNvGrpSpPr>
              <p:nvPr/>
            </p:nvGrpSpPr>
            <p:grpSpPr bwMode="auto">
              <a:xfrm>
                <a:off x="5844777" y="2555876"/>
                <a:ext cx="166471" cy="162921"/>
                <a:chOff x="4427" y="12420"/>
                <a:chExt cx="2240" cy="2206"/>
              </a:xfrm>
            </p:grpSpPr>
            <p:pic>
              <p:nvPicPr>
                <p:cNvPr id="46" name="Picture 7" descr="erde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546" y="12527"/>
                  <a:ext cx="2072" cy="20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" name="AutoShape 8"/>
                <p:cNvSpPr>
                  <a:spLocks noChangeAspect="1" noChangeArrowheads="1"/>
                </p:cNvSpPr>
                <p:nvPr/>
              </p:nvSpPr>
              <p:spPr bwMode="auto">
                <a:xfrm>
                  <a:off x="4427" y="12420"/>
                  <a:ext cx="2240" cy="2206"/>
                </a:xfrm>
                <a:custGeom>
                  <a:avLst/>
                  <a:gdLst>
                    <a:gd name="G0" fmla="+- 1509 0 0"/>
                    <a:gd name="G1" fmla="+- 21600 0 1509"/>
                    <a:gd name="G2" fmla="+- 21600 0 150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509" y="10800"/>
                      </a:moveTo>
                      <a:cubicBezTo>
                        <a:pt x="1509" y="15931"/>
                        <a:pt x="5669" y="20091"/>
                        <a:pt x="10800" y="20091"/>
                      </a:cubicBezTo>
                      <a:cubicBezTo>
                        <a:pt x="15931" y="20091"/>
                        <a:pt x="20091" y="15931"/>
                        <a:pt x="20091" y="10800"/>
                      </a:cubicBezTo>
                      <a:cubicBezTo>
                        <a:pt x="20091" y="5669"/>
                        <a:pt x="15931" y="1509"/>
                        <a:pt x="10800" y="1509"/>
                      </a:cubicBezTo>
                      <a:cubicBezTo>
                        <a:pt x="5669" y="1509"/>
                        <a:pt x="1509" y="5669"/>
                        <a:pt x="1509" y="108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48" name="Rechteck 47"/>
          <p:cNvSpPr/>
          <p:nvPr/>
        </p:nvSpPr>
        <p:spPr>
          <a:xfrm>
            <a:off x="6508376" y="6257152"/>
            <a:ext cx="2635624" cy="27699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defTabSz="9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Bilder: NASA, Grafiken: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8" grpId="0"/>
    </p:bldLst>
  </p:timing>
</p:sld>
</file>

<file path=ppt/theme/theme1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Bildschirmpräsentation (4:3)</PresentationFormat>
  <Paragraphs>224</Paragraphs>
  <Slides>20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2" baseType="lpstr">
      <vt:lpstr>3_Standarddesign</vt:lpstr>
      <vt:lpstr>Bild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Keplergesetze</dc:title>
  <dc:creator>Sven Hanssen</dc:creator>
  <cp:lastModifiedBy>Sven Hanssen</cp:lastModifiedBy>
  <cp:revision>247</cp:revision>
  <dcterms:created xsi:type="dcterms:W3CDTF">2006-03-28T19:47:41Z</dcterms:created>
  <dcterms:modified xsi:type="dcterms:W3CDTF">2020-04-16T10:18:56Z</dcterms:modified>
</cp:coreProperties>
</file>