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83" r:id="rId2"/>
    <p:sldId id="438" r:id="rId3"/>
    <p:sldId id="439" r:id="rId4"/>
  </p:sldIdLst>
  <p:sldSz cx="9144000" cy="6858000" type="screen4x3"/>
  <p:notesSz cx="6834188" cy="9979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00"/>
    <a:srgbClr val="FF9900"/>
    <a:srgbClr val="00CC00"/>
    <a:srgbClr val="33CCFF"/>
    <a:srgbClr val="336699"/>
    <a:srgbClr val="008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1000" autoAdjust="0"/>
  </p:normalViewPr>
  <p:slideViewPr>
    <p:cSldViewPr>
      <p:cViewPr>
        <p:scale>
          <a:sx n="74" d="100"/>
          <a:sy n="74" d="100"/>
        </p:scale>
        <p:origin x="-123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3024" y="-108"/>
      </p:cViewPr>
      <p:guideLst>
        <p:guide orient="horz" pos="3143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err="1" smtClean="0"/>
              <a:t>Göttge</a:t>
            </a:r>
            <a:r>
              <a:rPr lang="de-DE" dirty="0" smtClean="0"/>
              <a:t>, Höger 2010</a:t>
            </a:r>
            <a:endParaRPr lang="de-DE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28.09.2010</a:t>
            </a:r>
            <a:endParaRPr lang="de-DE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Entwurf Modul 6 (</a:t>
            </a:r>
            <a:r>
              <a:rPr lang="de-DE" dirty="0" err="1" smtClean="0"/>
              <a:t>KoKoKo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33DF13BA-A23A-4369-82C5-C7C543FE707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0195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9300"/>
            <a:ext cx="4986338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037"/>
            <a:ext cx="5011738" cy="4490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Hier klicken, um Master-Textformat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160E4659-81BC-4F5B-BCC3-2DFCEED19D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42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50A8A-4F4C-46F6-B860-FDFDE3179C83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12291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524000" y="152400"/>
            <a:ext cx="7466013" cy="1524000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de-DE"/>
              <a:t>Hier klicken, um Master-</a:t>
            </a:r>
            <a:br>
              <a:rPr lang="de-DE"/>
            </a:br>
            <a:r>
              <a:rPr lang="de-DE"/>
              <a:t>Titelformat zu bearbeiten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352800" y="2057400"/>
            <a:ext cx="5410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de-DE"/>
              <a:t>Hier klicken, um Master-</a:t>
            </a:r>
          </a:p>
          <a:p>
            <a:r>
              <a:rPr lang="de-DE"/>
              <a:t>Untertitelformat zu bearbeiten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C1BB3-9F73-4D75-9FA2-BCBD2A4179E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BDDF6-E3BD-43B8-8E42-F50BE9B0B62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05650" y="609600"/>
            <a:ext cx="180975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676400" y="609600"/>
            <a:ext cx="527685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85248-D0C8-4AD1-8650-92790179FF5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560EA-1CC6-4D75-BC7E-55CF0C9F1F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146C1-EA21-4449-B3D3-8C3BCB5B80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E3C29-DD32-4F48-B0D7-492128DD74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F29C8-0097-4374-9B6F-9ED5326259D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BA1CE-CE5E-406E-8D8B-3592C1C4EC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96281-1F75-4849-8F74-AD8F4FF266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122AF-9815-40BA-B91D-8E9907DBD2D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DCDA6-B134-4B09-A7A3-4685DC7264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6096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Master-Titelformat zu bearbeiten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Master-Textformat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0457278-8EA7-442F-8749-8F4382F410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 autoUpdateAnimBg="0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1643050"/>
            <a:ext cx="8643998" cy="2857520"/>
          </a:xfrm>
          <a:noFill/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b="0" dirty="0" smtClean="0">
                <a:solidFill>
                  <a:srgbClr val="FFFF00"/>
                </a:solidFill>
              </a:rPr>
              <a:t>Kompetenzsteigerung durch Kommunikation und Kooperation</a:t>
            </a:r>
            <a:r>
              <a:rPr lang="de-DE" b="0" dirty="0" smtClean="0"/>
              <a:t/>
            </a:r>
            <a:br>
              <a:rPr lang="de-DE" b="0" dirty="0" smtClean="0"/>
            </a:br>
            <a:r>
              <a:rPr lang="de-DE" b="0" dirty="0" smtClean="0"/>
              <a:t/>
            </a:r>
            <a:br>
              <a:rPr lang="de-DE" b="0" dirty="0" smtClean="0"/>
            </a:br>
            <a:r>
              <a:rPr lang="de-DE" sz="3600" b="0" dirty="0" smtClean="0"/>
              <a:t>Arbeitsauftrag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5786454"/>
            <a:ext cx="4572000" cy="766746"/>
          </a:xfrm>
          <a:noFill/>
        </p:spPr>
        <p:txBody>
          <a:bodyPr/>
          <a:lstStyle/>
          <a:p>
            <a:pPr algn="ctr" eaLnBrk="1" hangingPunct="1"/>
            <a:r>
              <a:rPr lang="de-DE" sz="1400" dirty="0" smtClean="0"/>
              <a:t>Sprengel-Fortbildung</a:t>
            </a:r>
          </a:p>
          <a:p>
            <a:pPr algn="ctr" eaLnBrk="1" hangingPunct="1"/>
            <a:r>
              <a:rPr lang="de-DE" sz="1400" dirty="0" smtClean="0"/>
              <a:t>© 2010 Silke Göttge, Christof Höger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Arbeitsphase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459787" cy="4608512"/>
          </a:xfrm>
          <a:noFill/>
        </p:spPr>
        <p:txBody>
          <a:bodyPr/>
          <a:lstStyle/>
          <a:p>
            <a:pPr lvl="0">
              <a:buNone/>
            </a:pPr>
            <a:r>
              <a:rPr lang="de-DE" dirty="0" smtClean="0">
                <a:solidFill>
                  <a:srgbClr val="FFFF00"/>
                </a:solidFill>
              </a:rPr>
              <a:t>Erstellen Sie </a:t>
            </a:r>
            <a:r>
              <a:rPr lang="de-DE" dirty="0" smtClean="0"/>
              <a:t>in Gruppen </a:t>
            </a:r>
            <a:r>
              <a:rPr lang="de-DE" dirty="0" smtClean="0">
                <a:solidFill>
                  <a:srgbClr val="FFFF00"/>
                </a:solidFill>
              </a:rPr>
              <a:t>einen Kompetenzcheck</a:t>
            </a:r>
            <a:r>
              <a:rPr lang="de-DE" dirty="0" smtClean="0"/>
              <a:t> zu Ihrem in Arbeitsphase 1 entwickelten Baustein.</a:t>
            </a:r>
          </a:p>
          <a:p>
            <a:pPr lvl="0">
              <a:buNone/>
            </a:pPr>
            <a:r>
              <a:rPr lang="de-DE" dirty="0" smtClean="0">
                <a:solidFill>
                  <a:srgbClr val="FFFF00"/>
                </a:solidFill>
              </a:rPr>
              <a:t>Illustrieren Sie</a:t>
            </a:r>
            <a:r>
              <a:rPr lang="de-DE" dirty="0" smtClean="0"/>
              <a:t> die von den </a:t>
            </a:r>
            <a:r>
              <a:rPr lang="de-DE" dirty="0" err="1" smtClean="0"/>
              <a:t>SuS</a:t>
            </a:r>
            <a:r>
              <a:rPr lang="de-DE" dirty="0" smtClean="0"/>
              <a:t> am Ende </a:t>
            </a:r>
            <a:r>
              <a:rPr lang="de-DE" dirty="0" smtClean="0">
                <a:solidFill>
                  <a:srgbClr val="FFFF00"/>
                </a:solidFill>
              </a:rPr>
              <a:t>erwarteten Kompetenzen </a:t>
            </a:r>
            <a:r>
              <a:rPr lang="de-DE" dirty="0" smtClean="0"/>
              <a:t>durch Beispielaufgaben aus dem eingeführten Schulbuch.</a:t>
            </a:r>
            <a:br>
              <a:rPr lang="de-DE" dirty="0" smtClean="0"/>
            </a:br>
            <a:endParaRPr lang="de-DE" dirty="0" smtClean="0"/>
          </a:p>
          <a:p>
            <a:pPr lvl="0">
              <a:buNone/>
            </a:pPr>
            <a:endParaRPr lang="de-DE" dirty="0" smtClean="0"/>
          </a:p>
          <a:p>
            <a:pPr lvl="0" algn="ctr">
              <a:buNone/>
            </a:pPr>
            <a:r>
              <a:rPr lang="de-DE" dirty="0" smtClean="0"/>
              <a:t>Zeit: ca. </a:t>
            </a:r>
            <a:r>
              <a:rPr lang="de-DE" smtClean="0"/>
              <a:t>10 </a:t>
            </a:r>
            <a:r>
              <a:rPr lang="de-DE" dirty="0" smtClean="0"/>
              <a:t>Minuten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Präsentation und Diskussion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959753" cy="4608512"/>
          </a:xfrm>
          <a:noFill/>
        </p:spPr>
        <p:txBody>
          <a:bodyPr/>
          <a:lstStyle/>
          <a:p>
            <a:pPr lvl="0">
              <a:buFontTx/>
              <a:buChar char="-"/>
            </a:pPr>
            <a:r>
              <a:rPr lang="de-DE" dirty="0" smtClean="0">
                <a:solidFill>
                  <a:srgbClr val="FFFF00"/>
                </a:solidFill>
              </a:rPr>
              <a:t>Sammlung</a:t>
            </a:r>
            <a:r>
              <a:rPr lang="de-DE" dirty="0" smtClean="0"/>
              <a:t> der erwarteten Kompetenzen für die </a:t>
            </a:r>
            <a:r>
              <a:rPr lang="de-DE" smtClean="0"/>
              <a:t>gewählten </a:t>
            </a:r>
            <a:r>
              <a:rPr lang="de-DE" smtClean="0"/>
              <a:t>Bausteine</a:t>
            </a:r>
          </a:p>
          <a:p>
            <a:pPr lvl="0">
              <a:buFontTx/>
              <a:buChar char="-"/>
            </a:pPr>
            <a:endParaRPr lang="de-DE" dirty="0" smtClean="0"/>
          </a:p>
          <a:p>
            <a:pPr lvl="0">
              <a:buFontTx/>
              <a:buChar char="-"/>
            </a:pPr>
            <a:r>
              <a:rPr lang="de-DE" dirty="0" smtClean="0">
                <a:solidFill>
                  <a:srgbClr val="FFFF00"/>
                </a:solidFill>
              </a:rPr>
              <a:t>Ergänzung</a:t>
            </a:r>
            <a:r>
              <a:rPr lang="de-DE" dirty="0" smtClean="0"/>
              <a:t> durch die Kolleginnen und Kollegen</a:t>
            </a:r>
          </a:p>
          <a:p>
            <a:pPr lvl="0">
              <a:buNone/>
            </a:pPr>
            <a:endParaRPr lang="de-DE" dirty="0" smtClean="0"/>
          </a:p>
          <a:p>
            <a:pPr lvl="0">
              <a:buFontTx/>
              <a:buChar char="-"/>
            </a:pPr>
            <a:r>
              <a:rPr lang="de-DE" dirty="0" smtClean="0">
                <a:solidFill>
                  <a:srgbClr val="FFFF00"/>
                </a:solidFill>
              </a:rPr>
              <a:t>Feedback </a:t>
            </a:r>
            <a:r>
              <a:rPr lang="de-DE" dirty="0" smtClean="0"/>
              <a:t>zur Kooperation an sich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sch">
  <a:themeElements>
    <a:clrScheme name="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000000"/>
      </a:accent1>
      <a:accent2>
        <a:srgbClr val="0033CC"/>
      </a:accent2>
      <a:accent3>
        <a:srgbClr val="AAAAAA"/>
      </a:accent3>
      <a:accent4>
        <a:srgbClr val="DADADA"/>
      </a:accent4>
      <a:accent5>
        <a:srgbClr val="AAAAAA"/>
      </a:accent5>
      <a:accent6>
        <a:srgbClr val="002DB9"/>
      </a:accent6>
      <a:hlink>
        <a:srgbClr val="FFFF00"/>
      </a:hlink>
      <a:folHlink>
        <a:srgbClr val="FFFFCC"/>
      </a:folHlink>
    </a:clrScheme>
    <a:fontScheme name="Generisch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sch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sch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sch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Office\Templates\1031\Generisch.pot</Template>
  <TotalTime>0</TotalTime>
  <Words>70</Words>
  <Application>Microsoft Office PowerPoint</Application>
  <PresentationFormat>Bildschirmpräsentation (4:3)</PresentationFormat>
  <Paragraphs>17</Paragraphs>
  <Slides>3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Generisch</vt:lpstr>
      <vt:lpstr>Kompetenzsteigerung durch Kommunikation und Kooperation  Arbeitsauftrag 3</vt:lpstr>
      <vt:lpstr>Arbeitsphase</vt:lpstr>
      <vt:lpstr>Präsentation und Diskussion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Christof</dc:creator>
  <cp:lastModifiedBy>Christof</cp:lastModifiedBy>
  <cp:revision>1446</cp:revision>
  <cp:lastPrinted>1601-01-01T00:00:00Z</cp:lastPrinted>
  <dcterms:created xsi:type="dcterms:W3CDTF">1601-01-01T00:00:00Z</dcterms:created>
  <dcterms:modified xsi:type="dcterms:W3CDTF">2010-11-04T14:40:02Z</dcterms:modified>
</cp:coreProperties>
</file>