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383" r:id="rId2"/>
    <p:sldId id="482" r:id="rId3"/>
    <p:sldId id="483" r:id="rId4"/>
    <p:sldId id="265" r:id="rId5"/>
  </p:sldIdLst>
  <p:sldSz cx="9144000" cy="6858000" type="screen4x3"/>
  <p:notesSz cx="6834188" cy="99790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99"/>
    <a:srgbClr val="FFFF00"/>
    <a:srgbClr val="FF9900"/>
    <a:srgbClr val="00CC00"/>
    <a:srgbClr val="33CCFF"/>
    <a:srgbClr val="336699"/>
    <a:srgbClr val="00808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250" autoAdjust="0"/>
    <p:restoredTop sz="91000" autoAdjust="0"/>
  </p:normalViewPr>
  <p:slideViewPr>
    <p:cSldViewPr>
      <p:cViewPr>
        <p:scale>
          <a:sx n="74" d="100"/>
          <a:sy n="74" d="100"/>
        </p:scale>
        <p:origin x="-1230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0" d="100"/>
          <a:sy n="50" d="100"/>
        </p:scale>
        <p:origin x="-3024" y="-108"/>
      </p:cViewPr>
      <p:guideLst>
        <p:guide orient="horz" pos="3143"/>
        <p:guide pos="215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61481" cy="498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064" tIns="48032" rIns="96064" bIns="48032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300"/>
            </a:lvl1pPr>
          </a:lstStyle>
          <a:p>
            <a:pPr>
              <a:defRPr/>
            </a:pPr>
            <a:r>
              <a:rPr lang="de-DE" dirty="0" err="1" smtClean="0"/>
              <a:t>Göttge</a:t>
            </a:r>
            <a:r>
              <a:rPr lang="de-DE" dirty="0" smtClean="0"/>
              <a:t>, Höger 2010</a:t>
            </a:r>
            <a:endParaRPr lang="de-DE" dirty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72707" y="0"/>
            <a:ext cx="2961481" cy="498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064" tIns="48032" rIns="96064" bIns="48032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300"/>
            </a:lvl1pPr>
          </a:lstStyle>
          <a:p>
            <a:pPr>
              <a:defRPr/>
            </a:pPr>
            <a:r>
              <a:rPr lang="de-DE" dirty="0" smtClean="0"/>
              <a:t>28.09.2010</a:t>
            </a:r>
            <a:endParaRPr lang="de-DE" dirty="0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80074"/>
            <a:ext cx="2961481" cy="498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064" tIns="48032" rIns="96064" bIns="48032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300"/>
            </a:lvl1pPr>
          </a:lstStyle>
          <a:p>
            <a:pPr>
              <a:defRPr/>
            </a:pPr>
            <a:r>
              <a:rPr lang="de-DE" dirty="0" smtClean="0"/>
              <a:t>Entwurf Modul 6 (</a:t>
            </a:r>
            <a:r>
              <a:rPr lang="de-DE" dirty="0" err="1" smtClean="0"/>
              <a:t>KoKoKo</a:t>
            </a:r>
            <a:r>
              <a:rPr lang="de-DE" dirty="0" smtClean="0"/>
              <a:t>)</a:t>
            </a:r>
            <a:endParaRPr lang="de-DE" dirty="0"/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72707" y="9480074"/>
            <a:ext cx="2961481" cy="498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064" tIns="48032" rIns="96064" bIns="48032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300"/>
            </a:lvl1pPr>
          </a:lstStyle>
          <a:p>
            <a:pPr>
              <a:defRPr/>
            </a:pPr>
            <a:fld id="{33DF13BA-A23A-4369-82C5-C7C543FE707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601951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61481" cy="498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064" tIns="48032" rIns="96064" bIns="48032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3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72707" y="0"/>
            <a:ext cx="2961481" cy="498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064" tIns="48032" rIns="96064" bIns="48032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3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9300"/>
            <a:ext cx="4986338" cy="37417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740037"/>
            <a:ext cx="5011738" cy="44905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064" tIns="48032" rIns="96064" bIns="4803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Hier klicken, um Master-Textformat zu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80074"/>
            <a:ext cx="2961481" cy="498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064" tIns="48032" rIns="96064" bIns="48032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3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2707" y="9480074"/>
            <a:ext cx="2961481" cy="498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064" tIns="48032" rIns="96064" bIns="48032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300"/>
            </a:lvl1pPr>
          </a:lstStyle>
          <a:p>
            <a:pPr>
              <a:defRPr/>
            </a:pPr>
            <a:fld id="{160E4659-81BC-4F5B-BCC3-2DFCEED19D2C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80423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2050A8A-4F4C-46F6-B860-FDFDE3179C83}" type="slidenum">
              <a:rPr lang="de-DE" smtClean="0"/>
              <a:pPr/>
              <a:t>1</a:t>
            </a:fld>
            <a:endParaRPr lang="de-DE" smtClean="0"/>
          </a:p>
        </p:txBody>
      </p:sp>
      <p:sp>
        <p:nvSpPr>
          <p:cNvPr id="12291" name="Rectangle 3074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075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9568956-9B23-4220-B7CB-6919D16151A3}" type="slidenum">
              <a:rPr lang="de-DE" smtClean="0"/>
              <a:pPr/>
              <a:t>2</a:t>
            </a:fld>
            <a:endParaRPr lang="de-DE" smtClean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9568956-9B23-4220-B7CB-6919D16151A3}" type="slidenum">
              <a:rPr lang="de-DE" smtClean="0"/>
              <a:pPr/>
              <a:t>3</a:t>
            </a:fld>
            <a:endParaRPr lang="de-DE" smtClean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0" y="1708150"/>
            <a:ext cx="9147175" cy="0"/>
          </a:xfrm>
          <a:prstGeom prst="line">
            <a:avLst/>
          </a:prstGeom>
          <a:noFill/>
          <a:ln w="12700" cap="sq">
            <a:solidFill>
              <a:schemeClr val="bg2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ctrTitle" sz="quarter"/>
          </p:nvPr>
        </p:nvSpPr>
        <p:spPr>
          <a:xfrm>
            <a:off x="1524000" y="152400"/>
            <a:ext cx="7466013" cy="1524000"/>
          </a:xfrm>
        </p:spPr>
        <p:txBody>
          <a:bodyPr anchor="b"/>
          <a:lstStyle>
            <a:lvl1pPr>
              <a:lnSpc>
                <a:spcPct val="80000"/>
              </a:lnSpc>
              <a:defRPr sz="4800"/>
            </a:lvl1pPr>
          </a:lstStyle>
          <a:p>
            <a:r>
              <a:rPr lang="de-DE"/>
              <a:t>Hier klicken, um Master-</a:t>
            </a:r>
            <a:br>
              <a:rPr lang="de-DE"/>
            </a:br>
            <a:r>
              <a:rPr lang="de-DE"/>
              <a:t>Titelformat zu bearbeiten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3352800" y="2057400"/>
            <a:ext cx="54102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400"/>
            </a:lvl1pPr>
          </a:lstStyle>
          <a:p>
            <a:r>
              <a:rPr lang="de-DE"/>
              <a:t>Hier klicken, um Master-</a:t>
            </a:r>
          </a:p>
          <a:p>
            <a:r>
              <a:rPr lang="de-DE"/>
              <a:t>Untertitelformat zu bearbeiten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3C1BB3-9F73-4D75-9FA2-BCBD2A4179EB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FBDDF6-E3BD-43B8-8E42-F50BE9B0B62E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105650" y="609600"/>
            <a:ext cx="1809750" cy="548640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1676400" y="609600"/>
            <a:ext cx="5276850" cy="5486400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C85248-D0C8-4AD1-8650-92790179FF5E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F560EA-1CC6-4D75-BC7E-55CF0C9F1F95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A146C1-EA21-4449-B3D3-8C3BCB5B80A0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2819400" y="1981200"/>
            <a:ext cx="29718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943600" y="1981200"/>
            <a:ext cx="29718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DE3C29-DD32-4F48-B0D7-492128DD747C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4F29C8-0097-4374-9B6F-9ED5326259DA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5BA1CE-CE5E-406E-8D8B-3592C1C4ECBB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896281-1F75-4849-8F74-AD8F4FF266BC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A122AF-9815-40BA-B91D-8E9907DBD2DC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FDCDA6-B134-4B09-A7A3-4685DC7264CB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676400" y="609600"/>
            <a:ext cx="7239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Hier klicken, um Master-Titelformat zu bearbeiten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2819400" y="1981200"/>
            <a:ext cx="60960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Hier klicken, um Master-Textformat zu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4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814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40457278-8EA7-442F-8749-8F4382F41027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95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8" grpId="0" build="p" autoUpdateAnimBg="0">
        <p:tmplLst>
          <p:tmpl lvl="1">
            <p:tnLst>
              <p:par>
                <p:cTn presetID="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02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02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02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02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02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02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02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02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02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02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 Narrow" pitchFamily="34" charset="0"/>
        </a:defRPr>
      </a:lvl2pPr>
      <a:lvl3pPr algn="l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 Narrow" pitchFamily="34" charset="0"/>
        </a:defRPr>
      </a:lvl3pPr>
      <a:lvl4pPr algn="l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 Narrow" pitchFamily="34" charset="0"/>
        </a:defRPr>
      </a:lvl4pPr>
      <a:lvl5pPr algn="l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 Narrow" pitchFamily="34" charset="0"/>
        </a:defRPr>
      </a:lvl5pPr>
      <a:lvl6pPr marL="457200" algn="l" rtl="0" fontAlgn="base">
        <a:lnSpc>
          <a:spcPct val="7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 Narrow" pitchFamily="34" charset="0"/>
        </a:defRPr>
      </a:lvl6pPr>
      <a:lvl7pPr marL="914400" algn="l" rtl="0" fontAlgn="base">
        <a:lnSpc>
          <a:spcPct val="7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 Narrow" pitchFamily="34" charset="0"/>
        </a:defRPr>
      </a:lvl7pPr>
      <a:lvl8pPr marL="1371600" algn="l" rtl="0" fontAlgn="base">
        <a:lnSpc>
          <a:spcPct val="7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 Narrow" pitchFamily="34" charset="0"/>
        </a:defRPr>
      </a:lvl8pPr>
      <a:lvl9pPr marL="1828800" algn="l" rtl="0" fontAlgn="base">
        <a:lnSpc>
          <a:spcPct val="7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 Narrow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5000"/>
        <a:buFont typeface="Wingdings" pitchFamily="2" charset="2"/>
        <a:buChar char="u"/>
        <a:defRPr sz="2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«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100000"/>
        <a:buChar char="•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00000"/>
        <a:buChar char="–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100000"/>
        <a:buChar char="–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100000"/>
        <a:buChar char="–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100000"/>
        <a:buChar char="–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100000"/>
        <a:buChar char="–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85720" y="1643050"/>
            <a:ext cx="8643998" cy="2857520"/>
          </a:xfrm>
          <a:noFill/>
        </p:spPr>
        <p:txBody>
          <a:bodyPr/>
          <a:lstStyle/>
          <a:p>
            <a:pPr algn="ctr">
              <a:lnSpc>
                <a:spcPct val="100000"/>
              </a:lnSpc>
            </a:pPr>
            <a:r>
              <a:rPr lang="de-DE" b="0" dirty="0" smtClean="0">
                <a:solidFill>
                  <a:srgbClr val="FFFF00"/>
                </a:solidFill>
              </a:rPr>
              <a:t>Kompetenzsteigerung durch Kommunikation und Kooperation</a:t>
            </a:r>
            <a:r>
              <a:rPr lang="de-DE" b="0" dirty="0" smtClean="0"/>
              <a:t/>
            </a:r>
            <a:br>
              <a:rPr lang="de-DE" b="0" dirty="0" smtClean="0"/>
            </a:br>
            <a:r>
              <a:rPr lang="de-DE" b="0" dirty="0" smtClean="0"/>
              <a:t/>
            </a:r>
            <a:br>
              <a:rPr lang="de-DE" b="0" dirty="0" smtClean="0"/>
            </a:br>
            <a:r>
              <a:rPr lang="de-DE" b="0" dirty="0" smtClean="0"/>
              <a:t>Abschlussdiskussion</a:t>
            </a:r>
            <a:endParaRPr lang="de-DE" sz="3600" b="0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343400" y="5786454"/>
            <a:ext cx="4572000" cy="766746"/>
          </a:xfrm>
          <a:noFill/>
        </p:spPr>
        <p:txBody>
          <a:bodyPr/>
          <a:lstStyle/>
          <a:p>
            <a:pPr algn="ctr" eaLnBrk="1" hangingPunct="1"/>
            <a:r>
              <a:rPr lang="de-DE" sz="1400" dirty="0" smtClean="0"/>
              <a:t>Sprengel-Fortbildung</a:t>
            </a:r>
          </a:p>
          <a:p>
            <a:pPr algn="ctr" eaLnBrk="1" hangingPunct="1"/>
            <a:r>
              <a:rPr lang="de-DE" sz="1400" dirty="0" smtClean="0"/>
              <a:t>© 2010 Silke Göttge, Christof Höger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609600"/>
            <a:ext cx="8610600" cy="1143000"/>
          </a:xfrm>
          <a:noFill/>
        </p:spPr>
        <p:txBody>
          <a:bodyPr/>
          <a:lstStyle/>
          <a:p>
            <a:pPr algn="ctr" eaLnBrk="1" hangingPunct="1"/>
            <a:r>
              <a:rPr lang="de-DE" sz="4800" b="0" dirty="0" smtClean="0"/>
              <a:t>Abschlussdiskussion</a:t>
            </a:r>
          </a:p>
        </p:txBody>
      </p:sp>
      <p:pic>
        <p:nvPicPr>
          <p:cNvPr id="117762" name="Picture 2" descr="http://www.science.studierende2009.de/wp-content/uploads/2009/10/DSC_718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85918" y="1785926"/>
            <a:ext cx="5929354" cy="4295221"/>
          </a:xfrm>
          <a:prstGeom prst="rect">
            <a:avLst/>
          </a:prstGeom>
          <a:noFill/>
        </p:spPr>
      </p:pic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609600"/>
            <a:ext cx="8610600" cy="1143000"/>
          </a:xfrm>
          <a:noFill/>
        </p:spPr>
        <p:txBody>
          <a:bodyPr/>
          <a:lstStyle/>
          <a:p>
            <a:pPr algn="ctr" eaLnBrk="1" hangingPunct="1"/>
            <a:r>
              <a:rPr lang="de-DE" sz="4800" b="0" dirty="0" smtClean="0"/>
              <a:t>Diskussion</a:t>
            </a:r>
            <a:endParaRPr lang="de-DE" sz="4800" b="0" dirty="0" smtClean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700213"/>
            <a:ext cx="7959753" cy="4608512"/>
          </a:xfrm>
          <a:noFill/>
        </p:spPr>
        <p:txBody>
          <a:bodyPr/>
          <a:lstStyle/>
          <a:p>
            <a:pPr marL="0" indent="0">
              <a:buNone/>
            </a:pPr>
            <a:r>
              <a:rPr lang="de-DE" dirty="0" smtClean="0">
                <a:solidFill>
                  <a:srgbClr val="FFFF00"/>
                </a:solidFill>
              </a:rPr>
              <a:t>Voraussetzungen </a:t>
            </a:r>
            <a:r>
              <a:rPr lang="de-DE" dirty="0">
                <a:solidFill>
                  <a:srgbClr val="FFFF00"/>
                </a:solidFill>
              </a:rPr>
              <a:t>im Kollegium/Schule</a:t>
            </a:r>
          </a:p>
          <a:p>
            <a:pPr marL="0" lvl="0" indent="0">
              <a:buNone/>
            </a:pPr>
            <a:r>
              <a:rPr lang="de-DE" dirty="0" smtClean="0">
                <a:solidFill>
                  <a:srgbClr val="FFFF00"/>
                </a:solidFill>
              </a:rPr>
              <a:t>Einsetzbarkeit im </a:t>
            </a:r>
            <a:r>
              <a:rPr lang="de-DE" dirty="0">
                <a:solidFill>
                  <a:srgbClr val="FFFF00"/>
                </a:solidFill>
              </a:rPr>
              <a:t>U</a:t>
            </a:r>
            <a:r>
              <a:rPr lang="de-DE" dirty="0" smtClean="0">
                <a:solidFill>
                  <a:srgbClr val="FFFF00"/>
                </a:solidFill>
              </a:rPr>
              <a:t>nterricht</a:t>
            </a:r>
          </a:p>
          <a:p>
            <a:pPr marL="0" lvl="0" indent="0">
              <a:buNone/>
            </a:pPr>
            <a:r>
              <a:rPr lang="de-DE" dirty="0" smtClean="0">
                <a:solidFill>
                  <a:srgbClr val="FFFF00"/>
                </a:solidFill>
              </a:rPr>
              <a:t>Einsetzbarkeit im Sprengel</a:t>
            </a:r>
          </a:p>
          <a:p>
            <a:pPr marL="0" lvl="0" indent="0">
              <a:buNone/>
            </a:pPr>
            <a:r>
              <a:rPr lang="de-DE" dirty="0" smtClean="0">
                <a:solidFill>
                  <a:srgbClr val="FFFF00"/>
                </a:solidFill>
              </a:rPr>
              <a:t>Notwendige Anbahnung in Sek I</a:t>
            </a:r>
          </a:p>
          <a:p>
            <a:pPr marL="0" indent="0">
              <a:buNone/>
            </a:pPr>
            <a:r>
              <a:rPr lang="de-DE" dirty="0" smtClean="0">
                <a:solidFill>
                  <a:srgbClr val="FFFF00"/>
                </a:solidFill>
              </a:rPr>
              <a:t>Mediale Umgebung</a:t>
            </a:r>
          </a:p>
          <a:p>
            <a:pPr marL="0" indent="0">
              <a:buNone/>
            </a:pPr>
            <a:r>
              <a:rPr lang="de-DE" dirty="0" smtClean="0">
                <a:solidFill>
                  <a:srgbClr val="FFFF00"/>
                </a:solidFill>
              </a:rPr>
              <a:t>Methodencurriculum</a:t>
            </a:r>
          </a:p>
          <a:p>
            <a:pPr marL="0" indent="0">
              <a:buNone/>
            </a:pPr>
            <a:r>
              <a:rPr lang="de-DE" dirty="0" smtClean="0">
                <a:solidFill>
                  <a:srgbClr val="FFFF00"/>
                </a:solidFill>
              </a:rPr>
              <a:t>Verbesserungs- </a:t>
            </a:r>
            <a:r>
              <a:rPr lang="de-DE" dirty="0">
                <a:solidFill>
                  <a:srgbClr val="FFFF00"/>
                </a:solidFill>
              </a:rPr>
              <a:t>und </a:t>
            </a:r>
            <a:r>
              <a:rPr lang="de-DE" dirty="0" smtClean="0">
                <a:solidFill>
                  <a:srgbClr val="FFFF00"/>
                </a:solidFill>
              </a:rPr>
              <a:t>Erweiterungsvorschläge</a:t>
            </a:r>
          </a:p>
          <a:p>
            <a:pPr marL="0" indent="0">
              <a:buNone/>
            </a:pPr>
            <a:r>
              <a:rPr lang="de-DE" dirty="0" smtClean="0">
                <a:solidFill>
                  <a:srgbClr val="FFFF00"/>
                </a:solidFill>
              </a:rPr>
              <a:t>…</a:t>
            </a:r>
            <a:endParaRPr lang="de-DE" dirty="0">
              <a:solidFill>
                <a:srgbClr val="FFFF00"/>
              </a:solidFill>
            </a:endParaRPr>
          </a:p>
          <a:p>
            <a:pPr marL="0" lvl="0" indent="0">
              <a:buNone/>
            </a:pPr>
            <a:endParaRPr lang="de-DE" dirty="0" smtClean="0">
              <a:solidFill>
                <a:srgbClr val="FFFF00"/>
              </a:solidFill>
            </a:endParaRPr>
          </a:p>
          <a:p>
            <a:pPr marL="0" lvl="0" indent="0">
              <a:buNone/>
            </a:pPr>
            <a:endParaRPr lang="de-DE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4900116"/>
      </p:ext>
    </p:extLst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4" descr="plane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01000" y="5638800"/>
            <a:ext cx="1006475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3" name="Rectangle 7"/>
          <p:cNvSpPr>
            <a:spLocks noChangeArrowheads="1"/>
          </p:cNvSpPr>
          <p:nvPr/>
        </p:nvSpPr>
        <p:spPr bwMode="auto">
          <a:xfrm>
            <a:off x="971550" y="1844675"/>
            <a:ext cx="7345363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de-DE" sz="3600" dirty="0" smtClean="0">
                <a:solidFill>
                  <a:srgbClr val="FFFF00"/>
                </a:solidFill>
                <a:latin typeface="Arial" charset="0"/>
              </a:rPr>
              <a:t>Vielen Dank für Ihre</a:t>
            </a:r>
          </a:p>
          <a:p>
            <a:pPr algn="ctr"/>
            <a:r>
              <a:rPr lang="de-DE" sz="3600" dirty="0" smtClean="0">
                <a:solidFill>
                  <a:srgbClr val="FFFF00"/>
                </a:solidFill>
                <a:latin typeface="Arial" charset="0"/>
              </a:rPr>
              <a:t>Mitarbeit und</a:t>
            </a:r>
          </a:p>
          <a:p>
            <a:pPr algn="ctr"/>
            <a:r>
              <a:rPr lang="de-DE" sz="3600" dirty="0" smtClean="0">
                <a:solidFill>
                  <a:srgbClr val="FFFF00"/>
                </a:solidFill>
                <a:latin typeface="Arial" charset="0"/>
              </a:rPr>
              <a:t>Aufmerksamkeit!</a:t>
            </a:r>
            <a:endParaRPr lang="de-DE" sz="3600" dirty="0">
              <a:solidFill>
                <a:srgbClr val="FFFF00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enerisch">
  <a:themeElements>
    <a:clrScheme name="">
      <a:dk1>
        <a:srgbClr val="800000"/>
      </a:dk1>
      <a:lt1>
        <a:srgbClr val="FFFFFF"/>
      </a:lt1>
      <a:dk2>
        <a:srgbClr val="000000"/>
      </a:dk2>
      <a:lt2>
        <a:srgbClr val="FFFFCC"/>
      </a:lt2>
      <a:accent1>
        <a:srgbClr val="000000"/>
      </a:accent1>
      <a:accent2>
        <a:srgbClr val="0033CC"/>
      </a:accent2>
      <a:accent3>
        <a:srgbClr val="AAAAAA"/>
      </a:accent3>
      <a:accent4>
        <a:srgbClr val="DADADA"/>
      </a:accent4>
      <a:accent5>
        <a:srgbClr val="AAAAAA"/>
      </a:accent5>
      <a:accent6>
        <a:srgbClr val="002DB9"/>
      </a:accent6>
      <a:hlink>
        <a:srgbClr val="FFFF00"/>
      </a:hlink>
      <a:folHlink>
        <a:srgbClr val="FFFFCC"/>
      </a:folHlink>
    </a:clrScheme>
    <a:fontScheme name="Generisch">
      <a:majorFont>
        <a:latin typeface="Arial Narrow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Generisch 1">
        <a:dk1>
          <a:srgbClr val="800000"/>
        </a:dk1>
        <a:lt1>
          <a:srgbClr val="FFFFFF"/>
        </a:lt1>
        <a:dk2>
          <a:srgbClr val="000000"/>
        </a:dk2>
        <a:lt2>
          <a:srgbClr val="FFFFCC"/>
        </a:lt2>
        <a:accent1>
          <a:srgbClr val="000000"/>
        </a:accent1>
        <a:accent2>
          <a:srgbClr val="0033CC"/>
        </a:accent2>
        <a:accent3>
          <a:srgbClr val="AAAAAA"/>
        </a:accent3>
        <a:accent4>
          <a:srgbClr val="DADADA"/>
        </a:accent4>
        <a:accent5>
          <a:srgbClr val="AAAAAA"/>
        </a:accent5>
        <a:accent6>
          <a:srgbClr val="002DB9"/>
        </a:accent6>
        <a:hlink>
          <a:srgbClr val="800000"/>
        </a:hlink>
        <a:folHlink>
          <a:srgbClr val="6600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enerisch 2">
        <a:dk1>
          <a:srgbClr val="009999"/>
        </a:dk1>
        <a:lt1>
          <a:srgbClr val="FFFFFF"/>
        </a:lt1>
        <a:dk2>
          <a:srgbClr val="336699"/>
        </a:dk2>
        <a:lt2>
          <a:srgbClr val="010000"/>
        </a:lt2>
        <a:accent1>
          <a:srgbClr val="CCECFF"/>
        </a:accent1>
        <a:accent2>
          <a:srgbClr val="FFFFCC"/>
        </a:accent2>
        <a:accent3>
          <a:srgbClr val="FFFFFF"/>
        </a:accent3>
        <a:accent4>
          <a:srgbClr val="008282"/>
        </a:accent4>
        <a:accent5>
          <a:srgbClr val="E2F4FF"/>
        </a:accent5>
        <a:accent6>
          <a:srgbClr val="E7E7B9"/>
        </a:accent6>
        <a:hlink>
          <a:srgbClr val="FF9966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enerisch 3">
        <a:dk1>
          <a:srgbClr val="000000"/>
        </a:dk1>
        <a:lt1>
          <a:srgbClr val="FFFFFF"/>
        </a:lt1>
        <a:dk2>
          <a:srgbClr val="000000"/>
        </a:dk2>
        <a:lt2>
          <a:srgbClr val="CBCBCB"/>
        </a:lt2>
        <a:accent1>
          <a:srgbClr val="C0C0C0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C8C8C8"/>
        </a:accent6>
        <a:hlink>
          <a:srgbClr val="5F5F5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C:\Programme\Microsoft Office\Templates\1031\Generisch.pot</Template>
  <TotalTime>0</TotalTime>
  <Words>47</Words>
  <Application>Microsoft Office PowerPoint</Application>
  <PresentationFormat>Bildschirmpräsentation (4:3)</PresentationFormat>
  <Paragraphs>19</Paragraphs>
  <Slides>4</Slides>
  <Notes>3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5" baseType="lpstr">
      <vt:lpstr>Generisch</vt:lpstr>
      <vt:lpstr>Kompetenzsteigerung durch Kommunikation und Kooperation  Abschlussdiskussion</vt:lpstr>
      <vt:lpstr>Abschlussdiskussion</vt:lpstr>
      <vt:lpstr>Diskussion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Christof</dc:creator>
  <cp:lastModifiedBy>silke.goettge</cp:lastModifiedBy>
  <cp:revision>1447</cp:revision>
  <cp:lastPrinted>1601-01-01T00:00:00Z</cp:lastPrinted>
  <dcterms:created xsi:type="dcterms:W3CDTF">1601-01-01T00:00:00Z</dcterms:created>
  <dcterms:modified xsi:type="dcterms:W3CDTF">2010-11-03T10:04:32Z</dcterms:modified>
</cp:coreProperties>
</file>