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346" r:id="rId2"/>
    <p:sldId id="399" r:id="rId3"/>
    <p:sldId id="408" r:id="rId4"/>
    <p:sldId id="416" r:id="rId5"/>
    <p:sldId id="417" r:id="rId6"/>
    <p:sldId id="418" r:id="rId7"/>
    <p:sldId id="410" r:id="rId8"/>
    <p:sldId id="411" r:id="rId9"/>
    <p:sldId id="412" r:id="rId10"/>
    <p:sldId id="413" r:id="rId11"/>
    <p:sldId id="414" r:id="rId12"/>
    <p:sldId id="415" r:id="rId13"/>
    <p:sldId id="401" r:id="rId14"/>
  </p:sldIdLst>
  <p:sldSz cx="9144000" cy="6858000" type="screen4x3"/>
  <p:notesSz cx="10234613" cy="7104063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07">
          <p15:clr>
            <a:srgbClr val="A4A3A4"/>
          </p15:clr>
        </p15:guide>
        <p15:guide id="2" pos="21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EDB3"/>
    <a:srgbClr val="FF6600"/>
    <a:srgbClr val="FFCB97"/>
    <a:srgbClr val="FFDE75"/>
    <a:srgbClr val="FF9933"/>
    <a:srgbClr val="F5A401"/>
    <a:srgbClr val="FFAFAF"/>
    <a:srgbClr val="FF9999"/>
    <a:srgbClr val="FF8B8B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Designformatvorlage 1 - Akz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CF1AB2-1976-4502-BF36-3FF5EA218861}" styleName="Mittlere Formatvorlage 4 - Akz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B301B821-A1FF-4177-AEE7-76D212191A09}" styleName="Mittlere Formatvorlage 1 - Akz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15" autoAdjust="0"/>
    <p:restoredTop sz="87044" autoAdjust="0"/>
  </p:normalViewPr>
  <p:slideViewPr>
    <p:cSldViewPr>
      <p:cViewPr>
        <p:scale>
          <a:sx n="60" d="100"/>
          <a:sy n="60" d="100"/>
        </p:scale>
        <p:origin x="-1460" y="-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2" d="100"/>
          <a:sy n="82" d="100"/>
        </p:scale>
        <p:origin x="-3966" y="-84"/>
      </p:cViewPr>
      <p:guideLst>
        <p:guide orient="horz" pos="2237"/>
        <p:guide pos="322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4434618" cy="35481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5797708" y="1"/>
            <a:ext cx="4434617" cy="35481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1" y="6748144"/>
            <a:ext cx="4434618" cy="35481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5797708" y="6748144"/>
            <a:ext cx="4434617" cy="35481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EDC5E1-9A87-4920-B862-5ABF052DAD7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10465059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</inkml:traceFormat>
        <inkml:channelProperties>
          <inkml:channelProperty channel="X" name="resolution" value="1466.08496" units="1/cm"/>
          <inkml:channelProperty channel="Y" name="resolution" value="2345.52612" units="1/cm"/>
          <inkml:channelProperty channel="F" name="resolution" value="5.68611" units="1/deg"/>
        </inkml:channelProperties>
      </inkml:inkSource>
      <inkml:timestamp xml:id="ts0" timeString="2020-03-09T10:32:15.529"/>
    </inkml:context>
    <inkml:brush xml:id="br0">
      <inkml:brushProperty name="width" value="0.1" units="cm"/>
      <inkml:brushProperty name="height" value="0.1" units="cm"/>
      <inkml:brushProperty name="color" value="#3C8C92"/>
      <inkml:brushProperty name="fitToCurve" value="1"/>
    </inkml:brush>
  </inkml:definitions>
  <inkml:trace contextRef="#ctx0" brushRef="#br0">23 33 132,'0'0'90,"0"0"-79,0 0 32,0 0 28,0 0 14,0 0-7,-17 0-25,17 0-7,-3 0 4,-2 0 0,5 0-1,0 0-6,0 0-8,0 0-6,0 0 2,0 0 2,0 0-3,0 0-3,0 0-8,0-3-1,0 0-1,0 3-2,0-6 0,0 6-7,16-4-1,1-2-3,-1 6-1,4-6 1,2 6 5,-6 0 2,4-3-7,-9 1 0,5 2 0,-7 0-1,-1 0 0,0 0-3,3 0 4,-5 0-4,2 0 9,0 5-1,9 1-2,-9 0-2,-2 2-2,2 0 1,9 3-1,-9 0 0,-3 1 4,4 2 0,2-3 2,-3 4-1,-5-5 0,5 5 3,-2-2-6,5 5 1,-6-7-1,3 6 1,-5-3-2,3-1 3,-1 5-5,1-5 3,-4 4-2,4 0 0,-3 0 1,5 1-4,-8 1 3,0-2 0,6 0 2,-6-1 1,0 1 2,2 0-3,-2 0 0,0 0-3,0 1 0,0-2 0,0 1 1,0 0 0,0 0-1,0 2 0,0-2 0,0 3 0,0 3-3,0-1 4,0-2-1,0 5 3,0-2-1,0 2-1,0 1 0,0 1-2,0-4 3,0 2 3,0-2-4,0 0 1,0-2 1,0 2-3,0-2 1,0 0-1,0 0 2,0-2-3,0-2 3,0-1-1,6-1-1,-3 2 0,-3-3 1,5 0-1,1 0 1,-1 2-1,3 1-1,-5-5 2,5 5-5,-2-6 6,5 3-5,-5-3 5,5 3-1,-3-2-4,3 2 11,3 0-5,-6 0-3,3 0 0,0-2 1,-3-2-2,1-1 2,-1-1-1,6 1 0,-6-3 1,0 2-2,-2-2 1,2 2-3,9-3 4,-9 1-3,9-2 4,-1-2-3,3 1 1,3 0-1,-2 0 4,-1-3-1,-2 2-1,-1 2 1,1-4-5,-9 0 3,0 2-1,1-2 0,-9 0 1,2 0-1,-2 0 0,0 0 1,0 0 2,0 0-6,0 0 4,0 0 0,0 2-2,0-2 3,0 0-4,0 0 3,0 0 0,0 0-2,0 0 1,0 0 0,0 0 1,0 0 0,0 0-2,0 0 1,0 0 1,0 0-2,0 0 2,0 0 1,0 0-5,0 0 4,-2 0-1,-15 6 0,1 0 0,-1-1 3,6 1-2,-3 0-5,-2-1 4,7 1 4,4 2-5,-9 1 2,11-1-4,-11 1 3,6 3 3,5 1-4,-5-1 1,0 1 2,-3 5-3,-3-7 1,6 6 1,-1-1-2,-2 1 2,3 0-2,0 0 1,0 0 0,5 0 0,-6 1 1,1-8-1,8 7-1,-8-6 4,8 3-3,0-3-2,-6 4 2,6-3 1,0 1 1,0 1-3,0 1 1,0-2 0,0 5-1,0-1 2,0-1-1,0 4-1,0 0 2,6-3 0,-6 0 1,8-1-1,-5 1-2,2 0 1,4 0 0,-1 0 0,-5-1 0,5 1-1,0-2 0,1 1 0,-1-1 0,3 2 2,-3-1-1,6 1-1,-8 0-1,7 0 2,-4 6 0,-1-7 1,0 7-2,0-4 1,1 7 1,-4-4-1,4 6 1,4-2-1,-4 0-3,-1-1 4,-5 2-1,5-1 3,0-3-2,-5 2 3,5 0 2,-2 0-3,2 2-1,0 0 1,1 1-2,-7 1-1,4-2 3,-6 4-4,3-2 3,2 1 0,-5 1-4,0 1 3,0-7 0,0 4 1,0-4-3,0 0 2,0-6 1,0 4-2,0-4 0,0 2 1,0 1-1,-5-5 1,2 2 0,-3 2-2,4 0 2,-7 2-1,1-4 1,0 2-1,0 2-1,-1-2 2,1 0 1,-9-2-3,9-2 4,0 3-3,-9-7 0,6 5 0,0-7 1,-5 0-3,-1-3 4,1 1-2,-1 3 0,-2-7 0,-6 7-1,0-6 2,-3-2-1,3-4 2,-8 4-2,3-2-1,0-2 2,2 0-2,3 0 2,6 0-2,0 0 2,10 0 0,1 0-3,0 0 5,5 0-3,3 0-3,-6 0-8,4 0-12,-4-2-21,3-6-39,-2-4-77,-3-3-100,5 2-100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</inkml:traceFormat>
        <inkml:channelProperties>
          <inkml:channelProperty channel="X" name="resolution" value="1466.08496" units="1/cm"/>
          <inkml:channelProperty channel="Y" name="resolution" value="2345.52612" units="1/cm"/>
          <inkml:channelProperty channel="F" name="resolution" value="5.68611" units="1/deg"/>
        </inkml:channelProperties>
      </inkml:inkSource>
      <inkml:timestamp xml:id="ts0" timeString="2020-03-09T10:32:36.152"/>
    </inkml:context>
    <inkml:brush xml:id="br0">
      <inkml:brushProperty name="width" value="0.1" units="cm"/>
      <inkml:brushProperty name="height" value="0.1" units="cm"/>
      <inkml:brushProperty name="color" value="#3C8C92"/>
      <inkml:brushProperty name="fitToCurve" value="1"/>
    </inkml:brush>
  </inkml:definitions>
  <inkml:trace contextRef="#ctx0" brushRef="#br0">250 74 13,'0'0'208,"0"0"-137,0 0-24,0 0 15,0 0 31,0 0-21,-53-61-27,37 55-18,-1 3-6,1 0-2,5 3-4,-3 0-4,-3 0-8,3 3 0,-2 10-1,-1 4-1,1 6 1,-1 0 3,9 4 5,0-1-4,-1 5 1,9-8-4,0 4-2,0-6-1,6-4 1,5-7-1,11-1 0,-8-6 2,8-3-2,-3 0 0,1 0 7,4-8 10,1-9-8,0-6-7,0 1 1,-11-6-3,8 5 1,-11 3 0,-3 3-1,0 8 1,-2 5 0,-6-2 0,0 6 1,0 0-1,0 0 0,0 0 2,0 8-2,0 6 8,0 6 15,0 2 3,0 4-5,0-3-1,0 4-2,3-4-7,5-4-9,-5 2-1,2-11-1,4 2-1,-9-7 1,8 1-1,-5-6-3,5 0-30,0 0-79,-2-6-80,8-11-176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</inkml:traceFormat>
        <inkml:channelProperties>
          <inkml:channelProperty channel="X" name="resolution" value="1466.08496" units="1/cm"/>
          <inkml:channelProperty channel="Y" name="resolution" value="2345.52612" units="1/cm"/>
          <inkml:channelProperty channel="F" name="resolution" value="5.68611" units="1/deg"/>
        </inkml:channelProperties>
      </inkml:inkSource>
      <inkml:timestamp xml:id="ts0" timeString="2020-03-09T10:32:36.617"/>
    </inkml:context>
    <inkml:brush xml:id="br0">
      <inkml:brushProperty name="width" value="0.1" units="cm"/>
      <inkml:brushProperty name="height" value="0.1" units="cm"/>
      <inkml:brushProperty name="color" value="#3C8C92"/>
      <inkml:brushProperty name="fitToCurve" value="1"/>
    </inkml:brush>
  </inkml:definitions>
  <inkml:trace contextRef="#ctx0" brushRef="#br0">9 0 189,'0'0'200,"0"0"-80,0 0-65,0 0-13,0 0 11,0 0 4,0 121-22,0-89-14,0 5-2,0 1 1,0-1 7,0-1-1,-6-1 0,3-1-9,3-6-5,0 0-5,0-2-4,0-7 2,0-2-1,0-3-2,0-6 0,3-2-2,5-6 0,1 0 1,4 0-2,-2-6-9,0-2-52,6-6-67,-3-1-40,-11 4-151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</inkml:traceFormat>
        <inkml:channelProperties>
          <inkml:channelProperty channel="X" name="resolution" value="1466.08496" units="1/cm"/>
          <inkml:channelProperty channel="Y" name="resolution" value="2345.52612" units="1/cm"/>
          <inkml:channelProperty channel="F" name="resolution" value="5.68611" units="1/deg"/>
        </inkml:channelProperties>
      </inkml:inkSource>
      <inkml:timestamp xml:id="ts0" timeString="2020-03-09T10:32:36.933"/>
    </inkml:context>
    <inkml:brush xml:id="br0">
      <inkml:brushProperty name="width" value="0.1" units="cm"/>
      <inkml:brushProperty name="height" value="0.1" units="cm"/>
      <inkml:brushProperty name="color" value="#3C8C92"/>
      <inkml:brushProperty name="fitToCurve" value="1"/>
    </inkml:brush>
  </inkml:definitions>
  <inkml:trace contextRef="#ctx0" brushRef="#br0">0 14 312,'0'0'150,"0"0"-74,0 0-40,0 0 21,0 0 32,0 0-6,31 0-43,-15 0-28,9 0-9,0-4-2,0 4-1,2-2-1,-7 0-32,2-2-129,-8 2-112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</inkml:traceFormat>
        <inkml:channelProperties>
          <inkml:channelProperty channel="X" name="resolution" value="1466.08496" units="1/cm"/>
          <inkml:channelProperty channel="Y" name="resolution" value="2345.52612" units="1/cm"/>
          <inkml:channelProperty channel="F" name="resolution" value="5.68611" units="1/deg"/>
        </inkml:channelProperties>
      </inkml:inkSource>
      <inkml:timestamp xml:id="ts0" timeString="2020-03-09T10:32:37.536"/>
    </inkml:context>
    <inkml:brush xml:id="br0">
      <inkml:brushProperty name="width" value="0.1" units="cm"/>
      <inkml:brushProperty name="height" value="0.1" units="cm"/>
      <inkml:brushProperty name="color" value="#3C8C92"/>
      <inkml:brushProperty name="fitToCurve" value="1"/>
    </inkml:brush>
  </inkml:definitions>
  <inkml:trace contextRef="#ctx0" brushRef="#br0">2 117 226,'0'0'152,"0"0"-80,0 0-41,0 0-7,0 0 45,0 0-13,64 5-28,-39-5-10,8 0-3,-5 0-4,-1 0-4,6 0-1,-8-8 1,-6-3-3,1 0-2,-6-3 0,-12 3-1,-2-1 0,0-2 1,0 0-1,-8 2 1,-14 4 3,-3 3 1,0 2 1,-2 3 4,-4 0 6,9 0-4,-3 6-3,3 4 0,3 7 4,0 6 12,-1 0-2,6 0-7,6 2 4,5 0 4,3 3 3,0-5-3,9 2-15,21 0-4,9-5-1,-1-3-3,4-2-2,2-5 2,-3-4-2,-2-6 1,-6 0 0,-8 0-16,3 0-57,-9-16-69,-5-2-67,-3 1-232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</inkml:traceFormat>
        <inkml:channelProperties>
          <inkml:channelProperty channel="X" name="resolution" value="1466.08496" units="1/cm"/>
          <inkml:channelProperty channel="Y" name="resolution" value="2345.52612" units="1/cm"/>
          <inkml:channelProperty channel="F" name="resolution" value="5.68611" units="1/deg"/>
        </inkml:channelProperties>
      </inkml:inkSource>
      <inkml:timestamp xml:id="ts0" timeString="2020-03-09T10:32:38.033"/>
    </inkml:context>
    <inkml:brush xml:id="br0">
      <inkml:brushProperty name="width" value="0.1" units="cm"/>
      <inkml:brushProperty name="height" value="0.1" units="cm"/>
      <inkml:brushProperty name="color" value="#3C8C92"/>
      <inkml:brushProperty name="fitToCurve" value="1"/>
    </inkml:brush>
  </inkml:definitions>
  <inkml:trace contextRef="#ctx0" brushRef="#br0">0 49 264,'0'0'111,"0"0"-70,0 0 0,0 0 23,0 0 12,0 0-22,0 81-31,0-58-14,0-1-5,5-2-3,-2-3 1,-3-6 0,0-5-1,3-4 2,-3-2-4,0 0 6,5 0 8,-5-13 1,0-10-9,0-2-3,0-6-1,0 3 5,3-1 2,-3 7 14,6 2 4,-6 6 5,2 3 2,4 5-1,2 0-8,0 6-6,1 0-10,5-2-5,2 2-1,-2 0-2,3 0 3,-6 0-3,5 0 0,1 0-13,2 2-83,0-2-89,3 6-92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</inkml:traceFormat>
        <inkml:channelProperties>
          <inkml:channelProperty channel="X" name="resolution" value="1466.08496" units="1/cm"/>
          <inkml:channelProperty channel="Y" name="resolution" value="2345.52612" units="1/cm"/>
          <inkml:channelProperty channel="F" name="resolution" value="5.68611" units="1/deg"/>
        </inkml:channelProperties>
      </inkml:inkSource>
      <inkml:timestamp xml:id="ts0" timeString="2020-03-09T10:32:38.323"/>
    </inkml:context>
    <inkml:brush xml:id="br0">
      <inkml:brushProperty name="width" value="0.1" units="cm"/>
      <inkml:brushProperty name="height" value="0.1" units="cm"/>
      <inkml:brushProperty name="color" value="#3C8C92"/>
      <inkml:brushProperty name="fitToCurve" value="1"/>
    </inkml:brush>
  </inkml:definitions>
  <inkml:trace contextRef="#ctx0" brushRef="#br0">9 0 337,'0'0'92,"0"0"-41,0 0 2,0 0 29,0 0 0,0 0-22,0 0-19,-9 207-17,9-182-13,0-8-6,0-4-3,0-1-2,0-9 0,0-3 0,0 0-13,0 0-53,0-15-71,0-6-95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</inkml:traceFormat>
        <inkml:channelProperties>
          <inkml:channelProperty channel="X" name="resolution" value="1466.08496" units="1/cm"/>
          <inkml:channelProperty channel="Y" name="resolution" value="2345.52612" units="1/cm"/>
          <inkml:channelProperty channel="F" name="resolution" value="5.68611" units="1/deg"/>
        </inkml:channelProperties>
      </inkml:inkSource>
      <inkml:timestamp xml:id="ts0" timeString="2020-03-09T10:32:38.552"/>
    </inkml:context>
    <inkml:brush xml:id="br0">
      <inkml:brushProperty name="width" value="0.1" units="cm"/>
      <inkml:brushProperty name="height" value="0.1" units="cm"/>
      <inkml:brushProperty name="color" value="#3C8C92"/>
      <inkml:brushProperty name="fitToCurve" value="1"/>
    </inkml:brush>
  </inkml:definitions>
  <inkml:trace contextRef="#ctx0" brushRef="#br0">0 12 330,'0'0'254,"0"0"-234,0 0-15,0 0-4,0 0 2,0 0-2,0-14-27,0 25-63,6 4-133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</inkml:traceFormat>
        <inkml:channelProperties>
          <inkml:channelProperty channel="X" name="resolution" value="1466.08496" units="1/cm"/>
          <inkml:channelProperty channel="Y" name="resolution" value="2345.52612" units="1/cm"/>
          <inkml:channelProperty channel="F" name="resolution" value="5.68611" units="1/deg"/>
        </inkml:channelProperties>
      </inkml:inkSource>
      <inkml:timestamp xml:id="ts0" timeString="2020-03-09T10:32:39.179"/>
    </inkml:context>
    <inkml:brush xml:id="br0">
      <inkml:brushProperty name="width" value="0.1" units="cm"/>
      <inkml:brushProperty name="height" value="0.1" units="cm"/>
      <inkml:brushProperty name="color" value="#3C8C92"/>
      <inkml:brushProperty name="fitToCurve" value="1"/>
    </inkml:brush>
  </inkml:definitions>
  <inkml:trace contextRef="#ctx0" brushRef="#br0">226 147 153,'0'0'162,"0"0"-121,0 0-20,0 0 5,0 0 45,0 0 4,-9-117-31,-7 100-19,-1 7-6,-2 7 14,-1 3 8,-2 0-19,3 0-8,0 13-3,-3 8 7,5 0 4,3 6-5,0-2-4,6 3-2,5 3-2,-2-3-2,5-2-5,0-1-1,0-6-1,0-2 1,14-2 0,-6-9 0,9-4 0,-4-2-1,9 0 1,-2-2 0,5-16 0,-1-2 0,-4-2 0,-4 0-1,1 2 3,-6-3-5,-6 12 3,-2 0 0,-3 5-1,0 4 3,0 2-1,0 0 3,0 0 0,0 8 0,0 9 4,0 5 11,3 0-6,3-1-5,5-2 1,2 0-7,4 2 1,-3-7-3,0-6-1,2 3 1,-5-5-1,3-6-1,-3 0-32,6 0-55,-9-17-77,3 1-142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</inkml:traceFormat>
        <inkml:channelProperties>
          <inkml:channelProperty channel="X" name="resolution" value="1466.08496" units="1/cm"/>
          <inkml:channelProperty channel="Y" name="resolution" value="2345.52612" units="1/cm"/>
          <inkml:channelProperty channel="F" name="resolution" value="5.68611" units="1/deg"/>
        </inkml:channelProperties>
      </inkml:inkSource>
      <inkml:timestamp xml:id="ts0" timeString="2020-03-09T10:32:39.725"/>
    </inkml:context>
    <inkml:brush xml:id="br0">
      <inkml:brushProperty name="width" value="0.1" units="cm"/>
      <inkml:brushProperty name="height" value="0.1" units="cm"/>
      <inkml:brushProperty name="color" value="#3C8C92"/>
      <inkml:brushProperty name="fitToCurve" value="1"/>
    </inkml:brush>
  </inkml:definitions>
  <inkml:trace contextRef="#ctx0" brushRef="#br0">27 0 181,'0'0'195,"0"0"-87,0 0-40,0 0-4,0 0 22,0 0 1,-3 57-36,-2-41-19,5 4-7,0 2 7,0 4 4,0 1-6,0 4-10,0 3 0,0 1 0,0-2-4,0 1-5,0 0 0,0-7-1,0 2-5,0-1 2,0-5 1,0-3-3,0-3 0,0 0-4,0-4 2,0-1-3,8-1 1,6 1-1,-3-8-1,3 2 3,-3 3 0,5-1-4,-5-5 6,3 0-7,0 0 3,2-3 1,7 0-2,-4 0-5,0 0-25,-2-9-40,-3-2-43,-6 3-73,-5 0-47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</inkml:traceFormat>
        <inkml:channelProperties>
          <inkml:channelProperty channel="X" name="resolution" value="1466.08496" units="1/cm"/>
          <inkml:channelProperty channel="Y" name="resolution" value="2345.52612" units="1/cm"/>
          <inkml:channelProperty channel="F" name="resolution" value="5.68611" units="1/deg"/>
        </inkml:channelProperties>
      </inkml:inkSource>
      <inkml:timestamp xml:id="ts0" timeString="2020-03-09T10:32:17.424"/>
    </inkml:context>
    <inkml:brush xml:id="br0">
      <inkml:brushProperty name="width" value="0.1" units="cm"/>
      <inkml:brushProperty name="height" value="0.1" units="cm"/>
      <inkml:brushProperty name="color" value="#3C8C92"/>
      <inkml:brushProperty name="fitToCurve" value="1"/>
    </inkml:brush>
  </inkml:definitions>
  <inkml:trace contextRef="#ctx0" brushRef="#br0">31 129 263,'0'0'103,"0"0"48,0 0-119,0 0-12,0 0 22,0 0 14,-30-42 10,30 36-14,0-3-24,0 1-4,11-1-1,8-1 11,3 4 1,-3-3-2,9 1-7,2 2 3,-8 0-13,3 1-8,-3 5 4,0 0-4,1 0-1,-1 0-2,0 0-6,-3 0 6,-5 5-5,-3 7 2,-3 5 0,-8-1 0,3 1 9,-3 6 6,0 2-10,0 0-1,0 3-5,0 1-1,-11-2 3,0 5-1,-11-1 3,2-4-1,-4 2 1,4-1-2,-2 1-1,3-4 0,2 0-3,9 0 2,-9-2 3,15-4-6,-1-4 3,3-1 0,0-3-2,0-3 2,0-2 0,14 0-1,16-1 1,0-1 4,9-4 6,0 0-6,-6 0-3,0 0-2,-11 0 1,3 0-3,-8 0-11,-4-6-33,-7-3-43,-1 1-47,-5-4-71,0 1-46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</inkml:traceFormat>
        <inkml:channelProperties>
          <inkml:channelProperty channel="X" name="resolution" value="1466.08496" units="1/cm"/>
          <inkml:channelProperty channel="Y" name="resolution" value="2345.52612" units="1/cm"/>
          <inkml:channelProperty channel="F" name="resolution" value="5.68611" units="1/deg"/>
        </inkml:channelProperties>
      </inkml:inkSource>
      <inkml:timestamp xml:id="ts0" timeString="2020-03-09T10:32:17.709"/>
    </inkml:context>
    <inkml:brush xml:id="br0">
      <inkml:brushProperty name="width" value="0.1" units="cm"/>
      <inkml:brushProperty name="height" value="0.1" units="cm"/>
      <inkml:brushProperty name="color" value="#3C8C92"/>
      <inkml:brushProperty name="fitToCurve" value="1"/>
    </inkml:brush>
  </inkml:definitions>
  <inkml:trace contextRef="#ctx0" brushRef="#br0">0 28 132,'0'0'183,"0"0"40,0 0-174,0 0-9,0 0 33,0 0 3,174 2-27,-141-2-30,0 0-12,0 0-4,-3 0-2,-5-8-19,-3-1-91,-11 3-57,-11 1-165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</inkml:traceFormat>
        <inkml:channelProperties>
          <inkml:channelProperty channel="X" name="resolution" value="1466.08496" units="1/cm"/>
          <inkml:channelProperty channel="Y" name="resolution" value="2345.52612" units="1/cm"/>
          <inkml:channelProperty channel="F" name="resolution" value="5.68611" units="1/deg"/>
        </inkml:channelProperties>
      </inkml:inkSource>
      <inkml:timestamp xml:id="ts0" timeString="2020-03-09T10:32:18.128"/>
    </inkml:context>
    <inkml:brush xml:id="br0">
      <inkml:brushProperty name="width" value="0.1" units="cm"/>
      <inkml:brushProperty name="height" value="0.1" units="cm"/>
      <inkml:brushProperty name="color" value="#3C8C92"/>
      <inkml:brushProperty name="fitToCurve" value="1"/>
    </inkml:brush>
  </inkml:definitions>
  <inkml:trace contextRef="#ctx0" brushRef="#br0">0 0 254,'0'0'89,"0"0"93,0 0-134,0 0-18,0 0 21,0 0 17,27 147-15,-13-105-24,-11 3-7,2 0-5,4-3 4,-4 1 3,-5-4-5,9-5-7,-9-6-7,5-5-4,-2-6 4,-3-7-4,0-10-2,0 0-2,0 0-47,0-16-92,0-12-108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</inkml:traceFormat>
        <inkml:channelProperties>
          <inkml:channelProperty channel="X" name="resolution" value="1466.08496" units="1/cm"/>
          <inkml:channelProperty channel="Y" name="resolution" value="2345.52612" units="1/cm"/>
          <inkml:channelProperty channel="F" name="resolution" value="5.68611" units="1/deg"/>
        </inkml:channelProperties>
      </inkml:inkSource>
      <inkml:timestamp xml:id="ts0" timeString="2020-03-09T10:32:18.665"/>
    </inkml:context>
    <inkml:brush xml:id="br0">
      <inkml:brushProperty name="width" value="0.1" units="cm"/>
      <inkml:brushProperty name="height" value="0.1" units="cm"/>
      <inkml:brushProperty name="color" value="#3C8C92"/>
      <inkml:brushProperty name="fitToCurve" value="1"/>
    </inkml:brush>
  </inkml:definitions>
  <inkml:trace contextRef="#ctx0" brushRef="#br0">11 58 246,'0'0'44,"0"0"91,0 0-75,0 0-46,0 0 23,0 0 24,-11-36-11,20 33-21,13 0-5,11 1 10,8-4 7,3 3-9,1 3 0,-1-3-9,-3 3-7,-8 0-9,-2 0-2,-9 0-2,-3 6 2,-2 5 4,-1 1 4,1 4-4,-3 1-4,-6 2 0,0 4-1,-8 0 5,0 5 1,0-2 4,-22-1 1,-3 0 1,0-2 2,-2-6 2,-4 0-8,9-4-7,-2-4-1,-1-3-4,0-4 1,0-2 0,6 0-1,-1-2-2,-2-13-43,8-2-65,1 1-61,2-1-1,5 2-91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</inkml:traceFormat>
        <inkml:channelProperties>
          <inkml:channelProperty channel="X" name="resolution" value="1466.08496" units="1/cm"/>
          <inkml:channelProperty channel="Y" name="resolution" value="2345.52612" units="1/cm"/>
          <inkml:channelProperty channel="F" name="resolution" value="5.68611" units="1/deg"/>
        </inkml:channelProperties>
      </inkml:inkSource>
      <inkml:timestamp xml:id="ts0" timeString="2020-03-09T10:32:19.561"/>
    </inkml:context>
    <inkml:brush xml:id="br0">
      <inkml:brushProperty name="width" value="0.1" units="cm"/>
      <inkml:brushProperty name="height" value="0.1" units="cm"/>
      <inkml:brushProperty name="color" value="#3C8C92"/>
      <inkml:brushProperty name="fitToCurve" value="1"/>
    </inkml:brush>
  </inkml:definitions>
  <inkml:trace contextRef="#ctx0" brushRef="#br0">478 42 275,'0'0'116,"0"0"51,0 0-101,0 0-28,0 0 10,0 0 13,-72-40-17,53 40-12,-12 0-14,4 4-5,-6 12-3,2-2 2,-5 8-1,-2 1-2,7 2 1,1 3 3,2 7 0,1-2-5,5 1 5,2 2 2,9 1-4,-2 3-2,10 0-6,3-4 0,0 0-1,0 1-2,8-6 2,20-3-2,-1-6 1,6-2-1,9-6-1,-12-2 2,12-7-1,-9-5 0,5 0-1,-4 0 2,-7-11 0,-2-6-1,-8-6 0,-9 1 0,-8-1 1,0 1-1,0 2 2,-19 1-1,-6 2 0,-3 5 2,6 1-1,0 5 7,5 6-3,1 0-4,7 0 0,1 0-1,5 0-2,3 0 2,0 0 1,0 0-5,6 0 4,16 0-1,3 0 0,2 0 0,-2 0 0,-5 0 0,-1 0 0,-2 0 0,-9 6 0,0 5 0,-5 1 1,2 5-1,-5 2 0,0 1 1,0 5-2,0 1 6,0-4 3,0 0 4,0 1-3,0-6-6,3-3-2,5-6 0,1-2-1,-1-6 0,0 0-2,1 0-33,7-20-62,3 1-131,4-10-110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</inkml:traceFormat>
        <inkml:channelProperties>
          <inkml:channelProperty channel="X" name="resolution" value="1466.08496" units="1/cm"/>
          <inkml:channelProperty channel="Y" name="resolution" value="2345.52612" units="1/cm"/>
          <inkml:channelProperty channel="F" name="resolution" value="5.68611" units="1/deg"/>
        </inkml:channelProperties>
      </inkml:inkSource>
      <inkml:timestamp xml:id="ts0" timeString="2020-03-09T10:32:19.929"/>
    </inkml:context>
    <inkml:brush xml:id="br0">
      <inkml:brushProperty name="width" value="0.1" units="cm"/>
      <inkml:brushProperty name="height" value="0.1" units="cm"/>
      <inkml:brushProperty name="color" value="#3C8C92"/>
      <inkml:brushProperty name="fitToCurve" value="1"/>
    </inkml:brush>
  </inkml:definitions>
  <inkml:trace contextRef="#ctx0" brushRef="#br0">0 26 338,'0'0'269,"0"0"-136,0 0-94,0 0 8,0 0 38,0 0-4,124 0-39,-88 0-30,3 0-7,-9-6-4,0 4 0,-10-2-3,-9-1-49,-11-1-117,0 3-123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</inkml:traceFormat>
        <inkml:channelProperties>
          <inkml:channelProperty channel="X" name="resolution" value="1466.08496" units="1/cm"/>
          <inkml:channelProperty channel="Y" name="resolution" value="2345.52612" units="1/cm"/>
          <inkml:channelProperty channel="F" name="resolution" value="5.68611" units="1/deg"/>
        </inkml:channelProperties>
      </inkml:inkSource>
      <inkml:timestamp xml:id="ts0" timeString="2020-03-09T10:32:34.609"/>
    </inkml:context>
    <inkml:brush xml:id="br0">
      <inkml:brushProperty name="width" value="0.1" units="cm"/>
      <inkml:brushProperty name="height" value="0.1" units="cm"/>
      <inkml:brushProperty name="color" value="#3C8C92"/>
      <inkml:brushProperty name="fitToCurve" value="1"/>
    </inkml:brush>
  </inkml:definitions>
  <inkml:trace contextRef="#ctx0" brushRef="#br0">0 0 233,'0'0'58,"0"0"104,0 0-71,0 0-54,0 0-11,0 0 9,0 23 24,0-1 8,2 6-32,4 6-10,-6 5-1,0 1 4,0 4 7,0 2-8,0-2-6,0 2-5,0-10 0,0 1 3,0-3-5,0-9-7,0-5-3,0-6-3,0-6 2,0-2-2,0-4-2,0-2 2,0 0 0,0 0-2,0 0-6,0-13-45,0-10-76,0 1-31,0-6 18,0-1-95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</inkml:traceFormat>
        <inkml:channelProperties>
          <inkml:channelProperty channel="X" name="resolution" value="1466.08496" units="1/cm"/>
          <inkml:channelProperty channel="Y" name="resolution" value="2345.52612" units="1/cm"/>
          <inkml:channelProperty channel="F" name="resolution" value="5.68611" units="1/deg"/>
        </inkml:channelProperties>
      </inkml:inkSource>
      <inkml:timestamp xml:id="ts0" timeString="2020-03-09T10:32:35.391"/>
    </inkml:context>
    <inkml:brush xml:id="br0">
      <inkml:brushProperty name="width" value="0.1" units="cm"/>
      <inkml:brushProperty name="height" value="0.1" units="cm"/>
      <inkml:brushProperty name="color" value="#3C8C92"/>
      <inkml:brushProperty name="fitToCurve" value="1"/>
    </inkml:brush>
  </inkml:definitions>
  <inkml:trace contextRef="#ctx0" brushRef="#br0">3 0 282,'0'0'95,"0"0"-37,0 0-14,0 0-3,0 0 16,0 0 8,-3 52-12,3-31-16,3 2-7,8-2-4,6 0-2,-1-4-8,1 0-10,-1-5-1,9-4-4,-8-5 1,5-3 0,0 0 0,0 0-1,8-6 0,-5-11-1,3 0 3,-1-5-4,-7 0 2,2-1-1,-11 4 3,3 2-2,-12 2 0,1 7-1,3 0 0,-6 4 1,0 2-1,0 2 1,0 0-2,2 0 2,-2 0 0,0 0-2,0 0 2,9 0 0,-9 6 1,5 10 33,-2 1-12,3 8-8,-4 3-5,-2 3 4,0 6 2,0-1-6,0 2-3,0-2 0,0-3-4,0-4 1,0-1-2,0-6-3,0-2 3,6-6-1,-3 3-1,-3-5 0,5-1 1,-5 0 0,0-5-1,0 2 0,0 0 1,0-2-2,0-3 0,0 0 0,0-3-15,0 0-32,0 0-72,3-6-96,2-10-262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5" y="0"/>
            <a:ext cx="4434999" cy="356437"/>
          </a:xfrm>
          <a:prstGeom prst="rect">
            <a:avLst/>
          </a:prstGeom>
        </p:spPr>
        <p:txBody>
          <a:bodyPr vert="horz" lIns="99029" tIns="49514" rIns="99029" bIns="49514" rtlCol="0"/>
          <a:lstStyle>
            <a:lvl1pPr algn="l">
              <a:defRPr sz="13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5797248" y="0"/>
            <a:ext cx="4434999" cy="356437"/>
          </a:xfrm>
          <a:prstGeom prst="rect">
            <a:avLst/>
          </a:prstGeom>
        </p:spPr>
        <p:txBody>
          <a:bodyPr vert="horz" lIns="99029" tIns="49514" rIns="99029" bIns="49514" rtlCol="0"/>
          <a:lstStyle>
            <a:lvl1pPr algn="r">
              <a:defRPr sz="1300"/>
            </a:lvl1pPr>
          </a:lstStyle>
          <a:p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870075" y="203200"/>
            <a:ext cx="2449513" cy="18367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29" tIns="49514" rIns="99029" bIns="49514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445885" y="2202509"/>
            <a:ext cx="9239035" cy="2797224"/>
          </a:xfrm>
          <a:prstGeom prst="rect">
            <a:avLst/>
          </a:prstGeom>
        </p:spPr>
        <p:txBody>
          <a:bodyPr vert="horz" lIns="99029" tIns="49514" rIns="99029" bIns="49514" rtlCol="0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5" y="6747629"/>
            <a:ext cx="4434999" cy="356436"/>
          </a:xfrm>
          <a:prstGeom prst="rect">
            <a:avLst/>
          </a:prstGeom>
        </p:spPr>
        <p:txBody>
          <a:bodyPr vert="horz" lIns="99029" tIns="49514" rIns="99029" bIns="49514" rtlCol="0" anchor="b"/>
          <a:lstStyle>
            <a:lvl1pPr algn="l">
              <a:defRPr sz="13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5797248" y="6747629"/>
            <a:ext cx="4434999" cy="356436"/>
          </a:xfrm>
          <a:prstGeom prst="rect">
            <a:avLst/>
          </a:prstGeom>
        </p:spPr>
        <p:txBody>
          <a:bodyPr vert="horz" lIns="99029" tIns="49514" rIns="99029" bIns="49514" rtlCol="0" anchor="b"/>
          <a:lstStyle>
            <a:lvl1pPr algn="r">
              <a:defRPr sz="1300"/>
            </a:lvl1pPr>
          </a:lstStyle>
          <a:p>
            <a:fld id="{B60CD0FA-85F9-4704-9617-456D40F8ACD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14129537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0CD0FA-85F9-4704-9617-456D40F8ACDD}" type="slidenum">
              <a:rPr lang="de-DE" smtClean="0"/>
              <a:t>1</a:t>
            </a:fld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6162983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0CD0FA-85F9-4704-9617-456D40F8ACDD}" type="slidenum">
              <a:rPr lang="de-DE" smtClean="0"/>
              <a:t>10</a:t>
            </a:fld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5868565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0CD0FA-85F9-4704-9617-456D40F8ACDD}" type="slidenum">
              <a:rPr lang="de-DE" smtClean="0"/>
              <a:t>11</a:t>
            </a:fld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5868565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0CD0FA-85F9-4704-9617-456D40F8ACDD}" type="slidenum">
              <a:rPr lang="de-DE" smtClean="0"/>
              <a:t>12</a:t>
            </a:fld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5868565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0CD0FA-85F9-4704-9617-456D40F8ACDD}" type="slidenum">
              <a:rPr lang="de-DE" smtClean="0"/>
              <a:t>13</a:t>
            </a:fld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586856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0CD0FA-85F9-4704-9617-456D40F8ACDD}" type="slidenum">
              <a:rPr lang="de-DE" smtClean="0"/>
              <a:t>2</a:t>
            </a:fld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586856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0CD0FA-85F9-4704-9617-456D40F8ACDD}" type="slidenum">
              <a:rPr lang="de-DE" smtClean="0"/>
              <a:t>3</a:t>
            </a:fld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586856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0CD0FA-85F9-4704-9617-456D40F8ACDD}" type="slidenum">
              <a:rPr lang="de-DE" smtClean="0"/>
              <a:t>4</a:t>
            </a:fld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586856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0CD0FA-85F9-4704-9617-456D40F8ACDD}" type="slidenum">
              <a:rPr lang="de-DE" smtClean="0"/>
              <a:t>5</a:t>
            </a:fld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5868565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0CD0FA-85F9-4704-9617-456D40F8ACDD}" type="slidenum">
              <a:rPr lang="de-DE" smtClean="0"/>
              <a:t>6</a:t>
            </a:fld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5868565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0CD0FA-85F9-4704-9617-456D40F8ACDD}" type="slidenum">
              <a:rPr lang="de-DE" smtClean="0"/>
              <a:t>7</a:t>
            </a:fld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5868565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0CD0FA-85F9-4704-9617-456D40F8ACDD}" type="slidenum">
              <a:rPr lang="de-DE" smtClean="0"/>
              <a:t>8</a:t>
            </a:fld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5868565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0CD0FA-85F9-4704-9617-456D40F8ACDD}" type="slidenum">
              <a:rPr lang="de-DE" smtClean="0"/>
              <a:t>9</a:t>
            </a:fld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586856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ZPG VKM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A19B94-E857-4078-8C70-1CAF4BA43F45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190477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ZPG VKM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837174-2BD9-4813-A288-E9DF99DE88B0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382685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ZPG VKM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EC22A2-1D3B-40EA-B029-56C080087BEF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641141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ZPG VKM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C7C752-75F4-4E85-98C4-B39334E57FBA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921105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ZPG VKM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BCACB0-B08C-4066-AA6C-7E83BECED380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628668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ZPG VKM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5EBBD2-284B-477A-9BD7-8329FB6E5537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764721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ZPG VKM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093BC6-6556-4457-8B07-71ED929772C6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27803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ZPG VKM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20DF48-7556-4B09-8B99-965B41F97C52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948826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ZPG VKM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2D951F-63CA-4C74-9AEF-E0951E80C1FF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427548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ZPG VKM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77BD44-D4C3-4317-8511-C32DB7CA7D0C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910135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ZPG VKM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B50DED-B887-44A7-A506-EE55E3B33070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839092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Titelmasterformat durch Klicken bearbeiten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Textmasterformate durch Klicken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r>
              <a:rPr lang="de-DE"/>
              <a:t>ZPG VKM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A63D07B6-6594-4079-BA71-AA0B4969C042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g"/><Relationship Id="rId4" Type="http://schemas.openxmlformats.org/officeDocument/2006/relationships/image" Target="../media/image2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hyperlink" Target="2015/ZPGvkm_13_zert_13_ausfuehrliche_Loesungen_2015.pdf" TargetMode="External"/><Relationship Id="rId5" Type="http://schemas.openxmlformats.org/officeDocument/2006/relationships/hyperlink" Target="2015/ZPGvkm_13_zert_12_zertifikat2015-loesungen-statistik.pdf.pdf" TargetMode="External"/><Relationship Id="rId4" Type="http://schemas.openxmlformats.org/officeDocument/2006/relationships/hyperlink" Target="2015/ZPGvkm_13_zert_11_zertifikat2015_klausur.pdf.pdf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customXml" Target="../ink/ink3.xml"/><Relationship Id="rId13" Type="http://schemas.openxmlformats.org/officeDocument/2006/relationships/image" Target="../media/image8.emf"/><Relationship Id="rId18" Type="http://schemas.openxmlformats.org/officeDocument/2006/relationships/customXml" Target="../ink/ink8.xml"/><Relationship Id="rId26" Type="http://schemas.openxmlformats.org/officeDocument/2006/relationships/customXml" Target="../ink/ink12.xml"/><Relationship Id="rId39" Type="http://schemas.openxmlformats.org/officeDocument/2006/relationships/image" Target="../media/image21.emf"/><Relationship Id="rId3" Type="http://schemas.openxmlformats.org/officeDocument/2006/relationships/image" Target="../media/image1.jpeg"/><Relationship Id="rId21" Type="http://schemas.openxmlformats.org/officeDocument/2006/relationships/image" Target="../media/image12.emf"/><Relationship Id="rId34" Type="http://schemas.openxmlformats.org/officeDocument/2006/relationships/customXml" Target="../ink/ink16.xml"/><Relationship Id="rId7" Type="http://schemas.openxmlformats.org/officeDocument/2006/relationships/image" Target="../media/image5.emf"/><Relationship Id="rId12" Type="http://schemas.openxmlformats.org/officeDocument/2006/relationships/customXml" Target="../ink/ink5.xml"/><Relationship Id="rId17" Type="http://schemas.openxmlformats.org/officeDocument/2006/relationships/image" Target="../media/image10.emf"/><Relationship Id="rId25" Type="http://schemas.openxmlformats.org/officeDocument/2006/relationships/image" Target="../media/image14.emf"/><Relationship Id="rId33" Type="http://schemas.openxmlformats.org/officeDocument/2006/relationships/image" Target="../media/image18.emf"/><Relationship Id="rId38" Type="http://schemas.openxmlformats.org/officeDocument/2006/relationships/customXml" Target="../ink/ink18.xml"/><Relationship Id="rId2" Type="http://schemas.openxmlformats.org/officeDocument/2006/relationships/notesSlide" Target="../notesSlides/notesSlide8.xml"/><Relationship Id="rId16" Type="http://schemas.openxmlformats.org/officeDocument/2006/relationships/customXml" Target="../ink/ink7.xml"/><Relationship Id="rId20" Type="http://schemas.openxmlformats.org/officeDocument/2006/relationships/customXml" Target="../ink/ink9.xml"/><Relationship Id="rId29" Type="http://schemas.openxmlformats.org/officeDocument/2006/relationships/image" Target="../media/image16.emf"/><Relationship Id="rId1" Type="http://schemas.openxmlformats.org/officeDocument/2006/relationships/slideLayout" Target="../slideLayouts/slideLayout7.xml"/><Relationship Id="rId6" Type="http://schemas.openxmlformats.org/officeDocument/2006/relationships/customXml" Target="../ink/ink2.xml"/><Relationship Id="rId11" Type="http://schemas.openxmlformats.org/officeDocument/2006/relationships/image" Target="../media/image7.emf"/><Relationship Id="rId24" Type="http://schemas.openxmlformats.org/officeDocument/2006/relationships/customXml" Target="../ink/ink11.xml"/><Relationship Id="rId32" Type="http://schemas.openxmlformats.org/officeDocument/2006/relationships/customXml" Target="../ink/ink15.xml"/><Relationship Id="rId37" Type="http://schemas.openxmlformats.org/officeDocument/2006/relationships/image" Target="../media/image20.emf"/><Relationship Id="rId5" Type="http://schemas.openxmlformats.org/officeDocument/2006/relationships/image" Target="../media/image4.emf"/><Relationship Id="rId15" Type="http://schemas.openxmlformats.org/officeDocument/2006/relationships/image" Target="../media/image9.emf"/><Relationship Id="rId23" Type="http://schemas.openxmlformats.org/officeDocument/2006/relationships/image" Target="../media/image13.emf"/><Relationship Id="rId28" Type="http://schemas.openxmlformats.org/officeDocument/2006/relationships/customXml" Target="../ink/ink13.xml"/><Relationship Id="rId36" Type="http://schemas.openxmlformats.org/officeDocument/2006/relationships/customXml" Target="../ink/ink17.xml"/><Relationship Id="rId10" Type="http://schemas.openxmlformats.org/officeDocument/2006/relationships/customXml" Target="../ink/ink4.xml"/><Relationship Id="rId19" Type="http://schemas.openxmlformats.org/officeDocument/2006/relationships/image" Target="../media/image11.emf"/><Relationship Id="rId31" Type="http://schemas.openxmlformats.org/officeDocument/2006/relationships/image" Target="../media/image17.emf"/><Relationship Id="rId4" Type="http://schemas.openxmlformats.org/officeDocument/2006/relationships/customXml" Target="../ink/ink1.xml"/><Relationship Id="rId9" Type="http://schemas.openxmlformats.org/officeDocument/2006/relationships/image" Target="../media/image6.emf"/><Relationship Id="rId14" Type="http://schemas.openxmlformats.org/officeDocument/2006/relationships/customXml" Target="../ink/ink6.xml"/><Relationship Id="rId22" Type="http://schemas.openxmlformats.org/officeDocument/2006/relationships/customXml" Target="../ink/ink10.xml"/><Relationship Id="rId27" Type="http://schemas.openxmlformats.org/officeDocument/2006/relationships/image" Target="../media/image15.emf"/><Relationship Id="rId30" Type="http://schemas.openxmlformats.org/officeDocument/2006/relationships/customXml" Target="../ink/ink14.xml"/><Relationship Id="rId35" Type="http://schemas.openxmlformats.org/officeDocument/2006/relationships/image" Target="../media/image19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ihandform 12"/>
          <p:cNvSpPr>
            <a:spLocks/>
          </p:cNvSpPr>
          <p:nvPr/>
        </p:nvSpPr>
        <p:spPr bwMode="auto">
          <a:xfrm>
            <a:off x="500063" y="6240463"/>
            <a:ext cx="4940300" cy="6254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5305" name="Freihandform 11"/>
          <p:cNvSpPr>
            <a:spLocks/>
          </p:cNvSpPr>
          <p:nvPr/>
        </p:nvSpPr>
        <p:spPr bwMode="auto">
          <a:xfrm>
            <a:off x="485775" y="6237288"/>
            <a:ext cx="3690938" cy="635000"/>
          </a:xfrm>
          <a:custGeom>
            <a:avLst/>
            <a:gdLst>
              <a:gd name="T0" fmla="*/ 0 w 5591"/>
              <a:gd name="T1" fmla="*/ 0 h 588"/>
              <a:gd name="T2" fmla="*/ 2147483647 w 5591"/>
              <a:gd name="T3" fmla="*/ 0 h 588"/>
              <a:gd name="T4" fmla="*/ 2147483647 w 5591"/>
              <a:gd name="T5" fmla="*/ 2147483647 h 588"/>
              <a:gd name="T6" fmla="*/ 2147483647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4" name="Rechtwinkliges Dreieck 13"/>
          <p:cNvSpPr>
            <a:spLocks/>
          </p:cNvSpPr>
          <p:nvPr/>
        </p:nvSpPr>
        <p:spPr bwMode="auto">
          <a:xfrm>
            <a:off x="-6042" y="6135724"/>
            <a:ext cx="3402314" cy="735944"/>
          </a:xfrm>
          <a:prstGeom prst="rtTriangle">
            <a:avLst/>
          </a:prstGeom>
          <a:blipFill>
            <a:blip r:embed="rId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Gerade Verbindung 14"/>
          <p:cNvCxnSpPr/>
          <p:nvPr/>
        </p:nvCxnSpPr>
        <p:spPr>
          <a:xfrm>
            <a:off x="-9237" y="6135626"/>
            <a:ext cx="3405509" cy="738069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5312" name="Textfeld 16"/>
          <p:cNvSpPr txBox="1">
            <a:spLocks noChangeArrowheads="1"/>
          </p:cNvSpPr>
          <p:nvPr/>
        </p:nvSpPr>
        <p:spPr bwMode="auto">
          <a:xfrm>
            <a:off x="8263480" y="6446501"/>
            <a:ext cx="871537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e-DE" altLang="de-DE" sz="1100" dirty="0">
                <a:latin typeface="Calibri" pitchFamily="34" charset="0"/>
              </a:rPr>
              <a:t>Folie </a:t>
            </a:r>
            <a:fld id="{98CC8DC1-F19D-4D11-A977-ADD460703550}" type="slidenum">
              <a:rPr lang="de-DE" altLang="de-DE" sz="1100">
                <a:latin typeface="Calibri" pitchFamily="34" charset="0"/>
              </a:rPr>
              <a:pPr eaLnBrk="1" hangingPunct="1"/>
              <a:t>1</a:t>
            </a:fld>
            <a:endParaRPr lang="de-DE" altLang="de-DE" sz="1100" dirty="0">
              <a:latin typeface="Calibri" pitchFamily="34" charset="0"/>
            </a:endParaRPr>
          </a:p>
        </p:txBody>
      </p:sp>
      <p:sp>
        <p:nvSpPr>
          <p:cNvPr id="55313" name="Rectangle 19"/>
          <p:cNvSpPr>
            <a:spLocks noChangeArrowheads="1"/>
          </p:cNvSpPr>
          <p:nvPr/>
        </p:nvSpPr>
        <p:spPr bwMode="auto">
          <a:xfrm>
            <a:off x="346075" y="1444625"/>
            <a:ext cx="8456613" cy="4176713"/>
          </a:xfrm>
          <a:prstGeom prst="rect">
            <a:avLst/>
          </a:prstGeom>
          <a:solidFill>
            <a:schemeClr val="bg1"/>
          </a:solidFill>
          <a:ln w="9525">
            <a:solidFill>
              <a:srgbClr val="B2B2B2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square" anchor="ctr">
            <a:no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de-DE" altLang="de-DE" sz="60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Die Zertifikatsklausur</a:t>
            </a:r>
            <a:endParaRPr lang="de-DE" altLang="de-DE" sz="4800" b="1" dirty="0"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  <a:p>
            <a:pPr algn="ctr" eaLnBrk="1" hangingPunct="1"/>
            <a:endParaRPr lang="de-DE" altLang="de-DE" sz="2400" b="1" dirty="0"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</p:txBody>
      </p:sp>
      <p:sp>
        <p:nvSpPr>
          <p:cNvPr id="2" name="Fußzeilenplatzhalter 1">
            <a:extLst>
              <a:ext uri="{FF2B5EF4-FFF2-40B4-BE49-F238E27FC236}">
                <a16:creationId xmlns="" xmlns:a16="http://schemas.microsoft.com/office/drawing/2014/main" id="{EE8DD23C-E6AB-4297-AE0D-A359806203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462408"/>
            <a:ext cx="2895600" cy="305631"/>
          </a:xfrm>
        </p:spPr>
        <p:txBody>
          <a:bodyPr/>
          <a:lstStyle/>
          <a:p>
            <a:pPr>
              <a:defRPr/>
            </a:pPr>
            <a:r>
              <a:rPr lang="de-DE" sz="1200" dirty="0"/>
              <a:t>ZPG VKM</a:t>
            </a:r>
          </a:p>
        </p:txBody>
      </p:sp>
      <p:grpSp>
        <p:nvGrpSpPr>
          <p:cNvPr id="64" name="Zeichenbereich 37909">
            <a:extLst>
              <a:ext uri="{FF2B5EF4-FFF2-40B4-BE49-F238E27FC236}">
                <a16:creationId xmlns="" xmlns:a16="http://schemas.microsoft.com/office/drawing/2014/main" id="{6BCD1715-A2F7-4232-A140-1B1FE5B788B3}"/>
              </a:ext>
            </a:extLst>
          </p:cNvPr>
          <p:cNvGrpSpPr/>
          <p:nvPr/>
        </p:nvGrpSpPr>
        <p:grpSpPr>
          <a:xfrm>
            <a:off x="7605459" y="34826"/>
            <a:ext cx="1503045" cy="1377950"/>
            <a:chOff x="0" y="0"/>
            <a:chExt cx="1503045" cy="1377950"/>
          </a:xfrm>
        </p:grpSpPr>
        <p:sp>
          <p:nvSpPr>
            <p:cNvPr id="65" name="Rechteck 64">
              <a:extLst>
                <a:ext uri="{FF2B5EF4-FFF2-40B4-BE49-F238E27FC236}">
                  <a16:creationId xmlns="" xmlns:a16="http://schemas.microsoft.com/office/drawing/2014/main" id="{A6DA8A35-B6FD-4649-9EDA-5B6EB2E86486}"/>
                </a:ext>
              </a:extLst>
            </p:cNvPr>
            <p:cNvSpPr/>
            <p:nvPr/>
          </p:nvSpPr>
          <p:spPr>
            <a:xfrm>
              <a:off x="0" y="0"/>
              <a:ext cx="1503045" cy="1377950"/>
            </a:xfrm>
            <a:prstGeom prst="rect">
              <a:avLst/>
            </a:prstGeom>
            <a:noFill/>
            <a:ln>
              <a:noFill/>
            </a:ln>
          </p:spPr>
        </p:sp>
        <p:sp>
          <p:nvSpPr>
            <p:cNvPr id="66" name="Rectangle 5">
              <a:extLst>
                <a:ext uri="{FF2B5EF4-FFF2-40B4-BE49-F238E27FC236}">
                  <a16:creationId xmlns="" xmlns:a16="http://schemas.microsoft.com/office/drawing/2014/main" id="{47AA0C22-37F4-4224-BC59-14A924B44D3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750" y="245110"/>
              <a:ext cx="7810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M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67" name="Rectangle 6">
              <a:extLst>
                <a:ext uri="{FF2B5EF4-FFF2-40B4-BE49-F238E27FC236}">
                  <a16:creationId xmlns="" xmlns:a16="http://schemas.microsoft.com/office/drawing/2014/main" id="{60D4E0A3-4E39-4C90-B7D4-4ADB2DA3CCE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080" y="245110"/>
              <a:ext cx="5397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A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68" name="Rectangle 7">
              <a:extLst>
                <a:ext uri="{FF2B5EF4-FFF2-40B4-BE49-F238E27FC236}">
                  <a16:creationId xmlns="" xmlns:a16="http://schemas.microsoft.com/office/drawing/2014/main" id="{05F45359-6CCE-4A77-AD08-DCE6D3C1A5A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1520" y="245110"/>
              <a:ext cx="44450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 dirty="0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T</a:t>
              </a:r>
              <a:endParaRPr lang="de-DE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69" name="Rectangle 8">
              <a:extLst>
                <a:ext uri="{FF2B5EF4-FFF2-40B4-BE49-F238E27FC236}">
                  <a16:creationId xmlns="" xmlns:a16="http://schemas.microsoft.com/office/drawing/2014/main" id="{57188D26-7578-4A2E-B48B-41434F9A404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41070" y="245110"/>
              <a:ext cx="565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H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0" name="Rectangle 9">
              <a:extLst>
                <a:ext uri="{FF2B5EF4-FFF2-40B4-BE49-F238E27FC236}">
                  <a16:creationId xmlns="" xmlns:a16="http://schemas.microsoft.com/office/drawing/2014/main" id="{8693C9EF-DFDC-4D9F-BE1C-CA829FBF85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9510" y="245110"/>
              <a:ext cx="438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E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1" name="Rectangle 10">
              <a:extLst>
                <a:ext uri="{FF2B5EF4-FFF2-40B4-BE49-F238E27FC236}">
                  <a16:creationId xmlns="" xmlns:a16="http://schemas.microsoft.com/office/drawing/2014/main" id="{B77AC261-A01C-4C8C-AB64-40D44ACDFD4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9085" y="441325"/>
              <a:ext cx="5397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A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2" name="Rectangle 11">
              <a:extLst>
                <a:ext uri="{FF2B5EF4-FFF2-40B4-BE49-F238E27FC236}">
                  <a16:creationId xmlns="" xmlns:a16="http://schemas.microsoft.com/office/drawing/2014/main" id="{FD52BE42-B86A-47BB-AD49-B6474FD83D1D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9629557">
              <a:off x="458261" y="555502"/>
              <a:ext cx="686435" cy="3441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>
              <a:spAutoFit/>
            </a:bodyPr>
            <a:lstStyle/>
            <a:p>
              <a:pPr algn="ctr">
                <a:lnSpc>
                  <a:spcPct val="107000"/>
                </a:lnSpc>
                <a:spcAft>
                  <a:spcPts val="0"/>
                </a:spcAft>
              </a:pPr>
              <a:r>
                <a:rPr lang="de-DE" sz="800" b="1">
                  <a:solidFill>
                    <a:srgbClr val="FF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Vertiefungskurs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ctr">
                <a:lnSpc>
                  <a:spcPct val="107000"/>
                </a:lnSpc>
                <a:spcAft>
                  <a:spcPts val="600"/>
                </a:spcAft>
              </a:pPr>
              <a:r>
                <a:rPr lang="de-DE" sz="800" b="1">
                  <a:solidFill>
                    <a:srgbClr val="FF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Mathematik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3" name="Rectangle 12">
              <a:extLst>
                <a:ext uri="{FF2B5EF4-FFF2-40B4-BE49-F238E27FC236}">
                  <a16:creationId xmlns="" xmlns:a16="http://schemas.microsoft.com/office/drawing/2014/main" id="{63FA04D7-16D8-4C10-9A66-18C9F5F330E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5065" y="441325"/>
              <a:ext cx="565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H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4" name="Rectangle 13">
              <a:extLst>
                <a:ext uri="{FF2B5EF4-FFF2-40B4-BE49-F238E27FC236}">
                  <a16:creationId xmlns="" xmlns:a16="http://schemas.microsoft.com/office/drawing/2014/main" id="{CF14685E-9634-4CEE-9FDA-2CC6A7E39AD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3530" y="637540"/>
              <a:ext cx="44450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T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5" name="Rectangle 15">
              <a:extLst>
                <a:ext uri="{FF2B5EF4-FFF2-40B4-BE49-F238E27FC236}">
                  <a16:creationId xmlns="" xmlns:a16="http://schemas.microsoft.com/office/drawing/2014/main" id="{7E7D55F7-9901-4C30-B7FF-9C60147888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9510" y="637540"/>
              <a:ext cx="44450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T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6" name="Rectangle 16">
              <a:extLst>
                <a:ext uri="{FF2B5EF4-FFF2-40B4-BE49-F238E27FC236}">
                  <a16:creationId xmlns="" xmlns:a16="http://schemas.microsoft.com/office/drawing/2014/main" id="{59D4A53B-F173-4BA7-BB6D-A1B8181A5B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9085" y="833755"/>
              <a:ext cx="565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H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7" name="Rectangle 18">
              <a:extLst>
                <a:ext uri="{FF2B5EF4-FFF2-40B4-BE49-F238E27FC236}">
                  <a16:creationId xmlns="" xmlns:a16="http://schemas.microsoft.com/office/drawing/2014/main" id="{7568CCB0-3F56-4B69-9C97-D9232447F31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5065" y="833755"/>
              <a:ext cx="5397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A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8" name="Rectangle 19">
              <a:extLst>
                <a:ext uri="{FF2B5EF4-FFF2-40B4-BE49-F238E27FC236}">
                  <a16:creationId xmlns="" xmlns:a16="http://schemas.microsoft.com/office/drawing/2014/main" id="{640AE4C0-AEAB-4590-83E9-AAD9C741A9E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3530" y="1029970"/>
              <a:ext cx="438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E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9" name="Rectangle 20">
              <a:extLst>
                <a:ext uri="{FF2B5EF4-FFF2-40B4-BE49-F238E27FC236}">
                  <a16:creationId xmlns="" xmlns:a16="http://schemas.microsoft.com/office/drawing/2014/main" id="{D6D3ADB5-C548-4F15-B3C5-AB0DAC4D8EB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080" y="1029970"/>
              <a:ext cx="565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H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80" name="Rectangle 21">
              <a:extLst>
                <a:ext uri="{FF2B5EF4-FFF2-40B4-BE49-F238E27FC236}">
                  <a16:creationId xmlns="" xmlns:a16="http://schemas.microsoft.com/office/drawing/2014/main" id="{D3C2B272-2748-49D1-9226-5B31C0C217C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1520" y="1029970"/>
              <a:ext cx="44450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T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81" name="Rectangle 22">
              <a:extLst>
                <a:ext uri="{FF2B5EF4-FFF2-40B4-BE49-F238E27FC236}">
                  <a16:creationId xmlns="" xmlns:a16="http://schemas.microsoft.com/office/drawing/2014/main" id="{464C511B-3AF6-4339-AB61-CFB14D355A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41070" y="1029970"/>
              <a:ext cx="5397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A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82" name="Rectangle 23">
              <a:extLst>
                <a:ext uri="{FF2B5EF4-FFF2-40B4-BE49-F238E27FC236}">
                  <a16:creationId xmlns="" xmlns:a16="http://schemas.microsoft.com/office/drawing/2014/main" id="{A26B3769-B10F-4939-B2F9-15EBD785B9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41730" y="1029970"/>
              <a:ext cx="7810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M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83" name="Line 24">
              <a:extLst>
                <a:ext uri="{FF2B5EF4-FFF2-40B4-BE49-F238E27FC236}">
                  <a16:creationId xmlns="" xmlns:a16="http://schemas.microsoft.com/office/drawing/2014/main" id="{AF1A485D-08D1-4E4B-8E1D-F25FFE698BE9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588645"/>
              <a:ext cx="213995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84" name="Rectangle 25">
              <a:extLst>
                <a:ext uri="{FF2B5EF4-FFF2-40B4-BE49-F238E27FC236}">
                  <a16:creationId xmlns="" xmlns:a16="http://schemas.microsoft.com/office/drawing/2014/main" id="{4510E70D-4FA7-49D9-9D88-38A48783CF4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588645"/>
              <a:ext cx="213995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85" name="Line 26">
              <a:extLst>
                <a:ext uri="{FF2B5EF4-FFF2-40B4-BE49-F238E27FC236}">
                  <a16:creationId xmlns="" xmlns:a16="http://schemas.microsoft.com/office/drawing/2014/main" id="{7337A555-4646-47F1-A4EE-996B56D4CDC8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784860"/>
              <a:ext cx="213995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86" name="Rectangle 27">
              <a:extLst>
                <a:ext uri="{FF2B5EF4-FFF2-40B4-BE49-F238E27FC236}">
                  <a16:creationId xmlns="" xmlns:a16="http://schemas.microsoft.com/office/drawing/2014/main" id="{D5B3577D-34C3-49CA-963A-7E91EBC5B24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784860"/>
              <a:ext cx="213995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87" name="Line 28">
              <a:extLst>
                <a:ext uri="{FF2B5EF4-FFF2-40B4-BE49-F238E27FC236}">
                  <a16:creationId xmlns="" xmlns:a16="http://schemas.microsoft.com/office/drawing/2014/main" id="{8D37655C-65B5-484C-ABAA-FFD8831B4B8B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641985" y="200660"/>
              <a:ext cx="0" cy="19621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88" name="Rectangle 29">
              <a:extLst>
                <a:ext uri="{FF2B5EF4-FFF2-40B4-BE49-F238E27FC236}">
                  <a16:creationId xmlns="" xmlns:a16="http://schemas.microsoft.com/office/drawing/2014/main" id="{0D90B735-84FA-47F9-A6C7-B618446F588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1985" y="200660"/>
              <a:ext cx="4445" cy="19621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89" name="Line 30">
              <a:extLst>
                <a:ext uri="{FF2B5EF4-FFF2-40B4-BE49-F238E27FC236}">
                  <a16:creationId xmlns="" xmlns:a16="http://schemas.microsoft.com/office/drawing/2014/main" id="{67E4F7BB-B696-44BA-8B7A-74DE2C089DF6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856615" y="200660"/>
              <a:ext cx="0" cy="19621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90" name="Rectangle 31">
              <a:extLst>
                <a:ext uri="{FF2B5EF4-FFF2-40B4-BE49-F238E27FC236}">
                  <a16:creationId xmlns="" xmlns:a16="http://schemas.microsoft.com/office/drawing/2014/main" id="{357D2975-23F7-4251-B4B9-2D8594B2E6E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56615" y="200660"/>
              <a:ext cx="4445" cy="19621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91" name="Line 32">
              <a:extLst>
                <a:ext uri="{FF2B5EF4-FFF2-40B4-BE49-F238E27FC236}">
                  <a16:creationId xmlns="" xmlns:a16="http://schemas.microsoft.com/office/drawing/2014/main" id="{DF1C95A8-2050-4900-8120-137B8B54BBD8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3995" y="196215"/>
              <a:ext cx="0" cy="98552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92" name="Rectangle 33">
              <a:extLst>
                <a:ext uri="{FF2B5EF4-FFF2-40B4-BE49-F238E27FC236}">
                  <a16:creationId xmlns="" xmlns:a16="http://schemas.microsoft.com/office/drawing/2014/main" id="{8AAE3B4D-6A33-481C-8958-AA0F8F74C16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3995" y="196215"/>
              <a:ext cx="4445" cy="985520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93" name="Line 34">
              <a:extLst>
                <a:ext uri="{FF2B5EF4-FFF2-40B4-BE49-F238E27FC236}">
                  <a16:creationId xmlns="" xmlns:a16="http://schemas.microsoft.com/office/drawing/2014/main" id="{0A4D0E86-74AF-4534-8081-48DCF0EF0E9D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427990" y="200660"/>
              <a:ext cx="0" cy="98107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94" name="Rectangle 35">
              <a:extLst>
                <a:ext uri="{FF2B5EF4-FFF2-40B4-BE49-F238E27FC236}">
                  <a16:creationId xmlns="" xmlns:a16="http://schemas.microsoft.com/office/drawing/2014/main" id="{9F54B237-E76E-4B7B-930D-B5271553F21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7990" y="200660"/>
              <a:ext cx="4445" cy="98107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95" name="Line 36">
              <a:extLst>
                <a:ext uri="{FF2B5EF4-FFF2-40B4-BE49-F238E27FC236}">
                  <a16:creationId xmlns="" xmlns:a16="http://schemas.microsoft.com/office/drawing/2014/main" id="{0F5D290F-DC76-460D-A48B-565A36A7C16C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641985" y="985520"/>
              <a:ext cx="0" cy="19621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96" name="Rectangle 37">
              <a:extLst>
                <a:ext uri="{FF2B5EF4-FFF2-40B4-BE49-F238E27FC236}">
                  <a16:creationId xmlns="" xmlns:a16="http://schemas.microsoft.com/office/drawing/2014/main" id="{46228CA9-C9F7-49FE-A1BA-B54E66C8F5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1985" y="985520"/>
              <a:ext cx="4445" cy="19621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97" name="Line 38">
              <a:extLst>
                <a:ext uri="{FF2B5EF4-FFF2-40B4-BE49-F238E27FC236}">
                  <a16:creationId xmlns="" xmlns:a16="http://schemas.microsoft.com/office/drawing/2014/main" id="{FC77BEF4-66DB-4CD5-8EDE-A1E7E6D049F9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856615" y="985520"/>
              <a:ext cx="0" cy="19621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98" name="Rectangle 39">
              <a:extLst>
                <a:ext uri="{FF2B5EF4-FFF2-40B4-BE49-F238E27FC236}">
                  <a16:creationId xmlns="" xmlns:a16="http://schemas.microsoft.com/office/drawing/2014/main" id="{97DFA184-352B-4AFC-A507-6BD45F7072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56615" y="985520"/>
              <a:ext cx="4445" cy="19621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99" name="Line 40">
              <a:extLst>
                <a:ext uri="{FF2B5EF4-FFF2-40B4-BE49-F238E27FC236}">
                  <a16:creationId xmlns="" xmlns:a16="http://schemas.microsoft.com/office/drawing/2014/main" id="{C1BAE5ED-6DC7-427E-A190-0ED6F2BA7396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070610" y="200660"/>
              <a:ext cx="0" cy="98107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00" name="Rectangle 41">
              <a:extLst>
                <a:ext uri="{FF2B5EF4-FFF2-40B4-BE49-F238E27FC236}">
                  <a16:creationId xmlns="" xmlns:a16="http://schemas.microsoft.com/office/drawing/2014/main" id="{016789D0-E8B8-46C6-89FB-E905898652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0610" y="200660"/>
              <a:ext cx="4445" cy="98107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01" name="Line 42">
              <a:extLst>
                <a:ext uri="{FF2B5EF4-FFF2-40B4-BE49-F238E27FC236}">
                  <a16:creationId xmlns="" xmlns:a16="http://schemas.microsoft.com/office/drawing/2014/main" id="{DA3DE62B-D69F-4AF8-A807-D34ABBA121F9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284605" y="200660"/>
              <a:ext cx="0" cy="98107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02" name="Rectangle 43">
              <a:extLst>
                <a:ext uri="{FF2B5EF4-FFF2-40B4-BE49-F238E27FC236}">
                  <a16:creationId xmlns="" xmlns:a16="http://schemas.microsoft.com/office/drawing/2014/main" id="{7072C49E-0F82-471B-A2EA-44547B9218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84605" y="200660"/>
              <a:ext cx="4445" cy="98107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03" name="Line 44">
              <a:extLst>
                <a:ext uri="{FF2B5EF4-FFF2-40B4-BE49-F238E27FC236}">
                  <a16:creationId xmlns="" xmlns:a16="http://schemas.microsoft.com/office/drawing/2014/main" id="{B92BFFC7-F2B6-4352-B134-CBD90287132D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196215"/>
              <a:ext cx="1070610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04" name="Rectangle 45">
              <a:extLst>
                <a:ext uri="{FF2B5EF4-FFF2-40B4-BE49-F238E27FC236}">
                  <a16:creationId xmlns="" xmlns:a16="http://schemas.microsoft.com/office/drawing/2014/main" id="{873BBEA0-BBBD-4585-B514-0E33DBD7345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196215"/>
              <a:ext cx="1070610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05" name="Line 46">
              <a:extLst>
                <a:ext uri="{FF2B5EF4-FFF2-40B4-BE49-F238E27FC236}">
                  <a16:creationId xmlns="" xmlns:a16="http://schemas.microsoft.com/office/drawing/2014/main" id="{E60FFC0A-E4F5-43B6-9167-250F72715207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392430"/>
              <a:ext cx="1070610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06" name="Rectangle 47">
              <a:extLst>
                <a:ext uri="{FF2B5EF4-FFF2-40B4-BE49-F238E27FC236}">
                  <a16:creationId xmlns="" xmlns:a16="http://schemas.microsoft.com/office/drawing/2014/main" id="{281D0438-CA56-42A0-836E-38C9E7D8163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392430"/>
              <a:ext cx="1070610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07" name="Line 48">
              <a:extLst>
                <a:ext uri="{FF2B5EF4-FFF2-40B4-BE49-F238E27FC236}">
                  <a16:creationId xmlns="" xmlns:a16="http://schemas.microsoft.com/office/drawing/2014/main" id="{A168788F-EEE4-4384-B88F-DA8D798CD7EB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075055" y="588645"/>
              <a:ext cx="213995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08" name="Rectangle 49">
              <a:extLst>
                <a:ext uri="{FF2B5EF4-FFF2-40B4-BE49-F238E27FC236}">
                  <a16:creationId xmlns="" xmlns:a16="http://schemas.microsoft.com/office/drawing/2014/main" id="{C308B337-EDC6-4E7E-8D6B-DCBD2D37E35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5055" y="588645"/>
              <a:ext cx="213995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09" name="Line 50">
              <a:extLst>
                <a:ext uri="{FF2B5EF4-FFF2-40B4-BE49-F238E27FC236}">
                  <a16:creationId xmlns="" xmlns:a16="http://schemas.microsoft.com/office/drawing/2014/main" id="{85D18F75-8C0B-414F-9F5B-B17919D8A513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075055" y="784860"/>
              <a:ext cx="213995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10" name="Rectangle 51">
              <a:extLst>
                <a:ext uri="{FF2B5EF4-FFF2-40B4-BE49-F238E27FC236}">
                  <a16:creationId xmlns="" xmlns:a16="http://schemas.microsoft.com/office/drawing/2014/main" id="{DD0D79BA-3213-4F3A-B0E2-4DAAEB08F1E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5055" y="784860"/>
              <a:ext cx="213995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11" name="Line 52">
              <a:extLst>
                <a:ext uri="{FF2B5EF4-FFF2-40B4-BE49-F238E27FC236}">
                  <a16:creationId xmlns="" xmlns:a16="http://schemas.microsoft.com/office/drawing/2014/main" id="{E0B30C33-0211-4878-95D4-C62BBD836461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981075"/>
              <a:ext cx="1070610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12" name="Rectangle 53">
              <a:extLst>
                <a:ext uri="{FF2B5EF4-FFF2-40B4-BE49-F238E27FC236}">
                  <a16:creationId xmlns="" xmlns:a16="http://schemas.microsoft.com/office/drawing/2014/main" id="{13BA6CDE-9F06-41D6-A5A8-7165CF90FBA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981075"/>
              <a:ext cx="1070610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13" name="Line 54">
              <a:extLst>
                <a:ext uri="{FF2B5EF4-FFF2-40B4-BE49-F238E27FC236}">
                  <a16:creationId xmlns="" xmlns:a16="http://schemas.microsoft.com/office/drawing/2014/main" id="{BE6C20BC-C183-4885-8328-598F6F9B1FA3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1177290"/>
              <a:ext cx="1070610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14" name="Rectangle 55">
              <a:extLst>
                <a:ext uri="{FF2B5EF4-FFF2-40B4-BE49-F238E27FC236}">
                  <a16:creationId xmlns="" xmlns:a16="http://schemas.microsoft.com/office/drawing/2014/main" id="{70B7E216-574F-41D4-8A08-242EE23835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1177290"/>
              <a:ext cx="1070610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</p:grpSp>
      <p:sp>
        <p:nvSpPr>
          <p:cNvPr id="60" name="Textfeld 59"/>
          <p:cNvSpPr txBox="1"/>
          <p:nvPr/>
        </p:nvSpPr>
        <p:spPr>
          <a:xfrm>
            <a:off x="5796136" y="5058636"/>
            <a:ext cx="287993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de-DE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de-DE" sz="2000" dirty="0" smtClean="0">
                <a:latin typeface="Segoe Script" panose="020B0504020000000003" pitchFamily="34" charset="0"/>
              </a:rPr>
              <a:t>Stefanie Bertsch </a:t>
            </a:r>
            <a:endParaRPr lang="de-DE" sz="2000" dirty="0">
              <a:latin typeface="Segoe Script" panose="020B0504020000000003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19"/>
          <p:cNvSpPr>
            <a:spLocks noChangeArrowheads="1"/>
          </p:cNvSpPr>
          <p:nvPr/>
        </p:nvSpPr>
        <p:spPr bwMode="auto">
          <a:xfrm>
            <a:off x="348255" y="1506405"/>
            <a:ext cx="8482012" cy="4679950"/>
          </a:xfrm>
          <a:prstGeom prst="rect">
            <a:avLst/>
          </a:prstGeom>
          <a:solidFill>
            <a:schemeClr val="bg1"/>
          </a:solidFill>
          <a:ln w="9525">
            <a:solidFill>
              <a:srgbClr val="B2B2B2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endParaRPr lang="de-DE" altLang="de-DE" sz="3600" dirty="0"/>
          </a:p>
        </p:txBody>
      </p:sp>
      <p:sp>
        <p:nvSpPr>
          <p:cNvPr id="13" name="Freihandform 12"/>
          <p:cNvSpPr>
            <a:spLocks/>
          </p:cNvSpPr>
          <p:nvPr/>
        </p:nvSpPr>
        <p:spPr bwMode="auto">
          <a:xfrm>
            <a:off x="500063" y="6240463"/>
            <a:ext cx="4940300" cy="6254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37897" name="Freihandform 11"/>
          <p:cNvSpPr>
            <a:spLocks/>
          </p:cNvSpPr>
          <p:nvPr/>
        </p:nvSpPr>
        <p:spPr bwMode="auto">
          <a:xfrm>
            <a:off x="485775" y="6237288"/>
            <a:ext cx="3690938" cy="635000"/>
          </a:xfrm>
          <a:custGeom>
            <a:avLst/>
            <a:gdLst>
              <a:gd name="T0" fmla="*/ 0 w 5591"/>
              <a:gd name="T1" fmla="*/ 0 h 588"/>
              <a:gd name="T2" fmla="*/ 2147483647 w 5591"/>
              <a:gd name="T3" fmla="*/ 0 h 588"/>
              <a:gd name="T4" fmla="*/ 2147483647 w 5591"/>
              <a:gd name="T5" fmla="*/ 2147483647 h 588"/>
              <a:gd name="T6" fmla="*/ 2147483647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4" name="Rechtwinkliges Dreieck 13"/>
          <p:cNvSpPr>
            <a:spLocks/>
          </p:cNvSpPr>
          <p:nvPr/>
        </p:nvSpPr>
        <p:spPr bwMode="auto">
          <a:xfrm>
            <a:off x="-6042" y="6135724"/>
            <a:ext cx="3402314" cy="735944"/>
          </a:xfrm>
          <a:prstGeom prst="rtTriangle">
            <a:avLst/>
          </a:prstGeom>
          <a:blipFill>
            <a:blip r:embed="rId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Gerade Verbindung 14"/>
          <p:cNvCxnSpPr/>
          <p:nvPr/>
        </p:nvCxnSpPr>
        <p:spPr>
          <a:xfrm>
            <a:off x="-9237" y="6135626"/>
            <a:ext cx="3405509" cy="738069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904" name="Textfeld 16"/>
          <p:cNvSpPr txBox="1">
            <a:spLocks noChangeArrowheads="1"/>
          </p:cNvSpPr>
          <p:nvPr/>
        </p:nvSpPr>
        <p:spPr bwMode="auto">
          <a:xfrm>
            <a:off x="8272463" y="6453336"/>
            <a:ext cx="871537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e-DE" altLang="de-DE" sz="1100" dirty="0">
                <a:latin typeface="Calibri" pitchFamily="34" charset="0"/>
              </a:rPr>
              <a:t>Folie </a:t>
            </a:r>
            <a:fld id="{26E10547-7BC8-4F56-A0A2-DF954FED1CB5}" type="slidenum">
              <a:rPr lang="de-DE" altLang="de-DE" sz="1100">
                <a:latin typeface="Calibri" pitchFamily="34" charset="0"/>
              </a:rPr>
              <a:pPr eaLnBrk="1" hangingPunct="1"/>
              <a:t>10</a:t>
            </a:fld>
            <a:endParaRPr lang="de-DE" altLang="de-DE" sz="1100" dirty="0">
              <a:latin typeface="Calibri" pitchFamily="34" charset="0"/>
            </a:endParaRPr>
          </a:p>
        </p:txBody>
      </p:sp>
      <p:sp>
        <p:nvSpPr>
          <p:cNvPr id="37906" name="Rectangle 20"/>
          <p:cNvSpPr>
            <a:spLocks noChangeArrowheads="1"/>
          </p:cNvSpPr>
          <p:nvPr/>
        </p:nvSpPr>
        <p:spPr bwMode="auto">
          <a:xfrm>
            <a:off x="395288" y="31750"/>
            <a:ext cx="7272337" cy="620713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de-DE" altLang="de-DE" sz="2400" b="1" dirty="0" smtClean="0"/>
              <a:t>Die Zertifikatsklausur</a:t>
            </a:r>
            <a:endParaRPr lang="de-DE" altLang="de-DE" sz="2400" b="1" dirty="0"/>
          </a:p>
        </p:txBody>
      </p:sp>
      <p:sp>
        <p:nvSpPr>
          <p:cNvPr id="35" name="AutoShape 5">
            <a:extLst>
              <a:ext uri="{FF2B5EF4-FFF2-40B4-BE49-F238E27FC236}">
                <a16:creationId xmlns="" xmlns:a16="http://schemas.microsoft.com/office/drawing/2014/main" id="{B394BE1D-1CD4-4976-BE7F-087A8DFD4B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5381" y="769063"/>
            <a:ext cx="1593785" cy="274359"/>
          </a:xfrm>
          <a:prstGeom prst="roundRect">
            <a:avLst>
              <a:gd name="adj" fmla="val 50000"/>
            </a:avLst>
          </a:prstGeom>
          <a:solidFill>
            <a:schemeClr val="accent5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de-DE" altLang="de-DE" sz="1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Bildungsplan</a:t>
            </a:r>
          </a:p>
        </p:txBody>
      </p:sp>
      <p:sp>
        <p:nvSpPr>
          <p:cNvPr id="38" name="AutoShape 6">
            <a:extLst>
              <a:ext uri="{FF2B5EF4-FFF2-40B4-BE49-F238E27FC236}">
                <a16:creationId xmlns="" xmlns:a16="http://schemas.microsoft.com/office/drawing/2014/main" id="{4E8F223B-E8B8-44C4-B8D9-5698F89510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26361" y="769063"/>
            <a:ext cx="1593785" cy="274359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de-DE" altLang="de-DE" sz="1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Fachliches</a:t>
            </a:r>
            <a:endParaRPr lang="de-DE" altLang="de-DE" sz="12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9" name="AutoShape 7">
            <a:extLst>
              <a:ext uri="{FF2B5EF4-FFF2-40B4-BE49-F238E27FC236}">
                <a16:creationId xmlns="" xmlns:a16="http://schemas.microsoft.com/office/drawing/2014/main" id="{9F93761D-F573-49DD-B097-A71C66D6BE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77321" y="769063"/>
            <a:ext cx="1593786" cy="274359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de-DE" altLang="de-DE" sz="1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Unterricht</a:t>
            </a:r>
          </a:p>
        </p:txBody>
      </p:sp>
      <p:sp>
        <p:nvSpPr>
          <p:cNvPr id="40" name="AutoShape 8">
            <a:extLst>
              <a:ext uri="{FF2B5EF4-FFF2-40B4-BE49-F238E27FC236}">
                <a16:creationId xmlns="" xmlns:a16="http://schemas.microsoft.com/office/drawing/2014/main" id="{DE997A1E-035E-4490-937D-42B5E617BC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34901" y="760152"/>
            <a:ext cx="1593786" cy="274359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de-DE" altLang="de-DE" sz="1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Fazit</a:t>
            </a:r>
          </a:p>
        </p:txBody>
      </p:sp>
      <p:grpSp>
        <p:nvGrpSpPr>
          <p:cNvPr id="41" name="Gruppierung 11">
            <a:extLst>
              <a:ext uri="{FF2B5EF4-FFF2-40B4-BE49-F238E27FC236}">
                <a16:creationId xmlns="" xmlns:a16="http://schemas.microsoft.com/office/drawing/2014/main" id="{621AA820-0389-4634-B6AF-7C85A91B5539}"/>
              </a:ext>
            </a:extLst>
          </p:cNvPr>
          <p:cNvGrpSpPr/>
          <p:nvPr/>
        </p:nvGrpSpPr>
        <p:grpSpPr>
          <a:xfrm>
            <a:off x="399875" y="699720"/>
            <a:ext cx="7323098" cy="411539"/>
            <a:chOff x="363538" y="723900"/>
            <a:chExt cx="7272337" cy="433388"/>
          </a:xfrm>
        </p:grpSpPr>
        <p:sp>
          <p:nvSpPr>
            <p:cNvPr id="42" name="Rectangle 4">
              <a:extLst>
                <a:ext uri="{FF2B5EF4-FFF2-40B4-BE49-F238E27FC236}">
                  <a16:creationId xmlns="" xmlns:a16="http://schemas.microsoft.com/office/drawing/2014/main" id="{94793A5D-FD00-4387-9172-A8BD2A58598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3538" y="723900"/>
              <a:ext cx="7272337" cy="433388"/>
            </a:xfrm>
            <a:prstGeom prst="rect">
              <a:avLst/>
            </a:prstGeom>
            <a:gradFill rotWithShape="1">
              <a:gsLst>
                <a:gs pos="0">
                  <a:srgbClr val="2DA2BF"/>
                </a:gs>
                <a:gs pos="100000">
                  <a:schemeClr val="tx1"/>
                </a:gs>
              </a:gsLst>
              <a:lin ang="189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 sz="1350"/>
            </a:p>
          </p:txBody>
        </p:sp>
        <p:sp>
          <p:nvSpPr>
            <p:cNvPr id="43" name="AutoShape 5">
              <a:extLst>
                <a:ext uri="{FF2B5EF4-FFF2-40B4-BE49-F238E27FC236}">
                  <a16:creationId xmlns="" xmlns:a16="http://schemas.microsoft.com/office/drawing/2014/main" id="{EB12A30F-3336-456E-A62A-D219802F02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8313" y="796924"/>
              <a:ext cx="2107691" cy="288925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r>
                <a:rPr lang="de-DE" altLang="de-DE" sz="1400" dirty="0" smtClean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Format und Inhalt</a:t>
              </a:r>
              <a:endParaRPr lang="de-DE" altLang="de-DE" sz="1400" dirty="0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45" name="AutoShape 7">
              <a:extLst>
                <a:ext uri="{FF2B5EF4-FFF2-40B4-BE49-F238E27FC236}">
                  <a16:creationId xmlns="" xmlns:a16="http://schemas.microsoft.com/office/drawing/2014/main" id="{D313FD45-A042-4675-B84E-9E2B57CEA4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95812" y="796924"/>
              <a:ext cx="2145266" cy="288925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r>
                <a:rPr lang="de-DE" altLang="de-DE" sz="1400" dirty="0" smtClean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Vorbereitung</a:t>
              </a:r>
              <a:endParaRPr lang="de-DE" altLang="de-DE" sz="1400" dirty="0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46" name="AutoShape 8">
              <a:extLst>
                <a:ext uri="{FF2B5EF4-FFF2-40B4-BE49-F238E27FC236}">
                  <a16:creationId xmlns="" xmlns:a16="http://schemas.microsoft.com/office/drawing/2014/main" id="{5A938DFF-EB2C-4D5D-9887-AEA47CBD06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9087" y="787540"/>
              <a:ext cx="2073849" cy="288925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r>
                <a:rPr lang="de-DE" altLang="de-DE" sz="1400" dirty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Fazit</a:t>
              </a:r>
            </a:p>
          </p:txBody>
        </p:sp>
      </p:grpSp>
      <p:sp>
        <p:nvSpPr>
          <p:cNvPr id="2" name="Fußzeilenplatzhalter 1">
            <a:extLst>
              <a:ext uri="{FF2B5EF4-FFF2-40B4-BE49-F238E27FC236}">
                <a16:creationId xmlns="" xmlns:a16="http://schemas.microsoft.com/office/drawing/2014/main" id="{29D41181-B714-4BFF-B0B8-9E2EBA64FF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3253" y="6453336"/>
            <a:ext cx="2895600" cy="293688"/>
          </a:xfrm>
        </p:spPr>
        <p:txBody>
          <a:bodyPr/>
          <a:lstStyle/>
          <a:p>
            <a:pPr>
              <a:defRPr/>
            </a:pPr>
            <a:r>
              <a:rPr lang="de-DE" sz="1200" dirty="0"/>
              <a:t>ZPG VKM</a:t>
            </a:r>
          </a:p>
        </p:txBody>
      </p:sp>
      <p:grpSp>
        <p:nvGrpSpPr>
          <p:cNvPr id="98" name="Zeichenbereich 37909">
            <a:extLst>
              <a:ext uri="{FF2B5EF4-FFF2-40B4-BE49-F238E27FC236}">
                <a16:creationId xmlns="" xmlns:a16="http://schemas.microsoft.com/office/drawing/2014/main" id="{2B235B15-1CF0-4757-8145-BE8E8F361EB8}"/>
              </a:ext>
            </a:extLst>
          </p:cNvPr>
          <p:cNvGrpSpPr/>
          <p:nvPr/>
        </p:nvGrpSpPr>
        <p:grpSpPr>
          <a:xfrm>
            <a:off x="7605459" y="34826"/>
            <a:ext cx="1503045" cy="1377950"/>
            <a:chOff x="0" y="0"/>
            <a:chExt cx="1503045" cy="1377950"/>
          </a:xfrm>
        </p:grpSpPr>
        <p:sp>
          <p:nvSpPr>
            <p:cNvPr id="99" name="Rechteck 98">
              <a:extLst>
                <a:ext uri="{FF2B5EF4-FFF2-40B4-BE49-F238E27FC236}">
                  <a16:creationId xmlns="" xmlns:a16="http://schemas.microsoft.com/office/drawing/2014/main" id="{DECE1E5D-3AF6-4F05-8930-26B70857CD02}"/>
                </a:ext>
              </a:extLst>
            </p:cNvPr>
            <p:cNvSpPr/>
            <p:nvPr/>
          </p:nvSpPr>
          <p:spPr>
            <a:xfrm>
              <a:off x="0" y="0"/>
              <a:ext cx="1503045" cy="1377950"/>
            </a:xfrm>
            <a:prstGeom prst="rect">
              <a:avLst/>
            </a:prstGeom>
            <a:noFill/>
            <a:ln>
              <a:noFill/>
            </a:ln>
          </p:spPr>
        </p:sp>
        <p:sp>
          <p:nvSpPr>
            <p:cNvPr id="100" name="Rectangle 5">
              <a:extLst>
                <a:ext uri="{FF2B5EF4-FFF2-40B4-BE49-F238E27FC236}">
                  <a16:creationId xmlns="" xmlns:a16="http://schemas.microsoft.com/office/drawing/2014/main" id="{DF74CB8D-98C7-4540-9091-4C65BA8E95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750" y="245110"/>
              <a:ext cx="7810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M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1" name="Rectangle 6">
              <a:extLst>
                <a:ext uri="{FF2B5EF4-FFF2-40B4-BE49-F238E27FC236}">
                  <a16:creationId xmlns="" xmlns:a16="http://schemas.microsoft.com/office/drawing/2014/main" id="{F2F5C78D-2C0D-45BB-91FF-A276B7EF29A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080" y="245110"/>
              <a:ext cx="5397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A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2" name="Rectangle 7">
              <a:extLst>
                <a:ext uri="{FF2B5EF4-FFF2-40B4-BE49-F238E27FC236}">
                  <a16:creationId xmlns="" xmlns:a16="http://schemas.microsoft.com/office/drawing/2014/main" id="{71E36A0C-9DF4-40D1-B82E-9685FB3955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1520" y="245110"/>
              <a:ext cx="44450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 dirty="0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T</a:t>
              </a:r>
              <a:endParaRPr lang="de-DE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3" name="Rectangle 8">
              <a:extLst>
                <a:ext uri="{FF2B5EF4-FFF2-40B4-BE49-F238E27FC236}">
                  <a16:creationId xmlns="" xmlns:a16="http://schemas.microsoft.com/office/drawing/2014/main" id="{9F20C186-6F9C-46DA-8CC8-1B8BF3285E0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41070" y="245110"/>
              <a:ext cx="565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H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4" name="Rectangle 9">
              <a:extLst>
                <a:ext uri="{FF2B5EF4-FFF2-40B4-BE49-F238E27FC236}">
                  <a16:creationId xmlns="" xmlns:a16="http://schemas.microsoft.com/office/drawing/2014/main" id="{649943C9-3EB8-475E-B9C2-839C4A2EFF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9510" y="245110"/>
              <a:ext cx="438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E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5" name="Rectangle 10">
              <a:extLst>
                <a:ext uri="{FF2B5EF4-FFF2-40B4-BE49-F238E27FC236}">
                  <a16:creationId xmlns="" xmlns:a16="http://schemas.microsoft.com/office/drawing/2014/main" id="{80751030-AD63-40EA-A855-5477F3DADF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9085" y="441325"/>
              <a:ext cx="5397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A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6" name="Rectangle 11">
              <a:extLst>
                <a:ext uri="{FF2B5EF4-FFF2-40B4-BE49-F238E27FC236}">
                  <a16:creationId xmlns="" xmlns:a16="http://schemas.microsoft.com/office/drawing/2014/main" id="{A38DF3AC-F66F-49BE-A899-1D170BA66EC3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9629557">
              <a:off x="458261" y="555502"/>
              <a:ext cx="686435" cy="3441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>
              <a:spAutoFit/>
            </a:bodyPr>
            <a:lstStyle/>
            <a:p>
              <a:pPr algn="ctr">
                <a:lnSpc>
                  <a:spcPct val="107000"/>
                </a:lnSpc>
                <a:spcAft>
                  <a:spcPts val="0"/>
                </a:spcAft>
              </a:pPr>
              <a:r>
                <a:rPr lang="de-DE" sz="800" b="1">
                  <a:solidFill>
                    <a:srgbClr val="FF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Vertiefungskurs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ctr">
                <a:lnSpc>
                  <a:spcPct val="107000"/>
                </a:lnSpc>
                <a:spcAft>
                  <a:spcPts val="600"/>
                </a:spcAft>
              </a:pPr>
              <a:r>
                <a:rPr lang="de-DE" sz="800" b="1">
                  <a:solidFill>
                    <a:srgbClr val="FF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Mathematik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7" name="Rectangle 12">
              <a:extLst>
                <a:ext uri="{FF2B5EF4-FFF2-40B4-BE49-F238E27FC236}">
                  <a16:creationId xmlns="" xmlns:a16="http://schemas.microsoft.com/office/drawing/2014/main" id="{53582112-CE4C-4082-B9EE-9B4C64AA53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5065" y="441325"/>
              <a:ext cx="565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H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8" name="Rectangle 13">
              <a:extLst>
                <a:ext uri="{FF2B5EF4-FFF2-40B4-BE49-F238E27FC236}">
                  <a16:creationId xmlns="" xmlns:a16="http://schemas.microsoft.com/office/drawing/2014/main" id="{B7454DD3-B120-4787-9FA4-9AA1B6416B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3530" y="637540"/>
              <a:ext cx="44450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T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9" name="Rectangle 15">
              <a:extLst>
                <a:ext uri="{FF2B5EF4-FFF2-40B4-BE49-F238E27FC236}">
                  <a16:creationId xmlns="" xmlns:a16="http://schemas.microsoft.com/office/drawing/2014/main" id="{D34BA28E-AE50-4323-AE8D-07406AEA48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9510" y="637540"/>
              <a:ext cx="44450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T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0" name="Rectangle 16">
              <a:extLst>
                <a:ext uri="{FF2B5EF4-FFF2-40B4-BE49-F238E27FC236}">
                  <a16:creationId xmlns="" xmlns:a16="http://schemas.microsoft.com/office/drawing/2014/main" id="{CCCDDFC2-3667-4DDC-9F0D-C19EB64BFF8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9085" y="833755"/>
              <a:ext cx="565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H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1" name="Rectangle 18">
              <a:extLst>
                <a:ext uri="{FF2B5EF4-FFF2-40B4-BE49-F238E27FC236}">
                  <a16:creationId xmlns="" xmlns:a16="http://schemas.microsoft.com/office/drawing/2014/main" id="{822D7F20-31EE-42B1-8B01-65B250D860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5065" y="833755"/>
              <a:ext cx="5397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A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2" name="Rectangle 19">
              <a:extLst>
                <a:ext uri="{FF2B5EF4-FFF2-40B4-BE49-F238E27FC236}">
                  <a16:creationId xmlns="" xmlns:a16="http://schemas.microsoft.com/office/drawing/2014/main" id="{DF78CF29-0DA5-4AA4-B16E-B67B00B049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3530" y="1029970"/>
              <a:ext cx="438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E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3" name="Rectangle 20">
              <a:extLst>
                <a:ext uri="{FF2B5EF4-FFF2-40B4-BE49-F238E27FC236}">
                  <a16:creationId xmlns="" xmlns:a16="http://schemas.microsoft.com/office/drawing/2014/main" id="{61E7CEE8-BFF3-4F73-B712-0F5C41CB05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080" y="1029970"/>
              <a:ext cx="565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H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4" name="Rectangle 21">
              <a:extLst>
                <a:ext uri="{FF2B5EF4-FFF2-40B4-BE49-F238E27FC236}">
                  <a16:creationId xmlns="" xmlns:a16="http://schemas.microsoft.com/office/drawing/2014/main" id="{59BB60F4-8AE9-42BC-89EA-45D1D702DB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1520" y="1029970"/>
              <a:ext cx="44450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T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5" name="Rectangle 22">
              <a:extLst>
                <a:ext uri="{FF2B5EF4-FFF2-40B4-BE49-F238E27FC236}">
                  <a16:creationId xmlns="" xmlns:a16="http://schemas.microsoft.com/office/drawing/2014/main" id="{4C55D072-A1C9-4EBA-B370-0DD071618C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41070" y="1029970"/>
              <a:ext cx="5397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A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6" name="Rectangle 23">
              <a:extLst>
                <a:ext uri="{FF2B5EF4-FFF2-40B4-BE49-F238E27FC236}">
                  <a16:creationId xmlns="" xmlns:a16="http://schemas.microsoft.com/office/drawing/2014/main" id="{D20595A3-295B-4BF5-B739-971499CFA6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41730" y="1029970"/>
              <a:ext cx="7810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M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17" name="Line 24">
              <a:extLst>
                <a:ext uri="{FF2B5EF4-FFF2-40B4-BE49-F238E27FC236}">
                  <a16:creationId xmlns="" xmlns:a16="http://schemas.microsoft.com/office/drawing/2014/main" id="{F6567430-48B0-40BB-9BED-CF79B7F6F03C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588645"/>
              <a:ext cx="213995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18" name="Rectangle 25">
              <a:extLst>
                <a:ext uri="{FF2B5EF4-FFF2-40B4-BE49-F238E27FC236}">
                  <a16:creationId xmlns="" xmlns:a16="http://schemas.microsoft.com/office/drawing/2014/main" id="{0B8B792D-3735-4D54-A9EC-7ABE6E060D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588645"/>
              <a:ext cx="213995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19" name="Line 26">
              <a:extLst>
                <a:ext uri="{FF2B5EF4-FFF2-40B4-BE49-F238E27FC236}">
                  <a16:creationId xmlns="" xmlns:a16="http://schemas.microsoft.com/office/drawing/2014/main" id="{5010A837-2CCC-48CF-8E6A-C451027DF4B4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784860"/>
              <a:ext cx="213995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0" name="Rectangle 27">
              <a:extLst>
                <a:ext uri="{FF2B5EF4-FFF2-40B4-BE49-F238E27FC236}">
                  <a16:creationId xmlns="" xmlns:a16="http://schemas.microsoft.com/office/drawing/2014/main" id="{550596F2-6C6F-405E-ABE6-82FE8E87E7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784860"/>
              <a:ext cx="213995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21" name="Line 28">
              <a:extLst>
                <a:ext uri="{FF2B5EF4-FFF2-40B4-BE49-F238E27FC236}">
                  <a16:creationId xmlns="" xmlns:a16="http://schemas.microsoft.com/office/drawing/2014/main" id="{A3C5F3BC-5CE6-444F-A97C-E06BB2E6077F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641985" y="200660"/>
              <a:ext cx="0" cy="19621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2" name="Rectangle 29">
              <a:extLst>
                <a:ext uri="{FF2B5EF4-FFF2-40B4-BE49-F238E27FC236}">
                  <a16:creationId xmlns="" xmlns:a16="http://schemas.microsoft.com/office/drawing/2014/main" id="{700F2F7A-FB77-4F57-ADD9-F887638B99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1985" y="200660"/>
              <a:ext cx="4445" cy="19621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23" name="Line 30">
              <a:extLst>
                <a:ext uri="{FF2B5EF4-FFF2-40B4-BE49-F238E27FC236}">
                  <a16:creationId xmlns="" xmlns:a16="http://schemas.microsoft.com/office/drawing/2014/main" id="{A2F6C6AC-D44D-4E66-A15C-54F0E0D57BFE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856615" y="200660"/>
              <a:ext cx="0" cy="19621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4" name="Rectangle 31">
              <a:extLst>
                <a:ext uri="{FF2B5EF4-FFF2-40B4-BE49-F238E27FC236}">
                  <a16:creationId xmlns="" xmlns:a16="http://schemas.microsoft.com/office/drawing/2014/main" id="{23E29718-6FE2-4409-B6AA-691E1AB31D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56615" y="200660"/>
              <a:ext cx="4445" cy="19621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25" name="Line 32">
              <a:extLst>
                <a:ext uri="{FF2B5EF4-FFF2-40B4-BE49-F238E27FC236}">
                  <a16:creationId xmlns="" xmlns:a16="http://schemas.microsoft.com/office/drawing/2014/main" id="{D118B5A6-FD95-4848-9B15-2EFF35290922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3995" y="196215"/>
              <a:ext cx="0" cy="98552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6" name="Rectangle 33">
              <a:extLst>
                <a:ext uri="{FF2B5EF4-FFF2-40B4-BE49-F238E27FC236}">
                  <a16:creationId xmlns="" xmlns:a16="http://schemas.microsoft.com/office/drawing/2014/main" id="{C97696F2-DCCD-4ABA-94AD-0E5D537DC8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3995" y="196215"/>
              <a:ext cx="4445" cy="985520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27" name="Line 34">
              <a:extLst>
                <a:ext uri="{FF2B5EF4-FFF2-40B4-BE49-F238E27FC236}">
                  <a16:creationId xmlns="" xmlns:a16="http://schemas.microsoft.com/office/drawing/2014/main" id="{772F0B72-038D-44FF-BC7B-F0DE742B95C5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427990" y="200660"/>
              <a:ext cx="0" cy="98107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8" name="Rectangle 35">
              <a:extLst>
                <a:ext uri="{FF2B5EF4-FFF2-40B4-BE49-F238E27FC236}">
                  <a16:creationId xmlns="" xmlns:a16="http://schemas.microsoft.com/office/drawing/2014/main" id="{1949DEB2-CB56-4585-88A7-7FB5DB1B0D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7990" y="200660"/>
              <a:ext cx="4445" cy="98107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29" name="Line 36">
              <a:extLst>
                <a:ext uri="{FF2B5EF4-FFF2-40B4-BE49-F238E27FC236}">
                  <a16:creationId xmlns="" xmlns:a16="http://schemas.microsoft.com/office/drawing/2014/main" id="{9E4F219A-5C34-4F82-89D3-A60F3EDAD817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641985" y="985520"/>
              <a:ext cx="0" cy="19621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0" name="Rectangle 37">
              <a:extLst>
                <a:ext uri="{FF2B5EF4-FFF2-40B4-BE49-F238E27FC236}">
                  <a16:creationId xmlns="" xmlns:a16="http://schemas.microsoft.com/office/drawing/2014/main" id="{BF0ECF9D-D2C6-4AB5-8B94-3FA4269B00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1985" y="985520"/>
              <a:ext cx="4445" cy="19621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31" name="Line 38">
              <a:extLst>
                <a:ext uri="{FF2B5EF4-FFF2-40B4-BE49-F238E27FC236}">
                  <a16:creationId xmlns="" xmlns:a16="http://schemas.microsoft.com/office/drawing/2014/main" id="{36770A17-957D-4D70-B870-8E346FC75201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856615" y="985520"/>
              <a:ext cx="0" cy="19621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2" name="Rectangle 39">
              <a:extLst>
                <a:ext uri="{FF2B5EF4-FFF2-40B4-BE49-F238E27FC236}">
                  <a16:creationId xmlns="" xmlns:a16="http://schemas.microsoft.com/office/drawing/2014/main" id="{40F1DC48-C2A7-4E5D-B52E-DA8EC17112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56615" y="985520"/>
              <a:ext cx="4445" cy="19621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33" name="Line 40">
              <a:extLst>
                <a:ext uri="{FF2B5EF4-FFF2-40B4-BE49-F238E27FC236}">
                  <a16:creationId xmlns="" xmlns:a16="http://schemas.microsoft.com/office/drawing/2014/main" id="{5FAE3EE7-02B4-448E-8DEA-4067F61777F9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070610" y="200660"/>
              <a:ext cx="0" cy="98107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4" name="Rectangle 41">
              <a:extLst>
                <a:ext uri="{FF2B5EF4-FFF2-40B4-BE49-F238E27FC236}">
                  <a16:creationId xmlns="" xmlns:a16="http://schemas.microsoft.com/office/drawing/2014/main" id="{330CA885-F39F-4DE9-BC1E-95749E979A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0610" y="200660"/>
              <a:ext cx="4445" cy="98107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35" name="Line 42">
              <a:extLst>
                <a:ext uri="{FF2B5EF4-FFF2-40B4-BE49-F238E27FC236}">
                  <a16:creationId xmlns="" xmlns:a16="http://schemas.microsoft.com/office/drawing/2014/main" id="{70D7D9E7-4CEA-4202-A0B2-6942670802A1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284605" y="200660"/>
              <a:ext cx="0" cy="98107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6" name="Rectangle 43">
              <a:extLst>
                <a:ext uri="{FF2B5EF4-FFF2-40B4-BE49-F238E27FC236}">
                  <a16:creationId xmlns="" xmlns:a16="http://schemas.microsoft.com/office/drawing/2014/main" id="{75E0D489-C653-4086-8E21-96E67CC8FE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84605" y="200660"/>
              <a:ext cx="4445" cy="98107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37" name="Line 44">
              <a:extLst>
                <a:ext uri="{FF2B5EF4-FFF2-40B4-BE49-F238E27FC236}">
                  <a16:creationId xmlns="" xmlns:a16="http://schemas.microsoft.com/office/drawing/2014/main" id="{16735A5B-F4FC-4521-B833-5EA10C6DAD4A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196215"/>
              <a:ext cx="1070610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8" name="Rectangle 45">
              <a:extLst>
                <a:ext uri="{FF2B5EF4-FFF2-40B4-BE49-F238E27FC236}">
                  <a16:creationId xmlns="" xmlns:a16="http://schemas.microsoft.com/office/drawing/2014/main" id="{BFCC4AA8-5AED-4CD7-B144-F2CA1BB9BC8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196215"/>
              <a:ext cx="1070610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39" name="Line 46">
              <a:extLst>
                <a:ext uri="{FF2B5EF4-FFF2-40B4-BE49-F238E27FC236}">
                  <a16:creationId xmlns="" xmlns:a16="http://schemas.microsoft.com/office/drawing/2014/main" id="{44E0286D-6956-4CB2-90C1-5B32004AA12D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392430"/>
              <a:ext cx="1070610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0" name="Rectangle 47">
              <a:extLst>
                <a:ext uri="{FF2B5EF4-FFF2-40B4-BE49-F238E27FC236}">
                  <a16:creationId xmlns="" xmlns:a16="http://schemas.microsoft.com/office/drawing/2014/main" id="{8AFB95B6-3EA3-47C3-82A9-F86B69A0B0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392430"/>
              <a:ext cx="1070610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41" name="Line 48">
              <a:extLst>
                <a:ext uri="{FF2B5EF4-FFF2-40B4-BE49-F238E27FC236}">
                  <a16:creationId xmlns="" xmlns:a16="http://schemas.microsoft.com/office/drawing/2014/main" id="{7B805118-1BFD-49AE-B1FA-FEA5778203F3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075055" y="588645"/>
              <a:ext cx="213995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2" name="Rectangle 49">
              <a:extLst>
                <a:ext uri="{FF2B5EF4-FFF2-40B4-BE49-F238E27FC236}">
                  <a16:creationId xmlns="" xmlns:a16="http://schemas.microsoft.com/office/drawing/2014/main" id="{13430431-CCB4-47B2-931D-2F2F6A0E90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5055" y="588645"/>
              <a:ext cx="213995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43" name="Line 50">
              <a:extLst>
                <a:ext uri="{FF2B5EF4-FFF2-40B4-BE49-F238E27FC236}">
                  <a16:creationId xmlns="" xmlns:a16="http://schemas.microsoft.com/office/drawing/2014/main" id="{54BA3E18-E313-44D6-8A13-7A219BAB1392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075055" y="784860"/>
              <a:ext cx="213995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4" name="Rectangle 51">
              <a:extLst>
                <a:ext uri="{FF2B5EF4-FFF2-40B4-BE49-F238E27FC236}">
                  <a16:creationId xmlns="" xmlns:a16="http://schemas.microsoft.com/office/drawing/2014/main" id="{B3690790-041A-4D63-A50E-5B96A0EF48C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5055" y="784860"/>
              <a:ext cx="213995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45" name="Line 52">
              <a:extLst>
                <a:ext uri="{FF2B5EF4-FFF2-40B4-BE49-F238E27FC236}">
                  <a16:creationId xmlns="" xmlns:a16="http://schemas.microsoft.com/office/drawing/2014/main" id="{F94827C3-162A-47AA-81C1-5BEF7012B7F8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981075"/>
              <a:ext cx="1070610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6" name="Rectangle 53">
              <a:extLst>
                <a:ext uri="{FF2B5EF4-FFF2-40B4-BE49-F238E27FC236}">
                  <a16:creationId xmlns="" xmlns:a16="http://schemas.microsoft.com/office/drawing/2014/main" id="{8DDC8481-A2F0-4F30-8285-9882F34ACF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981075"/>
              <a:ext cx="1070610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47" name="Line 54">
              <a:extLst>
                <a:ext uri="{FF2B5EF4-FFF2-40B4-BE49-F238E27FC236}">
                  <a16:creationId xmlns="" xmlns:a16="http://schemas.microsoft.com/office/drawing/2014/main" id="{C16ED499-2D5F-406C-9156-929E91EEFF7F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1177290"/>
              <a:ext cx="1070610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8" name="Rectangle 55">
              <a:extLst>
                <a:ext uri="{FF2B5EF4-FFF2-40B4-BE49-F238E27FC236}">
                  <a16:creationId xmlns="" xmlns:a16="http://schemas.microsoft.com/office/drawing/2014/main" id="{B16D0A20-E78E-4A51-BD7B-59B68E2108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1177290"/>
              <a:ext cx="1070610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</p:grpSp>
      <p:sp>
        <p:nvSpPr>
          <p:cNvPr id="74" name="Rectangle 19">
            <a:extLst>
              <a:ext uri="{FF2B5EF4-FFF2-40B4-BE49-F238E27FC236}">
                <a16:creationId xmlns="" xmlns:a16="http://schemas.microsoft.com/office/drawing/2014/main" id="{AAD4D115-DDBC-40EE-B280-7FE4949911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8460" y="1429434"/>
            <a:ext cx="8482012" cy="4756921"/>
          </a:xfrm>
          <a:prstGeom prst="rect">
            <a:avLst/>
          </a:prstGeom>
          <a:solidFill>
            <a:schemeClr val="bg1"/>
          </a:solidFill>
          <a:ln w="9525">
            <a:solidFill>
              <a:srgbClr val="B2B2B2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t" anchorCtr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Aft>
                <a:spcPts val="1800"/>
              </a:spcAft>
            </a:pPr>
            <a:r>
              <a:rPr lang="de-DE" altLang="de-DE" sz="2800" b="1" dirty="0" smtClean="0">
                <a:sym typeface="Symbol" panose="05050102010706020507" pitchFamily="18" charset="2"/>
              </a:rPr>
              <a:t>Vor und nach den Sommerferien: 		</a:t>
            </a:r>
          </a:p>
          <a:p>
            <a:pPr marL="342900" indent="-342900" eaLnBrk="1" hangingPunct="1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de-DE" altLang="de-DE" sz="2000" dirty="0" smtClean="0">
                <a:sym typeface="Symbol" panose="05050102010706020507" pitchFamily="18" charset="2"/>
              </a:rPr>
              <a:t>Empfehlung: Die Folgen als letztes Thema in J1 behandeln,</a:t>
            </a:r>
            <a:br>
              <a:rPr lang="de-DE" altLang="de-DE" sz="2000" dirty="0" smtClean="0">
                <a:sym typeface="Symbol" panose="05050102010706020507" pitchFamily="18" charset="2"/>
              </a:rPr>
            </a:br>
            <a:r>
              <a:rPr lang="de-DE" altLang="de-DE" sz="2000" dirty="0" smtClean="0">
                <a:sym typeface="Symbol" panose="05050102010706020507" pitchFamily="18" charset="2"/>
              </a:rPr>
              <a:t>fließender Übergang ins Klausurtraining</a:t>
            </a:r>
          </a:p>
          <a:p>
            <a:pPr marL="342900" indent="-342900" eaLnBrk="1" hangingPunct="1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de-DE" altLang="de-DE" sz="2000" dirty="0" smtClean="0">
                <a:sym typeface="Symbol" panose="05050102010706020507" pitchFamily="18" charset="2"/>
              </a:rPr>
              <a:t>Vor den Ferien gezielt an schweren Klausuraufgaben mögliche </a:t>
            </a:r>
            <a:br>
              <a:rPr lang="de-DE" altLang="de-DE" sz="2000" dirty="0" smtClean="0">
                <a:sym typeface="Symbol" panose="05050102010706020507" pitchFamily="18" charset="2"/>
              </a:rPr>
            </a:br>
            <a:r>
              <a:rPr lang="de-DE" altLang="de-DE" sz="2000" dirty="0" smtClean="0">
                <a:sym typeface="Symbol" panose="05050102010706020507" pitchFamily="18" charset="2"/>
              </a:rPr>
              <a:t>Herangehensweisen besprechen:</a:t>
            </a:r>
          </a:p>
          <a:p>
            <a:pPr marL="1085850" lvl="1" indent="-342900" eaLnBrk="1" hangingPunct="1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de-DE" altLang="de-DE" sz="2000" dirty="0" smtClean="0">
                <a:sym typeface="Symbol" panose="05050102010706020507" pitchFamily="18" charset="2"/>
              </a:rPr>
              <a:t>Skizzen machen</a:t>
            </a:r>
          </a:p>
          <a:p>
            <a:pPr marL="1085850" lvl="1" indent="-342900" eaLnBrk="1" hangingPunct="1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de-DE" altLang="de-DE" sz="2000" dirty="0" smtClean="0">
                <a:sym typeface="Symbol" panose="05050102010706020507" pitchFamily="18" charset="2"/>
              </a:rPr>
              <a:t>Die Gedanken zuerst in Worten formulieren</a:t>
            </a:r>
          </a:p>
          <a:p>
            <a:pPr marL="1085850" lvl="1" indent="-342900" eaLnBrk="1" hangingPunct="1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de-DE" altLang="de-DE" sz="2000" dirty="0" smtClean="0">
                <a:sym typeface="Symbol" panose="05050102010706020507" pitchFamily="18" charset="2"/>
              </a:rPr>
              <a:t>Tricks wie „eine schlaue Eins ergänzen“ transparent machen</a:t>
            </a:r>
          </a:p>
          <a:p>
            <a:pPr marL="1085850" lvl="1" indent="-342900" eaLnBrk="1" hangingPunct="1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de-DE" altLang="de-DE" sz="2000" dirty="0" smtClean="0">
                <a:sym typeface="Symbol" panose="05050102010706020507" pitchFamily="18" charset="2"/>
              </a:rPr>
              <a:t>Vom Ende (des Beweises, der </a:t>
            </a:r>
            <a:r>
              <a:rPr lang="de-DE" altLang="de-DE" sz="2000" dirty="0" err="1" smtClean="0">
                <a:sym typeface="Symbol" panose="05050102010706020507" pitchFamily="18" charset="2"/>
              </a:rPr>
              <a:t>Termumformung</a:t>
            </a:r>
            <a:r>
              <a:rPr lang="de-DE" altLang="de-DE" sz="2000" dirty="0" smtClean="0">
                <a:sym typeface="Symbol" panose="05050102010706020507" pitchFamily="18" charset="2"/>
              </a:rPr>
              <a:t>, …) her </a:t>
            </a:r>
            <a:br>
              <a:rPr lang="de-DE" altLang="de-DE" sz="2000" dirty="0" smtClean="0">
                <a:sym typeface="Symbol" panose="05050102010706020507" pitchFamily="18" charset="2"/>
              </a:rPr>
            </a:br>
            <a:r>
              <a:rPr lang="de-DE" altLang="de-DE" sz="2000" dirty="0" smtClean="0">
                <a:sym typeface="Symbol" panose="05050102010706020507" pitchFamily="18" charset="2"/>
              </a:rPr>
              <a:t>arbeiten</a:t>
            </a:r>
          </a:p>
          <a:p>
            <a:pPr marL="1085850" lvl="1" indent="-342900" eaLnBrk="1" hangingPunct="1">
              <a:spcAft>
                <a:spcPts val="1800"/>
              </a:spcAft>
              <a:buFont typeface="Arial" panose="020B0604020202020204" pitchFamily="34" charset="0"/>
              <a:buChar char="•"/>
            </a:pPr>
            <a:endParaRPr lang="de-DE" altLang="de-DE" sz="2000" dirty="0"/>
          </a:p>
          <a:p>
            <a:pPr marL="342900" indent="-342900" eaLnBrk="1" hangingPunct="1">
              <a:spcAft>
                <a:spcPts val="1800"/>
              </a:spcAft>
              <a:buFont typeface="Arial" panose="020B0604020202020204" pitchFamily="34" charset="0"/>
              <a:buChar char="•"/>
            </a:pPr>
            <a:endParaRPr lang="de-DE" altLang="de-DE" b="1" dirty="0" smtClean="0">
              <a:sym typeface="Symbol" panose="05050102010706020507" pitchFamily="18" charset="2"/>
            </a:endParaRPr>
          </a:p>
          <a:p>
            <a:pPr marL="571500" indent="-571500" eaLnBrk="1" hangingPunct="1">
              <a:buFont typeface="Arial" panose="020B0604020202020204" pitchFamily="34" charset="0"/>
              <a:buChar char="•"/>
            </a:pPr>
            <a:endParaRPr lang="de-DE" altLang="de-DE" sz="2800" dirty="0"/>
          </a:p>
        </p:txBody>
      </p:sp>
    </p:spTree>
    <p:extLst>
      <p:ext uri="{BB962C8B-B14F-4D97-AF65-F5344CB8AC3E}">
        <p14:creationId xmlns:p14="http://schemas.microsoft.com/office/powerpoint/2010/main" val="565243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19"/>
          <p:cNvSpPr>
            <a:spLocks noChangeArrowheads="1"/>
          </p:cNvSpPr>
          <p:nvPr/>
        </p:nvSpPr>
        <p:spPr bwMode="auto">
          <a:xfrm>
            <a:off x="348255" y="1506405"/>
            <a:ext cx="8482012" cy="4679950"/>
          </a:xfrm>
          <a:prstGeom prst="rect">
            <a:avLst/>
          </a:prstGeom>
          <a:solidFill>
            <a:schemeClr val="bg1"/>
          </a:solidFill>
          <a:ln w="9525">
            <a:solidFill>
              <a:srgbClr val="B2B2B2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endParaRPr lang="de-DE" altLang="de-DE" sz="3600" dirty="0"/>
          </a:p>
        </p:txBody>
      </p:sp>
      <p:sp>
        <p:nvSpPr>
          <p:cNvPr id="13" name="Freihandform 12"/>
          <p:cNvSpPr>
            <a:spLocks/>
          </p:cNvSpPr>
          <p:nvPr/>
        </p:nvSpPr>
        <p:spPr bwMode="auto">
          <a:xfrm>
            <a:off x="500063" y="6240463"/>
            <a:ext cx="4940300" cy="6254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37897" name="Freihandform 11"/>
          <p:cNvSpPr>
            <a:spLocks/>
          </p:cNvSpPr>
          <p:nvPr/>
        </p:nvSpPr>
        <p:spPr bwMode="auto">
          <a:xfrm>
            <a:off x="485775" y="6237288"/>
            <a:ext cx="3690938" cy="635000"/>
          </a:xfrm>
          <a:custGeom>
            <a:avLst/>
            <a:gdLst>
              <a:gd name="T0" fmla="*/ 0 w 5591"/>
              <a:gd name="T1" fmla="*/ 0 h 588"/>
              <a:gd name="T2" fmla="*/ 2147483647 w 5591"/>
              <a:gd name="T3" fmla="*/ 0 h 588"/>
              <a:gd name="T4" fmla="*/ 2147483647 w 5591"/>
              <a:gd name="T5" fmla="*/ 2147483647 h 588"/>
              <a:gd name="T6" fmla="*/ 2147483647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4" name="Rechtwinkliges Dreieck 13"/>
          <p:cNvSpPr>
            <a:spLocks/>
          </p:cNvSpPr>
          <p:nvPr/>
        </p:nvSpPr>
        <p:spPr bwMode="auto">
          <a:xfrm>
            <a:off x="-6042" y="6135724"/>
            <a:ext cx="3402314" cy="735944"/>
          </a:xfrm>
          <a:prstGeom prst="rtTriangle">
            <a:avLst/>
          </a:prstGeom>
          <a:blipFill>
            <a:blip r:embed="rId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Gerade Verbindung 14"/>
          <p:cNvCxnSpPr/>
          <p:nvPr/>
        </p:nvCxnSpPr>
        <p:spPr>
          <a:xfrm>
            <a:off x="-9237" y="6135626"/>
            <a:ext cx="3405509" cy="738069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904" name="Textfeld 16"/>
          <p:cNvSpPr txBox="1">
            <a:spLocks noChangeArrowheads="1"/>
          </p:cNvSpPr>
          <p:nvPr/>
        </p:nvSpPr>
        <p:spPr bwMode="auto">
          <a:xfrm>
            <a:off x="8272463" y="6453336"/>
            <a:ext cx="871537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e-DE" altLang="de-DE" sz="1100" dirty="0">
                <a:latin typeface="Calibri" pitchFamily="34" charset="0"/>
              </a:rPr>
              <a:t>Folie </a:t>
            </a:r>
            <a:fld id="{26E10547-7BC8-4F56-A0A2-DF954FED1CB5}" type="slidenum">
              <a:rPr lang="de-DE" altLang="de-DE" sz="1100">
                <a:latin typeface="Calibri" pitchFamily="34" charset="0"/>
              </a:rPr>
              <a:pPr eaLnBrk="1" hangingPunct="1"/>
              <a:t>11</a:t>
            </a:fld>
            <a:endParaRPr lang="de-DE" altLang="de-DE" sz="1100" dirty="0">
              <a:latin typeface="Calibri" pitchFamily="34" charset="0"/>
            </a:endParaRPr>
          </a:p>
        </p:txBody>
      </p:sp>
      <p:sp>
        <p:nvSpPr>
          <p:cNvPr id="37906" name="Rectangle 20"/>
          <p:cNvSpPr>
            <a:spLocks noChangeArrowheads="1"/>
          </p:cNvSpPr>
          <p:nvPr/>
        </p:nvSpPr>
        <p:spPr bwMode="auto">
          <a:xfrm>
            <a:off x="395288" y="31750"/>
            <a:ext cx="7272337" cy="620713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de-DE" altLang="de-DE" sz="2400" b="1" dirty="0" smtClean="0"/>
              <a:t>Die Zertifikatsklausur</a:t>
            </a:r>
            <a:endParaRPr lang="de-DE" altLang="de-DE" sz="2400" b="1" dirty="0"/>
          </a:p>
        </p:txBody>
      </p:sp>
      <p:sp>
        <p:nvSpPr>
          <p:cNvPr id="35" name="AutoShape 5">
            <a:extLst>
              <a:ext uri="{FF2B5EF4-FFF2-40B4-BE49-F238E27FC236}">
                <a16:creationId xmlns="" xmlns:a16="http://schemas.microsoft.com/office/drawing/2014/main" id="{B394BE1D-1CD4-4976-BE7F-087A8DFD4B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5381" y="769063"/>
            <a:ext cx="1593785" cy="274359"/>
          </a:xfrm>
          <a:prstGeom prst="roundRect">
            <a:avLst>
              <a:gd name="adj" fmla="val 50000"/>
            </a:avLst>
          </a:prstGeom>
          <a:solidFill>
            <a:schemeClr val="accent5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de-DE" altLang="de-DE" sz="1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Bildungsplan</a:t>
            </a:r>
          </a:p>
        </p:txBody>
      </p:sp>
      <p:sp>
        <p:nvSpPr>
          <p:cNvPr id="38" name="AutoShape 6">
            <a:extLst>
              <a:ext uri="{FF2B5EF4-FFF2-40B4-BE49-F238E27FC236}">
                <a16:creationId xmlns="" xmlns:a16="http://schemas.microsoft.com/office/drawing/2014/main" id="{4E8F223B-E8B8-44C4-B8D9-5698F89510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26361" y="769063"/>
            <a:ext cx="1593785" cy="274359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de-DE" altLang="de-DE" sz="1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Fachliches</a:t>
            </a:r>
            <a:endParaRPr lang="de-DE" altLang="de-DE" sz="12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9" name="AutoShape 7">
            <a:extLst>
              <a:ext uri="{FF2B5EF4-FFF2-40B4-BE49-F238E27FC236}">
                <a16:creationId xmlns="" xmlns:a16="http://schemas.microsoft.com/office/drawing/2014/main" id="{9F93761D-F573-49DD-B097-A71C66D6BE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77321" y="769063"/>
            <a:ext cx="1593786" cy="274359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de-DE" altLang="de-DE" sz="1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Unterricht</a:t>
            </a:r>
          </a:p>
        </p:txBody>
      </p:sp>
      <p:sp>
        <p:nvSpPr>
          <p:cNvPr id="40" name="AutoShape 8">
            <a:extLst>
              <a:ext uri="{FF2B5EF4-FFF2-40B4-BE49-F238E27FC236}">
                <a16:creationId xmlns="" xmlns:a16="http://schemas.microsoft.com/office/drawing/2014/main" id="{DE997A1E-035E-4490-937D-42B5E617BC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34901" y="760152"/>
            <a:ext cx="1593786" cy="274359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de-DE" altLang="de-DE" sz="1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Fazit</a:t>
            </a:r>
          </a:p>
        </p:txBody>
      </p:sp>
      <p:grpSp>
        <p:nvGrpSpPr>
          <p:cNvPr id="41" name="Gruppierung 11">
            <a:extLst>
              <a:ext uri="{FF2B5EF4-FFF2-40B4-BE49-F238E27FC236}">
                <a16:creationId xmlns="" xmlns:a16="http://schemas.microsoft.com/office/drawing/2014/main" id="{621AA820-0389-4634-B6AF-7C85A91B5539}"/>
              </a:ext>
            </a:extLst>
          </p:cNvPr>
          <p:cNvGrpSpPr/>
          <p:nvPr/>
        </p:nvGrpSpPr>
        <p:grpSpPr>
          <a:xfrm>
            <a:off x="399875" y="699720"/>
            <a:ext cx="7323098" cy="411539"/>
            <a:chOff x="363538" y="723900"/>
            <a:chExt cx="7272337" cy="433388"/>
          </a:xfrm>
        </p:grpSpPr>
        <p:sp>
          <p:nvSpPr>
            <p:cNvPr id="42" name="Rectangle 4">
              <a:extLst>
                <a:ext uri="{FF2B5EF4-FFF2-40B4-BE49-F238E27FC236}">
                  <a16:creationId xmlns="" xmlns:a16="http://schemas.microsoft.com/office/drawing/2014/main" id="{94793A5D-FD00-4387-9172-A8BD2A58598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3538" y="723900"/>
              <a:ext cx="7272337" cy="433388"/>
            </a:xfrm>
            <a:prstGeom prst="rect">
              <a:avLst/>
            </a:prstGeom>
            <a:gradFill rotWithShape="1">
              <a:gsLst>
                <a:gs pos="0">
                  <a:srgbClr val="2DA2BF"/>
                </a:gs>
                <a:gs pos="100000">
                  <a:schemeClr val="tx1"/>
                </a:gs>
              </a:gsLst>
              <a:lin ang="189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 sz="1350"/>
            </a:p>
          </p:txBody>
        </p:sp>
        <p:sp>
          <p:nvSpPr>
            <p:cNvPr id="43" name="AutoShape 5">
              <a:extLst>
                <a:ext uri="{FF2B5EF4-FFF2-40B4-BE49-F238E27FC236}">
                  <a16:creationId xmlns="" xmlns:a16="http://schemas.microsoft.com/office/drawing/2014/main" id="{EB12A30F-3336-456E-A62A-D219802F02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8313" y="796924"/>
              <a:ext cx="2107691" cy="288925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r>
                <a:rPr lang="de-DE" altLang="de-DE" sz="1400" dirty="0" smtClean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Format und Inhalt</a:t>
              </a:r>
              <a:endParaRPr lang="de-DE" altLang="de-DE" sz="1400" dirty="0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45" name="AutoShape 7">
              <a:extLst>
                <a:ext uri="{FF2B5EF4-FFF2-40B4-BE49-F238E27FC236}">
                  <a16:creationId xmlns="" xmlns:a16="http://schemas.microsoft.com/office/drawing/2014/main" id="{D313FD45-A042-4675-B84E-9E2B57CEA4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95812" y="796924"/>
              <a:ext cx="2145266" cy="288925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r>
                <a:rPr lang="de-DE" altLang="de-DE" sz="1400" dirty="0" smtClean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Vorbereitung</a:t>
              </a:r>
              <a:endParaRPr lang="de-DE" altLang="de-DE" sz="1400" dirty="0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46" name="AutoShape 8">
              <a:extLst>
                <a:ext uri="{FF2B5EF4-FFF2-40B4-BE49-F238E27FC236}">
                  <a16:creationId xmlns="" xmlns:a16="http://schemas.microsoft.com/office/drawing/2014/main" id="{5A938DFF-EB2C-4D5D-9887-AEA47CBD06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9087" y="787540"/>
              <a:ext cx="2073849" cy="288925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r>
                <a:rPr lang="de-DE" altLang="de-DE" sz="1400" dirty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Fazit</a:t>
              </a:r>
            </a:p>
          </p:txBody>
        </p:sp>
      </p:grpSp>
      <p:sp>
        <p:nvSpPr>
          <p:cNvPr id="2" name="Fußzeilenplatzhalter 1">
            <a:extLst>
              <a:ext uri="{FF2B5EF4-FFF2-40B4-BE49-F238E27FC236}">
                <a16:creationId xmlns="" xmlns:a16="http://schemas.microsoft.com/office/drawing/2014/main" id="{29D41181-B714-4BFF-B0B8-9E2EBA64FF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3253" y="6453336"/>
            <a:ext cx="2895600" cy="293688"/>
          </a:xfrm>
        </p:spPr>
        <p:txBody>
          <a:bodyPr/>
          <a:lstStyle/>
          <a:p>
            <a:pPr>
              <a:defRPr/>
            </a:pPr>
            <a:r>
              <a:rPr lang="de-DE" sz="1200" dirty="0"/>
              <a:t>ZPG VKM</a:t>
            </a:r>
          </a:p>
        </p:txBody>
      </p:sp>
      <p:grpSp>
        <p:nvGrpSpPr>
          <p:cNvPr id="98" name="Zeichenbereich 37909">
            <a:extLst>
              <a:ext uri="{FF2B5EF4-FFF2-40B4-BE49-F238E27FC236}">
                <a16:creationId xmlns="" xmlns:a16="http://schemas.microsoft.com/office/drawing/2014/main" id="{2B235B15-1CF0-4757-8145-BE8E8F361EB8}"/>
              </a:ext>
            </a:extLst>
          </p:cNvPr>
          <p:cNvGrpSpPr/>
          <p:nvPr/>
        </p:nvGrpSpPr>
        <p:grpSpPr>
          <a:xfrm>
            <a:off x="7605459" y="34826"/>
            <a:ext cx="1503045" cy="1377950"/>
            <a:chOff x="0" y="0"/>
            <a:chExt cx="1503045" cy="1377950"/>
          </a:xfrm>
        </p:grpSpPr>
        <p:sp>
          <p:nvSpPr>
            <p:cNvPr id="99" name="Rechteck 98">
              <a:extLst>
                <a:ext uri="{FF2B5EF4-FFF2-40B4-BE49-F238E27FC236}">
                  <a16:creationId xmlns="" xmlns:a16="http://schemas.microsoft.com/office/drawing/2014/main" id="{DECE1E5D-3AF6-4F05-8930-26B70857CD02}"/>
                </a:ext>
              </a:extLst>
            </p:cNvPr>
            <p:cNvSpPr/>
            <p:nvPr/>
          </p:nvSpPr>
          <p:spPr>
            <a:xfrm>
              <a:off x="0" y="0"/>
              <a:ext cx="1503045" cy="1377950"/>
            </a:xfrm>
            <a:prstGeom prst="rect">
              <a:avLst/>
            </a:prstGeom>
            <a:noFill/>
            <a:ln>
              <a:noFill/>
            </a:ln>
          </p:spPr>
        </p:sp>
        <p:sp>
          <p:nvSpPr>
            <p:cNvPr id="100" name="Rectangle 5">
              <a:extLst>
                <a:ext uri="{FF2B5EF4-FFF2-40B4-BE49-F238E27FC236}">
                  <a16:creationId xmlns="" xmlns:a16="http://schemas.microsoft.com/office/drawing/2014/main" id="{DF74CB8D-98C7-4540-9091-4C65BA8E95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750" y="245110"/>
              <a:ext cx="7810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M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1" name="Rectangle 6">
              <a:extLst>
                <a:ext uri="{FF2B5EF4-FFF2-40B4-BE49-F238E27FC236}">
                  <a16:creationId xmlns="" xmlns:a16="http://schemas.microsoft.com/office/drawing/2014/main" id="{F2F5C78D-2C0D-45BB-91FF-A276B7EF29A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080" y="245110"/>
              <a:ext cx="5397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A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2" name="Rectangle 7">
              <a:extLst>
                <a:ext uri="{FF2B5EF4-FFF2-40B4-BE49-F238E27FC236}">
                  <a16:creationId xmlns="" xmlns:a16="http://schemas.microsoft.com/office/drawing/2014/main" id="{71E36A0C-9DF4-40D1-B82E-9685FB3955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1520" y="245110"/>
              <a:ext cx="44450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 dirty="0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T</a:t>
              </a:r>
              <a:endParaRPr lang="de-DE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3" name="Rectangle 8">
              <a:extLst>
                <a:ext uri="{FF2B5EF4-FFF2-40B4-BE49-F238E27FC236}">
                  <a16:creationId xmlns="" xmlns:a16="http://schemas.microsoft.com/office/drawing/2014/main" id="{9F20C186-6F9C-46DA-8CC8-1B8BF3285E0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41070" y="245110"/>
              <a:ext cx="565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H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4" name="Rectangle 9">
              <a:extLst>
                <a:ext uri="{FF2B5EF4-FFF2-40B4-BE49-F238E27FC236}">
                  <a16:creationId xmlns="" xmlns:a16="http://schemas.microsoft.com/office/drawing/2014/main" id="{649943C9-3EB8-475E-B9C2-839C4A2EFF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9510" y="245110"/>
              <a:ext cx="438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E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5" name="Rectangle 10">
              <a:extLst>
                <a:ext uri="{FF2B5EF4-FFF2-40B4-BE49-F238E27FC236}">
                  <a16:creationId xmlns="" xmlns:a16="http://schemas.microsoft.com/office/drawing/2014/main" id="{80751030-AD63-40EA-A855-5477F3DADF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9085" y="441325"/>
              <a:ext cx="5397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A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6" name="Rectangle 11">
              <a:extLst>
                <a:ext uri="{FF2B5EF4-FFF2-40B4-BE49-F238E27FC236}">
                  <a16:creationId xmlns="" xmlns:a16="http://schemas.microsoft.com/office/drawing/2014/main" id="{A38DF3AC-F66F-49BE-A899-1D170BA66EC3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9629557">
              <a:off x="458261" y="555502"/>
              <a:ext cx="686435" cy="3441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>
              <a:spAutoFit/>
            </a:bodyPr>
            <a:lstStyle/>
            <a:p>
              <a:pPr algn="ctr">
                <a:lnSpc>
                  <a:spcPct val="107000"/>
                </a:lnSpc>
                <a:spcAft>
                  <a:spcPts val="0"/>
                </a:spcAft>
              </a:pPr>
              <a:r>
                <a:rPr lang="de-DE" sz="800" b="1">
                  <a:solidFill>
                    <a:srgbClr val="FF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Vertiefungskurs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ctr">
                <a:lnSpc>
                  <a:spcPct val="107000"/>
                </a:lnSpc>
                <a:spcAft>
                  <a:spcPts val="600"/>
                </a:spcAft>
              </a:pPr>
              <a:r>
                <a:rPr lang="de-DE" sz="800" b="1">
                  <a:solidFill>
                    <a:srgbClr val="FF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Mathematik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7" name="Rectangle 12">
              <a:extLst>
                <a:ext uri="{FF2B5EF4-FFF2-40B4-BE49-F238E27FC236}">
                  <a16:creationId xmlns="" xmlns:a16="http://schemas.microsoft.com/office/drawing/2014/main" id="{53582112-CE4C-4082-B9EE-9B4C64AA53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5065" y="441325"/>
              <a:ext cx="565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H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8" name="Rectangle 13">
              <a:extLst>
                <a:ext uri="{FF2B5EF4-FFF2-40B4-BE49-F238E27FC236}">
                  <a16:creationId xmlns="" xmlns:a16="http://schemas.microsoft.com/office/drawing/2014/main" id="{B7454DD3-B120-4787-9FA4-9AA1B6416B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3530" y="637540"/>
              <a:ext cx="44450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T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9" name="Rectangle 15">
              <a:extLst>
                <a:ext uri="{FF2B5EF4-FFF2-40B4-BE49-F238E27FC236}">
                  <a16:creationId xmlns="" xmlns:a16="http://schemas.microsoft.com/office/drawing/2014/main" id="{D34BA28E-AE50-4323-AE8D-07406AEA48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9510" y="637540"/>
              <a:ext cx="44450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T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0" name="Rectangle 16">
              <a:extLst>
                <a:ext uri="{FF2B5EF4-FFF2-40B4-BE49-F238E27FC236}">
                  <a16:creationId xmlns="" xmlns:a16="http://schemas.microsoft.com/office/drawing/2014/main" id="{CCCDDFC2-3667-4DDC-9F0D-C19EB64BFF8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9085" y="833755"/>
              <a:ext cx="565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H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1" name="Rectangle 18">
              <a:extLst>
                <a:ext uri="{FF2B5EF4-FFF2-40B4-BE49-F238E27FC236}">
                  <a16:creationId xmlns="" xmlns:a16="http://schemas.microsoft.com/office/drawing/2014/main" id="{822D7F20-31EE-42B1-8B01-65B250D860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5065" y="833755"/>
              <a:ext cx="5397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A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2" name="Rectangle 19">
              <a:extLst>
                <a:ext uri="{FF2B5EF4-FFF2-40B4-BE49-F238E27FC236}">
                  <a16:creationId xmlns="" xmlns:a16="http://schemas.microsoft.com/office/drawing/2014/main" id="{DF78CF29-0DA5-4AA4-B16E-B67B00B049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3530" y="1029970"/>
              <a:ext cx="438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E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3" name="Rectangle 20">
              <a:extLst>
                <a:ext uri="{FF2B5EF4-FFF2-40B4-BE49-F238E27FC236}">
                  <a16:creationId xmlns="" xmlns:a16="http://schemas.microsoft.com/office/drawing/2014/main" id="{61E7CEE8-BFF3-4F73-B712-0F5C41CB05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080" y="1029970"/>
              <a:ext cx="565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H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4" name="Rectangle 21">
              <a:extLst>
                <a:ext uri="{FF2B5EF4-FFF2-40B4-BE49-F238E27FC236}">
                  <a16:creationId xmlns="" xmlns:a16="http://schemas.microsoft.com/office/drawing/2014/main" id="{59BB60F4-8AE9-42BC-89EA-45D1D702DB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1520" y="1029970"/>
              <a:ext cx="44450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T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5" name="Rectangle 22">
              <a:extLst>
                <a:ext uri="{FF2B5EF4-FFF2-40B4-BE49-F238E27FC236}">
                  <a16:creationId xmlns="" xmlns:a16="http://schemas.microsoft.com/office/drawing/2014/main" id="{4C55D072-A1C9-4EBA-B370-0DD071618C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41070" y="1029970"/>
              <a:ext cx="5397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A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6" name="Rectangle 23">
              <a:extLst>
                <a:ext uri="{FF2B5EF4-FFF2-40B4-BE49-F238E27FC236}">
                  <a16:creationId xmlns="" xmlns:a16="http://schemas.microsoft.com/office/drawing/2014/main" id="{D20595A3-295B-4BF5-B739-971499CFA6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41730" y="1029970"/>
              <a:ext cx="7810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M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17" name="Line 24">
              <a:extLst>
                <a:ext uri="{FF2B5EF4-FFF2-40B4-BE49-F238E27FC236}">
                  <a16:creationId xmlns="" xmlns:a16="http://schemas.microsoft.com/office/drawing/2014/main" id="{F6567430-48B0-40BB-9BED-CF79B7F6F03C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588645"/>
              <a:ext cx="213995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18" name="Rectangle 25">
              <a:extLst>
                <a:ext uri="{FF2B5EF4-FFF2-40B4-BE49-F238E27FC236}">
                  <a16:creationId xmlns="" xmlns:a16="http://schemas.microsoft.com/office/drawing/2014/main" id="{0B8B792D-3735-4D54-A9EC-7ABE6E060D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588645"/>
              <a:ext cx="213995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19" name="Line 26">
              <a:extLst>
                <a:ext uri="{FF2B5EF4-FFF2-40B4-BE49-F238E27FC236}">
                  <a16:creationId xmlns="" xmlns:a16="http://schemas.microsoft.com/office/drawing/2014/main" id="{5010A837-2CCC-48CF-8E6A-C451027DF4B4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784860"/>
              <a:ext cx="213995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0" name="Rectangle 27">
              <a:extLst>
                <a:ext uri="{FF2B5EF4-FFF2-40B4-BE49-F238E27FC236}">
                  <a16:creationId xmlns="" xmlns:a16="http://schemas.microsoft.com/office/drawing/2014/main" id="{550596F2-6C6F-405E-ABE6-82FE8E87E7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784860"/>
              <a:ext cx="213995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21" name="Line 28">
              <a:extLst>
                <a:ext uri="{FF2B5EF4-FFF2-40B4-BE49-F238E27FC236}">
                  <a16:creationId xmlns="" xmlns:a16="http://schemas.microsoft.com/office/drawing/2014/main" id="{A3C5F3BC-5CE6-444F-A97C-E06BB2E6077F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641985" y="200660"/>
              <a:ext cx="0" cy="19621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2" name="Rectangle 29">
              <a:extLst>
                <a:ext uri="{FF2B5EF4-FFF2-40B4-BE49-F238E27FC236}">
                  <a16:creationId xmlns="" xmlns:a16="http://schemas.microsoft.com/office/drawing/2014/main" id="{700F2F7A-FB77-4F57-ADD9-F887638B99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1985" y="200660"/>
              <a:ext cx="4445" cy="19621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23" name="Line 30">
              <a:extLst>
                <a:ext uri="{FF2B5EF4-FFF2-40B4-BE49-F238E27FC236}">
                  <a16:creationId xmlns="" xmlns:a16="http://schemas.microsoft.com/office/drawing/2014/main" id="{A2F6C6AC-D44D-4E66-A15C-54F0E0D57BFE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856615" y="200660"/>
              <a:ext cx="0" cy="19621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4" name="Rectangle 31">
              <a:extLst>
                <a:ext uri="{FF2B5EF4-FFF2-40B4-BE49-F238E27FC236}">
                  <a16:creationId xmlns="" xmlns:a16="http://schemas.microsoft.com/office/drawing/2014/main" id="{23E29718-6FE2-4409-B6AA-691E1AB31D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56615" y="200660"/>
              <a:ext cx="4445" cy="19621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25" name="Line 32">
              <a:extLst>
                <a:ext uri="{FF2B5EF4-FFF2-40B4-BE49-F238E27FC236}">
                  <a16:creationId xmlns="" xmlns:a16="http://schemas.microsoft.com/office/drawing/2014/main" id="{D118B5A6-FD95-4848-9B15-2EFF35290922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3995" y="196215"/>
              <a:ext cx="0" cy="98552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6" name="Rectangle 33">
              <a:extLst>
                <a:ext uri="{FF2B5EF4-FFF2-40B4-BE49-F238E27FC236}">
                  <a16:creationId xmlns="" xmlns:a16="http://schemas.microsoft.com/office/drawing/2014/main" id="{C97696F2-DCCD-4ABA-94AD-0E5D537DC8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3995" y="196215"/>
              <a:ext cx="4445" cy="985520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27" name="Line 34">
              <a:extLst>
                <a:ext uri="{FF2B5EF4-FFF2-40B4-BE49-F238E27FC236}">
                  <a16:creationId xmlns="" xmlns:a16="http://schemas.microsoft.com/office/drawing/2014/main" id="{772F0B72-038D-44FF-BC7B-F0DE742B95C5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427990" y="200660"/>
              <a:ext cx="0" cy="98107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8" name="Rectangle 35">
              <a:extLst>
                <a:ext uri="{FF2B5EF4-FFF2-40B4-BE49-F238E27FC236}">
                  <a16:creationId xmlns="" xmlns:a16="http://schemas.microsoft.com/office/drawing/2014/main" id="{1949DEB2-CB56-4585-88A7-7FB5DB1B0D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7990" y="200660"/>
              <a:ext cx="4445" cy="98107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29" name="Line 36">
              <a:extLst>
                <a:ext uri="{FF2B5EF4-FFF2-40B4-BE49-F238E27FC236}">
                  <a16:creationId xmlns="" xmlns:a16="http://schemas.microsoft.com/office/drawing/2014/main" id="{9E4F219A-5C34-4F82-89D3-A60F3EDAD817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641985" y="985520"/>
              <a:ext cx="0" cy="19621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0" name="Rectangle 37">
              <a:extLst>
                <a:ext uri="{FF2B5EF4-FFF2-40B4-BE49-F238E27FC236}">
                  <a16:creationId xmlns="" xmlns:a16="http://schemas.microsoft.com/office/drawing/2014/main" id="{BF0ECF9D-D2C6-4AB5-8B94-3FA4269B00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1985" y="985520"/>
              <a:ext cx="4445" cy="19621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31" name="Line 38">
              <a:extLst>
                <a:ext uri="{FF2B5EF4-FFF2-40B4-BE49-F238E27FC236}">
                  <a16:creationId xmlns="" xmlns:a16="http://schemas.microsoft.com/office/drawing/2014/main" id="{36770A17-957D-4D70-B870-8E346FC75201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856615" y="985520"/>
              <a:ext cx="0" cy="19621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2" name="Rectangle 39">
              <a:extLst>
                <a:ext uri="{FF2B5EF4-FFF2-40B4-BE49-F238E27FC236}">
                  <a16:creationId xmlns="" xmlns:a16="http://schemas.microsoft.com/office/drawing/2014/main" id="{40F1DC48-C2A7-4E5D-B52E-DA8EC17112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56615" y="985520"/>
              <a:ext cx="4445" cy="19621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33" name="Line 40">
              <a:extLst>
                <a:ext uri="{FF2B5EF4-FFF2-40B4-BE49-F238E27FC236}">
                  <a16:creationId xmlns="" xmlns:a16="http://schemas.microsoft.com/office/drawing/2014/main" id="{5FAE3EE7-02B4-448E-8DEA-4067F61777F9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070610" y="200660"/>
              <a:ext cx="0" cy="98107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4" name="Rectangle 41">
              <a:extLst>
                <a:ext uri="{FF2B5EF4-FFF2-40B4-BE49-F238E27FC236}">
                  <a16:creationId xmlns="" xmlns:a16="http://schemas.microsoft.com/office/drawing/2014/main" id="{330CA885-F39F-4DE9-BC1E-95749E979A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0610" y="200660"/>
              <a:ext cx="4445" cy="98107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35" name="Line 42">
              <a:extLst>
                <a:ext uri="{FF2B5EF4-FFF2-40B4-BE49-F238E27FC236}">
                  <a16:creationId xmlns="" xmlns:a16="http://schemas.microsoft.com/office/drawing/2014/main" id="{70D7D9E7-4CEA-4202-A0B2-6942670802A1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284605" y="200660"/>
              <a:ext cx="0" cy="98107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6" name="Rectangle 43">
              <a:extLst>
                <a:ext uri="{FF2B5EF4-FFF2-40B4-BE49-F238E27FC236}">
                  <a16:creationId xmlns="" xmlns:a16="http://schemas.microsoft.com/office/drawing/2014/main" id="{75E0D489-C653-4086-8E21-96E67CC8FE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84605" y="200660"/>
              <a:ext cx="4445" cy="98107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37" name="Line 44">
              <a:extLst>
                <a:ext uri="{FF2B5EF4-FFF2-40B4-BE49-F238E27FC236}">
                  <a16:creationId xmlns="" xmlns:a16="http://schemas.microsoft.com/office/drawing/2014/main" id="{16735A5B-F4FC-4521-B833-5EA10C6DAD4A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196215"/>
              <a:ext cx="1070610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8" name="Rectangle 45">
              <a:extLst>
                <a:ext uri="{FF2B5EF4-FFF2-40B4-BE49-F238E27FC236}">
                  <a16:creationId xmlns="" xmlns:a16="http://schemas.microsoft.com/office/drawing/2014/main" id="{BFCC4AA8-5AED-4CD7-B144-F2CA1BB9BC8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196215"/>
              <a:ext cx="1070610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39" name="Line 46">
              <a:extLst>
                <a:ext uri="{FF2B5EF4-FFF2-40B4-BE49-F238E27FC236}">
                  <a16:creationId xmlns="" xmlns:a16="http://schemas.microsoft.com/office/drawing/2014/main" id="{44E0286D-6956-4CB2-90C1-5B32004AA12D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392430"/>
              <a:ext cx="1070610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0" name="Rectangle 47">
              <a:extLst>
                <a:ext uri="{FF2B5EF4-FFF2-40B4-BE49-F238E27FC236}">
                  <a16:creationId xmlns="" xmlns:a16="http://schemas.microsoft.com/office/drawing/2014/main" id="{8AFB95B6-3EA3-47C3-82A9-F86B69A0B0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392430"/>
              <a:ext cx="1070610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41" name="Line 48">
              <a:extLst>
                <a:ext uri="{FF2B5EF4-FFF2-40B4-BE49-F238E27FC236}">
                  <a16:creationId xmlns="" xmlns:a16="http://schemas.microsoft.com/office/drawing/2014/main" id="{7B805118-1BFD-49AE-B1FA-FEA5778203F3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075055" y="588645"/>
              <a:ext cx="213995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2" name="Rectangle 49">
              <a:extLst>
                <a:ext uri="{FF2B5EF4-FFF2-40B4-BE49-F238E27FC236}">
                  <a16:creationId xmlns="" xmlns:a16="http://schemas.microsoft.com/office/drawing/2014/main" id="{13430431-CCB4-47B2-931D-2F2F6A0E90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5055" y="588645"/>
              <a:ext cx="213995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43" name="Line 50">
              <a:extLst>
                <a:ext uri="{FF2B5EF4-FFF2-40B4-BE49-F238E27FC236}">
                  <a16:creationId xmlns="" xmlns:a16="http://schemas.microsoft.com/office/drawing/2014/main" id="{54BA3E18-E313-44D6-8A13-7A219BAB1392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075055" y="784860"/>
              <a:ext cx="213995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4" name="Rectangle 51">
              <a:extLst>
                <a:ext uri="{FF2B5EF4-FFF2-40B4-BE49-F238E27FC236}">
                  <a16:creationId xmlns="" xmlns:a16="http://schemas.microsoft.com/office/drawing/2014/main" id="{B3690790-041A-4D63-A50E-5B96A0EF48C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5055" y="784860"/>
              <a:ext cx="213995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45" name="Line 52">
              <a:extLst>
                <a:ext uri="{FF2B5EF4-FFF2-40B4-BE49-F238E27FC236}">
                  <a16:creationId xmlns="" xmlns:a16="http://schemas.microsoft.com/office/drawing/2014/main" id="{F94827C3-162A-47AA-81C1-5BEF7012B7F8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981075"/>
              <a:ext cx="1070610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6" name="Rectangle 53">
              <a:extLst>
                <a:ext uri="{FF2B5EF4-FFF2-40B4-BE49-F238E27FC236}">
                  <a16:creationId xmlns="" xmlns:a16="http://schemas.microsoft.com/office/drawing/2014/main" id="{8DDC8481-A2F0-4F30-8285-9882F34ACF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981075"/>
              <a:ext cx="1070610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47" name="Line 54">
              <a:extLst>
                <a:ext uri="{FF2B5EF4-FFF2-40B4-BE49-F238E27FC236}">
                  <a16:creationId xmlns="" xmlns:a16="http://schemas.microsoft.com/office/drawing/2014/main" id="{C16ED499-2D5F-406C-9156-929E91EEFF7F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1177290"/>
              <a:ext cx="1070610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8" name="Rectangle 55">
              <a:extLst>
                <a:ext uri="{FF2B5EF4-FFF2-40B4-BE49-F238E27FC236}">
                  <a16:creationId xmlns="" xmlns:a16="http://schemas.microsoft.com/office/drawing/2014/main" id="{B16D0A20-E78E-4A51-BD7B-59B68E2108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1177290"/>
              <a:ext cx="1070610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</p:grpSp>
      <p:sp>
        <p:nvSpPr>
          <p:cNvPr id="74" name="Rectangle 19">
            <a:extLst>
              <a:ext uri="{FF2B5EF4-FFF2-40B4-BE49-F238E27FC236}">
                <a16:creationId xmlns="" xmlns:a16="http://schemas.microsoft.com/office/drawing/2014/main" id="{AAD4D115-DDBC-40EE-B280-7FE4949911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8460" y="1429434"/>
            <a:ext cx="8482012" cy="4756921"/>
          </a:xfrm>
          <a:prstGeom prst="rect">
            <a:avLst/>
          </a:prstGeom>
          <a:solidFill>
            <a:schemeClr val="bg1"/>
          </a:solidFill>
          <a:ln w="9525">
            <a:solidFill>
              <a:srgbClr val="B2B2B2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t" anchorCtr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Aft>
                <a:spcPts val="1800"/>
              </a:spcAft>
            </a:pPr>
            <a:r>
              <a:rPr lang="de-DE" altLang="de-DE" sz="2800" b="1" dirty="0" smtClean="0">
                <a:sym typeface="Symbol" panose="05050102010706020507" pitchFamily="18" charset="2"/>
              </a:rPr>
              <a:t>Vor und nach den Sommerferien: 		</a:t>
            </a:r>
          </a:p>
          <a:p>
            <a:pPr marL="342900" indent="-342900" eaLnBrk="1" hangingPunct="1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de-DE" altLang="de-DE" sz="2000" dirty="0" smtClean="0">
                <a:sym typeface="Symbol" panose="05050102010706020507" pitchFamily="18" charset="2"/>
              </a:rPr>
              <a:t>Wiederholung der länger zurückliegenden Themen anhand der </a:t>
            </a:r>
            <a:br>
              <a:rPr lang="de-DE" altLang="de-DE" sz="2000" dirty="0" smtClean="0">
                <a:sym typeface="Symbol" panose="05050102010706020507" pitchFamily="18" charset="2"/>
              </a:rPr>
            </a:br>
            <a:r>
              <a:rPr lang="de-DE" altLang="de-DE" sz="2000" dirty="0" smtClean="0">
                <a:sym typeface="Symbol" panose="05050102010706020507" pitchFamily="18" charset="2"/>
              </a:rPr>
              <a:t>Orientierungsaufgaben (diese sind eher leicht)</a:t>
            </a:r>
          </a:p>
          <a:p>
            <a:pPr marL="342900" indent="-342900" eaLnBrk="1" hangingPunct="1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de-DE" altLang="de-DE" sz="2000" dirty="0" smtClean="0">
                <a:sym typeface="Symbol" panose="05050102010706020507" pitchFamily="18" charset="2"/>
              </a:rPr>
              <a:t>Zertifikatsklausuren von den </a:t>
            </a:r>
            <a:r>
              <a:rPr lang="de-DE" altLang="de-DE" sz="2000" dirty="0" smtClean="0">
                <a:sym typeface="Symbol" panose="05050102010706020507" pitchFamily="18" charset="2"/>
              </a:rPr>
              <a:t>neueren hin </a:t>
            </a:r>
            <a:r>
              <a:rPr lang="de-DE" altLang="de-DE" sz="2000" dirty="0" smtClean="0">
                <a:sym typeface="Symbol" panose="05050102010706020507" pitchFamily="18" charset="2"/>
              </a:rPr>
              <a:t>zu den </a:t>
            </a:r>
            <a:r>
              <a:rPr lang="de-DE" altLang="de-DE" sz="2000" dirty="0" smtClean="0">
                <a:sym typeface="Symbol" panose="05050102010706020507" pitchFamily="18" charset="2"/>
              </a:rPr>
              <a:t>älteren</a:t>
            </a:r>
            <a:r>
              <a:rPr lang="de-DE" altLang="de-DE" sz="2000" dirty="0" smtClean="0">
                <a:sym typeface="Symbol" panose="05050102010706020507" pitchFamily="18" charset="2"/>
              </a:rPr>
              <a:t> </a:t>
            </a:r>
            <a:r>
              <a:rPr lang="de-DE" altLang="de-DE" sz="2000" dirty="0" smtClean="0">
                <a:sym typeface="Symbol" panose="05050102010706020507" pitchFamily="18" charset="2"/>
              </a:rPr>
              <a:t/>
            </a:r>
            <a:br>
              <a:rPr lang="de-DE" altLang="de-DE" sz="2000" dirty="0" smtClean="0">
                <a:sym typeface="Symbol" panose="05050102010706020507" pitchFamily="18" charset="2"/>
              </a:rPr>
            </a:br>
            <a:r>
              <a:rPr lang="de-DE" altLang="de-DE" sz="2000" dirty="0" smtClean="0">
                <a:sym typeface="Symbol" panose="05050102010706020507" pitchFamily="18" charset="2"/>
              </a:rPr>
              <a:t>durcharbeiten</a:t>
            </a:r>
          </a:p>
          <a:p>
            <a:pPr marL="342900" indent="-342900" eaLnBrk="1" hangingPunct="1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de-DE" altLang="de-DE" sz="2000" dirty="0" smtClean="0">
                <a:sym typeface="Symbol" panose="05050102010706020507" pitchFamily="18" charset="2"/>
              </a:rPr>
              <a:t>Definitionen und wichtige Sätze auswendig lernen!</a:t>
            </a:r>
          </a:p>
          <a:p>
            <a:pPr marL="342900" indent="-342900" eaLnBrk="1" hangingPunct="1">
              <a:spcAft>
                <a:spcPts val="1800"/>
              </a:spcAft>
              <a:buFont typeface="Arial" panose="020B0604020202020204" pitchFamily="34" charset="0"/>
              <a:buChar char="•"/>
            </a:pPr>
            <a:endParaRPr lang="de-DE" altLang="de-DE" sz="2000" dirty="0" smtClean="0">
              <a:sym typeface="Symbol" panose="05050102010706020507" pitchFamily="18" charset="2"/>
            </a:endParaRPr>
          </a:p>
          <a:p>
            <a:pPr marL="1085850" lvl="1" indent="-342900" eaLnBrk="1" hangingPunct="1">
              <a:spcAft>
                <a:spcPts val="1800"/>
              </a:spcAft>
              <a:buFont typeface="Arial" panose="020B0604020202020204" pitchFamily="34" charset="0"/>
              <a:buChar char="•"/>
            </a:pPr>
            <a:endParaRPr lang="de-DE" altLang="de-DE" sz="2000" dirty="0"/>
          </a:p>
          <a:p>
            <a:pPr marL="342900" indent="-342900" eaLnBrk="1" hangingPunct="1">
              <a:spcAft>
                <a:spcPts val="1800"/>
              </a:spcAft>
              <a:buFont typeface="Arial" panose="020B0604020202020204" pitchFamily="34" charset="0"/>
              <a:buChar char="•"/>
            </a:pPr>
            <a:endParaRPr lang="de-DE" altLang="de-DE" b="1" dirty="0" smtClean="0">
              <a:sym typeface="Symbol" panose="05050102010706020507" pitchFamily="18" charset="2"/>
            </a:endParaRPr>
          </a:p>
          <a:p>
            <a:pPr marL="571500" indent="-571500" eaLnBrk="1" hangingPunct="1">
              <a:buFont typeface="Arial" panose="020B0604020202020204" pitchFamily="34" charset="0"/>
              <a:buChar char="•"/>
            </a:pPr>
            <a:endParaRPr lang="de-DE" altLang="de-DE" sz="2800" dirty="0"/>
          </a:p>
        </p:txBody>
      </p:sp>
    </p:spTree>
    <p:extLst>
      <p:ext uri="{BB962C8B-B14F-4D97-AF65-F5344CB8AC3E}">
        <p14:creationId xmlns:p14="http://schemas.microsoft.com/office/powerpoint/2010/main" val="333479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19"/>
          <p:cNvSpPr>
            <a:spLocks noChangeArrowheads="1"/>
          </p:cNvSpPr>
          <p:nvPr/>
        </p:nvSpPr>
        <p:spPr bwMode="auto">
          <a:xfrm>
            <a:off x="348255" y="1506405"/>
            <a:ext cx="8482012" cy="4679950"/>
          </a:xfrm>
          <a:prstGeom prst="rect">
            <a:avLst/>
          </a:prstGeom>
          <a:solidFill>
            <a:schemeClr val="bg1"/>
          </a:solidFill>
          <a:ln w="9525">
            <a:solidFill>
              <a:srgbClr val="B2B2B2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endParaRPr lang="de-DE" altLang="de-DE" sz="3600" dirty="0"/>
          </a:p>
        </p:txBody>
      </p:sp>
      <p:sp>
        <p:nvSpPr>
          <p:cNvPr id="13" name="Freihandform 12"/>
          <p:cNvSpPr>
            <a:spLocks/>
          </p:cNvSpPr>
          <p:nvPr/>
        </p:nvSpPr>
        <p:spPr bwMode="auto">
          <a:xfrm>
            <a:off x="500063" y="6240463"/>
            <a:ext cx="4940300" cy="6254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37897" name="Freihandform 11"/>
          <p:cNvSpPr>
            <a:spLocks/>
          </p:cNvSpPr>
          <p:nvPr/>
        </p:nvSpPr>
        <p:spPr bwMode="auto">
          <a:xfrm>
            <a:off x="485775" y="6237288"/>
            <a:ext cx="3690938" cy="635000"/>
          </a:xfrm>
          <a:custGeom>
            <a:avLst/>
            <a:gdLst>
              <a:gd name="T0" fmla="*/ 0 w 5591"/>
              <a:gd name="T1" fmla="*/ 0 h 588"/>
              <a:gd name="T2" fmla="*/ 2147483647 w 5591"/>
              <a:gd name="T3" fmla="*/ 0 h 588"/>
              <a:gd name="T4" fmla="*/ 2147483647 w 5591"/>
              <a:gd name="T5" fmla="*/ 2147483647 h 588"/>
              <a:gd name="T6" fmla="*/ 2147483647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4" name="Rechtwinkliges Dreieck 13"/>
          <p:cNvSpPr>
            <a:spLocks/>
          </p:cNvSpPr>
          <p:nvPr/>
        </p:nvSpPr>
        <p:spPr bwMode="auto">
          <a:xfrm>
            <a:off x="-6042" y="6135724"/>
            <a:ext cx="3402314" cy="735944"/>
          </a:xfrm>
          <a:prstGeom prst="rtTriangle">
            <a:avLst/>
          </a:prstGeom>
          <a:blipFill>
            <a:blip r:embed="rId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Gerade Verbindung 14"/>
          <p:cNvCxnSpPr/>
          <p:nvPr/>
        </p:nvCxnSpPr>
        <p:spPr>
          <a:xfrm>
            <a:off x="-9237" y="6135626"/>
            <a:ext cx="3405509" cy="738069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904" name="Textfeld 16"/>
          <p:cNvSpPr txBox="1">
            <a:spLocks noChangeArrowheads="1"/>
          </p:cNvSpPr>
          <p:nvPr/>
        </p:nvSpPr>
        <p:spPr bwMode="auto">
          <a:xfrm>
            <a:off x="8272463" y="6453336"/>
            <a:ext cx="871537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e-DE" altLang="de-DE" sz="1100" dirty="0">
                <a:latin typeface="Calibri" pitchFamily="34" charset="0"/>
              </a:rPr>
              <a:t>Folie </a:t>
            </a:r>
            <a:fld id="{26E10547-7BC8-4F56-A0A2-DF954FED1CB5}" type="slidenum">
              <a:rPr lang="de-DE" altLang="de-DE" sz="1100">
                <a:latin typeface="Calibri" pitchFamily="34" charset="0"/>
              </a:rPr>
              <a:pPr eaLnBrk="1" hangingPunct="1"/>
              <a:t>12</a:t>
            </a:fld>
            <a:endParaRPr lang="de-DE" altLang="de-DE" sz="1100" dirty="0">
              <a:latin typeface="Calibri" pitchFamily="34" charset="0"/>
            </a:endParaRPr>
          </a:p>
        </p:txBody>
      </p:sp>
      <p:sp>
        <p:nvSpPr>
          <p:cNvPr id="37906" name="Rectangle 20"/>
          <p:cNvSpPr>
            <a:spLocks noChangeArrowheads="1"/>
          </p:cNvSpPr>
          <p:nvPr/>
        </p:nvSpPr>
        <p:spPr bwMode="auto">
          <a:xfrm>
            <a:off x="395288" y="31750"/>
            <a:ext cx="7272337" cy="620713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de-DE" altLang="de-DE" sz="2400" b="1" dirty="0" smtClean="0"/>
              <a:t>Die Zertifikatsklausur</a:t>
            </a:r>
            <a:endParaRPr lang="de-DE" altLang="de-DE" sz="2400" b="1" dirty="0"/>
          </a:p>
        </p:txBody>
      </p:sp>
      <p:sp>
        <p:nvSpPr>
          <p:cNvPr id="35" name="AutoShape 5">
            <a:extLst>
              <a:ext uri="{FF2B5EF4-FFF2-40B4-BE49-F238E27FC236}">
                <a16:creationId xmlns="" xmlns:a16="http://schemas.microsoft.com/office/drawing/2014/main" id="{B394BE1D-1CD4-4976-BE7F-087A8DFD4B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5381" y="769063"/>
            <a:ext cx="1593785" cy="274359"/>
          </a:xfrm>
          <a:prstGeom prst="roundRect">
            <a:avLst>
              <a:gd name="adj" fmla="val 50000"/>
            </a:avLst>
          </a:prstGeom>
          <a:solidFill>
            <a:schemeClr val="accent5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de-DE" altLang="de-DE" sz="1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Bildungsplan</a:t>
            </a:r>
          </a:p>
        </p:txBody>
      </p:sp>
      <p:sp>
        <p:nvSpPr>
          <p:cNvPr id="38" name="AutoShape 6">
            <a:extLst>
              <a:ext uri="{FF2B5EF4-FFF2-40B4-BE49-F238E27FC236}">
                <a16:creationId xmlns="" xmlns:a16="http://schemas.microsoft.com/office/drawing/2014/main" id="{4E8F223B-E8B8-44C4-B8D9-5698F89510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26361" y="769063"/>
            <a:ext cx="1593785" cy="274359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de-DE" altLang="de-DE" sz="1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Fachliches</a:t>
            </a:r>
            <a:endParaRPr lang="de-DE" altLang="de-DE" sz="12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9" name="AutoShape 7">
            <a:extLst>
              <a:ext uri="{FF2B5EF4-FFF2-40B4-BE49-F238E27FC236}">
                <a16:creationId xmlns="" xmlns:a16="http://schemas.microsoft.com/office/drawing/2014/main" id="{9F93761D-F573-49DD-B097-A71C66D6BE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77321" y="769063"/>
            <a:ext cx="1593786" cy="274359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de-DE" altLang="de-DE" sz="1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Unterricht</a:t>
            </a:r>
          </a:p>
        </p:txBody>
      </p:sp>
      <p:sp>
        <p:nvSpPr>
          <p:cNvPr id="40" name="AutoShape 8">
            <a:extLst>
              <a:ext uri="{FF2B5EF4-FFF2-40B4-BE49-F238E27FC236}">
                <a16:creationId xmlns="" xmlns:a16="http://schemas.microsoft.com/office/drawing/2014/main" id="{DE997A1E-035E-4490-937D-42B5E617BC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34901" y="760152"/>
            <a:ext cx="1593786" cy="274359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de-DE" altLang="de-DE" sz="1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Fazit</a:t>
            </a:r>
          </a:p>
        </p:txBody>
      </p:sp>
      <p:grpSp>
        <p:nvGrpSpPr>
          <p:cNvPr id="41" name="Gruppierung 11">
            <a:extLst>
              <a:ext uri="{FF2B5EF4-FFF2-40B4-BE49-F238E27FC236}">
                <a16:creationId xmlns="" xmlns:a16="http://schemas.microsoft.com/office/drawing/2014/main" id="{621AA820-0389-4634-B6AF-7C85A91B5539}"/>
              </a:ext>
            </a:extLst>
          </p:cNvPr>
          <p:cNvGrpSpPr/>
          <p:nvPr/>
        </p:nvGrpSpPr>
        <p:grpSpPr>
          <a:xfrm>
            <a:off x="399875" y="699720"/>
            <a:ext cx="7323098" cy="411539"/>
            <a:chOff x="363538" y="723900"/>
            <a:chExt cx="7272337" cy="433388"/>
          </a:xfrm>
        </p:grpSpPr>
        <p:sp>
          <p:nvSpPr>
            <p:cNvPr id="42" name="Rectangle 4">
              <a:extLst>
                <a:ext uri="{FF2B5EF4-FFF2-40B4-BE49-F238E27FC236}">
                  <a16:creationId xmlns="" xmlns:a16="http://schemas.microsoft.com/office/drawing/2014/main" id="{94793A5D-FD00-4387-9172-A8BD2A58598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3538" y="723900"/>
              <a:ext cx="7272337" cy="433388"/>
            </a:xfrm>
            <a:prstGeom prst="rect">
              <a:avLst/>
            </a:prstGeom>
            <a:gradFill rotWithShape="1">
              <a:gsLst>
                <a:gs pos="0">
                  <a:srgbClr val="2DA2BF"/>
                </a:gs>
                <a:gs pos="100000">
                  <a:schemeClr val="tx1"/>
                </a:gs>
              </a:gsLst>
              <a:lin ang="189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 sz="1350"/>
            </a:p>
          </p:txBody>
        </p:sp>
        <p:sp>
          <p:nvSpPr>
            <p:cNvPr id="43" name="AutoShape 5">
              <a:extLst>
                <a:ext uri="{FF2B5EF4-FFF2-40B4-BE49-F238E27FC236}">
                  <a16:creationId xmlns="" xmlns:a16="http://schemas.microsoft.com/office/drawing/2014/main" id="{EB12A30F-3336-456E-A62A-D219802F02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8313" y="796924"/>
              <a:ext cx="2107691" cy="288925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r>
                <a:rPr lang="de-DE" altLang="de-DE" sz="1400" dirty="0" smtClean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Format und Inhalt</a:t>
              </a:r>
              <a:endParaRPr lang="de-DE" altLang="de-DE" sz="1400" dirty="0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45" name="AutoShape 7">
              <a:extLst>
                <a:ext uri="{FF2B5EF4-FFF2-40B4-BE49-F238E27FC236}">
                  <a16:creationId xmlns="" xmlns:a16="http://schemas.microsoft.com/office/drawing/2014/main" id="{D313FD45-A042-4675-B84E-9E2B57CEA4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95812" y="796924"/>
              <a:ext cx="2145266" cy="288925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r>
                <a:rPr lang="de-DE" altLang="de-DE" sz="1400" dirty="0" smtClean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Vorbereitung</a:t>
              </a:r>
              <a:endParaRPr lang="de-DE" altLang="de-DE" sz="1400" dirty="0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46" name="AutoShape 8">
              <a:extLst>
                <a:ext uri="{FF2B5EF4-FFF2-40B4-BE49-F238E27FC236}">
                  <a16:creationId xmlns="" xmlns:a16="http://schemas.microsoft.com/office/drawing/2014/main" id="{5A938DFF-EB2C-4D5D-9887-AEA47CBD06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9087" y="787540"/>
              <a:ext cx="2073849" cy="288925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r>
                <a:rPr lang="de-DE" altLang="de-DE" sz="1400" dirty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Fazit</a:t>
              </a:r>
            </a:p>
          </p:txBody>
        </p:sp>
      </p:grpSp>
      <p:sp>
        <p:nvSpPr>
          <p:cNvPr id="2" name="Fußzeilenplatzhalter 1">
            <a:extLst>
              <a:ext uri="{FF2B5EF4-FFF2-40B4-BE49-F238E27FC236}">
                <a16:creationId xmlns="" xmlns:a16="http://schemas.microsoft.com/office/drawing/2014/main" id="{29D41181-B714-4BFF-B0B8-9E2EBA64FF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3253" y="6453336"/>
            <a:ext cx="2895600" cy="293688"/>
          </a:xfrm>
        </p:spPr>
        <p:txBody>
          <a:bodyPr/>
          <a:lstStyle/>
          <a:p>
            <a:pPr>
              <a:defRPr/>
            </a:pPr>
            <a:r>
              <a:rPr lang="de-DE" sz="1200" dirty="0"/>
              <a:t>ZPG VKM</a:t>
            </a:r>
          </a:p>
        </p:txBody>
      </p:sp>
      <p:grpSp>
        <p:nvGrpSpPr>
          <p:cNvPr id="98" name="Zeichenbereich 37909">
            <a:extLst>
              <a:ext uri="{FF2B5EF4-FFF2-40B4-BE49-F238E27FC236}">
                <a16:creationId xmlns="" xmlns:a16="http://schemas.microsoft.com/office/drawing/2014/main" id="{2B235B15-1CF0-4757-8145-BE8E8F361EB8}"/>
              </a:ext>
            </a:extLst>
          </p:cNvPr>
          <p:cNvGrpSpPr/>
          <p:nvPr/>
        </p:nvGrpSpPr>
        <p:grpSpPr>
          <a:xfrm>
            <a:off x="7605459" y="34826"/>
            <a:ext cx="1503045" cy="1377950"/>
            <a:chOff x="0" y="0"/>
            <a:chExt cx="1503045" cy="1377950"/>
          </a:xfrm>
        </p:grpSpPr>
        <p:sp>
          <p:nvSpPr>
            <p:cNvPr id="99" name="Rechteck 98">
              <a:extLst>
                <a:ext uri="{FF2B5EF4-FFF2-40B4-BE49-F238E27FC236}">
                  <a16:creationId xmlns="" xmlns:a16="http://schemas.microsoft.com/office/drawing/2014/main" id="{DECE1E5D-3AF6-4F05-8930-26B70857CD02}"/>
                </a:ext>
              </a:extLst>
            </p:cNvPr>
            <p:cNvSpPr/>
            <p:nvPr/>
          </p:nvSpPr>
          <p:spPr>
            <a:xfrm>
              <a:off x="0" y="0"/>
              <a:ext cx="1503045" cy="1377950"/>
            </a:xfrm>
            <a:prstGeom prst="rect">
              <a:avLst/>
            </a:prstGeom>
            <a:noFill/>
            <a:ln>
              <a:noFill/>
            </a:ln>
          </p:spPr>
        </p:sp>
        <p:sp>
          <p:nvSpPr>
            <p:cNvPr id="100" name="Rectangle 5">
              <a:extLst>
                <a:ext uri="{FF2B5EF4-FFF2-40B4-BE49-F238E27FC236}">
                  <a16:creationId xmlns="" xmlns:a16="http://schemas.microsoft.com/office/drawing/2014/main" id="{DF74CB8D-98C7-4540-9091-4C65BA8E95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750" y="245110"/>
              <a:ext cx="7810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M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1" name="Rectangle 6">
              <a:extLst>
                <a:ext uri="{FF2B5EF4-FFF2-40B4-BE49-F238E27FC236}">
                  <a16:creationId xmlns="" xmlns:a16="http://schemas.microsoft.com/office/drawing/2014/main" id="{F2F5C78D-2C0D-45BB-91FF-A276B7EF29A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080" y="245110"/>
              <a:ext cx="5397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A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2" name="Rectangle 7">
              <a:extLst>
                <a:ext uri="{FF2B5EF4-FFF2-40B4-BE49-F238E27FC236}">
                  <a16:creationId xmlns="" xmlns:a16="http://schemas.microsoft.com/office/drawing/2014/main" id="{71E36A0C-9DF4-40D1-B82E-9685FB3955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1520" y="245110"/>
              <a:ext cx="44450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 dirty="0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T</a:t>
              </a:r>
              <a:endParaRPr lang="de-DE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3" name="Rectangle 8">
              <a:extLst>
                <a:ext uri="{FF2B5EF4-FFF2-40B4-BE49-F238E27FC236}">
                  <a16:creationId xmlns="" xmlns:a16="http://schemas.microsoft.com/office/drawing/2014/main" id="{9F20C186-6F9C-46DA-8CC8-1B8BF3285E0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41070" y="245110"/>
              <a:ext cx="565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H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4" name="Rectangle 9">
              <a:extLst>
                <a:ext uri="{FF2B5EF4-FFF2-40B4-BE49-F238E27FC236}">
                  <a16:creationId xmlns="" xmlns:a16="http://schemas.microsoft.com/office/drawing/2014/main" id="{649943C9-3EB8-475E-B9C2-839C4A2EFF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9510" y="245110"/>
              <a:ext cx="438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E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5" name="Rectangle 10">
              <a:extLst>
                <a:ext uri="{FF2B5EF4-FFF2-40B4-BE49-F238E27FC236}">
                  <a16:creationId xmlns="" xmlns:a16="http://schemas.microsoft.com/office/drawing/2014/main" id="{80751030-AD63-40EA-A855-5477F3DADF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9085" y="441325"/>
              <a:ext cx="5397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A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6" name="Rectangle 11">
              <a:extLst>
                <a:ext uri="{FF2B5EF4-FFF2-40B4-BE49-F238E27FC236}">
                  <a16:creationId xmlns="" xmlns:a16="http://schemas.microsoft.com/office/drawing/2014/main" id="{A38DF3AC-F66F-49BE-A899-1D170BA66EC3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9629557">
              <a:off x="458261" y="555502"/>
              <a:ext cx="686435" cy="3441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>
              <a:spAutoFit/>
            </a:bodyPr>
            <a:lstStyle/>
            <a:p>
              <a:pPr algn="ctr">
                <a:lnSpc>
                  <a:spcPct val="107000"/>
                </a:lnSpc>
                <a:spcAft>
                  <a:spcPts val="0"/>
                </a:spcAft>
              </a:pPr>
              <a:r>
                <a:rPr lang="de-DE" sz="800" b="1">
                  <a:solidFill>
                    <a:srgbClr val="FF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Vertiefungskurs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ctr">
                <a:lnSpc>
                  <a:spcPct val="107000"/>
                </a:lnSpc>
                <a:spcAft>
                  <a:spcPts val="600"/>
                </a:spcAft>
              </a:pPr>
              <a:r>
                <a:rPr lang="de-DE" sz="800" b="1">
                  <a:solidFill>
                    <a:srgbClr val="FF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Mathematik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7" name="Rectangle 12">
              <a:extLst>
                <a:ext uri="{FF2B5EF4-FFF2-40B4-BE49-F238E27FC236}">
                  <a16:creationId xmlns="" xmlns:a16="http://schemas.microsoft.com/office/drawing/2014/main" id="{53582112-CE4C-4082-B9EE-9B4C64AA53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5065" y="441325"/>
              <a:ext cx="565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H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8" name="Rectangle 13">
              <a:extLst>
                <a:ext uri="{FF2B5EF4-FFF2-40B4-BE49-F238E27FC236}">
                  <a16:creationId xmlns="" xmlns:a16="http://schemas.microsoft.com/office/drawing/2014/main" id="{B7454DD3-B120-4787-9FA4-9AA1B6416B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3530" y="637540"/>
              <a:ext cx="44450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T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9" name="Rectangle 15">
              <a:extLst>
                <a:ext uri="{FF2B5EF4-FFF2-40B4-BE49-F238E27FC236}">
                  <a16:creationId xmlns="" xmlns:a16="http://schemas.microsoft.com/office/drawing/2014/main" id="{D34BA28E-AE50-4323-AE8D-07406AEA48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9510" y="637540"/>
              <a:ext cx="44450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T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0" name="Rectangle 16">
              <a:extLst>
                <a:ext uri="{FF2B5EF4-FFF2-40B4-BE49-F238E27FC236}">
                  <a16:creationId xmlns="" xmlns:a16="http://schemas.microsoft.com/office/drawing/2014/main" id="{CCCDDFC2-3667-4DDC-9F0D-C19EB64BFF8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9085" y="833755"/>
              <a:ext cx="565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H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1" name="Rectangle 18">
              <a:extLst>
                <a:ext uri="{FF2B5EF4-FFF2-40B4-BE49-F238E27FC236}">
                  <a16:creationId xmlns="" xmlns:a16="http://schemas.microsoft.com/office/drawing/2014/main" id="{822D7F20-31EE-42B1-8B01-65B250D860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5065" y="833755"/>
              <a:ext cx="5397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A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2" name="Rectangle 19">
              <a:extLst>
                <a:ext uri="{FF2B5EF4-FFF2-40B4-BE49-F238E27FC236}">
                  <a16:creationId xmlns="" xmlns:a16="http://schemas.microsoft.com/office/drawing/2014/main" id="{DF78CF29-0DA5-4AA4-B16E-B67B00B049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3530" y="1029970"/>
              <a:ext cx="438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E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3" name="Rectangle 20">
              <a:extLst>
                <a:ext uri="{FF2B5EF4-FFF2-40B4-BE49-F238E27FC236}">
                  <a16:creationId xmlns="" xmlns:a16="http://schemas.microsoft.com/office/drawing/2014/main" id="{61E7CEE8-BFF3-4F73-B712-0F5C41CB05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080" y="1029970"/>
              <a:ext cx="565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H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4" name="Rectangle 21">
              <a:extLst>
                <a:ext uri="{FF2B5EF4-FFF2-40B4-BE49-F238E27FC236}">
                  <a16:creationId xmlns="" xmlns:a16="http://schemas.microsoft.com/office/drawing/2014/main" id="{59BB60F4-8AE9-42BC-89EA-45D1D702DB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1520" y="1029970"/>
              <a:ext cx="44450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T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5" name="Rectangle 22">
              <a:extLst>
                <a:ext uri="{FF2B5EF4-FFF2-40B4-BE49-F238E27FC236}">
                  <a16:creationId xmlns="" xmlns:a16="http://schemas.microsoft.com/office/drawing/2014/main" id="{4C55D072-A1C9-4EBA-B370-0DD071618C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41070" y="1029970"/>
              <a:ext cx="5397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A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6" name="Rectangle 23">
              <a:extLst>
                <a:ext uri="{FF2B5EF4-FFF2-40B4-BE49-F238E27FC236}">
                  <a16:creationId xmlns="" xmlns:a16="http://schemas.microsoft.com/office/drawing/2014/main" id="{D20595A3-295B-4BF5-B739-971499CFA6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41730" y="1029970"/>
              <a:ext cx="7810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M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17" name="Line 24">
              <a:extLst>
                <a:ext uri="{FF2B5EF4-FFF2-40B4-BE49-F238E27FC236}">
                  <a16:creationId xmlns="" xmlns:a16="http://schemas.microsoft.com/office/drawing/2014/main" id="{F6567430-48B0-40BB-9BED-CF79B7F6F03C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588645"/>
              <a:ext cx="213995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18" name="Rectangle 25">
              <a:extLst>
                <a:ext uri="{FF2B5EF4-FFF2-40B4-BE49-F238E27FC236}">
                  <a16:creationId xmlns="" xmlns:a16="http://schemas.microsoft.com/office/drawing/2014/main" id="{0B8B792D-3735-4D54-A9EC-7ABE6E060D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588645"/>
              <a:ext cx="213995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19" name="Line 26">
              <a:extLst>
                <a:ext uri="{FF2B5EF4-FFF2-40B4-BE49-F238E27FC236}">
                  <a16:creationId xmlns="" xmlns:a16="http://schemas.microsoft.com/office/drawing/2014/main" id="{5010A837-2CCC-48CF-8E6A-C451027DF4B4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784860"/>
              <a:ext cx="213995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0" name="Rectangle 27">
              <a:extLst>
                <a:ext uri="{FF2B5EF4-FFF2-40B4-BE49-F238E27FC236}">
                  <a16:creationId xmlns="" xmlns:a16="http://schemas.microsoft.com/office/drawing/2014/main" id="{550596F2-6C6F-405E-ABE6-82FE8E87E7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784860"/>
              <a:ext cx="213995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21" name="Line 28">
              <a:extLst>
                <a:ext uri="{FF2B5EF4-FFF2-40B4-BE49-F238E27FC236}">
                  <a16:creationId xmlns="" xmlns:a16="http://schemas.microsoft.com/office/drawing/2014/main" id="{A3C5F3BC-5CE6-444F-A97C-E06BB2E6077F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641985" y="200660"/>
              <a:ext cx="0" cy="19621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2" name="Rectangle 29">
              <a:extLst>
                <a:ext uri="{FF2B5EF4-FFF2-40B4-BE49-F238E27FC236}">
                  <a16:creationId xmlns="" xmlns:a16="http://schemas.microsoft.com/office/drawing/2014/main" id="{700F2F7A-FB77-4F57-ADD9-F887638B99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1985" y="200660"/>
              <a:ext cx="4445" cy="19621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23" name="Line 30">
              <a:extLst>
                <a:ext uri="{FF2B5EF4-FFF2-40B4-BE49-F238E27FC236}">
                  <a16:creationId xmlns="" xmlns:a16="http://schemas.microsoft.com/office/drawing/2014/main" id="{A2F6C6AC-D44D-4E66-A15C-54F0E0D57BFE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856615" y="200660"/>
              <a:ext cx="0" cy="19621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4" name="Rectangle 31">
              <a:extLst>
                <a:ext uri="{FF2B5EF4-FFF2-40B4-BE49-F238E27FC236}">
                  <a16:creationId xmlns="" xmlns:a16="http://schemas.microsoft.com/office/drawing/2014/main" id="{23E29718-6FE2-4409-B6AA-691E1AB31D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56615" y="200660"/>
              <a:ext cx="4445" cy="19621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25" name="Line 32">
              <a:extLst>
                <a:ext uri="{FF2B5EF4-FFF2-40B4-BE49-F238E27FC236}">
                  <a16:creationId xmlns="" xmlns:a16="http://schemas.microsoft.com/office/drawing/2014/main" id="{D118B5A6-FD95-4848-9B15-2EFF35290922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3995" y="196215"/>
              <a:ext cx="0" cy="98552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6" name="Rectangle 33">
              <a:extLst>
                <a:ext uri="{FF2B5EF4-FFF2-40B4-BE49-F238E27FC236}">
                  <a16:creationId xmlns="" xmlns:a16="http://schemas.microsoft.com/office/drawing/2014/main" id="{C97696F2-DCCD-4ABA-94AD-0E5D537DC8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3995" y="196215"/>
              <a:ext cx="4445" cy="985520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27" name="Line 34">
              <a:extLst>
                <a:ext uri="{FF2B5EF4-FFF2-40B4-BE49-F238E27FC236}">
                  <a16:creationId xmlns="" xmlns:a16="http://schemas.microsoft.com/office/drawing/2014/main" id="{772F0B72-038D-44FF-BC7B-F0DE742B95C5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427990" y="200660"/>
              <a:ext cx="0" cy="98107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8" name="Rectangle 35">
              <a:extLst>
                <a:ext uri="{FF2B5EF4-FFF2-40B4-BE49-F238E27FC236}">
                  <a16:creationId xmlns="" xmlns:a16="http://schemas.microsoft.com/office/drawing/2014/main" id="{1949DEB2-CB56-4585-88A7-7FB5DB1B0D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7990" y="200660"/>
              <a:ext cx="4445" cy="98107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29" name="Line 36">
              <a:extLst>
                <a:ext uri="{FF2B5EF4-FFF2-40B4-BE49-F238E27FC236}">
                  <a16:creationId xmlns="" xmlns:a16="http://schemas.microsoft.com/office/drawing/2014/main" id="{9E4F219A-5C34-4F82-89D3-A60F3EDAD817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641985" y="985520"/>
              <a:ext cx="0" cy="19621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0" name="Rectangle 37">
              <a:extLst>
                <a:ext uri="{FF2B5EF4-FFF2-40B4-BE49-F238E27FC236}">
                  <a16:creationId xmlns="" xmlns:a16="http://schemas.microsoft.com/office/drawing/2014/main" id="{BF0ECF9D-D2C6-4AB5-8B94-3FA4269B00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1985" y="985520"/>
              <a:ext cx="4445" cy="19621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31" name="Line 38">
              <a:extLst>
                <a:ext uri="{FF2B5EF4-FFF2-40B4-BE49-F238E27FC236}">
                  <a16:creationId xmlns="" xmlns:a16="http://schemas.microsoft.com/office/drawing/2014/main" id="{36770A17-957D-4D70-B870-8E346FC75201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856615" y="985520"/>
              <a:ext cx="0" cy="19621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2" name="Rectangle 39">
              <a:extLst>
                <a:ext uri="{FF2B5EF4-FFF2-40B4-BE49-F238E27FC236}">
                  <a16:creationId xmlns="" xmlns:a16="http://schemas.microsoft.com/office/drawing/2014/main" id="{40F1DC48-C2A7-4E5D-B52E-DA8EC17112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56615" y="985520"/>
              <a:ext cx="4445" cy="19621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33" name="Line 40">
              <a:extLst>
                <a:ext uri="{FF2B5EF4-FFF2-40B4-BE49-F238E27FC236}">
                  <a16:creationId xmlns="" xmlns:a16="http://schemas.microsoft.com/office/drawing/2014/main" id="{5FAE3EE7-02B4-448E-8DEA-4067F61777F9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070610" y="200660"/>
              <a:ext cx="0" cy="98107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4" name="Rectangle 41">
              <a:extLst>
                <a:ext uri="{FF2B5EF4-FFF2-40B4-BE49-F238E27FC236}">
                  <a16:creationId xmlns="" xmlns:a16="http://schemas.microsoft.com/office/drawing/2014/main" id="{330CA885-F39F-4DE9-BC1E-95749E979A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0610" y="200660"/>
              <a:ext cx="4445" cy="98107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35" name="Line 42">
              <a:extLst>
                <a:ext uri="{FF2B5EF4-FFF2-40B4-BE49-F238E27FC236}">
                  <a16:creationId xmlns="" xmlns:a16="http://schemas.microsoft.com/office/drawing/2014/main" id="{70D7D9E7-4CEA-4202-A0B2-6942670802A1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284605" y="200660"/>
              <a:ext cx="0" cy="98107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6" name="Rectangle 43">
              <a:extLst>
                <a:ext uri="{FF2B5EF4-FFF2-40B4-BE49-F238E27FC236}">
                  <a16:creationId xmlns="" xmlns:a16="http://schemas.microsoft.com/office/drawing/2014/main" id="{75E0D489-C653-4086-8E21-96E67CC8FE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84605" y="200660"/>
              <a:ext cx="4445" cy="98107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37" name="Line 44">
              <a:extLst>
                <a:ext uri="{FF2B5EF4-FFF2-40B4-BE49-F238E27FC236}">
                  <a16:creationId xmlns="" xmlns:a16="http://schemas.microsoft.com/office/drawing/2014/main" id="{16735A5B-F4FC-4521-B833-5EA10C6DAD4A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196215"/>
              <a:ext cx="1070610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8" name="Rectangle 45">
              <a:extLst>
                <a:ext uri="{FF2B5EF4-FFF2-40B4-BE49-F238E27FC236}">
                  <a16:creationId xmlns="" xmlns:a16="http://schemas.microsoft.com/office/drawing/2014/main" id="{BFCC4AA8-5AED-4CD7-B144-F2CA1BB9BC8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196215"/>
              <a:ext cx="1070610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39" name="Line 46">
              <a:extLst>
                <a:ext uri="{FF2B5EF4-FFF2-40B4-BE49-F238E27FC236}">
                  <a16:creationId xmlns="" xmlns:a16="http://schemas.microsoft.com/office/drawing/2014/main" id="{44E0286D-6956-4CB2-90C1-5B32004AA12D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392430"/>
              <a:ext cx="1070610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0" name="Rectangle 47">
              <a:extLst>
                <a:ext uri="{FF2B5EF4-FFF2-40B4-BE49-F238E27FC236}">
                  <a16:creationId xmlns="" xmlns:a16="http://schemas.microsoft.com/office/drawing/2014/main" id="{8AFB95B6-3EA3-47C3-82A9-F86B69A0B0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392430"/>
              <a:ext cx="1070610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41" name="Line 48">
              <a:extLst>
                <a:ext uri="{FF2B5EF4-FFF2-40B4-BE49-F238E27FC236}">
                  <a16:creationId xmlns="" xmlns:a16="http://schemas.microsoft.com/office/drawing/2014/main" id="{7B805118-1BFD-49AE-B1FA-FEA5778203F3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075055" y="588645"/>
              <a:ext cx="213995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2" name="Rectangle 49">
              <a:extLst>
                <a:ext uri="{FF2B5EF4-FFF2-40B4-BE49-F238E27FC236}">
                  <a16:creationId xmlns="" xmlns:a16="http://schemas.microsoft.com/office/drawing/2014/main" id="{13430431-CCB4-47B2-931D-2F2F6A0E90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5055" y="588645"/>
              <a:ext cx="213995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43" name="Line 50">
              <a:extLst>
                <a:ext uri="{FF2B5EF4-FFF2-40B4-BE49-F238E27FC236}">
                  <a16:creationId xmlns="" xmlns:a16="http://schemas.microsoft.com/office/drawing/2014/main" id="{54BA3E18-E313-44D6-8A13-7A219BAB1392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075055" y="784860"/>
              <a:ext cx="213995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4" name="Rectangle 51">
              <a:extLst>
                <a:ext uri="{FF2B5EF4-FFF2-40B4-BE49-F238E27FC236}">
                  <a16:creationId xmlns="" xmlns:a16="http://schemas.microsoft.com/office/drawing/2014/main" id="{B3690790-041A-4D63-A50E-5B96A0EF48C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5055" y="784860"/>
              <a:ext cx="213995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45" name="Line 52">
              <a:extLst>
                <a:ext uri="{FF2B5EF4-FFF2-40B4-BE49-F238E27FC236}">
                  <a16:creationId xmlns="" xmlns:a16="http://schemas.microsoft.com/office/drawing/2014/main" id="{F94827C3-162A-47AA-81C1-5BEF7012B7F8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981075"/>
              <a:ext cx="1070610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6" name="Rectangle 53">
              <a:extLst>
                <a:ext uri="{FF2B5EF4-FFF2-40B4-BE49-F238E27FC236}">
                  <a16:creationId xmlns="" xmlns:a16="http://schemas.microsoft.com/office/drawing/2014/main" id="{8DDC8481-A2F0-4F30-8285-9882F34ACF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981075"/>
              <a:ext cx="1070610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47" name="Line 54">
              <a:extLst>
                <a:ext uri="{FF2B5EF4-FFF2-40B4-BE49-F238E27FC236}">
                  <a16:creationId xmlns="" xmlns:a16="http://schemas.microsoft.com/office/drawing/2014/main" id="{C16ED499-2D5F-406C-9156-929E91EEFF7F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1177290"/>
              <a:ext cx="1070610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8" name="Rectangle 55">
              <a:extLst>
                <a:ext uri="{FF2B5EF4-FFF2-40B4-BE49-F238E27FC236}">
                  <a16:creationId xmlns="" xmlns:a16="http://schemas.microsoft.com/office/drawing/2014/main" id="{B16D0A20-E78E-4A51-BD7B-59B68E2108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1177290"/>
              <a:ext cx="1070610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</p:grpSp>
      <p:sp>
        <p:nvSpPr>
          <p:cNvPr id="74" name="Rectangle 19">
            <a:extLst>
              <a:ext uri="{FF2B5EF4-FFF2-40B4-BE49-F238E27FC236}">
                <a16:creationId xmlns="" xmlns:a16="http://schemas.microsoft.com/office/drawing/2014/main" id="{AAD4D115-DDBC-40EE-B280-7FE4949911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8460" y="1429434"/>
            <a:ext cx="8482012" cy="4756921"/>
          </a:xfrm>
          <a:prstGeom prst="rect">
            <a:avLst/>
          </a:prstGeom>
          <a:solidFill>
            <a:schemeClr val="bg1"/>
          </a:solidFill>
          <a:ln w="9525">
            <a:solidFill>
              <a:srgbClr val="B2B2B2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t" anchorCtr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Aft>
                <a:spcPts val="1800"/>
              </a:spcAft>
            </a:pPr>
            <a:r>
              <a:rPr lang="de-DE" altLang="de-DE" sz="2800" b="1" dirty="0" smtClean="0">
                <a:sym typeface="Symbol" panose="05050102010706020507" pitchFamily="18" charset="2"/>
              </a:rPr>
              <a:t>Tipps für die Klausur: 		</a:t>
            </a:r>
          </a:p>
          <a:p>
            <a:pPr marL="342900" indent="-342900" eaLnBrk="1" hangingPunct="1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de-DE" altLang="de-DE" sz="2000" dirty="0" smtClean="0">
                <a:sym typeface="Symbol" panose="05050102010706020507" pitchFamily="18" charset="2"/>
              </a:rPr>
              <a:t>Jede der vier Aufgaben auf einem eigenen Blatt beginnen</a:t>
            </a:r>
            <a:br>
              <a:rPr lang="de-DE" altLang="de-DE" sz="2000" dirty="0" smtClean="0">
                <a:sym typeface="Symbol" panose="05050102010706020507" pitchFamily="18" charset="2"/>
              </a:rPr>
            </a:br>
            <a:r>
              <a:rPr lang="de-DE" altLang="de-DE" sz="2000" dirty="0" smtClean="0">
                <a:sym typeface="Symbol" panose="05050102010706020507" pitchFamily="18" charset="2"/>
              </a:rPr>
              <a:t>(Jede Aufgabe startet mit leichten Teilaufgaben.)</a:t>
            </a:r>
          </a:p>
          <a:p>
            <a:pPr marL="342900" indent="-342900" eaLnBrk="1" hangingPunct="1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de-DE" altLang="de-DE" sz="2000" dirty="0" smtClean="0">
                <a:sym typeface="Symbol" panose="05050102010706020507" pitchFamily="18" charset="2"/>
              </a:rPr>
              <a:t>Zuerst alles lösen, was einem leicht erscheint;</a:t>
            </a:r>
            <a:br>
              <a:rPr lang="de-DE" altLang="de-DE" sz="2000" dirty="0" smtClean="0">
                <a:sym typeface="Symbol" panose="05050102010706020507" pitchFamily="18" charset="2"/>
              </a:rPr>
            </a:br>
            <a:r>
              <a:rPr lang="de-DE" altLang="de-DE" sz="2000" dirty="0" smtClean="0">
                <a:sym typeface="Symbol" panose="05050102010706020507" pitchFamily="18" charset="2"/>
              </a:rPr>
              <a:t>schwere Aufgabenteile ans Ende schieben</a:t>
            </a:r>
            <a:br>
              <a:rPr lang="de-DE" altLang="de-DE" sz="2000" dirty="0" smtClean="0">
                <a:sym typeface="Symbol" panose="05050102010706020507" pitchFamily="18" charset="2"/>
              </a:rPr>
            </a:br>
            <a:r>
              <a:rPr lang="de-DE" altLang="de-DE" sz="2000" dirty="0" smtClean="0">
                <a:solidFill>
                  <a:schemeClr val="accent1">
                    <a:lumMod val="50000"/>
                  </a:schemeClr>
                </a:solidFill>
                <a:sym typeface="Symbol" panose="05050102010706020507" pitchFamily="18" charset="2"/>
              </a:rPr>
              <a:t>Das gibt Sicherheit! (Punktesockel zügig erarbeitet)</a:t>
            </a:r>
            <a:endParaRPr lang="de-DE" altLang="de-DE" sz="2000" dirty="0" smtClean="0">
              <a:sym typeface="Symbol" panose="05050102010706020507" pitchFamily="18" charset="2"/>
            </a:endParaRPr>
          </a:p>
          <a:p>
            <a:pPr marL="342900" indent="-342900" eaLnBrk="1" hangingPunct="1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de-DE" altLang="de-DE" sz="2000" dirty="0" smtClean="0">
                <a:sym typeface="Symbol" panose="05050102010706020507" pitchFamily="18" charset="2"/>
              </a:rPr>
              <a:t>Die schweren Aufgabenteile zuerst auf Konzeptpapier schreiben </a:t>
            </a:r>
          </a:p>
          <a:p>
            <a:pPr marL="342900" indent="-342900" eaLnBrk="1" hangingPunct="1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de-DE" altLang="de-DE" sz="2000" dirty="0" smtClean="0">
                <a:sym typeface="Symbol" panose="05050102010706020507" pitchFamily="18" charset="2"/>
              </a:rPr>
              <a:t>Auch unfertige Aufgabenteile abgeben</a:t>
            </a:r>
          </a:p>
          <a:p>
            <a:pPr marL="1085850" lvl="1" indent="-342900" eaLnBrk="1" hangingPunct="1">
              <a:spcAft>
                <a:spcPts val="1800"/>
              </a:spcAft>
              <a:buFont typeface="Arial" panose="020B0604020202020204" pitchFamily="34" charset="0"/>
              <a:buChar char="•"/>
            </a:pPr>
            <a:endParaRPr lang="de-DE" altLang="de-DE" sz="2000" dirty="0"/>
          </a:p>
          <a:p>
            <a:pPr marL="342900" indent="-342900" eaLnBrk="1" hangingPunct="1">
              <a:spcAft>
                <a:spcPts val="1800"/>
              </a:spcAft>
              <a:buFont typeface="Arial" panose="020B0604020202020204" pitchFamily="34" charset="0"/>
              <a:buChar char="•"/>
            </a:pPr>
            <a:endParaRPr lang="de-DE" altLang="de-DE" b="1" dirty="0" smtClean="0">
              <a:sym typeface="Symbol" panose="05050102010706020507" pitchFamily="18" charset="2"/>
            </a:endParaRPr>
          </a:p>
          <a:p>
            <a:pPr marL="571500" indent="-571500" eaLnBrk="1" hangingPunct="1">
              <a:buFont typeface="Arial" panose="020B0604020202020204" pitchFamily="34" charset="0"/>
              <a:buChar char="•"/>
            </a:pPr>
            <a:endParaRPr lang="de-DE" altLang="de-DE" sz="2800" dirty="0"/>
          </a:p>
        </p:txBody>
      </p:sp>
    </p:spTree>
    <p:extLst>
      <p:ext uri="{BB962C8B-B14F-4D97-AF65-F5344CB8AC3E}">
        <p14:creationId xmlns:p14="http://schemas.microsoft.com/office/powerpoint/2010/main" val="32171834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19"/>
          <p:cNvSpPr>
            <a:spLocks noChangeArrowheads="1"/>
          </p:cNvSpPr>
          <p:nvPr/>
        </p:nvSpPr>
        <p:spPr bwMode="auto">
          <a:xfrm>
            <a:off x="348255" y="1506405"/>
            <a:ext cx="8482012" cy="4679950"/>
          </a:xfrm>
          <a:prstGeom prst="rect">
            <a:avLst/>
          </a:prstGeom>
          <a:solidFill>
            <a:schemeClr val="bg1"/>
          </a:solidFill>
          <a:ln w="9525">
            <a:solidFill>
              <a:srgbClr val="B2B2B2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endParaRPr lang="de-DE" altLang="de-DE" sz="3600" dirty="0"/>
          </a:p>
        </p:txBody>
      </p:sp>
      <p:sp>
        <p:nvSpPr>
          <p:cNvPr id="13" name="Freihandform 12"/>
          <p:cNvSpPr>
            <a:spLocks/>
          </p:cNvSpPr>
          <p:nvPr/>
        </p:nvSpPr>
        <p:spPr bwMode="auto">
          <a:xfrm>
            <a:off x="500063" y="6240463"/>
            <a:ext cx="4940300" cy="6254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37897" name="Freihandform 11"/>
          <p:cNvSpPr>
            <a:spLocks/>
          </p:cNvSpPr>
          <p:nvPr/>
        </p:nvSpPr>
        <p:spPr bwMode="auto">
          <a:xfrm>
            <a:off x="485775" y="6237288"/>
            <a:ext cx="3690938" cy="635000"/>
          </a:xfrm>
          <a:custGeom>
            <a:avLst/>
            <a:gdLst>
              <a:gd name="T0" fmla="*/ 0 w 5591"/>
              <a:gd name="T1" fmla="*/ 0 h 588"/>
              <a:gd name="T2" fmla="*/ 2147483647 w 5591"/>
              <a:gd name="T3" fmla="*/ 0 h 588"/>
              <a:gd name="T4" fmla="*/ 2147483647 w 5591"/>
              <a:gd name="T5" fmla="*/ 2147483647 h 588"/>
              <a:gd name="T6" fmla="*/ 2147483647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4" name="Rechtwinkliges Dreieck 13"/>
          <p:cNvSpPr>
            <a:spLocks/>
          </p:cNvSpPr>
          <p:nvPr/>
        </p:nvSpPr>
        <p:spPr bwMode="auto">
          <a:xfrm>
            <a:off x="-6042" y="6135724"/>
            <a:ext cx="3402314" cy="735944"/>
          </a:xfrm>
          <a:prstGeom prst="rtTriangle">
            <a:avLst/>
          </a:prstGeom>
          <a:blipFill>
            <a:blip r:embed="rId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Gerade Verbindung 14"/>
          <p:cNvCxnSpPr/>
          <p:nvPr/>
        </p:nvCxnSpPr>
        <p:spPr>
          <a:xfrm>
            <a:off x="-9237" y="6135626"/>
            <a:ext cx="3405509" cy="738069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904" name="Textfeld 16"/>
          <p:cNvSpPr txBox="1">
            <a:spLocks noChangeArrowheads="1"/>
          </p:cNvSpPr>
          <p:nvPr/>
        </p:nvSpPr>
        <p:spPr bwMode="auto">
          <a:xfrm>
            <a:off x="8272463" y="6453336"/>
            <a:ext cx="871537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e-DE" altLang="de-DE" sz="1100" dirty="0">
                <a:latin typeface="Calibri" pitchFamily="34" charset="0"/>
              </a:rPr>
              <a:t>Folie </a:t>
            </a:r>
            <a:fld id="{26E10547-7BC8-4F56-A0A2-DF954FED1CB5}" type="slidenum">
              <a:rPr lang="de-DE" altLang="de-DE" sz="1100">
                <a:latin typeface="Calibri" pitchFamily="34" charset="0"/>
              </a:rPr>
              <a:pPr eaLnBrk="1" hangingPunct="1"/>
              <a:t>13</a:t>
            </a:fld>
            <a:endParaRPr lang="de-DE" altLang="de-DE" sz="1100" dirty="0">
              <a:latin typeface="Calibri" pitchFamily="34" charset="0"/>
            </a:endParaRPr>
          </a:p>
        </p:txBody>
      </p:sp>
      <p:sp>
        <p:nvSpPr>
          <p:cNvPr id="37906" name="Rectangle 20"/>
          <p:cNvSpPr>
            <a:spLocks noChangeArrowheads="1"/>
          </p:cNvSpPr>
          <p:nvPr/>
        </p:nvSpPr>
        <p:spPr bwMode="auto">
          <a:xfrm>
            <a:off x="395288" y="31750"/>
            <a:ext cx="7272337" cy="620713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de-DE" altLang="de-DE" sz="2400" b="1" dirty="0" smtClean="0"/>
              <a:t>Die Zertifikatsklausur</a:t>
            </a:r>
            <a:endParaRPr lang="de-DE" altLang="de-DE" sz="2400" b="1" dirty="0"/>
          </a:p>
        </p:txBody>
      </p:sp>
      <p:sp>
        <p:nvSpPr>
          <p:cNvPr id="35" name="AutoShape 5">
            <a:extLst>
              <a:ext uri="{FF2B5EF4-FFF2-40B4-BE49-F238E27FC236}">
                <a16:creationId xmlns="" xmlns:a16="http://schemas.microsoft.com/office/drawing/2014/main" id="{B394BE1D-1CD4-4976-BE7F-087A8DFD4B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5381" y="769063"/>
            <a:ext cx="1593785" cy="274359"/>
          </a:xfrm>
          <a:prstGeom prst="roundRect">
            <a:avLst>
              <a:gd name="adj" fmla="val 50000"/>
            </a:avLst>
          </a:prstGeom>
          <a:solidFill>
            <a:schemeClr val="accent5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de-DE" altLang="de-DE" sz="1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Bildungsplan</a:t>
            </a:r>
          </a:p>
        </p:txBody>
      </p:sp>
      <p:sp>
        <p:nvSpPr>
          <p:cNvPr id="38" name="AutoShape 6">
            <a:extLst>
              <a:ext uri="{FF2B5EF4-FFF2-40B4-BE49-F238E27FC236}">
                <a16:creationId xmlns="" xmlns:a16="http://schemas.microsoft.com/office/drawing/2014/main" id="{4E8F223B-E8B8-44C4-B8D9-5698F89510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26361" y="769063"/>
            <a:ext cx="1593785" cy="274359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de-DE" altLang="de-DE" sz="1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Fachliches</a:t>
            </a:r>
            <a:endParaRPr lang="de-DE" altLang="de-DE" sz="12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9" name="AutoShape 7">
            <a:extLst>
              <a:ext uri="{FF2B5EF4-FFF2-40B4-BE49-F238E27FC236}">
                <a16:creationId xmlns="" xmlns:a16="http://schemas.microsoft.com/office/drawing/2014/main" id="{9F93761D-F573-49DD-B097-A71C66D6BE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77321" y="769063"/>
            <a:ext cx="1593786" cy="274359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de-DE" altLang="de-DE" sz="1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Unterricht</a:t>
            </a:r>
          </a:p>
        </p:txBody>
      </p:sp>
      <p:sp>
        <p:nvSpPr>
          <p:cNvPr id="40" name="AutoShape 8">
            <a:extLst>
              <a:ext uri="{FF2B5EF4-FFF2-40B4-BE49-F238E27FC236}">
                <a16:creationId xmlns="" xmlns:a16="http://schemas.microsoft.com/office/drawing/2014/main" id="{DE997A1E-035E-4490-937D-42B5E617BC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34901" y="760152"/>
            <a:ext cx="1593786" cy="274359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de-DE" altLang="de-DE" sz="1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Fazit</a:t>
            </a:r>
          </a:p>
        </p:txBody>
      </p:sp>
      <p:grpSp>
        <p:nvGrpSpPr>
          <p:cNvPr id="41" name="Gruppierung 11">
            <a:extLst>
              <a:ext uri="{FF2B5EF4-FFF2-40B4-BE49-F238E27FC236}">
                <a16:creationId xmlns="" xmlns:a16="http://schemas.microsoft.com/office/drawing/2014/main" id="{621AA820-0389-4634-B6AF-7C85A91B5539}"/>
              </a:ext>
            </a:extLst>
          </p:cNvPr>
          <p:cNvGrpSpPr/>
          <p:nvPr/>
        </p:nvGrpSpPr>
        <p:grpSpPr>
          <a:xfrm>
            <a:off x="399875" y="699720"/>
            <a:ext cx="7323098" cy="411539"/>
            <a:chOff x="363538" y="723900"/>
            <a:chExt cx="7272337" cy="433388"/>
          </a:xfrm>
        </p:grpSpPr>
        <p:sp>
          <p:nvSpPr>
            <p:cNvPr id="42" name="Rectangle 4">
              <a:extLst>
                <a:ext uri="{FF2B5EF4-FFF2-40B4-BE49-F238E27FC236}">
                  <a16:creationId xmlns="" xmlns:a16="http://schemas.microsoft.com/office/drawing/2014/main" id="{94793A5D-FD00-4387-9172-A8BD2A58598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3538" y="723900"/>
              <a:ext cx="7272337" cy="433388"/>
            </a:xfrm>
            <a:prstGeom prst="rect">
              <a:avLst/>
            </a:prstGeom>
            <a:gradFill rotWithShape="1">
              <a:gsLst>
                <a:gs pos="0">
                  <a:srgbClr val="2DA2BF"/>
                </a:gs>
                <a:gs pos="100000">
                  <a:schemeClr val="tx1"/>
                </a:gs>
              </a:gsLst>
              <a:lin ang="189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 sz="1350"/>
            </a:p>
          </p:txBody>
        </p:sp>
        <p:sp>
          <p:nvSpPr>
            <p:cNvPr id="43" name="AutoShape 5">
              <a:extLst>
                <a:ext uri="{FF2B5EF4-FFF2-40B4-BE49-F238E27FC236}">
                  <a16:creationId xmlns="" xmlns:a16="http://schemas.microsoft.com/office/drawing/2014/main" id="{EB12A30F-3336-456E-A62A-D219802F02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8313" y="796924"/>
              <a:ext cx="2107691" cy="288925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r>
                <a:rPr lang="de-DE" altLang="de-DE" sz="1400" dirty="0" smtClean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Organisatorisches</a:t>
              </a:r>
              <a:endParaRPr lang="de-DE" altLang="de-DE" sz="1400" dirty="0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45" name="AutoShape 7">
              <a:extLst>
                <a:ext uri="{FF2B5EF4-FFF2-40B4-BE49-F238E27FC236}">
                  <a16:creationId xmlns="" xmlns:a16="http://schemas.microsoft.com/office/drawing/2014/main" id="{D313FD45-A042-4675-B84E-9E2B57CEA4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95812" y="796924"/>
              <a:ext cx="2145266" cy="288925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r>
                <a:rPr lang="de-DE" altLang="de-DE" sz="1400" dirty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Unterricht</a:t>
              </a:r>
            </a:p>
          </p:txBody>
        </p:sp>
        <p:sp>
          <p:nvSpPr>
            <p:cNvPr id="46" name="AutoShape 8">
              <a:extLst>
                <a:ext uri="{FF2B5EF4-FFF2-40B4-BE49-F238E27FC236}">
                  <a16:creationId xmlns="" xmlns:a16="http://schemas.microsoft.com/office/drawing/2014/main" id="{5A938DFF-EB2C-4D5D-9887-AEA47CBD06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9087" y="787540"/>
              <a:ext cx="2073849" cy="288925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r>
                <a:rPr lang="de-DE" altLang="de-DE" sz="1400" dirty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Fazit</a:t>
              </a:r>
            </a:p>
          </p:txBody>
        </p:sp>
      </p:grpSp>
      <p:sp>
        <p:nvSpPr>
          <p:cNvPr id="2" name="Fußzeilenplatzhalter 1">
            <a:extLst>
              <a:ext uri="{FF2B5EF4-FFF2-40B4-BE49-F238E27FC236}">
                <a16:creationId xmlns="" xmlns:a16="http://schemas.microsoft.com/office/drawing/2014/main" id="{29D41181-B714-4BFF-B0B8-9E2EBA64FF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3253" y="6453336"/>
            <a:ext cx="2895600" cy="293688"/>
          </a:xfrm>
        </p:spPr>
        <p:txBody>
          <a:bodyPr/>
          <a:lstStyle/>
          <a:p>
            <a:pPr>
              <a:defRPr/>
            </a:pPr>
            <a:r>
              <a:rPr lang="de-DE" sz="1200" dirty="0"/>
              <a:t>ZPG VKM</a:t>
            </a:r>
          </a:p>
        </p:txBody>
      </p:sp>
      <p:grpSp>
        <p:nvGrpSpPr>
          <p:cNvPr id="98" name="Zeichenbereich 37909">
            <a:extLst>
              <a:ext uri="{FF2B5EF4-FFF2-40B4-BE49-F238E27FC236}">
                <a16:creationId xmlns="" xmlns:a16="http://schemas.microsoft.com/office/drawing/2014/main" id="{2B235B15-1CF0-4757-8145-BE8E8F361EB8}"/>
              </a:ext>
            </a:extLst>
          </p:cNvPr>
          <p:cNvGrpSpPr/>
          <p:nvPr/>
        </p:nvGrpSpPr>
        <p:grpSpPr>
          <a:xfrm>
            <a:off x="7605459" y="34826"/>
            <a:ext cx="1503045" cy="1377950"/>
            <a:chOff x="0" y="0"/>
            <a:chExt cx="1503045" cy="1377950"/>
          </a:xfrm>
        </p:grpSpPr>
        <p:sp>
          <p:nvSpPr>
            <p:cNvPr id="99" name="Rechteck 98">
              <a:extLst>
                <a:ext uri="{FF2B5EF4-FFF2-40B4-BE49-F238E27FC236}">
                  <a16:creationId xmlns="" xmlns:a16="http://schemas.microsoft.com/office/drawing/2014/main" id="{DECE1E5D-3AF6-4F05-8930-26B70857CD02}"/>
                </a:ext>
              </a:extLst>
            </p:cNvPr>
            <p:cNvSpPr/>
            <p:nvPr/>
          </p:nvSpPr>
          <p:spPr>
            <a:xfrm>
              <a:off x="0" y="0"/>
              <a:ext cx="1503045" cy="1377950"/>
            </a:xfrm>
            <a:prstGeom prst="rect">
              <a:avLst/>
            </a:prstGeom>
            <a:noFill/>
            <a:ln>
              <a:noFill/>
            </a:ln>
          </p:spPr>
        </p:sp>
        <p:sp>
          <p:nvSpPr>
            <p:cNvPr id="100" name="Rectangle 5">
              <a:extLst>
                <a:ext uri="{FF2B5EF4-FFF2-40B4-BE49-F238E27FC236}">
                  <a16:creationId xmlns="" xmlns:a16="http://schemas.microsoft.com/office/drawing/2014/main" id="{DF74CB8D-98C7-4540-9091-4C65BA8E95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750" y="245110"/>
              <a:ext cx="7810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M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1" name="Rectangle 6">
              <a:extLst>
                <a:ext uri="{FF2B5EF4-FFF2-40B4-BE49-F238E27FC236}">
                  <a16:creationId xmlns="" xmlns:a16="http://schemas.microsoft.com/office/drawing/2014/main" id="{F2F5C78D-2C0D-45BB-91FF-A276B7EF29A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080" y="245110"/>
              <a:ext cx="5397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A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2" name="Rectangle 7">
              <a:extLst>
                <a:ext uri="{FF2B5EF4-FFF2-40B4-BE49-F238E27FC236}">
                  <a16:creationId xmlns="" xmlns:a16="http://schemas.microsoft.com/office/drawing/2014/main" id="{71E36A0C-9DF4-40D1-B82E-9685FB3955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1520" y="245110"/>
              <a:ext cx="44450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 dirty="0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T</a:t>
              </a:r>
              <a:endParaRPr lang="de-DE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3" name="Rectangle 8">
              <a:extLst>
                <a:ext uri="{FF2B5EF4-FFF2-40B4-BE49-F238E27FC236}">
                  <a16:creationId xmlns="" xmlns:a16="http://schemas.microsoft.com/office/drawing/2014/main" id="{9F20C186-6F9C-46DA-8CC8-1B8BF3285E0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41070" y="245110"/>
              <a:ext cx="565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H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4" name="Rectangle 9">
              <a:extLst>
                <a:ext uri="{FF2B5EF4-FFF2-40B4-BE49-F238E27FC236}">
                  <a16:creationId xmlns="" xmlns:a16="http://schemas.microsoft.com/office/drawing/2014/main" id="{649943C9-3EB8-475E-B9C2-839C4A2EFF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9510" y="245110"/>
              <a:ext cx="438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E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5" name="Rectangle 10">
              <a:extLst>
                <a:ext uri="{FF2B5EF4-FFF2-40B4-BE49-F238E27FC236}">
                  <a16:creationId xmlns="" xmlns:a16="http://schemas.microsoft.com/office/drawing/2014/main" id="{80751030-AD63-40EA-A855-5477F3DADF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9085" y="441325"/>
              <a:ext cx="5397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A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6" name="Rectangle 11">
              <a:extLst>
                <a:ext uri="{FF2B5EF4-FFF2-40B4-BE49-F238E27FC236}">
                  <a16:creationId xmlns="" xmlns:a16="http://schemas.microsoft.com/office/drawing/2014/main" id="{A38DF3AC-F66F-49BE-A899-1D170BA66EC3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9629557">
              <a:off x="458261" y="555502"/>
              <a:ext cx="686435" cy="3441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>
              <a:spAutoFit/>
            </a:bodyPr>
            <a:lstStyle/>
            <a:p>
              <a:pPr algn="ctr">
                <a:lnSpc>
                  <a:spcPct val="107000"/>
                </a:lnSpc>
                <a:spcAft>
                  <a:spcPts val="0"/>
                </a:spcAft>
              </a:pPr>
              <a:r>
                <a:rPr lang="de-DE" sz="800" b="1">
                  <a:solidFill>
                    <a:srgbClr val="FF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Vertiefungskurs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ctr">
                <a:lnSpc>
                  <a:spcPct val="107000"/>
                </a:lnSpc>
                <a:spcAft>
                  <a:spcPts val="600"/>
                </a:spcAft>
              </a:pPr>
              <a:r>
                <a:rPr lang="de-DE" sz="800" b="1">
                  <a:solidFill>
                    <a:srgbClr val="FF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Mathematik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7" name="Rectangle 12">
              <a:extLst>
                <a:ext uri="{FF2B5EF4-FFF2-40B4-BE49-F238E27FC236}">
                  <a16:creationId xmlns="" xmlns:a16="http://schemas.microsoft.com/office/drawing/2014/main" id="{53582112-CE4C-4082-B9EE-9B4C64AA53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5065" y="441325"/>
              <a:ext cx="565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H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8" name="Rectangle 13">
              <a:extLst>
                <a:ext uri="{FF2B5EF4-FFF2-40B4-BE49-F238E27FC236}">
                  <a16:creationId xmlns="" xmlns:a16="http://schemas.microsoft.com/office/drawing/2014/main" id="{B7454DD3-B120-4787-9FA4-9AA1B6416B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3530" y="637540"/>
              <a:ext cx="44450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T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9" name="Rectangle 15">
              <a:extLst>
                <a:ext uri="{FF2B5EF4-FFF2-40B4-BE49-F238E27FC236}">
                  <a16:creationId xmlns="" xmlns:a16="http://schemas.microsoft.com/office/drawing/2014/main" id="{D34BA28E-AE50-4323-AE8D-07406AEA48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9510" y="637540"/>
              <a:ext cx="44450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T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0" name="Rectangle 16">
              <a:extLst>
                <a:ext uri="{FF2B5EF4-FFF2-40B4-BE49-F238E27FC236}">
                  <a16:creationId xmlns="" xmlns:a16="http://schemas.microsoft.com/office/drawing/2014/main" id="{CCCDDFC2-3667-4DDC-9F0D-C19EB64BFF8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9085" y="833755"/>
              <a:ext cx="565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H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1" name="Rectangle 18">
              <a:extLst>
                <a:ext uri="{FF2B5EF4-FFF2-40B4-BE49-F238E27FC236}">
                  <a16:creationId xmlns="" xmlns:a16="http://schemas.microsoft.com/office/drawing/2014/main" id="{822D7F20-31EE-42B1-8B01-65B250D860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5065" y="833755"/>
              <a:ext cx="5397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A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2" name="Rectangle 19">
              <a:extLst>
                <a:ext uri="{FF2B5EF4-FFF2-40B4-BE49-F238E27FC236}">
                  <a16:creationId xmlns="" xmlns:a16="http://schemas.microsoft.com/office/drawing/2014/main" id="{DF78CF29-0DA5-4AA4-B16E-B67B00B049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3530" y="1029970"/>
              <a:ext cx="438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E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3" name="Rectangle 20">
              <a:extLst>
                <a:ext uri="{FF2B5EF4-FFF2-40B4-BE49-F238E27FC236}">
                  <a16:creationId xmlns="" xmlns:a16="http://schemas.microsoft.com/office/drawing/2014/main" id="{61E7CEE8-BFF3-4F73-B712-0F5C41CB05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080" y="1029970"/>
              <a:ext cx="565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H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4" name="Rectangle 21">
              <a:extLst>
                <a:ext uri="{FF2B5EF4-FFF2-40B4-BE49-F238E27FC236}">
                  <a16:creationId xmlns="" xmlns:a16="http://schemas.microsoft.com/office/drawing/2014/main" id="{59BB60F4-8AE9-42BC-89EA-45D1D702DB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1520" y="1029970"/>
              <a:ext cx="44450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T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5" name="Rectangle 22">
              <a:extLst>
                <a:ext uri="{FF2B5EF4-FFF2-40B4-BE49-F238E27FC236}">
                  <a16:creationId xmlns="" xmlns:a16="http://schemas.microsoft.com/office/drawing/2014/main" id="{4C55D072-A1C9-4EBA-B370-0DD071618C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41070" y="1029970"/>
              <a:ext cx="5397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A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6" name="Rectangle 23">
              <a:extLst>
                <a:ext uri="{FF2B5EF4-FFF2-40B4-BE49-F238E27FC236}">
                  <a16:creationId xmlns="" xmlns:a16="http://schemas.microsoft.com/office/drawing/2014/main" id="{D20595A3-295B-4BF5-B739-971499CFA6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41730" y="1029970"/>
              <a:ext cx="7810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M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17" name="Line 24">
              <a:extLst>
                <a:ext uri="{FF2B5EF4-FFF2-40B4-BE49-F238E27FC236}">
                  <a16:creationId xmlns="" xmlns:a16="http://schemas.microsoft.com/office/drawing/2014/main" id="{F6567430-48B0-40BB-9BED-CF79B7F6F03C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588645"/>
              <a:ext cx="213995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18" name="Rectangle 25">
              <a:extLst>
                <a:ext uri="{FF2B5EF4-FFF2-40B4-BE49-F238E27FC236}">
                  <a16:creationId xmlns="" xmlns:a16="http://schemas.microsoft.com/office/drawing/2014/main" id="{0B8B792D-3735-4D54-A9EC-7ABE6E060D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588645"/>
              <a:ext cx="213995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19" name="Line 26">
              <a:extLst>
                <a:ext uri="{FF2B5EF4-FFF2-40B4-BE49-F238E27FC236}">
                  <a16:creationId xmlns="" xmlns:a16="http://schemas.microsoft.com/office/drawing/2014/main" id="{5010A837-2CCC-48CF-8E6A-C451027DF4B4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784860"/>
              <a:ext cx="213995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0" name="Rectangle 27">
              <a:extLst>
                <a:ext uri="{FF2B5EF4-FFF2-40B4-BE49-F238E27FC236}">
                  <a16:creationId xmlns="" xmlns:a16="http://schemas.microsoft.com/office/drawing/2014/main" id="{550596F2-6C6F-405E-ABE6-82FE8E87E7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784860"/>
              <a:ext cx="213995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21" name="Line 28">
              <a:extLst>
                <a:ext uri="{FF2B5EF4-FFF2-40B4-BE49-F238E27FC236}">
                  <a16:creationId xmlns="" xmlns:a16="http://schemas.microsoft.com/office/drawing/2014/main" id="{A3C5F3BC-5CE6-444F-A97C-E06BB2E6077F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641985" y="200660"/>
              <a:ext cx="0" cy="19621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2" name="Rectangle 29">
              <a:extLst>
                <a:ext uri="{FF2B5EF4-FFF2-40B4-BE49-F238E27FC236}">
                  <a16:creationId xmlns="" xmlns:a16="http://schemas.microsoft.com/office/drawing/2014/main" id="{700F2F7A-FB77-4F57-ADD9-F887638B99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1985" y="200660"/>
              <a:ext cx="4445" cy="19621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23" name="Line 30">
              <a:extLst>
                <a:ext uri="{FF2B5EF4-FFF2-40B4-BE49-F238E27FC236}">
                  <a16:creationId xmlns="" xmlns:a16="http://schemas.microsoft.com/office/drawing/2014/main" id="{A2F6C6AC-D44D-4E66-A15C-54F0E0D57BFE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856615" y="200660"/>
              <a:ext cx="0" cy="19621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4" name="Rectangle 31">
              <a:extLst>
                <a:ext uri="{FF2B5EF4-FFF2-40B4-BE49-F238E27FC236}">
                  <a16:creationId xmlns="" xmlns:a16="http://schemas.microsoft.com/office/drawing/2014/main" id="{23E29718-6FE2-4409-B6AA-691E1AB31D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56615" y="200660"/>
              <a:ext cx="4445" cy="19621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25" name="Line 32">
              <a:extLst>
                <a:ext uri="{FF2B5EF4-FFF2-40B4-BE49-F238E27FC236}">
                  <a16:creationId xmlns="" xmlns:a16="http://schemas.microsoft.com/office/drawing/2014/main" id="{D118B5A6-FD95-4848-9B15-2EFF35290922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3995" y="196215"/>
              <a:ext cx="0" cy="98552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6" name="Rectangle 33">
              <a:extLst>
                <a:ext uri="{FF2B5EF4-FFF2-40B4-BE49-F238E27FC236}">
                  <a16:creationId xmlns="" xmlns:a16="http://schemas.microsoft.com/office/drawing/2014/main" id="{C97696F2-DCCD-4ABA-94AD-0E5D537DC8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3995" y="196215"/>
              <a:ext cx="4445" cy="985520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27" name="Line 34">
              <a:extLst>
                <a:ext uri="{FF2B5EF4-FFF2-40B4-BE49-F238E27FC236}">
                  <a16:creationId xmlns="" xmlns:a16="http://schemas.microsoft.com/office/drawing/2014/main" id="{772F0B72-038D-44FF-BC7B-F0DE742B95C5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427990" y="200660"/>
              <a:ext cx="0" cy="98107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8" name="Rectangle 35">
              <a:extLst>
                <a:ext uri="{FF2B5EF4-FFF2-40B4-BE49-F238E27FC236}">
                  <a16:creationId xmlns="" xmlns:a16="http://schemas.microsoft.com/office/drawing/2014/main" id="{1949DEB2-CB56-4585-88A7-7FB5DB1B0D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7990" y="200660"/>
              <a:ext cx="4445" cy="98107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29" name="Line 36">
              <a:extLst>
                <a:ext uri="{FF2B5EF4-FFF2-40B4-BE49-F238E27FC236}">
                  <a16:creationId xmlns="" xmlns:a16="http://schemas.microsoft.com/office/drawing/2014/main" id="{9E4F219A-5C34-4F82-89D3-A60F3EDAD817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641985" y="985520"/>
              <a:ext cx="0" cy="19621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0" name="Rectangle 37">
              <a:extLst>
                <a:ext uri="{FF2B5EF4-FFF2-40B4-BE49-F238E27FC236}">
                  <a16:creationId xmlns="" xmlns:a16="http://schemas.microsoft.com/office/drawing/2014/main" id="{BF0ECF9D-D2C6-4AB5-8B94-3FA4269B00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1985" y="985520"/>
              <a:ext cx="4445" cy="19621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31" name="Line 38">
              <a:extLst>
                <a:ext uri="{FF2B5EF4-FFF2-40B4-BE49-F238E27FC236}">
                  <a16:creationId xmlns="" xmlns:a16="http://schemas.microsoft.com/office/drawing/2014/main" id="{36770A17-957D-4D70-B870-8E346FC75201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856615" y="985520"/>
              <a:ext cx="0" cy="19621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2" name="Rectangle 39">
              <a:extLst>
                <a:ext uri="{FF2B5EF4-FFF2-40B4-BE49-F238E27FC236}">
                  <a16:creationId xmlns="" xmlns:a16="http://schemas.microsoft.com/office/drawing/2014/main" id="{40F1DC48-C2A7-4E5D-B52E-DA8EC17112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56615" y="985520"/>
              <a:ext cx="4445" cy="19621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33" name="Line 40">
              <a:extLst>
                <a:ext uri="{FF2B5EF4-FFF2-40B4-BE49-F238E27FC236}">
                  <a16:creationId xmlns="" xmlns:a16="http://schemas.microsoft.com/office/drawing/2014/main" id="{5FAE3EE7-02B4-448E-8DEA-4067F61777F9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070610" y="200660"/>
              <a:ext cx="0" cy="98107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4" name="Rectangle 41">
              <a:extLst>
                <a:ext uri="{FF2B5EF4-FFF2-40B4-BE49-F238E27FC236}">
                  <a16:creationId xmlns="" xmlns:a16="http://schemas.microsoft.com/office/drawing/2014/main" id="{330CA885-F39F-4DE9-BC1E-95749E979A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0610" y="200660"/>
              <a:ext cx="4445" cy="98107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35" name="Line 42">
              <a:extLst>
                <a:ext uri="{FF2B5EF4-FFF2-40B4-BE49-F238E27FC236}">
                  <a16:creationId xmlns="" xmlns:a16="http://schemas.microsoft.com/office/drawing/2014/main" id="{70D7D9E7-4CEA-4202-A0B2-6942670802A1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284605" y="200660"/>
              <a:ext cx="0" cy="98107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6" name="Rectangle 43">
              <a:extLst>
                <a:ext uri="{FF2B5EF4-FFF2-40B4-BE49-F238E27FC236}">
                  <a16:creationId xmlns="" xmlns:a16="http://schemas.microsoft.com/office/drawing/2014/main" id="{75E0D489-C653-4086-8E21-96E67CC8FE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84605" y="200660"/>
              <a:ext cx="4445" cy="98107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37" name="Line 44">
              <a:extLst>
                <a:ext uri="{FF2B5EF4-FFF2-40B4-BE49-F238E27FC236}">
                  <a16:creationId xmlns="" xmlns:a16="http://schemas.microsoft.com/office/drawing/2014/main" id="{16735A5B-F4FC-4521-B833-5EA10C6DAD4A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196215"/>
              <a:ext cx="1070610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8" name="Rectangle 45">
              <a:extLst>
                <a:ext uri="{FF2B5EF4-FFF2-40B4-BE49-F238E27FC236}">
                  <a16:creationId xmlns="" xmlns:a16="http://schemas.microsoft.com/office/drawing/2014/main" id="{BFCC4AA8-5AED-4CD7-B144-F2CA1BB9BC8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196215"/>
              <a:ext cx="1070610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39" name="Line 46">
              <a:extLst>
                <a:ext uri="{FF2B5EF4-FFF2-40B4-BE49-F238E27FC236}">
                  <a16:creationId xmlns="" xmlns:a16="http://schemas.microsoft.com/office/drawing/2014/main" id="{44E0286D-6956-4CB2-90C1-5B32004AA12D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392430"/>
              <a:ext cx="1070610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0" name="Rectangle 47">
              <a:extLst>
                <a:ext uri="{FF2B5EF4-FFF2-40B4-BE49-F238E27FC236}">
                  <a16:creationId xmlns="" xmlns:a16="http://schemas.microsoft.com/office/drawing/2014/main" id="{8AFB95B6-3EA3-47C3-82A9-F86B69A0B0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392430"/>
              <a:ext cx="1070610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41" name="Line 48">
              <a:extLst>
                <a:ext uri="{FF2B5EF4-FFF2-40B4-BE49-F238E27FC236}">
                  <a16:creationId xmlns="" xmlns:a16="http://schemas.microsoft.com/office/drawing/2014/main" id="{7B805118-1BFD-49AE-B1FA-FEA5778203F3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075055" y="588645"/>
              <a:ext cx="213995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2" name="Rectangle 49">
              <a:extLst>
                <a:ext uri="{FF2B5EF4-FFF2-40B4-BE49-F238E27FC236}">
                  <a16:creationId xmlns="" xmlns:a16="http://schemas.microsoft.com/office/drawing/2014/main" id="{13430431-CCB4-47B2-931D-2F2F6A0E90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5055" y="588645"/>
              <a:ext cx="213995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43" name="Line 50">
              <a:extLst>
                <a:ext uri="{FF2B5EF4-FFF2-40B4-BE49-F238E27FC236}">
                  <a16:creationId xmlns="" xmlns:a16="http://schemas.microsoft.com/office/drawing/2014/main" id="{54BA3E18-E313-44D6-8A13-7A219BAB1392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075055" y="784860"/>
              <a:ext cx="213995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4" name="Rectangle 51">
              <a:extLst>
                <a:ext uri="{FF2B5EF4-FFF2-40B4-BE49-F238E27FC236}">
                  <a16:creationId xmlns="" xmlns:a16="http://schemas.microsoft.com/office/drawing/2014/main" id="{B3690790-041A-4D63-A50E-5B96A0EF48C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5055" y="784860"/>
              <a:ext cx="213995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45" name="Line 52">
              <a:extLst>
                <a:ext uri="{FF2B5EF4-FFF2-40B4-BE49-F238E27FC236}">
                  <a16:creationId xmlns="" xmlns:a16="http://schemas.microsoft.com/office/drawing/2014/main" id="{F94827C3-162A-47AA-81C1-5BEF7012B7F8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981075"/>
              <a:ext cx="1070610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6" name="Rectangle 53">
              <a:extLst>
                <a:ext uri="{FF2B5EF4-FFF2-40B4-BE49-F238E27FC236}">
                  <a16:creationId xmlns="" xmlns:a16="http://schemas.microsoft.com/office/drawing/2014/main" id="{8DDC8481-A2F0-4F30-8285-9882F34ACF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981075"/>
              <a:ext cx="1070610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47" name="Line 54">
              <a:extLst>
                <a:ext uri="{FF2B5EF4-FFF2-40B4-BE49-F238E27FC236}">
                  <a16:creationId xmlns="" xmlns:a16="http://schemas.microsoft.com/office/drawing/2014/main" id="{C16ED499-2D5F-406C-9156-929E91EEFF7F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1177290"/>
              <a:ext cx="1070610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8" name="Rectangle 55">
              <a:extLst>
                <a:ext uri="{FF2B5EF4-FFF2-40B4-BE49-F238E27FC236}">
                  <a16:creationId xmlns="" xmlns:a16="http://schemas.microsoft.com/office/drawing/2014/main" id="{B16D0A20-E78E-4A51-BD7B-59B68E2108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1177290"/>
              <a:ext cx="1070610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</p:grpSp>
      <p:sp>
        <p:nvSpPr>
          <p:cNvPr id="74" name="Rectangle 19">
            <a:extLst>
              <a:ext uri="{FF2B5EF4-FFF2-40B4-BE49-F238E27FC236}">
                <a16:creationId xmlns="" xmlns:a16="http://schemas.microsoft.com/office/drawing/2014/main" id="{AAD4D115-DDBC-40EE-B280-7FE4949911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8255" y="1429434"/>
            <a:ext cx="8482012" cy="4756921"/>
          </a:xfrm>
          <a:prstGeom prst="rect">
            <a:avLst/>
          </a:prstGeom>
          <a:solidFill>
            <a:schemeClr val="bg1"/>
          </a:solidFill>
          <a:ln w="9525">
            <a:solidFill>
              <a:srgbClr val="B2B2B2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t" anchorCtr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Aft>
                <a:spcPts val="1800"/>
              </a:spcAft>
            </a:pPr>
            <a:r>
              <a:rPr lang="de-DE" altLang="de-DE" sz="3200" b="1" dirty="0" smtClean="0"/>
              <a:t>Fazit</a:t>
            </a:r>
            <a:endParaRPr lang="de-DE" altLang="de-DE" sz="2800" b="1" dirty="0"/>
          </a:p>
          <a:p>
            <a:pPr marL="342900" indent="-342900" eaLnBrk="1" hangingPunct="1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de-DE" altLang="de-DE" sz="2400" dirty="0" smtClean="0">
                <a:sym typeface="Symbol" panose="05050102010706020507" pitchFamily="18" charset="2"/>
              </a:rPr>
              <a:t>Bereits im Lauf des Schuljahrs die Zertifikatsklausur</a:t>
            </a:r>
            <a:br>
              <a:rPr lang="de-DE" altLang="de-DE" sz="2400" dirty="0" smtClean="0">
                <a:sym typeface="Symbol" panose="05050102010706020507" pitchFamily="18" charset="2"/>
              </a:rPr>
            </a:br>
            <a:r>
              <a:rPr lang="de-DE" altLang="de-DE" sz="2400" dirty="0" smtClean="0">
                <a:sym typeface="Symbol" panose="05050102010706020507" pitchFamily="18" charset="2"/>
              </a:rPr>
              <a:t>in den Blick nehmen</a:t>
            </a:r>
          </a:p>
          <a:p>
            <a:pPr marL="342900" indent="-342900" eaLnBrk="1" hangingPunct="1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de-DE" altLang="de-DE" sz="2400" dirty="0" smtClean="0">
                <a:sym typeface="Symbol" panose="05050102010706020507" pitchFamily="18" charset="2"/>
              </a:rPr>
              <a:t>Unterschiede zu Schul-Klausuren transparent machen</a:t>
            </a:r>
          </a:p>
          <a:p>
            <a:pPr marL="342900" indent="-342900" eaLnBrk="1" hangingPunct="1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de-DE" altLang="de-DE" sz="2400" dirty="0" smtClean="0">
                <a:sym typeface="Symbol" panose="05050102010706020507" pitchFamily="18" charset="2"/>
              </a:rPr>
              <a:t>Mut machen!</a:t>
            </a:r>
          </a:p>
          <a:p>
            <a:pPr marL="342900" indent="-342900" eaLnBrk="1" hangingPunct="1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de-DE" altLang="de-DE" sz="2400" dirty="0" smtClean="0">
                <a:sym typeface="Symbol" panose="05050102010706020507" pitchFamily="18" charset="2"/>
              </a:rPr>
              <a:t>Sorgfältig vorbereiten</a:t>
            </a:r>
          </a:p>
          <a:p>
            <a:pPr marL="342900" indent="-342900" eaLnBrk="1" hangingPunct="1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de-DE" altLang="de-DE" sz="2400" dirty="0" smtClean="0">
                <a:sym typeface="Symbol" panose="05050102010706020507" pitchFamily="18" charset="2"/>
              </a:rPr>
              <a:t>Material zur Verfügung stellen</a:t>
            </a:r>
            <a:endParaRPr lang="de-DE" altLang="de-DE" sz="2400" dirty="0">
              <a:sym typeface="Symbol" panose="05050102010706020507" pitchFamily="18" charset="2"/>
            </a:endParaRPr>
          </a:p>
          <a:p>
            <a:pPr marL="571500" indent="-571500" eaLnBrk="1" hangingPunct="1">
              <a:buFont typeface="Arial" panose="020B0604020202020204" pitchFamily="34" charset="0"/>
              <a:buChar char="•"/>
            </a:pPr>
            <a:endParaRPr lang="de-DE" altLang="de-DE" sz="2800" dirty="0">
              <a:sym typeface="Symbol" panose="05050102010706020507" pitchFamily="18" charset="2"/>
            </a:endParaRPr>
          </a:p>
          <a:p>
            <a:pPr marL="571500" indent="-571500" eaLnBrk="1" hangingPunct="1">
              <a:buFont typeface="Arial" panose="020B0604020202020204" pitchFamily="34" charset="0"/>
              <a:buChar char="•"/>
            </a:pPr>
            <a:endParaRPr lang="de-DE" altLang="de-DE" sz="2800" dirty="0">
              <a:sym typeface="Symbol" panose="05050102010706020507" pitchFamily="18" charset="2"/>
            </a:endParaRPr>
          </a:p>
          <a:p>
            <a:pPr marL="571500" indent="-571500" eaLnBrk="1" hangingPunct="1">
              <a:buFont typeface="Arial" panose="020B0604020202020204" pitchFamily="34" charset="0"/>
              <a:buChar char="•"/>
            </a:pPr>
            <a:endParaRPr lang="de-DE" altLang="de-DE" sz="2800" dirty="0"/>
          </a:p>
          <a:p>
            <a:pPr marL="571500" indent="-571500" eaLnBrk="1" hangingPunct="1">
              <a:buFont typeface="Arial" panose="020B0604020202020204" pitchFamily="34" charset="0"/>
              <a:buChar char="•"/>
            </a:pPr>
            <a:endParaRPr lang="de-DE" altLang="de-DE" sz="2800" dirty="0"/>
          </a:p>
        </p:txBody>
      </p:sp>
    </p:spTree>
    <p:extLst>
      <p:ext uri="{BB962C8B-B14F-4D97-AF65-F5344CB8AC3E}">
        <p14:creationId xmlns:p14="http://schemas.microsoft.com/office/powerpoint/2010/main" val="2467657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19"/>
          <p:cNvSpPr>
            <a:spLocks noChangeArrowheads="1"/>
          </p:cNvSpPr>
          <p:nvPr/>
        </p:nvSpPr>
        <p:spPr bwMode="auto">
          <a:xfrm>
            <a:off x="348255" y="1506405"/>
            <a:ext cx="8482012" cy="4679950"/>
          </a:xfrm>
          <a:prstGeom prst="rect">
            <a:avLst/>
          </a:prstGeom>
          <a:solidFill>
            <a:schemeClr val="bg1"/>
          </a:solidFill>
          <a:ln w="9525">
            <a:solidFill>
              <a:srgbClr val="B2B2B2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endParaRPr lang="de-DE" altLang="de-DE" sz="3600" dirty="0"/>
          </a:p>
        </p:txBody>
      </p:sp>
      <p:sp>
        <p:nvSpPr>
          <p:cNvPr id="13" name="Freihandform 12"/>
          <p:cNvSpPr>
            <a:spLocks/>
          </p:cNvSpPr>
          <p:nvPr/>
        </p:nvSpPr>
        <p:spPr bwMode="auto">
          <a:xfrm>
            <a:off x="500063" y="6240463"/>
            <a:ext cx="4940300" cy="6254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37897" name="Freihandform 11"/>
          <p:cNvSpPr>
            <a:spLocks/>
          </p:cNvSpPr>
          <p:nvPr/>
        </p:nvSpPr>
        <p:spPr bwMode="auto">
          <a:xfrm>
            <a:off x="485775" y="6237288"/>
            <a:ext cx="3690938" cy="635000"/>
          </a:xfrm>
          <a:custGeom>
            <a:avLst/>
            <a:gdLst>
              <a:gd name="T0" fmla="*/ 0 w 5591"/>
              <a:gd name="T1" fmla="*/ 0 h 588"/>
              <a:gd name="T2" fmla="*/ 2147483647 w 5591"/>
              <a:gd name="T3" fmla="*/ 0 h 588"/>
              <a:gd name="T4" fmla="*/ 2147483647 w 5591"/>
              <a:gd name="T5" fmla="*/ 2147483647 h 588"/>
              <a:gd name="T6" fmla="*/ 2147483647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4" name="Rechtwinkliges Dreieck 13"/>
          <p:cNvSpPr>
            <a:spLocks/>
          </p:cNvSpPr>
          <p:nvPr/>
        </p:nvSpPr>
        <p:spPr bwMode="auto">
          <a:xfrm>
            <a:off x="-6042" y="6135724"/>
            <a:ext cx="3402314" cy="735944"/>
          </a:xfrm>
          <a:prstGeom prst="rtTriangle">
            <a:avLst/>
          </a:prstGeom>
          <a:blipFill>
            <a:blip r:embed="rId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Gerade Verbindung 14"/>
          <p:cNvCxnSpPr/>
          <p:nvPr/>
        </p:nvCxnSpPr>
        <p:spPr>
          <a:xfrm>
            <a:off x="-9237" y="6135626"/>
            <a:ext cx="3405509" cy="738069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904" name="Textfeld 16"/>
          <p:cNvSpPr txBox="1">
            <a:spLocks noChangeArrowheads="1"/>
          </p:cNvSpPr>
          <p:nvPr/>
        </p:nvSpPr>
        <p:spPr bwMode="auto">
          <a:xfrm>
            <a:off x="8272463" y="6453336"/>
            <a:ext cx="871537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e-DE" altLang="de-DE" sz="1100" dirty="0">
                <a:latin typeface="Calibri" pitchFamily="34" charset="0"/>
              </a:rPr>
              <a:t>Folie </a:t>
            </a:r>
            <a:fld id="{26E10547-7BC8-4F56-A0A2-DF954FED1CB5}" type="slidenum">
              <a:rPr lang="de-DE" altLang="de-DE" sz="1100">
                <a:latin typeface="Calibri" pitchFamily="34" charset="0"/>
              </a:rPr>
              <a:pPr eaLnBrk="1" hangingPunct="1"/>
              <a:t>2</a:t>
            </a:fld>
            <a:endParaRPr lang="de-DE" altLang="de-DE" sz="1100" dirty="0">
              <a:latin typeface="Calibri" pitchFamily="34" charset="0"/>
            </a:endParaRPr>
          </a:p>
        </p:txBody>
      </p:sp>
      <p:sp>
        <p:nvSpPr>
          <p:cNvPr id="37906" name="Rectangle 20"/>
          <p:cNvSpPr>
            <a:spLocks noChangeArrowheads="1"/>
          </p:cNvSpPr>
          <p:nvPr/>
        </p:nvSpPr>
        <p:spPr bwMode="auto">
          <a:xfrm>
            <a:off x="395288" y="31750"/>
            <a:ext cx="7272337" cy="620713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de-DE" altLang="de-DE" sz="2400" b="1" dirty="0" smtClean="0"/>
              <a:t>Die Zertifikatsklausur</a:t>
            </a:r>
            <a:endParaRPr lang="de-DE" altLang="de-DE" sz="2400" b="1" dirty="0"/>
          </a:p>
        </p:txBody>
      </p:sp>
      <p:sp>
        <p:nvSpPr>
          <p:cNvPr id="35" name="AutoShape 5">
            <a:extLst>
              <a:ext uri="{FF2B5EF4-FFF2-40B4-BE49-F238E27FC236}">
                <a16:creationId xmlns="" xmlns:a16="http://schemas.microsoft.com/office/drawing/2014/main" id="{B394BE1D-1CD4-4976-BE7F-087A8DFD4B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5381" y="769063"/>
            <a:ext cx="1593785" cy="274359"/>
          </a:xfrm>
          <a:prstGeom prst="roundRect">
            <a:avLst>
              <a:gd name="adj" fmla="val 50000"/>
            </a:avLst>
          </a:prstGeom>
          <a:solidFill>
            <a:schemeClr val="accent5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de-DE" altLang="de-DE" sz="1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Bildungsplan</a:t>
            </a:r>
          </a:p>
        </p:txBody>
      </p:sp>
      <p:sp>
        <p:nvSpPr>
          <p:cNvPr id="38" name="AutoShape 6">
            <a:extLst>
              <a:ext uri="{FF2B5EF4-FFF2-40B4-BE49-F238E27FC236}">
                <a16:creationId xmlns="" xmlns:a16="http://schemas.microsoft.com/office/drawing/2014/main" id="{4E8F223B-E8B8-44C4-B8D9-5698F89510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26361" y="769063"/>
            <a:ext cx="1593785" cy="274359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de-DE" altLang="de-DE" sz="1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Fachliches</a:t>
            </a:r>
            <a:endParaRPr lang="de-DE" altLang="de-DE" sz="12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9" name="AutoShape 7">
            <a:extLst>
              <a:ext uri="{FF2B5EF4-FFF2-40B4-BE49-F238E27FC236}">
                <a16:creationId xmlns="" xmlns:a16="http://schemas.microsoft.com/office/drawing/2014/main" id="{9F93761D-F573-49DD-B097-A71C66D6BE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77321" y="769063"/>
            <a:ext cx="1593786" cy="274359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de-DE" altLang="de-DE" sz="1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Unterricht</a:t>
            </a:r>
          </a:p>
        </p:txBody>
      </p:sp>
      <p:sp>
        <p:nvSpPr>
          <p:cNvPr id="40" name="AutoShape 8">
            <a:extLst>
              <a:ext uri="{FF2B5EF4-FFF2-40B4-BE49-F238E27FC236}">
                <a16:creationId xmlns="" xmlns:a16="http://schemas.microsoft.com/office/drawing/2014/main" id="{DE997A1E-035E-4490-937D-42B5E617BC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34901" y="760152"/>
            <a:ext cx="1593786" cy="274359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de-DE" altLang="de-DE" sz="1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Fazit</a:t>
            </a:r>
          </a:p>
        </p:txBody>
      </p:sp>
      <p:grpSp>
        <p:nvGrpSpPr>
          <p:cNvPr id="41" name="Gruppierung 11">
            <a:extLst>
              <a:ext uri="{FF2B5EF4-FFF2-40B4-BE49-F238E27FC236}">
                <a16:creationId xmlns="" xmlns:a16="http://schemas.microsoft.com/office/drawing/2014/main" id="{621AA820-0389-4634-B6AF-7C85A91B5539}"/>
              </a:ext>
            </a:extLst>
          </p:cNvPr>
          <p:cNvGrpSpPr/>
          <p:nvPr/>
        </p:nvGrpSpPr>
        <p:grpSpPr>
          <a:xfrm>
            <a:off x="399875" y="699720"/>
            <a:ext cx="7323098" cy="411539"/>
            <a:chOff x="363538" y="723900"/>
            <a:chExt cx="7272337" cy="433388"/>
          </a:xfrm>
        </p:grpSpPr>
        <p:sp>
          <p:nvSpPr>
            <p:cNvPr id="42" name="Rectangle 4">
              <a:extLst>
                <a:ext uri="{FF2B5EF4-FFF2-40B4-BE49-F238E27FC236}">
                  <a16:creationId xmlns="" xmlns:a16="http://schemas.microsoft.com/office/drawing/2014/main" id="{94793A5D-FD00-4387-9172-A8BD2A58598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3538" y="723900"/>
              <a:ext cx="7272337" cy="433388"/>
            </a:xfrm>
            <a:prstGeom prst="rect">
              <a:avLst/>
            </a:prstGeom>
            <a:gradFill rotWithShape="1">
              <a:gsLst>
                <a:gs pos="0">
                  <a:srgbClr val="2DA2BF"/>
                </a:gs>
                <a:gs pos="100000">
                  <a:schemeClr val="tx1"/>
                </a:gs>
              </a:gsLst>
              <a:lin ang="189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 sz="1350"/>
            </a:p>
          </p:txBody>
        </p:sp>
        <p:sp>
          <p:nvSpPr>
            <p:cNvPr id="43" name="AutoShape 5">
              <a:extLst>
                <a:ext uri="{FF2B5EF4-FFF2-40B4-BE49-F238E27FC236}">
                  <a16:creationId xmlns="" xmlns:a16="http://schemas.microsoft.com/office/drawing/2014/main" id="{EB12A30F-3336-456E-A62A-D219802F02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8313" y="796924"/>
              <a:ext cx="2107691" cy="288925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r>
                <a:rPr lang="de-DE" altLang="de-DE" sz="1400" dirty="0" smtClean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Format und Inhalt</a:t>
              </a:r>
              <a:endParaRPr lang="de-DE" altLang="de-DE" sz="1400" dirty="0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45" name="AutoShape 7">
              <a:extLst>
                <a:ext uri="{FF2B5EF4-FFF2-40B4-BE49-F238E27FC236}">
                  <a16:creationId xmlns="" xmlns:a16="http://schemas.microsoft.com/office/drawing/2014/main" id="{D313FD45-A042-4675-B84E-9E2B57CEA4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95812" y="796924"/>
              <a:ext cx="2145266" cy="288925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r>
                <a:rPr lang="de-DE" altLang="de-DE" sz="1400" dirty="0" smtClean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Vorbereitung</a:t>
              </a:r>
              <a:endParaRPr lang="de-DE" altLang="de-DE" sz="1400" dirty="0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46" name="AutoShape 8">
              <a:extLst>
                <a:ext uri="{FF2B5EF4-FFF2-40B4-BE49-F238E27FC236}">
                  <a16:creationId xmlns="" xmlns:a16="http://schemas.microsoft.com/office/drawing/2014/main" id="{5A938DFF-EB2C-4D5D-9887-AEA47CBD06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9087" y="787540"/>
              <a:ext cx="2073849" cy="288925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r>
                <a:rPr lang="de-DE" altLang="de-DE" sz="1400" dirty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Fazit</a:t>
              </a:r>
            </a:p>
          </p:txBody>
        </p:sp>
      </p:grpSp>
      <p:sp>
        <p:nvSpPr>
          <p:cNvPr id="2" name="Fußzeilenplatzhalter 1">
            <a:extLst>
              <a:ext uri="{FF2B5EF4-FFF2-40B4-BE49-F238E27FC236}">
                <a16:creationId xmlns="" xmlns:a16="http://schemas.microsoft.com/office/drawing/2014/main" id="{29D41181-B714-4BFF-B0B8-9E2EBA64FF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3253" y="6453336"/>
            <a:ext cx="2895600" cy="293688"/>
          </a:xfrm>
        </p:spPr>
        <p:txBody>
          <a:bodyPr/>
          <a:lstStyle/>
          <a:p>
            <a:pPr>
              <a:defRPr/>
            </a:pPr>
            <a:r>
              <a:rPr lang="de-DE" sz="1200" dirty="0"/>
              <a:t>ZPG VKM</a:t>
            </a:r>
          </a:p>
        </p:txBody>
      </p:sp>
      <p:grpSp>
        <p:nvGrpSpPr>
          <p:cNvPr id="98" name="Zeichenbereich 37909">
            <a:extLst>
              <a:ext uri="{FF2B5EF4-FFF2-40B4-BE49-F238E27FC236}">
                <a16:creationId xmlns="" xmlns:a16="http://schemas.microsoft.com/office/drawing/2014/main" id="{2B235B15-1CF0-4757-8145-BE8E8F361EB8}"/>
              </a:ext>
            </a:extLst>
          </p:cNvPr>
          <p:cNvGrpSpPr/>
          <p:nvPr/>
        </p:nvGrpSpPr>
        <p:grpSpPr>
          <a:xfrm>
            <a:off x="7605459" y="34826"/>
            <a:ext cx="1503045" cy="1377950"/>
            <a:chOff x="0" y="0"/>
            <a:chExt cx="1503045" cy="1377950"/>
          </a:xfrm>
        </p:grpSpPr>
        <p:sp>
          <p:nvSpPr>
            <p:cNvPr id="99" name="Rechteck 98">
              <a:extLst>
                <a:ext uri="{FF2B5EF4-FFF2-40B4-BE49-F238E27FC236}">
                  <a16:creationId xmlns="" xmlns:a16="http://schemas.microsoft.com/office/drawing/2014/main" id="{DECE1E5D-3AF6-4F05-8930-26B70857CD02}"/>
                </a:ext>
              </a:extLst>
            </p:cNvPr>
            <p:cNvSpPr/>
            <p:nvPr/>
          </p:nvSpPr>
          <p:spPr>
            <a:xfrm>
              <a:off x="0" y="0"/>
              <a:ext cx="1503045" cy="1377950"/>
            </a:xfrm>
            <a:prstGeom prst="rect">
              <a:avLst/>
            </a:prstGeom>
            <a:noFill/>
            <a:ln>
              <a:noFill/>
            </a:ln>
          </p:spPr>
        </p:sp>
        <p:sp>
          <p:nvSpPr>
            <p:cNvPr id="100" name="Rectangle 5">
              <a:extLst>
                <a:ext uri="{FF2B5EF4-FFF2-40B4-BE49-F238E27FC236}">
                  <a16:creationId xmlns="" xmlns:a16="http://schemas.microsoft.com/office/drawing/2014/main" id="{DF74CB8D-98C7-4540-9091-4C65BA8E95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750" y="245110"/>
              <a:ext cx="7810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M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1" name="Rectangle 6">
              <a:extLst>
                <a:ext uri="{FF2B5EF4-FFF2-40B4-BE49-F238E27FC236}">
                  <a16:creationId xmlns="" xmlns:a16="http://schemas.microsoft.com/office/drawing/2014/main" id="{F2F5C78D-2C0D-45BB-91FF-A276B7EF29A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080" y="245110"/>
              <a:ext cx="5397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A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2" name="Rectangle 7">
              <a:extLst>
                <a:ext uri="{FF2B5EF4-FFF2-40B4-BE49-F238E27FC236}">
                  <a16:creationId xmlns="" xmlns:a16="http://schemas.microsoft.com/office/drawing/2014/main" id="{71E36A0C-9DF4-40D1-B82E-9685FB3955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1520" y="245110"/>
              <a:ext cx="44450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 dirty="0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T</a:t>
              </a:r>
              <a:endParaRPr lang="de-DE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3" name="Rectangle 8">
              <a:extLst>
                <a:ext uri="{FF2B5EF4-FFF2-40B4-BE49-F238E27FC236}">
                  <a16:creationId xmlns="" xmlns:a16="http://schemas.microsoft.com/office/drawing/2014/main" id="{9F20C186-6F9C-46DA-8CC8-1B8BF3285E0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41070" y="245110"/>
              <a:ext cx="565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H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4" name="Rectangle 9">
              <a:extLst>
                <a:ext uri="{FF2B5EF4-FFF2-40B4-BE49-F238E27FC236}">
                  <a16:creationId xmlns="" xmlns:a16="http://schemas.microsoft.com/office/drawing/2014/main" id="{649943C9-3EB8-475E-B9C2-839C4A2EFF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9510" y="245110"/>
              <a:ext cx="438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E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5" name="Rectangle 10">
              <a:extLst>
                <a:ext uri="{FF2B5EF4-FFF2-40B4-BE49-F238E27FC236}">
                  <a16:creationId xmlns="" xmlns:a16="http://schemas.microsoft.com/office/drawing/2014/main" id="{80751030-AD63-40EA-A855-5477F3DADF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9085" y="441325"/>
              <a:ext cx="5397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A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6" name="Rectangle 11">
              <a:extLst>
                <a:ext uri="{FF2B5EF4-FFF2-40B4-BE49-F238E27FC236}">
                  <a16:creationId xmlns="" xmlns:a16="http://schemas.microsoft.com/office/drawing/2014/main" id="{A38DF3AC-F66F-49BE-A899-1D170BA66EC3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9629557">
              <a:off x="458261" y="555502"/>
              <a:ext cx="686435" cy="3441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>
              <a:spAutoFit/>
            </a:bodyPr>
            <a:lstStyle/>
            <a:p>
              <a:pPr algn="ctr">
                <a:lnSpc>
                  <a:spcPct val="107000"/>
                </a:lnSpc>
                <a:spcAft>
                  <a:spcPts val="0"/>
                </a:spcAft>
              </a:pPr>
              <a:r>
                <a:rPr lang="de-DE" sz="800" b="1">
                  <a:solidFill>
                    <a:srgbClr val="FF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Vertiefungskurs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ctr">
                <a:lnSpc>
                  <a:spcPct val="107000"/>
                </a:lnSpc>
                <a:spcAft>
                  <a:spcPts val="600"/>
                </a:spcAft>
              </a:pPr>
              <a:r>
                <a:rPr lang="de-DE" sz="800" b="1">
                  <a:solidFill>
                    <a:srgbClr val="FF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Mathematik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7" name="Rectangle 12">
              <a:extLst>
                <a:ext uri="{FF2B5EF4-FFF2-40B4-BE49-F238E27FC236}">
                  <a16:creationId xmlns="" xmlns:a16="http://schemas.microsoft.com/office/drawing/2014/main" id="{53582112-CE4C-4082-B9EE-9B4C64AA53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5065" y="441325"/>
              <a:ext cx="565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H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8" name="Rectangle 13">
              <a:extLst>
                <a:ext uri="{FF2B5EF4-FFF2-40B4-BE49-F238E27FC236}">
                  <a16:creationId xmlns="" xmlns:a16="http://schemas.microsoft.com/office/drawing/2014/main" id="{B7454DD3-B120-4787-9FA4-9AA1B6416B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3530" y="637540"/>
              <a:ext cx="44450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T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9" name="Rectangle 15">
              <a:extLst>
                <a:ext uri="{FF2B5EF4-FFF2-40B4-BE49-F238E27FC236}">
                  <a16:creationId xmlns="" xmlns:a16="http://schemas.microsoft.com/office/drawing/2014/main" id="{D34BA28E-AE50-4323-AE8D-07406AEA48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9510" y="637540"/>
              <a:ext cx="44450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T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0" name="Rectangle 16">
              <a:extLst>
                <a:ext uri="{FF2B5EF4-FFF2-40B4-BE49-F238E27FC236}">
                  <a16:creationId xmlns="" xmlns:a16="http://schemas.microsoft.com/office/drawing/2014/main" id="{CCCDDFC2-3667-4DDC-9F0D-C19EB64BFF8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9085" y="833755"/>
              <a:ext cx="565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H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1" name="Rectangle 18">
              <a:extLst>
                <a:ext uri="{FF2B5EF4-FFF2-40B4-BE49-F238E27FC236}">
                  <a16:creationId xmlns="" xmlns:a16="http://schemas.microsoft.com/office/drawing/2014/main" id="{822D7F20-31EE-42B1-8B01-65B250D860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5065" y="833755"/>
              <a:ext cx="5397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A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2" name="Rectangle 19">
              <a:extLst>
                <a:ext uri="{FF2B5EF4-FFF2-40B4-BE49-F238E27FC236}">
                  <a16:creationId xmlns="" xmlns:a16="http://schemas.microsoft.com/office/drawing/2014/main" id="{DF78CF29-0DA5-4AA4-B16E-B67B00B049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3530" y="1029970"/>
              <a:ext cx="438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E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3" name="Rectangle 20">
              <a:extLst>
                <a:ext uri="{FF2B5EF4-FFF2-40B4-BE49-F238E27FC236}">
                  <a16:creationId xmlns="" xmlns:a16="http://schemas.microsoft.com/office/drawing/2014/main" id="{61E7CEE8-BFF3-4F73-B712-0F5C41CB05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080" y="1029970"/>
              <a:ext cx="565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H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4" name="Rectangle 21">
              <a:extLst>
                <a:ext uri="{FF2B5EF4-FFF2-40B4-BE49-F238E27FC236}">
                  <a16:creationId xmlns="" xmlns:a16="http://schemas.microsoft.com/office/drawing/2014/main" id="{59BB60F4-8AE9-42BC-89EA-45D1D702DB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1520" y="1029970"/>
              <a:ext cx="44450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T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5" name="Rectangle 22">
              <a:extLst>
                <a:ext uri="{FF2B5EF4-FFF2-40B4-BE49-F238E27FC236}">
                  <a16:creationId xmlns="" xmlns:a16="http://schemas.microsoft.com/office/drawing/2014/main" id="{4C55D072-A1C9-4EBA-B370-0DD071618C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41070" y="1029970"/>
              <a:ext cx="5397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A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6" name="Rectangle 23">
              <a:extLst>
                <a:ext uri="{FF2B5EF4-FFF2-40B4-BE49-F238E27FC236}">
                  <a16:creationId xmlns="" xmlns:a16="http://schemas.microsoft.com/office/drawing/2014/main" id="{D20595A3-295B-4BF5-B739-971499CFA6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41730" y="1029970"/>
              <a:ext cx="7810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M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17" name="Line 24">
              <a:extLst>
                <a:ext uri="{FF2B5EF4-FFF2-40B4-BE49-F238E27FC236}">
                  <a16:creationId xmlns="" xmlns:a16="http://schemas.microsoft.com/office/drawing/2014/main" id="{F6567430-48B0-40BB-9BED-CF79B7F6F03C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588645"/>
              <a:ext cx="213995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18" name="Rectangle 25">
              <a:extLst>
                <a:ext uri="{FF2B5EF4-FFF2-40B4-BE49-F238E27FC236}">
                  <a16:creationId xmlns="" xmlns:a16="http://schemas.microsoft.com/office/drawing/2014/main" id="{0B8B792D-3735-4D54-A9EC-7ABE6E060D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588645"/>
              <a:ext cx="213995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19" name="Line 26">
              <a:extLst>
                <a:ext uri="{FF2B5EF4-FFF2-40B4-BE49-F238E27FC236}">
                  <a16:creationId xmlns="" xmlns:a16="http://schemas.microsoft.com/office/drawing/2014/main" id="{5010A837-2CCC-48CF-8E6A-C451027DF4B4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784860"/>
              <a:ext cx="213995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0" name="Rectangle 27">
              <a:extLst>
                <a:ext uri="{FF2B5EF4-FFF2-40B4-BE49-F238E27FC236}">
                  <a16:creationId xmlns="" xmlns:a16="http://schemas.microsoft.com/office/drawing/2014/main" id="{550596F2-6C6F-405E-ABE6-82FE8E87E7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784860"/>
              <a:ext cx="213995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21" name="Line 28">
              <a:extLst>
                <a:ext uri="{FF2B5EF4-FFF2-40B4-BE49-F238E27FC236}">
                  <a16:creationId xmlns="" xmlns:a16="http://schemas.microsoft.com/office/drawing/2014/main" id="{A3C5F3BC-5CE6-444F-A97C-E06BB2E6077F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641985" y="200660"/>
              <a:ext cx="0" cy="19621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2" name="Rectangle 29">
              <a:extLst>
                <a:ext uri="{FF2B5EF4-FFF2-40B4-BE49-F238E27FC236}">
                  <a16:creationId xmlns="" xmlns:a16="http://schemas.microsoft.com/office/drawing/2014/main" id="{700F2F7A-FB77-4F57-ADD9-F887638B99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1985" y="200660"/>
              <a:ext cx="4445" cy="19621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23" name="Line 30">
              <a:extLst>
                <a:ext uri="{FF2B5EF4-FFF2-40B4-BE49-F238E27FC236}">
                  <a16:creationId xmlns="" xmlns:a16="http://schemas.microsoft.com/office/drawing/2014/main" id="{A2F6C6AC-D44D-4E66-A15C-54F0E0D57BFE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856615" y="200660"/>
              <a:ext cx="0" cy="19621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4" name="Rectangle 31">
              <a:extLst>
                <a:ext uri="{FF2B5EF4-FFF2-40B4-BE49-F238E27FC236}">
                  <a16:creationId xmlns="" xmlns:a16="http://schemas.microsoft.com/office/drawing/2014/main" id="{23E29718-6FE2-4409-B6AA-691E1AB31D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56615" y="200660"/>
              <a:ext cx="4445" cy="19621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25" name="Line 32">
              <a:extLst>
                <a:ext uri="{FF2B5EF4-FFF2-40B4-BE49-F238E27FC236}">
                  <a16:creationId xmlns="" xmlns:a16="http://schemas.microsoft.com/office/drawing/2014/main" id="{D118B5A6-FD95-4848-9B15-2EFF35290922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3995" y="196215"/>
              <a:ext cx="0" cy="98552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6" name="Rectangle 33">
              <a:extLst>
                <a:ext uri="{FF2B5EF4-FFF2-40B4-BE49-F238E27FC236}">
                  <a16:creationId xmlns="" xmlns:a16="http://schemas.microsoft.com/office/drawing/2014/main" id="{C97696F2-DCCD-4ABA-94AD-0E5D537DC8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3995" y="196215"/>
              <a:ext cx="4445" cy="985520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27" name="Line 34">
              <a:extLst>
                <a:ext uri="{FF2B5EF4-FFF2-40B4-BE49-F238E27FC236}">
                  <a16:creationId xmlns="" xmlns:a16="http://schemas.microsoft.com/office/drawing/2014/main" id="{772F0B72-038D-44FF-BC7B-F0DE742B95C5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427990" y="200660"/>
              <a:ext cx="0" cy="98107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8" name="Rectangle 35">
              <a:extLst>
                <a:ext uri="{FF2B5EF4-FFF2-40B4-BE49-F238E27FC236}">
                  <a16:creationId xmlns="" xmlns:a16="http://schemas.microsoft.com/office/drawing/2014/main" id="{1949DEB2-CB56-4585-88A7-7FB5DB1B0D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7990" y="200660"/>
              <a:ext cx="4445" cy="98107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29" name="Line 36">
              <a:extLst>
                <a:ext uri="{FF2B5EF4-FFF2-40B4-BE49-F238E27FC236}">
                  <a16:creationId xmlns="" xmlns:a16="http://schemas.microsoft.com/office/drawing/2014/main" id="{9E4F219A-5C34-4F82-89D3-A60F3EDAD817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641985" y="985520"/>
              <a:ext cx="0" cy="19621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0" name="Rectangle 37">
              <a:extLst>
                <a:ext uri="{FF2B5EF4-FFF2-40B4-BE49-F238E27FC236}">
                  <a16:creationId xmlns="" xmlns:a16="http://schemas.microsoft.com/office/drawing/2014/main" id="{BF0ECF9D-D2C6-4AB5-8B94-3FA4269B00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1985" y="985520"/>
              <a:ext cx="4445" cy="19621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31" name="Line 38">
              <a:extLst>
                <a:ext uri="{FF2B5EF4-FFF2-40B4-BE49-F238E27FC236}">
                  <a16:creationId xmlns="" xmlns:a16="http://schemas.microsoft.com/office/drawing/2014/main" id="{36770A17-957D-4D70-B870-8E346FC75201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856615" y="985520"/>
              <a:ext cx="0" cy="19621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2" name="Rectangle 39">
              <a:extLst>
                <a:ext uri="{FF2B5EF4-FFF2-40B4-BE49-F238E27FC236}">
                  <a16:creationId xmlns="" xmlns:a16="http://schemas.microsoft.com/office/drawing/2014/main" id="{40F1DC48-C2A7-4E5D-B52E-DA8EC17112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56615" y="985520"/>
              <a:ext cx="4445" cy="19621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33" name="Line 40">
              <a:extLst>
                <a:ext uri="{FF2B5EF4-FFF2-40B4-BE49-F238E27FC236}">
                  <a16:creationId xmlns="" xmlns:a16="http://schemas.microsoft.com/office/drawing/2014/main" id="{5FAE3EE7-02B4-448E-8DEA-4067F61777F9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070610" y="200660"/>
              <a:ext cx="0" cy="98107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4" name="Rectangle 41">
              <a:extLst>
                <a:ext uri="{FF2B5EF4-FFF2-40B4-BE49-F238E27FC236}">
                  <a16:creationId xmlns="" xmlns:a16="http://schemas.microsoft.com/office/drawing/2014/main" id="{330CA885-F39F-4DE9-BC1E-95749E979A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0610" y="200660"/>
              <a:ext cx="4445" cy="98107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35" name="Line 42">
              <a:extLst>
                <a:ext uri="{FF2B5EF4-FFF2-40B4-BE49-F238E27FC236}">
                  <a16:creationId xmlns="" xmlns:a16="http://schemas.microsoft.com/office/drawing/2014/main" id="{70D7D9E7-4CEA-4202-A0B2-6942670802A1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284605" y="200660"/>
              <a:ext cx="0" cy="98107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6" name="Rectangle 43">
              <a:extLst>
                <a:ext uri="{FF2B5EF4-FFF2-40B4-BE49-F238E27FC236}">
                  <a16:creationId xmlns="" xmlns:a16="http://schemas.microsoft.com/office/drawing/2014/main" id="{75E0D489-C653-4086-8E21-96E67CC8FE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84605" y="200660"/>
              <a:ext cx="4445" cy="98107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37" name="Line 44">
              <a:extLst>
                <a:ext uri="{FF2B5EF4-FFF2-40B4-BE49-F238E27FC236}">
                  <a16:creationId xmlns="" xmlns:a16="http://schemas.microsoft.com/office/drawing/2014/main" id="{16735A5B-F4FC-4521-B833-5EA10C6DAD4A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196215"/>
              <a:ext cx="1070610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8" name="Rectangle 45">
              <a:extLst>
                <a:ext uri="{FF2B5EF4-FFF2-40B4-BE49-F238E27FC236}">
                  <a16:creationId xmlns="" xmlns:a16="http://schemas.microsoft.com/office/drawing/2014/main" id="{BFCC4AA8-5AED-4CD7-B144-F2CA1BB9BC8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196215"/>
              <a:ext cx="1070610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39" name="Line 46">
              <a:extLst>
                <a:ext uri="{FF2B5EF4-FFF2-40B4-BE49-F238E27FC236}">
                  <a16:creationId xmlns="" xmlns:a16="http://schemas.microsoft.com/office/drawing/2014/main" id="{44E0286D-6956-4CB2-90C1-5B32004AA12D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392430"/>
              <a:ext cx="1070610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0" name="Rectangle 47">
              <a:extLst>
                <a:ext uri="{FF2B5EF4-FFF2-40B4-BE49-F238E27FC236}">
                  <a16:creationId xmlns="" xmlns:a16="http://schemas.microsoft.com/office/drawing/2014/main" id="{8AFB95B6-3EA3-47C3-82A9-F86B69A0B0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392430"/>
              <a:ext cx="1070610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41" name="Line 48">
              <a:extLst>
                <a:ext uri="{FF2B5EF4-FFF2-40B4-BE49-F238E27FC236}">
                  <a16:creationId xmlns="" xmlns:a16="http://schemas.microsoft.com/office/drawing/2014/main" id="{7B805118-1BFD-49AE-B1FA-FEA5778203F3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075055" y="588645"/>
              <a:ext cx="213995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2" name="Rectangle 49">
              <a:extLst>
                <a:ext uri="{FF2B5EF4-FFF2-40B4-BE49-F238E27FC236}">
                  <a16:creationId xmlns="" xmlns:a16="http://schemas.microsoft.com/office/drawing/2014/main" id="{13430431-CCB4-47B2-931D-2F2F6A0E90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5055" y="588645"/>
              <a:ext cx="213995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43" name="Line 50">
              <a:extLst>
                <a:ext uri="{FF2B5EF4-FFF2-40B4-BE49-F238E27FC236}">
                  <a16:creationId xmlns="" xmlns:a16="http://schemas.microsoft.com/office/drawing/2014/main" id="{54BA3E18-E313-44D6-8A13-7A219BAB1392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075055" y="784860"/>
              <a:ext cx="213995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4" name="Rectangle 51">
              <a:extLst>
                <a:ext uri="{FF2B5EF4-FFF2-40B4-BE49-F238E27FC236}">
                  <a16:creationId xmlns="" xmlns:a16="http://schemas.microsoft.com/office/drawing/2014/main" id="{B3690790-041A-4D63-A50E-5B96A0EF48C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5055" y="784860"/>
              <a:ext cx="213995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45" name="Line 52">
              <a:extLst>
                <a:ext uri="{FF2B5EF4-FFF2-40B4-BE49-F238E27FC236}">
                  <a16:creationId xmlns="" xmlns:a16="http://schemas.microsoft.com/office/drawing/2014/main" id="{F94827C3-162A-47AA-81C1-5BEF7012B7F8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981075"/>
              <a:ext cx="1070610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6" name="Rectangle 53">
              <a:extLst>
                <a:ext uri="{FF2B5EF4-FFF2-40B4-BE49-F238E27FC236}">
                  <a16:creationId xmlns="" xmlns:a16="http://schemas.microsoft.com/office/drawing/2014/main" id="{8DDC8481-A2F0-4F30-8285-9882F34ACF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981075"/>
              <a:ext cx="1070610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47" name="Line 54">
              <a:extLst>
                <a:ext uri="{FF2B5EF4-FFF2-40B4-BE49-F238E27FC236}">
                  <a16:creationId xmlns="" xmlns:a16="http://schemas.microsoft.com/office/drawing/2014/main" id="{C16ED499-2D5F-406C-9156-929E91EEFF7F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1177290"/>
              <a:ext cx="1070610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8" name="Rectangle 55">
              <a:extLst>
                <a:ext uri="{FF2B5EF4-FFF2-40B4-BE49-F238E27FC236}">
                  <a16:creationId xmlns="" xmlns:a16="http://schemas.microsoft.com/office/drawing/2014/main" id="{B16D0A20-E78E-4A51-BD7B-59B68E2108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1177290"/>
              <a:ext cx="1070610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</p:grpSp>
      <p:sp>
        <p:nvSpPr>
          <p:cNvPr id="74" name="Rectangle 19">
            <a:extLst>
              <a:ext uri="{FF2B5EF4-FFF2-40B4-BE49-F238E27FC236}">
                <a16:creationId xmlns="" xmlns:a16="http://schemas.microsoft.com/office/drawing/2014/main" id="{AAD4D115-DDBC-40EE-B280-7FE4949911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8255" y="1429434"/>
            <a:ext cx="8482012" cy="4756921"/>
          </a:xfrm>
          <a:prstGeom prst="rect">
            <a:avLst/>
          </a:prstGeom>
          <a:solidFill>
            <a:schemeClr val="bg1"/>
          </a:solidFill>
          <a:ln w="9525">
            <a:solidFill>
              <a:srgbClr val="B2B2B2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t" anchorCtr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Aft>
                <a:spcPts val="1800"/>
              </a:spcAft>
            </a:pPr>
            <a:r>
              <a:rPr lang="de-DE" altLang="de-DE" sz="3200" b="1" dirty="0"/>
              <a:t>Gliederung</a:t>
            </a:r>
            <a:endParaRPr lang="de-DE" altLang="de-DE" sz="2800" b="1" dirty="0"/>
          </a:p>
          <a:p>
            <a:pPr marL="571500" indent="-571500" eaLnBrk="1" hangingPunct="1">
              <a:spcAft>
                <a:spcPts val="600"/>
              </a:spcAft>
              <a:buFont typeface="+mj-lt"/>
              <a:buAutoNum type="arabicPeriod"/>
            </a:pPr>
            <a:r>
              <a:rPr lang="de-DE" altLang="de-DE" sz="3200" dirty="0" smtClean="0">
                <a:sym typeface="Symbol" panose="05050102010706020507" pitchFamily="18" charset="2"/>
              </a:rPr>
              <a:t>Format und Inhalt</a:t>
            </a:r>
            <a:endParaRPr lang="de-DE" altLang="de-DE" sz="3200" dirty="0">
              <a:sym typeface="Symbol" panose="05050102010706020507" pitchFamily="18" charset="2"/>
            </a:endParaRPr>
          </a:p>
          <a:p>
            <a:pPr marL="571500" indent="-571500" eaLnBrk="1" hangingPunct="1">
              <a:spcAft>
                <a:spcPts val="600"/>
              </a:spcAft>
              <a:buFont typeface="+mj-lt"/>
              <a:buAutoNum type="arabicPeriod"/>
            </a:pPr>
            <a:r>
              <a:rPr lang="de-DE" altLang="de-DE" sz="3200" dirty="0" smtClean="0">
                <a:sym typeface="Symbol" panose="05050102010706020507" pitchFamily="18" charset="2"/>
              </a:rPr>
              <a:t>Vorbereitung</a:t>
            </a:r>
            <a:endParaRPr lang="de-DE" altLang="de-DE" sz="3200" dirty="0">
              <a:sym typeface="Symbol" panose="05050102010706020507" pitchFamily="18" charset="2"/>
            </a:endParaRPr>
          </a:p>
          <a:p>
            <a:pPr marL="571500" indent="-571500" eaLnBrk="1" hangingPunct="1">
              <a:spcAft>
                <a:spcPts val="600"/>
              </a:spcAft>
              <a:buFont typeface="+mj-lt"/>
              <a:buAutoNum type="arabicPeriod"/>
            </a:pPr>
            <a:r>
              <a:rPr lang="de-DE" altLang="de-DE" sz="3200" dirty="0" smtClean="0">
                <a:sym typeface="Symbol" panose="05050102010706020507" pitchFamily="18" charset="2"/>
              </a:rPr>
              <a:t>Fazit</a:t>
            </a:r>
            <a:endParaRPr lang="de-DE" altLang="de-DE" sz="2800" dirty="0">
              <a:sym typeface="Symbol" panose="05050102010706020507" pitchFamily="18" charset="2"/>
            </a:endParaRPr>
          </a:p>
          <a:p>
            <a:pPr marL="571500" indent="-571500" eaLnBrk="1" hangingPunct="1">
              <a:buFont typeface="Arial" panose="020B0604020202020204" pitchFamily="34" charset="0"/>
              <a:buChar char="•"/>
            </a:pPr>
            <a:endParaRPr lang="de-DE" altLang="de-DE" sz="2800" dirty="0">
              <a:sym typeface="Symbol" panose="05050102010706020507" pitchFamily="18" charset="2"/>
            </a:endParaRPr>
          </a:p>
          <a:p>
            <a:pPr marL="571500" indent="-571500" eaLnBrk="1" hangingPunct="1">
              <a:buFont typeface="Arial" panose="020B0604020202020204" pitchFamily="34" charset="0"/>
              <a:buChar char="•"/>
            </a:pPr>
            <a:endParaRPr lang="de-DE" altLang="de-DE" sz="2800" dirty="0">
              <a:sym typeface="Symbol" panose="05050102010706020507" pitchFamily="18" charset="2"/>
            </a:endParaRPr>
          </a:p>
          <a:p>
            <a:pPr marL="571500" indent="-571500" eaLnBrk="1" hangingPunct="1">
              <a:buFont typeface="Arial" panose="020B0604020202020204" pitchFamily="34" charset="0"/>
              <a:buChar char="•"/>
            </a:pPr>
            <a:endParaRPr lang="de-DE" altLang="de-DE" sz="2800" dirty="0"/>
          </a:p>
          <a:p>
            <a:pPr marL="571500" indent="-571500" eaLnBrk="1" hangingPunct="1">
              <a:buFont typeface="Arial" panose="020B0604020202020204" pitchFamily="34" charset="0"/>
              <a:buChar char="•"/>
            </a:pPr>
            <a:endParaRPr lang="de-DE" altLang="de-DE" sz="2800" dirty="0"/>
          </a:p>
        </p:txBody>
      </p:sp>
    </p:spTree>
    <p:extLst>
      <p:ext uri="{BB962C8B-B14F-4D97-AF65-F5344CB8AC3E}">
        <p14:creationId xmlns:p14="http://schemas.microsoft.com/office/powerpoint/2010/main" val="39740568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19"/>
          <p:cNvSpPr>
            <a:spLocks noChangeArrowheads="1"/>
          </p:cNvSpPr>
          <p:nvPr/>
        </p:nvSpPr>
        <p:spPr bwMode="auto">
          <a:xfrm>
            <a:off x="348255" y="1506405"/>
            <a:ext cx="8482012" cy="4679950"/>
          </a:xfrm>
          <a:prstGeom prst="rect">
            <a:avLst/>
          </a:prstGeom>
          <a:solidFill>
            <a:schemeClr val="bg1"/>
          </a:solidFill>
          <a:ln w="9525">
            <a:solidFill>
              <a:srgbClr val="B2B2B2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endParaRPr lang="de-DE" altLang="de-DE" sz="3600" dirty="0"/>
          </a:p>
        </p:txBody>
      </p:sp>
      <p:sp>
        <p:nvSpPr>
          <p:cNvPr id="13" name="Freihandform 12"/>
          <p:cNvSpPr>
            <a:spLocks/>
          </p:cNvSpPr>
          <p:nvPr/>
        </p:nvSpPr>
        <p:spPr bwMode="auto">
          <a:xfrm>
            <a:off x="500063" y="6240463"/>
            <a:ext cx="4940300" cy="6254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37897" name="Freihandform 11"/>
          <p:cNvSpPr>
            <a:spLocks/>
          </p:cNvSpPr>
          <p:nvPr/>
        </p:nvSpPr>
        <p:spPr bwMode="auto">
          <a:xfrm>
            <a:off x="485775" y="6237288"/>
            <a:ext cx="3690938" cy="635000"/>
          </a:xfrm>
          <a:custGeom>
            <a:avLst/>
            <a:gdLst>
              <a:gd name="T0" fmla="*/ 0 w 5591"/>
              <a:gd name="T1" fmla="*/ 0 h 588"/>
              <a:gd name="T2" fmla="*/ 2147483647 w 5591"/>
              <a:gd name="T3" fmla="*/ 0 h 588"/>
              <a:gd name="T4" fmla="*/ 2147483647 w 5591"/>
              <a:gd name="T5" fmla="*/ 2147483647 h 588"/>
              <a:gd name="T6" fmla="*/ 2147483647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4" name="Rechtwinkliges Dreieck 13"/>
          <p:cNvSpPr>
            <a:spLocks/>
          </p:cNvSpPr>
          <p:nvPr/>
        </p:nvSpPr>
        <p:spPr bwMode="auto">
          <a:xfrm>
            <a:off x="-6042" y="6135724"/>
            <a:ext cx="3402314" cy="735944"/>
          </a:xfrm>
          <a:prstGeom prst="rtTriangle">
            <a:avLst/>
          </a:prstGeom>
          <a:blipFill>
            <a:blip r:embed="rId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Gerade Verbindung 14"/>
          <p:cNvCxnSpPr/>
          <p:nvPr/>
        </p:nvCxnSpPr>
        <p:spPr>
          <a:xfrm>
            <a:off x="-9237" y="6135626"/>
            <a:ext cx="3405509" cy="738069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904" name="Textfeld 16"/>
          <p:cNvSpPr txBox="1">
            <a:spLocks noChangeArrowheads="1"/>
          </p:cNvSpPr>
          <p:nvPr/>
        </p:nvSpPr>
        <p:spPr bwMode="auto">
          <a:xfrm>
            <a:off x="8272463" y="6453336"/>
            <a:ext cx="871537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e-DE" altLang="de-DE" sz="1100" dirty="0">
                <a:latin typeface="Calibri" pitchFamily="34" charset="0"/>
              </a:rPr>
              <a:t>Folie </a:t>
            </a:r>
            <a:fld id="{26E10547-7BC8-4F56-A0A2-DF954FED1CB5}" type="slidenum">
              <a:rPr lang="de-DE" altLang="de-DE" sz="1100">
                <a:latin typeface="Calibri" pitchFamily="34" charset="0"/>
              </a:rPr>
              <a:pPr eaLnBrk="1" hangingPunct="1"/>
              <a:t>3</a:t>
            </a:fld>
            <a:endParaRPr lang="de-DE" altLang="de-DE" sz="1100" dirty="0">
              <a:latin typeface="Calibri" pitchFamily="34" charset="0"/>
            </a:endParaRPr>
          </a:p>
        </p:txBody>
      </p:sp>
      <p:sp>
        <p:nvSpPr>
          <p:cNvPr id="37906" name="Rectangle 20"/>
          <p:cNvSpPr>
            <a:spLocks noChangeArrowheads="1"/>
          </p:cNvSpPr>
          <p:nvPr/>
        </p:nvSpPr>
        <p:spPr bwMode="auto">
          <a:xfrm>
            <a:off x="395288" y="31750"/>
            <a:ext cx="7272337" cy="620713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de-DE" altLang="de-DE" sz="2400" b="1" dirty="0" smtClean="0"/>
              <a:t>Die Zertifikatsklausur</a:t>
            </a:r>
            <a:endParaRPr lang="de-DE" altLang="de-DE" sz="2400" b="1" dirty="0"/>
          </a:p>
        </p:txBody>
      </p:sp>
      <p:sp>
        <p:nvSpPr>
          <p:cNvPr id="35" name="AutoShape 5">
            <a:extLst>
              <a:ext uri="{FF2B5EF4-FFF2-40B4-BE49-F238E27FC236}">
                <a16:creationId xmlns="" xmlns:a16="http://schemas.microsoft.com/office/drawing/2014/main" id="{B394BE1D-1CD4-4976-BE7F-087A8DFD4B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5381" y="769063"/>
            <a:ext cx="1593785" cy="274359"/>
          </a:xfrm>
          <a:prstGeom prst="roundRect">
            <a:avLst>
              <a:gd name="adj" fmla="val 50000"/>
            </a:avLst>
          </a:prstGeom>
          <a:solidFill>
            <a:schemeClr val="accent5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de-DE" altLang="de-DE" sz="1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Bildungsplan</a:t>
            </a:r>
          </a:p>
        </p:txBody>
      </p:sp>
      <p:sp>
        <p:nvSpPr>
          <p:cNvPr id="38" name="AutoShape 6">
            <a:extLst>
              <a:ext uri="{FF2B5EF4-FFF2-40B4-BE49-F238E27FC236}">
                <a16:creationId xmlns="" xmlns:a16="http://schemas.microsoft.com/office/drawing/2014/main" id="{4E8F223B-E8B8-44C4-B8D9-5698F89510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26361" y="769063"/>
            <a:ext cx="1593785" cy="274359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de-DE" altLang="de-DE" sz="1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Fachliches</a:t>
            </a:r>
            <a:endParaRPr lang="de-DE" altLang="de-DE" sz="12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9" name="AutoShape 7">
            <a:extLst>
              <a:ext uri="{FF2B5EF4-FFF2-40B4-BE49-F238E27FC236}">
                <a16:creationId xmlns="" xmlns:a16="http://schemas.microsoft.com/office/drawing/2014/main" id="{9F93761D-F573-49DD-B097-A71C66D6BE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77321" y="769063"/>
            <a:ext cx="1593786" cy="274359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de-DE" altLang="de-DE" sz="1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Unterricht</a:t>
            </a:r>
          </a:p>
        </p:txBody>
      </p:sp>
      <p:sp>
        <p:nvSpPr>
          <p:cNvPr id="40" name="AutoShape 8">
            <a:extLst>
              <a:ext uri="{FF2B5EF4-FFF2-40B4-BE49-F238E27FC236}">
                <a16:creationId xmlns="" xmlns:a16="http://schemas.microsoft.com/office/drawing/2014/main" id="{DE997A1E-035E-4490-937D-42B5E617BC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34901" y="760152"/>
            <a:ext cx="1593786" cy="274359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de-DE" altLang="de-DE" sz="1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Fazit</a:t>
            </a:r>
          </a:p>
        </p:txBody>
      </p:sp>
      <p:grpSp>
        <p:nvGrpSpPr>
          <p:cNvPr id="41" name="Gruppierung 11">
            <a:extLst>
              <a:ext uri="{FF2B5EF4-FFF2-40B4-BE49-F238E27FC236}">
                <a16:creationId xmlns="" xmlns:a16="http://schemas.microsoft.com/office/drawing/2014/main" id="{621AA820-0389-4634-B6AF-7C85A91B5539}"/>
              </a:ext>
            </a:extLst>
          </p:cNvPr>
          <p:cNvGrpSpPr/>
          <p:nvPr/>
        </p:nvGrpSpPr>
        <p:grpSpPr>
          <a:xfrm>
            <a:off x="399875" y="699720"/>
            <a:ext cx="7323098" cy="411539"/>
            <a:chOff x="363538" y="723900"/>
            <a:chExt cx="7272337" cy="433388"/>
          </a:xfrm>
        </p:grpSpPr>
        <p:sp>
          <p:nvSpPr>
            <p:cNvPr id="42" name="Rectangle 4">
              <a:extLst>
                <a:ext uri="{FF2B5EF4-FFF2-40B4-BE49-F238E27FC236}">
                  <a16:creationId xmlns="" xmlns:a16="http://schemas.microsoft.com/office/drawing/2014/main" id="{94793A5D-FD00-4387-9172-A8BD2A58598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3538" y="723900"/>
              <a:ext cx="7272337" cy="433388"/>
            </a:xfrm>
            <a:prstGeom prst="rect">
              <a:avLst/>
            </a:prstGeom>
            <a:gradFill rotWithShape="1">
              <a:gsLst>
                <a:gs pos="0">
                  <a:srgbClr val="2DA2BF"/>
                </a:gs>
                <a:gs pos="100000">
                  <a:schemeClr val="tx1"/>
                </a:gs>
              </a:gsLst>
              <a:lin ang="189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 sz="1350"/>
            </a:p>
          </p:txBody>
        </p:sp>
        <p:sp>
          <p:nvSpPr>
            <p:cNvPr id="43" name="AutoShape 5">
              <a:extLst>
                <a:ext uri="{FF2B5EF4-FFF2-40B4-BE49-F238E27FC236}">
                  <a16:creationId xmlns="" xmlns:a16="http://schemas.microsoft.com/office/drawing/2014/main" id="{EB12A30F-3336-456E-A62A-D219802F02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8313" y="796924"/>
              <a:ext cx="2107691" cy="288925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r>
                <a:rPr lang="de-DE" altLang="de-DE" sz="1400" dirty="0" smtClean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Format und Inhalt</a:t>
              </a:r>
              <a:endParaRPr lang="de-DE" altLang="de-DE" sz="1400" dirty="0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45" name="AutoShape 7">
              <a:extLst>
                <a:ext uri="{FF2B5EF4-FFF2-40B4-BE49-F238E27FC236}">
                  <a16:creationId xmlns="" xmlns:a16="http://schemas.microsoft.com/office/drawing/2014/main" id="{D313FD45-A042-4675-B84E-9E2B57CEA4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95812" y="796924"/>
              <a:ext cx="2145266" cy="288925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r>
                <a:rPr lang="de-DE" altLang="de-DE" sz="1400" dirty="0" smtClean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Vorbereitung</a:t>
              </a:r>
              <a:endParaRPr lang="de-DE" altLang="de-DE" sz="1400" dirty="0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46" name="AutoShape 8">
              <a:extLst>
                <a:ext uri="{FF2B5EF4-FFF2-40B4-BE49-F238E27FC236}">
                  <a16:creationId xmlns="" xmlns:a16="http://schemas.microsoft.com/office/drawing/2014/main" id="{5A938DFF-EB2C-4D5D-9887-AEA47CBD06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9087" y="787540"/>
              <a:ext cx="2073849" cy="288925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r>
                <a:rPr lang="de-DE" altLang="de-DE" sz="1400" dirty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Fazit</a:t>
              </a:r>
            </a:p>
          </p:txBody>
        </p:sp>
      </p:grpSp>
      <p:sp>
        <p:nvSpPr>
          <p:cNvPr id="2" name="Fußzeilenplatzhalter 1">
            <a:extLst>
              <a:ext uri="{FF2B5EF4-FFF2-40B4-BE49-F238E27FC236}">
                <a16:creationId xmlns="" xmlns:a16="http://schemas.microsoft.com/office/drawing/2014/main" id="{29D41181-B714-4BFF-B0B8-9E2EBA64FF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3253" y="6453336"/>
            <a:ext cx="2895600" cy="293688"/>
          </a:xfrm>
        </p:spPr>
        <p:txBody>
          <a:bodyPr/>
          <a:lstStyle/>
          <a:p>
            <a:pPr>
              <a:defRPr/>
            </a:pPr>
            <a:r>
              <a:rPr lang="de-DE" sz="1200" dirty="0"/>
              <a:t>ZPG VKM</a:t>
            </a:r>
          </a:p>
        </p:txBody>
      </p:sp>
      <p:grpSp>
        <p:nvGrpSpPr>
          <p:cNvPr id="98" name="Zeichenbereich 37909">
            <a:extLst>
              <a:ext uri="{FF2B5EF4-FFF2-40B4-BE49-F238E27FC236}">
                <a16:creationId xmlns="" xmlns:a16="http://schemas.microsoft.com/office/drawing/2014/main" id="{2B235B15-1CF0-4757-8145-BE8E8F361EB8}"/>
              </a:ext>
            </a:extLst>
          </p:cNvPr>
          <p:cNvGrpSpPr/>
          <p:nvPr/>
        </p:nvGrpSpPr>
        <p:grpSpPr>
          <a:xfrm>
            <a:off x="7605459" y="34826"/>
            <a:ext cx="1503045" cy="1377950"/>
            <a:chOff x="0" y="0"/>
            <a:chExt cx="1503045" cy="1377950"/>
          </a:xfrm>
        </p:grpSpPr>
        <p:sp>
          <p:nvSpPr>
            <p:cNvPr id="99" name="Rechteck 98">
              <a:extLst>
                <a:ext uri="{FF2B5EF4-FFF2-40B4-BE49-F238E27FC236}">
                  <a16:creationId xmlns="" xmlns:a16="http://schemas.microsoft.com/office/drawing/2014/main" id="{DECE1E5D-3AF6-4F05-8930-26B70857CD02}"/>
                </a:ext>
              </a:extLst>
            </p:cNvPr>
            <p:cNvSpPr/>
            <p:nvPr/>
          </p:nvSpPr>
          <p:spPr>
            <a:xfrm>
              <a:off x="0" y="0"/>
              <a:ext cx="1503045" cy="1377950"/>
            </a:xfrm>
            <a:prstGeom prst="rect">
              <a:avLst/>
            </a:prstGeom>
            <a:noFill/>
            <a:ln>
              <a:noFill/>
            </a:ln>
          </p:spPr>
        </p:sp>
        <p:sp>
          <p:nvSpPr>
            <p:cNvPr id="100" name="Rectangle 5">
              <a:extLst>
                <a:ext uri="{FF2B5EF4-FFF2-40B4-BE49-F238E27FC236}">
                  <a16:creationId xmlns="" xmlns:a16="http://schemas.microsoft.com/office/drawing/2014/main" id="{DF74CB8D-98C7-4540-9091-4C65BA8E95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750" y="245110"/>
              <a:ext cx="7810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M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1" name="Rectangle 6">
              <a:extLst>
                <a:ext uri="{FF2B5EF4-FFF2-40B4-BE49-F238E27FC236}">
                  <a16:creationId xmlns="" xmlns:a16="http://schemas.microsoft.com/office/drawing/2014/main" id="{F2F5C78D-2C0D-45BB-91FF-A276B7EF29A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080" y="245110"/>
              <a:ext cx="5397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A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2" name="Rectangle 7">
              <a:extLst>
                <a:ext uri="{FF2B5EF4-FFF2-40B4-BE49-F238E27FC236}">
                  <a16:creationId xmlns="" xmlns:a16="http://schemas.microsoft.com/office/drawing/2014/main" id="{71E36A0C-9DF4-40D1-B82E-9685FB3955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1520" y="245110"/>
              <a:ext cx="44450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 dirty="0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T</a:t>
              </a:r>
              <a:endParaRPr lang="de-DE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3" name="Rectangle 8">
              <a:extLst>
                <a:ext uri="{FF2B5EF4-FFF2-40B4-BE49-F238E27FC236}">
                  <a16:creationId xmlns="" xmlns:a16="http://schemas.microsoft.com/office/drawing/2014/main" id="{9F20C186-6F9C-46DA-8CC8-1B8BF3285E0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41070" y="245110"/>
              <a:ext cx="565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H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4" name="Rectangle 9">
              <a:extLst>
                <a:ext uri="{FF2B5EF4-FFF2-40B4-BE49-F238E27FC236}">
                  <a16:creationId xmlns="" xmlns:a16="http://schemas.microsoft.com/office/drawing/2014/main" id="{649943C9-3EB8-475E-B9C2-839C4A2EFF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9510" y="245110"/>
              <a:ext cx="438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E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5" name="Rectangle 10">
              <a:extLst>
                <a:ext uri="{FF2B5EF4-FFF2-40B4-BE49-F238E27FC236}">
                  <a16:creationId xmlns="" xmlns:a16="http://schemas.microsoft.com/office/drawing/2014/main" id="{80751030-AD63-40EA-A855-5477F3DADF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9085" y="441325"/>
              <a:ext cx="5397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A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6" name="Rectangle 11">
              <a:extLst>
                <a:ext uri="{FF2B5EF4-FFF2-40B4-BE49-F238E27FC236}">
                  <a16:creationId xmlns="" xmlns:a16="http://schemas.microsoft.com/office/drawing/2014/main" id="{A38DF3AC-F66F-49BE-A899-1D170BA66EC3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9629557">
              <a:off x="458261" y="555502"/>
              <a:ext cx="686435" cy="3441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>
              <a:spAutoFit/>
            </a:bodyPr>
            <a:lstStyle/>
            <a:p>
              <a:pPr algn="ctr">
                <a:lnSpc>
                  <a:spcPct val="107000"/>
                </a:lnSpc>
                <a:spcAft>
                  <a:spcPts val="0"/>
                </a:spcAft>
              </a:pPr>
              <a:r>
                <a:rPr lang="de-DE" sz="800" b="1">
                  <a:solidFill>
                    <a:srgbClr val="FF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Vertiefungskurs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ctr">
                <a:lnSpc>
                  <a:spcPct val="107000"/>
                </a:lnSpc>
                <a:spcAft>
                  <a:spcPts val="600"/>
                </a:spcAft>
              </a:pPr>
              <a:r>
                <a:rPr lang="de-DE" sz="800" b="1">
                  <a:solidFill>
                    <a:srgbClr val="FF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Mathematik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7" name="Rectangle 12">
              <a:extLst>
                <a:ext uri="{FF2B5EF4-FFF2-40B4-BE49-F238E27FC236}">
                  <a16:creationId xmlns="" xmlns:a16="http://schemas.microsoft.com/office/drawing/2014/main" id="{53582112-CE4C-4082-B9EE-9B4C64AA53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5065" y="441325"/>
              <a:ext cx="565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H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8" name="Rectangle 13">
              <a:extLst>
                <a:ext uri="{FF2B5EF4-FFF2-40B4-BE49-F238E27FC236}">
                  <a16:creationId xmlns="" xmlns:a16="http://schemas.microsoft.com/office/drawing/2014/main" id="{B7454DD3-B120-4787-9FA4-9AA1B6416B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3530" y="637540"/>
              <a:ext cx="44450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T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9" name="Rectangle 15">
              <a:extLst>
                <a:ext uri="{FF2B5EF4-FFF2-40B4-BE49-F238E27FC236}">
                  <a16:creationId xmlns="" xmlns:a16="http://schemas.microsoft.com/office/drawing/2014/main" id="{D34BA28E-AE50-4323-AE8D-07406AEA48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9510" y="637540"/>
              <a:ext cx="44450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T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0" name="Rectangle 16">
              <a:extLst>
                <a:ext uri="{FF2B5EF4-FFF2-40B4-BE49-F238E27FC236}">
                  <a16:creationId xmlns="" xmlns:a16="http://schemas.microsoft.com/office/drawing/2014/main" id="{CCCDDFC2-3667-4DDC-9F0D-C19EB64BFF8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9085" y="833755"/>
              <a:ext cx="565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H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1" name="Rectangle 18">
              <a:extLst>
                <a:ext uri="{FF2B5EF4-FFF2-40B4-BE49-F238E27FC236}">
                  <a16:creationId xmlns="" xmlns:a16="http://schemas.microsoft.com/office/drawing/2014/main" id="{822D7F20-31EE-42B1-8B01-65B250D860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5065" y="833755"/>
              <a:ext cx="5397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A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2" name="Rectangle 19">
              <a:extLst>
                <a:ext uri="{FF2B5EF4-FFF2-40B4-BE49-F238E27FC236}">
                  <a16:creationId xmlns="" xmlns:a16="http://schemas.microsoft.com/office/drawing/2014/main" id="{DF78CF29-0DA5-4AA4-B16E-B67B00B049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3530" y="1029970"/>
              <a:ext cx="438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E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3" name="Rectangle 20">
              <a:extLst>
                <a:ext uri="{FF2B5EF4-FFF2-40B4-BE49-F238E27FC236}">
                  <a16:creationId xmlns="" xmlns:a16="http://schemas.microsoft.com/office/drawing/2014/main" id="{61E7CEE8-BFF3-4F73-B712-0F5C41CB05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080" y="1029970"/>
              <a:ext cx="565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H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4" name="Rectangle 21">
              <a:extLst>
                <a:ext uri="{FF2B5EF4-FFF2-40B4-BE49-F238E27FC236}">
                  <a16:creationId xmlns="" xmlns:a16="http://schemas.microsoft.com/office/drawing/2014/main" id="{59BB60F4-8AE9-42BC-89EA-45D1D702DB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1520" y="1029970"/>
              <a:ext cx="44450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T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5" name="Rectangle 22">
              <a:extLst>
                <a:ext uri="{FF2B5EF4-FFF2-40B4-BE49-F238E27FC236}">
                  <a16:creationId xmlns="" xmlns:a16="http://schemas.microsoft.com/office/drawing/2014/main" id="{4C55D072-A1C9-4EBA-B370-0DD071618C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41070" y="1029970"/>
              <a:ext cx="5397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A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6" name="Rectangle 23">
              <a:extLst>
                <a:ext uri="{FF2B5EF4-FFF2-40B4-BE49-F238E27FC236}">
                  <a16:creationId xmlns="" xmlns:a16="http://schemas.microsoft.com/office/drawing/2014/main" id="{D20595A3-295B-4BF5-B739-971499CFA6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41730" y="1029970"/>
              <a:ext cx="7810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M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17" name="Line 24">
              <a:extLst>
                <a:ext uri="{FF2B5EF4-FFF2-40B4-BE49-F238E27FC236}">
                  <a16:creationId xmlns="" xmlns:a16="http://schemas.microsoft.com/office/drawing/2014/main" id="{F6567430-48B0-40BB-9BED-CF79B7F6F03C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588645"/>
              <a:ext cx="213995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18" name="Rectangle 25">
              <a:extLst>
                <a:ext uri="{FF2B5EF4-FFF2-40B4-BE49-F238E27FC236}">
                  <a16:creationId xmlns="" xmlns:a16="http://schemas.microsoft.com/office/drawing/2014/main" id="{0B8B792D-3735-4D54-A9EC-7ABE6E060D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588645"/>
              <a:ext cx="213995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19" name="Line 26">
              <a:extLst>
                <a:ext uri="{FF2B5EF4-FFF2-40B4-BE49-F238E27FC236}">
                  <a16:creationId xmlns="" xmlns:a16="http://schemas.microsoft.com/office/drawing/2014/main" id="{5010A837-2CCC-48CF-8E6A-C451027DF4B4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784860"/>
              <a:ext cx="213995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0" name="Rectangle 27">
              <a:extLst>
                <a:ext uri="{FF2B5EF4-FFF2-40B4-BE49-F238E27FC236}">
                  <a16:creationId xmlns="" xmlns:a16="http://schemas.microsoft.com/office/drawing/2014/main" id="{550596F2-6C6F-405E-ABE6-82FE8E87E7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784860"/>
              <a:ext cx="213995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21" name="Line 28">
              <a:extLst>
                <a:ext uri="{FF2B5EF4-FFF2-40B4-BE49-F238E27FC236}">
                  <a16:creationId xmlns="" xmlns:a16="http://schemas.microsoft.com/office/drawing/2014/main" id="{A3C5F3BC-5CE6-444F-A97C-E06BB2E6077F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641985" y="200660"/>
              <a:ext cx="0" cy="19621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2" name="Rectangle 29">
              <a:extLst>
                <a:ext uri="{FF2B5EF4-FFF2-40B4-BE49-F238E27FC236}">
                  <a16:creationId xmlns="" xmlns:a16="http://schemas.microsoft.com/office/drawing/2014/main" id="{700F2F7A-FB77-4F57-ADD9-F887638B99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1985" y="200660"/>
              <a:ext cx="4445" cy="19621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23" name="Line 30">
              <a:extLst>
                <a:ext uri="{FF2B5EF4-FFF2-40B4-BE49-F238E27FC236}">
                  <a16:creationId xmlns="" xmlns:a16="http://schemas.microsoft.com/office/drawing/2014/main" id="{A2F6C6AC-D44D-4E66-A15C-54F0E0D57BFE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856615" y="200660"/>
              <a:ext cx="0" cy="19621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4" name="Rectangle 31">
              <a:extLst>
                <a:ext uri="{FF2B5EF4-FFF2-40B4-BE49-F238E27FC236}">
                  <a16:creationId xmlns="" xmlns:a16="http://schemas.microsoft.com/office/drawing/2014/main" id="{23E29718-6FE2-4409-B6AA-691E1AB31D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56615" y="200660"/>
              <a:ext cx="4445" cy="19621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25" name="Line 32">
              <a:extLst>
                <a:ext uri="{FF2B5EF4-FFF2-40B4-BE49-F238E27FC236}">
                  <a16:creationId xmlns="" xmlns:a16="http://schemas.microsoft.com/office/drawing/2014/main" id="{D118B5A6-FD95-4848-9B15-2EFF35290922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3995" y="196215"/>
              <a:ext cx="0" cy="98552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6" name="Rectangle 33">
              <a:extLst>
                <a:ext uri="{FF2B5EF4-FFF2-40B4-BE49-F238E27FC236}">
                  <a16:creationId xmlns="" xmlns:a16="http://schemas.microsoft.com/office/drawing/2014/main" id="{C97696F2-DCCD-4ABA-94AD-0E5D537DC8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3995" y="196215"/>
              <a:ext cx="4445" cy="985520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27" name="Line 34">
              <a:extLst>
                <a:ext uri="{FF2B5EF4-FFF2-40B4-BE49-F238E27FC236}">
                  <a16:creationId xmlns="" xmlns:a16="http://schemas.microsoft.com/office/drawing/2014/main" id="{772F0B72-038D-44FF-BC7B-F0DE742B95C5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427990" y="200660"/>
              <a:ext cx="0" cy="98107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8" name="Rectangle 35">
              <a:extLst>
                <a:ext uri="{FF2B5EF4-FFF2-40B4-BE49-F238E27FC236}">
                  <a16:creationId xmlns="" xmlns:a16="http://schemas.microsoft.com/office/drawing/2014/main" id="{1949DEB2-CB56-4585-88A7-7FB5DB1B0D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7990" y="200660"/>
              <a:ext cx="4445" cy="98107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29" name="Line 36">
              <a:extLst>
                <a:ext uri="{FF2B5EF4-FFF2-40B4-BE49-F238E27FC236}">
                  <a16:creationId xmlns="" xmlns:a16="http://schemas.microsoft.com/office/drawing/2014/main" id="{9E4F219A-5C34-4F82-89D3-A60F3EDAD817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641985" y="985520"/>
              <a:ext cx="0" cy="19621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0" name="Rectangle 37">
              <a:extLst>
                <a:ext uri="{FF2B5EF4-FFF2-40B4-BE49-F238E27FC236}">
                  <a16:creationId xmlns="" xmlns:a16="http://schemas.microsoft.com/office/drawing/2014/main" id="{BF0ECF9D-D2C6-4AB5-8B94-3FA4269B00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1985" y="985520"/>
              <a:ext cx="4445" cy="19621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31" name="Line 38">
              <a:extLst>
                <a:ext uri="{FF2B5EF4-FFF2-40B4-BE49-F238E27FC236}">
                  <a16:creationId xmlns="" xmlns:a16="http://schemas.microsoft.com/office/drawing/2014/main" id="{36770A17-957D-4D70-B870-8E346FC75201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856615" y="985520"/>
              <a:ext cx="0" cy="19621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2" name="Rectangle 39">
              <a:extLst>
                <a:ext uri="{FF2B5EF4-FFF2-40B4-BE49-F238E27FC236}">
                  <a16:creationId xmlns="" xmlns:a16="http://schemas.microsoft.com/office/drawing/2014/main" id="{40F1DC48-C2A7-4E5D-B52E-DA8EC17112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56615" y="985520"/>
              <a:ext cx="4445" cy="19621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33" name="Line 40">
              <a:extLst>
                <a:ext uri="{FF2B5EF4-FFF2-40B4-BE49-F238E27FC236}">
                  <a16:creationId xmlns="" xmlns:a16="http://schemas.microsoft.com/office/drawing/2014/main" id="{5FAE3EE7-02B4-448E-8DEA-4067F61777F9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070610" y="200660"/>
              <a:ext cx="0" cy="98107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4" name="Rectangle 41">
              <a:extLst>
                <a:ext uri="{FF2B5EF4-FFF2-40B4-BE49-F238E27FC236}">
                  <a16:creationId xmlns="" xmlns:a16="http://schemas.microsoft.com/office/drawing/2014/main" id="{330CA885-F39F-4DE9-BC1E-95749E979A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0610" y="200660"/>
              <a:ext cx="4445" cy="98107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35" name="Line 42">
              <a:extLst>
                <a:ext uri="{FF2B5EF4-FFF2-40B4-BE49-F238E27FC236}">
                  <a16:creationId xmlns="" xmlns:a16="http://schemas.microsoft.com/office/drawing/2014/main" id="{70D7D9E7-4CEA-4202-A0B2-6942670802A1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284605" y="200660"/>
              <a:ext cx="0" cy="98107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6" name="Rectangle 43">
              <a:extLst>
                <a:ext uri="{FF2B5EF4-FFF2-40B4-BE49-F238E27FC236}">
                  <a16:creationId xmlns="" xmlns:a16="http://schemas.microsoft.com/office/drawing/2014/main" id="{75E0D489-C653-4086-8E21-96E67CC8FE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84605" y="200660"/>
              <a:ext cx="4445" cy="98107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37" name="Line 44">
              <a:extLst>
                <a:ext uri="{FF2B5EF4-FFF2-40B4-BE49-F238E27FC236}">
                  <a16:creationId xmlns="" xmlns:a16="http://schemas.microsoft.com/office/drawing/2014/main" id="{16735A5B-F4FC-4521-B833-5EA10C6DAD4A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196215"/>
              <a:ext cx="1070610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8" name="Rectangle 45">
              <a:extLst>
                <a:ext uri="{FF2B5EF4-FFF2-40B4-BE49-F238E27FC236}">
                  <a16:creationId xmlns="" xmlns:a16="http://schemas.microsoft.com/office/drawing/2014/main" id="{BFCC4AA8-5AED-4CD7-B144-F2CA1BB9BC8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196215"/>
              <a:ext cx="1070610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39" name="Line 46">
              <a:extLst>
                <a:ext uri="{FF2B5EF4-FFF2-40B4-BE49-F238E27FC236}">
                  <a16:creationId xmlns="" xmlns:a16="http://schemas.microsoft.com/office/drawing/2014/main" id="{44E0286D-6956-4CB2-90C1-5B32004AA12D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392430"/>
              <a:ext cx="1070610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0" name="Rectangle 47">
              <a:extLst>
                <a:ext uri="{FF2B5EF4-FFF2-40B4-BE49-F238E27FC236}">
                  <a16:creationId xmlns="" xmlns:a16="http://schemas.microsoft.com/office/drawing/2014/main" id="{8AFB95B6-3EA3-47C3-82A9-F86B69A0B0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392430"/>
              <a:ext cx="1070610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41" name="Line 48">
              <a:extLst>
                <a:ext uri="{FF2B5EF4-FFF2-40B4-BE49-F238E27FC236}">
                  <a16:creationId xmlns="" xmlns:a16="http://schemas.microsoft.com/office/drawing/2014/main" id="{7B805118-1BFD-49AE-B1FA-FEA5778203F3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075055" y="588645"/>
              <a:ext cx="213995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2" name="Rectangle 49">
              <a:extLst>
                <a:ext uri="{FF2B5EF4-FFF2-40B4-BE49-F238E27FC236}">
                  <a16:creationId xmlns="" xmlns:a16="http://schemas.microsoft.com/office/drawing/2014/main" id="{13430431-CCB4-47B2-931D-2F2F6A0E90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5055" y="588645"/>
              <a:ext cx="213995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43" name="Line 50">
              <a:extLst>
                <a:ext uri="{FF2B5EF4-FFF2-40B4-BE49-F238E27FC236}">
                  <a16:creationId xmlns="" xmlns:a16="http://schemas.microsoft.com/office/drawing/2014/main" id="{54BA3E18-E313-44D6-8A13-7A219BAB1392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075055" y="784860"/>
              <a:ext cx="213995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4" name="Rectangle 51">
              <a:extLst>
                <a:ext uri="{FF2B5EF4-FFF2-40B4-BE49-F238E27FC236}">
                  <a16:creationId xmlns="" xmlns:a16="http://schemas.microsoft.com/office/drawing/2014/main" id="{B3690790-041A-4D63-A50E-5B96A0EF48C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5055" y="784860"/>
              <a:ext cx="213995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45" name="Line 52">
              <a:extLst>
                <a:ext uri="{FF2B5EF4-FFF2-40B4-BE49-F238E27FC236}">
                  <a16:creationId xmlns="" xmlns:a16="http://schemas.microsoft.com/office/drawing/2014/main" id="{F94827C3-162A-47AA-81C1-5BEF7012B7F8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981075"/>
              <a:ext cx="1070610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6" name="Rectangle 53">
              <a:extLst>
                <a:ext uri="{FF2B5EF4-FFF2-40B4-BE49-F238E27FC236}">
                  <a16:creationId xmlns="" xmlns:a16="http://schemas.microsoft.com/office/drawing/2014/main" id="{8DDC8481-A2F0-4F30-8285-9882F34ACF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981075"/>
              <a:ext cx="1070610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47" name="Line 54">
              <a:extLst>
                <a:ext uri="{FF2B5EF4-FFF2-40B4-BE49-F238E27FC236}">
                  <a16:creationId xmlns="" xmlns:a16="http://schemas.microsoft.com/office/drawing/2014/main" id="{C16ED499-2D5F-406C-9156-929E91EEFF7F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1177290"/>
              <a:ext cx="1070610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8" name="Rectangle 55">
              <a:extLst>
                <a:ext uri="{FF2B5EF4-FFF2-40B4-BE49-F238E27FC236}">
                  <a16:creationId xmlns="" xmlns:a16="http://schemas.microsoft.com/office/drawing/2014/main" id="{B16D0A20-E78E-4A51-BD7B-59B68E2108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1177290"/>
              <a:ext cx="1070610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</p:grpSp>
      <p:sp>
        <p:nvSpPr>
          <p:cNvPr id="74" name="Rectangle 19">
            <a:extLst>
              <a:ext uri="{FF2B5EF4-FFF2-40B4-BE49-F238E27FC236}">
                <a16:creationId xmlns="" xmlns:a16="http://schemas.microsoft.com/office/drawing/2014/main" id="{AAD4D115-DDBC-40EE-B280-7FE4949911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8255" y="1429434"/>
            <a:ext cx="8482012" cy="4756921"/>
          </a:xfrm>
          <a:prstGeom prst="rect">
            <a:avLst/>
          </a:prstGeom>
          <a:solidFill>
            <a:schemeClr val="bg1"/>
          </a:solidFill>
          <a:ln w="9525">
            <a:solidFill>
              <a:srgbClr val="B2B2B2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t" anchorCtr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Aft>
                <a:spcPts val="1800"/>
              </a:spcAft>
            </a:pPr>
            <a:r>
              <a:rPr lang="de-DE" altLang="de-DE" sz="2800" b="1" dirty="0" smtClean="0">
                <a:sym typeface="Symbol" panose="05050102010706020507" pitchFamily="18" charset="2"/>
              </a:rPr>
              <a:t>Format</a:t>
            </a:r>
            <a:endParaRPr lang="de-DE" altLang="de-DE" sz="2800" b="1" dirty="0">
              <a:sym typeface="Symbol" panose="05050102010706020507" pitchFamily="18" charset="2"/>
            </a:endParaRPr>
          </a:p>
          <a:p>
            <a:pPr marL="571500" indent="-571500" eaLnBrk="1" hangingPunct="1">
              <a:buFont typeface="Arial" panose="020B0604020202020204" pitchFamily="34" charset="0"/>
              <a:buChar char="•"/>
            </a:pPr>
            <a:r>
              <a:rPr lang="de-DE" altLang="de-DE" sz="2400" dirty="0" smtClean="0">
                <a:sym typeface="Symbol" panose="05050102010706020507" pitchFamily="18" charset="2"/>
              </a:rPr>
              <a:t>Vier Aufgaben mit jeweils 7 Punkten</a:t>
            </a:r>
          </a:p>
          <a:p>
            <a:pPr marL="571500" indent="-571500" eaLnBrk="1" hangingPunct="1">
              <a:buFont typeface="Arial" panose="020B0604020202020204" pitchFamily="34" charset="0"/>
              <a:buChar char="•"/>
            </a:pPr>
            <a:r>
              <a:rPr lang="de-DE" altLang="de-DE" sz="2400" dirty="0" smtClean="0">
                <a:sym typeface="Symbol" panose="05050102010706020507" pitchFamily="18" charset="2"/>
              </a:rPr>
              <a:t>Teilaufgaben von leicht bis schwer in jeder Aufgabe</a:t>
            </a:r>
          </a:p>
          <a:p>
            <a:pPr marL="571500" indent="-571500" eaLnBrk="1" hangingPunct="1">
              <a:buFont typeface="Arial" panose="020B0604020202020204" pitchFamily="34" charset="0"/>
              <a:buChar char="•"/>
            </a:pPr>
            <a:endParaRPr lang="de-DE" altLang="de-DE" sz="2400" dirty="0">
              <a:sym typeface="Symbol" panose="05050102010706020507" pitchFamily="18" charset="2"/>
            </a:endParaRPr>
          </a:p>
          <a:p>
            <a:pPr eaLnBrk="1" hangingPunct="1">
              <a:spcAft>
                <a:spcPts val="1800"/>
              </a:spcAft>
            </a:pPr>
            <a:r>
              <a:rPr lang="de-DE" altLang="de-DE" sz="2800" b="1" dirty="0" smtClean="0">
                <a:sym typeface="Symbol" panose="05050102010706020507" pitchFamily="18" charset="2"/>
              </a:rPr>
              <a:t>Inhalt</a:t>
            </a:r>
          </a:p>
          <a:p>
            <a:pPr marL="572400" indent="-576000" eaLnBrk="1" hangingPunct="1">
              <a:buFont typeface="Arial" panose="020B0604020202020204" pitchFamily="34" charset="0"/>
              <a:buChar char="•"/>
            </a:pPr>
            <a:r>
              <a:rPr lang="de-DE" altLang="de-DE" sz="2400" dirty="0" smtClean="0">
                <a:sym typeface="Symbol" panose="05050102010706020507" pitchFamily="18" charset="2"/>
              </a:rPr>
              <a:t>Aussagenlogik</a:t>
            </a:r>
          </a:p>
          <a:p>
            <a:pPr marL="572400" indent="-576000" eaLnBrk="1" hangingPunct="1">
              <a:buFont typeface="Arial" panose="020B0604020202020204" pitchFamily="34" charset="0"/>
              <a:buChar char="•"/>
            </a:pPr>
            <a:r>
              <a:rPr lang="de-DE" altLang="de-DE" sz="2400" dirty="0" smtClean="0">
                <a:sym typeface="Symbol" panose="05050102010706020507" pitchFamily="18" charset="2"/>
              </a:rPr>
              <a:t>Folgen</a:t>
            </a:r>
          </a:p>
          <a:p>
            <a:pPr marL="572400" indent="-576000" eaLnBrk="1" hangingPunct="1">
              <a:buFont typeface="Arial" panose="020B0604020202020204" pitchFamily="34" charset="0"/>
              <a:buChar char="•"/>
            </a:pPr>
            <a:r>
              <a:rPr lang="de-DE" altLang="de-DE" sz="2400" dirty="0" smtClean="0">
                <a:sym typeface="Symbol" panose="05050102010706020507" pitchFamily="18" charset="2"/>
              </a:rPr>
              <a:t>Gleichungen und Ungleichungen</a:t>
            </a:r>
          </a:p>
          <a:p>
            <a:pPr marL="572400" indent="-576000" eaLnBrk="1" hangingPunct="1">
              <a:buFont typeface="Arial" panose="020B0604020202020204" pitchFamily="34" charset="0"/>
              <a:buChar char="•"/>
            </a:pPr>
            <a:r>
              <a:rPr lang="de-DE" altLang="de-DE" sz="2400" dirty="0" smtClean="0">
                <a:sym typeface="Symbol" panose="05050102010706020507" pitchFamily="18" charset="2"/>
              </a:rPr>
              <a:t>Beweistechniken</a:t>
            </a:r>
          </a:p>
          <a:p>
            <a:pPr marL="571500" indent="-571500" eaLnBrk="1" hangingPunct="1">
              <a:buFont typeface="Arial" panose="020B0604020202020204" pitchFamily="34" charset="0"/>
              <a:buChar char="•"/>
            </a:pPr>
            <a:endParaRPr lang="de-DE" altLang="de-DE" sz="2400" dirty="0">
              <a:sym typeface="Symbol" panose="05050102010706020507" pitchFamily="18" charset="2"/>
            </a:endParaRPr>
          </a:p>
          <a:p>
            <a:pPr algn="ctr" eaLnBrk="1" hangingPunct="1"/>
            <a:r>
              <a:rPr lang="de-DE" altLang="de-DE" sz="2400" b="1" dirty="0" smtClean="0">
                <a:solidFill>
                  <a:schemeClr val="accent1">
                    <a:lumMod val="50000"/>
                  </a:schemeClr>
                </a:solidFill>
                <a:sym typeface="Symbol" panose="05050102010706020507" pitchFamily="18" charset="2"/>
              </a:rPr>
              <a:t>Der Taschenrechner ist nicht erlaubt!</a:t>
            </a:r>
            <a:endParaRPr lang="de-DE" altLang="de-DE" sz="2400" b="1" dirty="0">
              <a:solidFill>
                <a:schemeClr val="accent1">
                  <a:lumMod val="50000"/>
                </a:schemeClr>
              </a:solidFill>
              <a:sym typeface="Symbol" panose="05050102010706020507" pitchFamily="18" charset="2"/>
            </a:endParaRPr>
          </a:p>
          <a:p>
            <a:pPr marL="571500" indent="-571500" eaLnBrk="1" hangingPunct="1">
              <a:buFont typeface="Arial" panose="020B0604020202020204" pitchFamily="34" charset="0"/>
              <a:buChar char="•"/>
            </a:pPr>
            <a:endParaRPr lang="de-DE" altLang="de-DE" sz="2800" dirty="0"/>
          </a:p>
          <a:p>
            <a:pPr marL="571500" indent="-571500" eaLnBrk="1" hangingPunct="1">
              <a:buFont typeface="Arial" panose="020B0604020202020204" pitchFamily="34" charset="0"/>
              <a:buChar char="•"/>
            </a:pPr>
            <a:endParaRPr lang="de-DE" altLang="de-DE" sz="2800" dirty="0"/>
          </a:p>
        </p:txBody>
      </p:sp>
    </p:spTree>
    <p:extLst>
      <p:ext uri="{BB962C8B-B14F-4D97-AF65-F5344CB8AC3E}">
        <p14:creationId xmlns:p14="http://schemas.microsoft.com/office/powerpoint/2010/main" val="30928349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19"/>
          <p:cNvSpPr>
            <a:spLocks noChangeArrowheads="1"/>
          </p:cNvSpPr>
          <p:nvPr/>
        </p:nvSpPr>
        <p:spPr bwMode="auto">
          <a:xfrm>
            <a:off x="348255" y="1506405"/>
            <a:ext cx="8482012" cy="4679950"/>
          </a:xfrm>
          <a:prstGeom prst="rect">
            <a:avLst/>
          </a:prstGeom>
          <a:solidFill>
            <a:schemeClr val="bg1"/>
          </a:solidFill>
          <a:ln w="9525">
            <a:solidFill>
              <a:srgbClr val="B2B2B2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endParaRPr lang="de-DE" altLang="de-DE" sz="3600" dirty="0"/>
          </a:p>
        </p:txBody>
      </p:sp>
      <p:sp>
        <p:nvSpPr>
          <p:cNvPr id="13" name="Freihandform 12"/>
          <p:cNvSpPr>
            <a:spLocks/>
          </p:cNvSpPr>
          <p:nvPr/>
        </p:nvSpPr>
        <p:spPr bwMode="auto">
          <a:xfrm>
            <a:off x="500063" y="6240463"/>
            <a:ext cx="4940300" cy="6254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37897" name="Freihandform 11"/>
          <p:cNvSpPr>
            <a:spLocks/>
          </p:cNvSpPr>
          <p:nvPr/>
        </p:nvSpPr>
        <p:spPr bwMode="auto">
          <a:xfrm>
            <a:off x="485775" y="6237288"/>
            <a:ext cx="3690938" cy="635000"/>
          </a:xfrm>
          <a:custGeom>
            <a:avLst/>
            <a:gdLst>
              <a:gd name="T0" fmla="*/ 0 w 5591"/>
              <a:gd name="T1" fmla="*/ 0 h 588"/>
              <a:gd name="T2" fmla="*/ 2147483647 w 5591"/>
              <a:gd name="T3" fmla="*/ 0 h 588"/>
              <a:gd name="T4" fmla="*/ 2147483647 w 5591"/>
              <a:gd name="T5" fmla="*/ 2147483647 h 588"/>
              <a:gd name="T6" fmla="*/ 2147483647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4" name="Rechtwinkliges Dreieck 13"/>
          <p:cNvSpPr>
            <a:spLocks/>
          </p:cNvSpPr>
          <p:nvPr/>
        </p:nvSpPr>
        <p:spPr bwMode="auto">
          <a:xfrm>
            <a:off x="-6042" y="6135724"/>
            <a:ext cx="3402314" cy="735944"/>
          </a:xfrm>
          <a:prstGeom prst="rtTriangle">
            <a:avLst/>
          </a:prstGeom>
          <a:blipFill>
            <a:blip r:embed="rId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Gerade Verbindung 14"/>
          <p:cNvCxnSpPr/>
          <p:nvPr/>
        </p:nvCxnSpPr>
        <p:spPr>
          <a:xfrm>
            <a:off x="-9237" y="6135626"/>
            <a:ext cx="3405509" cy="738069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904" name="Textfeld 16"/>
          <p:cNvSpPr txBox="1">
            <a:spLocks noChangeArrowheads="1"/>
          </p:cNvSpPr>
          <p:nvPr/>
        </p:nvSpPr>
        <p:spPr bwMode="auto">
          <a:xfrm>
            <a:off x="8272463" y="6453336"/>
            <a:ext cx="871537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e-DE" altLang="de-DE" sz="1100" dirty="0">
                <a:latin typeface="Calibri" pitchFamily="34" charset="0"/>
              </a:rPr>
              <a:t>Folie </a:t>
            </a:r>
            <a:fld id="{26E10547-7BC8-4F56-A0A2-DF954FED1CB5}" type="slidenum">
              <a:rPr lang="de-DE" altLang="de-DE" sz="1100">
                <a:latin typeface="Calibri" pitchFamily="34" charset="0"/>
              </a:rPr>
              <a:pPr eaLnBrk="1" hangingPunct="1"/>
              <a:t>4</a:t>
            </a:fld>
            <a:endParaRPr lang="de-DE" altLang="de-DE" sz="1100" dirty="0">
              <a:latin typeface="Calibri" pitchFamily="34" charset="0"/>
            </a:endParaRPr>
          </a:p>
        </p:txBody>
      </p:sp>
      <p:sp>
        <p:nvSpPr>
          <p:cNvPr id="37906" name="Rectangle 20"/>
          <p:cNvSpPr>
            <a:spLocks noChangeArrowheads="1"/>
          </p:cNvSpPr>
          <p:nvPr/>
        </p:nvSpPr>
        <p:spPr bwMode="auto">
          <a:xfrm>
            <a:off x="395288" y="31750"/>
            <a:ext cx="7272337" cy="620713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de-DE" altLang="de-DE" sz="2400" b="1" dirty="0" smtClean="0"/>
              <a:t>Die Zertifikatsklausur</a:t>
            </a:r>
            <a:endParaRPr lang="de-DE" altLang="de-DE" sz="2400" b="1" dirty="0"/>
          </a:p>
        </p:txBody>
      </p:sp>
      <p:sp>
        <p:nvSpPr>
          <p:cNvPr id="35" name="AutoShape 5">
            <a:extLst>
              <a:ext uri="{FF2B5EF4-FFF2-40B4-BE49-F238E27FC236}">
                <a16:creationId xmlns="" xmlns:a16="http://schemas.microsoft.com/office/drawing/2014/main" id="{B394BE1D-1CD4-4976-BE7F-087A8DFD4B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5381" y="769063"/>
            <a:ext cx="1593785" cy="274359"/>
          </a:xfrm>
          <a:prstGeom prst="roundRect">
            <a:avLst>
              <a:gd name="adj" fmla="val 50000"/>
            </a:avLst>
          </a:prstGeom>
          <a:solidFill>
            <a:schemeClr val="accent5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de-DE" altLang="de-DE" sz="1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Bildungsplan</a:t>
            </a:r>
          </a:p>
        </p:txBody>
      </p:sp>
      <p:sp>
        <p:nvSpPr>
          <p:cNvPr id="38" name="AutoShape 6">
            <a:extLst>
              <a:ext uri="{FF2B5EF4-FFF2-40B4-BE49-F238E27FC236}">
                <a16:creationId xmlns="" xmlns:a16="http://schemas.microsoft.com/office/drawing/2014/main" id="{4E8F223B-E8B8-44C4-B8D9-5698F89510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26361" y="769063"/>
            <a:ext cx="1593785" cy="274359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de-DE" altLang="de-DE" sz="1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Fachliches</a:t>
            </a:r>
            <a:endParaRPr lang="de-DE" altLang="de-DE" sz="12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9" name="AutoShape 7">
            <a:extLst>
              <a:ext uri="{FF2B5EF4-FFF2-40B4-BE49-F238E27FC236}">
                <a16:creationId xmlns="" xmlns:a16="http://schemas.microsoft.com/office/drawing/2014/main" id="{9F93761D-F573-49DD-B097-A71C66D6BE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77321" y="769063"/>
            <a:ext cx="1593786" cy="274359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de-DE" altLang="de-DE" sz="1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Unterricht</a:t>
            </a:r>
          </a:p>
        </p:txBody>
      </p:sp>
      <p:sp>
        <p:nvSpPr>
          <p:cNvPr id="40" name="AutoShape 8">
            <a:extLst>
              <a:ext uri="{FF2B5EF4-FFF2-40B4-BE49-F238E27FC236}">
                <a16:creationId xmlns="" xmlns:a16="http://schemas.microsoft.com/office/drawing/2014/main" id="{DE997A1E-035E-4490-937D-42B5E617BC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34901" y="760152"/>
            <a:ext cx="1593786" cy="274359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de-DE" altLang="de-DE" sz="1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Fazit</a:t>
            </a:r>
          </a:p>
        </p:txBody>
      </p:sp>
      <p:grpSp>
        <p:nvGrpSpPr>
          <p:cNvPr id="41" name="Gruppierung 11">
            <a:extLst>
              <a:ext uri="{FF2B5EF4-FFF2-40B4-BE49-F238E27FC236}">
                <a16:creationId xmlns="" xmlns:a16="http://schemas.microsoft.com/office/drawing/2014/main" id="{621AA820-0389-4634-B6AF-7C85A91B5539}"/>
              </a:ext>
            </a:extLst>
          </p:cNvPr>
          <p:cNvGrpSpPr/>
          <p:nvPr/>
        </p:nvGrpSpPr>
        <p:grpSpPr>
          <a:xfrm>
            <a:off x="399875" y="699720"/>
            <a:ext cx="7323098" cy="411539"/>
            <a:chOff x="363538" y="723900"/>
            <a:chExt cx="7272337" cy="433388"/>
          </a:xfrm>
        </p:grpSpPr>
        <p:sp>
          <p:nvSpPr>
            <p:cNvPr id="42" name="Rectangle 4">
              <a:extLst>
                <a:ext uri="{FF2B5EF4-FFF2-40B4-BE49-F238E27FC236}">
                  <a16:creationId xmlns="" xmlns:a16="http://schemas.microsoft.com/office/drawing/2014/main" id="{94793A5D-FD00-4387-9172-A8BD2A58598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3538" y="723900"/>
              <a:ext cx="7272337" cy="433388"/>
            </a:xfrm>
            <a:prstGeom prst="rect">
              <a:avLst/>
            </a:prstGeom>
            <a:gradFill rotWithShape="1">
              <a:gsLst>
                <a:gs pos="0">
                  <a:srgbClr val="2DA2BF"/>
                </a:gs>
                <a:gs pos="100000">
                  <a:schemeClr val="tx1"/>
                </a:gs>
              </a:gsLst>
              <a:lin ang="189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 sz="1350"/>
            </a:p>
          </p:txBody>
        </p:sp>
        <p:sp>
          <p:nvSpPr>
            <p:cNvPr id="43" name="AutoShape 5">
              <a:extLst>
                <a:ext uri="{FF2B5EF4-FFF2-40B4-BE49-F238E27FC236}">
                  <a16:creationId xmlns="" xmlns:a16="http://schemas.microsoft.com/office/drawing/2014/main" id="{EB12A30F-3336-456E-A62A-D219802F02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8313" y="796924"/>
              <a:ext cx="2107691" cy="288925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r>
                <a:rPr lang="de-DE" altLang="de-DE" sz="1400" dirty="0" smtClean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Format und Inhalt</a:t>
              </a:r>
              <a:endParaRPr lang="de-DE" altLang="de-DE" sz="1400" dirty="0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45" name="AutoShape 7">
              <a:extLst>
                <a:ext uri="{FF2B5EF4-FFF2-40B4-BE49-F238E27FC236}">
                  <a16:creationId xmlns="" xmlns:a16="http://schemas.microsoft.com/office/drawing/2014/main" id="{D313FD45-A042-4675-B84E-9E2B57CEA4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95812" y="796924"/>
              <a:ext cx="2145266" cy="288925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r>
                <a:rPr lang="de-DE" altLang="de-DE" sz="1400" dirty="0" smtClean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Vorbereitung</a:t>
              </a:r>
              <a:endParaRPr lang="de-DE" altLang="de-DE" sz="1400" dirty="0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46" name="AutoShape 8">
              <a:extLst>
                <a:ext uri="{FF2B5EF4-FFF2-40B4-BE49-F238E27FC236}">
                  <a16:creationId xmlns="" xmlns:a16="http://schemas.microsoft.com/office/drawing/2014/main" id="{5A938DFF-EB2C-4D5D-9887-AEA47CBD06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9087" y="787540"/>
              <a:ext cx="2073849" cy="288925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r>
                <a:rPr lang="de-DE" altLang="de-DE" sz="1400" dirty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Fazit</a:t>
              </a:r>
            </a:p>
          </p:txBody>
        </p:sp>
      </p:grpSp>
      <p:sp>
        <p:nvSpPr>
          <p:cNvPr id="2" name="Fußzeilenplatzhalter 1">
            <a:extLst>
              <a:ext uri="{FF2B5EF4-FFF2-40B4-BE49-F238E27FC236}">
                <a16:creationId xmlns="" xmlns:a16="http://schemas.microsoft.com/office/drawing/2014/main" id="{29D41181-B714-4BFF-B0B8-9E2EBA64FF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3253" y="6453336"/>
            <a:ext cx="2895600" cy="293688"/>
          </a:xfrm>
        </p:spPr>
        <p:txBody>
          <a:bodyPr/>
          <a:lstStyle/>
          <a:p>
            <a:pPr>
              <a:defRPr/>
            </a:pPr>
            <a:r>
              <a:rPr lang="de-DE" sz="1200" dirty="0"/>
              <a:t>ZPG VKM</a:t>
            </a:r>
          </a:p>
        </p:txBody>
      </p:sp>
      <p:grpSp>
        <p:nvGrpSpPr>
          <p:cNvPr id="98" name="Zeichenbereich 37909">
            <a:extLst>
              <a:ext uri="{FF2B5EF4-FFF2-40B4-BE49-F238E27FC236}">
                <a16:creationId xmlns="" xmlns:a16="http://schemas.microsoft.com/office/drawing/2014/main" id="{2B235B15-1CF0-4757-8145-BE8E8F361EB8}"/>
              </a:ext>
            </a:extLst>
          </p:cNvPr>
          <p:cNvGrpSpPr/>
          <p:nvPr/>
        </p:nvGrpSpPr>
        <p:grpSpPr>
          <a:xfrm>
            <a:off x="7605459" y="34826"/>
            <a:ext cx="1503045" cy="1377950"/>
            <a:chOff x="0" y="0"/>
            <a:chExt cx="1503045" cy="1377950"/>
          </a:xfrm>
        </p:grpSpPr>
        <p:sp>
          <p:nvSpPr>
            <p:cNvPr id="99" name="Rechteck 98">
              <a:extLst>
                <a:ext uri="{FF2B5EF4-FFF2-40B4-BE49-F238E27FC236}">
                  <a16:creationId xmlns="" xmlns:a16="http://schemas.microsoft.com/office/drawing/2014/main" id="{DECE1E5D-3AF6-4F05-8930-26B70857CD02}"/>
                </a:ext>
              </a:extLst>
            </p:cNvPr>
            <p:cNvSpPr/>
            <p:nvPr/>
          </p:nvSpPr>
          <p:spPr>
            <a:xfrm>
              <a:off x="0" y="0"/>
              <a:ext cx="1503045" cy="1377950"/>
            </a:xfrm>
            <a:prstGeom prst="rect">
              <a:avLst/>
            </a:prstGeom>
            <a:noFill/>
            <a:ln>
              <a:noFill/>
            </a:ln>
          </p:spPr>
        </p:sp>
        <p:sp>
          <p:nvSpPr>
            <p:cNvPr id="100" name="Rectangle 5">
              <a:extLst>
                <a:ext uri="{FF2B5EF4-FFF2-40B4-BE49-F238E27FC236}">
                  <a16:creationId xmlns="" xmlns:a16="http://schemas.microsoft.com/office/drawing/2014/main" id="{DF74CB8D-98C7-4540-9091-4C65BA8E95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750" y="245110"/>
              <a:ext cx="7810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M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1" name="Rectangle 6">
              <a:extLst>
                <a:ext uri="{FF2B5EF4-FFF2-40B4-BE49-F238E27FC236}">
                  <a16:creationId xmlns="" xmlns:a16="http://schemas.microsoft.com/office/drawing/2014/main" id="{F2F5C78D-2C0D-45BB-91FF-A276B7EF29A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080" y="245110"/>
              <a:ext cx="5397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A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2" name="Rectangle 7">
              <a:extLst>
                <a:ext uri="{FF2B5EF4-FFF2-40B4-BE49-F238E27FC236}">
                  <a16:creationId xmlns="" xmlns:a16="http://schemas.microsoft.com/office/drawing/2014/main" id="{71E36A0C-9DF4-40D1-B82E-9685FB3955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1520" y="245110"/>
              <a:ext cx="44450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 dirty="0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T</a:t>
              </a:r>
              <a:endParaRPr lang="de-DE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3" name="Rectangle 8">
              <a:extLst>
                <a:ext uri="{FF2B5EF4-FFF2-40B4-BE49-F238E27FC236}">
                  <a16:creationId xmlns="" xmlns:a16="http://schemas.microsoft.com/office/drawing/2014/main" id="{9F20C186-6F9C-46DA-8CC8-1B8BF3285E0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41070" y="245110"/>
              <a:ext cx="565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H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4" name="Rectangle 9">
              <a:extLst>
                <a:ext uri="{FF2B5EF4-FFF2-40B4-BE49-F238E27FC236}">
                  <a16:creationId xmlns="" xmlns:a16="http://schemas.microsoft.com/office/drawing/2014/main" id="{649943C9-3EB8-475E-B9C2-839C4A2EFF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9510" y="245110"/>
              <a:ext cx="438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E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5" name="Rectangle 10">
              <a:extLst>
                <a:ext uri="{FF2B5EF4-FFF2-40B4-BE49-F238E27FC236}">
                  <a16:creationId xmlns="" xmlns:a16="http://schemas.microsoft.com/office/drawing/2014/main" id="{80751030-AD63-40EA-A855-5477F3DADF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9085" y="441325"/>
              <a:ext cx="5397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A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6" name="Rectangle 11">
              <a:extLst>
                <a:ext uri="{FF2B5EF4-FFF2-40B4-BE49-F238E27FC236}">
                  <a16:creationId xmlns="" xmlns:a16="http://schemas.microsoft.com/office/drawing/2014/main" id="{A38DF3AC-F66F-49BE-A899-1D170BA66EC3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9629557">
              <a:off x="458261" y="555502"/>
              <a:ext cx="686435" cy="3441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>
              <a:spAutoFit/>
            </a:bodyPr>
            <a:lstStyle/>
            <a:p>
              <a:pPr algn="ctr">
                <a:lnSpc>
                  <a:spcPct val="107000"/>
                </a:lnSpc>
                <a:spcAft>
                  <a:spcPts val="0"/>
                </a:spcAft>
              </a:pPr>
              <a:r>
                <a:rPr lang="de-DE" sz="800" b="1">
                  <a:solidFill>
                    <a:srgbClr val="FF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Vertiefungskurs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ctr">
                <a:lnSpc>
                  <a:spcPct val="107000"/>
                </a:lnSpc>
                <a:spcAft>
                  <a:spcPts val="600"/>
                </a:spcAft>
              </a:pPr>
              <a:r>
                <a:rPr lang="de-DE" sz="800" b="1">
                  <a:solidFill>
                    <a:srgbClr val="FF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Mathematik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7" name="Rectangle 12">
              <a:extLst>
                <a:ext uri="{FF2B5EF4-FFF2-40B4-BE49-F238E27FC236}">
                  <a16:creationId xmlns="" xmlns:a16="http://schemas.microsoft.com/office/drawing/2014/main" id="{53582112-CE4C-4082-B9EE-9B4C64AA53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5065" y="441325"/>
              <a:ext cx="565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H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8" name="Rectangle 13">
              <a:extLst>
                <a:ext uri="{FF2B5EF4-FFF2-40B4-BE49-F238E27FC236}">
                  <a16:creationId xmlns="" xmlns:a16="http://schemas.microsoft.com/office/drawing/2014/main" id="{B7454DD3-B120-4787-9FA4-9AA1B6416B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3530" y="637540"/>
              <a:ext cx="44450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T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9" name="Rectangle 15">
              <a:extLst>
                <a:ext uri="{FF2B5EF4-FFF2-40B4-BE49-F238E27FC236}">
                  <a16:creationId xmlns="" xmlns:a16="http://schemas.microsoft.com/office/drawing/2014/main" id="{D34BA28E-AE50-4323-AE8D-07406AEA48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9510" y="637540"/>
              <a:ext cx="44450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T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0" name="Rectangle 16">
              <a:extLst>
                <a:ext uri="{FF2B5EF4-FFF2-40B4-BE49-F238E27FC236}">
                  <a16:creationId xmlns="" xmlns:a16="http://schemas.microsoft.com/office/drawing/2014/main" id="{CCCDDFC2-3667-4DDC-9F0D-C19EB64BFF8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9085" y="833755"/>
              <a:ext cx="565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H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1" name="Rectangle 18">
              <a:extLst>
                <a:ext uri="{FF2B5EF4-FFF2-40B4-BE49-F238E27FC236}">
                  <a16:creationId xmlns="" xmlns:a16="http://schemas.microsoft.com/office/drawing/2014/main" id="{822D7F20-31EE-42B1-8B01-65B250D860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5065" y="833755"/>
              <a:ext cx="5397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A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2" name="Rectangle 19">
              <a:extLst>
                <a:ext uri="{FF2B5EF4-FFF2-40B4-BE49-F238E27FC236}">
                  <a16:creationId xmlns="" xmlns:a16="http://schemas.microsoft.com/office/drawing/2014/main" id="{DF78CF29-0DA5-4AA4-B16E-B67B00B049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3530" y="1029970"/>
              <a:ext cx="438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E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3" name="Rectangle 20">
              <a:extLst>
                <a:ext uri="{FF2B5EF4-FFF2-40B4-BE49-F238E27FC236}">
                  <a16:creationId xmlns="" xmlns:a16="http://schemas.microsoft.com/office/drawing/2014/main" id="{61E7CEE8-BFF3-4F73-B712-0F5C41CB05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080" y="1029970"/>
              <a:ext cx="565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H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4" name="Rectangle 21">
              <a:extLst>
                <a:ext uri="{FF2B5EF4-FFF2-40B4-BE49-F238E27FC236}">
                  <a16:creationId xmlns="" xmlns:a16="http://schemas.microsoft.com/office/drawing/2014/main" id="{59BB60F4-8AE9-42BC-89EA-45D1D702DB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1520" y="1029970"/>
              <a:ext cx="44450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T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5" name="Rectangle 22">
              <a:extLst>
                <a:ext uri="{FF2B5EF4-FFF2-40B4-BE49-F238E27FC236}">
                  <a16:creationId xmlns="" xmlns:a16="http://schemas.microsoft.com/office/drawing/2014/main" id="{4C55D072-A1C9-4EBA-B370-0DD071618C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41070" y="1029970"/>
              <a:ext cx="5397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A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6" name="Rectangle 23">
              <a:extLst>
                <a:ext uri="{FF2B5EF4-FFF2-40B4-BE49-F238E27FC236}">
                  <a16:creationId xmlns="" xmlns:a16="http://schemas.microsoft.com/office/drawing/2014/main" id="{D20595A3-295B-4BF5-B739-971499CFA6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41730" y="1029970"/>
              <a:ext cx="7810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M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17" name="Line 24">
              <a:extLst>
                <a:ext uri="{FF2B5EF4-FFF2-40B4-BE49-F238E27FC236}">
                  <a16:creationId xmlns="" xmlns:a16="http://schemas.microsoft.com/office/drawing/2014/main" id="{F6567430-48B0-40BB-9BED-CF79B7F6F03C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588645"/>
              <a:ext cx="213995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18" name="Rectangle 25">
              <a:extLst>
                <a:ext uri="{FF2B5EF4-FFF2-40B4-BE49-F238E27FC236}">
                  <a16:creationId xmlns="" xmlns:a16="http://schemas.microsoft.com/office/drawing/2014/main" id="{0B8B792D-3735-4D54-A9EC-7ABE6E060D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588645"/>
              <a:ext cx="213995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19" name="Line 26">
              <a:extLst>
                <a:ext uri="{FF2B5EF4-FFF2-40B4-BE49-F238E27FC236}">
                  <a16:creationId xmlns="" xmlns:a16="http://schemas.microsoft.com/office/drawing/2014/main" id="{5010A837-2CCC-48CF-8E6A-C451027DF4B4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784860"/>
              <a:ext cx="213995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0" name="Rectangle 27">
              <a:extLst>
                <a:ext uri="{FF2B5EF4-FFF2-40B4-BE49-F238E27FC236}">
                  <a16:creationId xmlns="" xmlns:a16="http://schemas.microsoft.com/office/drawing/2014/main" id="{550596F2-6C6F-405E-ABE6-82FE8E87E7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784860"/>
              <a:ext cx="213995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21" name="Line 28">
              <a:extLst>
                <a:ext uri="{FF2B5EF4-FFF2-40B4-BE49-F238E27FC236}">
                  <a16:creationId xmlns="" xmlns:a16="http://schemas.microsoft.com/office/drawing/2014/main" id="{A3C5F3BC-5CE6-444F-A97C-E06BB2E6077F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641985" y="200660"/>
              <a:ext cx="0" cy="19621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2" name="Rectangle 29">
              <a:extLst>
                <a:ext uri="{FF2B5EF4-FFF2-40B4-BE49-F238E27FC236}">
                  <a16:creationId xmlns="" xmlns:a16="http://schemas.microsoft.com/office/drawing/2014/main" id="{700F2F7A-FB77-4F57-ADD9-F887638B99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1985" y="200660"/>
              <a:ext cx="4445" cy="19621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23" name="Line 30">
              <a:extLst>
                <a:ext uri="{FF2B5EF4-FFF2-40B4-BE49-F238E27FC236}">
                  <a16:creationId xmlns="" xmlns:a16="http://schemas.microsoft.com/office/drawing/2014/main" id="{A2F6C6AC-D44D-4E66-A15C-54F0E0D57BFE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856615" y="200660"/>
              <a:ext cx="0" cy="19621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4" name="Rectangle 31">
              <a:extLst>
                <a:ext uri="{FF2B5EF4-FFF2-40B4-BE49-F238E27FC236}">
                  <a16:creationId xmlns="" xmlns:a16="http://schemas.microsoft.com/office/drawing/2014/main" id="{23E29718-6FE2-4409-B6AA-691E1AB31D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56615" y="200660"/>
              <a:ext cx="4445" cy="19621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25" name="Line 32">
              <a:extLst>
                <a:ext uri="{FF2B5EF4-FFF2-40B4-BE49-F238E27FC236}">
                  <a16:creationId xmlns="" xmlns:a16="http://schemas.microsoft.com/office/drawing/2014/main" id="{D118B5A6-FD95-4848-9B15-2EFF35290922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3995" y="196215"/>
              <a:ext cx="0" cy="98552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6" name="Rectangle 33">
              <a:extLst>
                <a:ext uri="{FF2B5EF4-FFF2-40B4-BE49-F238E27FC236}">
                  <a16:creationId xmlns="" xmlns:a16="http://schemas.microsoft.com/office/drawing/2014/main" id="{C97696F2-DCCD-4ABA-94AD-0E5D537DC8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3995" y="196215"/>
              <a:ext cx="4445" cy="985520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27" name="Line 34">
              <a:extLst>
                <a:ext uri="{FF2B5EF4-FFF2-40B4-BE49-F238E27FC236}">
                  <a16:creationId xmlns="" xmlns:a16="http://schemas.microsoft.com/office/drawing/2014/main" id="{772F0B72-038D-44FF-BC7B-F0DE742B95C5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427990" y="200660"/>
              <a:ext cx="0" cy="98107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8" name="Rectangle 35">
              <a:extLst>
                <a:ext uri="{FF2B5EF4-FFF2-40B4-BE49-F238E27FC236}">
                  <a16:creationId xmlns="" xmlns:a16="http://schemas.microsoft.com/office/drawing/2014/main" id="{1949DEB2-CB56-4585-88A7-7FB5DB1B0D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7990" y="200660"/>
              <a:ext cx="4445" cy="98107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29" name="Line 36">
              <a:extLst>
                <a:ext uri="{FF2B5EF4-FFF2-40B4-BE49-F238E27FC236}">
                  <a16:creationId xmlns="" xmlns:a16="http://schemas.microsoft.com/office/drawing/2014/main" id="{9E4F219A-5C34-4F82-89D3-A60F3EDAD817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641985" y="985520"/>
              <a:ext cx="0" cy="19621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0" name="Rectangle 37">
              <a:extLst>
                <a:ext uri="{FF2B5EF4-FFF2-40B4-BE49-F238E27FC236}">
                  <a16:creationId xmlns="" xmlns:a16="http://schemas.microsoft.com/office/drawing/2014/main" id="{BF0ECF9D-D2C6-4AB5-8B94-3FA4269B00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1985" y="985520"/>
              <a:ext cx="4445" cy="19621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31" name="Line 38">
              <a:extLst>
                <a:ext uri="{FF2B5EF4-FFF2-40B4-BE49-F238E27FC236}">
                  <a16:creationId xmlns="" xmlns:a16="http://schemas.microsoft.com/office/drawing/2014/main" id="{36770A17-957D-4D70-B870-8E346FC75201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856615" y="985520"/>
              <a:ext cx="0" cy="19621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2" name="Rectangle 39">
              <a:extLst>
                <a:ext uri="{FF2B5EF4-FFF2-40B4-BE49-F238E27FC236}">
                  <a16:creationId xmlns="" xmlns:a16="http://schemas.microsoft.com/office/drawing/2014/main" id="{40F1DC48-C2A7-4E5D-B52E-DA8EC17112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56615" y="985520"/>
              <a:ext cx="4445" cy="19621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33" name="Line 40">
              <a:extLst>
                <a:ext uri="{FF2B5EF4-FFF2-40B4-BE49-F238E27FC236}">
                  <a16:creationId xmlns="" xmlns:a16="http://schemas.microsoft.com/office/drawing/2014/main" id="{5FAE3EE7-02B4-448E-8DEA-4067F61777F9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070610" y="200660"/>
              <a:ext cx="0" cy="98107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4" name="Rectangle 41">
              <a:extLst>
                <a:ext uri="{FF2B5EF4-FFF2-40B4-BE49-F238E27FC236}">
                  <a16:creationId xmlns="" xmlns:a16="http://schemas.microsoft.com/office/drawing/2014/main" id="{330CA885-F39F-4DE9-BC1E-95749E979A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0610" y="200660"/>
              <a:ext cx="4445" cy="98107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35" name="Line 42">
              <a:extLst>
                <a:ext uri="{FF2B5EF4-FFF2-40B4-BE49-F238E27FC236}">
                  <a16:creationId xmlns="" xmlns:a16="http://schemas.microsoft.com/office/drawing/2014/main" id="{70D7D9E7-4CEA-4202-A0B2-6942670802A1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284605" y="200660"/>
              <a:ext cx="0" cy="98107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6" name="Rectangle 43">
              <a:extLst>
                <a:ext uri="{FF2B5EF4-FFF2-40B4-BE49-F238E27FC236}">
                  <a16:creationId xmlns="" xmlns:a16="http://schemas.microsoft.com/office/drawing/2014/main" id="{75E0D489-C653-4086-8E21-96E67CC8FE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84605" y="200660"/>
              <a:ext cx="4445" cy="98107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37" name="Line 44">
              <a:extLst>
                <a:ext uri="{FF2B5EF4-FFF2-40B4-BE49-F238E27FC236}">
                  <a16:creationId xmlns="" xmlns:a16="http://schemas.microsoft.com/office/drawing/2014/main" id="{16735A5B-F4FC-4521-B833-5EA10C6DAD4A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196215"/>
              <a:ext cx="1070610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8" name="Rectangle 45">
              <a:extLst>
                <a:ext uri="{FF2B5EF4-FFF2-40B4-BE49-F238E27FC236}">
                  <a16:creationId xmlns="" xmlns:a16="http://schemas.microsoft.com/office/drawing/2014/main" id="{BFCC4AA8-5AED-4CD7-B144-F2CA1BB9BC8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196215"/>
              <a:ext cx="1070610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39" name="Line 46">
              <a:extLst>
                <a:ext uri="{FF2B5EF4-FFF2-40B4-BE49-F238E27FC236}">
                  <a16:creationId xmlns="" xmlns:a16="http://schemas.microsoft.com/office/drawing/2014/main" id="{44E0286D-6956-4CB2-90C1-5B32004AA12D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392430"/>
              <a:ext cx="1070610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0" name="Rectangle 47">
              <a:extLst>
                <a:ext uri="{FF2B5EF4-FFF2-40B4-BE49-F238E27FC236}">
                  <a16:creationId xmlns="" xmlns:a16="http://schemas.microsoft.com/office/drawing/2014/main" id="{8AFB95B6-3EA3-47C3-82A9-F86B69A0B0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392430"/>
              <a:ext cx="1070610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41" name="Line 48">
              <a:extLst>
                <a:ext uri="{FF2B5EF4-FFF2-40B4-BE49-F238E27FC236}">
                  <a16:creationId xmlns="" xmlns:a16="http://schemas.microsoft.com/office/drawing/2014/main" id="{7B805118-1BFD-49AE-B1FA-FEA5778203F3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075055" y="588645"/>
              <a:ext cx="213995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2" name="Rectangle 49">
              <a:extLst>
                <a:ext uri="{FF2B5EF4-FFF2-40B4-BE49-F238E27FC236}">
                  <a16:creationId xmlns="" xmlns:a16="http://schemas.microsoft.com/office/drawing/2014/main" id="{13430431-CCB4-47B2-931D-2F2F6A0E90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5055" y="588645"/>
              <a:ext cx="213995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43" name="Line 50">
              <a:extLst>
                <a:ext uri="{FF2B5EF4-FFF2-40B4-BE49-F238E27FC236}">
                  <a16:creationId xmlns="" xmlns:a16="http://schemas.microsoft.com/office/drawing/2014/main" id="{54BA3E18-E313-44D6-8A13-7A219BAB1392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075055" y="784860"/>
              <a:ext cx="213995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4" name="Rectangle 51">
              <a:extLst>
                <a:ext uri="{FF2B5EF4-FFF2-40B4-BE49-F238E27FC236}">
                  <a16:creationId xmlns="" xmlns:a16="http://schemas.microsoft.com/office/drawing/2014/main" id="{B3690790-041A-4D63-A50E-5B96A0EF48C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5055" y="784860"/>
              <a:ext cx="213995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45" name="Line 52">
              <a:extLst>
                <a:ext uri="{FF2B5EF4-FFF2-40B4-BE49-F238E27FC236}">
                  <a16:creationId xmlns="" xmlns:a16="http://schemas.microsoft.com/office/drawing/2014/main" id="{F94827C3-162A-47AA-81C1-5BEF7012B7F8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981075"/>
              <a:ext cx="1070610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6" name="Rectangle 53">
              <a:extLst>
                <a:ext uri="{FF2B5EF4-FFF2-40B4-BE49-F238E27FC236}">
                  <a16:creationId xmlns="" xmlns:a16="http://schemas.microsoft.com/office/drawing/2014/main" id="{8DDC8481-A2F0-4F30-8285-9882F34ACF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981075"/>
              <a:ext cx="1070610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47" name="Line 54">
              <a:extLst>
                <a:ext uri="{FF2B5EF4-FFF2-40B4-BE49-F238E27FC236}">
                  <a16:creationId xmlns="" xmlns:a16="http://schemas.microsoft.com/office/drawing/2014/main" id="{C16ED499-2D5F-406C-9156-929E91EEFF7F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1177290"/>
              <a:ext cx="1070610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8" name="Rectangle 55">
              <a:extLst>
                <a:ext uri="{FF2B5EF4-FFF2-40B4-BE49-F238E27FC236}">
                  <a16:creationId xmlns="" xmlns:a16="http://schemas.microsoft.com/office/drawing/2014/main" id="{B16D0A20-E78E-4A51-BD7B-59B68E2108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1177290"/>
              <a:ext cx="1070610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</p:grpSp>
      <p:sp>
        <p:nvSpPr>
          <p:cNvPr id="74" name="Rectangle 19">
            <a:extLst>
              <a:ext uri="{FF2B5EF4-FFF2-40B4-BE49-F238E27FC236}">
                <a16:creationId xmlns="" xmlns:a16="http://schemas.microsoft.com/office/drawing/2014/main" id="{AAD4D115-DDBC-40EE-B280-7FE4949911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8255" y="1429434"/>
            <a:ext cx="8482012" cy="4756921"/>
          </a:xfrm>
          <a:prstGeom prst="rect">
            <a:avLst/>
          </a:prstGeom>
          <a:solidFill>
            <a:schemeClr val="bg1"/>
          </a:solidFill>
          <a:ln w="9525">
            <a:solidFill>
              <a:srgbClr val="B2B2B2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t" anchorCtr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Aft>
                <a:spcPts val="1800"/>
              </a:spcAft>
            </a:pPr>
            <a:r>
              <a:rPr lang="de-DE" altLang="de-DE" sz="2800" b="1" dirty="0" smtClean="0">
                <a:sym typeface="Symbol" panose="05050102010706020507" pitchFamily="18" charset="2"/>
              </a:rPr>
              <a:t>Wichtige Hinweise</a:t>
            </a:r>
          </a:p>
          <a:p>
            <a:pPr marL="342900" indent="-342900" eaLnBrk="1" hangingPunct="1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de-DE" altLang="de-DE" sz="2400" dirty="0" smtClean="0">
                <a:sym typeface="Symbol" panose="05050102010706020507" pitchFamily="18" charset="2"/>
              </a:rPr>
              <a:t>Schule: 	Hälfte der Punkte = Note ausreichend	</a:t>
            </a:r>
            <a:br>
              <a:rPr lang="de-DE" altLang="de-DE" sz="2400" dirty="0" smtClean="0">
                <a:sym typeface="Symbol" panose="05050102010706020507" pitchFamily="18" charset="2"/>
              </a:rPr>
            </a:br>
            <a:r>
              <a:rPr lang="de-DE" altLang="de-DE" sz="2400" dirty="0" smtClean="0">
                <a:sym typeface="Symbol" panose="05050102010706020507" pitchFamily="18" charset="2"/>
              </a:rPr>
              <a:t>Uni:		17 von 28 Punkten ist schon sehr gut</a:t>
            </a:r>
            <a:br>
              <a:rPr lang="de-DE" altLang="de-DE" sz="2400" dirty="0" smtClean="0">
                <a:sym typeface="Symbol" panose="05050102010706020507" pitchFamily="18" charset="2"/>
              </a:rPr>
            </a:br>
            <a:r>
              <a:rPr lang="de-DE" altLang="de-DE" sz="2400" dirty="0" smtClean="0">
                <a:sym typeface="Symbol" panose="05050102010706020507" pitchFamily="18" charset="2"/>
              </a:rPr>
              <a:t> 		Durchschnitt liegt bei 13 Punkten</a:t>
            </a:r>
          </a:p>
          <a:p>
            <a:pPr marL="342900" indent="-342900" eaLnBrk="1" hangingPunct="1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de-DE" altLang="de-DE" sz="2400" dirty="0" smtClean="0">
                <a:sym typeface="Symbol" panose="05050102010706020507" pitchFamily="18" charset="2"/>
              </a:rPr>
              <a:t>Landesweiter Vergleich mit denjenigen ca. 1000 </a:t>
            </a:r>
            <a:r>
              <a:rPr lang="de-DE" altLang="de-DE" sz="2400" dirty="0" err="1" smtClean="0">
                <a:sym typeface="Symbol" panose="05050102010706020507" pitchFamily="18" charset="2"/>
              </a:rPr>
              <a:t>SuS</a:t>
            </a:r>
            <a:r>
              <a:rPr lang="de-DE" altLang="de-DE" sz="2400" dirty="0" smtClean="0">
                <a:sym typeface="Symbol" panose="05050102010706020507" pitchFamily="18" charset="2"/>
              </a:rPr>
              <a:t>, die</a:t>
            </a:r>
            <a:br>
              <a:rPr lang="de-DE" altLang="de-DE" sz="2400" dirty="0" smtClean="0">
                <a:sym typeface="Symbol" panose="05050102010706020507" pitchFamily="18" charset="2"/>
              </a:rPr>
            </a:br>
            <a:r>
              <a:rPr lang="de-DE" altLang="de-DE" sz="2400" dirty="0" smtClean="0">
                <a:sym typeface="Symbol" panose="05050102010706020507" pitchFamily="18" charset="2"/>
              </a:rPr>
              <a:t>den </a:t>
            </a:r>
            <a:r>
              <a:rPr lang="de-DE" altLang="de-DE" sz="2400" dirty="0" err="1" smtClean="0">
                <a:sym typeface="Symbol" panose="05050102010706020507" pitchFamily="18" charset="2"/>
              </a:rPr>
              <a:t>vkm</a:t>
            </a:r>
            <a:r>
              <a:rPr lang="de-DE" altLang="de-DE" sz="2400" dirty="0" smtClean="0">
                <a:sym typeface="Symbol" panose="05050102010706020507" pitchFamily="18" charset="2"/>
              </a:rPr>
              <a:t> gewählt </a:t>
            </a:r>
            <a:r>
              <a:rPr lang="de-DE" altLang="de-DE" sz="2400" i="1" dirty="0" smtClean="0">
                <a:sym typeface="Symbol" panose="05050102010706020507" pitchFamily="18" charset="2"/>
              </a:rPr>
              <a:t>und</a:t>
            </a:r>
            <a:r>
              <a:rPr lang="de-DE" altLang="de-DE" sz="2400" dirty="0" smtClean="0">
                <a:sym typeface="Symbol" panose="05050102010706020507" pitchFamily="18" charset="2"/>
              </a:rPr>
              <a:t> sich zur Klausur angemeldet haben!</a:t>
            </a:r>
          </a:p>
          <a:p>
            <a:pPr marL="342900" indent="-342900" eaLnBrk="1" hangingPunct="1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de-DE" altLang="de-DE" sz="2400" dirty="0" smtClean="0">
                <a:sym typeface="Symbol" panose="05050102010706020507" pitchFamily="18" charset="2"/>
              </a:rPr>
              <a:t>Mittelmäßiges Abschneiden bedeutet </a:t>
            </a:r>
            <a:r>
              <a:rPr lang="de-DE" altLang="de-DE" sz="2400" b="1" dirty="0" smtClean="0">
                <a:sym typeface="Symbol" panose="05050102010706020507" pitchFamily="18" charset="2"/>
              </a:rPr>
              <a:t>nicht</a:t>
            </a:r>
            <a:r>
              <a:rPr lang="de-DE" altLang="de-DE" sz="2400" dirty="0" smtClean="0">
                <a:sym typeface="Symbol" panose="05050102010706020507" pitchFamily="18" charset="2"/>
              </a:rPr>
              <a:t>, dass man </a:t>
            </a:r>
            <a:br>
              <a:rPr lang="de-DE" altLang="de-DE" sz="2400" dirty="0" smtClean="0">
                <a:sym typeface="Symbol" panose="05050102010706020507" pitchFamily="18" charset="2"/>
              </a:rPr>
            </a:br>
            <a:r>
              <a:rPr lang="de-DE" altLang="de-DE" sz="2400" dirty="0" smtClean="0">
                <a:sym typeface="Symbol" panose="05050102010706020507" pitchFamily="18" charset="2"/>
              </a:rPr>
              <a:t>sich kein MINT-Studienfach zutrauen kann</a:t>
            </a:r>
          </a:p>
          <a:p>
            <a:pPr marL="342900" indent="-342900" eaLnBrk="1" hangingPunct="1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de-DE" altLang="de-DE" sz="2400" dirty="0" smtClean="0">
                <a:sym typeface="Symbol" panose="05050102010706020507" pitchFamily="18" charset="2"/>
              </a:rPr>
              <a:t>Trotzdem: Nicht unvorbereitet hingehen!</a:t>
            </a:r>
          </a:p>
          <a:p>
            <a:pPr marL="342900" indent="-342900" eaLnBrk="1" hangingPunct="1">
              <a:spcAft>
                <a:spcPts val="1800"/>
              </a:spcAft>
              <a:buFont typeface="Arial" panose="020B0604020202020204" pitchFamily="34" charset="0"/>
              <a:buChar char="•"/>
            </a:pPr>
            <a:endParaRPr lang="de-DE" altLang="de-DE" sz="2400" dirty="0" smtClean="0">
              <a:sym typeface="Symbol" panose="05050102010706020507" pitchFamily="18" charset="2"/>
            </a:endParaRPr>
          </a:p>
          <a:p>
            <a:pPr marL="571500" indent="-571500" eaLnBrk="1" hangingPunct="1">
              <a:buFont typeface="Arial" panose="020B0604020202020204" pitchFamily="34" charset="0"/>
              <a:buChar char="•"/>
            </a:pPr>
            <a:endParaRPr lang="de-DE" altLang="de-DE" sz="2400" dirty="0">
              <a:sym typeface="Symbol" panose="05050102010706020507" pitchFamily="18" charset="2"/>
            </a:endParaRPr>
          </a:p>
          <a:p>
            <a:pPr marL="571500" indent="-571500" eaLnBrk="1" hangingPunct="1">
              <a:buFont typeface="Arial" panose="020B0604020202020204" pitchFamily="34" charset="0"/>
              <a:buChar char="•"/>
            </a:pPr>
            <a:endParaRPr lang="de-DE" altLang="de-DE" sz="2800" dirty="0">
              <a:sym typeface="Symbol" panose="05050102010706020507" pitchFamily="18" charset="2"/>
            </a:endParaRPr>
          </a:p>
          <a:p>
            <a:pPr marL="571500" indent="-571500" eaLnBrk="1" hangingPunct="1">
              <a:buFont typeface="Arial" panose="020B0604020202020204" pitchFamily="34" charset="0"/>
              <a:buChar char="•"/>
            </a:pPr>
            <a:endParaRPr lang="de-DE" altLang="de-DE" sz="2800" dirty="0"/>
          </a:p>
          <a:p>
            <a:pPr marL="571500" indent="-571500" eaLnBrk="1" hangingPunct="1">
              <a:buFont typeface="Arial" panose="020B0604020202020204" pitchFamily="34" charset="0"/>
              <a:buChar char="•"/>
            </a:pPr>
            <a:endParaRPr lang="de-DE" altLang="de-DE" sz="2800" dirty="0"/>
          </a:p>
        </p:txBody>
      </p:sp>
      <p:pic>
        <p:nvPicPr>
          <p:cNvPr id="3" name="Grafik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581" y="2348880"/>
            <a:ext cx="8857360" cy="3144118"/>
          </a:xfrm>
          <a:prstGeom prst="rect">
            <a:avLst/>
          </a:prstGeom>
          <a:effectLst>
            <a:glow rad="635000">
              <a:schemeClr val="accent1">
                <a:lumMod val="50000"/>
                <a:alpha val="74000"/>
              </a:schemeClr>
            </a:glow>
          </a:effectLst>
        </p:spPr>
      </p:pic>
      <p:pic>
        <p:nvPicPr>
          <p:cNvPr id="4" name="Grafik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9815" y="1440543"/>
            <a:ext cx="7532926" cy="4673488"/>
          </a:xfrm>
          <a:prstGeom prst="rect">
            <a:avLst/>
          </a:prstGeom>
          <a:effectLst>
            <a:glow rad="635000">
              <a:schemeClr val="accent1">
                <a:lumMod val="50000"/>
                <a:alpha val="64000"/>
              </a:schemeClr>
            </a:glow>
          </a:effectLst>
        </p:spPr>
      </p:pic>
    </p:spTree>
    <p:extLst>
      <p:ext uri="{BB962C8B-B14F-4D97-AF65-F5344CB8AC3E}">
        <p14:creationId xmlns:p14="http://schemas.microsoft.com/office/powerpoint/2010/main" val="5247610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19"/>
          <p:cNvSpPr>
            <a:spLocks noChangeArrowheads="1"/>
          </p:cNvSpPr>
          <p:nvPr/>
        </p:nvSpPr>
        <p:spPr bwMode="auto">
          <a:xfrm>
            <a:off x="348255" y="1506405"/>
            <a:ext cx="8482012" cy="4679950"/>
          </a:xfrm>
          <a:prstGeom prst="rect">
            <a:avLst/>
          </a:prstGeom>
          <a:solidFill>
            <a:schemeClr val="bg1"/>
          </a:solidFill>
          <a:ln w="9525">
            <a:solidFill>
              <a:srgbClr val="B2B2B2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endParaRPr lang="de-DE" altLang="de-DE" sz="3600" dirty="0"/>
          </a:p>
        </p:txBody>
      </p:sp>
      <p:sp>
        <p:nvSpPr>
          <p:cNvPr id="13" name="Freihandform 12"/>
          <p:cNvSpPr>
            <a:spLocks/>
          </p:cNvSpPr>
          <p:nvPr/>
        </p:nvSpPr>
        <p:spPr bwMode="auto">
          <a:xfrm>
            <a:off x="500063" y="6240463"/>
            <a:ext cx="4940300" cy="6254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37897" name="Freihandform 11"/>
          <p:cNvSpPr>
            <a:spLocks/>
          </p:cNvSpPr>
          <p:nvPr/>
        </p:nvSpPr>
        <p:spPr bwMode="auto">
          <a:xfrm>
            <a:off x="485775" y="6237288"/>
            <a:ext cx="3690938" cy="635000"/>
          </a:xfrm>
          <a:custGeom>
            <a:avLst/>
            <a:gdLst>
              <a:gd name="T0" fmla="*/ 0 w 5591"/>
              <a:gd name="T1" fmla="*/ 0 h 588"/>
              <a:gd name="T2" fmla="*/ 2147483647 w 5591"/>
              <a:gd name="T3" fmla="*/ 0 h 588"/>
              <a:gd name="T4" fmla="*/ 2147483647 w 5591"/>
              <a:gd name="T5" fmla="*/ 2147483647 h 588"/>
              <a:gd name="T6" fmla="*/ 2147483647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4" name="Rechtwinkliges Dreieck 13"/>
          <p:cNvSpPr>
            <a:spLocks/>
          </p:cNvSpPr>
          <p:nvPr/>
        </p:nvSpPr>
        <p:spPr bwMode="auto">
          <a:xfrm>
            <a:off x="-6042" y="6135724"/>
            <a:ext cx="3402314" cy="735944"/>
          </a:xfrm>
          <a:prstGeom prst="rtTriangle">
            <a:avLst/>
          </a:prstGeom>
          <a:blipFill>
            <a:blip r:embed="rId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Gerade Verbindung 14"/>
          <p:cNvCxnSpPr/>
          <p:nvPr/>
        </p:nvCxnSpPr>
        <p:spPr>
          <a:xfrm>
            <a:off x="-9237" y="6135626"/>
            <a:ext cx="3405509" cy="738069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904" name="Textfeld 16"/>
          <p:cNvSpPr txBox="1">
            <a:spLocks noChangeArrowheads="1"/>
          </p:cNvSpPr>
          <p:nvPr/>
        </p:nvSpPr>
        <p:spPr bwMode="auto">
          <a:xfrm>
            <a:off x="8272463" y="6453336"/>
            <a:ext cx="871537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e-DE" altLang="de-DE" sz="1100" dirty="0">
                <a:latin typeface="Calibri" pitchFamily="34" charset="0"/>
              </a:rPr>
              <a:t>Folie </a:t>
            </a:r>
            <a:fld id="{26E10547-7BC8-4F56-A0A2-DF954FED1CB5}" type="slidenum">
              <a:rPr lang="de-DE" altLang="de-DE" sz="1100">
                <a:latin typeface="Calibri" pitchFamily="34" charset="0"/>
              </a:rPr>
              <a:pPr eaLnBrk="1" hangingPunct="1"/>
              <a:t>5</a:t>
            </a:fld>
            <a:endParaRPr lang="de-DE" altLang="de-DE" sz="1100" dirty="0">
              <a:latin typeface="Calibri" pitchFamily="34" charset="0"/>
            </a:endParaRPr>
          </a:p>
        </p:txBody>
      </p:sp>
      <p:sp>
        <p:nvSpPr>
          <p:cNvPr id="37906" name="Rectangle 20"/>
          <p:cNvSpPr>
            <a:spLocks noChangeArrowheads="1"/>
          </p:cNvSpPr>
          <p:nvPr/>
        </p:nvSpPr>
        <p:spPr bwMode="auto">
          <a:xfrm>
            <a:off x="395288" y="31750"/>
            <a:ext cx="7272337" cy="620713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de-DE" altLang="de-DE" sz="2400" b="1" dirty="0" smtClean="0"/>
              <a:t>Die Zertifikatsklausur</a:t>
            </a:r>
            <a:endParaRPr lang="de-DE" altLang="de-DE" sz="2400" b="1" dirty="0"/>
          </a:p>
        </p:txBody>
      </p:sp>
      <p:sp>
        <p:nvSpPr>
          <p:cNvPr id="35" name="AutoShape 5">
            <a:extLst>
              <a:ext uri="{FF2B5EF4-FFF2-40B4-BE49-F238E27FC236}">
                <a16:creationId xmlns="" xmlns:a16="http://schemas.microsoft.com/office/drawing/2014/main" id="{B394BE1D-1CD4-4976-BE7F-087A8DFD4B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5381" y="769063"/>
            <a:ext cx="1593785" cy="274359"/>
          </a:xfrm>
          <a:prstGeom prst="roundRect">
            <a:avLst>
              <a:gd name="adj" fmla="val 50000"/>
            </a:avLst>
          </a:prstGeom>
          <a:solidFill>
            <a:schemeClr val="accent5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de-DE" altLang="de-DE" sz="1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Bildungsplan</a:t>
            </a:r>
          </a:p>
        </p:txBody>
      </p:sp>
      <p:sp>
        <p:nvSpPr>
          <p:cNvPr id="38" name="AutoShape 6">
            <a:extLst>
              <a:ext uri="{FF2B5EF4-FFF2-40B4-BE49-F238E27FC236}">
                <a16:creationId xmlns="" xmlns:a16="http://schemas.microsoft.com/office/drawing/2014/main" id="{4E8F223B-E8B8-44C4-B8D9-5698F89510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26361" y="769063"/>
            <a:ext cx="1593785" cy="274359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de-DE" altLang="de-DE" sz="1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Fachliches</a:t>
            </a:r>
            <a:endParaRPr lang="de-DE" altLang="de-DE" sz="12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9" name="AutoShape 7">
            <a:extLst>
              <a:ext uri="{FF2B5EF4-FFF2-40B4-BE49-F238E27FC236}">
                <a16:creationId xmlns="" xmlns:a16="http://schemas.microsoft.com/office/drawing/2014/main" id="{9F93761D-F573-49DD-B097-A71C66D6BE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77321" y="769063"/>
            <a:ext cx="1593786" cy="274359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de-DE" altLang="de-DE" sz="1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Unterricht</a:t>
            </a:r>
          </a:p>
        </p:txBody>
      </p:sp>
      <p:sp>
        <p:nvSpPr>
          <p:cNvPr id="40" name="AutoShape 8">
            <a:extLst>
              <a:ext uri="{FF2B5EF4-FFF2-40B4-BE49-F238E27FC236}">
                <a16:creationId xmlns="" xmlns:a16="http://schemas.microsoft.com/office/drawing/2014/main" id="{DE997A1E-035E-4490-937D-42B5E617BC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34901" y="760152"/>
            <a:ext cx="1593786" cy="274359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de-DE" altLang="de-DE" sz="1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Fazit</a:t>
            </a:r>
          </a:p>
        </p:txBody>
      </p:sp>
      <p:grpSp>
        <p:nvGrpSpPr>
          <p:cNvPr id="41" name="Gruppierung 11">
            <a:extLst>
              <a:ext uri="{FF2B5EF4-FFF2-40B4-BE49-F238E27FC236}">
                <a16:creationId xmlns="" xmlns:a16="http://schemas.microsoft.com/office/drawing/2014/main" id="{621AA820-0389-4634-B6AF-7C85A91B5539}"/>
              </a:ext>
            </a:extLst>
          </p:cNvPr>
          <p:cNvGrpSpPr/>
          <p:nvPr/>
        </p:nvGrpSpPr>
        <p:grpSpPr>
          <a:xfrm>
            <a:off x="399875" y="699720"/>
            <a:ext cx="7323098" cy="411539"/>
            <a:chOff x="363538" y="723900"/>
            <a:chExt cx="7272337" cy="433388"/>
          </a:xfrm>
        </p:grpSpPr>
        <p:sp>
          <p:nvSpPr>
            <p:cNvPr id="42" name="Rectangle 4">
              <a:extLst>
                <a:ext uri="{FF2B5EF4-FFF2-40B4-BE49-F238E27FC236}">
                  <a16:creationId xmlns="" xmlns:a16="http://schemas.microsoft.com/office/drawing/2014/main" id="{94793A5D-FD00-4387-9172-A8BD2A58598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3538" y="723900"/>
              <a:ext cx="7272337" cy="433388"/>
            </a:xfrm>
            <a:prstGeom prst="rect">
              <a:avLst/>
            </a:prstGeom>
            <a:gradFill rotWithShape="1">
              <a:gsLst>
                <a:gs pos="0">
                  <a:srgbClr val="2DA2BF"/>
                </a:gs>
                <a:gs pos="100000">
                  <a:schemeClr val="tx1"/>
                </a:gs>
              </a:gsLst>
              <a:lin ang="189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 sz="1350"/>
            </a:p>
          </p:txBody>
        </p:sp>
        <p:sp>
          <p:nvSpPr>
            <p:cNvPr id="43" name="AutoShape 5">
              <a:extLst>
                <a:ext uri="{FF2B5EF4-FFF2-40B4-BE49-F238E27FC236}">
                  <a16:creationId xmlns="" xmlns:a16="http://schemas.microsoft.com/office/drawing/2014/main" id="{EB12A30F-3336-456E-A62A-D219802F02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8313" y="796924"/>
              <a:ext cx="2107691" cy="288925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r>
                <a:rPr lang="de-DE" altLang="de-DE" sz="1400" dirty="0" smtClean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Format und Inhalt</a:t>
              </a:r>
              <a:endParaRPr lang="de-DE" altLang="de-DE" sz="1400" dirty="0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45" name="AutoShape 7">
              <a:extLst>
                <a:ext uri="{FF2B5EF4-FFF2-40B4-BE49-F238E27FC236}">
                  <a16:creationId xmlns="" xmlns:a16="http://schemas.microsoft.com/office/drawing/2014/main" id="{D313FD45-A042-4675-B84E-9E2B57CEA4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95812" y="796924"/>
              <a:ext cx="2145266" cy="288925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r>
                <a:rPr lang="de-DE" altLang="de-DE" sz="1400" dirty="0" smtClean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Vorbereitung</a:t>
              </a:r>
              <a:endParaRPr lang="de-DE" altLang="de-DE" sz="1400" dirty="0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46" name="AutoShape 8">
              <a:extLst>
                <a:ext uri="{FF2B5EF4-FFF2-40B4-BE49-F238E27FC236}">
                  <a16:creationId xmlns="" xmlns:a16="http://schemas.microsoft.com/office/drawing/2014/main" id="{5A938DFF-EB2C-4D5D-9887-AEA47CBD06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9087" y="787540"/>
              <a:ext cx="2073849" cy="288925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r>
                <a:rPr lang="de-DE" altLang="de-DE" sz="1400" dirty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Fazit</a:t>
              </a:r>
            </a:p>
          </p:txBody>
        </p:sp>
      </p:grpSp>
      <p:sp>
        <p:nvSpPr>
          <p:cNvPr id="2" name="Fußzeilenplatzhalter 1">
            <a:extLst>
              <a:ext uri="{FF2B5EF4-FFF2-40B4-BE49-F238E27FC236}">
                <a16:creationId xmlns="" xmlns:a16="http://schemas.microsoft.com/office/drawing/2014/main" id="{29D41181-B714-4BFF-B0B8-9E2EBA64FF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3253" y="6453336"/>
            <a:ext cx="2895600" cy="293688"/>
          </a:xfrm>
        </p:spPr>
        <p:txBody>
          <a:bodyPr/>
          <a:lstStyle/>
          <a:p>
            <a:pPr>
              <a:defRPr/>
            </a:pPr>
            <a:r>
              <a:rPr lang="de-DE" sz="1200" dirty="0"/>
              <a:t>ZPG VKM</a:t>
            </a:r>
          </a:p>
        </p:txBody>
      </p:sp>
      <p:grpSp>
        <p:nvGrpSpPr>
          <p:cNvPr id="98" name="Zeichenbereich 37909">
            <a:extLst>
              <a:ext uri="{FF2B5EF4-FFF2-40B4-BE49-F238E27FC236}">
                <a16:creationId xmlns="" xmlns:a16="http://schemas.microsoft.com/office/drawing/2014/main" id="{2B235B15-1CF0-4757-8145-BE8E8F361EB8}"/>
              </a:ext>
            </a:extLst>
          </p:cNvPr>
          <p:cNvGrpSpPr/>
          <p:nvPr/>
        </p:nvGrpSpPr>
        <p:grpSpPr>
          <a:xfrm>
            <a:off x="7605459" y="34826"/>
            <a:ext cx="1503045" cy="1377950"/>
            <a:chOff x="0" y="0"/>
            <a:chExt cx="1503045" cy="1377950"/>
          </a:xfrm>
        </p:grpSpPr>
        <p:sp>
          <p:nvSpPr>
            <p:cNvPr id="99" name="Rechteck 98">
              <a:extLst>
                <a:ext uri="{FF2B5EF4-FFF2-40B4-BE49-F238E27FC236}">
                  <a16:creationId xmlns="" xmlns:a16="http://schemas.microsoft.com/office/drawing/2014/main" id="{DECE1E5D-3AF6-4F05-8930-26B70857CD02}"/>
                </a:ext>
              </a:extLst>
            </p:cNvPr>
            <p:cNvSpPr/>
            <p:nvPr/>
          </p:nvSpPr>
          <p:spPr>
            <a:xfrm>
              <a:off x="0" y="0"/>
              <a:ext cx="1503045" cy="1377950"/>
            </a:xfrm>
            <a:prstGeom prst="rect">
              <a:avLst/>
            </a:prstGeom>
            <a:noFill/>
            <a:ln>
              <a:noFill/>
            </a:ln>
          </p:spPr>
        </p:sp>
        <p:sp>
          <p:nvSpPr>
            <p:cNvPr id="100" name="Rectangle 5">
              <a:extLst>
                <a:ext uri="{FF2B5EF4-FFF2-40B4-BE49-F238E27FC236}">
                  <a16:creationId xmlns="" xmlns:a16="http://schemas.microsoft.com/office/drawing/2014/main" id="{DF74CB8D-98C7-4540-9091-4C65BA8E95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750" y="245110"/>
              <a:ext cx="7810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M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1" name="Rectangle 6">
              <a:extLst>
                <a:ext uri="{FF2B5EF4-FFF2-40B4-BE49-F238E27FC236}">
                  <a16:creationId xmlns="" xmlns:a16="http://schemas.microsoft.com/office/drawing/2014/main" id="{F2F5C78D-2C0D-45BB-91FF-A276B7EF29A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080" y="245110"/>
              <a:ext cx="5397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A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2" name="Rectangle 7">
              <a:extLst>
                <a:ext uri="{FF2B5EF4-FFF2-40B4-BE49-F238E27FC236}">
                  <a16:creationId xmlns="" xmlns:a16="http://schemas.microsoft.com/office/drawing/2014/main" id="{71E36A0C-9DF4-40D1-B82E-9685FB3955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1520" y="245110"/>
              <a:ext cx="44450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 dirty="0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T</a:t>
              </a:r>
              <a:endParaRPr lang="de-DE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3" name="Rectangle 8">
              <a:extLst>
                <a:ext uri="{FF2B5EF4-FFF2-40B4-BE49-F238E27FC236}">
                  <a16:creationId xmlns="" xmlns:a16="http://schemas.microsoft.com/office/drawing/2014/main" id="{9F20C186-6F9C-46DA-8CC8-1B8BF3285E0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41070" y="245110"/>
              <a:ext cx="565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H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4" name="Rectangle 9">
              <a:extLst>
                <a:ext uri="{FF2B5EF4-FFF2-40B4-BE49-F238E27FC236}">
                  <a16:creationId xmlns="" xmlns:a16="http://schemas.microsoft.com/office/drawing/2014/main" id="{649943C9-3EB8-475E-B9C2-839C4A2EFF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9510" y="245110"/>
              <a:ext cx="438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E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5" name="Rectangle 10">
              <a:extLst>
                <a:ext uri="{FF2B5EF4-FFF2-40B4-BE49-F238E27FC236}">
                  <a16:creationId xmlns="" xmlns:a16="http://schemas.microsoft.com/office/drawing/2014/main" id="{80751030-AD63-40EA-A855-5477F3DADF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9085" y="441325"/>
              <a:ext cx="5397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A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6" name="Rectangle 11">
              <a:extLst>
                <a:ext uri="{FF2B5EF4-FFF2-40B4-BE49-F238E27FC236}">
                  <a16:creationId xmlns="" xmlns:a16="http://schemas.microsoft.com/office/drawing/2014/main" id="{A38DF3AC-F66F-49BE-A899-1D170BA66EC3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9629557">
              <a:off x="458261" y="555502"/>
              <a:ext cx="686435" cy="3441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>
              <a:spAutoFit/>
            </a:bodyPr>
            <a:lstStyle/>
            <a:p>
              <a:pPr algn="ctr">
                <a:lnSpc>
                  <a:spcPct val="107000"/>
                </a:lnSpc>
                <a:spcAft>
                  <a:spcPts val="0"/>
                </a:spcAft>
              </a:pPr>
              <a:r>
                <a:rPr lang="de-DE" sz="800" b="1">
                  <a:solidFill>
                    <a:srgbClr val="FF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Vertiefungskurs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ctr">
                <a:lnSpc>
                  <a:spcPct val="107000"/>
                </a:lnSpc>
                <a:spcAft>
                  <a:spcPts val="600"/>
                </a:spcAft>
              </a:pPr>
              <a:r>
                <a:rPr lang="de-DE" sz="800" b="1">
                  <a:solidFill>
                    <a:srgbClr val="FF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Mathematik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7" name="Rectangle 12">
              <a:extLst>
                <a:ext uri="{FF2B5EF4-FFF2-40B4-BE49-F238E27FC236}">
                  <a16:creationId xmlns="" xmlns:a16="http://schemas.microsoft.com/office/drawing/2014/main" id="{53582112-CE4C-4082-B9EE-9B4C64AA53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5065" y="441325"/>
              <a:ext cx="565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H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8" name="Rectangle 13">
              <a:extLst>
                <a:ext uri="{FF2B5EF4-FFF2-40B4-BE49-F238E27FC236}">
                  <a16:creationId xmlns="" xmlns:a16="http://schemas.microsoft.com/office/drawing/2014/main" id="{B7454DD3-B120-4787-9FA4-9AA1B6416B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3530" y="637540"/>
              <a:ext cx="44450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T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9" name="Rectangle 15">
              <a:extLst>
                <a:ext uri="{FF2B5EF4-FFF2-40B4-BE49-F238E27FC236}">
                  <a16:creationId xmlns="" xmlns:a16="http://schemas.microsoft.com/office/drawing/2014/main" id="{D34BA28E-AE50-4323-AE8D-07406AEA48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9510" y="637540"/>
              <a:ext cx="44450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T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0" name="Rectangle 16">
              <a:extLst>
                <a:ext uri="{FF2B5EF4-FFF2-40B4-BE49-F238E27FC236}">
                  <a16:creationId xmlns="" xmlns:a16="http://schemas.microsoft.com/office/drawing/2014/main" id="{CCCDDFC2-3667-4DDC-9F0D-C19EB64BFF8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9085" y="833755"/>
              <a:ext cx="565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H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1" name="Rectangle 18">
              <a:extLst>
                <a:ext uri="{FF2B5EF4-FFF2-40B4-BE49-F238E27FC236}">
                  <a16:creationId xmlns="" xmlns:a16="http://schemas.microsoft.com/office/drawing/2014/main" id="{822D7F20-31EE-42B1-8B01-65B250D860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5065" y="833755"/>
              <a:ext cx="5397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A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2" name="Rectangle 19">
              <a:extLst>
                <a:ext uri="{FF2B5EF4-FFF2-40B4-BE49-F238E27FC236}">
                  <a16:creationId xmlns="" xmlns:a16="http://schemas.microsoft.com/office/drawing/2014/main" id="{DF78CF29-0DA5-4AA4-B16E-B67B00B049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3530" y="1029970"/>
              <a:ext cx="438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E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3" name="Rectangle 20">
              <a:extLst>
                <a:ext uri="{FF2B5EF4-FFF2-40B4-BE49-F238E27FC236}">
                  <a16:creationId xmlns="" xmlns:a16="http://schemas.microsoft.com/office/drawing/2014/main" id="{61E7CEE8-BFF3-4F73-B712-0F5C41CB05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080" y="1029970"/>
              <a:ext cx="565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H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4" name="Rectangle 21">
              <a:extLst>
                <a:ext uri="{FF2B5EF4-FFF2-40B4-BE49-F238E27FC236}">
                  <a16:creationId xmlns="" xmlns:a16="http://schemas.microsoft.com/office/drawing/2014/main" id="{59BB60F4-8AE9-42BC-89EA-45D1D702DB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1520" y="1029970"/>
              <a:ext cx="44450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T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5" name="Rectangle 22">
              <a:extLst>
                <a:ext uri="{FF2B5EF4-FFF2-40B4-BE49-F238E27FC236}">
                  <a16:creationId xmlns="" xmlns:a16="http://schemas.microsoft.com/office/drawing/2014/main" id="{4C55D072-A1C9-4EBA-B370-0DD071618C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41070" y="1029970"/>
              <a:ext cx="5397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A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6" name="Rectangle 23">
              <a:extLst>
                <a:ext uri="{FF2B5EF4-FFF2-40B4-BE49-F238E27FC236}">
                  <a16:creationId xmlns="" xmlns:a16="http://schemas.microsoft.com/office/drawing/2014/main" id="{D20595A3-295B-4BF5-B739-971499CFA6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41730" y="1029970"/>
              <a:ext cx="7810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M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17" name="Line 24">
              <a:extLst>
                <a:ext uri="{FF2B5EF4-FFF2-40B4-BE49-F238E27FC236}">
                  <a16:creationId xmlns="" xmlns:a16="http://schemas.microsoft.com/office/drawing/2014/main" id="{F6567430-48B0-40BB-9BED-CF79B7F6F03C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588645"/>
              <a:ext cx="213995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18" name="Rectangle 25">
              <a:extLst>
                <a:ext uri="{FF2B5EF4-FFF2-40B4-BE49-F238E27FC236}">
                  <a16:creationId xmlns="" xmlns:a16="http://schemas.microsoft.com/office/drawing/2014/main" id="{0B8B792D-3735-4D54-A9EC-7ABE6E060D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588645"/>
              <a:ext cx="213995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19" name="Line 26">
              <a:extLst>
                <a:ext uri="{FF2B5EF4-FFF2-40B4-BE49-F238E27FC236}">
                  <a16:creationId xmlns="" xmlns:a16="http://schemas.microsoft.com/office/drawing/2014/main" id="{5010A837-2CCC-48CF-8E6A-C451027DF4B4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784860"/>
              <a:ext cx="213995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0" name="Rectangle 27">
              <a:extLst>
                <a:ext uri="{FF2B5EF4-FFF2-40B4-BE49-F238E27FC236}">
                  <a16:creationId xmlns="" xmlns:a16="http://schemas.microsoft.com/office/drawing/2014/main" id="{550596F2-6C6F-405E-ABE6-82FE8E87E7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784860"/>
              <a:ext cx="213995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21" name="Line 28">
              <a:extLst>
                <a:ext uri="{FF2B5EF4-FFF2-40B4-BE49-F238E27FC236}">
                  <a16:creationId xmlns="" xmlns:a16="http://schemas.microsoft.com/office/drawing/2014/main" id="{A3C5F3BC-5CE6-444F-A97C-E06BB2E6077F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641985" y="200660"/>
              <a:ext cx="0" cy="19621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2" name="Rectangle 29">
              <a:extLst>
                <a:ext uri="{FF2B5EF4-FFF2-40B4-BE49-F238E27FC236}">
                  <a16:creationId xmlns="" xmlns:a16="http://schemas.microsoft.com/office/drawing/2014/main" id="{700F2F7A-FB77-4F57-ADD9-F887638B99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1985" y="200660"/>
              <a:ext cx="4445" cy="19621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23" name="Line 30">
              <a:extLst>
                <a:ext uri="{FF2B5EF4-FFF2-40B4-BE49-F238E27FC236}">
                  <a16:creationId xmlns="" xmlns:a16="http://schemas.microsoft.com/office/drawing/2014/main" id="{A2F6C6AC-D44D-4E66-A15C-54F0E0D57BFE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856615" y="200660"/>
              <a:ext cx="0" cy="19621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4" name="Rectangle 31">
              <a:extLst>
                <a:ext uri="{FF2B5EF4-FFF2-40B4-BE49-F238E27FC236}">
                  <a16:creationId xmlns="" xmlns:a16="http://schemas.microsoft.com/office/drawing/2014/main" id="{23E29718-6FE2-4409-B6AA-691E1AB31D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56615" y="200660"/>
              <a:ext cx="4445" cy="19621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25" name="Line 32">
              <a:extLst>
                <a:ext uri="{FF2B5EF4-FFF2-40B4-BE49-F238E27FC236}">
                  <a16:creationId xmlns="" xmlns:a16="http://schemas.microsoft.com/office/drawing/2014/main" id="{D118B5A6-FD95-4848-9B15-2EFF35290922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3995" y="196215"/>
              <a:ext cx="0" cy="98552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6" name="Rectangle 33">
              <a:extLst>
                <a:ext uri="{FF2B5EF4-FFF2-40B4-BE49-F238E27FC236}">
                  <a16:creationId xmlns="" xmlns:a16="http://schemas.microsoft.com/office/drawing/2014/main" id="{C97696F2-DCCD-4ABA-94AD-0E5D537DC8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3995" y="196215"/>
              <a:ext cx="4445" cy="985520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27" name="Line 34">
              <a:extLst>
                <a:ext uri="{FF2B5EF4-FFF2-40B4-BE49-F238E27FC236}">
                  <a16:creationId xmlns="" xmlns:a16="http://schemas.microsoft.com/office/drawing/2014/main" id="{772F0B72-038D-44FF-BC7B-F0DE742B95C5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427990" y="200660"/>
              <a:ext cx="0" cy="98107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8" name="Rectangle 35">
              <a:extLst>
                <a:ext uri="{FF2B5EF4-FFF2-40B4-BE49-F238E27FC236}">
                  <a16:creationId xmlns="" xmlns:a16="http://schemas.microsoft.com/office/drawing/2014/main" id="{1949DEB2-CB56-4585-88A7-7FB5DB1B0D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7990" y="200660"/>
              <a:ext cx="4445" cy="98107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29" name="Line 36">
              <a:extLst>
                <a:ext uri="{FF2B5EF4-FFF2-40B4-BE49-F238E27FC236}">
                  <a16:creationId xmlns="" xmlns:a16="http://schemas.microsoft.com/office/drawing/2014/main" id="{9E4F219A-5C34-4F82-89D3-A60F3EDAD817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641985" y="985520"/>
              <a:ext cx="0" cy="19621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0" name="Rectangle 37">
              <a:extLst>
                <a:ext uri="{FF2B5EF4-FFF2-40B4-BE49-F238E27FC236}">
                  <a16:creationId xmlns="" xmlns:a16="http://schemas.microsoft.com/office/drawing/2014/main" id="{BF0ECF9D-D2C6-4AB5-8B94-3FA4269B00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1985" y="985520"/>
              <a:ext cx="4445" cy="19621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31" name="Line 38">
              <a:extLst>
                <a:ext uri="{FF2B5EF4-FFF2-40B4-BE49-F238E27FC236}">
                  <a16:creationId xmlns="" xmlns:a16="http://schemas.microsoft.com/office/drawing/2014/main" id="{36770A17-957D-4D70-B870-8E346FC75201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856615" y="985520"/>
              <a:ext cx="0" cy="19621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2" name="Rectangle 39">
              <a:extLst>
                <a:ext uri="{FF2B5EF4-FFF2-40B4-BE49-F238E27FC236}">
                  <a16:creationId xmlns="" xmlns:a16="http://schemas.microsoft.com/office/drawing/2014/main" id="{40F1DC48-C2A7-4E5D-B52E-DA8EC17112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56615" y="985520"/>
              <a:ext cx="4445" cy="19621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33" name="Line 40">
              <a:extLst>
                <a:ext uri="{FF2B5EF4-FFF2-40B4-BE49-F238E27FC236}">
                  <a16:creationId xmlns="" xmlns:a16="http://schemas.microsoft.com/office/drawing/2014/main" id="{5FAE3EE7-02B4-448E-8DEA-4067F61777F9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070610" y="200660"/>
              <a:ext cx="0" cy="98107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4" name="Rectangle 41">
              <a:extLst>
                <a:ext uri="{FF2B5EF4-FFF2-40B4-BE49-F238E27FC236}">
                  <a16:creationId xmlns="" xmlns:a16="http://schemas.microsoft.com/office/drawing/2014/main" id="{330CA885-F39F-4DE9-BC1E-95749E979A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0610" y="200660"/>
              <a:ext cx="4445" cy="98107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35" name="Line 42">
              <a:extLst>
                <a:ext uri="{FF2B5EF4-FFF2-40B4-BE49-F238E27FC236}">
                  <a16:creationId xmlns="" xmlns:a16="http://schemas.microsoft.com/office/drawing/2014/main" id="{70D7D9E7-4CEA-4202-A0B2-6942670802A1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284605" y="200660"/>
              <a:ext cx="0" cy="98107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6" name="Rectangle 43">
              <a:extLst>
                <a:ext uri="{FF2B5EF4-FFF2-40B4-BE49-F238E27FC236}">
                  <a16:creationId xmlns="" xmlns:a16="http://schemas.microsoft.com/office/drawing/2014/main" id="{75E0D489-C653-4086-8E21-96E67CC8FE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84605" y="200660"/>
              <a:ext cx="4445" cy="98107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37" name="Line 44">
              <a:extLst>
                <a:ext uri="{FF2B5EF4-FFF2-40B4-BE49-F238E27FC236}">
                  <a16:creationId xmlns="" xmlns:a16="http://schemas.microsoft.com/office/drawing/2014/main" id="{16735A5B-F4FC-4521-B833-5EA10C6DAD4A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196215"/>
              <a:ext cx="1070610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8" name="Rectangle 45">
              <a:extLst>
                <a:ext uri="{FF2B5EF4-FFF2-40B4-BE49-F238E27FC236}">
                  <a16:creationId xmlns="" xmlns:a16="http://schemas.microsoft.com/office/drawing/2014/main" id="{BFCC4AA8-5AED-4CD7-B144-F2CA1BB9BC8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196215"/>
              <a:ext cx="1070610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39" name="Line 46">
              <a:extLst>
                <a:ext uri="{FF2B5EF4-FFF2-40B4-BE49-F238E27FC236}">
                  <a16:creationId xmlns="" xmlns:a16="http://schemas.microsoft.com/office/drawing/2014/main" id="{44E0286D-6956-4CB2-90C1-5B32004AA12D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392430"/>
              <a:ext cx="1070610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0" name="Rectangle 47">
              <a:extLst>
                <a:ext uri="{FF2B5EF4-FFF2-40B4-BE49-F238E27FC236}">
                  <a16:creationId xmlns="" xmlns:a16="http://schemas.microsoft.com/office/drawing/2014/main" id="{8AFB95B6-3EA3-47C3-82A9-F86B69A0B0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392430"/>
              <a:ext cx="1070610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41" name="Line 48">
              <a:extLst>
                <a:ext uri="{FF2B5EF4-FFF2-40B4-BE49-F238E27FC236}">
                  <a16:creationId xmlns="" xmlns:a16="http://schemas.microsoft.com/office/drawing/2014/main" id="{7B805118-1BFD-49AE-B1FA-FEA5778203F3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075055" y="588645"/>
              <a:ext cx="213995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2" name="Rectangle 49">
              <a:extLst>
                <a:ext uri="{FF2B5EF4-FFF2-40B4-BE49-F238E27FC236}">
                  <a16:creationId xmlns="" xmlns:a16="http://schemas.microsoft.com/office/drawing/2014/main" id="{13430431-CCB4-47B2-931D-2F2F6A0E90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5055" y="588645"/>
              <a:ext cx="213995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43" name="Line 50">
              <a:extLst>
                <a:ext uri="{FF2B5EF4-FFF2-40B4-BE49-F238E27FC236}">
                  <a16:creationId xmlns="" xmlns:a16="http://schemas.microsoft.com/office/drawing/2014/main" id="{54BA3E18-E313-44D6-8A13-7A219BAB1392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075055" y="784860"/>
              <a:ext cx="213995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4" name="Rectangle 51">
              <a:extLst>
                <a:ext uri="{FF2B5EF4-FFF2-40B4-BE49-F238E27FC236}">
                  <a16:creationId xmlns="" xmlns:a16="http://schemas.microsoft.com/office/drawing/2014/main" id="{B3690790-041A-4D63-A50E-5B96A0EF48C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5055" y="784860"/>
              <a:ext cx="213995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45" name="Line 52">
              <a:extLst>
                <a:ext uri="{FF2B5EF4-FFF2-40B4-BE49-F238E27FC236}">
                  <a16:creationId xmlns="" xmlns:a16="http://schemas.microsoft.com/office/drawing/2014/main" id="{F94827C3-162A-47AA-81C1-5BEF7012B7F8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981075"/>
              <a:ext cx="1070610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6" name="Rectangle 53">
              <a:extLst>
                <a:ext uri="{FF2B5EF4-FFF2-40B4-BE49-F238E27FC236}">
                  <a16:creationId xmlns="" xmlns:a16="http://schemas.microsoft.com/office/drawing/2014/main" id="{8DDC8481-A2F0-4F30-8285-9882F34ACF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981075"/>
              <a:ext cx="1070610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47" name="Line 54">
              <a:extLst>
                <a:ext uri="{FF2B5EF4-FFF2-40B4-BE49-F238E27FC236}">
                  <a16:creationId xmlns="" xmlns:a16="http://schemas.microsoft.com/office/drawing/2014/main" id="{C16ED499-2D5F-406C-9156-929E91EEFF7F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1177290"/>
              <a:ext cx="1070610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8" name="Rectangle 55">
              <a:extLst>
                <a:ext uri="{FF2B5EF4-FFF2-40B4-BE49-F238E27FC236}">
                  <a16:creationId xmlns="" xmlns:a16="http://schemas.microsoft.com/office/drawing/2014/main" id="{B16D0A20-E78E-4A51-BD7B-59B68E2108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1177290"/>
              <a:ext cx="1070610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</p:grpSp>
      <p:sp>
        <p:nvSpPr>
          <p:cNvPr id="74" name="Rectangle 19">
            <a:extLst>
              <a:ext uri="{FF2B5EF4-FFF2-40B4-BE49-F238E27FC236}">
                <a16:creationId xmlns="" xmlns:a16="http://schemas.microsoft.com/office/drawing/2014/main" id="{AAD4D115-DDBC-40EE-B280-7FE4949911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8460" y="1429434"/>
            <a:ext cx="8482012" cy="4756921"/>
          </a:xfrm>
          <a:prstGeom prst="rect">
            <a:avLst/>
          </a:prstGeom>
          <a:solidFill>
            <a:schemeClr val="bg1"/>
          </a:solidFill>
          <a:ln w="9525">
            <a:solidFill>
              <a:srgbClr val="B2B2B2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t" anchorCtr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Aft>
                <a:spcPts val="1800"/>
              </a:spcAft>
            </a:pPr>
            <a:r>
              <a:rPr lang="de-DE" altLang="de-DE" sz="2800" b="1" dirty="0" smtClean="0">
                <a:sym typeface="Symbol" panose="05050102010706020507" pitchFamily="18" charset="2"/>
              </a:rPr>
              <a:t>Arbeitsauftrag: 		</a:t>
            </a:r>
          </a:p>
          <a:p>
            <a:pPr marL="342900" indent="-342900" eaLnBrk="1" hangingPunct="1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de-DE" altLang="de-DE" sz="2400" dirty="0" smtClean="0">
                <a:sym typeface="Symbol" panose="05050102010706020507" pitchFamily="18" charset="2"/>
              </a:rPr>
              <a:t>Verschaffen Sie sich einen Überblick über die Klausur 2015</a:t>
            </a:r>
          </a:p>
          <a:p>
            <a:pPr marL="1085850" lvl="1" indent="-342900" eaLnBrk="1" hangingPunct="1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de-DE" altLang="de-DE" sz="2000" dirty="0" smtClean="0">
                <a:sym typeface="Symbol" panose="05050102010706020507" pitchFamily="18" charset="2"/>
              </a:rPr>
              <a:t>Was ist „typisch“ Uni-Klausur?</a:t>
            </a:r>
            <a:endParaRPr lang="de-DE" altLang="de-DE" sz="2000" dirty="0">
              <a:sym typeface="Symbol" panose="05050102010706020507" pitchFamily="18" charset="2"/>
            </a:endParaRPr>
          </a:p>
          <a:p>
            <a:pPr marL="1085850" lvl="1" indent="-342900" eaLnBrk="1" hangingPunct="1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de-DE" altLang="de-DE" sz="2000" dirty="0" smtClean="0">
                <a:sym typeface="Symbol" panose="05050102010706020507" pitchFamily="18" charset="2"/>
              </a:rPr>
              <a:t>Was ist leicht? Was fällt den </a:t>
            </a:r>
            <a:r>
              <a:rPr lang="de-DE" altLang="de-DE" sz="2000" dirty="0" err="1" smtClean="0">
                <a:sym typeface="Symbol" panose="05050102010706020507" pitchFamily="18" charset="2"/>
              </a:rPr>
              <a:t>SuS</a:t>
            </a:r>
            <a:r>
              <a:rPr lang="de-DE" altLang="de-DE" sz="2000" dirty="0" smtClean="0">
                <a:sym typeface="Symbol" panose="05050102010706020507" pitchFamily="18" charset="2"/>
              </a:rPr>
              <a:t> schwer?</a:t>
            </a:r>
          </a:p>
          <a:p>
            <a:pPr marL="342900" indent="-342900" eaLnBrk="1" hangingPunct="1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de-DE" altLang="de-DE" sz="2400" dirty="0" smtClean="0"/>
              <a:t>Notieren Sie, wie </a:t>
            </a:r>
            <a:r>
              <a:rPr lang="de-DE" altLang="de-DE" sz="2400" dirty="0" err="1" smtClean="0"/>
              <a:t>SuS</a:t>
            </a:r>
            <a:r>
              <a:rPr lang="de-DE" altLang="de-DE" sz="2400" dirty="0" smtClean="0"/>
              <a:t> an die Aufgabe 2 zu Folgen </a:t>
            </a:r>
            <a:br>
              <a:rPr lang="de-DE" altLang="de-DE" sz="2400" dirty="0" smtClean="0"/>
            </a:br>
            <a:r>
              <a:rPr lang="de-DE" altLang="de-DE" sz="2400" dirty="0" smtClean="0"/>
              <a:t>herangehen könnten.</a:t>
            </a:r>
          </a:p>
          <a:p>
            <a:pPr eaLnBrk="1" hangingPunct="1">
              <a:spcAft>
                <a:spcPts val="1800"/>
              </a:spcAft>
            </a:pPr>
            <a:r>
              <a:rPr lang="de-DE" altLang="de-DE" sz="2400" b="1" dirty="0" smtClean="0"/>
              <a:t>Gruppeneinteilung: </a:t>
            </a:r>
            <a:r>
              <a:rPr lang="de-DE" altLang="de-DE" sz="2400" dirty="0" smtClean="0"/>
              <a:t>3-4 Personen, mind. 1 „alter Hase“</a:t>
            </a:r>
          </a:p>
          <a:p>
            <a:pPr eaLnBrk="1" hangingPunct="1">
              <a:spcAft>
                <a:spcPts val="1800"/>
              </a:spcAft>
            </a:pPr>
            <a:r>
              <a:rPr lang="de-DE" altLang="de-DE" sz="2400" b="1" dirty="0" smtClean="0"/>
              <a:t>Zeit: 			</a:t>
            </a:r>
            <a:r>
              <a:rPr lang="de-DE" altLang="de-DE" sz="2400" dirty="0" smtClean="0"/>
              <a:t>20 Minuten</a:t>
            </a:r>
          </a:p>
          <a:p>
            <a:pPr eaLnBrk="1" hangingPunct="1">
              <a:spcAft>
                <a:spcPts val="1800"/>
              </a:spcAft>
            </a:pPr>
            <a:r>
              <a:rPr lang="de-DE" altLang="de-DE" sz="2400" b="1" dirty="0" smtClean="0"/>
              <a:t>Anschließend: 	</a:t>
            </a:r>
            <a:r>
              <a:rPr lang="de-DE" altLang="de-DE" sz="2400" dirty="0" smtClean="0"/>
              <a:t>Diskussion (keine Präsentation!)</a:t>
            </a:r>
            <a:endParaRPr lang="de-DE" altLang="de-DE" sz="2400" b="1" dirty="0"/>
          </a:p>
          <a:p>
            <a:pPr marL="342900" indent="-342900" eaLnBrk="1" hangingPunct="1">
              <a:spcAft>
                <a:spcPts val="1800"/>
              </a:spcAft>
              <a:buFont typeface="Arial" panose="020B0604020202020204" pitchFamily="34" charset="0"/>
              <a:buChar char="•"/>
            </a:pPr>
            <a:endParaRPr lang="de-DE" altLang="de-DE" b="1" dirty="0" smtClean="0">
              <a:sym typeface="Symbol" panose="05050102010706020507" pitchFamily="18" charset="2"/>
            </a:endParaRPr>
          </a:p>
          <a:p>
            <a:pPr marL="571500" indent="-571500" eaLnBrk="1" hangingPunct="1">
              <a:buFont typeface="Arial" panose="020B0604020202020204" pitchFamily="34" charset="0"/>
              <a:buChar char="•"/>
            </a:pPr>
            <a:endParaRPr lang="de-DE" altLang="de-DE" sz="2800" dirty="0"/>
          </a:p>
        </p:txBody>
      </p:sp>
    </p:spTree>
    <p:extLst>
      <p:ext uri="{BB962C8B-B14F-4D97-AF65-F5344CB8AC3E}">
        <p14:creationId xmlns:p14="http://schemas.microsoft.com/office/powerpoint/2010/main" val="34119625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19"/>
          <p:cNvSpPr>
            <a:spLocks noChangeArrowheads="1"/>
          </p:cNvSpPr>
          <p:nvPr/>
        </p:nvSpPr>
        <p:spPr bwMode="auto">
          <a:xfrm>
            <a:off x="348255" y="1506405"/>
            <a:ext cx="8482012" cy="4679950"/>
          </a:xfrm>
          <a:prstGeom prst="rect">
            <a:avLst/>
          </a:prstGeom>
          <a:solidFill>
            <a:schemeClr val="bg1"/>
          </a:solidFill>
          <a:ln w="9525">
            <a:solidFill>
              <a:srgbClr val="B2B2B2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endParaRPr lang="de-DE" altLang="de-DE" sz="3600" dirty="0"/>
          </a:p>
        </p:txBody>
      </p:sp>
      <p:sp>
        <p:nvSpPr>
          <p:cNvPr id="13" name="Freihandform 12"/>
          <p:cNvSpPr>
            <a:spLocks/>
          </p:cNvSpPr>
          <p:nvPr/>
        </p:nvSpPr>
        <p:spPr bwMode="auto">
          <a:xfrm>
            <a:off x="500063" y="6240463"/>
            <a:ext cx="4940300" cy="6254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37897" name="Freihandform 11"/>
          <p:cNvSpPr>
            <a:spLocks/>
          </p:cNvSpPr>
          <p:nvPr/>
        </p:nvSpPr>
        <p:spPr bwMode="auto">
          <a:xfrm>
            <a:off x="485775" y="6237288"/>
            <a:ext cx="3690938" cy="635000"/>
          </a:xfrm>
          <a:custGeom>
            <a:avLst/>
            <a:gdLst>
              <a:gd name="T0" fmla="*/ 0 w 5591"/>
              <a:gd name="T1" fmla="*/ 0 h 588"/>
              <a:gd name="T2" fmla="*/ 2147483647 w 5591"/>
              <a:gd name="T3" fmla="*/ 0 h 588"/>
              <a:gd name="T4" fmla="*/ 2147483647 w 5591"/>
              <a:gd name="T5" fmla="*/ 2147483647 h 588"/>
              <a:gd name="T6" fmla="*/ 2147483647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4" name="Rechtwinkliges Dreieck 13"/>
          <p:cNvSpPr>
            <a:spLocks/>
          </p:cNvSpPr>
          <p:nvPr/>
        </p:nvSpPr>
        <p:spPr bwMode="auto">
          <a:xfrm>
            <a:off x="-6042" y="6135724"/>
            <a:ext cx="3402314" cy="735944"/>
          </a:xfrm>
          <a:prstGeom prst="rtTriangle">
            <a:avLst/>
          </a:prstGeom>
          <a:blipFill>
            <a:blip r:embed="rId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Gerade Verbindung 14"/>
          <p:cNvCxnSpPr/>
          <p:nvPr/>
        </p:nvCxnSpPr>
        <p:spPr>
          <a:xfrm>
            <a:off x="-9237" y="6135626"/>
            <a:ext cx="3405509" cy="738069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904" name="Textfeld 16"/>
          <p:cNvSpPr txBox="1">
            <a:spLocks noChangeArrowheads="1"/>
          </p:cNvSpPr>
          <p:nvPr/>
        </p:nvSpPr>
        <p:spPr bwMode="auto">
          <a:xfrm>
            <a:off x="8272463" y="6453336"/>
            <a:ext cx="871537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e-DE" altLang="de-DE" sz="1100" dirty="0">
                <a:latin typeface="Calibri" pitchFamily="34" charset="0"/>
              </a:rPr>
              <a:t>Folie </a:t>
            </a:r>
            <a:fld id="{26E10547-7BC8-4F56-A0A2-DF954FED1CB5}" type="slidenum">
              <a:rPr lang="de-DE" altLang="de-DE" sz="1100">
                <a:latin typeface="Calibri" pitchFamily="34" charset="0"/>
              </a:rPr>
              <a:pPr eaLnBrk="1" hangingPunct="1"/>
              <a:t>6</a:t>
            </a:fld>
            <a:endParaRPr lang="de-DE" altLang="de-DE" sz="1100" dirty="0">
              <a:latin typeface="Calibri" pitchFamily="34" charset="0"/>
            </a:endParaRPr>
          </a:p>
        </p:txBody>
      </p:sp>
      <p:sp>
        <p:nvSpPr>
          <p:cNvPr id="37906" name="Rectangle 20"/>
          <p:cNvSpPr>
            <a:spLocks noChangeArrowheads="1"/>
          </p:cNvSpPr>
          <p:nvPr/>
        </p:nvSpPr>
        <p:spPr bwMode="auto">
          <a:xfrm>
            <a:off x="395288" y="31750"/>
            <a:ext cx="7272337" cy="620713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de-DE" altLang="de-DE" sz="2400" b="1" dirty="0" smtClean="0"/>
              <a:t>Die Zertifikatsklausur</a:t>
            </a:r>
            <a:endParaRPr lang="de-DE" altLang="de-DE" sz="2400" b="1" dirty="0"/>
          </a:p>
        </p:txBody>
      </p:sp>
      <p:sp>
        <p:nvSpPr>
          <p:cNvPr id="35" name="AutoShape 5">
            <a:extLst>
              <a:ext uri="{FF2B5EF4-FFF2-40B4-BE49-F238E27FC236}">
                <a16:creationId xmlns="" xmlns:a16="http://schemas.microsoft.com/office/drawing/2014/main" id="{B394BE1D-1CD4-4976-BE7F-087A8DFD4B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5381" y="769063"/>
            <a:ext cx="1593785" cy="274359"/>
          </a:xfrm>
          <a:prstGeom prst="roundRect">
            <a:avLst>
              <a:gd name="adj" fmla="val 50000"/>
            </a:avLst>
          </a:prstGeom>
          <a:solidFill>
            <a:schemeClr val="accent5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de-DE" altLang="de-DE" sz="1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Bildungsplan</a:t>
            </a:r>
          </a:p>
        </p:txBody>
      </p:sp>
      <p:sp>
        <p:nvSpPr>
          <p:cNvPr id="38" name="AutoShape 6">
            <a:extLst>
              <a:ext uri="{FF2B5EF4-FFF2-40B4-BE49-F238E27FC236}">
                <a16:creationId xmlns="" xmlns:a16="http://schemas.microsoft.com/office/drawing/2014/main" id="{4E8F223B-E8B8-44C4-B8D9-5698F89510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26361" y="769063"/>
            <a:ext cx="1593785" cy="274359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de-DE" altLang="de-DE" sz="1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Fachliches</a:t>
            </a:r>
            <a:endParaRPr lang="de-DE" altLang="de-DE" sz="12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9" name="AutoShape 7">
            <a:extLst>
              <a:ext uri="{FF2B5EF4-FFF2-40B4-BE49-F238E27FC236}">
                <a16:creationId xmlns="" xmlns:a16="http://schemas.microsoft.com/office/drawing/2014/main" id="{9F93761D-F573-49DD-B097-A71C66D6BE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77321" y="769063"/>
            <a:ext cx="1593786" cy="274359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de-DE" altLang="de-DE" sz="1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Unterricht</a:t>
            </a:r>
          </a:p>
        </p:txBody>
      </p:sp>
      <p:sp>
        <p:nvSpPr>
          <p:cNvPr id="40" name="AutoShape 8">
            <a:extLst>
              <a:ext uri="{FF2B5EF4-FFF2-40B4-BE49-F238E27FC236}">
                <a16:creationId xmlns="" xmlns:a16="http://schemas.microsoft.com/office/drawing/2014/main" id="{DE997A1E-035E-4490-937D-42B5E617BC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34901" y="760152"/>
            <a:ext cx="1593786" cy="274359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de-DE" altLang="de-DE" sz="1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Fazit</a:t>
            </a:r>
          </a:p>
        </p:txBody>
      </p:sp>
      <p:grpSp>
        <p:nvGrpSpPr>
          <p:cNvPr id="41" name="Gruppierung 11">
            <a:extLst>
              <a:ext uri="{FF2B5EF4-FFF2-40B4-BE49-F238E27FC236}">
                <a16:creationId xmlns="" xmlns:a16="http://schemas.microsoft.com/office/drawing/2014/main" id="{621AA820-0389-4634-B6AF-7C85A91B5539}"/>
              </a:ext>
            </a:extLst>
          </p:cNvPr>
          <p:cNvGrpSpPr/>
          <p:nvPr/>
        </p:nvGrpSpPr>
        <p:grpSpPr>
          <a:xfrm>
            <a:off x="399875" y="699720"/>
            <a:ext cx="7323098" cy="411539"/>
            <a:chOff x="363538" y="723900"/>
            <a:chExt cx="7272337" cy="433388"/>
          </a:xfrm>
        </p:grpSpPr>
        <p:sp>
          <p:nvSpPr>
            <p:cNvPr id="42" name="Rectangle 4">
              <a:extLst>
                <a:ext uri="{FF2B5EF4-FFF2-40B4-BE49-F238E27FC236}">
                  <a16:creationId xmlns="" xmlns:a16="http://schemas.microsoft.com/office/drawing/2014/main" id="{94793A5D-FD00-4387-9172-A8BD2A58598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3538" y="723900"/>
              <a:ext cx="7272337" cy="433388"/>
            </a:xfrm>
            <a:prstGeom prst="rect">
              <a:avLst/>
            </a:prstGeom>
            <a:gradFill rotWithShape="1">
              <a:gsLst>
                <a:gs pos="0">
                  <a:srgbClr val="2DA2BF"/>
                </a:gs>
                <a:gs pos="100000">
                  <a:schemeClr val="tx1"/>
                </a:gs>
              </a:gsLst>
              <a:lin ang="189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 sz="1350"/>
            </a:p>
          </p:txBody>
        </p:sp>
        <p:sp>
          <p:nvSpPr>
            <p:cNvPr id="43" name="AutoShape 5">
              <a:extLst>
                <a:ext uri="{FF2B5EF4-FFF2-40B4-BE49-F238E27FC236}">
                  <a16:creationId xmlns="" xmlns:a16="http://schemas.microsoft.com/office/drawing/2014/main" id="{EB12A30F-3336-456E-A62A-D219802F02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8313" y="796924"/>
              <a:ext cx="2107691" cy="288925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r>
                <a:rPr lang="de-DE" altLang="de-DE" sz="1400" dirty="0" smtClean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Format und Inhalt</a:t>
              </a:r>
              <a:endParaRPr lang="de-DE" altLang="de-DE" sz="1400" dirty="0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45" name="AutoShape 7">
              <a:extLst>
                <a:ext uri="{FF2B5EF4-FFF2-40B4-BE49-F238E27FC236}">
                  <a16:creationId xmlns="" xmlns:a16="http://schemas.microsoft.com/office/drawing/2014/main" id="{D313FD45-A042-4675-B84E-9E2B57CEA4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95812" y="796924"/>
              <a:ext cx="2145266" cy="288925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r>
                <a:rPr lang="de-DE" altLang="de-DE" sz="1400" dirty="0" smtClean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Vorbereitung</a:t>
              </a:r>
              <a:endParaRPr lang="de-DE" altLang="de-DE" sz="1400" dirty="0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46" name="AutoShape 8">
              <a:extLst>
                <a:ext uri="{FF2B5EF4-FFF2-40B4-BE49-F238E27FC236}">
                  <a16:creationId xmlns="" xmlns:a16="http://schemas.microsoft.com/office/drawing/2014/main" id="{5A938DFF-EB2C-4D5D-9887-AEA47CBD06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9087" y="787540"/>
              <a:ext cx="2073849" cy="288925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r>
                <a:rPr lang="de-DE" altLang="de-DE" sz="1400" dirty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Fazit</a:t>
              </a:r>
            </a:p>
          </p:txBody>
        </p:sp>
      </p:grpSp>
      <p:sp>
        <p:nvSpPr>
          <p:cNvPr id="2" name="Fußzeilenplatzhalter 1">
            <a:extLst>
              <a:ext uri="{FF2B5EF4-FFF2-40B4-BE49-F238E27FC236}">
                <a16:creationId xmlns="" xmlns:a16="http://schemas.microsoft.com/office/drawing/2014/main" id="{29D41181-B714-4BFF-B0B8-9E2EBA64FF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3253" y="6453336"/>
            <a:ext cx="2895600" cy="293688"/>
          </a:xfrm>
        </p:spPr>
        <p:txBody>
          <a:bodyPr/>
          <a:lstStyle/>
          <a:p>
            <a:pPr>
              <a:defRPr/>
            </a:pPr>
            <a:r>
              <a:rPr lang="de-DE" sz="1200" dirty="0"/>
              <a:t>ZPG VKM</a:t>
            </a:r>
          </a:p>
        </p:txBody>
      </p:sp>
      <p:grpSp>
        <p:nvGrpSpPr>
          <p:cNvPr id="98" name="Zeichenbereich 37909">
            <a:extLst>
              <a:ext uri="{FF2B5EF4-FFF2-40B4-BE49-F238E27FC236}">
                <a16:creationId xmlns="" xmlns:a16="http://schemas.microsoft.com/office/drawing/2014/main" id="{2B235B15-1CF0-4757-8145-BE8E8F361EB8}"/>
              </a:ext>
            </a:extLst>
          </p:cNvPr>
          <p:cNvGrpSpPr/>
          <p:nvPr/>
        </p:nvGrpSpPr>
        <p:grpSpPr>
          <a:xfrm>
            <a:off x="7605459" y="34826"/>
            <a:ext cx="1503045" cy="1377950"/>
            <a:chOff x="0" y="0"/>
            <a:chExt cx="1503045" cy="1377950"/>
          </a:xfrm>
        </p:grpSpPr>
        <p:sp>
          <p:nvSpPr>
            <p:cNvPr id="99" name="Rechteck 98">
              <a:extLst>
                <a:ext uri="{FF2B5EF4-FFF2-40B4-BE49-F238E27FC236}">
                  <a16:creationId xmlns="" xmlns:a16="http://schemas.microsoft.com/office/drawing/2014/main" id="{DECE1E5D-3AF6-4F05-8930-26B70857CD02}"/>
                </a:ext>
              </a:extLst>
            </p:cNvPr>
            <p:cNvSpPr/>
            <p:nvPr/>
          </p:nvSpPr>
          <p:spPr>
            <a:xfrm>
              <a:off x="0" y="0"/>
              <a:ext cx="1503045" cy="1377950"/>
            </a:xfrm>
            <a:prstGeom prst="rect">
              <a:avLst/>
            </a:prstGeom>
            <a:noFill/>
            <a:ln>
              <a:noFill/>
            </a:ln>
          </p:spPr>
        </p:sp>
        <p:sp>
          <p:nvSpPr>
            <p:cNvPr id="100" name="Rectangle 5">
              <a:extLst>
                <a:ext uri="{FF2B5EF4-FFF2-40B4-BE49-F238E27FC236}">
                  <a16:creationId xmlns="" xmlns:a16="http://schemas.microsoft.com/office/drawing/2014/main" id="{DF74CB8D-98C7-4540-9091-4C65BA8E95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750" y="245110"/>
              <a:ext cx="7810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M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1" name="Rectangle 6">
              <a:extLst>
                <a:ext uri="{FF2B5EF4-FFF2-40B4-BE49-F238E27FC236}">
                  <a16:creationId xmlns="" xmlns:a16="http://schemas.microsoft.com/office/drawing/2014/main" id="{F2F5C78D-2C0D-45BB-91FF-A276B7EF29A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080" y="245110"/>
              <a:ext cx="5397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A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2" name="Rectangle 7">
              <a:extLst>
                <a:ext uri="{FF2B5EF4-FFF2-40B4-BE49-F238E27FC236}">
                  <a16:creationId xmlns="" xmlns:a16="http://schemas.microsoft.com/office/drawing/2014/main" id="{71E36A0C-9DF4-40D1-B82E-9685FB3955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1520" y="245110"/>
              <a:ext cx="44450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 dirty="0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T</a:t>
              </a:r>
              <a:endParaRPr lang="de-DE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3" name="Rectangle 8">
              <a:extLst>
                <a:ext uri="{FF2B5EF4-FFF2-40B4-BE49-F238E27FC236}">
                  <a16:creationId xmlns="" xmlns:a16="http://schemas.microsoft.com/office/drawing/2014/main" id="{9F20C186-6F9C-46DA-8CC8-1B8BF3285E0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41070" y="245110"/>
              <a:ext cx="565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H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4" name="Rectangle 9">
              <a:extLst>
                <a:ext uri="{FF2B5EF4-FFF2-40B4-BE49-F238E27FC236}">
                  <a16:creationId xmlns="" xmlns:a16="http://schemas.microsoft.com/office/drawing/2014/main" id="{649943C9-3EB8-475E-B9C2-839C4A2EFF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9510" y="245110"/>
              <a:ext cx="438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E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5" name="Rectangle 10">
              <a:extLst>
                <a:ext uri="{FF2B5EF4-FFF2-40B4-BE49-F238E27FC236}">
                  <a16:creationId xmlns="" xmlns:a16="http://schemas.microsoft.com/office/drawing/2014/main" id="{80751030-AD63-40EA-A855-5477F3DADF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9085" y="441325"/>
              <a:ext cx="5397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A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6" name="Rectangle 11">
              <a:extLst>
                <a:ext uri="{FF2B5EF4-FFF2-40B4-BE49-F238E27FC236}">
                  <a16:creationId xmlns="" xmlns:a16="http://schemas.microsoft.com/office/drawing/2014/main" id="{A38DF3AC-F66F-49BE-A899-1D170BA66EC3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9629557">
              <a:off x="458261" y="555502"/>
              <a:ext cx="686435" cy="3441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>
              <a:spAutoFit/>
            </a:bodyPr>
            <a:lstStyle/>
            <a:p>
              <a:pPr algn="ctr">
                <a:lnSpc>
                  <a:spcPct val="107000"/>
                </a:lnSpc>
                <a:spcAft>
                  <a:spcPts val="0"/>
                </a:spcAft>
              </a:pPr>
              <a:r>
                <a:rPr lang="de-DE" sz="800" b="1">
                  <a:solidFill>
                    <a:srgbClr val="FF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Vertiefungskurs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ctr">
                <a:lnSpc>
                  <a:spcPct val="107000"/>
                </a:lnSpc>
                <a:spcAft>
                  <a:spcPts val="600"/>
                </a:spcAft>
              </a:pPr>
              <a:r>
                <a:rPr lang="de-DE" sz="800" b="1">
                  <a:solidFill>
                    <a:srgbClr val="FF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Mathematik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7" name="Rectangle 12">
              <a:extLst>
                <a:ext uri="{FF2B5EF4-FFF2-40B4-BE49-F238E27FC236}">
                  <a16:creationId xmlns="" xmlns:a16="http://schemas.microsoft.com/office/drawing/2014/main" id="{53582112-CE4C-4082-B9EE-9B4C64AA53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5065" y="441325"/>
              <a:ext cx="565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H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8" name="Rectangle 13">
              <a:extLst>
                <a:ext uri="{FF2B5EF4-FFF2-40B4-BE49-F238E27FC236}">
                  <a16:creationId xmlns="" xmlns:a16="http://schemas.microsoft.com/office/drawing/2014/main" id="{B7454DD3-B120-4787-9FA4-9AA1B6416B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3530" y="637540"/>
              <a:ext cx="44450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T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9" name="Rectangle 15">
              <a:extLst>
                <a:ext uri="{FF2B5EF4-FFF2-40B4-BE49-F238E27FC236}">
                  <a16:creationId xmlns="" xmlns:a16="http://schemas.microsoft.com/office/drawing/2014/main" id="{D34BA28E-AE50-4323-AE8D-07406AEA48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9510" y="637540"/>
              <a:ext cx="44450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T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0" name="Rectangle 16">
              <a:extLst>
                <a:ext uri="{FF2B5EF4-FFF2-40B4-BE49-F238E27FC236}">
                  <a16:creationId xmlns="" xmlns:a16="http://schemas.microsoft.com/office/drawing/2014/main" id="{CCCDDFC2-3667-4DDC-9F0D-C19EB64BFF8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9085" y="833755"/>
              <a:ext cx="565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H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1" name="Rectangle 18">
              <a:extLst>
                <a:ext uri="{FF2B5EF4-FFF2-40B4-BE49-F238E27FC236}">
                  <a16:creationId xmlns="" xmlns:a16="http://schemas.microsoft.com/office/drawing/2014/main" id="{822D7F20-31EE-42B1-8B01-65B250D860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5065" y="833755"/>
              <a:ext cx="5397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A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2" name="Rectangle 19">
              <a:extLst>
                <a:ext uri="{FF2B5EF4-FFF2-40B4-BE49-F238E27FC236}">
                  <a16:creationId xmlns="" xmlns:a16="http://schemas.microsoft.com/office/drawing/2014/main" id="{DF78CF29-0DA5-4AA4-B16E-B67B00B049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3530" y="1029970"/>
              <a:ext cx="438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E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3" name="Rectangle 20">
              <a:extLst>
                <a:ext uri="{FF2B5EF4-FFF2-40B4-BE49-F238E27FC236}">
                  <a16:creationId xmlns="" xmlns:a16="http://schemas.microsoft.com/office/drawing/2014/main" id="{61E7CEE8-BFF3-4F73-B712-0F5C41CB05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080" y="1029970"/>
              <a:ext cx="565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H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4" name="Rectangle 21">
              <a:extLst>
                <a:ext uri="{FF2B5EF4-FFF2-40B4-BE49-F238E27FC236}">
                  <a16:creationId xmlns="" xmlns:a16="http://schemas.microsoft.com/office/drawing/2014/main" id="{59BB60F4-8AE9-42BC-89EA-45D1D702DB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1520" y="1029970"/>
              <a:ext cx="44450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T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5" name="Rectangle 22">
              <a:extLst>
                <a:ext uri="{FF2B5EF4-FFF2-40B4-BE49-F238E27FC236}">
                  <a16:creationId xmlns="" xmlns:a16="http://schemas.microsoft.com/office/drawing/2014/main" id="{4C55D072-A1C9-4EBA-B370-0DD071618C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41070" y="1029970"/>
              <a:ext cx="5397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A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6" name="Rectangle 23">
              <a:extLst>
                <a:ext uri="{FF2B5EF4-FFF2-40B4-BE49-F238E27FC236}">
                  <a16:creationId xmlns="" xmlns:a16="http://schemas.microsoft.com/office/drawing/2014/main" id="{D20595A3-295B-4BF5-B739-971499CFA6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41730" y="1029970"/>
              <a:ext cx="7810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M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17" name="Line 24">
              <a:extLst>
                <a:ext uri="{FF2B5EF4-FFF2-40B4-BE49-F238E27FC236}">
                  <a16:creationId xmlns="" xmlns:a16="http://schemas.microsoft.com/office/drawing/2014/main" id="{F6567430-48B0-40BB-9BED-CF79B7F6F03C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588645"/>
              <a:ext cx="213995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18" name="Rectangle 25">
              <a:extLst>
                <a:ext uri="{FF2B5EF4-FFF2-40B4-BE49-F238E27FC236}">
                  <a16:creationId xmlns="" xmlns:a16="http://schemas.microsoft.com/office/drawing/2014/main" id="{0B8B792D-3735-4D54-A9EC-7ABE6E060D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588645"/>
              <a:ext cx="213995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19" name="Line 26">
              <a:extLst>
                <a:ext uri="{FF2B5EF4-FFF2-40B4-BE49-F238E27FC236}">
                  <a16:creationId xmlns="" xmlns:a16="http://schemas.microsoft.com/office/drawing/2014/main" id="{5010A837-2CCC-48CF-8E6A-C451027DF4B4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784860"/>
              <a:ext cx="213995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0" name="Rectangle 27">
              <a:extLst>
                <a:ext uri="{FF2B5EF4-FFF2-40B4-BE49-F238E27FC236}">
                  <a16:creationId xmlns="" xmlns:a16="http://schemas.microsoft.com/office/drawing/2014/main" id="{550596F2-6C6F-405E-ABE6-82FE8E87E7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784860"/>
              <a:ext cx="213995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21" name="Line 28">
              <a:extLst>
                <a:ext uri="{FF2B5EF4-FFF2-40B4-BE49-F238E27FC236}">
                  <a16:creationId xmlns="" xmlns:a16="http://schemas.microsoft.com/office/drawing/2014/main" id="{A3C5F3BC-5CE6-444F-A97C-E06BB2E6077F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641985" y="200660"/>
              <a:ext cx="0" cy="19621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2" name="Rectangle 29">
              <a:extLst>
                <a:ext uri="{FF2B5EF4-FFF2-40B4-BE49-F238E27FC236}">
                  <a16:creationId xmlns="" xmlns:a16="http://schemas.microsoft.com/office/drawing/2014/main" id="{700F2F7A-FB77-4F57-ADD9-F887638B99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1985" y="200660"/>
              <a:ext cx="4445" cy="19621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23" name="Line 30">
              <a:extLst>
                <a:ext uri="{FF2B5EF4-FFF2-40B4-BE49-F238E27FC236}">
                  <a16:creationId xmlns="" xmlns:a16="http://schemas.microsoft.com/office/drawing/2014/main" id="{A2F6C6AC-D44D-4E66-A15C-54F0E0D57BFE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856615" y="200660"/>
              <a:ext cx="0" cy="19621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4" name="Rectangle 31">
              <a:extLst>
                <a:ext uri="{FF2B5EF4-FFF2-40B4-BE49-F238E27FC236}">
                  <a16:creationId xmlns="" xmlns:a16="http://schemas.microsoft.com/office/drawing/2014/main" id="{23E29718-6FE2-4409-B6AA-691E1AB31D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56615" y="200660"/>
              <a:ext cx="4445" cy="19621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25" name="Line 32">
              <a:extLst>
                <a:ext uri="{FF2B5EF4-FFF2-40B4-BE49-F238E27FC236}">
                  <a16:creationId xmlns="" xmlns:a16="http://schemas.microsoft.com/office/drawing/2014/main" id="{D118B5A6-FD95-4848-9B15-2EFF35290922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3995" y="196215"/>
              <a:ext cx="0" cy="98552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6" name="Rectangle 33">
              <a:extLst>
                <a:ext uri="{FF2B5EF4-FFF2-40B4-BE49-F238E27FC236}">
                  <a16:creationId xmlns="" xmlns:a16="http://schemas.microsoft.com/office/drawing/2014/main" id="{C97696F2-DCCD-4ABA-94AD-0E5D537DC8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3995" y="196215"/>
              <a:ext cx="4445" cy="985520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27" name="Line 34">
              <a:extLst>
                <a:ext uri="{FF2B5EF4-FFF2-40B4-BE49-F238E27FC236}">
                  <a16:creationId xmlns="" xmlns:a16="http://schemas.microsoft.com/office/drawing/2014/main" id="{772F0B72-038D-44FF-BC7B-F0DE742B95C5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427990" y="200660"/>
              <a:ext cx="0" cy="98107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8" name="Rectangle 35">
              <a:extLst>
                <a:ext uri="{FF2B5EF4-FFF2-40B4-BE49-F238E27FC236}">
                  <a16:creationId xmlns="" xmlns:a16="http://schemas.microsoft.com/office/drawing/2014/main" id="{1949DEB2-CB56-4585-88A7-7FB5DB1B0D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7990" y="200660"/>
              <a:ext cx="4445" cy="98107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29" name="Line 36">
              <a:extLst>
                <a:ext uri="{FF2B5EF4-FFF2-40B4-BE49-F238E27FC236}">
                  <a16:creationId xmlns="" xmlns:a16="http://schemas.microsoft.com/office/drawing/2014/main" id="{9E4F219A-5C34-4F82-89D3-A60F3EDAD817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641985" y="985520"/>
              <a:ext cx="0" cy="19621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0" name="Rectangle 37">
              <a:extLst>
                <a:ext uri="{FF2B5EF4-FFF2-40B4-BE49-F238E27FC236}">
                  <a16:creationId xmlns="" xmlns:a16="http://schemas.microsoft.com/office/drawing/2014/main" id="{BF0ECF9D-D2C6-4AB5-8B94-3FA4269B00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1985" y="985520"/>
              <a:ext cx="4445" cy="19621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31" name="Line 38">
              <a:extLst>
                <a:ext uri="{FF2B5EF4-FFF2-40B4-BE49-F238E27FC236}">
                  <a16:creationId xmlns="" xmlns:a16="http://schemas.microsoft.com/office/drawing/2014/main" id="{36770A17-957D-4D70-B870-8E346FC75201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856615" y="985520"/>
              <a:ext cx="0" cy="19621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2" name="Rectangle 39">
              <a:extLst>
                <a:ext uri="{FF2B5EF4-FFF2-40B4-BE49-F238E27FC236}">
                  <a16:creationId xmlns="" xmlns:a16="http://schemas.microsoft.com/office/drawing/2014/main" id="{40F1DC48-C2A7-4E5D-B52E-DA8EC17112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56615" y="985520"/>
              <a:ext cx="4445" cy="19621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33" name="Line 40">
              <a:extLst>
                <a:ext uri="{FF2B5EF4-FFF2-40B4-BE49-F238E27FC236}">
                  <a16:creationId xmlns="" xmlns:a16="http://schemas.microsoft.com/office/drawing/2014/main" id="{5FAE3EE7-02B4-448E-8DEA-4067F61777F9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070610" y="200660"/>
              <a:ext cx="0" cy="98107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4" name="Rectangle 41">
              <a:extLst>
                <a:ext uri="{FF2B5EF4-FFF2-40B4-BE49-F238E27FC236}">
                  <a16:creationId xmlns="" xmlns:a16="http://schemas.microsoft.com/office/drawing/2014/main" id="{330CA885-F39F-4DE9-BC1E-95749E979A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0610" y="200660"/>
              <a:ext cx="4445" cy="98107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35" name="Line 42">
              <a:extLst>
                <a:ext uri="{FF2B5EF4-FFF2-40B4-BE49-F238E27FC236}">
                  <a16:creationId xmlns="" xmlns:a16="http://schemas.microsoft.com/office/drawing/2014/main" id="{70D7D9E7-4CEA-4202-A0B2-6942670802A1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284605" y="200660"/>
              <a:ext cx="0" cy="98107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6" name="Rectangle 43">
              <a:extLst>
                <a:ext uri="{FF2B5EF4-FFF2-40B4-BE49-F238E27FC236}">
                  <a16:creationId xmlns="" xmlns:a16="http://schemas.microsoft.com/office/drawing/2014/main" id="{75E0D489-C653-4086-8E21-96E67CC8FE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84605" y="200660"/>
              <a:ext cx="4445" cy="98107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37" name="Line 44">
              <a:extLst>
                <a:ext uri="{FF2B5EF4-FFF2-40B4-BE49-F238E27FC236}">
                  <a16:creationId xmlns="" xmlns:a16="http://schemas.microsoft.com/office/drawing/2014/main" id="{16735A5B-F4FC-4521-B833-5EA10C6DAD4A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196215"/>
              <a:ext cx="1070610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8" name="Rectangle 45">
              <a:extLst>
                <a:ext uri="{FF2B5EF4-FFF2-40B4-BE49-F238E27FC236}">
                  <a16:creationId xmlns="" xmlns:a16="http://schemas.microsoft.com/office/drawing/2014/main" id="{BFCC4AA8-5AED-4CD7-B144-F2CA1BB9BC8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196215"/>
              <a:ext cx="1070610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39" name="Line 46">
              <a:extLst>
                <a:ext uri="{FF2B5EF4-FFF2-40B4-BE49-F238E27FC236}">
                  <a16:creationId xmlns="" xmlns:a16="http://schemas.microsoft.com/office/drawing/2014/main" id="{44E0286D-6956-4CB2-90C1-5B32004AA12D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392430"/>
              <a:ext cx="1070610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0" name="Rectangle 47">
              <a:extLst>
                <a:ext uri="{FF2B5EF4-FFF2-40B4-BE49-F238E27FC236}">
                  <a16:creationId xmlns="" xmlns:a16="http://schemas.microsoft.com/office/drawing/2014/main" id="{8AFB95B6-3EA3-47C3-82A9-F86B69A0B0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392430"/>
              <a:ext cx="1070610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41" name="Line 48">
              <a:extLst>
                <a:ext uri="{FF2B5EF4-FFF2-40B4-BE49-F238E27FC236}">
                  <a16:creationId xmlns="" xmlns:a16="http://schemas.microsoft.com/office/drawing/2014/main" id="{7B805118-1BFD-49AE-B1FA-FEA5778203F3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075055" y="588645"/>
              <a:ext cx="213995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2" name="Rectangle 49">
              <a:extLst>
                <a:ext uri="{FF2B5EF4-FFF2-40B4-BE49-F238E27FC236}">
                  <a16:creationId xmlns="" xmlns:a16="http://schemas.microsoft.com/office/drawing/2014/main" id="{13430431-CCB4-47B2-931D-2F2F6A0E90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5055" y="588645"/>
              <a:ext cx="213995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43" name="Line 50">
              <a:extLst>
                <a:ext uri="{FF2B5EF4-FFF2-40B4-BE49-F238E27FC236}">
                  <a16:creationId xmlns="" xmlns:a16="http://schemas.microsoft.com/office/drawing/2014/main" id="{54BA3E18-E313-44D6-8A13-7A219BAB1392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075055" y="784860"/>
              <a:ext cx="213995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4" name="Rectangle 51">
              <a:extLst>
                <a:ext uri="{FF2B5EF4-FFF2-40B4-BE49-F238E27FC236}">
                  <a16:creationId xmlns="" xmlns:a16="http://schemas.microsoft.com/office/drawing/2014/main" id="{B3690790-041A-4D63-A50E-5B96A0EF48C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5055" y="784860"/>
              <a:ext cx="213995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45" name="Line 52">
              <a:extLst>
                <a:ext uri="{FF2B5EF4-FFF2-40B4-BE49-F238E27FC236}">
                  <a16:creationId xmlns="" xmlns:a16="http://schemas.microsoft.com/office/drawing/2014/main" id="{F94827C3-162A-47AA-81C1-5BEF7012B7F8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981075"/>
              <a:ext cx="1070610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6" name="Rectangle 53">
              <a:extLst>
                <a:ext uri="{FF2B5EF4-FFF2-40B4-BE49-F238E27FC236}">
                  <a16:creationId xmlns="" xmlns:a16="http://schemas.microsoft.com/office/drawing/2014/main" id="{8DDC8481-A2F0-4F30-8285-9882F34ACF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981075"/>
              <a:ext cx="1070610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47" name="Line 54">
              <a:extLst>
                <a:ext uri="{FF2B5EF4-FFF2-40B4-BE49-F238E27FC236}">
                  <a16:creationId xmlns="" xmlns:a16="http://schemas.microsoft.com/office/drawing/2014/main" id="{C16ED499-2D5F-406C-9156-929E91EEFF7F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1177290"/>
              <a:ext cx="1070610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8" name="Rectangle 55">
              <a:extLst>
                <a:ext uri="{FF2B5EF4-FFF2-40B4-BE49-F238E27FC236}">
                  <a16:creationId xmlns="" xmlns:a16="http://schemas.microsoft.com/office/drawing/2014/main" id="{B16D0A20-E78E-4A51-BD7B-59B68E2108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1177290"/>
              <a:ext cx="1070610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</p:grpSp>
      <p:sp>
        <p:nvSpPr>
          <p:cNvPr id="74" name="Rectangle 19">
            <a:extLst>
              <a:ext uri="{FF2B5EF4-FFF2-40B4-BE49-F238E27FC236}">
                <a16:creationId xmlns="" xmlns:a16="http://schemas.microsoft.com/office/drawing/2014/main" id="{AAD4D115-DDBC-40EE-B280-7FE4949911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8460" y="1429434"/>
            <a:ext cx="8482012" cy="4756921"/>
          </a:xfrm>
          <a:prstGeom prst="rect">
            <a:avLst/>
          </a:prstGeom>
          <a:solidFill>
            <a:schemeClr val="bg1"/>
          </a:solidFill>
          <a:ln w="9525">
            <a:solidFill>
              <a:srgbClr val="B2B2B2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t" anchorCtr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Aft>
                <a:spcPts val="1800"/>
              </a:spcAft>
            </a:pPr>
            <a:r>
              <a:rPr lang="de-DE" altLang="de-DE" sz="2800" b="1" dirty="0" smtClean="0">
                <a:sym typeface="Symbol" panose="05050102010706020507" pitchFamily="18" charset="2"/>
              </a:rPr>
              <a:t>Diskussion: 		</a:t>
            </a:r>
          </a:p>
          <a:p>
            <a:pPr marL="342900" indent="-342900" eaLnBrk="1" hangingPunct="1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de-DE" altLang="de-DE" sz="2400" dirty="0" smtClean="0">
                <a:sym typeface="Symbol" panose="05050102010706020507" pitchFamily="18" charset="2"/>
                <a:hlinkClick r:id="rId4" action="ppaction://hlinkfile"/>
              </a:rPr>
              <a:t>Klausur 2015</a:t>
            </a:r>
            <a:endParaRPr lang="de-DE" altLang="de-DE" sz="2400" dirty="0" smtClean="0">
              <a:sym typeface="Symbol" panose="05050102010706020507" pitchFamily="18" charset="2"/>
            </a:endParaRPr>
          </a:p>
          <a:p>
            <a:pPr lvl="1" indent="0" eaLnBrk="1" hangingPunct="1">
              <a:spcAft>
                <a:spcPts val="0"/>
              </a:spcAft>
            </a:pPr>
            <a:endParaRPr lang="de-DE" altLang="de-DE" sz="2000" dirty="0" smtClean="0">
              <a:sym typeface="Symbol" panose="05050102010706020507" pitchFamily="18" charset="2"/>
            </a:endParaRPr>
          </a:p>
          <a:p>
            <a:pPr marL="342900" indent="-342900" eaLnBrk="1" hangingPunct="1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de-DE" altLang="de-DE" sz="2400" dirty="0" smtClean="0">
                <a:hlinkClick r:id="rId5" action="ppaction://hlinkfile"/>
              </a:rPr>
              <a:t>Erwartungshorizont Uni</a:t>
            </a:r>
            <a:r>
              <a:rPr lang="de-DE" altLang="de-DE" sz="2400" dirty="0" smtClean="0"/>
              <a:t/>
            </a:r>
            <a:br>
              <a:rPr lang="de-DE" altLang="de-DE" sz="2400" dirty="0" smtClean="0"/>
            </a:br>
            <a:endParaRPr lang="de-DE" altLang="de-DE" sz="2400" dirty="0" smtClean="0"/>
          </a:p>
          <a:p>
            <a:pPr marL="342900" indent="-342900" eaLnBrk="1" hangingPunct="1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de-DE" altLang="de-DE" sz="2400" dirty="0" smtClean="0">
                <a:hlinkClick r:id="rId6" action="ppaction://hlinkfile"/>
              </a:rPr>
              <a:t>Ausführliche Lösung</a:t>
            </a:r>
            <a:endParaRPr lang="de-DE" altLang="de-DE" sz="2400" dirty="0" smtClean="0"/>
          </a:p>
          <a:p>
            <a:pPr marL="342900" indent="-342900" eaLnBrk="1" hangingPunct="1">
              <a:spcAft>
                <a:spcPts val="1800"/>
              </a:spcAft>
              <a:buFont typeface="Arial" panose="020B0604020202020204" pitchFamily="34" charset="0"/>
              <a:buChar char="•"/>
            </a:pPr>
            <a:endParaRPr lang="de-DE" altLang="de-DE" b="1" dirty="0" smtClean="0">
              <a:sym typeface="Symbol" panose="05050102010706020507" pitchFamily="18" charset="2"/>
            </a:endParaRPr>
          </a:p>
          <a:p>
            <a:pPr marL="571500" indent="-571500" eaLnBrk="1" hangingPunct="1">
              <a:buFont typeface="Arial" panose="020B0604020202020204" pitchFamily="34" charset="0"/>
              <a:buChar char="•"/>
            </a:pPr>
            <a:endParaRPr lang="de-DE" altLang="de-DE" sz="2800" dirty="0"/>
          </a:p>
        </p:txBody>
      </p:sp>
    </p:spTree>
    <p:extLst>
      <p:ext uri="{BB962C8B-B14F-4D97-AF65-F5344CB8AC3E}">
        <p14:creationId xmlns:p14="http://schemas.microsoft.com/office/powerpoint/2010/main" val="1383623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19"/>
          <p:cNvSpPr>
            <a:spLocks noChangeArrowheads="1"/>
          </p:cNvSpPr>
          <p:nvPr/>
        </p:nvSpPr>
        <p:spPr bwMode="auto">
          <a:xfrm>
            <a:off x="348255" y="1506405"/>
            <a:ext cx="8482012" cy="4679950"/>
          </a:xfrm>
          <a:prstGeom prst="rect">
            <a:avLst/>
          </a:prstGeom>
          <a:solidFill>
            <a:schemeClr val="bg1"/>
          </a:solidFill>
          <a:ln w="9525">
            <a:solidFill>
              <a:srgbClr val="B2B2B2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endParaRPr lang="de-DE" altLang="de-DE" sz="3600" dirty="0"/>
          </a:p>
        </p:txBody>
      </p:sp>
      <p:sp>
        <p:nvSpPr>
          <p:cNvPr id="13" name="Freihandform 12"/>
          <p:cNvSpPr>
            <a:spLocks/>
          </p:cNvSpPr>
          <p:nvPr/>
        </p:nvSpPr>
        <p:spPr bwMode="auto">
          <a:xfrm>
            <a:off x="500063" y="6240463"/>
            <a:ext cx="4940300" cy="6254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37897" name="Freihandform 11"/>
          <p:cNvSpPr>
            <a:spLocks/>
          </p:cNvSpPr>
          <p:nvPr/>
        </p:nvSpPr>
        <p:spPr bwMode="auto">
          <a:xfrm>
            <a:off x="485775" y="6237288"/>
            <a:ext cx="3690938" cy="635000"/>
          </a:xfrm>
          <a:custGeom>
            <a:avLst/>
            <a:gdLst>
              <a:gd name="T0" fmla="*/ 0 w 5591"/>
              <a:gd name="T1" fmla="*/ 0 h 588"/>
              <a:gd name="T2" fmla="*/ 2147483647 w 5591"/>
              <a:gd name="T3" fmla="*/ 0 h 588"/>
              <a:gd name="T4" fmla="*/ 2147483647 w 5591"/>
              <a:gd name="T5" fmla="*/ 2147483647 h 588"/>
              <a:gd name="T6" fmla="*/ 2147483647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4" name="Rechtwinkliges Dreieck 13"/>
          <p:cNvSpPr>
            <a:spLocks/>
          </p:cNvSpPr>
          <p:nvPr/>
        </p:nvSpPr>
        <p:spPr bwMode="auto">
          <a:xfrm>
            <a:off x="-6042" y="6135724"/>
            <a:ext cx="3402314" cy="735944"/>
          </a:xfrm>
          <a:prstGeom prst="rtTriangle">
            <a:avLst/>
          </a:prstGeom>
          <a:blipFill>
            <a:blip r:embed="rId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Gerade Verbindung 14"/>
          <p:cNvCxnSpPr/>
          <p:nvPr/>
        </p:nvCxnSpPr>
        <p:spPr>
          <a:xfrm>
            <a:off x="-9237" y="6135626"/>
            <a:ext cx="3405509" cy="738069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904" name="Textfeld 16"/>
          <p:cNvSpPr txBox="1">
            <a:spLocks noChangeArrowheads="1"/>
          </p:cNvSpPr>
          <p:nvPr/>
        </p:nvSpPr>
        <p:spPr bwMode="auto">
          <a:xfrm>
            <a:off x="8272463" y="6453336"/>
            <a:ext cx="871537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e-DE" altLang="de-DE" sz="1100" dirty="0">
                <a:latin typeface="Calibri" pitchFamily="34" charset="0"/>
              </a:rPr>
              <a:t>Folie </a:t>
            </a:r>
            <a:fld id="{26E10547-7BC8-4F56-A0A2-DF954FED1CB5}" type="slidenum">
              <a:rPr lang="de-DE" altLang="de-DE" sz="1100">
                <a:latin typeface="Calibri" pitchFamily="34" charset="0"/>
              </a:rPr>
              <a:pPr eaLnBrk="1" hangingPunct="1"/>
              <a:t>7</a:t>
            </a:fld>
            <a:endParaRPr lang="de-DE" altLang="de-DE" sz="1100" dirty="0">
              <a:latin typeface="Calibri" pitchFamily="34" charset="0"/>
            </a:endParaRPr>
          </a:p>
        </p:txBody>
      </p:sp>
      <p:sp>
        <p:nvSpPr>
          <p:cNvPr id="37906" name="Rectangle 20"/>
          <p:cNvSpPr>
            <a:spLocks noChangeArrowheads="1"/>
          </p:cNvSpPr>
          <p:nvPr/>
        </p:nvSpPr>
        <p:spPr bwMode="auto">
          <a:xfrm>
            <a:off x="395288" y="31750"/>
            <a:ext cx="7272337" cy="620713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de-DE" altLang="de-DE" sz="2400" b="1" dirty="0" smtClean="0"/>
              <a:t>Die Zertifikatsklausur</a:t>
            </a:r>
            <a:endParaRPr lang="de-DE" altLang="de-DE" sz="2400" b="1" dirty="0"/>
          </a:p>
        </p:txBody>
      </p:sp>
      <p:sp>
        <p:nvSpPr>
          <p:cNvPr id="35" name="AutoShape 5">
            <a:extLst>
              <a:ext uri="{FF2B5EF4-FFF2-40B4-BE49-F238E27FC236}">
                <a16:creationId xmlns="" xmlns:a16="http://schemas.microsoft.com/office/drawing/2014/main" id="{B394BE1D-1CD4-4976-BE7F-087A8DFD4B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5381" y="769063"/>
            <a:ext cx="1593785" cy="274359"/>
          </a:xfrm>
          <a:prstGeom prst="roundRect">
            <a:avLst>
              <a:gd name="adj" fmla="val 50000"/>
            </a:avLst>
          </a:prstGeom>
          <a:solidFill>
            <a:schemeClr val="accent5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de-DE" altLang="de-DE" sz="1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Bildungsplan</a:t>
            </a:r>
          </a:p>
        </p:txBody>
      </p:sp>
      <p:sp>
        <p:nvSpPr>
          <p:cNvPr id="38" name="AutoShape 6">
            <a:extLst>
              <a:ext uri="{FF2B5EF4-FFF2-40B4-BE49-F238E27FC236}">
                <a16:creationId xmlns="" xmlns:a16="http://schemas.microsoft.com/office/drawing/2014/main" id="{4E8F223B-E8B8-44C4-B8D9-5698F89510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26361" y="769063"/>
            <a:ext cx="1593785" cy="274359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de-DE" altLang="de-DE" sz="1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Fachliches</a:t>
            </a:r>
            <a:endParaRPr lang="de-DE" altLang="de-DE" sz="12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9" name="AutoShape 7">
            <a:extLst>
              <a:ext uri="{FF2B5EF4-FFF2-40B4-BE49-F238E27FC236}">
                <a16:creationId xmlns="" xmlns:a16="http://schemas.microsoft.com/office/drawing/2014/main" id="{9F93761D-F573-49DD-B097-A71C66D6BE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77321" y="769063"/>
            <a:ext cx="1593786" cy="274359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de-DE" altLang="de-DE" sz="1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Unterricht</a:t>
            </a:r>
          </a:p>
        </p:txBody>
      </p:sp>
      <p:sp>
        <p:nvSpPr>
          <p:cNvPr id="40" name="AutoShape 8">
            <a:extLst>
              <a:ext uri="{FF2B5EF4-FFF2-40B4-BE49-F238E27FC236}">
                <a16:creationId xmlns="" xmlns:a16="http://schemas.microsoft.com/office/drawing/2014/main" id="{DE997A1E-035E-4490-937D-42B5E617BC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34901" y="760152"/>
            <a:ext cx="1593786" cy="274359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de-DE" altLang="de-DE" sz="1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Fazit</a:t>
            </a:r>
          </a:p>
        </p:txBody>
      </p:sp>
      <p:grpSp>
        <p:nvGrpSpPr>
          <p:cNvPr id="41" name="Gruppierung 11">
            <a:extLst>
              <a:ext uri="{FF2B5EF4-FFF2-40B4-BE49-F238E27FC236}">
                <a16:creationId xmlns="" xmlns:a16="http://schemas.microsoft.com/office/drawing/2014/main" id="{621AA820-0389-4634-B6AF-7C85A91B5539}"/>
              </a:ext>
            </a:extLst>
          </p:cNvPr>
          <p:cNvGrpSpPr/>
          <p:nvPr/>
        </p:nvGrpSpPr>
        <p:grpSpPr>
          <a:xfrm>
            <a:off x="399875" y="699720"/>
            <a:ext cx="7323098" cy="411539"/>
            <a:chOff x="363538" y="723900"/>
            <a:chExt cx="7272337" cy="433388"/>
          </a:xfrm>
        </p:grpSpPr>
        <p:sp>
          <p:nvSpPr>
            <p:cNvPr id="42" name="Rectangle 4">
              <a:extLst>
                <a:ext uri="{FF2B5EF4-FFF2-40B4-BE49-F238E27FC236}">
                  <a16:creationId xmlns="" xmlns:a16="http://schemas.microsoft.com/office/drawing/2014/main" id="{94793A5D-FD00-4387-9172-A8BD2A58598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3538" y="723900"/>
              <a:ext cx="7272337" cy="433388"/>
            </a:xfrm>
            <a:prstGeom prst="rect">
              <a:avLst/>
            </a:prstGeom>
            <a:gradFill rotWithShape="1">
              <a:gsLst>
                <a:gs pos="0">
                  <a:srgbClr val="2DA2BF"/>
                </a:gs>
                <a:gs pos="100000">
                  <a:schemeClr val="tx1"/>
                </a:gs>
              </a:gsLst>
              <a:lin ang="189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 sz="1350"/>
            </a:p>
          </p:txBody>
        </p:sp>
        <p:sp>
          <p:nvSpPr>
            <p:cNvPr id="43" name="AutoShape 5">
              <a:extLst>
                <a:ext uri="{FF2B5EF4-FFF2-40B4-BE49-F238E27FC236}">
                  <a16:creationId xmlns="" xmlns:a16="http://schemas.microsoft.com/office/drawing/2014/main" id="{EB12A30F-3336-456E-A62A-D219802F02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8313" y="796924"/>
              <a:ext cx="2107691" cy="288925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r>
                <a:rPr lang="de-DE" altLang="de-DE" sz="1400" dirty="0" smtClean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Format und Inhalt</a:t>
              </a:r>
              <a:endParaRPr lang="de-DE" altLang="de-DE" sz="1400" dirty="0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45" name="AutoShape 7">
              <a:extLst>
                <a:ext uri="{FF2B5EF4-FFF2-40B4-BE49-F238E27FC236}">
                  <a16:creationId xmlns="" xmlns:a16="http://schemas.microsoft.com/office/drawing/2014/main" id="{D313FD45-A042-4675-B84E-9E2B57CEA4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95812" y="796924"/>
              <a:ext cx="2145266" cy="288925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r>
                <a:rPr lang="de-DE" altLang="de-DE" sz="1400" dirty="0" smtClean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Vorbereitung</a:t>
              </a:r>
              <a:endParaRPr lang="de-DE" altLang="de-DE" sz="1400" dirty="0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46" name="AutoShape 8">
              <a:extLst>
                <a:ext uri="{FF2B5EF4-FFF2-40B4-BE49-F238E27FC236}">
                  <a16:creationId xmlns="" xmlns:a16="http://schemas.microsoft.com/office/drawing/2014/main" id="{5A938DFF-EB2C-4D5D-9887-AEA47CBD06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9087" y="787540"/>
              <a:ext cx="2073849" cy="288925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r>
                <a:rPr lang="de-DE" altLang="de-DE" sz="1400" dirty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Fazit</a:t>
              </a:r>
            </a:p>
          </p:txBody>
        </p:sp>
      </p:grpSp>
      <p:sp>
        <p:nvSpPr>
          <p:cNvPr id="2" name="Fußzeilenplatzhalter 1">
            <a:extLst>
              <a:ext uri="{FF2B5EF4-FFF2-40B4-BE49-F238E27FC236}">
                <a16:creationId xmlns="" xmlns:a16="http://schemas.microsoft.com/office/drawing/2014/main" id="{29D41181-B714-4BFF-B0B8-9E2EBA64FF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3253" y="6453336"/>
            <a:ext cx="2895600" cy="293688"/>
          </a:xfrm>
        </p:spPr>
        <p:txBody>
          <a:bodyPr/>
          <a:lstStyle/>
          <a:p>
            <a:pPr>
              <a:defRPr/>
            </a:pPr>
            <a:r>
              <a:rPr lang="de-DE" sz="1200" dirty="0"/>
              <a:t>ZPG VKM</a:t>
            </a:r>
          </a:p>
        </p:txBody>
      </p:sp>
      <p:grpSp>
        <p:nvGrpSpPr>
          <p:cNvPr id="98" name="Zeichenbereich 37909">
            <a:extLst>
              <a:ext uri="{FF2B5EF4-FFF2-40B4-BE49-F238E27FC236}">
                <a16:creationId xmlns="" xmlns:a16="http://schemas.microsoft.com/office/drawing/2014/main" id="{2B235B15-1CF0-4757-8145-BE8E8F361EB8}"/>
              </a:ext>
            </a:extLst>
          </p:cNvPr>
          <p:cNvGrpSpPr/>
          <p:nvPr/>
        </p:nvGrpSpPr>
        <p:grpSpPr>
          <a:xfrm>
            <a:off x="7605459" y="34826"/>
            <a:ext cx="1503045" cy="1377950"/>
            <a:chOff x="0" y="0"/>
            <a:chExt cx="1503045" cy="1377950"/>
          </a:xfrm>
        </p:grpSpPr>
        <p:sp>
          <p:nvSpPr>
            <p:cNvPr id="99" name="Rechteck 98">
              <a:extLst>
                <a:ext uri="{FF2B5EF4-FFF2-40B4-BE49-F238E27FC236}">
                  <a16:creationId xmlns="" xmlns:a16="http://schemas.microsoft.com/office/drawing/2014/main" id="{DECE1E5D-3AF6-4F05-8930-26B70857CD02}"/>
                </a:ext>
              </a:extLst>
            </p:cNvPr>
            <p:cNvSpPr/>
            <p:nvPr/>
          </p:nvSpPr>
          <p:spPr>
            <a:xfrm>
              <a:off x="0" y="0"/>
              <a:ext cx="1503045" cy="1377950"/>
            </a:xfrm>
            <a:prstGeom prst="rect">
              <a:avLst/>
            </a:prstGeom>
            <a:noFill/>
            <a:ln>
              <a:noFill/>
            </a:ln>
          </p:spPr>
        </p:sp>
        <p:sp>
          <p:nvSpPr>
            <p:cNvPr id="100" name="Rectangle 5">
              <a:extLst>
                <a:ext uri="{FF2B5EF4-FFF2-40B4-BE49-F238E27FC236}">
                  <a16:creationId xmlns="" xmlns:a16="http://schemas.microsoft.com/office/drawing/2014/main" id="{DF74CB8D-98C7-4540-9091-4C65BA8E95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750" y="245110"/>
              <a:ext cx="7810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M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1" name="Rectangle 6">
              <a:extLst>
                <a:ext uri="{FF2B5EF4-FFF2-40B4-BE49-F238E27FC236}">
                  <a16:creationId xmlns="" xmlns:a16="http://schemas.microsoft.com/office/drawing/2014/main" id="{F2F5C78D-2C0D-45BB-91FF-A276B7EF29A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080" y="245110"/>
              <a:ext cx="5397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A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2" name="Rectangle 7">
              <a:extLst>
                <a:ext uri="{FF2B5EF4-FFF2-40B4-BE49-F238E27FC236}">
                  <a16:creationId xmlns="" xmlns:a16="http://schemas.microsoft.com/office/drawing/2014/main" id="{71E36A0C-9DF4-40D1-B82E-9685FB3955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1520" y="245110"/>
              <a:ext cx="44450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 dirty="0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T</a:t>
              </a:r>
              <a:endParaRPr lang="de-DE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3" name="Rectangle 8">
              <a:extLst>
                <a:ext uri="{FF2B5EF4-FFF2-40B4-BE49-F238E27FC236}">
                  <a16:creationId xmlns="" xmlns:a16="http://schemas.microsoft.com/office/drawing/2014/main" id="{9F20C186-6F9C-46DA-8CC8-1B8BF3285E0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41070" y="245110"/>
              <a:ext cx="565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H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4" name="Rectangle 9">
              <a:extLst>
                <a:ext uri="{FF2B5EF4-FFF2-40B4-BE49-F238E27FC236}">
                  <a16:creationId xmlns="" xmlns:a16="http://schemas.microsoft.com/office/drawing/2014/main" id="{649943C9-3EB8-475E-B9C2-839C4A2EFF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9510" y="245110"/>
              <a:ext cx="438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E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5" name="Rectangle 10">
              <a:extLst>
                <a:ext uri="{FF2B5EF4-FFF2-40B4-BE49-F238E27FC236}">
                  <a16:creationId xmlns="" xmlns:a16="http://schemas.microsoft.com/office/drawing/2014/main" id="{80751030-AD63-40EA-A855-5477F3DADF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9085" y="441325"/>
              <a:ext cx="5397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A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6" name="Rectangle 11">
              <a:extLst>
                <a:ext uri="{FF2B5EF4-FFF2-40B4-BE49-F238E27FC236}">
                  <a16:creationId xmlns="" xmlns:a16="http://schemas.microsoft.com/office/drawing/2014/main" id="{A38DF3AC-F66F-49BE-A899-1D170BA66EC3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9629557">
              <a:off x="458261" y="555502"/>
              <a:ext cx="686435" cy="3441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>
              <a:spAutoFit/>
            </a:bodyPr>
            <a:lstStyle/>
            <a:p>
              <a:pPr algn="ctr">
                <a:lnSpc>
                  <a:spcPct val="107000"/>
                </a:lnSpc>
                <a:spcAft>
                  <a:spcPts val="0"/>
                </a:spcAft>
              </a:pPr>
              <a:r>
                <a:rPr lang="de-DE" sz="800" b="1">
                  <a:solidFill>
                    <a:srgbClr val="FF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Vertiefungskurs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ctr">
                <a:lnSpc>
                  <a:spcPct val="107000"/>
                </a:lnSpc>
                <a:spcAft>
                  <a:spcPts val="600"/>
                </a:spcAft>
              </a:pPr>
              <a:r>
                <a:rPr lang="de-DE" sz="800" b="1">
                  <a:solidFill>
                    <a:srgbClr val="FF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Mathematik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7" name="Rectangle 12">
              <a:extLst>
                <a:ext uri="{FF2B5EF4-FFF2-40B4-BE49-F238E27FC236}">
                  <a16:creationId xmlns="" xmlns:a16="http://schemas.microsoft.com/office/drawing/2014/main" id="{53582112-CE4C-4082-B9EE-9B4C64AA53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5065" y="441325"/>
              <a:ext cx="565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H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8" name="Rectangle 13">
              <a:extLst>
                <a:ext uri="{FF2B5EF4-FFF2-40B4-BE49-F238E27FC236}">
                  <a16:creationId xmlns="" xmlns:a16="http://schemas.microsoft.com/office/drawing/2014/main" id="{B7454DD3-B120-4787-9FA4-9AA1B6416B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3530" y="637540"/>
              <a:ext cx="44450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T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9" name="Rectangle 15">
              <a:extLst>
                <a:ext uri="{FF2B5EF4-FFF2-40B4-BE49-F238E27FC236}">
                  <a16:creationId xmlns="" xmlns:a16="http://schemas.microsoft.com/office/drawing/2014/main" id="{D34BA28E-AE50-4323-AE8D-07406AEA48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9510" y="637540"/>
              <a:ext cx="44450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T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0" name="Rectangle 16">
              <a:extLst>
                <a:ext uri="{FF2B5EF4-FFF2-40B4-BE49-F238E27FC236}">
                  <a16:creationId xmlns="" xmlns:a16="http://schemas.microsoft.com/office/drawing/2014/main" id="{CCCDDFC2-3667-4DDC-9F0D-C19EB64BFF8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9085" y="833755"/>
              <a:ext cx="565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H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1" name="Rectangle 18">
              <a:extLst>
                <a:ext uri="{FF2B5EF4-FFF2-40B4-BE49-F238E27FC236}">
                  <a16:creationId xmlns="" xmlns:a16="http://schemas.microsoft.com/office/drawing/2014/main" id="{822D7F20-31EE-42B1-8B01-65B250D860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5065" y="833755"/>
              <a:ext cx="5397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A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2" name="Rectangle 19">
              <a:extLst>
                <a:ext uri="{FF2B5EF4-FFF2-40B4-BE49-F238E27FC236}">
                  <a16:creationId xmlns="" xmlns:a16="http://schemas.microsoft.com/office/drawing/2014/main" id="{DF78CF29-0DA5-4AA4-B16E-B67B00B049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3530" y="1029970"/>
              <a:ext cx="438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E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3" name="Rectangle 20">
              <a:extLst>
                <a:ext uri="{FF2B5EF4-FFF2-40B4-BE49-F238E27FC236}">
                  <a16:creationId xmlns="" xmlns:a16="http://schemas.microsoft.com/office/drawing/2014/main" id="{61E7CEE8-BFF3-4F73-B712-0F5C41CB05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080" y="1029970"/>
              <a:ext cx="565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H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4" name="Rectangle 21">
              <a:extLst>
                <a:ext uri="{FF2B5EF4-FFF2-40B4-BE49-F238E27FC236}">
                  <a16:creationId xmlns="" xmlns:a16="http://schemas.microsoft.com/office/drawing/2014/main" id="{59BB60F4-8AE9-42BC-89EA-45D1D702DB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1520" y="1029970"/>
              <a:ext cx="44450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T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5" name="Rectangle 22">
              <a:extLst>
                <a:ext uri="{FF2B5EF4-FFF2-40B4-BE49-F238E27FC236}">
                  <a16:creationId xmlns="" xmlns:a16="http://schemas.microsoft.com/office/drawing/2014/main" id="{4C55D072-A1C9-4EBA-B370-0DD071618C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41070" y="1029970"/>
              <a:ext cx="5397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A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6" name="Rectangle 23">
              <a:extLst>
                <a:ext uri="{FF2B5EF4-FFF2-40B4-BE49-F238E27FC236}">
                  <a16:creationId xmlns="" xmlns:a16="http://schemas.microsoft.com/office/drawing/2014/main" id="{D20595A3-295B-4BF5-B739-971499CFA6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41730" y="1029970"/>
              <a:ext cx="7810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M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17" name="Line 24">
              <a:extLst>
                <a:ext uri="{FF2B5EF4-FFF2-40B4-BE49-F238E27FC236}">
                  <a16:creationId xmlns="" xmlns:a16="http://schemas.microsoft.com/office/drawing/2014/main" id="{F6567430-48B0-40BB-9BED-CF79B7F6F03C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588645"/>
              <a:ext cx="213995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18" name="Rectangle 25">
              <a:extLst>
                <a:ext uri="{FF2B5EF4-FFF2-40B4-BE49-F238E27FC236}">
                  <a16:creationId xmlns="" xmlns:a16="http://schemas.microsoft.com/office/drawing/2014/main" id="{0B8B792D-3735-4D54-A9EC-7ABE6E060D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588645"/>
              <a:ext cx="213995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19" name="Line 26">
              <a:extLst>
                <a:ext uri="{FF2B5EF4-FFF2-40B4-BE49-F238E27FC236}">
                  <a16:creationId xmlns="" xmlns:a16="http://schemas.microsoft.com/office/drawing/2014/main" id="{5010A837-2CCC-48CF-8E6A-C451027DF4B4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784860"/>
              <a:ext cx="213995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0" name="Rectangle 27">
              <a:extLst>
                <a:ext uri="{FF2B5EF4-FFF2-40B4-BE49-F238E27FC236}">
                  <a16:creationId xmlns="" xmlns:a16="http://schemas.microsoft.com/office/drawing/2014/main" id="{550596F2-6C6F-405E-ABE6-82FE8E87E7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784860"/>
              <a:ext cx="213995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21" name="Line 28">
              <a:extLst>
                <a:ext uri="{FF2B5EF4-FFF2-40B4-BE49-F238E27FC236}">
                  <a16:creationId xmlns="" xmlns:a16="http://schemas.microsoft.com/office/drawing/2014/main" id="{A3C5F3BC-5CE6-444F-A97C-E06BB2E6077F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641985" y="200660"/>
              <a:ext cx="0" cy="19621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2" name="Rectangle 29">
              <a:extLst>
                <a:ext uri="{FF2B5EF4-FFF2-40B4-BE49-F238E27FC236}">
                  <a16:creationId xmlns="" xmlns:a16="http://schemas.microsoft.com/office/drawing/2014/main" id="{700F2F7A-FB77-4F57-ADD9-F887638B99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1985" y="200660"/>
              <a:ext cx="4445" cy="19621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23" name="Line 30">
              <a:extLst>
                <a:ext uri="{FF2B5EF4-FFF2-40B4-BE49-F238E27FC236}">
                  <a16:creationId xmlns="" xmlns:a16="http://schemas.microsoft.com/office/drawing/2014/main" id="{A2F6C6AC-D44D-4E66-A15C-54F0E0D57BFE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856615" y="200660"/>
              <a:ext cx="0" cy="19621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4" name="Rectangle 31">
              <a:extLst>
                <a:ext uri="{FF2B5EF4-FFF2-40B4-BE49-F238E27FC236}">
                  <a16:creationId xmlns="" xmlns:a16="http://schemas.microsoft.com/office/drawing/2014/main" id="{23E29718-6FE2-4409-B6AA-691E1AB31D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56615" y="200660"/>
              <a:ext cx="4445" cy="19621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25" name="Line 32">
              <a:extLst>
                <a:ext uri="{FF2B5EF4-FFF2-40B4-BE49-F238E27FC236}">
                  <a16:creationId xmlns="" xmlns:a16="http://schemas.microsoft.com/office/drawing/2014/main" id="{D118B5A6-FD95-4848-9B15-2EFF35290922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3995" y="196215"/>
              <a:ext cx="0" cy="98552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6" name="Rectangle 33">
              <a:extLst>
                <a:ext uri="{FF2B5EF4-FFF2-40B4-BE49-F238E27FC236}">
                  <a16:creationId xmlns="" xmlns:a16="http://schemas.microsoft.com/office/drawing/2014/main" id="{C97696F2-DCCD-4ABA-94AD-0E5D537DC8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3995" y="196215"/>
              <a:ext cx="4445" cy="985520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27" name="Line 34">
              <a:extLst>
                <a:ext uri="{FF2B5EF4-FFF2-40B4-BE49-F238E27FC236}">
                  <a16:creationId xmlns="" xmlns:a16="http://schemas.microsoft.com/office/drawing/2014/main" id="{772F0B72-038D-44FF-BC7B-F0DE742B95C5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427990" y="200660"/>
              <a:ext cx="0" cy="98107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8" name="Rectangle 35">
              <a:extLst>
                <a:ext uri="{FF2B5EF4-FFF2-40B4-BE49-F238E27FC236}">
                  <a16:creationId xmlns="" xmlns:a16="http://schemas.microsoft.com/office/drawing/2014/main" id="{1949DEB2-CB56-4585-88A7-7FB5DB1B0D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7990" y="200660"/>
              <a:ext cx="4445" cy="98107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29" name="Line 36">
              <a:extLst>
                <a:ext uri="{FF2B5EF4-FFF2-40B4-BE49-F238E27FC236}">
                  <a16:creationId xmlns="" xmlns:a16="http://schemas.microsoft.com/office/drawing/2014/main" id="{9E4F219A-5C34-4F82-89D3-A60F3EDAD817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641985" y="985520"/>
              <a:ext cx="0" cy="19621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0" name="Rectangle 37">
              <a:extLst>
                <a:ext uri="{FF2B5EF4-FFF2-40B4-BE49-F238E27FC236}">
                  <a16:creationId xmlns="" xmlns:a16="http://schemas.microsoft.com/office/drawing/2014/main" id="{BF0ECF9D-D2C6-4AB5-8B94-3FA4269B00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1985" y="985520"/>
              <a:ext cx="4445" cy="19621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31" name="Line 38">
              <a:extLst>
                <a:ext uri="{FF2B5EF4-FFF2-40B4-BE49-F238E27FC236}">
                  <a16:creationId xmlns="" xmlns:a16="http://schemas.microsoft.com/office/drawing/2014/main" id="{36770A17-957D-4D70-B870-8E346FC75201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856615" y="985520"/>
              <a:ext cx="0" cy="19621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2" name="Rectangle 39">
              <a:extLst>
                <a:ext uri="{FF2B5EF4-FFF2-40B4-BE49-F238E27FC236}">
                  <a16:creationId xmlns="" xmlns:a16="http://schemas.microsoft.com/office/drawing/2014/main" id="{40F1DC48-C2A7-4E5D-B52E-DA8EC17112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56615" y="985520"/>
              <a:ext cx="4445" cy="19621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33" name="Line 40">
              <a:extLst>
                <a:ext uri="{FF2B5EF4-FFF2-40B4-BE49-F238E27FC236}">
                  <a16:creationId xmlns="" xmlns:a16="http://schemas.microsoft.com/office/drawing/2014/main" id="{5FAE3EE7-02B4-448E-8DEA-4067F61777F9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070610" y="200660"/>
              <a:ext cx="0" cy="98107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4" name="Rectangle 41">
              <a:extLst>
                <a:ext uri="{FF2B5EF4-FFF2-40B4-BE49-F238E27FC236}">
                  <a16:creationId xmlns="" xmlns:a16="http://schemas.microsoft.com/office/drawing/2014/main" id="{330CA885-F39F-4DE9-BC1E-95749E979A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0610" y="200660"/>
              <a:ext cx="4445" cy="98107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35" name="Line 42">
              <a:extLst>
                <a:ext uri="{FF2B5EF4-FFF2-40B4-BE49-F238E27FC236}">
                  <a16:creationId xmlns="" xmlns:a16="http://schemas.microsoft.com/office/drawing/2014/main" id="{70D7D9E7-4CEA-4202-A0B2-6942670802A1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284605" y="200660"/>
              <a:ext cx="0" cy="98107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6" name="Rectangle 43">
              <a:extLst>
                <a:ext uri="{FF2B5EF4-FFF2-40B4-BE49-F238E27FC236}">
                  <a16:creationId xmlns="" xmlns:a16="http://schemas.microsoft.com/office/drawing/2014/main" id="{75E0D489-C653-4086-8E21-96E67CC8FE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84605" y="200660"/>
              <a:ext cx="4445" cy="98107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37" name="Line 44">
              <a:extLst>
                <a:ext uri="{FF2B5EF4-FFF2-40B4-BE49-F238E27FC236}">
                  <a16:creationId xmlns="" xmlns:a16="http://schemas.microsoft.com/office/drawing/2014/main" id="{16735A5B-F4FC-4521-B833-5EA10C6DAD4A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196215"/>
              <a:ext cx="1070610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8" name="Rectangle 45">
              <a:extLst>
                <a:ext uri="{FF2B5EF4-FFF2-40B4-BE49-F238E27FC236}">
                  <a16:creationId xmlns="" xmlns:a16="http://schemas.microsoft.com/office/drawing/2014/main" id="{BFCC4AA8-5AED-4CD7-B144-F2CA1BB9BC8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196215"/>
              <a:ext cx="1070610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39" name="Line 46">
              <a:extLst>
                <a:ext uri="{FF2B5EF4-FFF2-40B4-BE49-F238E27FC236}">
                  <a16:creationId xmlns="" xmlns:a16="http://schemas.microsoft.com/office/drawing/2014/main" id="{44E0286D-6956-4CB2-90C1-5B32004AA12D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392430"/>
              <a:ext cx="1070610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0" name="Rectangle 47">
              <a:extLst>
                <a:ext uri="{FF2B5EF4-FFF2-40B4-BE49-F238E27FC236}">
                  <a16:creationId xmlns="" xmlns:a16="http://schemas.microsoft.com/office/drawing/2014/main" id="{8AFB95B6-3EA3-47C3-82A9-F86B69A0B0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392430"/>
              <a:ext cx="1070610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41" name="Line 48">
              <a:extLst>
                <a:ext uri="{FF2B5EF4-FFF2-40B4-BE49-F238E27FC236}">
                  <a16:creationId xmlns="" xmlns:a16="http://schemas.microsoft.com/office/drawing/2014/main" id="{7B805118-1BFD-49AE-B1FA-FEA5778203F3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075055" y="588645"/>
              <a:ext cx="213995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2" name="Rectangle 49">
              <a:extLst>
                <a:ext uri="{FF2B5EF4-FFF2-40B4-BE49-F238E27FC236}">
                  <a16:creationId xmlns="" xmlns:a16="http://schemas.microsoft.com/office/drawing/2014/main" id="{13430431-CCB4-47B2-931D-2F2F6A0E90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5055" y="588645"/>
              <a:ext cx="213995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43" name="Line 50">
              <a:extLst>
                <a:ext uri="{FF2B5EF4-FFF2-40B4-BE49-F238E27FC236}">
                  <a16:creationId xmlns="" xmlns:a16="http://schemas.microsoft.com/office/drawing/2014/main" id="{54BA3E18-E313-44D6-8A13-7A219BAB1392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075055" y="784860"/>
              <a:ext cx="213995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4" name="Rectangle 51">
              <a:extLst>
                <a:ext uri="{FF2B5EF4-FFF2-40B4-BE49-F238E27FC236}">
                  <a16:creationId xmlns="" xmlns:a16="http://schemas.microsoft.com/office/drawing/2014/main" id="{B3690790-041A-4D63-A50E-5B96A0EF48C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5055" y="784860"/>
              <a:ext cx="213995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45" name="Line 52">
              <a:extLst>
                <a:ext uri="{FF2B5EF4-FFF2-40B4-BE49-F238E27FC236}">
                  <a16:creationId xmlns="" xmlns:a16="http://schemas.microsoft.com/office/drawing/2014/main" id="{F94827C3-162A-47AA-81C1-5BEF7012B7F8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981075"/>
              <a:ext cx="1070610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6" name="Rectangle 53">
              <a:extLst>
                <a:ext uri="{FF2B5EF4-FFF2-40B4-BE49-F238E27FC236}">
                  <a16:creationId xmlns="" xmlns:a16="http://schemas.microsoft.com/office/drawing/2014/main" id="{8DDC8481-A2F0-4F30-8285-9882F34ACF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981075"/>
              <a:ext cx="1070610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47" name="Line 54">
              <a:extLst>
                <a:ext uri="{FF2B5EF4-FFF2-40B4-BE49-F238E27FC236}">
                  <a16:creationId xmlns="" xmlns:a16="http://schemas.microsoft.com/office/drawing/2014/main" id="{C16ED499-2D5F-406C-9156-929E91EEFF7F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1177290"/>
              <a:ext cx="1070610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8" name="Rectangle 55">
              <a:extLst>
                <a:ext uri="{FF2B5EF4-FFF2-40B4-BE49-F238E27FC236}">
                  <a16:creationId xmlns="" xmlns:a16="http://schemas.microsoft.com/office/drawing/2014/main" id="{B16D0A20-E78E-4A51-BD7B-59B68E2108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1177290"/>
              <a:ext cx="1070610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</p:grpSp>
      <p:sp>
        <p:nvSpPr>
          <p:cNvPr id="74" name="Rectangle 19">
            <a:extLst>
              <a:ext uri="{FF2B5EF4-FFF2-40B4-BE49-F238E27FC236}">
                <a16:creationId xmlns="" xmlns:a16="http://schemas.microsoft.com/office/drawing/2014/main" id="{AAD4D115-DDBC-40EE-B280-7FE4949911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8460" y="1429434"/>
            <a:ext cx="8482012" cy="4756921"/>
          </a:xfrm>
          <a:prstGeom prst="rect">
            <a:avLst/>
          </a:prstGeom>
          <a:solidFill>
            <a:schemeClr val="bg1"/>
          </a:solidFill>
          <a:ln w="9525">
            <a:solidFill>
              <a:srgbClr val="B2B2B2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t" anchorCtr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Aft>
                <a:spcPts val="1800"/>
              </a:spcAft>
            </a:pPr>
            <a:r>
              <a:rPr lang="de-DE" altLang="de-DE" sz="2800" b="1" dirty="0" smtClean="0">
                <a:sym typeface="Symbol" panose="05050102010706020507" pitchFamily="18" charset="2"/>
              </a:rPr>
              <a:t>Termin: 		</a:t>
            </a:r>
          </a:p>
          <a:p>
            <a:pPr marL="342900" indent="-342900" eaLnBrk="1" hangingPunct="1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de-DE" altLang="de-DE" sz="2400" dirty="0" smtClean="0">
                <a:sym typeface="Symbol" panose="05050102010706020507" pitchFamily="18" charset="2"/>
              </a:rPr>
              <a:t>am Anfang des Schuljahrs (früh!)</a:t>
            </a:r>
            <a:endParaRPr lang="de-DE" altLang="de-DE" sz="2800" dirty="0">
              <a:sym typeface="Symbol" panose="05050102010706020507" pitchFamily="18" charset="2"/>
            </a:endParaRPr>
          </a:p>
          <a:p>
            <a:pPr eaLnBrk="1" hangingPunct="1"/>
            <a:r>
              <a:rPr lang="de-DE" altLang="de-DE" sz="2800" b="1" dirty="0" smtClean="0"/>
              <a:t>Vorbereitung:	</a:t>
            </a:r>
            <a:br>
              <a:rPr lang="de-DE" altLang="de-DE" sz="2800" b="1" dirty="0" smtClean="0"/>
            </a:br>
            <a:endParaRPr lang="de-DE" altLang="de-DE" sz="2800" dirty="0" smtClean="0"/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de-DE" altLang="de-DE" sz="2400" dirty="0" smtClean="0"/>
              <a:t>1-2 Doppelstunden nach den Sommerferien</a:t>
            </a: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de-DE" altLang="de-DE" sz="2400" dirty="0" smtClean="0"/>
              <a:t>2-3 Doppelstunden </a:t>
            </a:r>
            <a:r>
              <a:rPr lang="de-DE" altLang="de-DE" sz="2400" b="1" dirty="0" smtClean="0"/>
              <a:t>vor</a:t>
            </a:r>
            <a:r>
              <a:rPr lang="de-DE" altLang="de-DE" sz="2400" dirty="0" smtClean="0"/>
              <a:t> den Sommerferien</a:t>
            </a: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de-DE" altLang="de-DE" sz="2400" dirty="0" smtClean="0"/>
              <a:t>Innerhalb jeder UE </a:t>
            </a:r>
            <a:r>
              <a:rPr lang="de-DE" altLang="de-DE" sz="2400" b="1" dirty="0" smtClean="0"/>
              <a:t>im Laufe des Schuljahrs</a:t>
            </a: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de-DE" altLang="de-DE" sz="2400" b="1" dirty="0" smtClean="0">
                <a:solidFill>
                  <a:srgbClr val="FF0000"/>
                </a:solidFill>
              </a:rPr>
              <a:t>Aufgabensammlung</a:t>
            </a:r>
            <a:r>
              <a:rPr lang="de-DE" altLang="de-DE" sz="2400" dirty="0" smtClean="0">
                <a:solidFill>
                  <a:srgbClr val="FF0000"/>
                </a:solidFill>
              </a:rPr>
              <a:t> </a:t>
            </a:r>
            <a:r>
              <a:rPr lang="de-DE" altLang="de-DE" sz="2400" dirty="0" smtClean="0"/>
              <a:t>über die Sommerferien mitgeben</a:t>
            </a:r>
            <a:endParaRPr lang="de-DE" altLang="de-DE" sz="2400" dirty="0"/>
          </a:p>
          <a:p>
            <a:pPr marL="571500" indent="-571500" eaLnBrk="1" hangingPunct="1">
              <a:buFont typeface="Arial" panose="020B0604020202020204" pitchFamily="34" charset="0"/>
              <a:buChar char="•"/>
            </a:pPr>
            <a:endParaRPr lang="de-DE" altLang="de-DE" sz="2800" dirty="0"/>
          </a:p>
        </p:txBody>
      </p:sp>
    </p:spTree>
    <p:extLst>
      <p:ext uri="{BB962C8B-B14F-4D97-AF65-F5344CB8AC3E}">
        <p14:creationId xmlns:p14="http://schemas.microsoft.com/office/powerpoint/2010/main" val="2432846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19"/>
          <p:cNvSpPr>
            <a:spLocks noChangeArrowheads="1"/>
          </p:cNvSpPr>
          <p:nvPr/>
        </p:nvSpPr>
        <p:spPr bwMode="auto">
          <a:xfrm>
            <a:off x="348255" y="1506405"/>
            <a:ext cx="8482012" cy="4679950"/>
          </a:xfrm>
          <a:prstGeom prst="rect">
            <a:avLst/>
          </a:prstGeom>
          <a:solidFill>
            <a:schemeClr val="bg1"/>
          </a:solidFill>
          <a:ln w="9525">
            <a:solidFill>
              <a:srgbClr val="B2B2B2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endParaRPr lang="de-DE" altLang="de-DE" sz="3600" dirty="0"/>
          </a:p>
        </p:txBody>
      </p:sp>
      <p:sp>
        <p:nvSpPr>
          <p:cNvPr id="13" name="Freihandform 12"/>
          <p:cNvSpPr>
            <a:spLocks/>
          </p:cNvSpPr>
          <p:nvPr/>
        </p:nvSpPr>
        <p:spPr bwMode="auto">
          <a:xfrm>
            <a:off x="500063" y="6240463"/>
            <a:ext cx="4940300" cy="6254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37897" name="Freihandform 11"/>
          <p:cNvSpPr>
            <a:spLocks/>
          </p:cNvSpPr>
          <p:nvPr/>
        </p:nvSpPr>
        <p:spPr bwMode="auto">
          <a:xfrm>
            <a:off x="485775" y="6237288"/>
            <a:ext cx="3690938" cy="635000"/>
          </a:xfrm>
          <a:custGeom>
            <a:avLst/>
            <a:gdLst>
              <a:gd name="T0" fmla="*/ 0 w 5591"/>
              <a:gd name="T1" fmla="*/ 0 h 588"/>
              <a:gd name="T2" fmla="*/ 2147483647 w 5591"/>
              <a:gd name="T3" fmla="*/ 0 h 588"/>
              <a:gd name="T4" fmla="*/ 2147483647 w 5591"/>
              <a:gd name="T5" fmla="*/ 2147483647 h 588"/>
              <a:gd name="T6" fmla="*/ 2147483647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4" name="Rechtwinkliges Dreieck 13"/>
          <p:cNvSpPr>
            <a:spLocks/>
          </p:cNvSpPr>
          <p:nvPr/>
        </p:nvSpPr>
        <p:spPr bwMode="auto">
          <a:xfrm>
            <a:off x="-6042" y="6135724"/>
            <a:ext cx="3402314" cy="735944"/>
          </a:xfrm>
          <a:prstGeom prst="rtTriangle">
            <a:avLst/>
          </a:prstGeom>
          <a:blipFill>
            <a:blip r:embed="rId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Gerade Verbindung 14"/>
          <p:cNvCxnSpPr/>
          <p:nvPr/>
        </p:nvCxnSpPr>
        <p:spPr>
          <a:xfrm>
            <a:off x="-9237" y="6135626"/>
            <a:ext cx="3405509" cy="738069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904" name="Textfeld 16"/>
          <p:cNvSpPr txBox="1">
            <a:spLocks noChangeArrowheads="1"/>
          </p:cNvSpPr>
          <p:nvPr/>
        </p:nvSpPr>
        <p:spPr bwMode="auto">
          <a:xfrm>
            <a:off x="8272463" y="6453336"/>
            <a:ext cx="871537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e-DE" altLang="de-DE" sz="1100" dirty="0">
                <a:latin typeface="Calibri" pitchFamily="34" charset="0"/>
              </a:rPr>
              <a:t>Folie </a:t>
            </a:r>
            <a:fld id="{26E10547-7BC8-4F56-A0A2-DF954FED1CB5}" type="slidenum">
              <a:rPr lang="de-DE" altLang="de-DE" sz="1100">
                <a:latin typeface="Calibri" pitchFamily="34" charset="0"/>
              </a:rPr>
              <a:pPr eaLnBrk="1" hangingPunct="1"/>
              <a:t>8</a:t>
            </a:fld>
            <a:endParaRPr lang="de-DE" altLang="de-DE" sz="1100" dirty="0">
              <a:latin typeface="Calibri" pitchFamily="34" charset="0"/>
            </a:endParaRPr>
          </a:p>
        </p:txBody>
      </p:sp>
      <p:sp>
        <p:nvSpPr>
          <p:cNvPr id="37906" name="Rectangle 20"/>
          <p:cNvSpPr>
            <a:spLocks noChangeArrowheads="1"/>
          </p:cNvSpPr>
          <p:nvPr/>
        </p:nvSpPr>
        <p:spPr bwMode="auto">
          <a:xfrm>
            <a:off x="395288" y="31750"/>
            <a:ext cx="7272337" cy="620713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de-DE" altLang="de-DE" sz="2400" b="1" dirty="0" smtClean="0"/>
              <a:t>Die Zertifikatsklausur</a:t>
            </a:r>
            <a:endParaRPr lang="de-DE" altLang="de-DE" sz="2400" b="1" dirty="0"/>
          </a:p>
        </p:txBody>
      </p:sp>
      <p:sp>
        <p:nvSpPr>
          <p:cNvPr id="35" name="AutoShape 5">
            <a:extLst>
              <a:ext uri="{FF2B5EF4-FFF2-40B4-BE49-F238E27FC236}">
                <a16:creationId xmlns="" xmlns:a16="http://schemas.microsoft.com/office/drawing/2014/main" id="{B394BE1D-1CD4-4976-BE7F-087A8DFD4B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5381" y="769063"/>
            <a:ext cx="1593785" cy="274359"/>
          </a:xfrm>
          <a:prstGeom prst="roundRect">
            <a:avLst>
              <a:gd name="adj" fmla="val 50000"/>
            </a:avLst>
          </a:prstGeom>
          <a:solidFill>
            <a:schemeClr val="accent5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de-DE" altLang="de-DE" sz="1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Bildungsplan</a:t>
            </a:r>
          </a:p>
        </p:txBody>
      </p:sp>
      <p:sp>
        <p:nvSpPr>
          <p:cNvPr id="38" name="AutoShape 6">
            <a:extLst>
              <a:ext uri="{FF2B5EF4-FFF2-40B4-BE49-F238E27FC236}">
                <a16:creationId xmlns="" xmlns:a16="http://schemas.microsoft.com/office/drawing/2014/main" id="{4E8F223B-E8B8-44C4-B8D9-5698F89510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26361" y="769063"/>
            <a:ext cx="1593785" cy="274359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de-DE" altLang="de-DE" sz="1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Fachliches</a:t>
            </a:r>
            <a:endParaRPr lang="de-DE" altLang="de-DE" sz="12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9" name="AutoShape 7">
            <a:extLst>
              <a:ext uri="{FF2B5EF4-FFF2-40B4-BE49-F238E27FC236}">
                <a16:creationId xmlns="" xmlns:a16="http://schemas.microsoft.com/office/drawing/2014/main" id="{9F93761D-F573-49DD-B097-A71C66D6BE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77321" y="769063"/>
            <a:ext cx="1593786" cy="274359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de-DE" altLang="de-DE" sz="1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Unterricht</a:t>
            </a:r>
          </a:p>
        </p:txBody>
      </p:sp>
      <p:sp>
        <p:nvSpPr>
          <p:cNvPr id="40" name="AutoShape 8">
            <a:extLst>
              <a:ext uri="{FF2B5EF4-FFF2-40B4-BE49-F238E27FC236}">
                <a16:creationId xmlns="" xmlns:a16="http://schemas.microsoft.com/office/drawing/2014/main" id="{DE997A1E-035E-4490-937D-42B5E617BC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34901" y="760152"/>
            <a:ext cx="1593786" cy="274359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de-DE" altLang="de-DE" sz="1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Fazit</a:t>
            </a:r>
          </a:p>
        </p:txBody>
      </p:sp>
      <p:grpSp>
        <p:nvGrpSpPr>
          <p:cNvPr id="41" name="Gruppierung 11">
            <a:extLst>
              <a:ext uri="{FF2B5EF4-FFF2-40B4-BE49-F238E27FC236}">
                <a16:creationId xmlns="" xmlns:a16="http://schemas.microsoft.com/office/drawing/2014/main" id="{621AA820-0389-4634-B6AF-7C85A91B5539}"/>
              </a:ext>
            </a:extLst>
          </p:cNvPr>
          <p:cNvGrpSpPr/>
          <p:nvPr/>
        </p:nvGrpSpPr>
        <p:grpSpPr>
          <a:xfrm>
            <a:off x="399875" y="699720"/>
            <a:ext cx="7323098" cy="411539"/>
            <a:chOff x="363538" y="723900"/>
            <a:chExt cx="7272337" cy="433388"/>
          </a:xfrm>
        </p:grpSpPr>
        <p:sp>
          <p:nvSpPr>
            <p:cNvPr id="42" name="Rectangle 4">
              <a:extLst>
                <a:ext uri="{FF2B5EF4-FFF2-40B4-BE49-F238E27FC236}">
                  <a16:creationId xmlns="" xmlns:a16="http://schemas.microsoft.com/office/drawing/2014/main" id="{94793A5D-FD00-4387-9172-A8BD2A58598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3538" y="723900"/>
              <a:ext cx="7272337" cy="433388"/>
            </a:xfrm>
            <a:prstGeom prst="rect">
              <a:avLst/>
            </a:prstGeom>
            <a:gradFill rotWithShape="1">
              <a:gsLst>
                <a:gs pos="0">
                  <a:srgbClr val="2DA2BF"/>
                </a:gs>
                <a:gs pos="100000">
                  <a:schemeClr val="tx1"/>
                </a:gs>
              </a:gsLst>
              <a:lin ang="189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 sz="1350"/>
            </a:p>
          </p:txBody>
        </p:sp>
        <p:sp>
          <p:nvSpPr>
            <p:cNvPr id="43" name="AutoShape 5">
              <a:extLst>
                <a:ext uri="{FF2B5EF4-FFF2-40B4-BE49-F238E27FC236}">
                  <a16:creationId xmlns="" xmlns:a16="http://schemas.microsoft.com/office/drawing/2014/main" id="{EB12A30F-3336-456E-A62A-D219802F02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8313" y="796924"/>
              <a:ext cx="2107691" cy="288925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r>
                <a:rPr lang="de-DE" altLang="de-DE" sz="1400" dirty="0" smtClean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Format und Inhalt</a:t>
              </a:r>
              <a:endParaRPr lang="de-DE" altLang="de-DE" sz="1400" dirty="0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45" name="AutoShape 7">
              <a:extLst>
                <a:ext uri="{FF2B5EF4-FFF2-40B4-BE49-F238E27FC236}">
                  <a16:creationId xmlns="" xmlns:a16="http://schemas.microsoft.com/office/drawing/2014/main" id="{D313FD45-A042-4675-B84E-9E2B57CEA4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95812" y="796924"/>
              <a:ext cx="2145266" cy="288925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r>
                <a:rPr lang="de-DE" altLang="de-DE" sz="1400" dirty="0" smtClean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Vorbereitung</a:t>
              </a:r>
              <a:endParaRPr lang="de-DE" altLang="de-DE" sz="1400" dirty="0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46" name="AutoShape 8">
              <a:extLst>
                <a:ext uri="{FF2B5EF4-FFF2-40B4-BE49-F238E27FC236}">
                  <a16:creationId xmlns="" xmlns:a16="http://schemas.microsoft.com/office/drawing/2014/main" id="{5A938DFF-EB2C-4D5D-9887-AEA47CBD06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9087" y="787540"/>
              <a:ext cx="2073849" cy="288925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r>
                <a:rPr lang="de-DE" altLang="de-DE" sz="1400" dirty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Fazit</a:t>
              </a:r>
            </a:p>
          </p:txBody>
        </p:sp>
      </p:grpSp>
      <p:sp>
        <p:nvSpPr>
          <p:cNvPr id="2" name="Fußzeilenplatzhalter 1">
            <a:extLst>
              <a:ext uri="{FF2B5EF4-FFF2-40B4-BE49-F238E27FC236}">
                <a16:creationId xmlns="" xmlns:a16="http://schemas.microsoft.com/office/drawing/2014/main" id="{29D41181-B714-4BFF-B0B8-9E2EBA64FF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3253" y="6453336"/>
            <a:ext cx="2895600" cy="293688"/>
          </a:xfrm>
        </p:spPr>
        <p:txBody>
          <a:bodyPr/>
          <a:lstStyle/>
          <a:p>
            <a:pPr>
              <a:defRPr/>
            </a:pPr>
            <a:r>
              <a:rPr lang="de-DE" sz="1200" dirty="0"/>
              <a:t>ZPG VKM</a:t>
            </a:r>
          </a:p>
        </p:txBody>
      </p:sp>
      <p:grpSp>
        <p:nvGrpSpPr>
          <p:cNvPr id="98" name="Zeichenbereich 37909">
            <a:extLst>
              <a:ext uri="{FF2B5EF4-FFF2-40B4-BE49-F238E27FC236}">
                <a16:creationId xmlns="" xmlns:a16="http://schemas.microsoft.com/office/drawing/2014/main" id="{2B235B15-1CF0-4757-8145-BE8E8F361EB8}"/>
              </a:ext>
            </a:extLst>
          </p:cNvPr>
          <p:cNvGrpSpPr/>
          <p:nvPr/>
        </p:nvGrpSpPr>
        <p:grpSpPr>
          <a:xfrm>
            <a:off x="7605459" y="34826"/>
            <a:ext cx="1503045" cy="1377950"/>
            <a:chOff x="0" y="0"/>
            <a:chExt cx="1503045" cy="1377950"/>
          </a:xfrm>
        </p:grpSpPr>
        <p:sp>
          <p:nvSpPr>
            <p:cNvPr id="99" name="Rechteck 98">
              <a:extLst>
                <a:ext uri="{FF2B5EF4-FFF2-40B4-BE49-F238E27FC236}">
                  <a16:creationId xmlns="" xmlns:a16="http://schemas.microsoft.com/office/drawing/2014/main" id="{DECE1E5D-3AF6-4F05-8930-26B70857CD02}"/>
                </a:ext>
              </a:extLst>
            </p:cNvPr>
            <p:cNvSpPr/>
            <p:nvPr/>
          </p:nvSpPr>
          <p:spPr>
            <a:xfrm>
              <a:off x="0" y="0"/>
              <a:ext cx="1503045" cy="1377950"/>
            </a:xfrm>
            <a:prstGeom prst="rect">
              <a:avLst/>
            </a:prstGeom>
            <a:noFill/>
            <a:ln>
              <a:noFill/>
            </a:ln>
          </p:spPr>
        </p:sp>
        <p:sp>
          <p:nvSpPr>
            <p:cNvPr id="100" name="Rectangle 5">
              <a:extLst>
                <a:ext uri="{FF2B5EF4-FFF2-40B4-BE49-F238E27FC236}">
                  <a16:creationId xmlns="" xmlns:a16="http://schemas.microsoft.com/office/drawing/2014/main" id="{DF74CB8D-98C7-4540-9091-4C65BA8E95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750" y="245110"/>
              <a:ext cx="7810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M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1" name="Rectangle 6">
              <a:extLst>
                <a:ext uri="{FF2B5EF4-FFF2-40B4-BE49-F238E27FC236}">
                  <a16:creationId xmlns="" xmlns:a16="http://schemas.microsoft.com/office/drawing/2014/main" id="{F2F5C78D-2C0D-45BB-91FF-A276B7EF29A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080" y="245110"/>
              <a:ext cx="5397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A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2" name="Rectangle 7">
              <a:extLst>
                <a:ext uri="{FF2B5EF4-FFF2-40B4-BE49-F238E27FC236}">
                  <a16:creationId xmlns="" xmlns:a16="http://schemas.microsoft.com/office/drawing/2014/main" id="{71E36A0C-9DF4-40D1-B82E-9685FB3955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1520" y="245110"/>
              <a:ext cx="44450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 dirty="0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T</a:t>
              </a:r>
              <a:endParaRPr lang="de-DE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3" name="Rectangle 8">
              <a:extLst>
                <a:ext uri="{FF2B5EF4-FFF2-40B4-BE49-F238E27FC236}">
                  <a16:creationId xmlns="" xmlns:a16="http://schemas.microsoft.com/office/drawing/2014/main" id="{9F20C186-6F9C-46DA-8CC8-1B8BF3285E0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41070" y="245110"/>
              <a:ext cx="565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H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4" name="Rectangle 9">
              <a:extLst>
                <a:ext uri="{FF2B5EF4-FFF2-40B4-BE49-F238E27FC236}">
                  <a16:creationId xmlns="" xmlns:a16="http://schemas.microsoft.com/office/drawing/2014/main" id="{649943C9-3EB8-475E-B9C2-839C4A2EFF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9510" y="245110"/>
              <a:ext cx="438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E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5" name="Rectangle 10">
              <a:extLst>
                <a:ext uri="{FF2B5EF4-FFF2-40B4-BE49-F238E27FC236}">
                  <a16:creationId xmlns="" xmlns:a16="http://schemas.microsoft.com/office/drawing/2014/main" id="{80751030-AD63-40EA-A855-5477F3DADF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9085" y="441325"/>
              <a:ext cx="5397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A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6" name="Rectangle 11">
              <a:extLst>
                <a:ext uri="{FF2B5EF4-FFF2-40B4-BE49-F238E27FC236}">
                  <a16:creationId xmlns="" xmlns:a16="http://schemas.microsoft.com/office/drawing/2014/main" id="{A38DF3AC-F66F-49BE-A899-1D170BA66EC3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9629557">
              <a:off x="458261" y="555502"/>
              <a:ext cx="686435" cy="3441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>
              <a:spAutoFit/>
            </a:bodyPr>
            <a:lstStyle/>
            <a:p>
              <a:pPr algn="ctr">
                <a:lnSpc>
                  <a:spcPct val="107000"/>
                </a:lnSpc>
                <a:spcAft>
                  <a:spcPts val="0"/>
                </a:spcAft>
              </a:pPr>
              <a:r>
                <a:rPr lang="de-DE" sz="800" b="1">
                  <a:solidFill>
                    <a:srgbClr val="FF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Vertiefungskurs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ctr">
                <a:lnSpc>
                  <a:spcPct val="107000"/>
                </a:lnSpc>
                <a:spcAft>
                  <a:spcPts val="600"/>
                </a:spcAft>
              </a:pPr>
              <a:r>
                <a:rPr lang="de-DE" sz="800" b="1">
                  <a:solidFill>
                    <a:srgbClr val="FF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Mathematik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7" name="Rectangle 12">
              <a:extLst>
                <a:ext uri="{FF2B5EF4-FFF2-40B4-BE49-F238E27FC236}">
                  <a16:creationId xmlns="" xmlns:a16="http://schemas.microsoft.com/office/drawing/2014/main" id="{53582112-CE4C-4082-B9EE-9B4C64AA53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5065" y="441325"/>
              <a:ext cx="565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H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8" name="Rectangle 13">
              <a:extLst>
                <a:ext uri="{FF2B5EF4-FFF2-40B4-BE49-F238E27FC236}">
                  <a16:creationId xmlns="" xmlns:a16="http://schemas.microsoft.com/office/drawing/2014/main" id="{B7454DD3-B120-4787-9FA4-9AA1B6416B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3530" y="637540"/>
              <a:ext cx="44450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T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9" name="Rectangle 15">
              <a:extLst>
                <a:ext uri="{FF2B5EF4-FFF2-40B4-BE49-F238E27FC236}">
                  <a16:creationId xmlns="" xmlns:a16="http://schemas.microsoft.com/office/drawing/2014/main" id="{D34BA28E-AE50-4323-AE8D-07406AEA48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9510" y="637540"/>
              <a:ext cx="44450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T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0" name="Rectangle 16">
              <a:extLst>
                <a:ext uri="{FF2B5EF4-FFF2-40B4-BE49-F238E27FC236}">
                  <a16:creationId xmlns="" xmlns:a16="http://schemas.microsoft.com/office/drawing/2014/main" id="{CCCDDFC2-3667-4DDC-9F0D-C19EB64BFF8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9085" y="833755"/>
              <a:ext cx="565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H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1" name="Rectangle 18">
              <a:extLst>
                <a:ext uri="{FF2B5EF4-FFF2-40B4-BE49-F238E27FC236}">
                  <a16:creationId xmlns="" xmlns:a16="http://schemas.microsoft.com/office/drawing/2014/main" id="{822D7F20-31EE-42B1-8B01-65B250D860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5065" y="833755"/>
              <a:ext cx="5397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A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2" name="Rectangle 19">
              <a:extLst>
                <a:ext uri="{FF2B5EF4-FFF2-40B4-BE49-F238E27FC236}">
                  <a16:creationId xmlns="" xmlns:a16="http://schemas.microsoft.com/office/drawing/2014/main" id="{DF78CF29-0DA5-4AA4-B16E-B67B00B049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3530" y="1029970"/>
              <a:ext cx="438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E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3" name="Rectangle 20">
              <a:extLst>
                <a:ext uri="{FF2B5EF4-FFF2-40B4-BE49-F238E27FC236}">
                  <a16:creationId xmlns="" xmlns:a16="http://schemas.microsoft.com/office/drawing/2014/main" id="{61E7CEE8-BFF3-4F73-B712-0F5C41CB05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080" y="1029970"/>
              <a:ext cx="565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H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4" name="Rectangle 21">
              <a:extLst>
                <a:ext uri="{FF2B5EF4-FFF2-40B4-BE49-F238E27FC236}">
                  <a16:creationId xmlns="" xmlns:a16="http://schemas.microsoft.com/office/drawing/2014/main" id="{59BB60F4-8AE9-42BC-89EA-45D1D702DB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1520" y="1029970"/>
              <a:ext cx="44450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T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5" name="Rectangle 22">
              <a:extLst>
                <a:ext uri="{FF2B5EF4-FFF2-40B4-BE49-F238E27FC236}">
                  <a16:creationId xmlns="" xmlns:a16="http://schemas.microsoft.com/office/drawing/2014/main" id="{4C55D072-A1C9-4EBA-B370-0DD071618C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41070" y="1029970"/>
              <a:ext cx="5397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A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6" name="Rectangle 23">
              <a:extLst>
                <a:ext uri="{FF2B5EF4-FFF2-40B4-BE49-F238E27FC236}">
                  <a16:creationId xmlns="" xmlns:a16="http://schemas.microsoft.com/office/drawing/2014/main" id="{D20595A3-295B-4BF5-B739-971499CFA6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41730" y="1029970"/>
              <a:ext cx="7810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M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17" name="Line 24">
              <a:extLst>
                <a:ext uri="{FF2B5EF4-FFF2-40B4-BE49-F238E27FC236}">
                  <a16:creationId xmlns="" xmlns:a16="http://schemas.microsoft.com/office/drawing/2014/main" id="{F6567430-48B0-40BB-9BED-CF79B7F6F03C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588645"/>
              <a:ext cx="213995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18" name="Rectangle 25">
              <a:extLst>
                <a:ext uri="{FF2B5EF4-FFF2-40B4-BE49-F238E27FC236}">
                  <a16:creationId xmlns="" xmlns:a16="http://schemas.microsoft.com/office/drawing/2014/main" id="{0B8B792D-3735-4D54-A9EC-7ABE6E060D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588645"/>
              <a:ext cx="213995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19" name="Line 26">
              <a:extLst>
                <a:ext uri="{FF2B5EF4-FFF2-40B4-BE49-F238E27FC236}">
                  <a16:creationId xmlns="" xmlns:a16="http://schemas.microsoft.com/office/drawing/2014/main" id="{5010A837-2CCC-48CF-8E6A-C451027DF4B4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784860"/>
              <a:ext cx="213995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0" name="Rectangle 27">
              <a:extLst>
                <a:ext uri="{FF2B5EF4-FFF2-40B4-BE49-F238E27FC236}">
                  <a16:creationId xmlns="" xmlns:a16="http://schemas.microsoft.com/office/drawing/2014/main" id="{550596F2-6C6F-405E-ABE6-82FE8E87E7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784860"/>
              <a:ext cx="213995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21" name="Line 28">
              <a:extLst>
                <a:ext uri="{FF2B5EF4-FFF2-40B4-BE49-F238E27FC236}">
                  <a16:creationId xmlns="" xmlns:a16="http://schemas.microsoft.com/office/drawing/2014/main" id="{A3C5F3BC-5CE6-444F-A97C-E06BB2E6077F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641985" y="200660"/>
              <a:ext cx="0" cy="19621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2" name="Rectangle 29">
              <a:extLst>
                <a:ext uri="{FF2B5EF4-FFF2-40B4-BE49-F238E27FC236}">
                  <a16:creationId xmlns="" xmlns:a16="http://schemas.microsoft.com/office/drawing/2014/main" id="{700F2F7A-FB77-4F57-ADD9-F887638B99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1985" y="200660"/>
              <a:ext cx="4445" cy="19621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23" name="Line 30">
              <a:extLst>
                <a:ext uri="{FF2B5EF4-FFF2-40B4-BE49-F238E27FC236}">
                  <a16:creationId xmlns="" xmlns:a16="http://schemas.microsoft.com/office/drawing/2014/main" id="{A2F6C6AC-D44D-4E66-A15C-54F0E0D57BFE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856615" y="200660"/>
              <a:ext cx="0" cy="19621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4" name="Rectangle 31">
              <a:extLst>
                <a:ext uri="{FF2B5EF4-FFF2-40B4-BE49-F238E27FC236}">
                  <a16:creationId xmlns="" xmlns:a16="http://schemas.microsoft.com/office/drawing/2014/main" id="{23E29718-6FE2-4409-B6AA-691E1AB31D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56615" y="200660"/>
              <a:ext cx="4445" cy="19621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25" name="Line 32">
              <a:extLst>
                <a:ext uri="{FF2B5EF4-FFF2-40B4-BE49-F238E27FC236}">
                  <a16:creationId xmlns="" xmlns:a16="http://schemas.microsoft.com/office/drawing/2014/main" id="{D118B5A6-FD95-4848-9B15-2EFF35290922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3995" y="196215"/>
              <a:ext cx="0" cy="98552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6" name="Rectangle 33">
              <a:extLst>
                <a:ext uri="{FF2B5EF4-FFF2-40B4-BE49-F238E27FC236}">
                  <a16:creationId xmlns="" xmlns:a16="http://schemas.microsoft.com/office/drawing/2014/main" id="{C97696F2-DCCD-4ABA-94AD-0E5D537DC8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3995" y="196215"/>
              <a:ext cx="4445" cy="985520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27" name="Line 34">
              <a:extLst>
                <a:ext uri="{FF2B5EF4-FFF2-40B4-BE49-F238E27FC236}">
                  <a16:creationId xmlns="" xmlns:a16="http://schemas.microsoft.com/office/drawing/2014/main" id="{772F0B72-038D-44FF-BC7B-F0DE742B95C5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427990" y="200660"/>
              <a:ext cx="0" cy="98107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8" name="Rectangle 35">
              <a:extLst>
                <a:ext uri="{FF2B5EF4-FFF2-40B4-BE49-F238E27FC236}">
                  <a16:creationId xmlns="" xmlns:a16="http://schemas.microsoft.com/office/drawing/2014/main" id="{1949DEB2-CB56-4585-88A7-7FB5DB1B0D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7990" y="200660"/>
              <a:ext cx="4445" cy="98107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29" name="Line 36">
              <a:extLst>
                <a:ext uri="{FF2B5EF4-FFF2-40B4-BE49-F238E27FC236}">
                  <a16:creationId xmlns="" xmlns:a16="http://schemas.microsoft.com/office/drawing/2014/main" id="{9E4F219A-5C34-4F82-89D3-A60F3EDAD817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641985" y="985520"/>
              <a:ext cx="0" cy="19621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0" name="Rectangle 37">
              <a:extLst>
                <a:ext uri="{FF2B5EF4-FFF2-40B4-BE49-F238E27FC236}">
                  <a16:creationId xmlns="" xmlns:a16="http://schemas.microsoft.com/office/drawing/2014/main" id="{BF0ECF9D-D2C6-4AB5-8B94-3FA4269B00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1985" y="985520"/>
              <a:ext cx="4445" cy="19621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31" name="Line 38">
              <a:extLst>
                <a:ext uri="{FF2B5EF4-FFF2-40B4-BE49-F238E27FC236}">
                  <a16:creationId xmlns="" xmlns:a16="http://schemas.microsoft.com/office/drawing/2014/main" id="{36770A17-957D-4D70-B870-8E346FC75201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856615" y="985520"/>
              <a:ext cx="0" cy="19621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2" name="Rectangle 39">
              <a:extLst>
                <a:ext uri="{FF2B5EF4-FFF2-40B4-BE49-F238E27FC236}">
                  <a16:creationId xmlns="" xmlns:a16="http://schemas.microsoft.com/office/drawing/2014/main" id="{40F1DC48-C2A7-4E5D-B52E-DA8EC17112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56615" y="985520"/>
              <a:ext cx="4445" cy="19621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33" name="Line 40">
              <a:extLst>
                <a:ext uri="{FF2B5EF4-FFF2-40B4-BE49-F238E27FC236}">
                  <a16:creationId xmlns="" xmlns:a16="http://schemas.microsoft.com/office/drawing/2014/main" id="{5FAE3EE7-02B4-448E-8DEA-4067F61777F9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070610" y="200660"/>
              <a:ext cx="0" cy="98107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4" name="Rectangle 41">
              <a:extLst>
                <a:ext uri="{FF2B5EF4-FFF2-40B4-BE49-F238E27FC236}">
                  <a16:creationId xmlns="" xmlns:a16="http://schemas.microsoft.com/office/drawing/2014/main" id="{330CA885-F39F-4DE9-BC1E-95749E979A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0610" y="200660"/>
              <a:ext cx="4445" cy="98107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35" name="Line 42">
              <a:extLst>
                <a:ext uri="{FF2B5EF4-FFF2-40B4-BE49-F238E27FC236}">
                  <a16:creationId xmlns="" xmlns:a16="http://schemas.microsoft.com/office/drawing/2014/main" id="{70D7D9E7-4CEA-4202-A0B2-6942670802A1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284605" y="200660"/>
              <a:ext cx="0" cy="98107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6" name="Rectangle 43">
              <a:extLst>
                <a:ext uri="{FF2B5EF4-FFF2-40B4-BE49-F238E27FC236}">
                  <a16:creationId xmlns="" xmlns:a16="http://schemas.microsoft.com/office/drawing/2014/main" id="{75E0D489-C653-4086-8E21-96E67CC8FE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84605" y="200660"/>
              <a:ext cx="4445" cy="98107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37" name="Line 44">
              <a:extLst>
                <a:ext uri="{FF2B5EF4-FFF2-40B4-BE49-F238E27FC236}">
                  <a16:creationId xmlns="" xmlns:a16="http://schemas.microsoft.com/office/drawing/2014/main" id="{16735A5B-F4FC-4521-B833-5EA10C6DAD4A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196215"/>
              <a:ext cx="1070610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8" name="Rectangle 45">
              <a:extLst>
                <a:ext uri="{FF2B5EF4-FFF2-40B4-BE49-F238E27FC236}">
                  <a16:creationId xmlns="" xmlns:a16="http://schemas.microsoft.com/office/drawing/2014/main" id="{BFCC4AA8-5AED-4CD7-B144-F2CA1BB9BC8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196215"/>
              <a:ext cx="1070610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39" name="Line 46">
              <a:extLst>
                <a:ext uri="{FF2B5EF4-FFF2-40B4-BE49-F238E27FC236}">
                  <a16:creationId xmlns="" xmlns:a16="http://schemas.microsoft.com/office/drawing/2014/main" id="{44E0286D-6956-4CB2-90C1-5B32004AA12D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392430"/>
              <a:ext cx="1070610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0" name="Rectangle 47">
              <a:extLst>
                <a:ext uri="{FF2B5EF4-FFF2-40B4-BE49-F238E27FC236}">
                  <a16:creationId xmlns="" xmlns:a16="http://schemas.microsoft.com/office/drawing/2014/main" id="{8AFB95B6-3EA3-47C3-82A9-F86B69A0B0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392430"/>
              <a:ext cx="1070610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41" name="Line 48">
              <a:extLst>
                <a:ext uri="{FF2B5EF4-FFF2-40B4-BE49-F238E27FC236}">
                  <a16:creationId xmlns="" xmlns:a16="http://schemas.microsoft.com/office/drawing/2014/main" id="{7B805118-1BFD-49AE-B1FA-FEA5778203F3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075055" y="588645"/>
              <a:ext cx="213995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2" name="Rectangle 49">
              <a:extLst>
                <a:ext uri="{FF2B5EF4-FFF2-40B4-BE49-F238E27FC236}">
                  <a16:creationId xmlns="" xmlns:a16="http://schemas.microsoft.com/office/drawing/2014/main" id="{13430431-CCB4-47B2-931D-2F2F6A0E90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5055" y="588645"/>
              <a:ext cx="213995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43" name="Line 50">
              <a:extLst>
                <a:ext uri="{FF2B5EF4-FFF2-40B4-BE49-F238E27FC236}">
                  <a16:creationId xmlns="" xmlns:a16="http://schemas.microsoft.com/office/drawing/2014/main" id="{54BA3E18-E313-44D6-8A13-7A219BAB1392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075055" y="784860"/>
              <a:ext cx="213995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4" name="Rectangle 51">
              <a:extLst>
                <a:ext uri="{FF2B5EF4-FFF2-40B4-BE49-F238E27FC236}">
                  <a16:creationId xmlns="" xmlns:a16="http://schemas.microsoft.com/office/drawing/2014/main" id="{B3690790-041A-4D63-A50E-5B96A0EF48C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5055" y="784860"/>
              <a:ext cx="213995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45" name="Line 52">
              <a:extLst>
                <a:ext uri="{FF2B5EF4-FFF2-40B4-BE49-F238E27FC236}">
                  <a16:creationId xmlns="" xmlns:a16="http://schemas.microsoft.com/office/drawing/2014/main" id="{F94827C3-162A-47AA-81C1-5BEF7012B7F8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981075"/>
              <a:ext cx="1070610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6" name="Rectangle 53">
              <a:extLst>
                <a:ext uri="{FF2B5EF4-FFF2-40B4-BE49-F238E27FC236}">
                  <a16:creationId xmlns="" xmlns:a16="http://schemas.microsoft.com/office/drawing/2014/main" id="{8DDC8481-A2F0-4F30-8285-9882F34ACF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981075"/>
              <a:ext cx="1070610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47" name="Line 54">
              <a:extLst>
                <a:ext uri="{FF2B5EF4-FFF2-40B4-BE49-F238E27FC236}">
                  <a16:creationId xmlns="" xmlns:a16="http://schemas.microsoft.com/office/drawing/2014/main" id="{C16ED499-2D5F-406C-9156-929E91EEFF7F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1177290"/>
              <a:ext cx="1070610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8" name="Rectangle 55">
              <a:extLst>
                <a:ext uri="{FF2B5EF4-FFF2-40B4-BE49-F238E27FC236}">
                  <a16:creationId xmlns="" xmlns:a16="http://schemas.microsoft.com/office/drawing/2014/main" id="{B16D0A20-E78E-4A51-BD7B-59B68E2108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1177290"/>
              <a:ext cx="1070610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</p:grpSp>
      <p:sp>
        <p:nvSpPr>
          <p:cNvPr id="74" name="Rectangle 19">
            <a:extLst>
              <a:ext uri="{FF2B5EF4-FFF2-40B4-BE49-F238E27FC236}">
                <a16:creationId xmlns="" xmlns:a16="http://schemas.microsoft.com/office/drawing/2014/main" id="{AAD4D115-DDBC-40EE-B280-7FE4949911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8460" y="1429434"/>
            <a:ext cx="8482012" cy="4756921"/>
          </a:xfrm>
          <a:prstGeom prst="rect">
            <a:avLst/>
          </a:prstGeom>
          <a:solidFill>
            <a:schemeClr val="bg1"/>
          </a:solidFill>
          <a:ln w="9525">
            <a:solidFill>
              <a:srgbClr val="B2B2B2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t" anchorCtr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Aft>
                <a:spcPts val="1800"/>
              </a:spcAft>
            </a:pPr>
            <a:r>
              <a:rPr lang="de-DE" altLang="de-DE" sz="2800" b="1" dirty="0" smtClean="0">
                <a:sym typeface="Symbol" panose="05050102010706020507" pitchFamily="18" charset="2"/>
              </a:rPr>
              <a:t>Aufgabensammlung: 		</a:t>
            </a:r>
          </a:p>
          <a:p>
            <a:pPr marL="342900" indent="-342900" eaLnBrk="1" hangingPunct="1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de-DE" altLang="de-DE" sz="2000" dirty="0" smtClean="0">
                <a:sym typeface="Symbol" panose="05050102010706020507" pitchFamily="18" charset="2"/>
              </a:rPr>
              <a:t>Schnellhefter („Behandeln wie ein Schulbuch!“)</a:t>
            </a:r>
          </a:p>
          <a:p>
            <a:pPr marL="342900" indent="-342900" eaLnBrk="1" hangingPunct="1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de-DE" altLang="de-DE" sz="2000" dirty="0" smtClean="0">
                <a:sym typeface="Symbol" panose="05050102010706020507" pitchFamily="18" charset="2"/>
              </a:rPr>
              <a:t>Wird jedes Jahr ergänzt um die neue Zertifikatsklausur + Lösungen</a:t>
            </a:r>
          </a:p>
          <a:p>
            <a:pPr marL="342900" indent="-342900" eaLnBrk="1" hangingPunct="1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de-DE" altLang="de-DE" sz="2000" dirty="0"/>
              <a:t>Orientierungsaufgaben </a:t>
            </a:r>
            <a:r>
              <a:rPr lang="de-DE" altLang="de-DE" sz="2000" dirty="0" smtClean="0"/>
              <a:t>Uni-Zertifikat: </a:t>
            </a:r>
            <a:br>
              <a:rPr lang="de-DE" altLang="de-DE" sz="2000" dirty="0" smtClean="0"/>
            </a:br>
            <a:r>
              <a:rPr lang="de-DE" altLang="de-DE" sz="2000" b="1" dirty="0" smtClean="0">
                <a:solidFill>
                  <a:schemeClr val="accent1">
                    <a:lumMod val="50000"/>
                  </a:schemeClr>
                </a:solidFill>
              </a:rPr>
              <a:t>ILIAS-Plattform</a:t>
            </a:r>
            <a:r>
              <a:rPr lang="de-DE" altLang="de-DE" sz="20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de-DE" altLang="de-DE" sz="2000" dirty="0"/>
              <a:t>&gt; </a:t>
            </a:r>
            <a:r>
              <a:rPr lang="de-DE" altLang="de-DE" sz="2000" b="1" dirty="0">
                <a:solidFill>
                  <a:schemeClr val="accent1">
                    <a:lumMod val="50000"/>
                  </a:schemeClr>
                </a:solidFill>
              </a:rPr>
              <a:t>Materialien-Wiki</a:t>
            </a:r>
            <a:r>
              <a:rPr lang="de-DE" altLang="de-DE" sz="2000" dirty="0"/>
              <a:t> </a:t>
            </a:r>
            <a:br>
              <a:rPr lang="de-DE" altLang="de-DE" sz="2000" dirty="0"/>
            </a:br>
            <a:r>
              <a:rPr lang="de-DE" altLang="de-DE" sz="2000" dirty="0"/>
              <a:t>dort in den einzelnen Themen-Ordnern alle Dateien, die </a:t>
            </a:r>
            <a:br>
              <a:rPr lang="de-DE" altLang="de-DE" sz="2000" dirty="0"/>
            </a:br>
            <a:r>
              <a:rPr lang="de-DE" altLang="de-DE" sz="2000" b="1" dirty="0">
                <a:solidFill>
                  <a:schemeClr val="accent1">
                    <a:lumMod val="50000"/>
                  </a:schemeClr>
                </a:solidFill>
              </a:rPr>
              <a:t>„Orientierungsaufgaben-&lt;Thema&gt;.</a:t>
            </a:r>
            <a:r>
              <a:rPr lang="de-DE" altLang="de-DE" sz="2000" b="1" dirty="0" err="1">
                <a:solidFill>
                  <a:schemeClr val="accent1">
                    <a:lumMod val="50000"/>
                  </a:schemeClr>
                </a:solidFill>
              </a:rPr>
              <a:t>pdf</a:t>
            </a:r>
            <a:r>
              <a:rPr lang="de-DE" altLang="de-DE" sz="2000" b="1" dirty="0">
                <a:solidFill>
                  <a:schemeClr val="accent1">
                    <a:lumMod val="50000"/>
                  </a:schemeClr>
                </a:solidFill>
              </a:rPr>
              <a:t>“ </a:t>
            </a:r>
            <a:r>
              <a:rPr lang="de-DE" altLang="de-DE" sz="2000" dirty="0"/>
              <a:t>heißen </a:t>
            </a:r>
            <a:endParaRPr lang="de-DE" altLang="de-DE" sz="2000" dirty="0" smtClean="0"/>
          </a:p>
          <a:p>
            <a:pPr marL="342900" indent="-342900" eaLnBrk="1" hangingPunct="1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de-DE" altLang="de-DE" sz="2000" dirty="0" smtClean="0"/>
              <a:t>Zertifikatsklausuren mit Lösungen der Universität</a:t>
            </a:r>
          </a:p>
          <a:p>
            <a:pPr marL="342900" indent="-342900" eaLnBrk="1" hangingPunct="1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de-DE" altLang="de-DE" sz="2000" dirty="0" smtClean="0"/>
              <a:t>Eigene Lösungen zu den Zertifikatsklausuren </a:t>
            </a:r>
            <a:br>
              <a:rPr lang="de-DE" altLang="de-DE" sz="2000" dirty="0" smtClean="0"/>
            </a:br>
            <a:r>
              <a:rPr lang="de-DE" altLang="de-DE" sz="2000" dirty="0" smtClean="0"/>
              <a:t>(in „schüler-näherer Sprache“)</a:t>
            </a:r>
            <a:endParaRPr lang="de-DE" altLang="de-DE" sz="2000" dirty="0"/>
          </a:p>
          <a:p>
            <a:pPr marL="342900" indent="-342900" eaLnBrk="1" hangingPunct="1">
              <a:spcAft>
                <a:spcPts val="1800"/>
              </a:spcAft>
              <a:buFont typeface="Arial" panose="020B0604020202020204" pitchFamily="34" charset="0"/>
              <a:buChar char="•"/>
            </a:pPr>
            <a:endParaRPr lang="de-DE" altLang="de-DE" b="1" dirty="0" smtClean="0">
              <a:sym typeface="Symbol" panose="05050102010706020507" pitchFamily="18" charset="2"/>
            </a:endParaRPr>
          </a:p>
          <a:p>
            <a:pPr marL="571500" indent="-571500" eaLnBrk="1" hangingPunct="1">
              <a:buFont typeface="Arial" panose="020B0604020202020204" pitchFamily="34" charset="0"/>
              <a:buChar char="•"/>
            </a:pPr>
            <a:endParaRPr lang="de-DE" altLang="de-DE" sz="2800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3" name="Freihand 2"/>
              <p14:cNvContentPartPr/>
              <p14:nvPr/>
            </p14:nvContentPartPr>
            <p14:xfrm>
              <a:off x="6349796" y="4647716"/>
              <a:ext cx="302040" cy="1254600"/>
            </p14:xfrm>
          </p:contentPart>
        </mc:Choice>
        <mc:Fallback xmlns="">
          <p:pic>
            <p:nvPicPr>
              <p:cNvPr id="3" name="Freihand 2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6331076" y="4627916"/>
                <a:ext cx="344160" cy="1298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4" name="Freihand 3"/>
              <p14:cNvContentPartPr/>
              <p14:nvPr/>
            </p14:nvContentPartPr>
            <p14:xfrm>
              <a:off x="6897356" y="4769396"/>
              <a:ext cx="163440" cy="214920"/>
            </p14:xfrm>
          </p:contentPart>
        </mc:Choice>
        <mc:Fallback xmlns="">
          <p:pic>
            <p:nvPicPr>
              <p:cNvPr id="4" name="Freihand 3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6881876" y="4750676"/>
                <a:ext cx="195480" cy="253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5" name="Freihand 4"/>
              <p14:cNvContentPartPr/>
              <p14:nvPr/>
            </p14:nvContentPartPr>
            <p14:xfrm>
              <a:off x="6930476" y="4887836"/>
              <a:ext cx="128880" cy="13320"/>
            </p14:xfrm>
          </p:contentPart>
        </mc:Choice>
        <mc:Fallback xmlns="">
          <p:pic>
            <p:nvPicPr>
              <p:cNvPr id="5" name="Freihand 4"/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6915716" y="4877756"/>
                <a:ext cx="155520" cy="39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6" name="Freihand 5"/>
              <p14:cNvContentPartPr/>
              <p14:nvPr/>
            </p14:nvContentPartPr>
            <p14:xfrm>
              <a:off x="7142156" y="4804316"/>
              <a:ext cx="28800" cy="182880"/>
            </p14:xfrm>
          </p:contentPart>
        </mc:Choice>
        <mc:Fallback xmlns="">
          <p:pic>
            <p:nvPicPr>
              <p:cNvPr id="6" name="Freihand 5"/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7128116" y="4790276"/>
                <a:ext cx="59760" cy="213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7" name="Freihand 6"/>
              <p14:cNvContentPartPr/>
              <p14:nvPr/>
            </p14:nvContentPartPr>
            <p14:xfrm>
              <a:off x="7134956" y="4804676"/>
              <a:ext cx="168840" cy="116640"/>
            </p14:xfrm>
          </p:contentPart>
        </mc:Choice>
        <mc:Fallback xmlns="">
          <p:pic>
            <p:nvPicPr>
              <p:cNvPr id="7" name="Freihand 6"/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7121996" y="4788476"/>
                <a:ext cx="199080" cy="151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8" name="Freihand 7"/>
              <p14:cNvContentPartPr/>
              <p14:nvPr/>
            </p14:nvContentPartPr>
            <p14:xfrm>
              <a:off x="7405316" y="4783436"/>
              <a:ext cx="186480" cy="243360"/>
            </p14:xfrm>
          </p:contentPart>
        </mc:Choice>
        <mc:Fallback xmlns="">
          <p:pic>
            <p:nvPicPr>
              <p:cNvPr id="8" name="Freihand 7"/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7387316" y="4767596"/>
                <a:ext cx="214200" cy="278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6">
            <p14:nvContentPartPr>
              <p14:cNvPr id="9" name="Freihand 8"/>
              <p14:cNvContentPartPr/>
              <p14:nvPr/>
            </p14:nvContentPartPr>
            <p14:xfrm>
              <a:off x="7710596" y="4893596"/>
              <a:ext cx="103680" cy="9360"/>
            </p14:xfrm>
          </p:contentPart>
        </mc:Choice>
        <mc:Fallback xmlns="">
          <p:pic>
            <p:nvPicPr>
              <p:cNvPr id="9" name="Freihand 8"/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7692956" y="4879196"/>
                <a:ext cx="138960" cy="42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8">
            <p14:nvContentPartPr>
              <p14:cNvPr id="18" name="Freihand 17"/>
              <p14:cNvContentPartPr/>
              <p14:nvPr/>
            </p14:nvContentPartPr>
            <p14:xfrm>
              <a:off x="7101476" y="5379236"/>
              <a:ext cx="3600" cy="204120"/>
            </p14:xfrm>
          </p:contentPart>
        </mc:Choice>
        <mc:Fallback xmlns="">
          <p:pic>
            <p:nvPicPr>
              <p:cNvPr id="18" name="Freihand 17"/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7085996" y="5366276"/>
                <a:ext cx="37440" cy="235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0">
            <p14:nvContentPartPr>
              <p14:cNvPr id="19" name="Freihand 18"/>
              <p14:cNvContentPartPr/>
              <p14:nvPr/>
            </p14:nvContentPartPr>
            <p14:xfrm>
              <a:off x="7119116" y="5379956"/>
              <a:ext cx="153360" cy="184680"/>
            </p14:xfrm>
          </p:contentPart>
        </mc:Choice>
        <mc:Fallback xmlns="">
          <p:pic>
            <p:nvPicPr>
              <p:cNvPr id="19" name="Freihand 18"/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7105076" y="5366996"/>
                <a:ext cx="182520" cy="215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2">
            <p14:nvContentPartPr>
              <p14:cNvPr id="20" name="Freihand 19"/>
              <p14:cNvContentPartPr/>
              <p14:nvPr/>
            </p14:nvContentPartPr>
            <p14:xfrm>
              <a:off x="7342316" y="5482196"/>
              <a:ext cx="128880" cy="120240"/>
            </p14:xfrm>
          </p:contentPart>
        </mc:Choice>
        <mc:Fallback xmlns="">
          <p:pic>
            <p:nvPicPr>
              <p:cNvPr id="20" name="Freihand 19"/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7327916" y="5468156"/>
                <a:ext cx="151200" cy="151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4">
            <p14:nvContentPartPr>
              <p14:cNvPr id="21" name="Freihand 20"/>
              <p14:cNvContentPartPr/>
              <p14:nvPr/>
            </p14:nvContentPartPr>
            <p14:xfrm>
              <a:off x="7538516" y="5412356"/>
              <a:ext cx="31320" cy="186120"/>
            </p14:xfrm>
          </p:contentPart>
        </mc:Choice>
        <mc:Fallback xmlns="">
          <p:pic>
            <p:nvPicPr>
              <p:cNvPr id="21" name="Freihand 20"/>
              <p:cNvPicPr/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7521596" y="5398316"/>
                <a:ext cx="59040" cy="217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6">
            <p14:nvContentPartPr>
              <p14:cNvPr id="22" name="Freihand 21"/>
              <p14:cNvContentPartPr/>
              <p14:nvPr/>
            </p14:nvContentPartPr>
            <p14:xfrm>
              <a:off x="7500716" y="5517116"/>
              <a:ext cx="74160" cy="5040"/>
            </p14:xfrm>
          </p:contentPart>
        </mc:Choice>
        <mc:Fallback xmlns="">
          <p:pic>
            <p:nvPicPr>
              <p:cNvPr id="22" name="Freihand 21"/>
              <p:cNvPicPr/>
              <p:nvPr/>
            </p:nvPicPr>
            <p:blipFill>
              <a:blip r:embed="rId27"/>
              <a:stretch>
                <a:fillRect/>
              </a:stretch>
            </p:blipFill>
            <p:spPr>
              <a:xfrm>
                <a:off x="7485596" y="5503796"/>
                <a:ext cx="99000" cy="34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8">
            <p14:nvContentPartPr>
              <p14:cNvPr id="23" name="Freihand 22"/>
              <p14:cNvContentPartPr/>
              <p14:nvPr/>
            </p14:nvContentPartPr>
            <p14:xfrm>
              <a:off x="7628156" y="5482916"/>
              <a:ext cx="148680" cy="115560"/>
            </p14:xfrm>
          </p:contentPart>
        </mc:Choice>
        <mc:Fallback xmlns="">
          <p:pic>
            <p:nvPicPr>
              <p:cNvPr id="23" name="Freihand 22"/>
              <p:cNvPicPr/>
              <p:nvPr/>
            </p:nvPicPr>
            <p:blipFill>
              <a:blip r:embed="rId29"/>
              <a:stretch>
                <a:fillRect/>
              </a:stretch>
            </p:blipFill>
            <p:spPr>
              <a:xfrm>
                <a:off x="7610516" y="5467796"/>
                <a:ext cx="174600" cy="148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0">
            <p14:nvContentPartPr>
              <p14:cNvPr id="24" name="Freihand 23"/>
              <p14:cNvContentPartPr/>
              <p14:nvPr/>
            </p14:nvContentPartPr>
            <p14:xfrm>
              <a:off x="7826876" y="5493356"/>
              <a:ext cx="80640" cy="83160"/>
            </p14:xfrm>
          </p:contentPart>
        </mc:Choice>
        <mc:Fallback xmlns="">
          <p:pic>
            <p:nvPicPr>
              <p:cNvPr id="24" name="Freihand 23"/>
              <p:cNvPicPr/>
              <p:nvPr/>
            </p:nvPicPr>
            <p:blipFill>
              <a:blip r:embed="rId31"/>
              <a:stretch>
                <a:fillRect/>
              </a:stretch>
            </p:blipFill>
            <p:spPr>
              <a:xfrm>
                <a:off x="7813196" y="5476436"/>
                <a:ext cx="103680" cy="114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2">
            <p14:nvContentPartPr>
              <p14:cNvPr id="25" name="Freihand 24"/>
              <p14:cNvContentPartPr/>
              <p14:nvPr/>
            </p14:nvContentPartPr>
            <p14:xfrm>
              <a:off x="7998596" y="5488316"/>
              <a:ext cx="3600" cy="99720"/>
            </p14:xfrm>
          </p:contentPart>
        </mc:Choice>
        <mc:Fallback xmlns="">
          <p:pic>
            <p:nvPicPr>
              <p:cNvPr id="25" name="Freihand 24"/>
              <p:cNvPicPr/>
              <p:nvPr/>
            </p:nvPicPr>
            <p:blipFill>
              <a:blip r:embed="rId33"/>
              <a:stretch>
                <a:fillRect/>
              </a:stretch>
            </p:blipFill>
            <p:spPr>
              <a:xfrm>
                <a:off x="7983116" y="5473196"/>
                <a:ext cx="34200" cy="130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4">
            <p14:nvContentPartPr>
              <p14:cNvPr id="26" name="Freihand 25"/>
              <p14:cNvContentPartPr/>
              <p14:nvPr/>
            </p14:nvContentPartPr>
            <p14:xfrm>
              <a:off x="8049356" y="5411276"/>
              <a:ext cx="2520" cy="9000"/>
            </p14:xfrm>
          </p:contentPart>
        </mc:Choice>
        <mc:Fallback xmlns="">
          <p:pic>
            <p:nvPicPr>
              <p:cNvPr id="26" name="Freihand 25"/>
              <p:cNvPicPr/>
              <p:nvPr/>
            </p:nvPicPr>
            <p:blipFill>
              <a:blip r:embed="rId35"/>
              <a:stretch>
                <a:fillRect/>
              </a:stretch>
            </p:blipFill>
            <p:spPr>
              <a:xfrm>
                <a:off x="8036756" y="5399036"/>
                <a:ext cx="25560" cy="29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6">
            <p14:nvContentPartPr>
              <p14:cNvPr id="27" name="Freihand 26"/>
              <p14:cNvContentPartPr/>
              <p14:nvPr/>
            </p14:nvContentPartPr>
            <p14:xfrm>
              <a:off x="8095436" y="5483636"/>
              <a:ext cx="138240" cy="121320"/>
            </p14:xfrm>
          </p:contentPart>
        </mc:Choice>
        <mc:Fallback xmlns="">
          <p:pic>
            <p:nvPicPr>
              <p:cNvPr id="27" name="Freihand 26"/>
              <p:cNvPicPr/>
              <p:nvPr/>
            </p:nvPicPr>
            <p:blipFill>
              <a:blip r:embed="rId37"/>
              <a:stretch>
                <a:fillRect/>
              </a:stretch>
            </p:blipFill>
            <p:spPr>
              <a:xfrm>
                <a:off x="8079596" y="5469236"/>
                <a:ext cx="163440" cy="153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8">
            <p14:nvContentPartPr>
              <p14:cNvPr id="28" name="Freihand 27"/>
              <p14:cNvContentPartPr/>
              <p14:nvPr/>
            </p14:nvContentPartPr>
            <p14:xfrm>
              <a:off x="8277236" y="5384276"/>
              <a:ext cx="90000" cy="221760"/>
            </p14:xfrm>
          </p:contentPart>
        </mc:Choice>
        <mc:Fallback xmlns="">
          <p:pic>
            <p:nvPicPr>
              <p:cNvPr id="28" name="Freihand 27"/>
              <p:cNvPicPr/>
              <p:nvPr/>
            </p:nvPicPr>
            <p:blipFill>
              <a:blip r:embed="rId39"/>
              <a:stretch>
                <a:fillRect/>
              </a:stretch>
            </p:blipFill>
            <p:spPr>
              <a:xfrm>
                <a:off x="8257796" y="5369516"/>
                <a:ext cx="122400" cy="2559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8887862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19"/>
          <p:cNvSpPr>
            <a:spLocks noChangeArrowheads="1"/>
          </p:cNvSpPr>
          <p:nvPr/>
        </p:nvSpPr>
        <p:spPr bwMode="auto">
          <a:xfrm>
            <a:off x="348255" y="1506405"/>
            <a:ext cx="8482012" cy="4679950"/>
          </a:xfrm>
          <a:prstGeom prst="rect">
            <a:avLst/>
          </a:prstGeom>
          <a:solidFill>
            <a:schemeClr val="bg1"/>
          </a:solidFill>
          <a:ln w="9525">
            <a:solidFill>
              <a:srgbClr val="B2B2B2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endParaRPr lang="de-DE" altLang="de-DE" sz="3600" dirty="0"/>
          </a:p>
        </p:txBody>
      </p:sp>
      <p:sp>
        <p:nvSpPr>
          <p:cNvPr id="13" name="Freihandform 12"/>
          <p:cNvSpPr>
            <a:spLocks/>
          </p:cNvSpPr>
          <p:nvPr/>
        </p:nvSpPr>
        <p:spPr bwMode="auto">
          <a:xfrm>
            <a:off x="500063" y="6240463"/>
            <a:ext cx="4940300" cy="6254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37897" name="Freihandform 11"/>
          <p:cNvSpPr>
            <a:spLocks/>
          </p:cNvSpPr>
          <p:nvPr/>
        </p:nvSpPr>
        <p:spPr bwMode="auto">
          <a:xfrm>
            <a:off x="485775" y="6237288"/>
            <a:ext cx="3690938" cy="635000"/>
          </a:xfrm>
          <a:custGeom>
            <a:avLst/>
            <a:gdLst>
              <a:gd name="T0" fmla="*/ 0 w 5591"/>
              <a:gd name="T1" fmla="*/ 0 h 588"/>
              <a:gd name="T2" fmla="*/ 2147483647 w 5591"/>
              <a:gd name="T3" fmla="*/ 0 h 588"/>
              <a:gd name="T4" fmla="*/ 2147483647 w 5591"/>
              <a:gd name="T5" fmla="*/ 2147483647 h 588"/>
              <a:gd name="T6" fmla="*/ 2147483647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4" name="Rechtwinkliges Dreieck 13"/>
          <p:cNvSpPr>
            <a:spLocks/>
          </p:cNvSpPr>
          <p:nvPr/>
        </p:nvSpPr>
        <p:spPr bwMode="auto">
          <a:xfrm>
            <a:off x="-6042" y="6135724"/>
            <a:ext cx="3402314" cy="735944"/>
          </a:xfrm>
          <a:prstGeom prst="rtTriangle">
            <a:avLst/>
          </a:prstGeom>
          <a:blipFill>
            <a:blip r:embed="rId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Gerade Verbindung 14"/>
          <p:cNvCxnSpPr/>
          <p:nvPr/>
        </p:nvCxnSpPr>
        <p:spPr>
          <a:xfrm>
            <a:off x="-9237" y="6135626"/>
            <a:ext cx="3405509" cy="738069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904" name="Textfeld 16"/>
          <p:cNvSpPr txBox="1">
            <a:spLocks noChangeArrowheads="1"/>
          </p:cNvSpPr>
          <p:nvPr/>
        </p:nvSpPr>
        <p:spPr bwMode="auto">
          <a:xfrm>
            <a:off x="8272463" y="6453336"/>
            <a:ext cx="871537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e-DE" altLang="de-DE" sz="1100" dirty="0">
                <a:latin typeface="Calibri" pitchFamily="34" charset="0"/>
              </a:rPr>
              <a:t>Folie </a:t>
            </a:r>
            <a:fld id="{26E10547-7BC8-4F56-A0A2-DF954FED1CB5}" type="slidenum">
              <a:rPr lang="de-DE" altLang="de-DE" sz="1100">
                <a:latin typeface="Calibri" pitchFamily="34" charset="0"/>
              </a:rPr>
              <a:pPr eaLnBrk="1" hangingPunct="1"/>
              <a:t>9</a:t>
            </a:fld>
            <a:endParaRPr lang="de-DE" altLang="de-DE" sz="1100" dirty="0">
              <a:latin typeface="Calibri" pitchFamily="34" charset="0"/>
            </a:endParaRPr>
          </a:p>
        </p:txBody>
      </p:sp>
      <p:sp>
        <p:nvSpPr>
          <p:cNvPr id="37906" name="Rectangle 20"/>
          <p:cNvSpPr>
            <a:spLocks noChangeArrowheads="1"/>
          </p:cNvSpPr>
          <p:nvPr/>
        </p:nvSpPr>
        <p:spPr bwMode="auto">
          <a:xfrm>
            <a:off x="395288" y="31750"/>
            <a:ext cx="7272337" cy="620713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de-DE" altLang="de-DE" sz="2400" b="1" dirty="0" smtClean="0"/>
              <a:t>Die Zertifikatsklausur</a:t>
            </a:r>
            <a:endParaRPr lang="de-DE" altLang="de-DE" sz="2400" b="1" dirty="0"/>
          </a:p>
        </p:txBody>
      </p:sp>
      <p:sp>
        <p:nvSpPr>
          <p:cNvPr id="35" name="AutoShape 5">
            <a:extLst>
              <a:ext uri="{FF2B5EF4-FFF2-40B4-BE49-F238E27FC236}">
                <a16:creationId xmlns="" xmlns:a16="http://schemas.microsoft.com/office/drawing/2014/main" id="{B394BE1D-1CD4-4976-BE7F-087A8DFD4B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5381" y="769063"/>
            <a:ext cx="1593785" cy="274359"/>
          </a:xfrm>
          <a:prstGeom prst="roundRect">
            <a:avLst>
              <a:gd name="adj" fmla="val 50000"/>
            </a:avLst>
          </a:prstGeom>
          <a:solidFill>
            <a:schemeClr val="accent5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de-DE" altLang="de-DE" sz="1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Bildungsplan</a:t>
            </a:r>
          </a:p>
        </p:txBody>
      </p:sp>
      <p:sp>
        <p:nvSpPr>
          <p:cNvPr id="38" name="AutoShape 6">
            <a:extLst>
              <a:ext uri="{FF2B5EF4-FFF2-40B4-BE49-F238E27FC236}">
                <a16:creationId xmlns="" xmlns:a16="http://schemas.microsoft.com/office/drawing/2014/main" id="{4E8F223B-E8B8-44C4-B8D9-5698F89510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26361" y="769063"/>
            <a:ext cx="1593785" cy="274359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de-DE" altLang="de-DE" sz="1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Fachliches</a:t>
            </a:r>
            <a:endParaRPr lang="de-DE" altLang="de-DE" sz="12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9" name="AutoShape 7">
            <a:extLst>
              <a:ext uri="{FF2B5EF4-FFF2-40B4-BE49-F238E27FC236}">
                <a16:creationId xmlns="" xmlns:a16="http://schemas.microsoft.com/office/drawing/2014/main" id="{9F93761D-F573-49DD-B097-A71C66D6BE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77321" y="769063"/>
            <a:ext cx="1593786" cy="274359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de-DE" altLang="de-DE" sz="1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Unterricht</a:t>
            </a:r>
          </a:p>
        </p:txBody>
      </p:sp>
      <p:sp>
        <p:nvSpPr>
          <p:cNvPr id="40" name="AutoShape 8">
            <a:extLst>
              <a:ext uri="{FF2B5EF4-FFF2-40B4-BE49-F238E27FC236}">
                <a16:creationId xmlns="" xmlns:a16="http://schemas.microsoft.com/office/drawing/2014/main" id="{DE997A1E-035E-4490-937D-42B5E617BC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34901" y="760152"/>
            <a:ext cx="1593786" cy="274359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de-DE" altLang="de-DE" sz="1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Fazit</a:t>
            </a:r>
          </a:p>
        </p:txBody>
      </p:sp>
      <p:grpSp>
        <p:nvGrpSpPr>
          <p:cNvPr id="41" name="Gruppierung 11">
            <a:extLst>
              <a:ext uri="{FF2B5EF4-FFF2-40B4-BE49-F238E27FC236}">
                <a16:creationId xmlns="" xmlns:a16="http://schemas.microsoft.com/office/drawing/2014/main" id="{621AA820-0389-4634-B6AF-7C85A91B5539}"/>
              </a:ext>
            </a:extLst>
          </p:cNvPr>
          <p:cNvGrpSpPr/>
          <p:nvPr/>
        </p:nvGrpSpPr>
        <p:grpSpPr>
          <a:xfrm>
            <a:off x="399875" y="699720"/>
            <a:ext cx="7323098" cy="411539"/>
            <a:chOff x="363538" y="723900"/>
            <a:chExt cx="7272337" cy="433388"/>
          </a:xfrm>
        </p:grpSpPr>
        <p:sp>
          <p:nvSpPr>
            <p:cNvPr id="42" name="Rectangle 4">
              <a:extLst>
                <a:ext uri="{FF2B5EF4-FFF2-40B4-BE49-F238E27FC236}">
                  <a16:creationId xmlns="" xmlns:a16="http://schemas.microsoft.com/office/drawing/2014/main" id="{94793A5D-FD00-4387-9172-A8BD2A58598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3538" y="723900"/>
              <a:ext cx="7272337" cy="433388"/>
            </a:xfrm>
            <a:prstGeom prst="rect">
              <a:avLst/>
            </a:prstGeom>
            <a:gradFill rotWithShape="1">
              <a:gsLst>
                <a:gs pos="0">
                  <a:srgbClr val="2DA2BF"/>
                </a:gs>
                <a:gs pos="100000">
                  <a:schemeClr val="tx1"/>
                </a:gs>
              </a:gsLst>
              <a:lin ang="189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 sz="1350"/>
            </a:p>
          </p:txBody>
        </p:sp>
        <p:sp>
          <p:nvSpPr>
            <p:cNvPr id="43" name="AutoShape 5">
              <a:extLst>
                <a:ext uri="{FF2B5EF4-FFF2-40B4-BE49-F238E27FC236}">
                  <a16:creationId xmlns="" xmlns:a16="http://schemas.microsoft.com/office/drawing/2014/main" id="{EB12A30F-3336-456E-A62A-D219802F02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8313" y="796924"/>
              <a:ext cx="2107691" cy="288925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r>
                <a:rPr lang="de-DE" altLang="de-DE" sz="1400" dirty="0" smtClean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Format und Inhalt</a:t>
              </a:r>
              <a:endParaRPr lang="de-DE" altLang="de-DE" sz="1400" dirty="0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45" name="AutoShape 7">
              <a:extLst>
                <a:ext uri="{FF2B5EF4-FFF2-40B4-BE49-F238E27FC236}">
                  <a16:creationId xmlns="" xmlns:a16="http://schemas.microsoft.com/office/drawing/2014/main" id="{D313FD45-A042-4675-B84E-9E2B57CEA4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95812" y="796924"/>
              <a:ext cx="2145266" cy="288925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r>
                <a:rPr lang="de-DE" altLang="de-DE" sz="1400" dirty="0" smtClean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Vorbereitung</a:t>
              </a:r>
              <a:endParaRPr lang="de-DE" altLang="de-DE" sz="1400" dirty="0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46" name="AutoShape 8">
              <a:extLst>
                <a:ext uri="{FF2B5EF4-FFF2-40B4-BE49-F238E27FC236}">
                  <a16:creationId xmlns="" xmlns:a16="http://schemas.microsoft.com/office/drawing/2014/main" id="{5A938DFF-EB2C-4D5D-9887-AEA47CBD06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9087" y="787540"/>
              <a:ext cx="2073849" cy="288925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r>
                <a:rPr lang="de-DE" altLang="de-DE" sz="1400" dirty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Fazit</a:t>
              </a:r>
            </a:p>
          </p:txBody>
        </p:sp>
      </p:grpSp>
      <p:sp>
        <p:nvSpPr>
          <p:cNvPr id="2" name="Fußzeilenplatzhalter 1">
            <a:extLst>
              <a:ext uri="{FF2B5EF4-FFF2-40B4-BE49-F238E27FC236}">
                <a16:creationId xmlns="" xmlns:a16="http://schemas.microsoft.com/office/drawing/2014/main" id="{29D41181-B714-4BFF-B0B8-9E2EBA64FF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3253" y="6453336"/>
            <a:ext cx="2895600" cy="293688"/>
          </a:xfrm>
        </p:spPr>
        <p:txBody>
          <a:bodyPr/>
          <a:lstStyle/>
          <a:p>
            <a:pPr>
              <a:defRPr/>
            </a:pPr>
            <a:r>
              <a:rPr lang="de-DE" sz="1200" dirty="0"/>
              <a:t>ZPG VKM</a:t>
            </a:r>
          </a:p>
        </p:txBody>
      </p:sp>
      <p:grpSp>
        <p:nvGrpSpPr>
          <p:cNvPr id="98" name="Zeichenbereich 37909">
            <a:extLst>
              <a:ext uri="{FF2B5EF4-FFF2-40B4-BE49-F238E27FC236}">
                <a16:creationId xmlns="" xmlns:a16="http://schemas.microsoft.com/office/drawing/2014/main" id="{2B235B15-1CF0-4757-8145-BE8E8F361EB8}"/>
              </a:ext>
            </a:extLst>
          </p:cNvPr>
          <p:cNvGrpSpPr/>
          <p:nvPr/>
        </p:nvGrpSpPr>
        <p:grpSpPr>
          <a:xfrm>
            <a:off x="7605459" y="34826"/>
            <a:ext cx="1503045" cy="1377950"/>
            <a:chOff x="0" y="0"/>
            <a:chExt cx="1503045" cy="1377950"/>
          </a:xfrm>
        </p:grpSpPr>
        <p:sp>
          <p:nvSpPr>
            <p:cNvPr id="99" name="Rechteck 98">
              <a:extLst>
                <a:ext uri="{FF2B5EF4-FFF2-40B4-BE49-F238E27FC236}">
                  <a16:creationId xmlns="" xmlns:a16="http://schemas.microsoft.com/office/drawing/2014/main" id="{DECE1E5D-3AF6-4F05-8930-26B70857CD02}"/>
                </a:ext>
              </a:extLst>
            </p:cNvPr>
            <p:cNvSpPr/>
            <p:nvPr/>
          </p:nvSpPr>
          <p:spPr>
            <a:xfrm>
              <a:off x="0" y="0"/>
              <a:ext cx="1503045" cy="1377950"/>
            </a:xfrm>
            <a:prstGeom prst="rect">
              <a:avLst/>
            </a:prstGeom>
            <a:noFill/>
            <a:ln>
              <a:noFill/>
            </a:ln>
          </p:spPr>
        </p:sp>
        <p:sp>
          <p:nvSpPr>
            <p:cNvPr id="100" name="Rectangle 5">
              <a:extLst>
                <a:ext uri="{FF2B5EF4-FFF2-40B4-BE49-F238E27FC236}">
                  <a16:creationId xmlns="" xmlns:a16="http://schemas.microsoft.com/office/drawing/2014/main" id="{DF74CB8D-98C7-4540-9091-4C65BA8E95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750" y="245110"/>
              <a:ext cx="7810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M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1" name="Rectangle 6">
              <a:extLst>
                <a:ext uri="{FF2B5EF4-FFF2-40B4-BE49-F238E27FC236}">
                  <a16:creationId xmlns="" xmlns:a16="http://schemas.microsoft.com/office/drawing/2014/main" id="{F2F5C78D-2C0D-45BB-91FF-A276B7EF29A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080" y="245110"/>
              <a:ext cx="5397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A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2" name="Rectangle 7">
              <a:extLst>
                <a:ext uri="{FF2B5EF4-FFF2-40B4-BE49-F238E27FC236}">
                  <a16:creationId xmlns="" xmlns:a16="http://schemas.microsoft.com/office/drawing/2014/main" id="{71E36A0C-9DF4-40D1-B82E-9685FB3955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1520" y="245110"/>
              <a:ext cx="44450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 dirty="0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T</a:t>
              </a:r>
              <a:endParaRPr lang="de-DE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3" name="Rectangle 8">
              <a:extLst>
                <a:ext uri="{FF2B5EF4-FFF2-40B4-BE49-F238E27FC236}">
                  <a16:creationId xmlns="" xmlns:a16="http://schemas.microsoft.com/office/drawing/2014/main" id="{9F20C186-6F9C-46DA-8CC8-1B8BF3285E0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41070" y="245110"/>
              <a:ext cx="565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H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4" name="Rectangle 9">
              <a:extLst>
                <a:ext uri="{FF2B5EF4-FFF2-40B4-BE49-F238E27FC236}">
                  <a16:creationId xmlns="" xmlns:a16="http://schemas.microsoft.com/office/drawing/2014/main" id="{649943C9-3EB8-475E-B9C2-839C4A2EFF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9510" y="245110"/>
              <a:ext cx="438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E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5" name="Rectangle 10">
              <a:extLst>
                <a:ext uri="{FF2B5EF4-FFF2-40B4-BE49-F238E27FC236}">
                  <a16:creationId xmlns="" xmlns:a16="http://schemas.microsoft.com/office/drawing/2014/main" id="{80751030-AD63-40EA-A855-5477F3DADF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9085" y="441325"/>
              <a:ext cx="5397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A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6" name="Rectangle 11">
              <a:extLst>
                <a:ext uri="{FF2B5EF4-FFF2-40B4-BE49-F238E27FC236}">
                  <a16:creationId xmlns="" xmlns:a16="http://schemas.microsoft.com/office/drawing/2014/main" id="{A38DF3AC-F66F-49BE-A899-1D170BA66EC3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9629557">
              <a:off x="458261" y="555502"/>
              <a:ext cx="686435" cy="3441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>
              <a:spAutoFit/>
            </a:bodyPr>
            <a:lstStyle/>
            <a:p>
              <a:pPr algn="ctr">
                <a:lnSpc>
                  <a:spcPct val="107000"/>
                </a:lnSpc>
                <a:spcAft>
                  <a:spcPts val="0"/>
                </a:spcAft>
              </a:pPr>
              <a:r>
                <a:rPr lang="de-DE" sz="800" b="1">
                  <a:solidFill>
                    <a:srgbClr val="FF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Vertiefungskurs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ctr">
                <a:lnSpc>
                  <a:spcPct val="107000"/>
                </a:lnSpc>
                <a:spcAft>
                  <a:spcPts val="600"/>
                </a:spcAft>
              </a:pPr>
              <a:r>
                <a:rPr lang="de-DE" sz="800" b="1">
                  <a:solidFill>
                    <a:srgbClr val="FF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Mathematik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7" name="Rectangle 12">
              <a:extLst>
                <a:ext uri="{FF2B5EF4-FFF2-40B4-BE49-F238E27FC236}">
                  <a16:creationId xmlns="" xmlns:a16="http://schemas.microsoft.com/office/drawing/2014/main" id="{53582112-CE4C-4082-B9EE-9B4C64AA53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5065" y="441325"/>
              <a:ext cx="565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H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8" name="Rectangle 13">
              <a:extLst>
                <a:ext uri="{FF2B5EF4-FFF2-40B4-BE49-F238E27FC236}">
                  <a16:creationId xmlns="" xmlns:a16="http://schemas.microsoft.com/office/drawing/2014/main" id="{B7454DD3-B120-4787-9FA4-9AA1B6416B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3530" y="637540"/>
              <a:ext cx="44450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T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9" name="Rectangle 15">
              <a:extLst>
                <a:ext uri="{FF2B5EF4-FFF2-40B4-BE49-F238E27FC236}">
                  <a16:creationId xmlns="" xmlns:a16="http://schemas.microsoft.com/office/drawing/2014/main" id="{D34BA28E-AE50-4323-AE8D-07406AEA48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9510" y="637540"/>
              <a:ext cx="44450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T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0" name="Rectangle 16">
              <a:extLst>
                <a:ext uri="{FF2B5EF4-FFF2-40B4-BE49-F238E27FC236}">
                  <a16:creationId xmlns="" xmlns:a16="http://schemas.microsoft.com/office/drawing/2014/main" id="{CCCDDFC2-3667-4DDC-9F0D-C19EB64BFF8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9085" y="833755"/>
              <a:ext cx="565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H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1" name="Rectangle 18">
              <a:extLst>
                <a:ext uri="{FF2B5EF4-FFF2-40B4-BE49-F238E27FC236}">
                  <a16:creationId xmlns="" xmlns:a16="http://schemas.microsoft.com/office/drawing/2014/main" id="{822D7F20-31EE-42B1-8B01-65B250D860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5065" y="833755"/>
              <a:ext cx="5397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A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2" name="Rectangle 19">
              <a:extLst>
                <a:ext uri="{FF2B5EF4-FFF2-40B4-BE49-F238E27FC236}">
                  <a16:creationId xmlns="" xmlns:a16="http://schemas.microsoft.com/office/drawing/2014/main" id="{DF78CF29-0DA5-4AA4-B16E-B67B00B049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3530" y="1029970"/>
              <a:ext cx="438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E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3" name="Rectangle 20">
              <a:extLst>
                <a:ext uri="{FF2B5EF4-FFF2-40B4-BE49-F238E27FC236}">
                  <a16:creationId xmlns="" xmlns:a16="http://schemas.microsoft.com/office/drawing/2014/main" id="{61E7CEE8-BFF3-4F73-B712-0F5C41CB05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080" y="1029970"/>
              <a:ext cx="565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H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4" name="Rectangle 21">
              <a:extLst>
                <a:ext uri="{FF2B5EF4-FFF2-40B4-BE49-F238E27FC236}">
                  <a16:creationId xmlns="" xmlns:a16="http://schemas.microsoft.com/office/drawing/2014/main" id="{59BB60F4-8AE9-42BC-89EA-45D1D702DB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1520" y="1029970"/>
              <a:ext cx="44450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T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5" name="Rectangle 22">
              <a:extLst>
                <a:ext uri="{FF2B5EF4-FFF2-40B4-BE49-F238E27FC236}">
                  <a16:creationId xmlns="" xmlns:a16="http://schemas.microsoft.com/office/drawing/2014/main" id="{4C55D072-A1C9-4EBA-B370-0DD071618C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41070" y="1029970"/>
              <a:ext cx="5397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A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6" name="Rectangle 23">
              <a:extLst>
                <a:ext uri="{FF2B5EF4-FFF2-40B4-BE49-F238E27FC236}">
                  <a16:creationId xmlns="" xmlns:a16="http://schemas.microsoft.com/office/drawing/2014/main" id="{D20595A3-295B-4BF5-B739-971499CFA6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41730" y="1029970"/>
              <a:ext cx="7810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M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17" name="Line 24">
              <a:extLst>
                <a:ext uri="{FF2B5EF4-FFF2-40B4-BE49-F238E27FC236}">
                  <a16:creationId xmlns="" xmlns:a16="http://schemas.microsoft.com/office/drawing/2014/main" id="{F6567430-48B0-40BB-9BED-CF79B7F6F03C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588645"/>
              <a:ext cx="213995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18" name="Rectangle 25">
              <a:extLst>
                <a:ext uri="{FF2B5EF4-FFF2-40B4-BE49-F238E27FC236}">
                  <a16:creationId xmlns="" xmlns:a16="http://schemas.microsoft.com/office/drawing/2014/main" id="{0B8B792D-3735-4D54-A9EC-7ABE6E060D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588645"/>
              <a:ext cx="213995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19" name="Line 26">
              <a:extLst>
                <a:ext uri="{FF2B5EF4-FFF2-40B4-BE49-F238E27FC236}">
                  <a16:creationId xmlns="" xmlns:a16="http://schemas.microsoft.com/office/drawing/2014/main" id="{5010A837-2CCC-48CF-8E6A-C451027DF4B4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784860"/>
              <a:ext cx="213995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0" name="Rectangle 27">
              <a:extLst>
                <a:ext uri="{FF2B5EF4-FFF2-40B4-BE49-F238E27FC236}">
                  <a16:creationId xmlns="" xmlns:a16="http://schemas.microsoft.com/office/drawing/2014/main" id="{550596F2-6C6F-405E-ABE6-82FE8E87E7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784860"/>
              <a:ext cx="213995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21" name="Line 28">
              <a:extLst>
                <a:ext uri="{FF2B5EF4-FFF2-40B4-BE49-F238E27FC236}">
                  <a16:creationId xmlns="" xmlns:a16="http://schemas.microsoft.com/office/drawing/2014/main" id="{A3C5F3BC-5CE6-444F-A97C-E06BB2E6077F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641985" y="200660"/>
              <a:ext cx="0" cy="19621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2" name="Rectangle 29">
              <a:extLst>
                <a:ext uri="{FF2B5EF4-FFF2-40B4-BE49-F238E27FC236}">
                  <a16:creationId xmlns="" xmlns:a16="http://schemas.microsoft.com/office/drawing/2014/main" id="{700F2F7A-FB77-4F57-ADD9-F887638B99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1985" y="200660"/>
              <a:ext cx="4445" cy="19621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23" name="Line 30">
              <a:extLst>
                <a:ext uri="{FF2B5EF4-FFF2-40B4-BE49-F238E27FC236}">
                  <a16:creationId xmlns="" xmlns:a16="http://schemas.microsoft.com/office/drawing/2014/main" id="{A2F6C6AC-D44D-4E66-A15C-54F0E0D57BFE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856615" y="200660"/>
              <a:ext cx="0" cy="19621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4" name="Rectangle 31">
              <a:extLst>
                <a:ext uri="{FF2B5EF4-FFF2-40B4-BE49-F238E27FC236}">
                  <a16:creationId xmlns="" xmlns:a16="http://schemas.microsoft.com/office/drawing/2014/main" id="{23E29718-6FE2-4409-B6AA-691E1AB31D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56615" y="200660"/>
              <a:ext cx="4445" cy="19621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25" name="Line 32">
              <a:extLst>
                <a:ext uri="{FF2B5EF4-FFF2-40B4-BE49-F238E27FC236}">
                  <a16:creationId xmlns="" xmlns:a16="http://schemas.microsoft.com/office/drawing/2014/main" id="{D118B5A6-FD95-4848-9B15-2EFF35290922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3995" y="196215"/>
              <a:ext cx="0" cy="98552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6" name="Rectangle 33">
              <a:extLst>
                <a:ext uri="{FF2B5EF4-FFF2-40B4-BE49-F238E27FC236}">
                  <a16:creationId xmlns="" xmlns:a16="http://schemas.microsoft.com/office/drawing/2014/main" id="{C97696F2-DCCD-4ABA-94AD-0E5D537DC8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3995" y="196215"/>
              <a:ext cx="4445" cy="985520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27" name="Line 34">
              <a:extLst>
                <a:ext uri="{FF2B5EF4-FFF2-40B4-BE49-F238E27FC236}">
                  <a16:creationId xmlns="" xmlns:a16="http://schemas.microsoft.com/office/drawing/2014/main" id="{772F0B72-038D-44FF-BC7B-F0DE742B95C5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427990" y="200660"/>
              <a:ext cx="0" cy="98107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8" name="Rectangle 35">
              <a:extLst>
                <a:ext uri="{FF2B5EF4-FFF2-40B4-BE49-F238E27FC236}">
                  <a16:creationId xmlns="" xmlns:a16="http://schemas.microsoft.com/office/drawing/2014/main" id="{1949DEB2-CB56-4585-88A7-7FB5DB1B0D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7990" y="200660"/>
              <a:ext cx="4445" cy="98107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29" name="Line 36">
              <a:extLst>
                <a:ext uri="{FF2B5EF4-FFF2-40B4-BE49-F238E27FC236}">
                  <a16:creationId xmlns="" xmlns:a16="http://schemas.microsoft.com/office/drawing/2014/main" id="{9E4F219A-5C34-4F82-89D3-A60F3EDAD817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641985" y="985520"/>
              <a:ext cx="0" cy="19621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0" name="Rectangle 37">
              <a:extLst>
                <a:ext uri="{FF2B5EF4-FFF2-40B4-BE49-F238E27FC236}">
                  <a16:creationId xmlns="" xmlns:a16="http://schemas.microsoft.com/office/drawing/2014/main" id="{BF0ECF9D-D2C6-4AB5-8B94-3FA4269B00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1985" y="985520"/>
              <a:ext cx="4445" cy="19621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31" name="Line 38">
              <a:extLst>
                <a:ext uri="{FF2B5EF4-FFF2-40B4-BE49-F238E27FC236}">
                  <a16:creationId xmlns="" xmlns:a16="http://schemas.microsoft.com/office/drawing/2014/main" id="{36770A17-957D-4D70-B870-8E346FC75201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856615" y="985520"/>
              <a:ext cx="0" cy="19621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2" name="Rectangle 39">
              <a:extLst>
                <a:ext uri="{FF2B5EF4-FFF2-40B4-BE49-F238E27FC236}">
                  <a16:creationId xmlns="" xmlns:a16="http://schemas.microsoft.com/office/drawing/2014/main" id="{40F1DC48-C2A7-4E5D-B52E-DA8EC17112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56615" y="985520"/>
              <a:ext cx="4445" cy="19621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33" name="Line 40">
              <a:extLst>
                <a:ext uri="{FF2B5EF4-FFF2-40B4-BE49-F238E27FC236}">
                  <a16:creationId xmlns="" xmlns:a16="http://schemas.microsoft.com/office/drawing/2014/main" id="{5FAE3EE7-02B4-448E-8DEA-4067F61777F9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070610" y="200660"/>
              <a:ext cx="0" cy="98107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4" name="Rectangle 41">
              <a:extLst>
                <a:ext uri="{FF2B5EF4-FFF2-40B4-BE49-F238E27FC236}">
                  <a16:creationId xmlns="" xmlns:a16="http://schemas.microsoft.com/office/drawing/2014/main" id="{330CA885-F39F-4DE9-BC1E-95749E979A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0610" y="200660"/>
              <a:ext cx="4445" cy="98107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35" name="Line 42">
              <a:extLst>
                <a:ext uri="{FF2B5EF4-FFF2-40B4-BE49-F238E27FC236}">
                  <a16:creationId xmlns="" xmlns:a16="http://schemas.microsoft.com/office/drawing/2014/main" id="{70D7D9E7-4CEA-4202-A0B2-6942670802A1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284605" y="200660"/>
              <a:ext cx="0" cy="98107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6" name="Rectangle 43">
              <a:extLst>
                <a:ext uri="{FF2B5EF4-FFF2-40B4-BE49-F238E27FC236}">
                  <a16:creationId xmlns="" xmlns:a16="http://schemas.microsoft.com/office/drawing/2014/main" id="{75E0D489-C653-4086-8E21-96E67CC8FE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84605" y="200660"/>
              <a:ext cx="4445" cy="98107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37" name="Line 44">
              <a:extLst>
                <a:ext uri="{FF2B5EF4-FFF2-40B4-BE49-F238E27FC236}">
                  <a16:creationId xmlns="" xmlns:a16="http://schemas.microsoft.com/office/drawing/2014/main" id="{16735A5B-F4FC-4521-B833-5EA10C6DAD4A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196215"/>
              <a:ext cx="1070610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8" name="Rectangle 45">
              <a:extLst>
                <a:ext uri="{FF2B5EF4-FFF2-40B4-BE49-F238E27FC236}">
                  <a16:creationId xmlns="" xmlns:a16="http://schemas.microsoft.com/office/drawing/2014/main" id="{BFCC4AA8-5AED-4CD7-B144-F2CA1BB9BC8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196215"/>
              <a:ext cx="1070610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39" name="Line 46">
              <a:extLst>
                <a:ext uri="{FF2B5EF4-FFF2-40B4-BE49-F238E27FC236}">
                  <a16:creationId xmlns="" xmlns:a16="http://schemas.microsoft.com/office/drawing/2014/main" id="{44E0286D-6956-4CB2-90C1-5B32004AA12D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392430"/>
              <a:ext cx="1070610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0" name="Rectangle 47">
              <a:extLst>
                <a:ext uri="{FF2B5EF4-FFF2-40B4-BE49-F238E27FC236}">
                  <a16:creationId xmlns="" xmlns:a16="http://schemas.microsoft.com/office/drawing/2014/main" id="{8AFB95B6-3EA3-47C3-82A9-F86B69A0B0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392430"/>
              <a:ext cx="1070610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41" name="Line 48">
              <a:extLst>
                <a:ext uri="{FF2B5EF4-FFF2-40B4-BE49-F238E27FC236}">
                  <a16:creationId xmlns="" xmlns:a16="http://schemas.microsoft.com/office/drawing/2014/main" id="{7B805118-1BFD-49AE-B1FA-FEA5778203F3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075055" y="588645"/>
              <a:ext cx="213995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2" name="Rectangle 49">
              <a:extLst>
                <a:ext uri="{FF2B5EF4-FFF2-40B4-BE49-F238E27FC236}">
                  <a16:creationId xmlns="" xmlns:a16="http://schemas.microsoft.com/office/drawing/2014/main" id="{13430431-CCB4-47B2-931D-2F2F6A0E90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5055" y="588645"/>
              <a:ext cx="213995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43" name="Line 50">
              <a:extLst>
                <a:ext uri="{FF2B5EF4-FFF2-40B4-BE49-F238E27FC236}">
                  <a16:creationId xmlns="" xmlns:a16="http://schemas.microsoft.com/office/drawing/2014/main" id="{54BA3E18-E313-44D6-8A13-7A219BAB1392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075055" y="784860"/>
              <a:ext cx="213995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4" name="Rectangle 51">
              <a:extLst>
                <a:ext uri="{FF2B5EF4-FFF2-40B4-BE49-F238E27FC236}">
                  <a16:creationId xmlns="" xmlns:a16="http://schemas.microsoft.com/office/drawing/2014/main" id="{B3690790-041A-4D63-A50E-5B96A0EF48C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5055" y="784860"/>
              <a:ext cx="213995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45" name="Line 52">
              <a:extLst>
                <a:ext uri="{FF2B5EF4-FFF2-40B4-BE49-F238E27FC236}">
                  <a16:creationId xmlns="" xmlns:a16="http://schemas.microsoft.com/office/drawing/2014/main" id="{F94827C3-162A-47AA-81C1-5BEF7012B7F8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981075"/>
              <a:ext cx="1070610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6" name="Rectangle 53">
              <a:extLst>
                <a:ext uri="{FF2B5EF4-FFF2-40B4-BE49-F238E27FC236}">
                  <a16:creationId xmlns="" xmlns:a16="http://schemas.microsoft.com/office/drawing/2014/main" id="{8DDC8481-A2F0-4F30-8285-9882F34ACF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981075"/>
              <a:ext cx="1070610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47" name="Line 54">
              <a:extLst>
                <a:ext uri="{FF2B5EF4-FFF2-40B4-BE49-F238E27FC236}">
                  <a16:creationId xmlns="" xmlns:a16="http://schemas.microsoft.com/office/drawing/2014/main" id="{C16ED499-2D5F-406C-9156-929E91EEFF7F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1177290"/>
              <a:ext cx="1070610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8" name="Rectangle 55">
              <a:extLst>
                <a:ext uri="{FF2B5EF4-FFF2-40B4-BE49-F238E27FC236}">
                  <a16:creationId xmlns="" xmlns:a16="http://schemas.microsoft.com/office/drawing/2014/main" id="{B16D0A20-E78E-4A51-BD7B-59B68E2108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1177290"/>
              <a:ext cx="1070610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</p:grpSp>
      <p:sp>
        <p:nvSpPr>
          <p:cNvPr id="74" name="Rectangle 19">
            <a:extLst>
              <a:ext uri="{FF2B5EF4-FFF2-40B4-BE49-F238E27FC236}">
                <a16:creationId xmlns="" xmlns:a16="http://schemas.microsoft.com/office/drawing/2014/main" id="{AAD4D115-DDBC-40EE-B280-7FE4949911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8460" y="1429434"/>
            <a:ext cx="8482012" cy="4756921"/>
          </a:xfrm>
          <a:prstGeom prst="rect">
            <a:avLst/>
          </a:prstGeom>
          <a:solidFill>
            <a:schemeClr val="bg1"/>
          </a:solidFill>
          <a:ln w="9525">
            <a:solidFill>
              <a:srgbClr val="B2B2B2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t" anchorCtr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Aft>
                <a:spcPts val="1800"/>
              </a:spcAft>
            </a:pPr>
            <a:r>
              <a:rPr lang="de-DE" altLang="de-DE" sz="2800" b="1" dirty="0" smtClean="0">
                <a:sym typeface="Symbol" panose="05050102010706020507" pitchFamily="18" charset="2"/>
              </a:rPr>
              <a:t>Vorbereitung im Laufe des Schuljahrs: 		</a:t>
            </a:r>
          </a:p>
          <a:p>
            <a:pPr marL="342900" indent="-342900" eaLnBrk="1" hangingPunct="1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de-DE" altLang="de-DE" sz="2000" dirty="0" smtClean="0">
                <a:sym typeface="Symbol" panose="05050102010706020507" pitchFamily="18" charset="2"/>
              </a:rPr>
              <a:t>Immer wieder Zertifikatsklausur-Aufgaben einstreuen (transparent)</a:t>
            </a:r>
          </a:p>
          <a:p>
            <a:pPr marL="342900" indent="-342900" eaLnBrk="1" hangingPunct="1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de-DE" altLang="de-DE" sz="2000" dirty="0" smtClean="0">
                <a:sym typeface="Symbol" panose="05050102010706020507" pitchFamily="18" charset="2"/>
              </a:rPr>
              <a:t>Wichtig: Die Angst vor der Uni-Klausur nehmen! Mut machen!</a:t>
            </a:r>
          </a:p>
          <a:p>
            <a:pPr marL="342900" indent="-342900" eaLnBrk="1" hangingPunct="1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de-DE" altLang="de-DE" sz="2000" dirty="0" smtClean="0">
                <a:sym typeface="Symbol" panose="05050102010706020507" pitchFamily="18" charset="2"/>
              </a:rPr>
              <a:t>Gut machbare Aufgaben: </a:t>
            </a:r>
          </a:p>
          <a:p>
            <a:pPr marL="1085850" lvl="1" indent="-342900" eaLnBrk="1" hangingPunct="1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de-DE" altLang="de-DE" sz="2000" dirty="0" smtClean="0">
                <a:sym typeface="Symbol" panose="05050102010706020507" pitchFamily="18" charset="2"/>
              </a:rPr>
              <a:t>Aussagenlogik – Wahrheitstafeln und Knobeleien</a:t>
            </a:r>
          </a:p>
          <a:p>
            <a:pPr marL="1085850" lvl="1" indent="-342900" eaLnBrk="1" hangingPunct="1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de-DE" altLang="de-DE" sz="2000" dirty="0" smtClean="0"/>
              <a:t>Aufgaben zu Gleichungen</a:t>
            </a:r>
          </a:p>
          <a:p>
            <a:pPr marL="1085850" lvl="1" indent="-342900" eaLnBrk="1" hangingPunct="1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de-DE" altLang="de-DE" sz="2000" dirty="0" smtClean="0"/>
              <a:t>Aufgaben zur Anwendung der Grenzwertsätze</a:t>
            </a:r>
          </a:p>
          <a:p>
            <a:pPr marL="342900" indent="-342900" eaLnBrk="1" hangingPunct="1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de-DE" altLang="de-DE" sz="2000" dirty="0" smtClean="0"/>
              <a:t> Aber auch die schweren Aufgaben nicht verheimlichen!</a:t>
            </a:r>
            <a:endParaRPr lang="de-DE" altLang="de-DE" sz="2000" dirty="0"/>
          </a:p>
          <a:p>
            <a:pPr marL="342900" indent="-342900" eaLnBrk="1" hangingPunct="1">
              <a:spcAft>
                <a:spcPts val="1800"/>
              </a:spcAft>
              <a:buFont typeface="Arial" panose="020B0604020202020204" pitchFamily="34" charset="0"/>
              <a:buChar char="•"/>
            </a:pPr>
            <a:endParaRPr lang="de-DE" altLang="de-DE" b="1" dirty="0" smtClean="0">
              <a:sym typeface="Symbol" panose="05050102010706020507" pitchFamily="18" charset="2"/>
            </a:endParaRPr>
          </a:p>
          <a:p>
            <a:pPr marL="571500" indent="-571500" eaLnBrk="1" hangingPunct="1">
              <a:buFont typeface="Arial" panose="020B0604020202020204" pitchFamily="34" charset="0"/>
              <a:buChar char="•"/>
            </a:pPr>
            <a:endParaRPr lang="de-DE" altLang="de-DE" sz="2800" dirty="0"/>
          </a:p>
        </p:txBody>
      </p:sp>
      <p:sp>
        <p:nvSpPr>
          <p:cNvPr id="3" name="Textfeld 2"/>
          <p:cNvSpPr txBox="1"/>
          <p:nvPr/>
        </p:nvSpPr>
        <p:spPr>
          <a:xfrm>
            <a:off x="1302273" y="3207729"/>
            <a:ext cx="7127388" cy="1200329"/>
          </a:xfrm>
          <a:prstGeom prst="rect">
            <a:avLst/>
          </a:prstGeom>
          <a:solidFill>
            <a:schemeClr val="accent1">
              <a:lumMod val="90000"/>
            </a:schemeClr>
          </a:solidFill>
          <a:scene3d>
            <a:camera prst="orthographicFront">
              <a:rot lat="0" lon="0" rev="1800000"/>
            </a:camera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de-DE" sz="3600" b="1" dirty="0" smtClean="0">
                <a:solidFill>
                  <a:schemeClr val="accent1">
                    <a:lumMod val="50000"/>
                  </a:schemeClr>
                </a:solidFill>
              </a:rPr>
              <a:t>Die Zertifikatsklausuren sind nicht der Klausur-Fundus !!!</a:t>
            </a:r>
            <a:endParaRPr lang="de-DE" sz="3600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8463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theme/theme1.xml><?xml version="1.0" encoding="utf-8"?>
<a:theme xmlns:a="http://schemas.openxmlformats.org/drawingml/2006/main" name="Standarddesign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517</Words>
  <Application>Microsoft Office PowerPoint</Application>
  <PresentationFormat>Bildschirmpräsentation (4:3)</PresentationFormat>
  <Paragraphs>459</Paragraphs>
  <Slides>13</Slides>
  <Notes>13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13</vt:i4>
      </vt:variant>
    </vt:vector>
  </HeadingPairs>
  <TitlesOfParts>
    <vt:vector size="14" baseType="lpstr">
      <vt:lpstr>Standarddesign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Brain-Club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Stefanie Bertsch</dc:creator>
  <cp:lastModifiedBy>Stefanie Bertsch</cp:lastModifiedBy>
  <cp:revision>543</cp:revision>
  <cp:lastPrinted>2020-03-09T11:24:55Z</cp:lastPrinted>
  <dcterms:created xsi:type="dcterms:W3CDTF">2014-11-14T21:49:37Z</dcterms:created>
  <dcterms:modified xsi:type="dcterms:W3CDTF">2021-09-02T13:37:19Z</dcterms:modified>
</cp:coreProperties>
</file>