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99" r:id="rId2"/>
    <p:sldId id="400" r:id="rId3"/>
  </p:sldIdLst>
  <p:sldSz cx="9144000" cy="6858000" type="screen4x3"/>
  <p:notesSz cx="10234613" cy="710406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EDB3"/>
    <a:srgbClr val="FF6600"/>
    <a:srgbClr val="FFCB97"/>
    <a:srgbClr val="FFDE75"/>
    <a:srgbClr val="FF9933"/>
    <a:srgbClr val="F5A401"/>
    <a:srgbClr val="FFAFAF"/>
    <a:srgbClr val="FF9999"/>
    <a:srgbClr val="FF8B8B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87044" autoAdjust="0"/>
  </p:normalViewPr>
  <p:slideViewPr>
    <p:cSldViewPr>
      <p:cViewPr>
        <p:scale>
          <a:sx n="60" d="100"/>
          <a:sy n="60" d="100"/>
        </p:scale>
        <p:origin x="-3132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66" y="-84"/>
      </p:cViewPr>
      <p:guideLst>
        <p:guide orient="horz" pos="2237"/>
        <p:guide pos="32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DC5E1-9A87-4920-B862-5ABF052DAD7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21046505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434999" cy="356437"/>
          </a:xfrm>
          <a:prstGeom prst="rect">
            <a:avLst/>
          </a:prstGeom>
        </p:spPr>
        <p:txBody>
          <a:bodyPr vert="horz" lIns="99029" tIns="49514" rIns="99029" bIns="4951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9" cy="356437"/>
          </a:xfrm>
          <a:prstGeom prst="rect">
            <a:avLst/>
          </a:prstGeom>
        </p:spPr>
        <p:txBody>
          <a:bodyPr vert="horz" lIns="99029" tIns="49514" rIns="99029" bIns="49514" rtlCol="0"/>
          <a:lstStyle>
            <a:lvl1pPr algn="r">
              <a:defRPr sz="1300"/>
            </a:lvl1pPr>
          </a:lstStyle>
          <a:p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70075" y="203200"/>
            <a:ext cx="2449513" cy="1836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29" tIns="49514" rIns="99029" bIns="495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45885" y="2202509"/>
            <a:ext cx="9239035" cy="2797224"/>
          </a:xfrm>
          <a:prstGeom prst="rect">
            <a:avLst/>
          </a:prstGeom>
        </p:spPr>
        <p:txBody>
          <a:bodyPr vert="horz" lIns="99029" tIns="49514" rIns="99029" bIns="4951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" y="6747629"/>
            <a:ext cx="4434999" cy="356436"/>
          </a:xfrm>
          <a:prstGeom prst="rect">
            <a:avLst/>
          </a:prstGeom>
        </p:spPr>
        <p:txBody>
          <a:bodyPr vert="horz" lIns="99029" tIns="49514" rIns="99029" bIns="4951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8" y="6747629"/>
            <a:ext cx="4434999" cy="356436"/>
          </a:xfrm>
          <a:prstGeom prst="rect">
            <a:avLst/>
          </a:prstGeom>
        </p:spPr>
        <p:txBody>
          <a:bodyPr vert="horz" lIns="99029" tIns="49514" rIns="99029" bIns="49514" rtlCol="0" anchor="b"/>
          <a:lstStyle>
            <a:lvl1pPr algn="r">
              <a:defRPr sz="1300"/>
            </a:lvl1pPr>
          </a:lstStyle>
          <a:p>
            <a:fld id="{B60CD0FA-85F9-4704-9617-456D40F8AC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8141295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5868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65868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9B94-E857-4078-8C70-1CAF4BA43F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2190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7174-2BD9-4813-A288-E9DF99DE88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83826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C22A2-1D3B-40EA-B029-56C080087B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064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C752-75F4-4E85-98C4-B39334E57F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99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CACB0-B08C-4066-AA6C-7E83BECED3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0628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BBD2-284B-477A-9BD7-8329FB6E55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27647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3BC6-6556-4457-8B07-71ED9297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2278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0DF48-7556-4B09-8B99-965B41F97C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41948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51F-63CA-4C74-9AEF-E0951E80C1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142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BD44-D4C3-4317-8511-C32DB7CA7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36910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0DED-B887-44A7-A506-EE55E3B330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839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D07B6-6594-4079-BA71-AA0B4969C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536" y="476672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3600" b="1" dirty="0" smtClean="0"/>
              <a:t>Aufbau des Materials</a:t>
            </a:r>
            <a:endParaRPr lang="de-DE" altLang="de-DE" sz="3600" b="1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412776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Pflichtthemen</a:t>
            </a:r>
            <a:endParaRPr lang="de-DE" altLang="de-DE" sz="3600" b="1" dirty="0"/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 </a:t>
            </a:r>
            <a:r>
              <a:rPr lang="de-DE" altLang="de-DE" sz="3200" dirty="0" smtClean="0">
                <a:sym typeface="Symbol" panose="05050102010706020507" pitchFamily="18" charset="2"/>
              </a:rPr>
              <a:t>Übersicht mit möglicher Stundenverteilung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200" dirty="0" smtClean="0">
                <a:sym typeface="Symbol" panose="05050102010706020507" pitchFamily="18" charset="2"/>
              </a:rPr>
              <a:t> didaktische Hinweise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200" dirty="0" smtClean="0">
                <a:sym typeface="Symbol" panose="05050102010706020507" pitchFamily="18" charset="2"/>
              </a:rPr>
              <a:t> Präsentation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3200" dirty="0" smtClean="0">
                <a:sym typeface="Symbol" panose="05050102010706020507" pitchFamily="18" charset="2"/>
              </a:rPr>
              <a:t> Unterrichtsmaterialien: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de-DE" altLang="de-DE" sz="3200" dirty="0" smtClean="0">
                <a:sym typeface="Symbol" panose="05050102010706020507" pitchFamily="18" charset="2"/>
              </a:rPr>
              <a:t>Arbeitsblätter 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de-DE" altLang="de-DE" sz="3200" dirty="0" smtClean="0">
                <a:sym typeface="Symbol" panose="05050102010706020507" pitchFamily="18" charset="2"/>
              </a:rPr>
              <a:t>Aufgabenblätter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de-DE" altLang="de-DE" sz="3200" dirty="0" smtClean="0">
                <a:sym typeface="Symbol" panose="05050102010706020507" pitchFamily="18" charset="2"/>
              </a:rPr>
              <a:t>Lösungen</a:t>
            </a:r>
            <a:endParaRPr lang="de-DE" altLang="de-DE" sz="3200" dirty="0">
              <a:sym typeface="Symbol" panose="05050102010706020507" pitchFamily="18" charset="2"/>
            </a:endParaRPr>
          </a:p>
          <a:p>
            <a:pPr eaLnBrk="1" hangingPunct="1"/>
            <a:endParaRPr lang="de-DE" altLang="de-DE" sz="2800" dirty="0" smtClean="0">
              <a:sym typeface="Symbol" panose="05050102010706020507" pitchFamily="18" charset="2"/>
            </a:endParaRPr>
          </a:p>
          <a:p>
            <a:pPr eaLnBrk="1" hangingPunct="1"/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=""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536" y="476672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3600" b="1" dirty="0" smtClean="0"/>
              <a:t>Aufbau des Materials</a:t>
            </a:r>
            <a:endParaRPr lang="de-DE" altLang="de-DE" sz="3600" b="1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3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412776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Wahlthemen</a:t>
            </a:r>
            <a:endParaRPr lang="de-DE" altLang="de-DE" sz="3600" b="1" dirty="0"/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ym typeface="Symbol" panose="05050102010706020507" pitchFamily="18" charset="2"/>
              </a:rPr>
              <a:t> </a:t>
            </a:r>
            <a:r>
              <a:rPr lang="de-DE" altLang="de-DE" sz="3200" dirty="0" smtClean="0">
                <a:sym typeface="Symbol" panose="05050102010706020507" pitchFamily="18" charset="2"/>
              </a:rPr>
              <a:t>Übersicht mit möglicher Stundenverteilung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200" dirty="0" smtClean="0">
                <a:sym typeface="Symbol" panose="05050102010706020507" pitchFamily="18" charset="2"/>
              </a:rPr>
              <a:t> didaktische Hinweise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3200" smtClean="0">
                <a:sym typeface="Symbol" panose="05050102010706020507" pitchFamily="18" charset="2"/>
              </a:rPr>
              <a:t> Gesamtdokument</a:t>
            </a:r>
            <a:endParaRPr lang="de-DE" altLang="de-DE" sz="3200" dirty="0" smtClean="0">
              <a:sym typeface="Symbol" panose="05050102010706020507" pitchFamily="18" charset="2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de-DE" altLang="de-DE" sz="3200" dirty="0" smtClean="0">
                <a:sym typeface="Symbol" panose="05050102010706020507" pitchFamily="18" charset="2"/>
              </a:rPr>
              <a:t> Unterrichtsmaterialien: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de-DE" altLang="de-DE" sz="3200" dirty="0" smtClean="0">
                <a:sym typeface="Symbol" panose="05050102010706020507" pitchFamily="18" charset="2"/>
              </a:rPr>
              <a:t>Arbeitsblätter 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de-DE" altLang="de-DE" sz="3200" dirty="0" smtClean="0">
                <a:sym typeface="Symbol" panose="05050102010706020507" pitchFamily="18" charset="2"/>
              </a:rPr>
              <a:t>Aufgabenblätter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de-DE" altLang="de-DE" sz="3200" dirty="0" smtClean="0">
                <a:sym typeface="Symbol" panose="05050102010706020507" pitchFamily="18" charset="2"/>
              </a:rPr>
              <a:t>Lösungen</a:t>
            </a:r>
            <a:endParaRPr lang="de-DE" altLang="de-DE" sz="3200" dirty="0">
              <a:sym typeface="Symbol" panose="05050102010706020507" pitchFamily="18" charset="2"/>
            </a:endParaRPr>
          </a:p>
          <a:p>
            <a:pPr eaLnBrk="1" hangingPunct="1"/>
            <a:endParaRPr lang="de-DE" altLang="de-DE" sz="2800" dirty="0" smtClean="0">
              <a:sym typeface="Symbol" panose="05050102010706020507" pitchFamily="18" charset="2"/>
            </a:endParaRPr>
          </a:p>
          <a:p>
            <a:pPr eaLnBrk="1" hangingPunct="1"/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=""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Bildschirmpräsentation (4:3)</PresentationFormat>
  <Paragraphs>64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Standarddesign</vt:lpstr>
      <vt:lpstr>Folie 1</vt:lpstr>
      <vt:lpstr>Folie 2</vt:lpstr>
    </vt:vector>
  </TitlesOfParts>
  <Company>Brain-Club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Stefanie Bertsch</dc:creator>
  <cp:lastModifiedBy>Appel</cp:lastModifiedBy>
  <cp:revision>528</cp:revision>
  <cp:lastPrinted>2020-03-08T11:00:48Z</cp:lastPrinted>
  <dcterms:created xsi:type="dcterms:W3CDTF">2014-11-14T21:49:37Z</dcterms:created>
  <dcterms:modified xsi:type="dcterms:W3CDTF">2021-09-09T08:28:44Z</dcterms:modified>
</cp:coreProperties>
</file>