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ppt/ink/ink12.xml" ContentType="application/inkml+xml"/>
  <Override PartName="/ppt/ink/ink13.xml" ContentType="application/inkml+xml"/>
  <Override PartName="/ppt/ink/ink14.xml" ContentType="application/inkml+xml"/>
  <Override PartName="/ppt/ink/ink15.xml" ContentType="application/inkml+xml"/>
  <Override PartName="/ppt/ink/ink16.xml" ContentType="application/inkml+xml"/>
  <Override PartName="/ppt/ink/ink17.xml" ContentType="application/inkml+xml"/>
  <Override PartName="/ppt/ink/ink18.xml" ContentType="application/inkml+xml"/>
  <Override PartName="/ppt/ink/ink19.xml" ContentType="application/inkml+xml"/>
  <Override PartName="/ppt/ink/ink20.xml" ContentType="application/inkml+xml"/>
  <Override PartName="/ppt/ink/ink21.xml" ContentType="application/inkml+xml"/>
  <Override PartName="/ppt/ink/ink22.xml" ContentType="application/inkml+xml"/>
  <Override PartName="/ppt/ink/ink23.xml" ContentType="application/inkml+xml"/>
  <Override PartName="/ppt/ink/ink24.xml" ContentType="application/inkml+xml"/>
  <Override PartName="/ppt/ink/ink25.xml" ContentType="application/inkml+xml"/>
  <Override PartName="/ppt/ink/ink26.xml" ContentType="application/inkml+xml"/>
  <Override PartName="/ppt/ink/ink27.xml" ContentType="application/inkml+xml"/>
  <Override PartName="/ppt/ink/ink28.xml" ContentType="application/inkml+xml"/>
  <Override PartName="/ppt/ink/ink29.xml" ContentType="application/inkml+xml"/>
  <Override PartName="/ppt/ink/ink30.xml" ContentType="application/inkml+xml"/>
  <Override PartName="/ppt/ink/ink31.xml" ContentType="application/inkml+xml"/>
  <Override PartName="/ppt/ink/ink32.xml" ContentType="application/inkml+xml"/>
  <Override PartName="/ppt/ink/ink33.xml" ContentType="application/inkml+xml"/>
  <Override PartName="/ppt/ink/ink34.xml" ContentType="application/inkml+xml"/>
  <Override PartName="/ppt/ink/ink35.xml" ContentType="application/inkml+xml"/>
  <Override PartName="/ppt/ink/ink36.xml" ContentType="application/inkml+xml"/>
  <Override PartName="/ppt/ink/ink37.xml" ContentType="application/inkml+xml"/>
  <Override PartName="/ppt/ink/ink38.xml" ContentType="application/inkml+xml"/>
  <Override PartName="/ppt/ink/ink39.xml" ContentType="application/inkml+xml"/>
  <Override PartName="/ppt/ink/ink40.xml" ContentType="application/inkml+xml"/>
  <Override PartName="/ppt/ink/ink41.xml" ContentType="application/inkml+xml"/>
  <Override PartName="/ppt/notesSlides/notesSlide7.xml" ContentType="application/vnd.openxmlformats-officedocument.presentationml.notesSlide+xml"/>
  <Override PartName="/ppt/ink/ink42.xml" ContentType="application/inkml+xml"/>
  <Override PartName="/ppt/ink/ink43.xml" ContentType="application/inkml+xml"/>
  <Override PartName="/ppt/ink/ink44.xml" ContentType="application/inkml+xml"/>
  <Override PartName="/ppt/ink/ink45.xml" ContentType="application/inkml+xml"/>
  <Override PartName="/ppt/ink/ink46.xml" ContentType="application/inkml+xml"/>
  <Override PartName="/ppt/ink/ink47.xml" ContentType="application/inkml+xml"/>
  <Override PartName="/ppt/ink/ink48.xml" ContentType="application/inkml+xml"/>
  <Override PartName="/ppt/ink/ink49.xml" ContentType="application/inkml+xml"/>
  <Override PartName="/ppt/ink/ink50.xml" ContentType="application/inkml+xml"/>
  <Override PartName="/ppt/ink/ink51.xml" ContentType="application/inkml+xml"/>
  <Override PartName="/ppt/ink/ink52.xml" ContentType="application/inkml+xml"/>
  <Override PartName="/ppt/ink/ink53.xml" ContentType="application/inkml+xml"/>
  <Override PartName="/ppt/ink/ink54.xml" ContentType="application/inkml+xml"/>
  <Override PartName="/ppt/ink/ink55.xml" ContentType="application/inkml+xml"/>
  <Override PartName="/ppt/ink/ink56.xml" ContentType="application/inkml+xml"/>
  <Override PartName="/ppt/ink/ink57.xml" ContentType="application/inkml+xml"/>
  <Override PartName="/ppt/ink/ink58.xml" ContentType="application/inkml+xml"/>
  <Override PartName="/ppt/ink/ink59.xml" ContentType="application/inkml+xml"/>
  <Override PartName="/ppt/ink/ink60.xml" ContentType="application/inkml+xml"/>
  <Override PartName="/ppt/ink/ink61.xml" ContentType="application/inkml+xml"/>
  <Override PartName="/ppt/ink/ink62.xml" ContentType="application/inkml+xml"/>
  <Override PartName="/ppt/ink/ink63.xml" ContentType="application/inkml+xml"/>
  <Override PartName="/ppt/ink/ink64.xml" ContentType="application/inkml+xml"/>
  <Override PartName="/ppt/ink/ink65.xml" ContentType="application/inkml+xml"/>
  <Override PartName="/ppt/ink/ink66.xml" ContentType="application/inkml+xml"/>
  <Override PartName="/ppt/ink/ink67.xml" ContentType="application/inkml+xml"/>
  <Override PartName="/ppt/ink/ink68.xml" ContentType="application/inkml+xml"/>
  <Override PartName="/ppt/ink/ink69.xml" ContentType="application/inkml+xml"/>
  <Override PartName="/ppt/ink/ink70.xml" ContentType="application/inkml+xml"/>
  <Override PartName="/ppt/ink/ink71.xml" ContentType="application/inkml+xml"/>
  <Override PartName="/ppt/ink/ink72.xml" ContentType="application/inkml+xml"/>
  <Override PartName="/ppt/ink/ink73.xml" ContentType="application/inkml+xml"/>
  <Override PartName="/ppt/ink/ink74.xml" ContentType="application/inkml+xml"/>
  <Override PartName="/ppt/ink/ink75.xml" ContentType="application/inkml+xml"/>
  <Override PartName="/ppt/ink/ink76.xml" ContentType="application/inkml+xml"/>
  <Override PartName="/ppt/ink/ink77.xml" ContentType="application/inkml+xml"/>
  <Override PartName="/ppt/ink/ink78.xml" ContentType="application/inkml+xml"/>
  <Override PartName="/ppt/ink/ink79.xml" ContentType="application/inkml+xml"/>
  <Override PartName="/ppt/ink/ink80.xml" ContentType="application/inkml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ink/ink81.xml" ContentType="application/inkml+xml"/>
  <Override PartName="/ppt/ink/ink82.xml" ContentType="application/inkml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ink/ink83.xml" ContentType="application/inkml+xml"/>
  <Override PartName="/ppt/ink/ink84.xml" ContentType="application/inkml+xml"/>
  <Override PartName="/ppt/ink/ink85.xml" ContentType="application/inkml+xml"/>
  <Override PartName="/ppt/ink/ink86.xml" ContentType="application/inkml+xml"/>
  <Override PartName="/ppt/ink/ink87.xml" ContentType="application/inkml+xml"/>
  <Override PartName="/ppt/ink/ink88.xml" ContentType="application/inkml+xml"/>
  <Override PartName="/ppt/ink/ink89.xml" ContentType="application/inkml+xml"/>
  <Override PartName="/ppt/ink/ink90.xml" ContentType="application/inkml+xml"/>
  <Override PartName="/ppt/ink/ink91.xml" ContentType="application/inkml+xml"/>
  <Override PartName="/ppt/ink/ink92.xml" ContentType="application/inkml+xml"/>
  <Override PartName="/ppt/ink/ink93.xml" ContentType="application/inkml+xml"/>
  <Override PartName="/ppt/ink/ink94.xml" ContentType="application/inkml+xml"/>
  <Override PartName="/ppt/ink/ink95.xml" ContentType="application/inkml+xml"/>
  <Override PartName="/ppt/ink/ink96.xml" ContentType="application/inkml+xml"/>
  <Override PartName="/ppt/ink/ink97.xml" ContentType="application/inkml+xml"/>
  <Override PartName="/ppt/ink/ink98.xml" ContentType="application/inkml+xml"/>
  <Override PartName="/ppt/ink/ink99.xml" ContentType="application/inkml+xml"/>
  <Override PartName="/ppt/ink/ink100.xml" ContentType="application/inkml+xml"/>
  <Override PartName="/ppt/ink/ink101.xml" ContentType="application/inkml+xml"/>
  <Override PartName="/ppt/ink/ink102.xml" ContentType="application/inkml+xml"/>
  <Override PartName="/ppt/ink/ink103.xml" ContentType="application/inkml+xml"/>
  <Override PartName="/ppt/ink/ink104.xml" ContentType="application/inkml+xml"/>
  <Override PartName="/ppt/ink/ink105.xml" ContentType="application/inkml+xml"/>
  <Override PartName="/ppt/ink/ink106.xml" ContentType="application/inkml+xml"/>
  <Override PartName="/ppt/ink/ink107.xml" ContentType="application/inkml+xml"/>
  <Override PartName="/ppt/ink/ink108.xml" ContentType="application/inkml+xml"/>
  <Override PartName="/ppt/ink/ink109.xml" ContentType="application/inkml+xml"/>
  <Override PartName="/ppt/ink/ink110.xml" ContentType="application/inkml+xml"/>
  <Override PartName="/ppt/ink/ink111.xml" ContentType="application/inkml+xml"/>
  <Override PartName="/ppt/ink/ink112.xml" ContentType="application/inkml+xml"/>
  <Override PartName="/ppt/ink/ink113.xml" ContentType="application/inkml+xml"/>
  <Override PartName="/ppt/ink/ink114.xml" ContentType="application/inkml+xml"/>
  <Override PartName="/ppt/ink/ink115.xml" ContentType="application/inkml+xml"/>
  <Override PartName="/ppt/ink/ink116.xml" ContentType="application/inkml+xml"/>
  <Override PartName="/ppt/ink/ink117.xml" ContentType="application/inkml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ink/ink118.xml" ContentType="application/inkml+xml"/>
  <Override PartName="/ppt/notesSlides/notesSlide23.xml" ContentType="application/vnd.openxmlformats-officedocument.presentationml.notesSlide+xml"/>
  <Override PartName="/ppt/ink/ink119.xml" ContentType="application/inkml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9"/>
  </p:notesMasterIdLst>
  <p:handoutMasterIdLst>
    <p:handoutMasterId r:id="rId30"/>
  </p:handoutMasterIdLst>
  <p:sldIdLst>
    <p:sldId id="346" r:id="rId2"/>
    <p:sldId id="399" r:id="rId3"/>
    <p:sldId id="412" r:id="rId4"/>
    <p:sldId id="400" r:id="rId5"/>
    <p:sldId id="407" r:id="rId6"/>
    <p:sldId id="401" r:id="rId7"/>
    <p:sldId id="426" r:id="rId8"/>
    <p:sldId id="402" r:id="rId9"/>
    <p:sldId id="427" r:id="rId10"/>
    <p:sldId id="430" r:id="rId11"/>
    <p:sldId id="428" r:id="rId12"/>
    <p:sldId id="429" r:id="rId13"/>
    <p:sldId id="403" r:id="rId14"/>
    <p:sldId id="404" r:id="rId15"/>
    <p:sldId id="432" r:id="rId16"/>
    <p:sldId id="431" r:id="rId17"/>
    <p:sldId id="433" r:id="rId18"/>
    <p:sldId id="434" r:id="rId19"/>
    <p:sldId id="435" r:id="rId20"/>
    <p:sldId id="413" r:id="rId21"/>
    <p:sldId id="425" r:id="rId22"/>
    <p:sldId id="416" r:id="rId23"/>
    <p:sldId id="436" r:id="rId24"/>
    <p:sldId id="437" r:id="rId25"/>
    <p:sldId id="438" r:id="rId26"/>
    <p:sldId id="439" r:id="rId27"/>
    <p:sldId id="414" r:id="rId28"/>
  </p:sldIdLst>
  <p:sldSz cx="9144000" cy="6858000" type="screen4x3"/>
  <p:notesSz cx="10234613" cy="7104063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3107">
          <p15:clr>
            <a:srgbClr val="A4A3A4"/>
          </p15:clr>
        </p15:guide>
        <p15:guide id="2" pos="2122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EDB3"/>
    <a:srgbClr val="FF6600"/>
    <a:srgbClr val="FFCB97"/>
    <a:srgbClr val="FFDE75"/>
    <a:srgbClr val="FF9933"/>
    <a:srgbClr val="F5A401"/>
    <a:srgbClr val="FFAFAF"/>
    <a:srgbClr val="FF9999"/>
    <a:srgbClr val="FF8B8B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Designformatvorlage 1 - Akz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69CF1AB2-1976-4502-BF36-3FF5EA218861}" styleName="Mittlere Formatvorlage 4 - Akz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B301B821-A1FF-4177-AEE7-76D212191A09}" styleName="Mittlere Formatvorlage 1 - Akz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441" autoAdjust="0"/>
    <p:restoredTop sz="78278" autoAdjust="0"/>
  </p:normalViewPr>
  <p:slideViewPr>
    <p:cSldViewPr>
      <p:cViewPr>
        <p:scale>
          <a:sx n="60" d="100"/>
          <a:sy n="60" d="100"/>
        </p:scale>
        <p:origin x="-1580" y="-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2" d="100"/>
          <a:sy n="82" d="100"/>
        </p:scale>
        <p:origin x="-3966" y="-84"/>
      </p:cViewPr>
      <p:guideLst>
        <p:guide orient="horz" pos="2237"/>
        <p:guide pos="3224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4434618" cy="35481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5797708" y="1"/>
            <a:ext cx="4434617" cy="35481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1" y="6748144"/>
            <a:ext cx="4434618" cy="35481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5797708" y="6748144"/>
            <a:ext cx="4434617" cy="35481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EEDC5E1-9A87-4920-B862-5ABF052DAD7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10465059"/>
      </p:ext>
    </p:extLst>
  </p:cSld>
  <p:clrMap bg1="lt1" tx1="dk1" bg2="lt2" tx2="dk2" accent1="accent1" accent2="accent2" accent3="accent3" accent4="accent4" accent5="accent5" accent6="accent6" hlink="hlink" folHlink="folHlink"/>
  <p:hf hdr="0" ftr="0"/>
</p:handoutMaster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cm"/>
          <inkml:channel name="Y" type="integer" max="32767" units="cm"/>
          <inkml:channel name="F" type="integer" max="2047" units="deg"/>
        </inkml:traceFormat>
        <inkml:channelProperties>
          <inkml:channelProperty channel="X" name="resolution" value="1466.08496" units="1/cm"/>
          <inkml:channelProperty channel="Y" name="resolution" value="2345.52612" units="1/cm"/>
          <inkml:channelProperty channel="F" name="resolution" value="5.68611" units="1/deg"/>
        </inkml:channelProperties>
      </inkml:inkSource>
      <inkml:timestamp xml:id="ts0" timeString="2020-02-29T20:16:09.723"/>
    </inkml:context>
    <inkml:brush xml:id="br0">
      <inkml:brushProperty name="width" value="0.1" units="cm"/>
      <inkml:brushProperty name="height" value="0.1" units="cm"/>
      <inkml:brushProperty name="color" value="#ED1C24"/>
      <inkml:brushProperty name="fitToCurve" value="1"/>
    </inkml:brush>
  </inkml:definitions>
  <inkml:trace contextRef="#ctx0" brushRef="#br0">77 317 176,'0'0'117,"0"0"-38,0 0-36,0 0-30,0 0 7,0 0 39,-52 46-1,52-29-18,-6 0-14,4 5 1,2 1 8,-6 2-1,3 1-3,3-1-7,-2 0-1,-4 0-2,6-2-2,0-4-1,0 2-6,0-2-4,0-2 1,25-1-3,-9-1 1,9-1 3,3-1-1,0 2 0,5-7 1,-6 7-1,6-5-3,3 2-2,-3-7-1,3 1 3,0-3-1,-3-3 0,3 0-1,6 0-1,2 0 1,0 0-1,0 0 1,6-9-1,-6 1-1,0-1-1,-2 1 0,-4 0 0,-2 3 1,3-1 1,-3-3 4,0 3-2,-1 0-1,7-2 1,-1 6-2,-2-7 0,-3 7-1,-3-4 0,0 0-1,0 3 1,-5-3-1,5 4 0,3-4-1,0 4 2,0-4-1,-1 3 0,4-3-1,-3 4 1,0-7-2,-9 3 2,7 4 1,-10-2-4,1 2 3,-3 2 0,0 0 0,1 0 0,-1 0-5,-3 0 6,6 0-1,-6 0-1,3 0 1,-2 0-1,-4 2 0,3 13 0,-2 2 0,2-1 1,-2 1-1,-1 0 1,1-3 0,-6 3-2,-3-8 2,-2-1-1,2 0-1,-5-2 2,-3-3-1,5 0 0,-2 0 0,-3-3 0,0 0 1,0 0 0,0 0-3,0 0 3,0 0 0,0 0-1,0 0 1,0 0-1,0 0 2,3 0-2,2-6 12,-2-11-6,3-8-5,5 0 0,3-3 0,-3-1 0,5 2-2,3 1 1,4 4 0,-4 1 4,9 2-7,-4 2 6,9 3-3,-5-3 0,5 3 1,3 0-1,0 0 0,5 6 0,-5-1 0,6 1 0,-6 2 1,2 3 0,1 0 0,0 0-3,-6 1 7,8 2-1,-5 0-1,0 0 0,5 0-1,-5 0-1,6 0 1,2 0-1,-6 0 0,1 0 0,5 0-2,-8 2 4,5 1 4,4 3-2,-9-4 1,8 2-2,0-2 0,-3 2 1,3-2-3,-2 1 2,-6-3-3,0 0 0,0 6-2,-1-6 2,-1 2 0,-1-2 0,3 4-2,-3-2 3,3 0 0,-1-2 0,7 0 0,2 4-2,-8-2 0,5-2 4,-5 3-3,6 3 5,-6-4-3,-1 2 1,-1-4 0,-4 2-3,0-2 1,1 0 1,-1 0-2,-2 0-1,-4 0 4,4 3-4,-3-3 2,-6 3-2,6 0 1,-8-3-2,-1 0 0,-5 0 3,9 0-1,2 0 0,3 0 1,2 0-1,1 0 2,-3 0 2,2 0-4,-2 0 1,0 0-1,-6 0-1,-2-3 2,-1-3-2,-7 0 1,7-2 2,-5-1-6,6 1 5,2 0-2,-5-3 0,-3-1 1,5 1-2,-7 0 2,-1-1 3,0-1-8,3-1 8,-2-1-3,-1 4-2,0-5 0,1 1 3,-1-2-4,-5 3 5,5-3-4,0 0 2,0 3-1,1 3 0,-7-3 0,7 3-1,-1-1 2,-2 1 0,2-3-2,-5 1 1,-3-5 0,5 4 0,-5-2 1,0 1-1,0 1 0,0 3 1,0 3-2,0 2 2,0 0-1,0 3 0,0 1 1,0 2-1,0-4 2,0 4 0,0 0 1,0 0 0,0 0 0,0 0-3,0 0 2,0 0-1,0 0 0,0 0-1,0 0 0,0 0 1,0 0-2,0 0 2,0 0 0,0 0-1,0 0 0,0 0-1,0 0 1,0 0 1,0 0-2,0 0 1,0 0 0,0 0-5,0 0-39,0-2-76,0-4-157,0-3-245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cm"/>
          <inkml:channel name="Y" type="integer" max="32767" units="cm"/>
          <inkml:channel name="F" type="integer" max="2047" units="deg"/>
        </inkml:traceFormat>
        <inkml:channelProperties>
          <inkml:channelProperty channel="X" name="resolution" value="1466.08496" units="1/cm"/>
          <inkml:channelProperty channel="Y" name="resolution" value="2345.52612" units="1/cm"/>
          <inkml:channelProperty channel="F" name="resolution" value="5.68611" units="1/deg"/>
        </inkml:channelProperties>
      </inkml:inkSource>
      <inkml:timestamp xml:id="ts0" timeString="2020-02-29T20:16:17.106"/>
    </inkml:context>
    <inkml:brush xml:id="br0">
      <inkml:brushProperty name="width" value="0.1" units="cm"/>
      <inkml:brushProperty name="height" value="0.1" units="cm"/>
      <inkml:brushProperty name="color" value="#ED1C24"/>
      <inkml:brushProperty name="fitToCurve" value="1"/>
    </inkml:brush>
  </inkml:definitions>
  <inkml:trace contextRef="#ctx0" brushRef="#br0">38 0 204,'0'0'201,"0"0"-70,0 0-79,0 0-7,0 0 2,0 0-3,-34 244-21,34-206-14,0-8-6,0-4-2,6-9 0,0-9 1,2-8-2,6 0-3,-6-12-33,0-21-97,3-9-121</inkml:trace>
</inkml:ink>
</file>

<file path=ppt/ink/ink100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cm"/>
          <inkml:channel name="Y" type="integer" max="32767" units="cm"/>
          <inkml:channel name="F" type="integer" max="2047" units="deg"/>
        </inkml:traceFormat>
        <inkml:channelProperties>
          <inkml:channelProperty channel="X" name="resolution" value="1466.08496" units="1/cm"/>
          <inkml:channelProperty channel="Y" name="resolution" value="2345.52612" units="1/cm"/>
          <inkml:channelProperty channel="F" name="resolution" value="5.68611" units="1/deg"/>
        </inkml:channelProperties>
      </inkml:inkSource>
      <inkml:timestamp xml:id="ts0" timeString="2020-02-29T21:50:35.673"/>
    </inkml:context>
    <inkml:brush xml:id="br0">
      <inkml:brushProperty name="width" value="0.1" units="cm"/>
      <inkml:brushProperty name="height" value="0.1" units="cm"/>
      <inkml:brushProperty name="color" value="#177D36"/>
      <inkml:brushProperty name="fitToCurve" value="1"/>
    </inkml:brush>
  </inkml:definitions>
  <inkml:traceGroup>
    <inkml:annotationXML>
      <emma:emma xmlns:emma="http://www.w3.org/2003/04/emma" version="1.0">
        <emma:interpretation id="{B9AB2EFB-9A72-4EDE-ACF0-26A5DD9D7A4C}" emma:medium="tactile" emma:mode="ink">
          <msink:context xmlns:msink="http://schemas.microsoft.com/ink/2010/main" type="inkDrawing"/>
        </emma:interpretation>
      </emma:emma>
    </inkml:annotationXML>
    <inkml:trace contextRef="#ctx0" brushRef="#br0">0 14 164,'0'0'121,"0"0"-67,0 0-15,0 0 1,0 0 44,0 0-5,78-11-45,-42 11-23,0 0-6,2 0 3,-7 0-6,-7 0 1,-4 0-6,-4 2-15,-7 10-22,-4 2-2,-2 2-5,-3-1 12,0 2 20,0-1 11,0 1 5,0-2-1,0-1 4,0-3 6,0 1 10,0-1 6,0-3-2,0 3-11,0-3-5,0 4 0,0-7-7,0 1 1,0 0-2,5-6-10,-2 0-38,5 0-88,1-6-158</inkml:trace>
  </inkml:traceGroup>
</inkml:ink>
</file>

<file path=ppt/ink/ink101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cm"/>
          <inkml:channel name="Y" type="integer" max="32767" units="cm"/>
          <inkml:channel name="F" type="integer" max="2047" units="deg"/>
        </inkml:traceFormat>
        <inkml:channelProperties>
          <inkml:channelProperty channel="X" name="resolution" value="1466.08496" units="1/cm"/>
          <inkml:channelProperty channel="Y" name="resolution" value="2345.52612" units="1/cm"/>
          <inkml:channelProperty channel="F" name="resolution" value="5.68611" units="1/deg"/>
        </inkml:channelProperties>
      </inkml:inkSource>
      <inkml:timestamp xml:id="ts0" timeString="2020-02-29T21:50:35.887"/>
    </inkml:context>
    <inkml:brush xml:id="br0">
      <inkml:brushProperty name="width" value="0.1" units="cm"/>
      <inkml:brushProperty name="height" value="0.1" units="cm"/>
      <inkml:brushProperty name="color" value="#177D36"/>
      <inkml:brushProperty name="fitToCurve" value="1"/>
    </inkml:brush>
  </inkml:definitions>
  <inkml:traceGroup>
    <inkml:annotationXML>
      <emma:emma xmlns:emma="http://www.w3.org/2003/04/emma" version="1.0">
        <emma:interpretation id="{8B67392B-76B3-46B0-A757-75C3AF918AA7}" emma:medium="tactile" emma:mode="ink">
          <msink:context xmlns:msink="http://schemas.microsoft.com/ink/2010/main" type="inkDrawing"/>
        </emma:interpretation>
      </emma:emma>
    </inkml:annotationXML>
    <inkml:trace contextRef="#ctx0" brushRef="#br0">0 1 33,'0'0'268,"0"0"-171,0 0-71,0 0-19,0 0 1,0 0-2,2-2-5,-2 4-12,0 7-99</inkml:trace>
  </inkml:traceGroup>
</inkml:ink>
</file>

<file path=ppt/ink/ink102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cm"/>
          <inkml:channel name="Y" type="integer" max="32767" units="cm"/>
          <inkml:channel name="F" type="integer" max="2047" units="deg"/>
        </inkml:traceFormat>
        <inkml:channelProperties>
          <inkml:channelProperty channel="X" name="resolution" value="1466.08496" units="1/cm"/>
          <inkml:channelProperty channel="Y" name="resolution" value="2345.52612" units="1/cm"/>
          <inkml:channelProperty channel="F" name="resolution" value="5.68611" units="1/deg"/>
        </inkml:channelProperties>
      </inkml:inkSource>
      <inkml:timestamp xml:id="ts0" timeString="2020-02-29T21:50:36.484"/>
    </inkml:context>
    <inkml:brush xml:id="br0">
      <inkml:brushProperty name="width" value="0.1" units="cm"/>
      <inkml:brushProperty name="height" value="0.1" units="cm"/>
      <inkml:brushProperty name="color" value="#177D36"/>
      <inkml:brushProperty name="fitToCurve" value="1"/>
    </inkml:brush>
  </inkml:definitions>
  <inkml:traceGroup>
    <inkml:annotationXML>
      <emma:emma xmlns:emma="http://www.w3.org/2003/04/emma" version="1.0">
        <emma:interpretation id="{D2939DEF-0C01-4891-87F3-C1C565BA407E}" emma:medium="tactile" emma:mode="ink">
          <msink:context xmlns:msink="http://schemas.microsoft.com/ink/2010/main" type="inkDrawing"/>
        </emma:interpretation>
      </emma:emma>
    </inkml:annotationXML>
    <inkml:trace contextRef="#ctx0" brushRef="#br0">115 7 39,'0'0'304,"0"0"-218,0 0-75,0 0 0,0 0 43,0 0 5,-105 116-40,105-97-15,0-2-1,0-2-1,16-7-1,9-6 2,0 2-2,3-4 0,-1 0 2,1 0-3,-3-6 2,0-11-2,-9-3 1,-5 1 1,3-4-2,-6 0-1,-5 1 3,-3 2-2,0 3 3,0 9-3,0-1 3,0 7 10,-17 2-4,1 0-4,-3 0-5,2 0 2,0 8-2,9 3-9,0 4-27,8-5-49,0 2-86</inkml:trace>
  </inkml:traceGroup>
</inkml:ink>
</file>

<file path=ppt/ink/ink103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cm"/>
          <inkml:channel name="Y" type="integer" max="32767" units="cm"/>
          <inkml:channel name="F" type="integer" max="2047" units="deg"/>
        </inkml:traceFormat>
        <inkml:channelProperties>
          <inkml:channelProperty channel="X" name="resolution" value="1466.08496" units="1/cm"/>
          <inkml:channelProperty channel="Y" name="resolution" value="2345.52612" units="1/cm"/>
          <inkml:channelProperty channel="F" name="resolution" value="5.68611" units="1/deg"/>
        </inkml:channelProperties>
      </inkml:inkSource>
      <inkml:timestamp xml:id="ts0" timeString="2020-02-29T21:50:37.030"/>
    </inkml:context>
    <inkml:brush xml:id="br0">
      <inkml:brushProperty name="width" value="0.1" units="cm"/>
      <inkml:brushProperty name="height" value="0.1" units="cm"/>
      <inkml:brushProperty name="color" value="#177D36"/>
      <inkml:brushProperty name="fitToCurve" value="1"/>
    </inkml:brush>
  </inkml:definitions>
  <inkml:traceGroup>
    <inkml:annotationXML>
      <emma:emma xmlns:emma="http://www.w3.org/2003/04/emma" version="1.0">
        <emma:interpretation id="{B93BD1BC-5C6F-4F6A-801F-B6554304023A}" emma:medium="tactile" emma:mode="ink">
          <msink:context xmlns:msink="http://schemas.microsoft.com/ink/2010/main" type="inkDrawing"/>
        </emma:interpretation>
      </emma:emma>
    </inkml:annotationXML>
    <inkml:trace contextRef="#ctx0" brushRef="#br0">5 0 303,'0'0'115,"0"0"-92,0 0-16,0 0 33,0 0 28,0 0-33,-5 109-25,5-91-8,0-5 0,0 1-2,0-5 1,0-3-1,0-6 1,0 0 1,0 0-1,0 0-2,0 0 3,0 0 3,22-9-7,-3-5 1,1-3-3,-4 3-4,9-3 7,-6 6 1,-2-1 1,5 4-2,-8 8 4,2 0 0,-7 0 6,7 0 1,-7 0 12,-4 0 8,-2 3-9,0 11-13,-3-2 0,0 4-3,0-1 0,0-2-7,0 4 5,0-5-3,0-1-1,0 3-9,0-3-42,0-3-47,0 1-42,0-3-87</inkml:trace>
  </inkml:traceGroup>
</inkml:ink>
</file>

<file path=ppt/ink/ink104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cm"/>
          <inkml:channel name="Y" type="integer" max="32767" units="cm"/>
          <inkml:channel name="F" type="integer" max="2047" units="deg"/>
        </inkml:traceFormat>
        <inkml:channelProperties>
          <inkml:channelProperty channel="X" name="resolution" value="1466.08496" units="1/cm"/>
          <inkml:channelProperty channel="Y" name="resolution" value="2345.52612" units="1/cm"/>
          <inkml:channelProperty channel="F" name="resolution" value="5.68611" units="1/deg"/>
        </inkml:channelProperties>
      </inkml:inkSource>
      <inkml:timestamp xml:id="ts0" timeString="2020-02-29T21:50:37.720"/>
    </inkml:context>
    <inkml:brush xml:id="br0">
      <inkml:brushProperty name="width" value="0.1" units="cm"/>
      <inkml:brushProperty name="height" value="0.1" units="cm"/>
      <inkml:brushProperty name="color" value="#177D36"/>
      <inkml:brushProperty name="fitToCurve" value="1"/>
    </inkml:brush>
  </inkml:definitions>
  <inkml:traceGroup>
    <inkml:annotationXML>
      <emma:emma xmlns:emma="http://www.w3.org/2003/04/emma" version="1.0">
        <emma:interpretation id="{E28AC17D-506D-4AE8-808D-300B358B6EA5}" emma:medium="tactile" emma:mode="ink">
          <msink:context xmlns:msink="http://schemas.microsoft.com/ink/2010/main" type="inkDrawing"/>
        </emma:interpretation>
      </emma:emma>
    </inkml:annotationXML>
    <inkml:trace contextRef="#ctx0" brushRef="#br0">41 0 285,'0'0'200,"0"0"-128,0 0-50,0 0 20,0 0 34,0 0-24,-36 106-31,31-89-17,5 0 0,0-3-4,0-3 2,0-2-2,0-3-15,0-4-34,0-2-41,0 0-24,0 0-87</inkml:trace>
  </inkml:traceGroup>
</inkml:ink>
</file>

<file path=ppt/ink/ink105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cm"/>
          <inkml:channel name="Y" type="integer" max="32767" units="cm"/>
          <inkml:channel name="F" type="integer" max="2047" units="deg"/>
        </inkml:traceFormat>
        <inkml:channelProperties>
          <inkml:channelProperty channel="X" name="resolution" value="1466.08496" units="1/cm"/>
          <inkml:channelProperty channel="Y" name="resolution" value="2345.52612" units="1/cm"/>
          <inkml:channelProperty channel="F" name="resolution" value="5.68611" units="1/deg"/>
        </inkml:channelProperties>
      </inkml:inkSource>
      <inkml:timestamp xml:id="ts0" timeString="2020-02-29T21:50:37.970"/>
    </inkml:context>
    <inkml:brush xml:id="br0">
      <inkml:brushProperty name="width" value="0.1" units="cm"/>
      <inkml:brushProperty name="height" value="0.1" units="cm"/>
      <inkml:brushProperty name="color" value="#177D36"/>
      <inkml:brushProperty name="fitToCurve" value="1"/>
    </inkml:brush>
  </inkml:definitions>
  <inkml:traceGroup>
    <inkml:annotationXML>
      <emma:emma xmlns:emma="http://www.w3.org/2003/04/emma" version="1.0">
        <emma:interpretation id="{76221DAC-2FEB-4404-8136-22603CC3574B}" emma:medium="tactile" emma:mode="ink">
          <msink:context xmlns:msink="http://schemas.microsoft.com/ink/2010/main" type="inkDrawing"/>
        </emma:interpretation>
      </emma:emma>
    </inkml:annotationXML>
    <inkml:trace contextRef="#ctx0" brushRef="#br0">0 12 150,'0'0'246,"0"0"-144,0 0-82,0 0-16,0 0-3,0 0 0,0-12-1,0 18-19,0 9-38,0 1-73,0 1-105</inkml:trace>
  </inkml:traceGroup>
</inkml:ink>
</file>

<file path=ppt/ink/ink106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cm"/>
          <inkml:channel name="Y" type="integer" max="32767" units="cm"/>
          <inkml:channel name="F" type="integer" max="2047" units="deg"/>
        </inkml:traceFormat>
        <inkml:channelProperties>
          <inkml:channelProperty channel="X" name="resolution" value="1466.08496" units="1/cm"/>
          <inkml:channelProperty channel="Y" name="resolution" value="2345.52612" units="1/cm"/>
          <inkml:channelProperty channel="F" name="resolution" value="5.68611" units="1/deg"/>
        </inkml:channelProperties>
      </inkml:inkSource>
      <inkml:timestamp xml:id="ts0" timeString="2020-02-29T21:50:38.525"/>
    </inkml:context>
    <inkml:brush xml:id="br0">
      <inkml:brushProperty name="width" value="0.1" units="cm"/>
      <inkml:brushProperty name="height" value="0.1" units="cm"/>
      <inkml:brushProperty name="color" value="#177D36"/>
      <inkml:brushProperty name="fitToCurve" value="1"/>
    </inkml:brush>
  </inkml:definitions>
  <inkml:traceGroup>
    <inkml:annotationXML>
      <emma:emma xmlns:emma="http://www.w3.org/2003/04/emma" version="1.0">
        <emma:interpretation id="{F5915A20-6CFD-422B-BC2A-611A02158D58}" emma:medium="tactile" emma:mode="ink">
          <msink:context xmlns:msink="http://schemas.microsoft.com/ink/2010/main" type="inkDrawing"/>
        </emma:interpretation>
      </emma:emma>
    </inkml:annotationXML>
    <inkml:trace contextRef="#ctx0" brushRef="#br0">24 0 280,'0'0'117,"0"0"-66,0 0-1,0 0-1,0 0 0,0 0-22,-19 140-22,14-114-3,5-1 3,0-5-6,0-6 2,0-6 1,0-4-2,0-4 1,0 0-1,0 0 5,8-9-3,8-11-6,1-2-2,2-1 2,-2 0 3,5 1 2,0 5-2,-5 6 1,-1-1 1,-5 7 2,-2 5 2,-1 0 7,0 0 2,-8 0-5,8 0 2,-2 5 6,2 9 7,-5 7-14,0-4-4,2-1-3,-5-2-1,0 0 0,0-6-1,0 1 0,0-1-1,0 1-1,0-3-7,0 0-36,0-4-55,0 1-35,0-3-93</inkml:trace>
  </inkml:traceGroup>
</inkml:ink>
</file>

<file path=ppt/ink/ink107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cm"/>
          <inkml:channel name="Y" type="integer" max="32767" units="cm"/>
          <inkml:channel name="F" type="integer" max="2047" units="deg"/>
        </inkml:traceFormat>
        <inkml:channelProperties>
          <inkml:channelProperty channel="X" name="resolution" value="1466.08496" units="1/cm"/>
          <inkml:channelProperty channel="Y" name="resolution" value="2345.52612" units="1/cm"/>
          <inkml:channelProperty channel="F" name="resolution" value="5.68611" units="1/deg"/>
        </inkml:channelProperties>
      </inkml:inkSource>
      <inkml:timestamp xml:id="ts0" timeString="2020-02-29T21:50:39.328"/>
    </inkml:context>
    <inkml:brush xml:id="br0">
      <inkml:brushProperty name="width" value="0.1" units="cm"/>
      <inkml:brushProperty name="height" value="0.1" units="cm"/>
      <inkml:brushProperty name="color" value="#177D36"/>
      <inkml:brushProperty name="fitToCurve" value="1"/>
    </inkml:brush>
  </inkml:definitions>
  <inkml:traceGroup>
    <inkml:annotationXML>
      <emma:emma xmlns:emma="http://www.w3.org/2003/04/emma" version="1.0">
        <emma:interpretation id="{0B445C64-3055-4A24-B033-0898515B3450}" emma:medium="tactile" emma:mode="ink">
          <msink:context xmlns:msink="http://schemas.microsoft.com/ink/2010/main" type="inkDrawing"/>
        </emma:interpretation>
      </emma:emma>
    </inkml:annotationXML>
    <inkml:trace contextRef="#ctx0" brushRef="#br0">117 0 142,'0'0'236,"0"0"-99,0 0-92,0 0-18,0 0 44,0 0 11,-69 73-31,55-44-25,0 2-13,6-1-2,0 1-2,5-6-2,3-2-5,0-6-2,0 0 2,0-3-1,3-5-2,13-3 3,12-6-2,-3 0 0,2 0 2,6 0-2,-5-17-5,5-4-1,-5-1-8,2-4 2,-8 1 4,3 0 3,-8-6 3,-4 6 2,1 5-1,-8 4 2,-4 1-1,4 7 1,-6 5 0,0 0 4,0 3 1,0 0 2,0 0-2,0 0 0,0 0-6,0 6 1,0 13 8,0 10 2,0-2-5,0 2 2,0-1-2,0 1 0,0-4-2,0 0-2,0-6-1,0-2 0,0-2 0,3-5-2,-3-4 2,5 0-2,-2-6-18,-3 0-51,6 0-86,-4-3-102</inkml:trace>
  </inkml:traceGroup>
</inkml:ink>
</file>

<file path=ppt/ink/ink108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cm"/>
          <inkml:channel name="Y" type="integer" max="32767" units="cm"/>
          <inkml:channel name="F" type="integer" max="2047" units="deg"/>
        </inkml:traceFormat>
        <inkml:channelProperties>
          <inkml:channelProperty channel="X" name="resolution" value="1466.08496" units="1/cm"/>
          <inkml:channelProperty channel="Y" name="resolution" value="2345.52612" units="1/cm"/>
          <inkml:channelProperty channel="F" name="resolution" value="5.68611" units="1/deg"/>
        </inkml:channelProperties>
      </inkml:inkSource>
      <inkml:timestamp xml:id="ts0" timeString="2020-02-29T21:50:45.237"/>
    </inkml:context>
    <inkml:brush xml:id="br0">
      <inkml:brushProperty name="width" value="0.1" units="cm"/>
      <inkml:brushProperty name="height" value="0.1" units="cm"/>
      <inkml:brushProperty name="color" value="#177D36"/>
      <inkml:brushProperty name="fitToCurve" value="1"/>
    </inkml:brush>
  </inkml:definitions>
  <inkml:traceGroup>
    <inkml:annotationXML>
      <emma:emma xmlns:emma="http://www.w3.org/2003/04/emma" version="1.0">
        <emma:interpretation id="{AB29DB7C-02B1-4BE5-9376-DC3E12B6B410}" emma:medium="tactile" emma:mode="ink">
          <msink:context xmlns:msink="http://schemas.microsoft.com/ink/2010/main" type="inkDrawing"/>
        </emma:interpretation>
      </emma:emma>
    </inkml:annotationXML>
    <inkml:trace contextRef="#ctx0" brushRef="#br0">33 205 303,'0'0'172,"0"0"-137,0 0-28,0 0 3,0 0 46,0 0 6,-36 98-34,36-73-10,0 0 1,16 1 14,4-1 0,4-2-16,1 5-6,3-2-2,5 1 2,3 4 8,8-5 1,0 5 0,0-4-7,6-4 0,5 0 4,3-4-1,3-2-6,3-5-1,2-1-1,-3-5-4,6-4 1,-8 4 0,0-6-2,-3 0 1,-3 0-4,-3 0 7,1 0 3,5-6 0,-6-2-2,-8-3-4,1 3 1,-1-4-2,5-2-3,-4 2 3,-1-4-2,8 5 1,1-6 0,5 3-1,2-3 0,-4 2 1,4-1-2,-2-1 2,-2 2-1,-4-1-1,-2 5 2,2-4-2,-2 7 3,-3-3 0,2 3-1,4-4 0,-9 3-2,9-1 0,-9 1 1,0 1-1,-3-1 0,3 3 1,1 0 1,-1 2 0,3 0-4,-3 2 2,0-1 2,0-3-2,0 6 2,1-2 0,-1 2-1,-3 0 2,3 0-2,-8 0 3,0 0-3,-3 0-1,3 11 1,-3-1-1,3 5 0,6 2-1,-9-1 3,-3 5-2,3-4 1,-8 2-2,-6 1 2,-2-1-1,-1 1 0,-5 0 0,-2-1 0,5-2-1,-6-3 2,-5-3-1,5-1 0,-3-5 1,-2-2-2,-3 0 1,0-3 1,0 0-2,0 0 2,3 0-1,2 0 1,7 0 0,1 0-1,4-6 2,-3-11-2,11 2-1,-1 2 2,-4-1-1,10-1 1,-8 5-4,3-5 5,5 4-1,-8-1-2,3 2 2,0-1-3,3-1 2,-1 7-1,6-1 1,1 0-1,1 4 2,7-2-1,-6 2 0,8-1 0,-8 0 1,8 3-1,-3-3 1,4 1-2,-1 2 1,8 0 0,6 0 1,-3 0-1,3 0-2,-5 0 4,-1 0-5,1 0 3,-9 0 3,0 0-6,-3 0 3,4 0 1,-4 0-2,-2 0 2,10 0-1,-7 2 0,2 1 1,-3 0-2,-2 0 1,-3-1 0,5 2 1,-5-2-1,-3 0 0,3 2 0,0-2 1,6-2-4,-1 6 5,-2-6-1,2 3-2,3 0 0,-2 2 3,2-5-3,-3 0-1,3 6 2,0-6 0,1 3 1,-1-3-2,0 0 2,0 6-1,0-4-1,-2 2 2,2-2-1,6 0 2,-3-2-4,5 4 1,-2-2 2,2 1 0,1 0-2,-1 0 2,0-1 1,1 2-4,5-2 5,-3 1-4,-2 0 2,-4 0-1,4-3 0,7 6 1,-7-4-1,-9-2 0,9 0 3,-9 0 1,3 0-1,-3 0-2,0 0 1,3 0 5,0 4 4,-3-2-2,3 0-3,-3-2-4,-3 0 0,-5 0-1,0 0 1,3 0 0,-3 0-1,0 0-1,0 4 1,5-2-1,0 1 2,-2-3-1,-6 0 4,3 0 4,-8 0-7,5 0-1,-6 0 1,7 0-2,1 0-2,-1 0 5,-1 0-3,-6 0 1,9 0-2,-3 0 2,3 0 1,0 0-2,-3 0 0,11-3 0,-8-3 1,6 2 0,-6-6-4,-6 5 5,0-3-1,-8-4-3,-2 1 3,-9 0-1,5-1 1,-7-5 0,4 1-1,-7-4 1,8-2-1,-3-1 0,-3 0 1,0-2-2,6 0 2,-11 2 0,0-2-1,2-1 0,-2 4 1,-3 0-1,5-1 1,-2-2 0,3 0-1,-4 2 1,4 0-2,-3 4 2,-3 2-2,0 3 1,0-1 3,0 7-3,0 0 0,0 2 0,0 1-1,-9 1 2,7 2-1,-4-1-1,6 3 2,-3 0-1,3-3-1,0 3 2,-5 0-2,5 0 1,0 0 0,0 0 0,0 0 0,0 0 1,-3 0-2,-8 0-13,-3 3-34,3 11-36,-11 0-66,0 0-66,0 1-144</inkml:trace>
  </inkml:traceGroup>
</inkml:ink>
</file>

<file path=ppt/ink/ink109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cm"/>
          <inkml:channel name="Y" type="integer" max="32767" units="cm"/>
          <inkml:channel name="F" type="integer" max="2047" units="deg"/>
        </inkml:traceFormat>
        <inkml:channelProperties>
          <inkml:channelProperty channel="X" name="resolution" value="1466.08496" units="1/cm"/>
          <inkml:channelProperty channel="Y" name="resolution" value="2345.52612" units="1/cm"/>
          <inkml:channelProperty channel="F" name="resolution" value="5.68611" units="1/deg"/>
        </inkml:channelProperties>
      </inkml:inkSource>
      <inkml:timestamp xml:id="ts0" timeString="2020-02-29T21:50:46.432"/>
    </inkml:context>
    <inkml:brush xml:id="br0">
      <inkml:brushProperty name="width" value="0.1" units="cm"/>
      <inkml:brushProperty name="height" value="0.1" units="cm"/>
      <inkml:brushProperty name="color" value="#177D36"/>
      <inkml:brushProperty name="fitToCurve" value="1"/>
    </inkml:brush>
  </inkml:definitions>
  <inkml:traceGroup>
    <inkml:annotationXML>
      <emma:emma xmlns:emma="http://www.w3.org/2003/04/emma" version="1.0">
        <emma:interpretation id="{4A2D39D3-3AA1-4E8A-BCBE-349FC8B92869}" emma:medium="tactile" emma:mode="ink">
          <msink:context xmlns:msink="http://schemas.microsoft.com/ink/2010/main" type="inkDrawing"/>
        </emma:interpretation>
      </emma:emma>
    </inkml:annotationXML>
    <inkml:trace contextRef="#ctx0" brushRef="#br0">76 0 267,'0'0'277,"0"0"-220,0 0-51,0 0 2,0 0 59,0 0 18,-22 172-32,14-116-28,-1 3 2,7 1 2,-7 1 7,4-4-8,2-1-10,-5-2-5,-1-3-2,9-3-4,-2-4-3,2-2 1,0-5-2,0-3 0,0-9-5,0-8 5,0-3-2,8-11-10,6-3-50,2 0-78,1-3-50,5-19-32</inkml:trace>
  </inkml:traceGroup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cm"/>
          <inkml:channel name="Y" type="integer" max="32767" units="cm"/>
          <inkml:channel name="F" type="integer" max="2047" units="deg"/>
        </inkml:traceFormat>
        <inkml:channelProperties>
          <inkml:channelProperty channel="X" name="resolution" value="1466.08496" units="1/cm"/>
          <inkml:channelProperty channel="Y" name="resolution" value="2345.52612" units="1/cm"/>
          <inkml:channelProperty channel="F" name="resolution" value="5.68611" units="1/deg"/>
        </inkml:channelProperties>
      </inkml:inkSource>
      <inkml:timestamp xml:id="ts0" timeString="2020-02-29T20:16:17.826"/>
    </inkml:context>
    <inkml:brush xml:id="br0">
      <inkml:brushProperty name="width" value="0.1" units="cm"/>
      <inkml:brushProperty name="height" value="0.1" units="cm"/>
      <inkml:brushProperty name="color" value="#ED1C24"/>
      <inkml:brushProperty name="fitToCurve" value="1"/>
    </inkml:brush>
  </inkml:definitions>
  <inkml:trace contextRef="#ctx0" brushRef="#br0">243 0 267,'0'0'97,"0"0"-42,0 0 14,0 0-7,0 0-26,0 0-20,-193 88-7,185-46-2,8 2-1,0-7-3,16-9-2,20-8 0,0-11 0,0-9 1,-3 0-2,-8-15 6,-9-16-2,-7-3-4,-7-2 3,-2-1-4,0 6 3,0 3 7,0 8 10,0 7 10,-8 13 3,-3 0-8,3 0-12,-1 17-8,9 16 5,-8 9 12,8 9-1,0 9-11,0 7-5,8 0-2,12 10 1,-4-4-3,1-3 5,-9-3-3,-5-5 2,-3-11 2,0-3 4,0-15-1,-11-8 4,-22-13 12,-3-9 3,-6-3-4,4-6-10,-1-24-11,9-7 2,5-3 0,8 0-1,15 2 8,2 1 0,0 1-9,2 1-2,40 1-4,5 4-39,11 2-81,2-4-86,1 5-58</inkml:trace>
</inkml:ink>
</file>

<file path=ppt/ink/ink110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cm"/>
          <inkml:channel name="Y" type="integer" max="32767" units="cm"/>
          <inkml:channel name="F" type="integer" max="2047" units="deg"/>
        </inkml:traceFormat>
        <inkml:channelProperties>
          <inkml:channelProperty channel="X" name="resolution" value="1466.08496" units="1/cm"/>
          <inkml:channelProperty channel="Y" name="resolution" value="2345.52612" units="1/cm"/>
          <inkml:channelProperty channel="F" name="resolution" value="5.68611" units="1/deg"/>
        </inkml:channelProperties>
      </inkml:inkSource>
      <inkml:timestamp xml:id="ts0" timeString="2020-02-29T21:50:47.260"/>
    </inkml:context>
    <inkml:brush xml:id="br0">
      <inkml:brushProperty name="width" value="0.1" units="cm"/>
      <inkml:brushProperty name="height" value="0.1" units="cm"/>
      <inkml:brushProperty name="color" value="#177D36"/>
      <inkml:brushProperty name="fitToCurve" value="1"/>
    </inkml:brush>
  </inkml:definitions>
  <inkml:traceGroup>
    <inkml:annotationXML>
      <emma:emma xmlns:emma="http://www.w3.org/2003/04/emma" version="1.0">
        <emma:interpretation id="{FE86CE5F-6B27-4506-8DDC-842840A4CE1C}" emma:medium="tactile" emma:mode="ink">
          <msink:context xmlns:msink="http://schemas.microsoft.com/ink/2010/main" type="inkDrawing"/>
        </emma:interpretation>
      </emma:emma>
    </inkml:annotationXML>
    <inkml:trace contextRef="#ctx0" brushRef="#br0">0 129 198,'0'0'222,"0"0"-123,0 0-86,0 0 2,0 0 36,0 0-2,130 45-34,-94-45-9,6 0-4,-7-6-3,-7-8 3,-9-3-1,-2-2-1,-9 2 2,-8-4-1,0 2 0,0 2 0,0 3 0,-19 3 2,0-1-1,-6 7 2,0 5 1,0 0-1,-3 0-2,4 0 0,4 0-2,-2 20 9,3 2 8,2 4 8,6 1 0,3 5-1,0-1 10,-1 0-3,9-3-4,0-3-14,0 1-6,6-4-5,16 1 1,11-4-2,3-7-2,8-4 4,0-8-4,6 0 2,-6 0 0,0 0-3,-2-12-3,2-7-5,-8-4-4,5-2-3,-13-6 3,5 3 4,-8-3-1,-6 3 5,-2 3 5,-9 5 0,0 5 2,-5 7-1,-3 3 5,0 5 5,0 0 2,0 0-4,0 0 0,0 0-4,0 0 0,0 8 7,0 12 14,0 5 1,0 0 3,8 0-10,1-2-9,-1 2-8,8-8 2,-7-2-4,7-1 0,1-6 1,-3-5-6,2-3-33,-2 0-63,-3 0-48,-3 0-57,-8-17-215</inkml:trace>
  </inkml:traceGroup>
</inkml:ink>
</file>

<file path=ppt/ink/ink111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cm"/>
          <inkml:channel name="Y" type="integer" max="32767" units="cm"/>
          <inkml:channel name="F" type="integer" max="2047" units="deg"/>
        </inkml:traceFormat>
        <inkml:channelProperties>
          <inkml:channelProperty channel="X" name="resolution" value="1466.08496" units="1/cm"/>
          <inkml:channelProperty channel="Y" name="resolution" value="2345.52612" units="1/cm"/>
          <inkml:channelProperty channel="F" name="resolution" value="5.68611" units="1/deg"/>
        </inkml:channelProperties>
      </inkml:inkSource>
      <inkml:timestamp xml:id="ts0" timeString="2020-02-29T21:50:47.494"/>
    </inkml:context>
    <inkml:brush xml:id="br0">
      <inkml:brushProperty name="width" value="0.1" units="cm"/>
      <inkml:brushProperty name="height" value="0.1" units="cm"/>
      <inkml:brushProperty name="color" value="#177D36"/>
      <inkml:brushProperty name="fitToCurve" value="1"/>
    </inkml:brush>
  </inkml:definitions>
  <inkml:traceGroup>
    <inkml:annotationXML>
      <emma:emma xmlns:emma="http://www.w3.org/2003/04/emma" version="1.0">
        <emma:interpretation id="{0C2217F8-E333-458F-AF0A-B2624FDD059C}" emma:medium="tactile" emma:mode="ink">
          <msink:context xmlns:msink="http://schemas.microsoft.com/ink/2010/main" type="inkDrawing"/>
        </emma:interpretation>
      </emma:emma>
    </inkml:annotationXML>
    <inkml:trace contextRef="#ctx0" brushRef="#br0">0 4 22,'0'0'482,"0"0"-335,0 0-138,0 0-4,0 0-5,0 0 3,0-6-3,0 12-51,0 7-110,0 7-94</inkml:trace>
  </inkml:traceGroup>
</inkml:ink>
</file>

<file path=ppt/ink/ink112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cm"/>
          <inkml:channel name="Y" type="integer" max="32767" units="cm"/>
          <inkml:channel name="F" type="integer" max="2047" units="deg"/>
        </inkml:traceFormat>
        <inkml:channelProperties>
          <inkml:channelProperty channel="X" name="resolution" value="1466.08496" units="1/cm"/>
          <inkml:channelProperty channel="Y" name="resolution" value="2345.52612" units="1/cm"/>
          <inkml:channelProperty channel="F" name="resolution" value="5.68611" units="1/deg"/>
        </inkml:channelProperties>
      </inkml:inkSource>
      <inkml:timestamp xml:id="ts0" timeString="2020-02-29T21:50:47.910"/>
    </inkml:context>
    <inkml:brush xml:id="br0">
      <inkml:brushProperty name="width" value="0.1" units="cm"/>
      <inkml:brushProperty name="height" value="0.1" units="cm"/>
      <inkml:brushProperty name="color" value="#177D36"/>
      <inkml:brushProperty name="fitToCurve" value="1"/>
    </inkml:brush>
  </inkml:definitions>
  <inkml:traceGroup>
    <inkml:annotationXML>
      <emma:emma xmlns:emma="http://www.w3.org/2003/04/emma" version="1.0">
        <emma:interpretation id="{FB6CC8FF-6F7D-4B07-9184-AD01F07A8C11}" emma:medium="tactile" emma:mode="ink">
          <msink:context xmlns:msink="http://schemas.microsoft.com/ink/2010/main" type="inkDrawing"/>
        </emma:interpretation>
      </emma:emma>
    </inkml:annotationXML>
    <inkml:trace contextRef="#ctx0" brushRef="#br0">202 0 87,'0'0'255,"0"0"-149,0 0-63,0 0-15,0 0 31,0 0 10,-177 134-16,161-94-19,7-3-8,9-1 10,0-2-9,0-5-12,17-4-11,19-2-1,8-7 0,6-5-1,-1-2 0,-2-3 0,6-6-1,-9 0 0,-3 0-1,-7 0 1,-7-15-2,1-2-10,-3-8-19,-6-2-22,3-8-23,-3-7-4,1-6-12,-4-9-31,-2-4-14,-3-6-68</inkml:trace>
  </inkml:traceGroup>
</inkml:ink>
</file>

<file path=ppt/ink/ink113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cm"/>
          <inkml:channel name="Y" type="integer" max="32767" units="cm"/>
          <inkml:channel name="F" type="integer" max="2047" units="deg"/>
        </inkml:traceFormat>
        <inkml:channelProperties>
          <inkml:channelProperty channel="X" name="resolution" value="1466.08496" units="1/cm"/>
          <inkml:channelProperty channel="Y" name="resolution" value="2345.52612" units="1/cm"/>
          <inkml:channelProperty channel="F" name="resolution" value="5.68611" units="1/deg"/>
        </inkml:channelProperties>
      </inkml:inkSource>
      <inkml:timestamp xml:id="ts0" timeString="2020-02-29T21:50:48.460"/>
    </inkml:context>
    <inkml:brush xml:id="br0">
      <inkml:brushProperty name="width" value="0.1" units="cm"/>
      <inkml:brushProperty name="height" value="0.1" units="cm"/>
      <inkml:brushProperty name="color" value="#177D36"/>
      <inkml:brushProperty name="fitToCurve" value="1"/>
    </inkml:brush>
  </inkml:definitions>
  <inkml:traceGroup>
    <inkml:annotationXML>
      <emma:emma xmlns:emma="http://www.w3.org/2003/04/emma" version="1.0">
        <emma:interpretation id="{2B56F9AC-41EE-4528-B4CE-4C14AF80CF4A}" emma:medium="tactile" emma:mode="ink">
          <msink:context xmlns:msink="http://schemas.microsoft.com/ink/2010/main" type="inkDrawing"/>
        </emma:interpretation>
      </emma:emma>
    </inkml:annotationXML>
    <inkml:trace contextRef="#ctx0" brushRef="#br0">63 0 135,'0'0'78,"0"0"-34,0 0-1,0 0 8,0 0 0,0 0-7,-55 56-11,50-35-2,5 1 18,0 6 6,0 0-10,0 3-7,0 8 3,0 1-1,0 2-10,0-2-6,0 2-7,0-5-7,0-1-5,8-5-3,-3-6 1,-2 1-2,-3-4 1,6-2 0,-6-6 0,2-3-2,-2-3 0,0-2 2,6-6-2,5 0 0,0 0 0,6-8 3,7-11-6,10-10 0,-7 6-3,1 1 3,2 2 1,-8 3 0,3 3 1,-3 5 2,-8 7-1,0 2 1,-3 0-1,-6 0 1,-2 2 3,-3 19 0,0 2 5,0 4-2,0 2 2,0-1-2,0-3 0,0-2-7,0-7 2,8-1-2,1-4 2,-7-3-4,12-8-8,-3 0-46,3 0-49,-3-11-51,8-18-98</inkml:trace>
  </inkml:traceGroup>
</inkml:ink>
</file>

<file path=ppt/ink/ink114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cm"/>
          <inkml:channel name="Y" type="integer" max="32767" units="cm"/>
          <inkml:channel name="F" type="integer" max="2047" units="deg"/>
        </inkml:traceFormat>
        <inkml:channelProperties>
          <inkml:channelProperty channel="X" name="resolution" value="1466.08496" units="1/cm"/>
          <inkml:channelProperty channel="Y" name="resolution" value="2345.52612" units="1/cm"/>
          <inkml:channelProperty channel="F" name="resolution" value="5.68611" units="1/deg"/>
        </inkml:channelProperties>
      </inkml:inkSource>
      <inkml:timestamp xml:id="ts0" timeString="2020-02-29T21:50:48.825"/>
    </inkml:context>
    <inkml:brush xml:id="br0">
      <inkml:brushProperty name="width" value="0.1" units="cm"/>
      <inkml:brushProperty name="height" value="0.1" units="cm"/>
      <inkml:brushProperty name="color" value="#177D36"/>
      <inkml:brushProperty name="fitToCurve" value="1"/>
    </inkml:brush>
  </inkml:definitions>
  <inkml:traceGroup>
    <inkml:annotationXML>
      <emma:emma xmlns:emma="http://www.w3.org/2003/04/emma" version="1.0">
        <emma:interpretation id="{EFAC3C2F-A9ED-4388-8F59-3824A89AC318}" emma:medium="tactile" emma:mode="ink">
          <msink:context xmlns:msink="http://schemas.microsoft.com/ink/2010/main" type="inkDrawing"/>
        </emma:interpretation>
      </emma:emma>
    </inkml:annotationXML>
    <inkml:trace contextRef="#ctx0" brushRef="#br0">146 0 41,'0'0'424,"0"0"-285,0 0-124,0 0 1,0 0 76,0 0 17,-88 315-40,72-242-30,-1 0-6,6-2 2,3-10 5,2-7-13,6-6-17,0-8-5,0-6-1,6-7-5,13-6 6,6-8-5,2-7-1,7-6 0,-7 0-31,6-3-53,-5-19-62,-3-1-43,-6-5-12,-2-1-147</inkml:trace>
  </inkml:traceGroup>
</inkml:ink>
</file>

<file path=ppt/ink/ink115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cm"/>
          <inkml:channel name="Y" type="integer" max="32767" units="cm"/>
          <inkml:channel name="F" type="integer" max="2047" units="deg"/>
        </inkml:traceFormat>
        <inkml:channelProperties>
          <inkml:channelProperty channel="X" name="resolution" value="1466.08496" units="1/cm"/>
          <inkml:channelProperty channel="Y" name="resolution" value="2345.52612" units="1/cm"/>
          <inkml:channelProperty channel="F" name="resolution" value="5.68611" units="1/deg"/>
        </inkml:channelProperties>
      </inkml:inkSource>
      <inkml:timestamp xml:id="ts0" timeString="2020-02-29T21:50:49.072"/>
    </inkml:context>
    <inkml:brush xml:id="br0">
      <inkml:brushProperty name="width" value="0.1" units="cm"/>
      <inkml:brushProperty name="height" value="0.1" units="cm"/>
      <inkml:brushProperty name="color" value="#177D36"/>
      <inkml:brushProperty name="fitToCurve" value="1"/>
    </inkml:brush>
  </inkml:definitions>
  <inkml:traceGroup>
    <inkml:annotationXML>
      <emma:emma xmlns:emma="http://www.w3.org/2003/04/emma" version="1.0">
        <emma:interpretation id="{DC954103-B5FC-418E-9A33-FDF7C3B2B0FD}" emma:medium="tactile" emma:mode="ink">
          <msink:context xmlns:msink="http://schemas.microsoft.com/ink/2010/main" type="inkDrawing"/>
        </emma:interpretation>
      </emma:emma>
    </inkml:annotationXML>
    <inkml:trace contextRef="#ctx0" brushRef="#br0">0-1 133,'0'0'294,"0"0"-144,0 0-104,0 0-18,0 0 24,0 0 28,0 0-22,53-4-37,-12 13-11,4-6-8,-1 0-2,0-3-9,-5 0-104,-9 0-107,-5 0-108</inkml:trace>
  </inkml:traceGroup>
</inkml:ink>
</file>

<file path=ppt/ink/ink116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cm"/>
          <inkml:channel name="Y" type="integer" max="32767" units="cm"/>
          <inkml:channel name="F" type="integer" max="2047" units="deg"/>
        </inkml:traceFormat>
        <inkml:channelProperties>
          <inkml:channelProperty channel="X" name="resolution" value="1466.08496" units="1/cm"/>
          <inkml:channelProperty channel="Y" name="resolution" value="2345.52612" units="1/cm"/>
          <inkml:channelProperty channel="F" name="resolution" value="5.68611" units="1/deg"/>
        </inkml:channelProperties>
      </inkml:inkSource>
      <inkml:timestamp xml:id="ts0" timeString="2020-02-29T21:50:51.736"/>
    </inkml:context>
    <inkml:brush xml:id="br0">
      <inkml:brushProperty name="width" value="0.1" units="cm"/>
      <inkml:brushProperty name="height" value="0.1" units="cm"/>
      <inkml:brushProperty name="color" value="#177D36"/>
      <inkml:brushProperty name="fitToCurve" value="1"/>
    </inkml:brush>
  </inkml:definitions>
  <inkml:traceGroup>
    <inkml:annotationXML>
      <emma:emma xmlns:emma="http://www.w3.org/2003/04/emma" version="1.0">
        <emma:interpretation id="{5697097D-BF9E-4685-9CEB-9E7A63320B39}" emma:medium="tactile" emma:mode="ink">
          <msink:context xmlns:msink="http://schemas.microsoft.com/ink/2010/main" type="inkDrawing"/>
        </emma:interpretation>
      </emma:emma>
    </inkml:annotationXML>
    <inkml:trace contextRef="#ctx0" brushRef="#br0">20 82 86,'0'0'98,"0"0"-70,0 0-19,0 0 15,0 0 29,0 0 16,14-39-4,-14 39-1,0 0-17,0 0 0,0 0 1,0 0-10,0 3-13,0 23 19,0 7 21,0 9-8,0 4-15,0 2-10,0 2-5,-6 1-14,3-3-4,-2-4-3,2-4-5,3-7 1,-5-8-1,5-10 0,0-1 0,0-11-1,0-3 0,0 0 1,5-9-1,20-16 3,11-11-2,2-4-2,1-8 3,-3-2-2,3-4 0,-1 4 0,-2-1 0,0 6 2,0 11-3,-8 3 1,-4 14 1,-7 3-1,-3 5 1,-9 4 0,-5-1-2,0 4 2,-5-2-1,-26 2 1,-13-4-3,-3 6 4,-8-2-2,3-4 1,-1 3 2,1-3-2,13 4 1,0-4-1,12 6-3,10 0 5,9 0-4,8 0-2,0 0-36,0 0-97,8 0-68,17 8 14,3 4-147</inkml:trace>
  </inkml:traceGroup>
</inkml:ink>
</file>

<file path=ppt/ink/ink117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cm"/>
          <inkml:channel name="Y" type="integer" max="32767" units="cm"/>
          <inkml:channel name="F" type="integer" max="2047" units="deg"/>
        </inkml:traceFormat>
        <inkml:channelProperties>
          <inkml:channelProperty channel="X" name="resolution" value="1466.08496" units="1/cm"/>
          <inkml:channelProperty channel="Y" name="resolution" value="2345.52612" units="1/cm"/>
          <inkml:channelProperty channel="F" name="resolution" value="5.68611" units="1/deg"/>
        </inkml:channelProperties>
      </inkml:inkSource>
      <inkml:timestamp xml:id="ts0" timeString="2020-02-29T21:50:52.299"/>
    </inkml:context>
    <inkml:brush xml:id="br0">
      <inkml:brushProperty name="width" value="0.1" units="cm"/>
      <inkml:brushProperty name="height" value="0.1" units="cm"/>
      <inkml:brushProperty name="color" value="#177D36"/>
      <inkml:brushProperty name="fitToCurve" value="1"/>
    </inkml:brush>
  </inkml:definitions>
  <inkml:traceGroup>
    <inkml:annotationXML>
      <emma:emma xmlns:emma="http://www.w3.org/2003/04/emma" version="1.0">
        <emma:interpretation id="{E747F2DB-82B5-49F8-A9D8-546C33FB797D}" emma:medium="tactile" emma:mode="ink">
          <msink:context xmlns:msink="http://schemas.microsoft.com/ink/2010/main" type="inkDrawing"/>
        </emma:interpretation>
      </emma:emma>
    </inkml:annotationXML>
    <inkml:trace contextRef="#ctx0" brushRef="#br0">78 107 192,'0'0'180,"0"0"-117,0 0-41,0 0 18,0 0 32,0 0-1,80-59-26,-57 57-13,-4 2 0,0 0 7,-5 0-2,-3 0-10,-3 0-9,1 13-6,-4 4-3,-5-3 4,0 3 0,0-3 2,-5-3 4,-29-2 5,-1-1 13,-10-4-8,4-4-11,2 0-1,6 0-4,14 0-6,5-6-3,14-11-4,0-6 0,0-2-13,25-3-48,19-1-66,-2 4-175</inkml:trace>
  </inkml:traceGroup>
</inkml:ink>
</file>

<file path=ppt/ink/ink118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cm"/>
          <inkml:channel name="Y" type="integer" max="32767" units="cm"/>
          <inkml:channel name="F" type="integer" max="2047" units="deg"/>
        </inkml:traceFormat>
        <inkml:channelProperties>
          <inkml:channelProperty channel="X" name="resolution" value="1466.08496" units="1/cm"/>
          <inkml:channelProperty channel="Y" name="resolution" value="2345.52612" units="1/cm"/>
          <inkml:channelProperty channel="F" name="resolution" value="5.68611" units="1/deg"/>
        </inkml:channelProperties>
      </inkml:inkSource>
      <inkml:timestamp xml:id="ts0" timeString="2020-03-01T09:17:33.867"/>
    </inkml:context>
    <inkml:brush xml:id="br0">
      <inkml:brushProperty name="width" value="0.1" units="cm"/>
      <inkml:brushProperty name="height" value="0.1" units="cm"/>
      <inkml:brushProperty name="fitToCurve" value="1"/>
    </inkml:brush>
  </inkml:definitions>
  <inkml:trace contextRef="#ctx0" brushRef="#br0">112 29 228,'0'0'38,"0"0"23,0 0-32,0 0-14,0 0 10,0 0 18,0-20 3,3 17-20,2 1-2,-2-2 11,6 4 6,-4 0-10,-2 0-8,5 0-2,0 0 5,1 0-3,2 0-5,2 0 2,-4 4-1,2 1 3,3 3-3,-1 0-1,-4-2 0,5 6-5,-3-1-4,-3 0 1,0 1 3,3 1 2,-3 2-5,1-1-4,-1 3 4,-2-3-4,-4 3-1,4 0 7,-6 0-1,0-6-5,0 9 1,0-7-2,0 4 9,0 1-6,0-1-2,0 2 0,0 0 0,0-1 1,0 4-2,0 1 1,0-4 0,0 1 1,0 3 0,0-1-2,0 6-5,-8-5 4,8 2 0,-9-2 0,4 2 3,2 3 0,-3-5-1,-2 4-2,5-4 0,-5 6 3,5-7 0,-5 6 0,3 0 1,-4-5-1,7 2-2,-4 0 0,3 0-3,-2-2 2,5-4-1,-3 4-2,-3-2 2,6-2-2,0 0 1,-2 2 0,-4-2-1,3 1 8,1 3 0,2-1-4,-9 0 0,4-2-3,-3 2 0,5-1 0,-3 6-4,-2-6 6,5 4-3,3-3 0,0 0 1,0 1-1,0 0-3,0-1 6,0 0-3,0-1-2,0 0 5,0 0-1,0 2-1,8-7 0,-8 6-1,9-5 1,-6 1-1,2 1 2,3-2-1,-5-3 0,8 3 1,-3-3 0,1 3-5,-1-6 6,0 0-4,9-3 1,-12 4-1,6-3 0,-2-1 1,-1-2-2,0-1 2,1-2-1,2 2 0,-3-1 0,-5-4 2,5 5-3,0-5 1,0 3 0,1 0 0,-1-3 1,0 2-2,3-2 1,-2 4 1,4-4-1,-4 0 1,-1 0-2,0 0 1,3 0 4,-8 0-5,3 0-1,-4 0 5,-2 0-7,6 0 8,-6 0-5,3 0 2,-3 0-4,0 0 6,0 0-3,0 0-2,5 0 4,-5 0-1,0 0-2,3 0 1,-3 0 0,0 0 0,0 0 0,0 0 1,0 0-1,0 0 0,0 0-2,0 0 5,0 0-3,0 0-3,0 0 7,0 0-4,0 0-1,0 0 1,0 0 0,0 0 1,0 2-2,0-2 2,0 0-1,0 2-3,0 2 6,0 1-3,0 1-3,0 0 6,-8 0-3,5-1-1,-3 1 3,4 0-2,-4-2-1,-5 5 2,8-1-2,-5 1 1,0 3 2,2-4-3,3 0 1,-2 3 0,2 1 0,-2-1 0,2 4-1,3-5 2,-6 5-1,6 2-1,-2-1 2,2 1-1,-9 2 1,9-1 1,0 2-2,-2-1 1,-4-2-1,6 1-2,0-2 2,-3 1 0,3 0 0,0 0 1,-5-3 6,2 3-1,3-4-3,0 4-2,0 1 1,0-1 0,0 0-1,0-1 1,0 1-2,0 2 2,0-2-1,0 0-1,0 0 2,0 3-3,0-3 3,0 0-1,0 6-2,0-4 7,0 4-4,0-4 2,0 1-3,0-1 0,0 4 0,0-6 1,-6 6-2,6-4 2,0 1-1,0 0 0,0-1 1,-2 1-1,-4-1 3,6-2 0,0 0-6,0 6 5,-3-6-2,3 6 0,0-4 0,0 1 0,0 8 1,0-5 5,0 5-1,0-2-3,0-1 0,0 2 0,0-1 0,0-1 4,0-2-3,0-3-1,0 2-1,0-2 0,0 3 0,0-2-1,0 0 0,0 2 0,0-2 0,0 0 0,0 1 0,0 0 0,0-5 3,0 6-5,0-7 6,0 5-6,0-8 7,0 4-5,0-3 0,0 1-3,0-5 3,3 2 1,-3-1-1,0 4-1,6-2 1,-6 1-1,2 1 0,-2 1 2,0-1-3,6 2 3,-6-3-2,3-1 1,-3 2-1,0-5 0,5 2 1,-5-1 0,0 0 0,0 1-2,0-6 1,0 3 2,0-1-3,0-3 4,0 1-6,0 0 4,0-1-1,0 1 2,-8 0-4,2 2 4,-2 0-4,0-2 5,0 5-6,2-5 7,-2 3-4,0-1-2,-1-3 3,4 3-2,2 1 2,-5-6-1,2 3-1,3-3 2,-2 3-1,2-2 1,-5-4-1,0 6-2,-1-3 4,1 0-2,5 0 0,-11-1-1,14 2 0,-11-4 2,3 0-1,5 2-1,-13-2 3,7 0-2,-4 0 0,2 0 0,0 3 0,-6-3-2,3 0 4,6 0-2,-3 0 1,3 0-3,-3 0 1,5 0 3,-5-3-2,6 1-1,-4-2 2,6 2-3,-5-1 4,0-3-2,5 4 0,-5-2 0,2 0-1,4 0 0,-4 2 3,6 2-2,-3-3 1,3 0-1,0 3-2,-5-3 4,5 0-3,0 3 1,0-3 1,0 3-2,0-2 1,0 2 0,0 0 0,0-4 1,0 4-3,-3-2 2,3 2 1,0 0-2,0 0 1,0 0-1,0 0 0,0 0-2,0 0-5,0 0-7,0 0-16,0 0-18,0-3-46,0-3-69,11 4-97,-3-4-70</inkml:trace>
</inkml:ink>
</file>

<file path=ppt/ink/ink119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cm"/>
          <inkml:channel name="Y" type="integer" max="32767" units="cm"/>
          <inkml:channel name="F" type="integer" max="2047" units="deg"/>
        </inkml:traceFormat>
        <inkml:channelProperties>
          <inkml:channelProperty channel="X" name="resolution" value="1466.08496" units="1/cm"/>
          <inkml:channelProperty channel="Y" name="resolution" value="2345.52612" units="1/cm"/>
          <inkml:channelProperty channel="F" name="resolution" value="5.68611" units="1/deg"/>
        </inkml:channelProperties>
      </inkml:inkSource>
      <inkml:timestamp xml:id="ts0" timeString="2020-03-01T09:22:19.890"/>
    </inkml:context>
    <inkml:brush xml:id="br0">
      <inkml:brushProperty name="width" value="0.1" units="cm"/>
      <inkml:brushProperty name="height" value="0.1" units="cm"/>
      <inkml:brushProperty name="fitToCurve" value="1"/>
    </inkml:brush>
  </inkml:definitions>
  <inkml:trace contextRef="#ctx0" brushRef="#br0">0-2 309,'0'0'139,"0"0"-90,0 0-40,0 0-5,0 0 0,0 0 30,75 0 8,-39 0-5,-3 4-13,-3 7-9,3 5 3,1-1-3,-10 8-1,-4-1 5,-9 9 0,5-5-2,1 8-6,-3 5-1,-3-8 6,0 6 8,3-6-6,-6 6-6,3 2-5,-6-4-3,1-1 1,-6 0 1,5 5 11,-5-5-4,0 3-3,0 2 0,0-2 5,0 2-1,0-1-8,-5 4 0,-1 0-1,-2-13-3,0 5 1,0 2-2,2-7 0,3 2-1,-5 0 0,8 0 0,-8-2 0,8-2 1,-9 4 0,1-1 1,8 0 1,-3 1 4,3 0 1,0-2-8,0-1 3,0-2-2,0 1 2,0 3-1,0-3 2,0-1 4,9-3-4,-4 4-2,3-4 0,6 0 0,-5-4 0,7-1-1,-5 2 2,0-6-2,11 3 2,-11-3 1,9 2-1,-4-1-1,1 0 1,5 4-2,-3-4 1,1 1 1,2-5-2,-9 4 0,9 1 0,-5-9-1,2 1 2,1 0-1,2-8-1,-8 3-3,-1-3 6,4 0-1,-9 0-2,3 0-3,-8 0 6,5 0-5,-2 0 2,-3 0 3,-3 3-3,0-3 0,0 0 1,0 0-2,0 0 2,0 0-1,0 5-2,0-2 3,0 6-1,0-3 2,0 2-4,-17 8 5,6-1-5,0 0 2,-6 1 2,9-5-1,-6 7-1,3-2-3,3 4 4,-3-2-2,3 1 2,-1 7 1,4-6-4,-1 7 3,-2-4-2,8 0 1,-5 7 0,2-7 1,-3 3-1,6 0 0,-3-2 0,3 6 0,0-8 0,0 1-1,0 0 2,0 1-1,0-1 0,0 0 1,0-1-2,0 1 2,0 0-2,0 3 4,0-7-6,0 7 3,0-6 1,0 2-1,0 1 0,0-3 3,9 2-6,-9-2 3,8 2 3,-5 4-3,-3-3 1,5 1 1,-5-1 3,0 0 2,0 3-5,0-12 1,0 11-3,0-7 1,0 1 0,0-4-1,0 1 1,0-1 3,0-4-5,0 5 5,0-1 1,0-7-3,-8 3 2,-6-4-2,3 1-1,-3 0 1,1-2-3,-1-1 5,-6-1-1,-2-4-1,9 8 0,-12-8 3,8 0-1,-8 3-1,6-3-1,-6 0 2,-2 0-2,4 0 0,-4 0-1,2 0 1,-3 0-1,4 0-1,4 0 0,1 0 1,2 0 0,4 0-1,2-3 1,2 3-1,1 0 0,5 0 0,3 0 0,-8 0 1,8 0-2,0-5 2,0 5-1,0 0 0,0-3 0,0 3 0,0 0 0,0 0 2,0 0-2,0 0 0,0 0 0,0 0 2,0 0-6,0 0 4,0 0 2,0 0-2,0 0 0,0 0-4,0 0-36,0-9-79,0 3-187,0-10-136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cm"/>
          <inkml:channel name="Y" type="integer" max="32767" units="cm"/>
          <inkml:channel name="F" type="integer" max="2047" units="deg"/>
        </inkml:traceFormat>
        <inkml:channelProperties>
          <inkml:channelProperty channel="X" name="resolution" value="1466.08496" units="1/cm"/>
          <inkml:channelProperty channel="Y" name="resolution" value="2345.52612" units="1/cm"/>
          <inkml:channelProperty channel="F" name="resolution" value="5.68611" units="1/deg"/>
        </inkml:channelProperties>
      </inkml:inkSource>
      <inkml:timestamp xml:id="ts0" timeString="2020-02-29T20:16:18.290"/>
    </inkml:context>
    <inkml:brush xml:id="br0">
      <inkml:brushProperty name="width" value="0.1" units="cm"/>
      <inkml:brushProperty name="height" value="0.1" units="cm"/>
      <inkml:brushProperty name="color" value="#ED1C24"/>
      <inkml:brushProperty name="fitToCurve" value="1"/>
    </inkml:brush>
  </inkml:definitions>
  <inkml:trace contextRef="#ctx0" brushRef="#br0">99 84 273,'0'0'247,"0"0"-162,0 0-71,0 0-6,0 0 23,0 0 30,94-82-20,-44 82-18,-3 0-1,-3 0 10,-3 8-8,-16 15-16,-8 8-5,-17 3-2,0 6 1,-14 4-1,-30 4 0,-17 0 1,-2 2 0,-6-4 0,8-4 12,11-6 23,14 1 9,17-9-23,19-3-14,0-2-3,0 2 0,30-2-4,12 0 1,2-4-2,-3-5-1,-5-3-15,-11 4-119,-14-7-159</inkml:trace>
</inkml:ink>
</file>

<file path=ppt/ink/ink13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cm"/>
          <inkml:channel name="Y" type="integer" max="32767" units="cm"/>
          <inkml:channel name="F" type="integer" max="2047" units="deg"/>
        </inkml:traceFormat>
        <inkml:channelProperties>
          <inkml:channelProperty channel="X" name="resolution" value="1466.08496" units="1/cm"/>
          <inkml:channelProperty channel="Y" name="resolution" value="2345.52612" units="1/cm"/>
          <inkml:channelProperty channel="F" name="resolution" value="5.68611" units="1/deg"/>
        </inkml:channelProperties>
      </inkml:inkSource>
      <inkml:timestamp xml:id="ts0" timeString="2020-02-29T20:16:18.503"/>
    </inkml:context>
    <inkml:brush xml:id="br0">
      <inkml:brushProperty name="width" value="0.1" units="cm"/>
      <inkml:brushProperty name="height" value="0.1" units="cm"/>
      <inkml:brushProperty name="color" value="#ED1C24"/>
      <inkml:brushProperty name="fitToCurve" value="1"/>
    </inkml:brush>
  </inkml:definitions>
  <inkml:trace contextRef="#ctx0" brushRef="#br0">0 2 385,'0'0'408,"0"0"-242,0 0-112,0 0-15,0 0 27,0 0-8,-8 0-48,8 0-15,0 0-30,0 0-98,0 0-171,0-2-306</inkml:trace>
</inkml:ink>
</file>

<file path=ppt/ink/ink14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cm"/>
          <inkml:channel name="Y" type="integer" max="32767" units="cm"/>
          <inkml:channel name="F" type="integer" max="2047" units="deg"/>
        </inkml:traceFormat>
        <inkml:channelProperties>
          <inkml:channelProperty channel="X" name="resolution" value="1466.08496" units="1/cm"/>
          <inkml:channelProperty channel="Y" name="resolution" value="2345.52612" units="1/cm"/>
          <inkml:channelProperty channel="F" name="resolution" value="5.68611" units="1/deg"/>
        </inkml:channelProperties>
      </inkml:inkSource>
      <inkml:timestamp xml:id="ts0" timeString="2020-02-29T20:16:21.013"/>
    </inkml:context>
    <inkml:brush xml:id="br0">
      <inkml:brushProperty name="width" value="0.1" units="cm"/>
      <inkml:brushProperty name="height" value="0.1" units="cm"/>
      <inkml:brushProperty name="color" value="#ED1C24"/>
      <inkml:brushProperty name="fitToCurve" value="1"/>
    </inkml:brush>
  </inkml:definitions>
  <inkml:trace contextRef="#ctx0" brushRef="#br0">141 4 213,'0'0'112,"0"0"93,0 0-166,0 0-30,0 0 18,-14-8 39,3 11-3,-5 14-24,-3 8-14,2 3 6,-2-3 15,5 4 2,3-1-13,2 0-18,1-5-7,5 2 1,3-5 0,0-4-5,0-1-1,0-4-4,0-8-1,0-3 1,23 0-2,7 0-21,14-17-55,0-9-71,-8-4-42,6 1-106</inkml:trace>
</inkml:ink>
</file>

<file path=ppt/ink/ink15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cm"/>
          <inkml:channel name="Y" type="integer" max="32767" units="cm"/>
          <inkml:channel name="F" type="integer" max="2047" units="deg"/>
        </inkml:traceFormat>
        <inkml:channelProperties>
          <inkml:channelProperty channel="X" name="resolution" value="1466.08496" units="1/cm"/>
          <inkml:channelProperty channel="Y" name="resolution" value="2345.52612" units="1/cm"/>
          <inkml:channelProperty channel="F" name="resolution" value="5.68611" units="1/deg"/>
        </inkml:channelProperties>
      </inkml:inkSource>
      <inkml:timestamp xml:id="ts0" timeString="2020-02-29T20:16:21.425"/>
    </inkml:context>
    <inkml:brush xml:id="br0">
      <inkml:brushProperty name="width" value="0.1" units="cm"/>
      <inkml:brushProperty name="height" value="0.1" units="cm"/>
      <inkml:brushProperty name="color" value="#ED1C24"/>
      <inkml:brushProperty name="fitToCurve" value="1"/>
    </inkml:brush>
  </inkml:definitions>
  <inkml:trace contextRef="#ctx0" brushRef="#br0">35 3 247,'0'0'397,"0"0"-308,0 0-81,0 0-3,0 0 29,0 0 38,0 0-44,-35-3-23,35 3-5,0 0-22,0 0-44,0 0-88,0 0-139</inkml:trace>
</inkml:ink>
</file>

<file path=ppt/ink/ink16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cm"/>
          <inkml:channel name="Y" type="integer" max="32767" units="cm"/>
          <inkml:channel name="F" type="integer" max="2047" units="deg"/>
        </inkml:traceFormat>
        <inkml:channelProperties>
          <inkml:channelProperty channel="X" name="resolution" value="1466.08496" units="1/cm"/>
          <inkml:channelProperty channel="Y" name="resolution" value="2345.52612" units="1/cm"/>
          <inkml:channelProperty channel="F" name="resolution" value="5.68611" units="1/deg"/>
        </inkml:channelProperties>
      </inkml:inkSource>
      <inkml:timestamp xml:id="ts0" timeString="2020-02-29T20:16:30.056"/>
    </inkml:context>
    <inkml:brush xml:id="br0">
      <inkml:brushProperty name="width" value="0.1" units="cm"/>
      <inkml:brushProperty name="height" value="0.1" units="cm"/>
      <inkml:brushProperty name="color" value="#ED1C24"/>
      <inkml:brushProperty name="fitToCurve" value="1"/>
    </inkml:brush>
  </inkml:definitions>
  <inkml:trace contextRef="#ctx0" brushRef="#br0">12 15 88,'0'0'196,"0"0"-70,0 0-31,0 0-63,0 0 15,0 0 24,-11-12-7,8 12-18,3 0-31,0 0-8,0 0-2,0 0 6,0 0 19,0 0-11,3 0-12,5 0-4,-8 3-2,3 0 2,3 3-2,-6-1-1,3 3 2,2 2-3,-5-6 2,0 5-2,8-9-6,-8 0-78,0 0-137</inkml:trace>
</inkml:ink>
</file>

<file path=ppt/ink/ink17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cm"/>
          <inkml:channel name="Y" type="integer" max="32767" units="cm"/>
          <inkml:channel name="F" type="integer" max="2047" units="deg"/>
        </inkml:traceFormat>
        <inkml:channelProperties>
          <inkml:channelProperty channel="X" name="resolution" value="1466.08496" units="1/cm"/>
          <inkml:channelProperty channel="Y" name="resolution" value="2345.52612" units="1/cm"/>
          <inkml:channelProperty channel="F" name="resolution" value="5.68611" units="1/deg"/>
        </inkml:channelProperties>
      </inkml:inkSource>
      <inkml:timestamp xml:id="ts0" timeString="2020-02-29T20:16:34.975"/>
    </inkml:context>
    <inkml:brush xml:id="br0">
      <inkml:brushProperty name="width" value="0.1" units="cm"/>
      <inkml:brushProperty name="height" value="0.1" units="cm"/>
      <inkml:brushProperty name="color" value="#177D36"/>
      <inkml:brushProperty name="fitToCurve" value="1"/>
    </inkml:brush>
  </inkml:definitions>
  <inkml:trace contextRef="#ctx0" brushRef="#br0">0 322 285,'0'0'12,"0"0"36,0 0-32,0 0 17,0 0 35,0 0 7,0-21-22,0 21-26,0 0-15,0 0 0,0 12-2,0 7 16,0 4-2,0 2-13,0 1-5,3-1 5,16 0 12,6 1-5,8 0-9,9-1 2,-4-6 7,12-2-4,3 0-7,2-3-2,3 0 2,3-3-3,-1-5 8,1-6-1,-3 0 1,-3 0 2,-2 0-8,-1-2-3,-8-13-1,6 1-1,-6-3 2,9 3 0,-1-3 2,6 0 1,5 0-2,-2-2-1,0 2-3,0 3 2,-3 0-2,-6 3 0,-5 2 0,3 1 1,-6 2 1,0 0 1,9 6 0,-9-2 3,5-1 3,-4 3-1,-1 0 0,-3 0-5,3 0-1,0 0 1,-2 11-5,2 6 4,0 2-1,0 1-1,-8 0 1,-3 2-1,-5-2 0,-3-2 1,0-2 0,-14-2-3,-3 0 4,9-3-2,-12-3 0,-2-2 0,5 0 0,-8-3 1,0-3 0,0 0-4,0 0 5,0 0 1,0 0-2,8 0 6,3-17-3,3-2 0,6-2-4,-4 2 1,12-4 0,-1 4-1,12-1 0,-3 0 1,8 4-1,3 4 1,3 1-1,10 2-1,1 3 2,0 4-1,8-4-2,0 6 4,0 0-2,3 0 0,5 0 0,0 0 0,3 0 2,6 0-3,-9 0 1,3 0 0,-2 0 0,-1 0 1,-5-5-1,5 2 0,-8 0 0,0-3 1,-8 6-2,-1-2 3,1-4-3,-8 0 4,5-5-2,-3 0-1,3-9 0,-3 3 0,-3-2 2,-2-2-2,-11-4 2,-6 0-1,-8-3-1,-17 0 1,-5-4-1,-3 2 2,0 2 10,0 2 2,-8 4-9,-12 5-1,4 8-3,-9 1-2,6 2 3,-6 6-4,-3 0-28,3 0-67,-2 0-83,2 10 21,-3 3-92</inkml:trace>
</inkml:ink>
</file>

<file path=ppt/ink/ink18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cm"/>
          <inkml:channel name="Y" type="integer" max="32767" units="cm"/>
          <inkml:channel name="F" type="integer" max="2047" units="deg"/>
        </inkml:traceFormat>
        <inkml:channelProperties>
          <inkml:channelProperty channel="X" name="resolution" value="1466.08496" units="1/cm"/>
          <inkml:channelProperty channel="Y" name="resolution" value="2345.52612" units="1/cm"/>
          <inkml:channelProperty channel="F" name="resolution" value="5.68611" units="1/deg"/>
        </inkml:channelProperties>
      </inkml:inkSource>
      <inkml:timestamp xml:id="ts0" timeString="2020-02-29T20:16:35.920"/>
    </inkml:context>
    <inkml:brush xml:id="br0">
      <inkml:brushProperty name="width" value="0.1" units="cm"/>
      <inkml:brushProperty name="height" value="0.1" units="cm"/>
      <inkml:brushProperty name="color" value="#177D36"/>
      <inkml:brushProperty name="fitToCurve" value="1"/>
    </inkml:brush>
  </inkml:definitions>
  <inkml:trace contextRef="#ctx0" brushRef="#br0">163 0 11,'0'0'370,"0"0"-203,0 0-153,0 0-11,0 0 25,0 0 50,-94 163-23,83-110-24,3 3-11,-3 3 14,-3 3 6,6 0-3,5-2-15,-5-8-12,2 2 3,6-6-2,0-6-4,0-6-5,0-9-1,17-6-1,16-12 0,3-3-7,0-6-78,0 0-110,-3-19-96</inkml:trace>
</inkml:ink>
</file>

<file path=ppt/ink/ink19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cm"/>
          <inkml:channel name="Y" type="integer" max="32767" units="cm"/>
          <inkml:channel name="F" type="integer" max="2047" units="deg"/>
        </inkml:traceFormat>
        <inkml:channelProperties>
          <inkml:channelProperty channel="X" name="resolution" value="1466.08496" units="1/cm"/>
          <inkml:channelProperty channel="Y" name="resolution" value="2345.52612" units="1/cm"/>
          <inkml:channelProperty channel="F" name="resolution" value="5.68611" units="1/deg"/>
        </inkml:channelProperties>
      </inkml:inkSource>
      <inkml:timestamp xml:id="ts0" timeString="2020-02-29T20:16:36.512"/>
    </inkml:context>
    <inkml:brush xml:id="br0">
      <inkml:brushProperty name="width" value="0.1" units="cm"/>
      <inkml:brushProperty name="height" value="0.1" units="cm"/>
      <inkml:brushProperty name="color" value="#177D36"/>
      <inkml:brushProperty name="fitToCurve" value="1"/>
    </inkml:brush>
  </inkml:definitions>
  <inkml:trace contextRef="#ctx0" brushRef="#br0">109 129 258,'0'0'56,"0"0"-3,0 0-24,0 0 7,0 0 28,0 0-21,0 0-28,88-23-10,-80 9 6,1-3 15,-9 3 10,0-3-1,0 2-9,0 5 0,-17-1 2,-2 5-13,-6 6-3,0 0-6,-3 0 1,4 0-2,-1 17-2,5 3 1,4 2-2,5 6 3,5 0 3,6 1 0,0 4 9,0-1 7,0 1 1,25-2-4,3-3-10,5-3-2,11-8-4,-3-9-3,4-2-2,-1-6 1,8 0-1,-8-8-1,9-15-36,-3-8-119,-6 1-132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cm"/>
          <inkml:channel name="Y" type="integer" max="32767" units="cm"/>
          <inkml:channel name="F" type="integer" max="2047" units="deg"/>
        </inkml:traceFormat>
        <inkml:channelProperties>
          <inkml:channelProperty channel="X" name="resolution" value="1466.08496" units="1/cm"/>
          <inkml:channelProperty channel="Y" name="resolution" value="2345.52612" units="1/cm"/>
          <inkml:channelProperty channel="F" name="resolution" value="5.68611" units="1/deg"/>
        </inkml:channelProperties>
      </inkml:inkSource>
      <inkml:timestamp xml:id="ts0" timeString="2020-02-29T20:16:14.195"/>
    </inkml:context>
    <inkml:brush xml:id="br0">
      <inkml:brushProperty name="width" value="0.1" units="cm"/>
      <inkml:brushProperty name="height" value="0.1" units="cm"/>
      <inkml:brushProperty name="color" value="#ED1C24"/>
      <inkml:brushProperty name="fitToCurve" value="1"/>
    </inkml:brush>
  </inkml:definitions>
  <inkml:trace contextRef="#ctx0" brushRef="#br0">513 96 99,'0'0'219,"0"0"-148,0 0-53,0 0-1,0 0 23,-215-95 30,179 95-29,9 0-26,-7 0-8,15 3 8,3 16 16,7 1-14,1-1-6,0 7-2,5-1 1,3 1 5,0 2 0,0-3-3,0 0-6,0 1-3,22-1 0,8 1-3,1-4 1,2 3-1,0-2 2,-8-3-1,-6-1-1,-2-2-1,-6-2 2,-6-1-1,-2-3 0,-3 0 7,0-3 12,0 9 5,-19-3-2,-17 1-4,3-5-4,-9-1 2,4-1-6,-1 1-4,0-6 1,6-3-5,6 0 3,5 0 0,2 0-3,9 0-1,3-6 2,8-11-8,0-5-13,0-6-46,0 3-47,3 2-29,21 3-85</inkml:trace>
</inkml:ink>
</file>

<file path=ppt/ink/ink20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cm"/>
          <inkml:channel name="Y" type="integer" max="32767" units="cm"/>
          <inkml:channel name="F" type="integer" max="2047" units="deg"/>
        </inkml:traceFormat>
        <inkml:channelProperties>
          <inkml:channelProperty channel="X" name="resolution" value="1466.08496" units="1/cm"/>
          <inkml:channelProperty channel="Y" name="resolution" value="2345.52612" units="1/cm"/>
          <inkml:channelProperty channel="F" name="resolution" value="5.68611" units="1/deg"/>
        </inkml:channelProperties>
      </inkml:inkSource>
      <inkml:timestamp xml:id="ts0" timeString="2020-02-29T20:16:36.768"/>
    </inkml:context>
    <inkml:brush xml:id="br0">
      <inkml:brushProperty name="width" value="0.1" units="cm"/>
      <inkml:brushProperty name="height" value="0.1" units="cm"/>
      <inkml:brushProperty name="color" value="#177D36"/>
      <inkml:brushProperty name="fitToCurve" value="1"/>
    </inkml:brush>
  </inkml:definitions>
  <inkml:trace contextRef="#ctx0" brushRef="#br0">37 0 99,'0'0'263,"0"0"-105,0 0-129,0 0-15,0 0 43,0 0 28,-33 161-31,33-134-34,0 5-16,0-10 1,14-5-4,-3-6 0,6-11-2,-6 0-18,-3 0-91,0-8-60,-2-18-106</inkml:trace>
</inkml:ink>
</file>

<file path=ppt/ink/ink21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cm"/>
          <inkml:channel name="Y" type="integer" max="32767" units="cm"/>
          <inkml:channel name="F" type="integer" max="2047" units="deg"/>
        </inkml:traceFormat>
        <inkml:channelProperties>
          <inkml:channelProperty channel="X" name="resolution" value="1466.08496" units="1/cm"/>
          <inkml:channelProperty channel="Y" name="resolution" value="2345.52612" units="1/cm"/>
          <inkml:channelProperty channel="F" name="resolution" value="5.68611" units="1/deg"/>
        </inkml:channelProperties>
      </inkml:inkSource>
      <inkml:timestamp xml:id="ts0" timeString="2020-02-29T20:16:36.996"/>
    </inkml:context>
    <inkml:brush xml:id="br0">
      <inkml:brushProperty name="width" value="0.1" units="cm"/>
      <inkml:brushProperty name="height" value="0.1" units="cm"/>
      <inkml:brushProperty name="color" value="#177D36"/>
      <inkml:brushProperty name="fitToCurve" value="1"/>
    </inkml:brush>
  </inkml:definitions>
  <inkml:trace contextRef="#ctx0" brushRef="#br0">14 26 363,'0'0'223,"0"0"-196,0 0-25,0 0 1,0 0 0,0 0-3,-17-25-2,20 25-43,5 0-76,9 8-135</inkml:trace>
</inkml:ink>
</file>

<file path=ppt/ink/ink22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cm"/>
          <inkml:channel name="Y" type="integer" max="32767" units="cm"/>
          <inkml:channel name="F" type="integer" max="2047" units="deg"/>
        </inkml:traceFormat>
        <inkml:channelProperties>
          <inkml:channelProperty channel="X" name="resolution" value="1466.08496" units="1/cm"/>
          <inkml:channelProperty channel="Y" name="resolution" value="2345.52612" units="1/cm"/>
          <inkml:channelProperty channel="F" name="resolution" value="5.68611" units="1/deg"/>
        </inkml:channelProperties>
      </inkml:inkSource>
      <inkml:timestamp xml:id="ts0" timeString="2020-02-29T20:16:37.382"/>
    </inkml:context>
    <inkml:brush xml:id="br0">
      <inkml:brushProperty name="width" value="0.1" units="cm"/>
      <inkml:brushProperty name="height" value="0.1" units="cm"/>
      <inkml:brushProperty name="color" value="#177D36"/>
      <inkml:brushProperty name="fitToCurve" value="1"/>
    </inkml:brush>
  </inkml:definitions>
  <inkml:trace contextRef="#ctx0" brushRef="#br0">170 0 269,'0'0'78,"0"0"-33,0 0-7,0 0 40,0 0 1,0 0-28,0 0-18,-163 171 5,155-137 5,8-3-5,0-2-14,0-1-14,19-3-6,14-2-4,9-4 5,2-2-2,0-5-3,6-10 2,-3-2-3,-3 0 1,5-6-26,-4-19-107,-9-9-53,-3-5-92</inkml:trace>
</inkml:ink>
</file>

<file path=ppt/ink/ink23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cm"/>
          <inkml:channel name="Y" type="integer" max="32767" units="cm"/>
          <inkml:channel name="F" type="integer" max="2047" units="deg"/>
        </inkml:traceFormat>
        <inkml:channelProperties>
          <inkml:channelProperty channel="X" name="resolution" value="1466.08496" units="1/cm"/>
          <inkml:channelProperty channel="Y" name="resolution" value="2345.52612" units="1/cm"/>
          <inkml:channelProperty channel="F" name="resolution" value="5.68611" units="1/deg"/>
        </inkml:channelProperties>
      </inkml:inkSource>
      <inkml:timestamp xml:id="ts0" timeString="2020-02-29T20:16:37.827"/>
    </inkml:context>
    <inkml:brush xml:id="br0">
      <inkml:brushProperty name="width" value="0.1" units="cm"/>
      <inkml:brushProperty name="height" value="0.1" units="cm"/>
      <inkml:brushProperty name="color" value="#177D36"/>
      <inkml:brushProperty name="fitToCurve" value="1"/>
    </inkml:brush>
  </inkml:definitions>
  <inkml:trace contextRef="#ctx0" brushRef="#br0">122 0 213,'0'0'148,"0"0"-99,0 0-27,0 0 18,0 0 47,0 0-20,-113 180-41,113-135-21,0-8-4,0-6 1,25-12-1,-6-7 0,3-10-1,6-2 0,-3 0 1,2 0 1,1-16-4,5-1 5,-5 2-4,-3 7 1,-6 3 1,-3 5 0,1 0-1,-9 0 1,1 13 6,2 16 20,-3 2-4,0 3-8,0 0 7,1-3-11,-1-4-7,0-4-1,1-6-1,-1-6-1,0-5 0,3-6 0,-2 0-2,10 0-8,-3-3-64,1-17-68,2-5-109</inkml:trace>
</inkml:ink>
</file>

<file path=ppt/ink/ink24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cm"/>
          <inkml:channel name="Y" type="integer" max="32767" units="cm"/>
          <inkml:channel name="F" type="integer" max="2047" units="deg"/>
        </inkml:traceFormat>
        <inkml:channelProperties>
          <inkml:channelProperty channel="X" name="resolution" value="1466.08496" units="1/cm"/>
          <inkml:channelProperty channel="Y" name="resolution" value="2345.52612" units="1/cm"/>
          <inkml:channelProperty channel="F" name="resolution" value="5.68611" units="1/deg"/>
        </inkml:channelProperties>
      </inkml:inkSource>
      <inkml:timestamp xml:id="ts0" timeString="2020-02-29T20:16:38.124"/>
    </inkml:context>
    <inkml:brush xml:id="br0">
      <inkml:brushProperty name="width" value="0.1" units="cm"/>
      <inkml:brushProperty name="height" value="0.1" units="cm"/>
      <inkml:brushProperty name="color" value="#177D36"/>
      <inkml:brushProperty name="fitToCurve" value="1"/>
    </inkml:brush>
  </inkml:definitions>
  <inkml:trace contextRef="#ctx0" brushRef="#br0">15 0 98,'0'0'269,"0"0"-140,0 0-88,0 0-6,0 0 32,0 0 7,-8 174-19,5-115-16,3-3-7,0 7 7,0-5 12,0-7-15,0-3-26,0-6-3,8-11-4,4-6-3,1-4 1,-2-13 0,-2-6-2,2-2-9,5 0-32,-2-8-82,-3-11-57,-11-10-68</inkml:trace>
</inkml:ink>
</file>

<file path=ppt/ink/ink25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cm"/>
          <inkml:channel name="Y" type="integer" max="32767" units="cm"/>
          <inkml:channel name="F" type="integer" max="2047" units="deg"/>
        </inkml:traceFormat>
        <inkml:channelProperties>
          <inkml:channelProperty channel="X" name="resolution" value="1466.08496" units="1/cm"/>
          <inkml:channelProperty channel="Y" name="resolution" value="2345.52612" units="1/cm"/>
          <inkml:channelProperty channel="F" name="resolution" value="5.68611" units="1/deg"/>
        </inkml:channelProperties>
      </inkml:inkSource>
      <inkml:timestamp xml:id="ts0" timeString="2020-02-29T20:16:38.308"/>
    </inkml:context>
    <inkml:brush xml:id="br0">
      <inkml:brushProperty name="width" value="0.1" units="cm"/>
      <inkml:brushProperty name="height" value="0.1" units="cm"/>
      <inkml:brushProperty name="color" value="#177D36"/>
      <inkml:brushProperty name="fitToCurve" value="1"/>
    </inkml:brush>
  </inkml:definitions>
  <inkml:trace contextRef="#ctx0" brushRef="#br0">0 55 116,'0'0'233,"0"0"-103,0 0-51,0 0-23,0 0 32,0 0-2,0 0-54,182-34-27,-143 34-5,2-4-9,-8-2-80,-5-5-113</inkml:trace>
</inkml:ink>
</file>

<file path=ppt/ink/ink26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cm"/>
          <inkml:channel name="Y" type="integer" max="32767" units="cm"/>
          <inkml:channel name="F" type="integer" max="2047" units="deg"/>
        </inkml:traceFormat>
        <inkml:channelProperties>
          <inkml:channelProperty channel="X" name="resolution" value="1466.08496" units="1/cm"/>
          <inkml:channelProperty channel="Y" name="resolution" value="2345.52612" units="1/cm"/>
          <inkml:channelProperty channel="F" name="resolution" value="5.68611" units="1/deg"/>
        </inkml:channelProperties>
      </inkml:inkSource>
      <inkml:timestamp xml:id="ts0" timeString="2020-02-29T20:16:38.954"/>
    </inkml:context>
    <inkml:brush xml:id="br0">
      <inkml:brushProperty name="width" value="0.1" units="cm"/>
      <inkml:brushProperty name="height" value="0.1" units="cm"/>
      <inkml:brushProperty name="color" value="#177D36"/>
      <inkml:brushProperty name="fitToCurve" value="1"/>
    </inkml:brush>
  </inkml:definitions>
  <inkml:trace contextRef="#ctx0" brushRef="#br0">152 63 208,'0'0'418,"0"0"-307,0 0-104,0 0 1,0 0 57,0 0 22,-61 197-51,39-135-29,5-3-3,6-3-1,-5-8-2,7-12 1,9-7 0,-2-12-2,2-6 1,0-11-1,0 0 0,0 0 2,0-17-2,24-14 1,4-11 0,8-3-1,8-3 2,-8-2-4,5 2 3,-5 6 0,-3 5-1,-13 6 0,-7-1 5,-10 7-7,-3 4 0,0-2 6,0 0-2,-16 0-1,-15 10 5,-7-1-5,2 5 0,0 6-4,3 3 4,5 0-1,1 0-1,2 0 2,0 6-8,14 2-36,-3 0-102,6 7-116</inkml:trace>
</inkml:ink>
</file>

<file path=ppt/ink/ink27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cm"/>
          <inkml:channel name="Y" type="integer" max="32767" units="cm"/>
          <inkml:channel name="F" type="integer" max="2047" units="deg"/>
        </inkml:traceFormat>
        <inkml:channelProperties>
          <inkml:channelProperty channel="X" name="resolution" value="1466.08496" units="1/cm"/>
          <inkml:channelProperty channel="Y" name="resolution" value="2345.52612" units="1/cm"/>
          <inkml:channelProperty channel="F" name="resolution" value="5.68611" units="1/deg"/>
        </inkml:channelProperties>
      </inkml:inkSource>
      <inkml:timestamp xml:id="ts0" timeString="2020-02-29T20:16:39.340"/>
    </inkml:context>
    <inkml:brush xml:id="br0">
      <inkml:brushProperty name="width" value="0.1" units="cm"/>
      <inkml:brushProperty name="height" value="0.1" units="cm"/>
      <inkml:brushProperty name="color" value="#177D36"/>
      <inkml:brushProperty name="fitToCurve" value="1"/>
    </inkml:brush>
  </inkml:definitions>
  <inkml:trace contextRef="#ctx0" brushRef="#br0">19 20 266,'0'0'146,"0"0"-48,0 0-53,0 0 0,0 0 15,0 0-20,16-3-21,12 0-11,-3 3-1,-6 0 9,3 0-4,-11 0-6,-11 3 0,0 14-3,0-1 17,0-1 11,-25 2-4,0-5-2,6-8 2,-6 0 0,6-4-10,2 0-13,9 0-3,5-20-2,3-6-27,0-1-83,0-2-133</inkml:trace>
</inkml:ink>
</file>

<file path=ppt/ink/ink28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cm"/>
          <inkml:channel name="Y" type="integer" max="32767" units="cm"/>
          <inkml:channel name="F" type="integer" max="2047" units="deg"/>
        </inkml:traceFormat>
        <inkml:channelProperties>
          <inkml:channelProperty channel="X" name="resolution" value="1466.08496" units="1/cm"/>
          <inkml:channelProperty channel="Y" name="resolution" value="2345.52612" units="1/cm"/>
          <inkml:channelProperty channel="F" name="resolution" value="5.68611" units="1/deg"/>
        </inkml:channelProperties>
      </inkml:inkSource>
      <inkml:timestamp xml:id="ts0" timeString="2020-02-29T20:16:42.011"/>
    </inkml:context>
    <inkml:brush xml:id="br0">
      <inkml:brushProperty name="width" value="0.1" units="cm"/>
      <inkml:brushProperty name="height" value="0.1" units="cm"/>
      <inkml:brushProperty name="color" value="#177D36"/>
      <inkml:brushProperty name="fitToCurve" value="1"/>
    </inkml:brush>
  </inkml:definitions>
  <inkml:trace contextRef="#ctx0" brushRef="#br0">46 66 296,'0'0'154,"0"0"-93,0 0-53,0 0 11,0 0 49,0 0 2,-47 101-22,47-72-19,0 2-8,0-1 6,0-3-1,17-2 2,5-3-7,-6-2-5,-2-6 2,8 0-4,3-6 3,3-2-4,2-4-2,9-2 0,-1 0 2,12 0 3,5-8-4,3-9-8,0 0-1,3-2-2,-9-1 1,4 9-1,-7-4 0,4 5-1,-15 1 1,9 1 0,-11 2-2,-8-3 3,8 7-3,-3-4 2,0 0-1,3 4 0,5-1 1,-5 0-1,0 3 1,6 0-1,-7 0 0,-7 0 1,5 3 0,-2 10 0,-1 4 1,-5 4-4,-11-2 3,8 6 4,-3-4-5,-8-2 1,-3-5-4,1-3 6,-4-5-4,-5-4 1,0 2 3,0-4-3,0 0 1,0 0 0,0 0 0,0 0 1,0 0 0,0 0 2,3 0 1,2-14-2,4-3-4,2 0 4,5 0-5,9 3 5,0-1-3,3 7 0,7-1 0,7 1 2,-4 6-4,7-4 4,2 3-1,-3 3-2,3 0 1,2 0-2,4 0 5,2 0-3,3 0 0,-6 9 1,6-1 0,-5-6 0,-6 7 0,3-1-2,-6-2 3,0-3 0,8 3 0,-2-6 7,2 0-4,4 0-3,-7 0 0,-2-15-2,3-6 2,-6 0-1,-2-4 0,-1 2-1,-5 4 2,-9 2 1,-2 0 6,-5 3 1,-9 0 9,2-3-4,-10-2 2,3-2-11,-6 2 0,0 5 2,0 3 1,0 2-9,0 6 2,0 3-2,0-3 0,0 1 4,0-2-10,-9 0-52,-10 0-98,-6 2-161,0-1-204</inkml:trace>
</inkml:ink>
</file>

<file path=ppt/ink/ink29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cm"/>
          <inkml:channel name="Y" type="integer" max="32767" units="cm"/>
          <inkml:channel name="F" type="integer" max="2047" units="deg"/>
        </inkml:traceFormat>
        <inkml:channelProperties>
          <inkml:channelProperty channel="X" name="resolution" value="1466.08496" units="1/cm"/>
          <inkml:channelProperty channel="Y" name="resolution" value="2345.52612" units="1/cm"/>
          <inkml:channelProperty channel="F" name="resolution" value="5.68611" units="1/deg"/>
        </inkml:channelProperties>
      </inkml:inkSource>
      <inkml:timestamp xml:id="ts0" timeString="2020-02-29T20:17:01.786"/>
    </inkml:context>
    <inkml:brush xml:id="br0">
      <inkml:brushProperty name="width" value="0.1" units="cm"/>
      <inkml:brushProperty name="height" value="0.1" units="cm"/>
      <inkml:brushProperty name="color" value="#177D36"/>
      <inkml:brushProperty name="fitToCurve" value="1"/>
    </inkml:brush>
  </inkml:definitions>
  <inkml:trace contextRef="#ctx0" brushRef="#br0">56 0 51,'0'0'322,"0"0"-180,0 0-124,0 0-4,0 0 50,0 0 28,-39 211-22,31-154-29,2 5-16,3-7-6,3 2 2,0-9-6,0-3-5,0-11-3,0-9-6,0-6 0,0-7 0,0-7-1,0-5 0,0 0 2,0 0-3,17-17 1,-3-8 1,11-2-2,5-5 2,-2 5-2,5 0 1,-6 2 0,6 8 0,-2 4-1,-1 5 2,0 4-1,1 4 1,5 0-2,-9 0 1,1 17 0,-3 8 0,-9 6 0,-5 3 2,-11 0-3,0 0 2,0 0 0,-8-6-1,-22-3 2,-9-5 0,0-3 0,4-6 0,-7-3-2,6-8 1,0 0-2,6 0 2,5 0 1,11-17-5,-8 1 0,11 1 0,6-2-7,2 4-1,3 1-30,0-2-28,3 1-54,27-2-66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cm"/>
          <inkml:channel name="Y" type="integer" max="32767" units="cm"/>
          <inkml:channel name="F" type="integer" max="2047" units="deg"/>
        </inkml:traceFormat>
        <inkml:channelProperties>
          <inkml:channelProperty channel="X" name="resolution" value="1466.08496" units="1/cm"/>
          <inkml:channelProperty channel="Y" name="resolution" value="2345.52612" units="1/cm"/>
          <inkml:channelProperty channel="F" name="resolution" value="5.68611" units="1/deg"/>
        </inkml:channelProperties>
      </inkml:inkSource>
      <inkml:timestamp xml:id="ts0" timeString="2020-02-29T20:16:14.599"/>
    </inkml:context>
    <inkml:brush xml:id="br0">
      <inkml:brushProperty name="width" value="0.1" units="cm"/>
      <inkml:brushProperty name="height" value="0.1" units="cm"/>
      <inkml:brushProperty name="color" value="#ED1C24"/>
      <inkml:brushProperty name="fitToCurve" value="1"/>
    </inkml:brush>
  </inkml:definitions>
  <inkml:trace contextRef="#ctx0" brushRef="#br0">187 0 28,'0'0'302,"0"0"-197,0 0-77,0 0-14,0 0 39,0 0 27,-166 109-22,155-75-14,3-3-14,8 3-8,0-3-11,0-2-6,0-4-2,22-3-2,8-8-1,6 3 3,-3-9-3,3-8 0,-3 0 1,3 0-1,0 0 0,6-17-17,-7-10-56,1-10-51,0-3-17,-11-7-58</inkml:trace>
</inkml:ink>
</file>

<file path=ppt/ink/ink30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cm"/>
          <inkml:channel name="Y" type="integer" max="32767" units="cm"/>
          <inkml:channel name="F" type="integer" max="2047" units="deg"/>
        </inkml:traceFormat>
        <inkml:channelProperties>
          <inkml:channelProperty channel="X" name="resolution" value="1466.08496" units="1/cm"/>
          <inkml:channelProperty channel="Y" name="resolution" value="2345.52612" units="1/cm"/>
          <inkml:channelProperty channel="F" name="resolution" value="5.68611" units="1/deg"/>
        </inkml:channelProperties>
      </inkml:inkSource>
      <inkml:timestamp xml:id="ts0" timeString="2020-02-29T20:17:02.284"/>
    </inkml:context>
    <inkml:brush xml:id="br0">
      <inkml:brushProperty name="width" value="0.1" units="cm"/>
      <inkml:brushProperty name="height" value="0.1" units="cm"/>
      <inkml:brushProperty name="color" value="#177D36"/>
      <inkml:brushProperty name="fitToCurve" value="1"/>
    </inkml:brush>
  </inkml:definitions>
  <inkml:trace contextRef="#ctx0" brushRef="#br0">31 177 347,'0'0'123,"0"0"-100,0 0-10,0 0 27,0 0 17,0 0-23,118 36-22,-82-36-8,-3-11-1,-2-9-2,-9 1 0,-11-4-1,-6-2 2,-5 0-1,0-1-1,-16 4 2,-17-1 2,-9 12-2,6 5 17,0 6 9,1 0-7,7 8-2,-2 15-4,10 8-1,9 1 6,11 4-9,0-3 4,0 7 9,6-1-7,24-5-6,9-5-2,-1-4-4,7-8-2,-10-9-3,1-8 0,-3 0 1,1 0-5,-15-20-18,6-8-40,-9-3-59,-2 0-8,-6 3-79</inkml:trace>
</inkml:ink>
</file>

<file path=ppt/ink/ink31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cm"/>
          <inkml:channel name="Y" type="integer" max="32767" units="cm"/>
          <inkml:channel name="F" type="integer" max="2047" units="deg"/>
        </inkml:traceFormat>
        <inkml:channelProperties>
          <inkml:channelProperty channel="X" name="resolution" value="1466.08496" units="1/cm"/>
          <inkml:channelProperty channel="Y" name="resolution" value="2345.52612" units="1/cm"/>
          <inkml:channelProperty channel="F" name="resolution" value="5.68611" units="1/deg"/>
        </inkml:channelProperties>
      </inkml:inkSource>
      <inkml:timestamp xml:id="ts0" timeString="2020-02-29T20:17:02.682"/>
    </inkml:context>
    <inkml:brush xml:id="br0">
      <inkml:brushProperty name="width" value="0.1" units="cm"/>
      <inkml:brushProperty name="height" value="0.1" units="cm"/>
      <inkml:brushProperty name="color" value="#177D36"/>
      <inkml:brushProperty name="fitToCurve" value="1"/>
    </inkml:brush>
  </inkml:definitions>
  <inkml:trace contextRef="#ctx0" brushRef="#br0">0 42 152,'0'0'148,"0"0"-106,0 0-25,0 0 8,0 0 16,0 0 9,69 165-23,-53-142-21,-2-4 4,0-4 2,-6-3 5,0-8-10,-8-4-6,0 0 1,0 0 17,0-4 19,0-19-25,0-6-6,-5 1 8,-12-5 8,9 2-4,5 3 1,3 2 7,0 0 8,0 10-13,0 5-7,9-1-3,15 3-5,1 7-5,-3 2 1,9 0-1,-9 0-2,8 0-6,-8 0-40,-5 11-117,-3-3-61</inkml:trace>
</inkml:ink>
</file>

<file path=ppt/ink/ink32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cm"/>
          <inkml:channel name="Y" type="integer" max="32767" units="cm"/>
          <inkml:channel name="F" type="integer" max="2047" units="deg"/>
        </inkml:traceFormat>
        <inkml:channelProperties>
          <inkml:channelProperty channel="X" name="resolution" value="1466.08496" units="1/cm"/>
          <inkml:channelProperty channel="Y" name="resolution" value="2345.52612" units="1/cm"/>
          <inkml:channelProperty channel="F" name="resolution" value="5.68611" units="1/deg"/>
        </inkml:channelProperties>
      </inkml:inkSource>
      <inkml:timestamp xml:id="ts0" timeString="2020-02-29T20:17:03.130"/>
    </inkml:context>
    <inkml:brush xml:id="br0">
      <inkml:brushProperty name="width" value="0.1" units="cm"/>
      <inkml:brushProperty name="height" value="0.1" units="cm"/>
      <inkml:brushProperty name="color" value="#177D36"/>
      <inkml:brushProperty name="fitToCurve" value="1"/>
    </inkml:brush>
  </inkml:definitions>
  <inkml:trace contextRef="#ctx0" brushRef="#br0">28 120 50,'0'0'312,"0"0"-231,0 0-71,0 0 5,0 0 40,0 0 17,119 12-32,-89-16-24,1-10-12,-12-3 2,-8 0 5,-11 1 12,0 1-6,0-2-5,0 7-4,-16-5 7,-6 13 3,-9-1 1,1 3-9,-3 0-6,5 0 2,-2 20 1,8 5 4,5 4 3,9 1 4,8 1 5,0 2-5,0-4-2,8-1 2,22-8-9,9-7-4,5-7-3,0-6-2,6 0-2,-6 0-18,-5-16-45,0-7-78,-12-2-23,-10 2-83</inkml:trace>
</inkml:ink>
</file>

<file path=ppt/ink/ink33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cm"/>
          <inkml:channel name="Y" type="integer" max="32767" units="cm"/>
          <inkml:channel name="F" type="integer" max="2047" units="deg"/>
        </inkml:traceFormat>
        <inkml:channelProperties>
          <inkml:channelProperty channel="X" name="resolution" value="1466.08496" units="1/cm"/>
          <inkml:channelProperty channel="Y" name="resolution" value="2345.52612" units="1/cm"/>
          <inkml:channelProperty channel="F" name="resolution" value="5.68611" units="1/deg"/>
        </inkml:channelProperties>
      </inkml:inkSource>
      <inkml:timestamp xml:id="ts0" timeString="2020-02-29T20:17:03.403"/>
    </inkml:context>
    <inkml:brush xml:id="br0">
      <inkml:brushProperty name="width" value="0.1" units="cm"/>
      <inkml:brushProperty name="height" value="0.1" units="cm"/>
      <inkml:brushProperty name="color" value="#177D36"/>
      <inkml:brushProperty name="fitToCurve" value="1"/>
    </inkml:brush>
  </inkml:definitions>
  <inkml:trace contextRef="#ctx0" brushRef="#br0">58 0 152,'0'0'198,"0"0"-100,0 0-27,0 0-29,0 0 14,0 0-1,-53 111-23,53-82-11,0-6-14,0-1-2,17-8 1,19-3-4,0-5-1,8-6 1,5 0-2,1 0 0,-14-15 2,5-10-6,-13-2-16,-3-5-39,-14-1-34,0 2-54,-5-5-34</inkml:trace>
</inkml:ink>
</file>

<file path=ppt/ink/ink34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cm"/>
          <inkml:channel name="Y" type="integer" max="32767" units="cm"/>
          <inkml:channel name="F" type="integer" max="2047" units="deg"/>
        </inkml:traceFormat>
        <inkml:channelProperties>
          <inkml:channelProperty channel="X" name="resolution" value="1466.08496" units="1/cm"/>
          <inkml:channelProperty channel="Y" name="resolution" value="2345.52612" units="1/cm"/>
          <inkml:channelProperty channel="F" name="resolution" value="5.68611" units="1/deg"/>
        </inkml:channelProperties>
      </inkml:inkSource>
      <inkml:timestamp xml:id="ts0" timeString="2020-02-29T20:17:03.840"/>
    </inkml:context>
    <inkml:brush xml:id="br0">
      <inkml:brushProperty name="width" value="0.1" units="cm"/>
      <inkml:brushProperty name="height" value="0.1" units="cm"/>
      <inkml:brushProperty name="color" value="#177D36"/>
      <inkml:brushProperty name="fitToCurve" value="1"/>
    </inkml:brush>
  </inkml:definitions>
  <inkml:trace contextRef="#ctx0" brushRef="#br0">81 37 90,'0'0'144,"0"0"-100,0 0-9,0 0 25,0 0 19,0 0-7,-44-37-41,36 46-15,0 16 32,-1 4 3,1 7-9,3 7-18,5 1-4,0 4-3,0-3-1,0-2 0,0-7-11,16-7 2,6-8-5,-8-4-1,8-11-1,3-6 1,-6 0-1,14 0 0,-2-14 0,2-8-2,0-1-1,0 7 1,-11 1 2,0 4 0,-5 8 0,-6 3 0,0 0 0,-3 3 0,-2 17 5,2 2 7,0 6 3,-5-3 12,3-2-8,-1 0-14,1-4-3,2-7-1,8-4 0,-7-8-4,7 0-23,4 0-35,-4 0-108,4-20-83</inkml:trace>
</inkml:ink>
</file>

<file path=ppt/ink/ink35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cm"/>
          <inkml:channel name="Y" type="integer" max="32767" units="cm"/>
          <inkml:channel name="F" type="integer" max="2047" units="deg"/>
        </inkml:traceFormat>
        <inkml:channelProperties>
          <inkml:channelProperty channel="X" name="resolution" value="1466.08496" units="1/cm"/>
          <inkml:channelProperty channel="Y" name="resolution" value="2345.52612" units="1/cm"/>
          <inkml:channelProperty channel="F" name="resolution" value="5.68611" units="1/deg"/>
        </inkml:channelProperties>
      </inkml:inkSource>
      <inkml:timestamp xml:id="ts0" timeString="2020-02-29T20:17:04.229"/>
    </inkml:context>
    <inkml:brush xml:id="br0">
      <inkml:brushProperty name="width" value="0.1" units="cm"/>
      <inkml:brushProperty name="height" value="0.1" units="cm"/>
      <inkml:brushProperty name="color" value="#177D36"/>
      <inkml:brushProperty name="fitToCurve" value="1"/>
    </inkml:brush>
  </inkml:definitions>
  <inkml:trace contextRef="#ctx0" brushRef="#br0">17 139 314,'0'0'112,"0"0"-71,0 0-2,0 0 15,0 0-13,0 0-25,152-28-12,-127 12 0,-8 1-2,-12-2 10,-5 1 11,0 1 1,0 2-5,-30 1 5,-1 4 6,-7 8-4,7 0-4,-2 0-5,14 0-3,-3 22-5,14 6 4,5 3 6,3 3-2,0-1 7,11 2-3,22-5-6,8-3-9,4-8-3,1-5-2,4-9-1,0-5 0,-11 0-3,-4 0-24,-4-22-39,-15-6-49,-5-4-55,-2-4-95</inkml:trace>
</inkml:ink>
</file>

<file path=ppt/ink/ink36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cm"/>
          <inkml:channel name="Y" type="integer" max="32767" units="cm"/>
          <inkml:channel name="F" type="integer" max="2047" units="deg"/>
        </inkml:traceFormat>
        <inkml:channelProperties>
          <inkml:channelProperty channel="X" name="resolution" value="1466.08496" units="1/cm"/>
          <inkml:channelProperty channel="Y" name="resolution" value="2345.52612" units="1/cm"/>
          <inkml:channelProperty channel="F" name="resolution" value="5.68611" units="1/deg"/>
        </inkml:channelProperties>
      </inkml:inkSource>
      <inkml:timestamp xml:id="ts0" timeString="2020-02-29T20:17:04.627"/>
    </inkml:context>
    <inkml:brush xml:id="br0">
      <inkml:brushProperty name="width" value="0.1" units="cm"/>
      <inkml:brushProperty name="height" value="0.1" units="cm"/>
      <inkml:brushProperty name="color" value="#177D36"/>
      <inkml:brushProperty name="fitToCurve" value="1"/>
    </inkml:brush>
  </inkml:definitions>
  <inkml:trace contextRef="#ctx0" brushRef="#br0">0 0 111,'0'0'229,"0"0"-134,0 0-10,0 0-12,0 0-13,0 0-10,39 138-12,-37-109-27,9-2-6,-11-6-5,9-8 3,-9-5-4,5-4 2,-2-4 1,2 0-2,4 0 1,-1-23-4,3-2-1,0-4-2,6 1 3,-4 6 3,4 2-1,-3 6 1,0 6 1,5 5 1,-3 3 0,1 0 6,0 11-1,-6 14 12,-3 6 3,-3 1-3,-5 1-8,3-8-7,-3-2-3,0-8 2,0-7-2,0-6-3,0-2-17,0 0-47,6-16-93,5-16-103</inkml:trace>
</inkml:ink>
</file>

<file path=ppt/ink/ink37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cm"/>
          <inkml:channel name="Y" type="integer" max="32767" units="cm"/>
          <inkml:channel name="F" type="integer" max="2047" units="deg"/>
        </inkml:traceFormat>
        <inkml:channelProperties>
          <inkml:channelProperty channel="X" name="resolution" value="1466.08496" units="1/cm"/>
          <inkml:channelProperty channel="Y" name="resolution" value="2345.52612" units="1/cm"/>
          <inkml:channelProperty channel="F" name="resolution" value="5.68611" units="1/deg"/>
        </inkml:channelProperties>
      </inkml:inkSource>
      <inkml:timestamp xml:id="ts0" timeString="2020-02-29T20:17:05.180"/>
    </inkml:context>
    <inkml:brush xml:id="br0">
      <inkml:brushProperty name="width" value="0.1" units="cm"/>
      <inkml:brushProperty name="height" value="0.1" units="cm"/>
      <inkml:brushProperty name="color" value="#177D36"/>
      <inkml:brushProperty name="fitToCurve" value="1"/>
    </inkml:brush>
  </inkml:definitions>
  <inkml:trace contextRef="#ctx0" brushRef="#br0">0 0 160,'0'0'266,"0"0"-153,0 0-93,0 0 7,0 0 20,0 0 10,0 189-34,0-133-17,0-2-4,0-3-1,0-9 1,0-9-1,0-4 1,0-12-2,0-9 0,0-5 0,0-3 0,0 0 3,0-17-2,17-14-4,-1-3 4,4-6-1,4 7 0,-1-1 1,10 3-2,0 8 2,8 4 0,3 5 1,3 5 0,-2 7 13,-4 2 6,-8 0 2,-8 2-14,-14 27-6,-11 2-1,0-1-2,0 7 3,-28-5 0,-13-2 2,-9-4 6,3-7-2,-2-4-2,2-5-4,11-7-1,3-3-2,5 0 1,6 0-1,11 0 0,5 0-14,6 0-12,0 0-44,0-9-43,14 1-12,17 0-63</inkml:trace>
</inkml:ink>
</file>

<file path=ppt/ink/ink38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cm"/>
          <inkml:channel name="Y" type="integer" max="32767" units="cm"/>
          <inkml:channel name="F" type="integer" max="2047" units="deg"/>
        </inkml:traceFormat>
        <inkml:channelProperties>
          <inkml:channelProperty channel="X" name="resolution" value="1466.08496" units="1/cm"/>
          <inkml:channelProperty channel="Y" name="resolution" value="2345.52612" units="1/cm"/>
          <inkml:channelProperty channel="F" name="resolution" value="5.68611" units="1/deg"/>
        </inkml:channelProperties>
      </inkml:inkSource>
      <inkml:timestamp xml:id="ts0" timeString="2020-02-29T20:17:05.604"/>
    </inkml:context>
    <inkml:brush xml:id="br0">
      <inkml:brushProperty name="width" value="0.1" units="cm"/>
      <inkml:brushProperty name="height" value="0.1" units="cm"/>
      <inkml:brushProperty name="color" value="#177D36"/>
      <inkml:brushProperty name="fitToCurve" value="1"/>
    </inkml:brush>
  </inkml:definitions>
  <inkml:trace contextRef="#ctx0" brushRef="#br0">98 0 317,'0'0'161,"0"0"-87,0 0-42,0 0-7,0 0 20,0 0-3,-86 96-8,75-60-13,11 1-2,0-3-6,0-6-3,0-6-7,3-7-2,22-7 0,-1-8 2,10 0-1,-10 0-1,4-8-1,-3-15-1,-11-5-2,-1 0-3,-13 0 2,0 3-2,0 2 3,0 6 5,0 5-3,0 7 1,0 5 5,-5 0-5,-3 0 4,5 17 3,3 2 0,0 7-5,0-4-1,0 1-2,8-4-23,17-7-49,-6-3-88,6-9-144</inkml:trace>
</inkml:ink>
</file>

<file path=ppt/ink/ink39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cm"/>
          <inkml:channel name="Y" type="integer" max="32767" units="cm"/>
          <inkml:channel name="F" type="integer" max="2047" units="deg"/>
        </inkml:traceFormat>
        <inkml:channelProperties>
          <inkml:channelProperty channel="X" name="resolution" value="1466.08496" units="1/cm"/>
          <inkml:channelProperty channel="Y" name="resolution" value="2345.52612" units="1/cm"/>
          <inkml:channelProperty channel="F" name="resolution" value="5.68611" units="1/deg"/>
        </inkml:channelProperties>
      </inkml:inkSource>
      <inkml:timestamp xml:id="ts0" timeString="2020-02-29T20:17:05.973"/>
    </inkml:context>
    <inkml:brush xml:id="br0">
      <inkml:brushProperty name="width" value="0.1" units="cm"/>
      <inkml:brushProperty name="height" value="0.1" units="cm"/>
      <inkml:brushProperty name="color" value="#177D36"/>
      <inkml:brushProperty name="fitToCurve" value="1"/>
    </inkml:brush>
  </inkml:definitions>
  <inkml:trace contextRef="#ctx0" brushRef="#br0">0 8 301,'0'0'164,"0"0"-128,0 0-33,0 0 0,0 0 17,0 0 12,66 160-18,-52-140-11,2-6-2,-7 0 1,-7-11 0,-2-3 0,0 0-1,0 0 14,0-5 11,0-18-20,-11-2 0,-2-6 5,2 0 3,5-1 4,3 11 11,3 0 14,0 7 2,0 6-6,0-1-13,0 9-18,20 0-6,2 0-1,0 0 0,0 0-17,3 0-38,-12 0-129,10 0-179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cm"/>
          <inkml:channel name="Y" type="integer" max="32767" units="cm"/>
          <inkml:channel name="F" type="integer" max="2047" units="deg"/>
        </inkml:traceFormat>
        <inkml:channelProperties>
          <inkml:channelProperty channel="X" name="resolution" value="1466.08496" units="1/cm"/>
          <inkml:channelProperty channel="Y" name="resolution" value="2345.52612" units="1/cm"/>
          <inkml:channelProperty channel="F" name="resolution" value="5.68611" units="1/deg"/>
        </inkml:channelProperties>
      </inkml:inkSource>
      <inkml:timestamp xml:id="ts0" timeString="2020-02-29T20:16:15.127"/>
    </inkml:context>
    <inkml:brush xml:id="br0">
      <inkml:brushProperty name="width" value="0.1" units="cm"/>
      <inkml:brushProperty name="height" value="0.1" units="cm"/>
      <inkml:brushProperty name="color" value="#ED1C24"/>
      <inkml:brushProperty name="fitToCurve" value="1"/>
    </inkml:brush>
  </inkml:definitions>
  <inkml:trace contextRef="#ctx0" brushRef="#br0">75 0 138,'0'0'106,"0"0"-38,0 0 1,0 0-13,0 0 21,0 0-4,0 0-23,-72 253-22,72-194-5,0-2-4,0-3-7,0-10-5,0-4-2,0-9-3,3-6 0,5-6-2,-2-4 2,-4-9-2,7-4 0,-1-2 1,3 0-1,6 0 0,7-11 3,1-14-3,0 0 1,3 0-2,-12 4 2,1 7-1,-6 5 0,0 7 0,-6 2 1,4 0-1,-7 0 3,-2 19 26,6 8 10,-6 6-9,0 1-9,0 2-4,0 1-5,0-9-7,0 0-3,3-11 0,5-2-3,0-11 4,1-4-5,7 0-10,-5 0-47,6-14-26,8-14-7,-6-3-44,6 0-69,0 1-62</inkml:trace>
</inkml:ink>
</file>

<file path=ppt/ink/ink40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cm"/>
          <inkml:channel name="Y" type="integer" max="32767" units="cm"/>
          <inkml:channel name="F" type="integer" max="2047" units="deg"/>
        </inkml:traceFormat>
        <inkml:channelProperties>
          <inkml:channelProperty channel="X" name="resolution" value="1466.08496" units="1/cm"/>
          <inkml:channelProperty channel="Y" name="resolution" value="2345.52612" units="1/cm"/>
          <inkml:channelProperty channel="F" name="resolution" value="5.68611" units="1/deg"/>
        </inkml:channelProperties>
      </inkml:inkSource>
      <inkml:timestamp xml:id="ts0" timeString="2020-02-29T20:17:06.732"/>
    </inkml:context>
    <inkml:brush xml:id="br0">
      <inkml:brushProperty name="width" value="0.1" units="cm"/>
      <inkml:brushProperty name="height" value="0.1" units="cm"/>
      <inkml:brushProperty name="color" value="#177D36"/>
      <inkml:brushProperty name="fitToCurve" value="1"/>
    </inkml:brush>
  </inkml:definitions>
  <inkml:trace contextRef="#ctx0" brushRef="#br0">42 34 239,'0'0'284,"0"0"-197,0 0-71,0 0 4,0 0 35,0 0 10,-36 245-36,36-211-24,0-11 0,0-6-5,0-9 2,0-2-1,0-6-1,-6 0 1,6 0-2,0 0 1,0-6 2,0-16-1,0-4-3,0-8 3,0 3-1,9-3 0,15-2 0,1 3 0,3 2 1,-1 5-1,-2 4 0,0 2 1,-6 6-1,-2 2 1,0 7 2,-9-1 6,0 4 0,-5 2-3,-3 0-4,0 0-1,0 0 0,0 0-1,-28 0 7,-5 0 0,0 0 2,3 0-8,5 0 3,0 0-3,14 0-2,11 0 1,0 0-4,0 0-23,0 0-53,0 2-61,0 7-52</inkml:trace>
</inkml:ink>
</file>

<file path=ppt/ink/ink41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cm"/>
          <inkml:channel name="Y" type="integer" max="32767" units="cm"/>
          <inkml:channel name="F" type="integer" max="2047" units="deg"/>
        </inkml:traceFormat>
        <inkml:channelProperties>
          <inkml:channelProperty channel="X" name="resolution" value="1466.08496" units="1/cm"/>
          <inkml:channelProperty channel="Y" name="resolution" value="2345.52612" units="1/cm"/>
          <inkml:channelProperty channel="F" name="resolution" value="5.68611" units="1/deg"/>
        </inkml:channelProperties>
      </inkml:inkSource>
      <inkml:timestamp xml:id="ts0" timeString="2020-02-29T20:17:07.257"/>
    </inkml:context>
    <inkml:brush xml:id="br0">
      <inkml:brushProperty name="width" value="0.1" units="cm"/>
      <inkml:brushProperty name="height" value="0.1" units="cm"/>
      <inkml:brushProperty name="color" value="#177D36"/>
      <inkml:brushProperty name="fitToCurve" value="1"/>
    </inkml:brush>
  </inkml:definitions>
  <inkml:trace contextRef="#ctx0" brushRef="#br0">5 111 197,'0'0'233,"0"0"-136,0 0-79,0 0 12,0 0 54,0 0 10,-8-99-40,22 91-29,8 4-8,-6 4-5,-5 0 2,-2 0-10,-7 4-2,-2 9 1,0 7-2,0-3 4,-11 0 4,-8-6-1,-3-5 1,8 0 1,6-4-4,8-2-6,0 0-1,0 0-16,0-11-63,14-14-139,16-6-355</inkml:trace>
</inkml:ink>
</file>

<file path=ppt/ink/ink42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cm"/>
          <inkml:channel name="Y" type="integer" max="32767" units="cm"/>
          <inkml:channel name="F" type="integer" max="2047" units="deg"/>
        </inkml:traceFormat>
        <inkml:channelProperties>
          <inkml:channelProperty channel="X" name="resolution" value="1466.08496" units="1/cm"/>
          <inkml:channelProperty channel="Y" name="resolution" value="2345.52612" units="1/cm"/>
          <inkml:channelProperty channel="F" name="resolution" value="5.68611" units="1/deg"/>
        </inkml:channelProperties>
      </inkml:inkSource>
      <inkml:timestamp xml:id="ts0" timeString="2020-02-29T20:16:09.723"/>
    </inkml:context>
    <inkml:brush xml:id="br0">
      <inkml:brushProperty name="width" value="0.1" units="cm"/>
      <inkml:brushProperty name="height" value="0.1" units="cm"/>
      <inkml:brushProperty name="color" value="#ED1C24"/>
      <inkml:brushProperty name="fitToCurve" value="1"/>
    </inkml:brush>
  </inkml:definitions>
  <inkml:trace contextRef="#ctx0" brushRef="#br0">77 317 176,'0'0'117,"0"0"-38,0 0-36,0 0-30,0 0 7,0 0 39,-52 46-1,52-29-18,-6 0-14,4 5 1,2 1 8,-6 2-1,3 1-3,3-1-7,-2 0-1,-4 0-2,6-2-2,0-4-1,0 2-6,0-2-4,0-2 1,25-1-3,-9-1 1,9-1 3,3-1-1,0 2 0,5-7 1,-6 7-1,6-5-3,3 2-2,-3-7-1,3 1 3,0-3-1,-3-3 0,3 0-1,6 0-1,2 0 1,0 0-1,0 0 1,6-9-1,-6 1-1,0-1-1,-2 1 0,-4 0 0,-2 3 1,3-1 1,-3-3 4,0 3-2,-1 0-1,7-2 1,-1 6-2,-2-7 0,-3 7-1,-3-4 0,0 0-1,0 3 1,-5-3-1,5 4 0,3-4-1,0 4 2,0-4-1,-1 3 0,4-3-1,-3 4 1,0-7-2,-9 3 2,7 4 1,-10-2-4,1 2 3,-3 2 0,0 0 0,1 0 0,-1 0-5,-3 0 6,6 0-1,-6 0-1,3 0 1,-2 0-1,-4 2 0,3 13 0,-2 2 0,2-1 1,-2 1-1,-1 0 1,1-3 0,-6 3-2,-3-8 2,-2-1-1,2 0-1,-5-2 2,-3-3-1,5 0 0,-2 0 0,-3-3 0,0 0 1,0 0 0,0 0-3,0 0 3,0 0 0,0 0-1,0 0 1,0 0-1,0 0 2,3 0-2,2-6 12,-2-11-6,3-8-5,5 0 0,3-3 0,-3-1 0,5 2-2,3 1 1,4 4 0,-4 1 4,9 2-7,-4 2 6,9 3-3,-5-3 0,5 3 1,3 0-1,0 0 0,5 6 0,-5-1 0,6 1 0,-6 2 1,2 3 0,1 0 0,0 0-3,-6 1 7,8 2-1,-5 0-1,0 0 0,5 0-1,-5 0-1,6 0 1,2 0-1,-6 0 0,1 0 0,5 0-2,-8 2 4,5 1 4,4 3-2,-9-4 1,8 2-2,0-2 0,-3 2 1,3-2-3,-2 1 2,-6-3-3,0 0 0,0 6-2,-1-6 2,-1 2 0,-1-2 0,3 4-2,-3-2 3,3 0 0,-1-2 0,7 0 0,2 4-2,-8-2 0,5-2 4,-5 3-3,6 3 5,-6-4-3,-1 2 1,-1-4 0,-4 2-3,0-2 1,1 0 1,-1 0-2,-2 0-1,-4 0 4,4 3-4,-3-3 2,-6 3-2,6 0 1,-8-3-2,-1 0 0,-5 0 3,9 0-1,2 0 0,3 0 1,2 0-1,1 0 2,-3 0 2,2 0-4,-2 0 1,0 0-1,-6 0-1,-2-3 2,-1-3-2,-7 0 1,7-2 2,-5-1-6,6 1 5,2 0-2,-5-3 0,-3-1 1,5 1-2,-7 0 2,-1-1 3,0-1-8,3-1 8,-2-1-3,-1 4-2,0-5 0,1 1 3,-1-2-4,-5 3 5,5-3-4,0 0 2,0 3-1,1 3 0,-7-3 0,7 3-1,-1-1 2,-2 1 0,2-3-2,-5 1 1,-3-5 0,5 4 0,-5-2 1,0 1-1,0 1 0,0 3 1,0 3-2,0 2 2,0 0-1,0 3 0,0 1 1,0 2-1,0-4 2,0 4 0,0 0 1,0 0 0,0 0 0,0 0-3,0 0 2,0 0-1,0 0 0,0 0-1,0 0 0,0 0 1,0 0-2,0 0 2,0 0 0,0 0-1,0 0 0,0 0-1,0 0 1,0 0 1,0 0-2,0 0 1,0 0 0,0 0-5,0 0-39,0-2-76,0-4-157,0-3-245</inkml:trace>
</inkml:ink>
</file>

<file path=ppt/ink/ink43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cm"/>
          <inkml:channel name="Y" type="integer" max="32767" units="cm"/>
          <inkml:channel name="F" type="integer" max="2047" units="deg"/>
        </inkml:traceFormat>
        <inkml:channelProperties>
          <inkml:channelProperty channel="X" name="resolution" value="1466.08496" units="1/cm"/>
          <inkml:channelProperty channel="Y" name="resolution" value="2345.52612" units="1/cm"/>
          <inkml:channelProperty channel="F" name="resolution" value="5.68611" units="1/deg"/>
        </inkml:channelProperties>
      </inkml:inkSource>
      <inkml:timestamp xml:id="ts0" timeString="2020-02-29T20:16:14.195"/>
    </inkml:context>
    <inkml:brush xml:id="br0">
      <inkml:brushProperty name="width" value="0.1" units="cm"/>
      <inkml:brushProperty name="height" value="0.1" units="cm"/>
      <inkml:brushProperty name="color" value="#ED1C24"/>
      <inkml:brushProperty name="fitToCurve" value="1"/>
    </inkml:brush>
  </inkml:definitions>
  <inkml:trace contextRef="#ctx0" brushRef="#br0">513 96 99,'0'0'219,"0"0"-148,0 0-53,0 0-1,0 0 23,-215-95 30,179 95-29,9 0-26,-7 0-8,15 3 8,3 16 16,7 1-14,1-1-6,0 7-2,5-1 1,3 1 5,0 2 0,0-3-3,0 0-6,0 1-3,22-1 0,8 1-3,1-4 1,2 3-1,0-2 2,-8-3-1,-6-1-1,-2-2-1,-6-2 2,-6-1-1,-2-3 0,-3 0 7,0-3 12,0 9 5,-19-3-2,-17 1-4,3-5-4,-9-1 2,4-1-6,-1 1-4,0-6 1,6-3-5,6 0 3,5 0 0,2 0-3,9 0-1,3-6 2,8-11-8,0-5-13,0-6-46,0 3-47,3 2-29,21 3-85</inkml:trace>
</inkml:ink>
</file>

<file path=ppt/ink/ink44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cm"/>
          <inkml:channel name="Y" type="integer" max="32767" units="cm"/>
          <inkml:channel name="F" type="integer" max="2047" units="deg"/>
        </inkml:traceFormat>
        <inkml:channelProperties>
          <inkml:channelProperty channel="X" name="resolution" value="1466.08496" units="1/cm"/>
          <inkml:channelProperty channel="Y" name="resolution" value="2345.52612" units="1/cm"/>
          <inkml:channelProperty channel="F" name="resolution" value="5.68611" units="1/deg"/>
        </inkml:channelProperties>
      </inkml:inkSource>
      <inkml:timestamp xml:id="ts0" timeString="2020-02-29T20:16:14.599"/>
    </inkml:context>
    <inkml:brush xml:id="br0">
      <inkml:brushProperty name="width" value="0.1" units="cm"/>
      <inkml:brushProperty name="height" value="0.1" units="cm"/>
      <inkml:brushProperty name="color" value="#ED1C24"/>
      <inkml:brushProperty name="fitToCurve" value="1"/>
    </inkml:brush>
  </inkml:definitions>
  <inkml:trace contextRef="#ctx0" brushRef="#br0">187 0 28,'0'0'302,"0"0"-197,0 0-77,0 0-14,0 0 39,0 0 27,-166 109-22,155-75-14,3-3-14,8 3-8,0-3-11,0-2-6,0-4-2,22-3-2,8-8-1,6 3 3,-3-9-3,3-8 0,-3 0 1,3 0-1,0 0 0,6-17-17,-7-10-56,1-10-51,0-3-17,-11-7-58</inkml:trace>
</inkml:ink>
</file>

<file path=ppt/ink/ink45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cm"/>
          <inkml:channel name="Y" type="integer" max="32767" units="cm"/>
          <inkml:channel name="F" type="integer" max="2047" units="deg"/>
        </inkml:traceFormat>
        <inkml:channelProperties>
          <inkml:channelProperty channel="X" name="resolution" value="1466.08496" units="1/cm"/>
          <inkml:channelProperty channel="Y" name="resolution" value="2345.52612" units="1/cm"/>
          <inkml:channelProperty channel="F" name="resolution" value="5.68611" units="1/deg"/>
        </inkml:channelProperties>
      </inkml:inkSource>
      <inkml:timestamp xml:id="ts0" timeString="2020-02-29T20:16:15.127"/>
    </inkml:context>
    <inkml:brush xml:id="br0">
      <inkml:brushProperty name="width" value="0.1" units="cm"/>
      <inkml:brushProperty name="height" value="0.1" units="cm"/>
      <inkml:brushProperty name="color" value="#ED1C24"/>
      <inkml:brushProperty name="fitToCurve" value="1"/>
    </inkml:brush>
  </inkml:definitions>
  <inkml:trace contextRef="#ctx0" brushRef="#br0">75 0 138,'0'0'106,"0"0"-38,0 0 1,0 0-13,0 0 21,0 0-4,0 0-23,-72 253-22,72-194-5,0-2-4,0-3-7,0-10-5,0-4-2,0-9-3,3-6 0,5-6-2,-2-4 2,-4-9-2,7-4 0,-1-2 1,3 0-1,6 0 0,7-11 3,1-14-3,0 0 1,3 0-2,-12 4 2,1 7-1,-6 5 0,0 7 0,-6 2 1,4 0-1,-7 0 3,-2 19 26,6 8 10,-6 6-9,0 1-9,0 2-4,0 1-5,0-9-7,0 0-3,3-11 0,5-2-3,0-11 4,1-4-5,7 0-10,-5 0-47,6-14-26,8-14-7,-6-3-44,6 0-69,0 1-62</inkml:trace>
</inkml:ink>
</file>

<file path=ppt/ink/ink46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cm"/>
          <inkml:channel name="Y" type="integer" max="32767" units="cm"/>
          <inkml:channel name="F" type="integer" max="2047" units="deg"/>
        </inkml:traceFormat>
        <inkml:channelProperties>
          <inkml:channelProperty channel="X" name="resolution" value="1466.08496" units="1/cm"/>
          <inkml:channelProperty channel="Y" name="resolution" value="2345.52612" units="1/cm"/>
          <inkml:channelProperty channel="F" name="resolution" value="5.68611" units="1/deg"/>
        </inkml:channelProperties>
      </inkml:inkSource>
      <inkml:timestamp xml:id="ts0" timeString="2020-02-29T20:16:15.657"/>
    </inkml:context>
    <inkml:brush xml:id="br0">
      <inkml:brushProperty name="width" value="0.1" units="cm"/>
      <inkml:brushProperty name="height" value="0.1" units="cm"/>
      <inkml:brushProperty name="color" value="#ED1C24"/>
      <inkml:brushProperty name="fitToCurve" value="1"/>
    </inkml:brush>
  </inkml:definitions>
  <inkml:trace contextRef="#ctx0" brushRef="#br0">-1 20 139,'0'0'133,"0"0"-87,0 0-4,0 0 11,0 0 24,0 0-3,0 123-35,0-86-21,8-5 1,1-5-3,-1-2-6,3-10-7,-3-7-1,1-8-1,7 0 0,-5 0 4,6-11 1,-1-11-3,4-6-2,-4 5-1,-8 0 1,1 7 0,-1 5-1,-8 7 0,3 4 3,2 0 1,4 0 1,-7 17 12,12 6 9,0 4-14,2-4-8,9 0-2,8-9 0,-5-5-1,8-7 0,-3-2 2,0 0-2,-13-6 0,-4-19 0,-8-3 0,-5-5 1,-3-4-1,0-3 4,0 6 5,-3 3-2,-13 10 0,-4 4-4,7 5 1,4 12 5,7-3-4,-7 3-5,9 0 3,-5 0-6,5 0-23,0 0-70,0 3-75,0-3-103</inkml:trace>
</inkml:ink>
</file>

<file path=ppt/ink/ink47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cm"/>
          <inkml:channel name="Y" type="integer" max="32767" units="cm"/>
          <inkml:channel name="F" type="integer" max="2047" units="deg"/>
        </inkml:traceFormat>
        <inkml:channelProperties>
          <inkml:channelProperty channel="X" name="resolution" value="1466.08496" units="1/cm"/>
          <inkml:channelProperty channel="Y" name="resolution" value="2345.52612" units="1/cm"/>
          <inkml:channelProperty channel="F" name="resolution" value="5.68611" units="1/deg"/>
        </inkml:channelProperties>
      </inkml:inkSource>
      <inkml:timestamp xml:id="ts0" timeString="2020-02-29T20:16:15.922"/>
    </inkml:context>
    <inkml:brush xml:id="br0">
      <inkml:brushProperty name="width" value="0.1" units="cm"/>
      <inkml:brushProperty name="height" value="0.1" units="cm"/>
      <inkml:brushProperty name="color" value="#ED1C24"/>
      <inkml:brushProperty name="fitToCurve" value="1"/>
    </inkml:brush>
  </inkml:definitions>
  <inkml:trace contextRef="#ctx0" brushRef="#br0">-1 0 1,'0'0'351,"0"0"-211,0 0-89,0 0-22,0 0 30,0 0 6,0 205-12,0-165-28,0-3-18,0-7-3,0-7-1,0-3-3,0-11 3,0-9-6,0 0-34,0 0-69,0-21-67,0-10-103</inkml:trace>
</inkml:ink>
</file>

<file path=ppt/ink/ink48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cm"/>
          <inkml:channel name="Y" type="integer" max="32767" units="cm"/>
          <inkml:channel name="F" type="integer" max="2047" units="deg"/>
        </inkml:traceFormat>
        <inkml:channelProperties>
          <inkml:channelProperty channel="X" name="resolution" value="1466.08496" units="1/cm"/>
          <inkml:channelProperty channel="Y" name="resolution" value="2345.52612" units="1/cm"/>
          <inkml:channelProperty channel="F" name="resolution" value="5.68611" units="1/deg"/>
        </inkml:channelProperties>
      </inkml:inkSource>
      <inkml:timestamp xml:id="ts0" timeString="2020-02-29T20:16:16.120"/>
    </inkml:context>
    <inkml:brush xml:id="br0">
      <inkml:brushProperty name="width" value="0.1" units="cm"/>
      <inkml:brushProperty name="height" value="0.1" units="cm"/>
      <inkml:brushProperty name="color" value="#ED1C24"/>
      <inkml:brushProperty name="fitToCurve" value="1"/>
    </inkml:brush>
  </inkml:definitions>
  <inkml:trace contextRef="#ctx0" brushRef="#br0">-1 4 247,'0'0'273,"0"0"-148,0 0-102,0 0-16,0 0 10,0 0-3,0-11-11,0 11-30,0 5-69,0 9-77</inkml:trace>
</inkml:ink>
</file>

<file path=ppt/ink/ink49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cm"/>
          <inkml:channel name="Y" type="integer" max="32767" units="cm"/>
          <inkml:channel name="F" type="integer" max="2047" units="deg"/>
        </inkml:traceFormat>
        <inkml:channelProperties>
          <inkml:channelProperty channel="X" name="resolution" value="1466.08496" units="1/cm"/>
          <inkml:channelProperty channel="Y" name="resolution" value="2345.52612" units="1/cm"/>
          <inkml:channelProperty channel="F" name="resolution" value="5.68611" units="1/deg"/>
        </inkml:channelProperties>
      </inkml:inkSource>
      <inkml:timestamp xml:id="ts0" timeString="2020-02-29T20:16:16.522"/>
    </inkml:context>
    <inkml:brush xml:id="br0">
      <inkml:brushProperty name="width" value="0.1" units="cm"/>
      <inkml:brushProperty name="height" value="0.1" units="cm"/>
      <inkml:brushProperty name="color" value="#ED1C24"/>
      <inkml:brushProperty name="fitToCurve" value="1"/>
    </inkml:brush>
  </inkml:definitions>
  <inkml:trace contextRef="#ctx0" brushRef="#br0">0 169 334,'0'0'88,"0"0"-66,0 0 1,0 0 24,0 0-1,0 0-20,0 0-13,193-11-5,-185-12 4,-2 2 8,-6-6-2,0 0-9,0 4-2,-22 6 1,2 3 7,-4 11 1,-4 3-7,3 0 0,0 0-2,6 15 2,2 10 6,6 0-3,11 9-5,0-1 0,0 1-2,0 3 1,22-3-3,9-3-1,5-6 0,5-2-3,-5-6 0,3-7-2,2-6-30,0-4-50,4 0-39,-10 0-108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cm"/>
          <inkml:channel name="Y" type="integer" max="32767" units="cm"/>
          <inkml:channel name="F" type="integer" max="2047" units="deg"/>
        </inkml:traceFormat>
        <inkml:channelProperties>
          <inkml:channelProperty channel="X" name="resolution" value="1466.08496" units="1/cm"/>
          <inkml:channelProperty channel="Y" name="resolution" value="2345.52612" units="1/cm"/>
          <inkml:channelProperty channel="F" name="resolution" value="5.68611" units="1/deg"/>
        </inkml:channelProperties>
      </inkml:inkSource>
      <inkml:timestamp xml:id="ts0" timeString="2020-02-29T20:16:15.657"/>
    </inkml:context>
    <inkml:brush xml:id="br0">
      <inkml:brushProperty name="width" value="0.1" units="cm"/>
      <inkml:brushProperty name="height" value="0.1" units="cm"/>
      <inkml:brushProperty name="color" value="#ED1C24"/>
      <inkml:brushProperty name="fitToCurve" value="1"/>
    </inkml:brush>
  </inkml:definitions>
  <inkml:trace contextRef="#ctx0" brushRef="#br0">-1 20 139,'0'0'133,"0"0"-87,0 0-4,0 0 11,0 0 24,0 0-3,0 123-35,0-86-21,8-5 1,1-5-3,-1-2-6,3-10-7,-3-7-1,1-8-1,7 0 0,-5 0 4,6-11 1,-1-11-3,4-6-2,-4 5-1,-8 0 1,1 7 0,-1 5-1,-8 7 0,3 4 3,2 0 1,4 0 1,-7 17 12,12 6 9,0 4-14,2-4-8,9 0-2,8-9 0,-5-5-1,8-7 0,-3-2 2,0 0-2,-13-6 0,-4-19 0,-8-3 0,-5-5 1,-3-4-1,0-3 4,0 6 5,-3 3-2,-13 10 0,-4 4-4,7 5 1,4 12 5,7-3-4,-7 3-5,9 0 3,-5 0-6,5 0-23,0 0-70,0 3-75,0-3-103</inkml:trace>
</inkml:ink>
</file>

<file path=ppt/ink/ink50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cm"/>
          <inkml:channel name="Y" type="integer" max="32767" units="cm"/>
          <inkml:channel name="F" type="integer" max="2047" units="deg"/>
        </inkml:traceFormat>
        <inkml:channelProperties>
          <inkml:channelProperty channel="X" name="resolution" value="1466.08496" units="1/cm"/>
          <inkml:channelProperty channel="Y" name="resolution" value="2345.52612" units="1/cm"/>
          <inkml:channelProperty channel="F" name="resolution" value="5.68611" units="1/deg"/>
        </inkml:channelProperties>
      </inkml:inkSource>
      <inkml:timestamp xml:id="ts0" timeString="2020-02-29T20:16:16.896"/>
    </inkml:context>
    <inkml:brush xml:id="br0">
      <inkml:brushProperty name="width" value="0.1" units="cm"/>
      <inkml:brushProperty name="height" value="0.1" units="cm"/>
      <inkml:brushProperty name="color" value="#ED1C24"/>
      <inkml:brushProperty name="fitToCurve" value="1"/>
    </inkml:brush>
  </inkml:definitions>
  <inkml:trace contextRef="#ctx0" brushRef="#br0">19 42 291,'0'0'184,"0"0"-126,0 0-49,0 0-2,0 0 27,0 0-5,-20 184-22,20-157-2,17-4-3,-9-9-2,-8-9 2,0-5-3,0 0 3,0 0 8,0-13 9,0-16-11,0-4-7,0-7 0,0 6 1,0-5 3,0 11 13,0 5 7,0 1 6,0 13 0,0 1-14,8 3-14,4 1 0,4 4-5,9 0-1,-6 0-35,9 0-53,2-2-22,6-2-95</inkml:trace>
</inkml:ink>
</file>

<file path=ppt/ink/ink51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cm"/>
          <inkml:channel name="Y" type="integer" max="32767" units="cm"/>
          <inkml:channel name="F" type="integer" max="2047" units="deg"/>
        </inkml:traceFormat>
        <inkml:channelProperties>
          <inkml:channelProperty channel="X" name="resolution" value="1466.08496" units="1/cm"/>
          <inkml:channelProperty channel="Y" name="resolution" value="2345.52612" units="1/cm"/>
          <inkml:channelProperty channel="F" name="resolution" value="5.68611" units="1/deg"/>
        </inkml:channelProperties>
      </inkml:inkSource>
      <inkml:timestamp xml:id="ts0" timeString="2020-02-29T20:16:17.106"/>
    </inkml:context>
    <inkml:brush xml:id="br0">
      <inkml:brushProperty name="width" value="0.1" units="cm"/>
      <inkml:brushProperty name="height" value="0.1" units="cm"/>
      <inkml:brushProperty name="color" value="#ED1C24"/>
      <inkml:brushProperty name="fitToCurve" value="1"/>
    </inkml:brush>
  </inkml:definitions>
  <inkml:trace contextRef="#ctx0" brushRef="#br0">38 0 204,'0'0'201,"0"0"-70,0 0-79,0 0-7,0 0 2,0 0-3,-34 244-21,34-206-14,0-8-6,0-4-2,6-9 0,0-9 1,2-8-2,6 0-3,-6-12-33,0-21-97,3-9-121</inkml:trace>
</inkml:ink>
</file>

<file path=ppt/ink/ink52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cm"/>
          <inkml:channel name="Y" type="integer" max="32767" units="cm"/>
          <inkml:channel name="F" type="integer" max="2047" units="deg"/>
        </inkml:traceFormat>
        <inkml:channelProperties>
          <inkml:channelProperty channel="X" name="resolution" value="1466.08496" units="1/cm"/>
          <inkml:channelProperty channel="Y" name="resolution" value="2345.52612" units="1/cm"/>
          <inkml:channelProperty channel="F" name="resolution" value="5.68611" units="1/deg"/>
        </inkml:channelProperties>
      </inkml:inkSource>
      <inkml:timestamp xml:id="ts0" timeString="2020-02-29T20:16:17.826"/>
    </inkml:context>
    <inkml:brush xml:id="br0">
      <inkml:brushProperty name="width" value="0.1" units="cm"/>
      <inkml:brushProperty name="height" value="0.1" units="cm"/>
      <inkml:brushProperty name="color" value="#ED1C24"/>
      <inkml:brushProperty name="fitToCurve" value="1"/>
    </inkml:brush>
  </inkml:definitions>
  <inkml:trace contextRef="#ctx0" brushRef="#br0">243 0 267,'0'0'97,"0"0"-42,0 0 14,0 0-7,0 0-26,0 0-20,-193 88-7,185-46-2,8 2-1,0-7-3,16-9-2,20-8 0,0-11 0,0-9 1,-3 0-2,-8-15 6,-9-16-2,-7-3-4,-7-2 3,-2-1-4,0 6 3,0 3 7,0 8 10,0 7 10,-8 13 3,-3 0-8,3 0-12,-1 17-8,9 16 5,-8 9 12,8 9-1,0 9-11,0 7-5,8 0-2,12 10 1,-4-4-3,1-3 5,-9-3-3,-5-5 2,-3-11 2,0-3 4,0-15-1,-11-8 4,-22-13 12,-3-9 3,-6-3-4,4-6-10,-1-24-11,9-7 2,5-3 0,8 0-1,15 2 8,2 1 0,0 1-9,2 1-2,40 1-4,5 4-39,11 2-81,2-4-86,1 5-58</inkml:trace>
</inkml:ink>
</file>

<file path=ppt/ink/ink53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cm"/>
          <inkml:channel name="Y" type="integer" max="32767" units="cm"/>
          <inkml:channel name="F" type="integer" max="2047" units="deg"/>
        </inkml:traceFormat>
        <inkml:channelProperties>
          <inkml:channelProperty channel="X" name="resolution" value="1466.08496" units="1/cm"/>
          <inkml:channelProperty channel="Y" name="resolution" value="2345.52612" units="1/cm"/>
          <inkml:channelProperty channel="F" name="resolution" value="5.68611" units="1/deg"/>
        </inkml:channelProperties>
      </inkml:inkSource>
      <inkml:timestamp xml:id="ts0" timeString="2020-02-29T20:16:21.013"/>
    </inkml:context>
    <inkml:brush xml:id="br0">
      <inkml:brushProperty name="width" value="0.1" units="cm"/>
      <inkml:brushProperty name="height" value="0.1" units="cm"/>
      <inkml:brushProperty name="color" value="#ED1C24"/>
      <inkml:brushProperty name="fitToCurve" value="1"/>
    </inkml:brush>
  </inkml:definitions>
  <inkml:trace contextRef="#ctx0" brushRef="#br0">141 4 213,'0'0'112,"0"0"93,0 0-166,0 0-30,0 0 18,-14-8 39,3 11-3,-5 14-24,-3 8-14,2 3 6,-2-3 15,5 4 2,3-1-13,2 0-18,1-5-7,5 2 1,3-5 0,0-4-5,0-1-1,0-4-4,0-8-1,0-3 1,23 0-2,7 0-21,14-17-55,0-9-71,-8-4-42,6 1-106</inkml:trace>
</inkml:ink>
</file>

<file path=ppt/ink/ink54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cm"/>
          <inkml:channel name="Y" type="integer" max="32767" units="cm"/>
          <inkml:channel name="F" type="integer" max="2047" units="deg"/>
        </inkml:traceFormat>
        <inkml:channelProperties>
          <inkml:channelProperty channel="X" name="resolution" value="1466.08496" units="1/cm"/>
          <inkml:channelProperty channel="Y" name="resolution" value="2345.52612" units="1/cm"/>
          <inkml:channelProperty channel="F" name="resolution" value="5.68611" units="1/deg"/>
        </inkml:channelProperties>
      </inkml:inkSource>
      <inkml:timestamp xml:id="ts0" timeString="2020-02-29T20:16:21.425"/>
    </inkml:context>
    <inkml:brush xml:id="br0">
      <inkml:brushProperty name="width" value="0.1" units="cm"/>
      <inkml:brushProperty name="height" value="0.1" units="cm"/>
      <inkml:brushProperty name="color" value="#ED1C24"/>
      <inkml:brushProperty name="fitToCurve" value="1"/>
    </inkml:brush>
  </inkml:definitions>
  <inkml:trace contextRef="#ctx0" brushRef="#br0">35 3 247,'0'0'397,"0"0"-308,0 0-81,0 0-3,0 0 29,0 0 38,0 0-44,-35-3-23,35 3-5,0 0-22,0 0-44,0 0-88,0 0-139</inkml:trace>
</inkml:ink>
</file>

<file path=ppt/ink/ink55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cm"/>
          <inkml:channel name="Y" type="integer" max="32767" units="cm"/>
          <inkml:channel name="F" type="integer" max="2047" units="deg"/>
        </inkml:traceFormat>
        <inkml:channelProperties>
          <inkml:channelProperty channel="X" name="resolution" value="1466.08496" units="1/cm"/>
          <inkml:channelProperty channel="Y" name="resolution" value="2345.52612" units="1/cm"/>
          <inkml:channelProperty channel="F" name="resolution" value="5.68611" units="1/deg"/>
        </inkml:channelProperties>
      </inkml:inkSource>
      <inkml:timestamp xml:id="ts0" timeString="2020-02-29T20:16:30.056"/>
    </inkml:context>
    <inkml:brush xml:id="br0">
      <inkml:brushProperty name="width" value="0.1" units="cm"/>
      <inkml:brushProperty name="height" value="0.1" units="cm"/>
      <inkml:brushProperty name="color" value="#ED1C24"/>
      <inkml:brushProperty name="fitToCurve" value="1"/>
    </inkml:brush>
  </inkml:definitions>
  <inkml:trace contextRef="#ctx0" brushRef="#br0">12 15 88,'0'0'196,"0"0"-70,0 0-31,0 0-63,0 0 15,0 0 24,-11-12-7,8 12-18,3 0-31,0 0-8,0 0-2,0 0 6,0 0 19,0 0-11,3 0-12,5 0-4,-8 3-2,3 0 2,3 3-2,-6-1-1,3 3 2,2 2-3,-5-6 2,0 5-2,8-9-6,-8 0-78,0 0-137</inkml:trace>
</inkml:ink>
</file>

<file path=ppt/ink/ink56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cm"/>
          <inkml:channel name="Y" type="integer" max="32767" units="cm"/>
          <inkml:channel name="F" type="integer" max="2047" units="deg"/>
        </inkml:traceFormat>
        <inkml:channelProperties>
          <inkml:channelProperty channel="X" name="resolution" value="1466.08496" units="1/cm"/>
          <inkml:channelProperty channel="Y" name="resolution" value="2345.52612" units="1/cm"/>
          <inkml:channelProperty channel="F" name="resolution" value="5.68611" units="1/deg"/>
        </inkml:channelProperties>
      </inkml:inkSource>
      <inkml:timestamp xml:id="ts0" timeString="2020-02-29T20:16:34.975"/>
    </inkml:context>
    <inkml:brush xml:id="br0">
      <inkml:brushProperty name="width" value="0.1" units="cm"/>
      <inkml:brushProperty name="height" value="0.1" units="cm"/>
      <inkml:brushProperty name="color" value="#177D36"/>
      <inkml:brushProperty name="fitToCurve" value="1"/>
    </inkml:brush>
  </inkml:definitions>
  <inkml:trace contextRef="#ctx0" brushRef="#br0">0 322 285,'0'0'12,"0"0"36,0 0-32,0 0 17,0 0 35,0 0 7,0-21-22,0 21-26,0 0-15,0 0 0,0 12-2,0 7 16,0 4-2,0 2-13,0 1-5,3-1 5,16 0 12,6 1-5,8 0-9,9-1 2,-4-6 7,12-2-4,3 0-7,2-3-2,3 0 2,3-3-3,-1-5 8,1-6-1,-3 0 1,-3 0 2,-2 0-8,-1-2-3,-8-13-1,6 1-1,-6-3 2,9 3 0,-1-3 2,6 0 1,5 0-2,-2-2-1,0 2-3,0 3 2,-3 0-2,-6 3 0,-5 2 0,3 1 1,-6 2 1,0 0 1,9 6 0,-9-2 3,5-1 3,-4 3-1,-1 0 0,-3 0-5,3 0-1,0 0 1,-2 11-5,2 6 4,0 2-1,0 1-1,-8 0 1,-3 2-1,-5-2 0,-3-2 1,0-2 0,-14-2-3,-3 0 4,9-3-2,-12-3 0,-2-2 0,5 0 0,-8-3 1,0-3 0,0 0-4,0 0 5,0 0 1,0 0-2,8 0 6,3-17-3,3-2 0,6-2-4,-4 2 1,12-4 0,-1 4-1,12-1 0,-3 0 1,8 4-1,3 4 1,3 1-1,10 2-1,1 3 2,0 4-1,8-4-2,0 6 4,0 0-2,3 0 0,5 0 0,0 0 0,3 0 2,6 0-3,-9 0 1,3 0 0,-2 0 0,-1 0 1,-5-5-1,5 2 0,-8 0 0,0-3 1,-8 6-2,-1-2 3,1-4-3,-8 0 4,5-5-2,-3 0-1,3-9 0,-3 3 0,-3-2 2,-2-2-2,-11-4 2,-6 0-1,-8-3-1,-17 0 1,-5-4-1,-3 2 2,0 2 10,0 2 2,-8 4-9,-12 5-1,4 8-3,-9 1-2,6 2 3,-6 6-4,-3 0-28,3 0-67,-2 0-83,2 10 21,-3 3-92</inkml:trace>
</inkml:ink>
</file>

<file path=ppt/ink/ink57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cm"/>
          <inkml:channel name="Y" type="integer" max="32767" units="cm"/>
          <inkml:channel name="F" type="integer" max="2047" units="deg"/>
        </inkml:traceFormat>
        <inkml:channelProperties>
          <inkml:channelProperty channel="X" name="resolution" value="1466.08496" units="1/cm"/>
          <inkml:channelProperty channel="Y" name="resolution" value="2345.52612" units="1/cm"/>
          <inkml:channelProperty channel="F" name="resolution" value="5.68611" units="1/deg"/>
        </inkml:channelProperties>
      </inkml:inkSource>
      <inkml:timestamp xml:id="ts0" timeString="2020-02-29T20:16:35.920"/>
    </inkml:context>
    <inkml:brush xml:id="br0">
      <inkml:brushProperty name="width" value="0.1" units="cm"/>
      <inkml:brushProperty name="height" value="0.1" units="cm"/>
      <inkml:brushProperty name="color" value="#177D36"/>
      <inkml:brushProperty name="fitToCurve" value="1"/>
    </inkml:brush>
  </inkml:definitions>
  <inkml:trace contextRef="#ctx0" brushRef="#br0">163 0 11,'0'0'370,"0"0"-203,0 0-153,0 0-11,0 0 25,0 0 50,-94 163-23,83-110-24,3 3-11,-3 3 14,-3 3 6,6 0-3,5-2-15,-5-8-12,2 2 3,6-6-2,0-6-4,0-6-5,0-9-1,17-6-1,16-12 0,3-3-7,0-6-78,0 0-110,-3-19-96</inkml:trace>
</inkml:ink>
</file>

<file path=ppt/ink/ink58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cm"/>
          <inkml:channel name="Y" type="integer" max="32767" units="cm"/>
          <inkml:channel name="F" type="integer" max="2047" units="deg"/>
        </inkml:traceFormat>
        <inkml:channelProperties>
          <inkml:channelProperty channel="X" name="resolution" value="1466.08496" units="1/cm"/>
          <inkml:channelProperty channel="Y" name="resolution" value="2345.52612" units="1/cm"/>
          <inkml:channelProperty channel="F" name="resolution" value="5.68611" units="1/deg"/>
        </inkml:channelProperties>
      </inkml:inkSource>
      <inkml:timestamp xml:id="ts0" timeString="2020-02-29T20:16:36.512"/>
    </inkml:context>
    <inkml:brush xml:id="br0">
      <inkml:brushProperty name="width" value="0.1" units="cm"/>
      <inkml:brushProperty name="height" value="0.1" units="cm"/>
      <inkml:brushProperty name="color" value="#177D36"/>
      <inkml:brushProperty name="fitToCurve" value="1"/>
    </inkml:brush>
  </inkml:definitions>
  <inkml:trace contextRef="#ctx0" brushRef="#br0">109 129 258,'0'0'56,"0"0"-3,0 0-24,0 0 7,0 0 28,0 0-21,0 0-28,88-23-10,-80 9 6,1-3 15,-9 3 10,0-3-1,0 2-9,0 5 0,-17-1 2,-2 5-13,-6 6-3,0 0-6,-3 0 1,4 0-2,-1 17-2,5 3 1,4 2-2,5 6 3,5 0 3,6 1 0,0 4 9,0-1 7,0 1 1,25-2-4,3-3-10,5-3-2,11-8-4,-3-9-3,4-2-2,-1-6 1,8 0-1,-8-8-1,9-15-36,-3-8-119,-6 1-132</inkml:trace>
</inkml:ink>
</file>

<file path=ppt/ink/ink59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cm"/>
          <inkml:channel name="Y" type="integer" max="32767" units="cm"/>
          <inkml:channel name="F" type="integer" max="2047" units="deg"/>
        </inkml:traceFormat>
        <inkml:channelProperties>
          <inkml:channelProperty channel="X" name="resolution" value="1466.08496" units="1/cm"/>
          <inkml:channelProperty channel="Y" name="resolution" value="2345.52612" units="1/cm"/>
          <inkml:channelProperty channel="F" name="resolution" value="5.68611" units="1/deg"/>
        </inkml:channelProperties>
      </inkml:inkSource>
      <inkml:timestamp xml:id="ts0" timeString="2020-02-29T20:16:36.768"/>
    </inkml:context>
    <inkml:brush xml:id="br0">
      <inkml:brushProperty name="width" value="0.1" units="cm"/>
      <inkml:brushProperty name="height" value="0.1" units="cm"/>
      <inkml:brushProperty name="color" value="#177D36"/>
      <inkml:brushProperty name="fitToCurve" value="1"/>
    </inkml:brush>
  </inkml:definitions>
  <inkml:trace contextRef="#ctx0" brushRef="#br0">37 0 99,'0'0'263,"0"0"-105,0 0-129,0 0-15,0 0 43,0 0 28,-33 161-31,33-134-34,0 5-16,0-10 1,14-5-4,-3-6 0,6-11-2,-6 0-18,-3 0-91,0-8-60,-2-18-106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cm"/>
          <inkml:channel name="Y" type="integer" max="32767" units="cm"/>
          <inkml:channel name="F" type="integer" max="2047" units="deg"/>
        </inkml:traceFormat>
        <inkml:channelProperties>
          <inkml:channelProperty channel="X" name="resolution" value="1466.08496" units="1/cm"/>
          <inkml:channelProperty channel="Y" name="resolution" value="2345.52612" units="1/cm"/>
          <inkml:channelProperty channel="F" name="resolution" value="5.68611" units="1/deg"/>
        </inkml:channelProperties>
      </inkml:inkSource>
      <inkml:timestamp xml:id="ts0" timeString="2020-02-29T20:16:15.922"/>
    </inkml:context>
    <inkml:brush xml:id="br0">
      <inkml:brushProperty name="width" value="0.1" units="cm"/>
      <inkml:brushProperty name="height" value="0.1" units="cm"/>
      <inkml:brushProperty name="color" value="#ED1C24"/>
      <inkml:brushProperty name="fitToCurve" value="1"/>
    </inkml:brush>
  </inkml:definitions>
  <inkml:trace contextRef="#ctx0" brushRef="#br0">-1 0 1,'0'0'351,"0"0"-211,0 0-89,0 0-22,0 0 30,0 0 6,0 205-12,0-165-28,0-3-18,0-7-3,0-7-1,0-3-3,0-11 3,0-9-6,0 0-34,0 0-69,0-21-67,0-10-103</inkml:trace>
</inkml:ink>
</file>

<file path=ppt/ink/ink60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cm"/>
          <inkml:channel name="Y" type="integer" max="32767" units="cm"/>
          <inkml:channel name="F" type="integer" max="2047" units="deg"/>
        </inkml:traceFormat>
        <inkml:channelProperties>
          <inkml:channelProperty channel="X" name="resolution" value="1466.08496" units="1/cm"/>
          <inkml:channelProperty channel="Y" name="resolution" value="2345.52612" units="1/cm"/>
          <inkml:channelProperty channel="F" name="resolution" value="5.68611" units="1/deg"/>
        </inkml:channelProperties>
      </inkml:inkSource>
      <inkml:timestamp xml:id="ts0" timeString="2020-02-29T20:16:36.996"/>
    </inkml:context>
    <inkml:brush xml:id="br0">
      <inkml:brushProperty name="width" value="0.1" units="cm"/>
      <inkml:brushProperty name="height" value="0.1" units="cm"/>
      <inkml:brushProperty name="color" value="#177D36"/>
      <inkml:brushProperty name="fitToCurve" value="1"/>
    </inkml:brush>
  </inkml:definitions>
  <inkml:trace contextRef="#ctx0" brushRef="#br0">14 26 363,'0'0'223,"0"0"-196,0 0-25,0 0 1,0 0 0,0 0-3,-17-25-2,20 25-43,5 0-76,9 8-135</inkml:trace>
</inkml:ink>
</file>

<file path=ppt/ink/ink61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cm"/>
          <inkml:channel name="Y" type="integer" max="32767" units="cm"/>
          <inkml:channel name="F" type="integer" max="2047" units="deg"/>
        </inkml:traceFormat>
        <inkml:channelProperties>
          <inkml:channelProperty channel="X" name="resolution" value="1466.08496" units="1/cm"/>
          <inkml:channelProperty channel="Y" name="resolution" value="2345.52612" units="1/cm"/>
          <inkml:channelProperty channel="F" name="resolution" value="5.68611" units="1/deg"/>
        </inkml:channelProperties>
      </inkml:inkSource>
      <inkml:timestamp xml:id="ts0" timeString="2020-02-29T20:16:37.382"/>
    </inkml:context>
    <inkml:brush xml:id="br0">
      <inkml:brushProperty name="width" value="0.1" units="cm"/>
      <inkml:brushProperty name="height" value="0.1" units="cm"/>
      <inkml:brushProperty name="color" value="#177D36"/>
      <inkml:brushProperty name="fitToCurve" value="1"/>
    </inkml:brush>
  </inkml:definitions>
  <inkml:trace contextRef="#ctx0" brushRef="#br0">170 0 269,'0'0'78,"0"0"-33,0 0-7,0 0 40,0 0 1,0 0-28,0 0-18,-163 171 5,155-137 5,8-3-5,0-2-14,0-1-14,19-3-6,14-2-4,9-4 5,2-2-2,0-5-3,6-10 2,-3-2-3,-3 0 1,5-6-26,-4-19-107,-9-9-53,-3-5-92</inkml:trace>
</inkml:ink>
</file>

<file path=ppt/ink/ink62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cm"/>
          <inkml:channel name="Y" type="integer" max="32767" units="cm"/>
          <inkml:channel name="F" type="integer" max="2047" units="deg"/>
        </inkml:traceFormat>
        <inkml:channelProperties>
          <inkml:channelProperty channel="X" name="resolution" value="1466.08496" units="1/cm"/>
          <inkml:channelProperty channel="Y" name="resolution" value="2345.52612" units="1/cm"/>
          <inkml:channelProperty channel="F" name="resolution" value="5.68611" units="1/deg"/>
        </inkml:channelProperties>
      </inkml:inkSource>
      <inkml:timestamp xml:id="ts0" timeString="2020-02-29T20:16:37.827"/>
    </inkml:context>
    <inkml:brush xml:id="br0">
      <inkml:brushProperty name="width" value="0.1" units="cm"/>
      <inkml:brushProperty name="height" value="0.1" units="cm"/>
      <inkml:brushProperty name="color" value="#177D36"/>
      <inkml:brushProperty name="fitToCurve" value="1"/>
    </inkml:brush>
  </inkml:definitions>
  <inkml:trace contextRef="#ctx0" brushRef="#br0">122 0 213,'0'0'148,"0"0"-99,0 0-27,0 0 18,0 0 47,0 0-20,-113 180-41,113-135-21,0-8-4,0-6 1,25-12-1,-6-7 0,3-10-1,6-2 0,-3 0 1,2 0 1,1-16-4,5-1 5,-5 2-4,-3 7 1,-6 3 1,-3 5 0,1 0-1,-9 0 1,1 13 6,2 16 20,-3 2-4,0 3-8,0 0 7,1-3-11,-1-4-7,0-4-1,1-6-1,-1-6-1,0-5 0,3-6 0,-2 0-2,10 0-8,-3-3-64,1-17-68,2-5-109</inkml:trace>
</inkml:ink>
</file>

<file path=ppt/ink/ink63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cm"/>
          <inkml:channel name="Y" type="integer" max="32767" units="cm"/>
          <inkml:channel name="F" type="integer" max="2047" units="deg"/>
        </inkml:traceFormat>
        <inkml:channelProperties>
          <inkml:channelProperty channel="X" name="resolution" value="1466.08496" units="1/cm"/>
          <inkml:channelProperty channel="Y" name="resolution" value="2345.52612" units="1/cm"/>
          <inkml:channelProperty channel="F" name="resolution" value="5.68611" units="1/deg"/>
        </inkml:channelProperties>
      </inkml:inkSource>
      <inkml:timestamp xml:id="ts0" timeString="2020-02-29T20:16:38.124"/>
    </inkml:context>
    <inkml:brush xml:id="br0">
      <inkml:brushProperty name="width" value="0.1" units="cm"/>
      <inkml:brushProperty name="height" value="0.1" units="cm"/>
      <inkml:brushProperty name="color" value="#177D36"/>
      <inkml:brushProperty name="fitToCurve" value="1"/>
    </inkml:brush>
  </inkml:definitions>
  <inkml:trace contextRef="#ctx0" brushRef="#br0">15 0 98,'0'0'269,"0"0"-140,0 0-88,0 0-6,0 0 32,0 0 7,-8 174-19,5-115-16,3-3-7,0 7 7,0-5 12,0-7-15,0-3-26,0-6-3,8-11-4,4-6-3,1-4 1,-2-13 0,-2-6-2,2-2-9,5 0-32,-2-8-82,-3-11-57,-11-10-68</inkml:trace>
</inkml:ink>
</file>

<file path=ppt/ink/ink64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cm"/>
          <inkml:channel name="Y" type="integer" max="32767" units="cm"/>
          <inkml:channel name="F" type="integer" max="2047" units="deg"/>
        </inkml:traceFormat>
        <inkml:channelProperties>
          <inkml:channelProperty channel="X" name="resolution" value="1466.08496" units="1/cm"/>
          <inkml:channelProperty channel="Y" name="resolution" value="2345.52612" units="1/cm"/>
          <inkml:channelProperty channel="F" name="resolution" value="5.68611" units="1/deg"/>
        </inkml:channelProperties>
      </inkml:inkSource>
      <inkml:timestamp xml:id="ts0" timeString="2020-02-29T20:16:38.308"/>
    </inkml:context>
    <inkml:brush xml:id="br0">
      <inkml:brushProperty name="width" value="0.1" units="cm"/>
      <inkml:brushProperty name="height" value="0.1" units="cm"/>
      <inkml:brushProperty name="color" value="#177D36"/>
      <inkml:brushProperty name="fitToCurve" value="1"/>
    </inkml:brush>
  </inkml:definitions>
  <inkml:trace contextRef="#ctx0" brushRef="#br0">0 55 116,'0'0'233,"0"0"-103,0 0-51,0 0-23,0 0 32,0 0-2,0 0-54,182-34-27,-143 34-5,2-4-9,-8-2-80,-5-5-113</inkml:trace>
</inkml:ink>
</file>

<file path=ppt/ink/ink65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cm"/>
          <inkml:channel name="Y" type="integer" max="32767" units="cm"/>
          <inkml:channel name="F" type="integer" max="2047" units="deg"/>
        </inkml:traceFormat>
        <inkml:channelProperties>
          <inkml:channelProperty channel="X" name="resolution" value="1466.08496" units="1/cm"/>
          <inkml:channelProperty channel="Y" name="resolution" value="2345.52612" units="1/cm"/>
          <inkml:channelProperty channel="F" name="resolution" value="5.68611" units="1/deg"/>
        </inkml:channelProperties>
      </inkml:inkSource>
      <inkml:timestamp xml:id="ts0" timeString="2020-02-29T20:16:38.954"/>
    </inkml:context>
    <inkml:brush xml:id="br0">
      <inkml:brushProperty name="width" value="0.1" units="cm"/>
      <inkml:brushProperty name="height" value="0.1" units="cm"/>
      <inkml:brushProperty name="color" value="#177D36"/>
      <inkml:brushProperty name="fitToCurve" value="1"/>
    </inkml:brush>
  </inkml:definitions>
  <inkml:trace contextRef="#ctx0" brushRef="#br0">152 63 208,'0'0'418,"0"0"-307,0 0-104,0 0 1,0 0 57,0 0 22,-61 197-51,39-135-29,5-3-3,6-3-1,-5-8-2,7-12 1,9-7 0,-2-12-2,2-6 1,0-11-1,0 0 0,0 0 2,0-17-2,24-14 1,4-11 0,8-3-1,8-3 2,-8-2-4,5 2 3,-5 6 0,-3 5-1,-13 6 0,-7-1 5,-10 7-7,-3 4 0,0-2 6,0 0-2,-16 0-1,-15 10 5,-7-1-5,2 5 0,0 6-4,3 3 4,5 0-1,1 0-1,2 0 2,0 6-8,14 2-36,-3 0-102,6 7-116</inkml:trace>
</inkml:ink>
</file>

<file path=ppt/ink/ink66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cm"/>
          <inkml:channel name="Y" type="integer" max="32767" units="cm"/>
          <inkml:channel name="F" type="integer" max="2047" units="deg"/>
        </inkml:traceFormat>
        <inkml:channelProperties>
          <inkml:channelProperty channel="X" name="resolution" value="1466.08496" units="1/cm"/>
          <inkml:channelProperty channel="Y" name="resolution" value="2345.52612" units="1/cm"/>
          <inkml:channelProperty channel="F" name="resolution" value="5.68611" units="1/deg"/>
        </inkml:channelProperties>
      </inkml:inkSource>
      <inkml:timestamp xml:id="ts0" timeString="2020-02-29T20:16:39.340"/>
    </inkml:context>
    <inkml:brush xml:id="br0">
      <inkml:brushProperty name="width" value="0.1" units="cm"/>
      <inkml:brushProperty name="height" value="0.1" units="cm"/>
      <inkml:brushProperty name="color" value="#177D36"/>
      <inkml:brushProperty name="fitToCurve" value="1"/>
    </inkml:brush>
  </inkml:definitions>
  <inkml:trace contextRef="#ctx0" brushRef="#br0">19 20 266,'0'0'146,"0"0"-48,0 0-53,0 0 0,0 0 15,0 0-20,16-3-21,12 0-11,-3 3-1,-6 0 9,3 0-4,-11 0-6,-11 3 0,0 14-3,0-1 17,0-1 11,-25 2-4,0-5-2,6-8 2,-6 0 0,6-4-10,2 0-13,9 0-3,5-20-2,3-6-27,0-1-83,0-2-133</inkml:trace>
</inkml:ink>
</file>

<file path=ppt/ink/ink67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cm"/>
          <inkml:channel name="Y" type="integer" max="32767" units="cm"/>
          <inkml:channel name="F" type="integer" max="2047" units="deg"/>
        </inkml:traceFormat>
        <inkml:channelProperties>
          <inkml:channelProperty channel="X" name="resolution" value="1466.08496" units="1/cm"/>
          <inkml:channelProperty channel="Y" name="resolution" value="2345.52612" units="1/cm"/>
          <inkml:channelProperty channel="F" name="resolution" value="5.68611" units="1/deg"/>
        </inkml:channelProperties>
      </inkml:inkSource>
      <inkml:timestamp xml:id="ts0" timeString="2020-02-29T20:16:42.011"/>
    </inkml:context>
    <inkml:brush xml:id="br0">
      <inkml:brushProperty name="width" value="0.1" units="cm"/>
      <inkml:brushProperty name="height" value="0.1" units="cm"/>
      <inkml:brushProperty name="color" value="#177D36"/>
      <inkml:brushProperty name="fitToCurve" value="1"/>
    </inkml:brush>
  </inkml:definitions>
  <inkml:trace contextRef="#ctx0" brushRef="#br0">46 66 296,'0'0'154,"0"0"-93,0 0-53,0 0 11,0 0 49,0 0 2,-47 101-22,47-72-19,0 2-8,0-1 6,0-3-1,17-2 2,5-3-7,-6-2-5,-2-6 2,8 0-4,3-6 3,3-2-4,2-4-2,9-2 0,-1 0 2,12 0 3,5-8-4,3-9-8,0 0-1,3-2-2,-9-1 1,4 9-1,-7-4 0,4 5-1,-15 1 1,9 1 0,-11 2-2,-8-3 3,8 7-3,-3-4 2,0 0-1,3 4 0,5-1 1,-5 0-1,0 3 1,6 0-1,-7 0 0,-7 0 1,5 3 0,-2 10 0,-1 4 1,-5 4-4,-11-2 3,8 6 4,-3-4-5,-8-2 1,-3-5-4,1-3 6,-4-5-4,-5-4 1,0 2 3,0-4-3,0 0 1,0 0 0,0 0 0,0 0 1,0 0 0,0 0 2,3 0 1,2-14-2,4-3-4,2 0 4,5 0-5,9 3 5,0-1-3,3 7 0,7-1 0,7 1 2,-4 6-4,7-4 4,2 3-1,-3 3-2,3 0 1,2 0-2,4 0 5,2 0-3,3 0 0,-6 9 1,6-1 0,-5-6 0,-6 7 0,3-1-2,-6-2 3,0-3 0,8 3 0,-2-6 7,2 0-4,4 0-3,-7 0 0,-2-15-2,3-6 2,-6 0-1,-2-4 0,-1 2-1,-5 4 2,-9 2 1,-2 0 6,-5 3 1,-9 0 9,2-3-4,-10-2 2,3-2-11,-6 2 0,0 5 2,0 3 1,0 2-9,0 6 2,0 3-2,0-3 0,0 1 4,0-2-10,-9 0-52,-10 0-98,-6 2-161,0-1-204</inkml:trace>
</inkml:ink>
</file>

<file path=ppt/ink/ink68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cm"/>
          <inkml:channel name="Y" type="integer" max="32767" units="cm"/>
          <inkml:channel name="F" type="integer" max="2047" units="deg"/>
        </inkml:traceFormat>
        <inkml:channelProperties>
          <inkml:channelProperty channel="X" name="resolution" value="1466.08496" units="1/cm"/>
          <inkml:channelProperty channel="Y" name="resolution" value="2345.52612" units="1/cm"/>
          <inkml:channelProperty channel="F" name="resolution" value="5.68611" units="1/deg"/>
        </inkml:channelProperties>
      </inkml:inkSource>
      <inkml:timestamp xml:id="ts0" timeString="2020-02-29T20:17:01.786"/>
    </inkml:context>
    <inkml:brush xml:id="br0">
      <inkml:brushProperty name="width" value="0.1" units="cm"/>
      <inkml:brushProperty name="height" value="0.1" units="cm"/>
      <inkml:brushProperty name="color" value="#177D36"/>
      <inkml:brushProperty name="fitToCurve" value="1"/>
    </inkml:brush>
  </inkml:definitions>
  <inkml:trace contextRef="#ctx0" brushRef="#br0">56 0 51,'0'0'322,"0"0"-180,0 0-124,0 0-4,0 0 50,0 0 28,-39 211-22,31-154-29,2 5-16,3-7-6,3 2 2,0-9-6,0-3-5,0-11-3,0-9-6,0-6 0,0-7 0,0-7-1,0-5 0,0 0 2,0 0-3,17-17 1,-3-8 1,11-2-2,5-5 2,-2 5-2,5 0 1,-6 2 0,6 8 0,-2 4-1,-1 5 2,0 4-1,1 4 1,5 0-2,-9 0 1,1 17 0,-3 8 0,-9 6 0,-5 3 2,-11 0-3,0 0 2,0 0 0,-8-6-1,-22-3 2,-9-5 0,0-3 0,4-6 0,-7-3-2,6-8 1,0 0-2,6 0 2,5 0 1,11-17-5,-8 1 0,11 1 0,6-2-7,2 4-1,3 1-30,0-2-28,3 1-54,27-2-66</inkml:trace>
</inkml:ink>
</file>

<file path=ppt/ink/ink69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cm"/>
          <inkml:channel name="Y" type="integer" max="32767" units="cm"/>
          <inkml:channel name="F" type="integer" max="2047" units="deg"/>
        </inkml:traceFormat>
        <inkml:channelProperties>
          <inkml:channelProperty channel="X" name="resolution" value="1466.08496" units="1/cm"/>
          <inkml:channelProperty channel="Y" name="resolution" value="2345.52612" units="1/cm"/>
          <inkml:channelProperty channel="F" name="resolution" value="5.68611" units="1/deg"/>
        </inkml:channelProperties>
      </inkml:inkSource>
      <inkml:timestamp xml:id="ts0" timeString="2020-02-29T20:17:02.284"/>
    </inkml:context>
    <inkml:brush xml:id="br0">
      <inkml:brushProperty name="width" value="0.1" units="cm"/>
      <inkml:brushProperty name="height" value="0.1" units="cm"/>
      <inkml:brushProperty name="color" value="#177D36"/>
      <inkml:brushProperty name="fitToCurve" value="1"/>
    </inkml:brush>
  </inkml:definitions>
  <inkml:trace contextRef="#ctx0" brushRef="#br0">31 177 347,'0'0'123,"0"0"-100,0 0-10,0 0 27,0 0 17,0 0-23,118 36-22,-82-36-8,-3-11-1,-2-9-2,-9 1 0,-11-4-1,-6-2 2,-5 0-1,0-1-1,-16 4 2,-17-1 2,-9 12-2,6 5 17,0 6 9,1 0-7,7 8-2,-2 15-4,10 8-1,9 1 6,11 4-9,0-3 4,0 7 9,6-1-7,24-5-6,9-5-2,-1-4-4,7-8-2,-10-9-3,1-8 0,-3 0 1,1 0-5,-15-20-18,6-8-40,-9-3-59,-2 0-8,-6 3-79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cm"/>
          <inkml:channel name="Y" type="integer" max="32767" units="cm"/>
          <inkml:channel name="F" type="integer" max="2047" units="deg"/>
        </inkml:traceFormat>
        <inkml:channelProperties>
          <inkml:channelProperty channel="X" name="resolution" value="1466.08496" units="1/cm"/>
          <inkml:channelProperty channel="Y" name="resolution" value="2345.52612" units="1/cm"/>
          <inkml:channelProperty channel="F" name="resolution" value="5.68611" units="1/deg"/>
        </inkml:channelProperties>
      </inkml:inkSource>
      <inkml:timestamp xml:id="ts0" timeString="2020-02-29T20:16:16.120"/>
    </inkml:context>
    <inkml:brush xml:id="br0">
      <inkml:brushProperty name="width" value="0.1" units="cm"/>
      <inkml:brushProperty name="height" value="0.1" units="cm"/>
      <inkml:brushProperty name="color" value="#ED1C24"/>
      <inkml:brushProperty name="fitToCurve" value="1"/>
    </inkml:brush>
  </inkml:definitions>
  <inkml:trace contextRef="#ctx0" brushRef="#br0">-1 4 247,'0'0'273,"0"0"-148,0 0-102,0 0-16,0 0 10,0 0-3,0-11-11,0 11-30,0 5-69,0 9-77</inkml:trace>
</inkml:ink>
</file>

<file path=ppt/ink/ink70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cm"/>
          <inkml:channel name="Y" type="integer" max="32767" units="cm"/>
          <inkml:channel name="F" type="integer" max="2047" units="deg"/>
        </inkml:traceFormat>
        <inkml:channelProperties>
          <inkml:channelProperty channel="X" name="resolution" value="1466.08496" units="1/cm"/>
          <inkml:channelProperty channel="Y" name="resolution" value="2345.52612" units="1/cm"/>
          <inkml:channelProperty channel="F" name="resolution" value="5.68611" units="1/deg"/>
        </inkml:channelProperties>
      </inkml:inkSource>
      <inkml:timestamp xml:id="ts0" timeString="2020-02-29T20:17:02.682"/>
    </inkml:context>
    <inkml:brush xml:id="br0">
      <inkml:brushProperty name="width" value="0.1" units="cm"/>
      <inkml:brushProperty name="height" value="0.1" units="cm"/>
      <inkml:brushProperty name="color" value="#177D36"/>
      <inkml:brushProperty name="fitToCurve" value="1"/>
    </inkml:brush>
  </inkml:definitions>
  <inkml:trace contextRef="#ctx0" brushRef="#br0">0 42 152,'0'0'148,"0"0"-106,0 0-25,0 0 8,0 0 16,0 0 9,69 165-23,-53-142-21,-2-4 4,0-4 2,-6-3 5,0-8-10,-8-4-6,0 0 1,0 0 17,0-4 19,0-19-25,0-6-6,-5 1 8,-12-5 8,9 2-4,5 3 1,3 2 7,0 0 8,0 10-13,0 5-7,9-1-3,15 3-5,1 7-5,-3 2 1,9 0-1,-9 0-2,8 0-6,-8 0-40,-5 11-117,-3-3-61</inkml:trace>
</inkml:ink>
</file>

<file path=ppt/ink/ink71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cm"/>
          <inkml:channel name="Y" type="integer" max="32767" units="cm"/>
          <inkml:channel name="F" type="integer" max="2047" units="deg"/>
        </inkml:traceFormat>
        <inkml:channelProperties>
          <inkml:channelProperty channel="X" name="resolution" value="1466.08496" units="1/cm"/>
          <inkml:channelProperty channel="Y" name="resolution" value="2345.52612" units="1/cm"/>
          <inkml:channelProperty channel="F" name="resolution" value="5.68611" units="1/deg"/>
        </inkml:channelProperties>
      </inkml:inkSource>
      <inkml:timestamp xml:id="ts0" timeString="2020-02-29T20:17:03.130"/>
    </inkml:context>
    <inkml:brush xml:id="br0">
      <inkml:brushProperty name="width" value="0.1" units="cm"/>
      <inkml:brushProperty name="height" value="0.1" units="cm"/>
      <inkml:brushProperty name="color" value="#177D36"/>
      <inkml:brushProperty name="fitToCurve" value="1"/>
    </inkml:brush>
  </inkml:definitions>
  <inkml:trace contextRef="#ctx0" brushRef="#br0">28 120 50,'0'0'312,"0"0"-231,0 0-71,0 0 5,0 0 40,0 0 17,119 12-32,-89-16-24,1-10-12,-12-3 2,-8 0 5,-11 1 12,0 1-6,0-2-5,0 7-4,-16-5 7,-6 13 3,-9-1 1,1 3-9,-3 0-6,5 0 2,-2 20 1,8 5 4,5 4 3,9 1 4,8 1 5,0 2-5,0-4-2,8-1 2,22-8-9,9-7-4,5-7-3,0-6-2,6 0-2,-6 0-18,-5-16-45,0-7-78,-12-2-23,-10 2-83</inkml:trace>
</inkml:ink>
</file>

<file path=ppt/ink/ink72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cm"/>
          <inkml:channel name="Y" type="integer" max="32767" units="cm"/>
          <inkml:channel name="F" type="integer" max="2047" units="deg"/>
        </inkml:traceFormat>
        <inkml:channelProperties>
          <inkml:channelProperty channel="X" name="resolution" value="1466.08496" units="1/cm"/>
          <inkml:channelProperty channel="Y" name="resolution" value="2345.52612" units="1/cm"/>
          <inkml:channelProperty channel="F" name="resolution" value="5.68611" units="1/deg"/>
        </inkml:channelProperties>
      </inkml:inkSource>
      <inkml:timestamp xml:id="ts0" timeString="2020-02-29T20:17:03.403"/>
    </inkml:context>
    <inkml:brush xml:id="br0">
      <inkml:brushProperty name="width" value="0.1" units="cm"/>
      <inkml:brushProperty name="height" value="0.1" units="cm"/>
      <inkml:brushProperty name="color" value="#177D36"/>
      <inkml:brushProperty name="fitToCurve" value="1"/>
    </inkml:brush>
  </inkml:definitions>
  <inkml:trace contextRef="#ctx0" brushRef="#br0">58 0 152,'0'0'198,"0"0"-100,0 0-27,0 0-29,0 0 14,0 0-1,-53 111-23,53-82-11,0-6-14,0-1-2,17-8 1,19-3-4,0-5-1,8-6 1,5 0-2,1 0 0,-14-15 2,5-10-6,-13-2-16,-3-5-39,-14-1-34,0 2-54,-5-5-34</inkml:trace>
</inkml:ink>
</file>

<file path=ppt/ink/ink73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cm"/>
          <inkml:channel name="Y" type="integer" max="32767" units="cm"/>
          <inkml:channel name="F" type="integer" max="2047" units="deg"/>
        </inkml:traceFormat>
        <inkml:channelProperties>
          <inkml:channelProperty channel="X" name="resolution" value="1466.08496" units="1/cm"/>
          <inkml:channelProperty channel="Y" name="resolution" value="2345.52612" units="1/cm"/>
          <inkml:channelProperty channel="F" name="resolution" value="5.68611" units="1/deg"/>
        </inkml:channelProperties>
      </inkml:inkSource>
      <inkml:timestamp xml:id="ts0" timeString="2020-02-29T20:17:03.840"/>
    </inkml:context>
    <inkml:brush xml:id="br0">
      <inkml:brushProperty name="width" value="0.1" units="cm"/>
      <inkml:brushProperty name="height" value="0.1" units="cm"/>
      <inkml:brushProperty name="color" value="#177D36"/>
      <inkml:brushProperty name="fitToCurve" value="1"/>
    </inkml:brush>
  </inkml:definitions>
  <inkml:trace contextRef="#ctx0" brushRef="#br0">81 37 90,'0'0'144,"0"0"-100,0 0-9,0 0 25,0 0 19,0 0-7,-44-37-41,36 46-15,0 16 32,-1 4 3,1 7-9,3 7-18,5 1-4,0 4-3,0-3-1,0-2 0,0-7-11,16-7 2,6-8-5,-8-4-1,8-11-1,3-6 1,-6 0-1,14 0 0,-2-14 0,2-8-2,0-1-1,0 7 1,-11 1 2,0 4 0,-5 8 0,-6 3 0,0 0 0,-3 3 0,-2 17 5,2 2 7,0 6 3,-5-3 12,3-2-8,-1 0-14,1-4-3,2-7-1,8-4 0,-7-8-4,7 0-23,4 0-35,-4 0-108,4-20-83</inkml:trace>
</inkml:ink>
</file>

<file path=ppt/ink/ink74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cm"/>
          <inkml:channel name="Y" type="integer" max="32767" units="cm"/>
          <inkml:channel name="F" type="integer" max="2047" units="deg"/>
        </inkml:traceFormat>
        <inkml:channelProperties>
          <inkml:channelProperty channel="X" name="resolution" value="1466.08496" units="1/cm"/>
          <inkml:channelProperty channel="Y" name="resolution" value="2345.52612" units="1/cm"/>
          <inkml:channelProperty channel="F" name="resolution" value="5.68611" units="1/deg"/>
        </inkml:channelProperties>
      </inkml:inkSource>
      <inkml:timestamp xml:id="ts0" timeString="2020-02-29T20:17:04.229"/>
    </inkml:context>
    <inkml:brush xml:id="br0">
      <inkml:brushProperty name="width" value="0.1" units="cm"/>
      <inkml:brushProperty name="height" value="0.1" units="cm"/>
      <inkml:brushProperty name="color" value="#177D36"/>
      <inkml:brushProperty name="fitToCurve" value="1"/>
    </inkml:brush>
  </inkml:definitions>
  <inkml:trace contextRef="#ctx0" brushRef="#br0">17 139 314,'0'0'112,"0"0"-71,0 0-2,0 0 15,0 0-13,0 0-25,152-28-12,-127 12 0,-8 1-2,-12-2 10,-5 1 11,0 1 1,0 2-5,-30 1 5,-1 4 6,-7 8-4,7 0-4,-2 0-5,14 0-3,-3 22-5,14 6 4,5 3 6,3 3-2,0-1 7,11 2-3,22-5-6,8-3-9,4-8-3,1-5-2,4-9-1,0-5 0,-11 0-3,-4 0-24,-4-22-39,-15-6-49,-5-4-55,-2-4-95</inkml:trace>
</inkml:ink>
</file>

<file path=ppt/ink/ink75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cm"/>
          <inkml:channel name="Y" type="integer" max="32767" units="cm"/>
          <inkml:channel name="F" type="integer" max="2047" units="deg"/>
        </inkml:traceFormat>
        <inkml:channelProperties>
          <inkml:channelProperty channel="X" name="resolution" value="1466.08496" units="1/cm"/>
          <inkml:channelProperty channel="Y" name="resolution" value="2345.52612" units="1/cm"/>
          <inkml:channelProperty channel="F" name="resolution" value="5.68611" units="1/deg"/>
        </inkml:channelProperties>
      </inkml:inkSource>
      <inkml:timestamp xml:id="ts0" timeString="2020-02-29T20:17:04.627"/>
    </inkml:context>
    <inkml:brush xml:id="br0">
      <inkml:brushProperty name="width" value="0.1" units="cm"/>
      <inkml:brushProperty name="height" value="0.1" units="cm"/>
      <inkml:brushProperty name="color" value="#177D36"/>
      <inkml:brushProperty name="fitToCurve" value="1"/>
    </inkml:brush>
  </inkml:definitions>
  <inkml:trace contextRef="#ctx0" brushRef="#br0">0 0 111,'0'0'229,"0"0"-134,0 0-10,0 0-12,0 0-13,0 0-10,39 138-12,-37-109-27,9-2-6,-11-6-5,9-8 3,-9-5-4,5-4 2,-2-4 1,2 0-2,4 0 1,-1-23-4,3-2-1,0-4-2,6 1 3,-4 6 3,4 2-1,-3 6 1,0 6 1,5 5 1,-3 3 0,1 0 6,0 11-1,-6 14 12,-3 6 3,-3 1-3,-5 1-8,3-8-7,-3-2-3,0-8 2,0-7-2,0-6-3,0-2-17,0 0-47,6-16-93,5-16-103</inkml:trace>
</inkml:ink>
</file>

<file path=ppt/ink/ink76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cm"/>
          <inkml:channel name="Y" type="integer" max="32767" units="cm"/>
          <inkml:channel name="F" type="integer" max="2047" units="deg"/>
        </inkml:traceFormat>
        <inkml:channelProperties>
          <inkml:channelProperty channel="X" name="resolution" value="1466.08496" units="1/cm"/>
          <inkml:channelProperty channel="Y" name="resolution" value="2345.52612" units="1/cm"/>
          <inkml:channelProperty channel="F" name="resolution" value="5.68611" units="1/deg"/>
        </inkml:channelProperties>
      </inkml:inkSource>
      <inkml:timestamp xml:id="ts0" timeString="2020-02-29T20:17:05.180"/>
    </inkml:context>
    <inkml:brush xml:id="br0">
      <inkml:brushProperty name="width" value="0.1" units="cm"/>
      <inkml:brushProperty name="height" value="0.1" units="cm"/>
      <inkml:brushProperty name="color" value="#177D36"/>
      <inkml:brushProperty name="fitToCurve" value="1"/>
    </inkml:brush>
  </inkml:definitions>
  <inkml:trace contextRef="#ctx0" brushRef="#br0">0 0 160,'0'0'266,"0"0"-153,0 0-93,0 0 7,0 0 20,0 0 10,0 189-34,0-133-17,0-2-4,0-3-1,0-9 1,0-9-1,0-4 1,0-12-2,0-9 0,0-5 0,0-3 0,0 0 3,0-17-2,17-14-4,-1-3 4,4-6-1,4 7 0,-1-1 1,10 3-2,0 8 2,8 4 0,3 5 1,3 5 0,-2 7 13,-4 2 6,-8 0 2,-8 2-14,-14 27-6,-11 2-1,0-1-2,0 7 3,-28-5 0,-13-2 2,-9-4 6,3-7-2,-2-4-2,2-5-4,11-7-1,3-3-2,5 0 1,6 0-1,11 0 0,5 0-14,6 0-12,0 0-44,0-9-43,14 1-12,17 0-63</inkml:trace>
</inkml:ink>
</file>

<file path=ppt/ink/ink77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cm"/>
          <inkml:channel name="Y" type="integer" max="32767" units="cm"/>
          <inkml:channel name="F" type="integer" max="2047" units="deg"/>
        </inkml:traceFormat>
        <inkml:channelProperties>
          <inkml:channelProperty channel="X" name="resolution" value="1466.08496" units="1/cm"/>
          <inkml:channelProperty channel="Y" name="resolution" value="2345.52612" units="1/cm"/>
          <inkml:channelProperty channel="F" name="resolution" value="5.68611" units="1/deg"/>
        </inkml:channelProperties>
      </inkml:inkSource>
      <inkml:timestamp xml:id="ts0" timeString="2020-02-29T20:17:05.604"/>
    </inkml:context>
    <inkml:brush xml:id="br0">
      <inkml:brushProperty name="width" value="0.1" units="cm"/>
      <inkml:brushProperty name="height" value="0.1" units="cm"/>
      <inkml:brushProperty name="color" value="#177D36"/>
      <inkml:brushProperty name="fitToCurve" value="1"/>
    </inkml:brush>
  </inkml:definitions>
  <inkml:trace contextRef="#ctx0" brushRef="#br0">98 0 317,'0'0'161,"0"0"-87,0 0-42,0 0-7,0 0 20,0 0-3,-86 96-8,75-60-13,11 1-2,0-3-6,0-6-3,0-6-7,3-7-2,22-7 0,-1-8 2,10 0-1,-10 0-1,4-8-1,-3-15-1,-11-5-2,-1 0-3,-13 0 2,0 3-2,0 2 3,0 6 5,0 5-3,0 7 1,0 5 5,-5 0-5,-3 0 4,5 17 3,3 2 0,0 7-5,0-4-1,0 1-2,8-4-23,17-7-49,-6-3-88,6-9-144</inkml:trace>
</inkml:ink>
</file>

<file path=ppt/ink/ink78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cm"/>
          <inkml:channel name="Y" type="integer" max="32767" units="cm"/>
          <inkml:channel name="F" type="integer" max="2047" units="deg"/>
        </inkml:traceFormat>
        <inkml:channelProperties>
          <inkml:channelProperty channel="X" name="resolution" value="1466.08496" units="1/cm"/>
          <inkml:channelProperty channel="Y" name="resolution" value="2345.52612" units="1/cm"/>
          <inkml:channelProperty channel="F" name="resolution" value="5.68611" units="1/deg"/>
        </inkml:channelProperties>
      </inkml:inkSource>
      <inkml:timestamp xml:id="ts0" timeString="2020-02-29T20:17:05.973"/>
    </inkml:context>
    <inkml:brush xml:id="br0">
      <inkml:brushProperty name="width" value="0.1" units="cm"/>
      <inkml:brushProperty name="height" value="0.1" units="cm"/>
      <inkml:brushProperty name="color" value="#177D36"/>
      <inkml:brushProperty name="fitToCurve" value="1"/>
    </inkml:brush>
  </inkml:definitions>
  <inkml:trace contextRef="#ctx0" brushRef="#br0">0 8 301,'0'0'164,"0"0"-128,0 0-33,0 0 0,0 0 17,0 0 12,66 160-18,-52-140-11,2-6-2,-7 0 1,-7-11 0,-2-3 0,0 0-1,0 0 14,0-5 11,0-18-20,-11-2 0,-2-6 5,2 0 3,5-1 4,3 11 11,3 0 14,0 7 2,0 6-6,0-1-13,0 9-18,20 0-6,2 0-1,0 0 0,0 0-17,3 0-38,-12 0-129,10 0-179</inkml:trace>
</inkml:ink>
</file>

<file path=ppt/ink/ink79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cm"/>
          <inkml:channel name="Y" type="integer" max="32767" units="cm"/>
          <inkml:channel name="F" type="integer" max="2047" units="deg"/>
        </inkml:traceFormat>
        <inkml:channelProperties>
          <inkml:channelProperty channel="X" name="resolution" value="1466.08496" units="1/cm"/>
          <inkml:channelProperty channel="Y" name="resolution" value="2345.52612" units="1/cm"/>
          <inkml:channelProperty channel="F" name="resolution" value="5.68611" units="1/deg"/>
        </inkml:channelProperties>
      </inkml:inkSource>
      <inkml:timestamp xml:id="ts0" timeString="2020-02-29T20:17:06.732"/>
    </inkml:context>
    <inkml:brush xml:id="br0">
      <inkml:brushProperty name="width" value="0.1" units="cm"/>
      <inkml:brushProperty name="height" value="0.1" units="cm"/>
      <inkml:brushProperty name="color" value="#177D36"/>
      <inkml:brushProperty name="fitToCurve" value="1"/>
    </inkml:brush>
  </inkml:definitions>
  <inkml:trace contextRef="#ctx0" brushRef="#br0">42 34 239,'0'0'284,"0"0"-197,0 0-71,0 0 4,0 0 35,0 0 10,-36 245-36,36-211-24,0-11 0,0-6-5,0-9 2,0-2-1,0-6-1,-6 0 1,6 0-2,0 0 1,0-6 2,0-16-1,0-4-3,0-8 3,0 3-1,9-3 0,15-2 0,1 3 0,3 2 1,-1 5-1,-2 4 0,0 2 1,-6 6-1,-2 2 1,0 7 2,-9-1 6,0 4 0,-5 2-3,-3 0-4,0 0-1,0 0 0,0 0-1,-28 0 7,-5 0 0,0 0 2,3 0-8,5 0 3,0 0-3,14 0-2,11 0 1,0 0-4,0 0-23,0 0-53,0 2-61,0 7-52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cm"/>
          <inkml:channel name="Y" type="integer" max="32767" units="cm"/>
          <inkml:channel name="F" type="integer" max="2047" units="deg"/>
        </inkml:traceFormat>
        <inkml:channelProperties>
          <inkml:channelProperty channel="X" name="resolution" value="1466.08496" units="1/cm"/>
          <inkml:channelProperty channel="Y" name="resolution" value="2345.52612" units="1/cm"/>
          <inkml:channelProperty channel="F" name="resolution" value="5.68611" units="1/deg"/>
        </inkml:channelProperties>
      </inkml:inkSource>
      <inkml:timestamp xml:id="ts0" timeString="2020-02-29T20:16:16.522"/>
    </inkml:context>
    <inkml:brush xml:id="br0">
      <inkml:brushProperty name="width" value="0.1" units="cm"/>
      <inkml:brushProperty name="height" value="0.1" units="cm"/>
      <inkml:brushProperty name="color" value="#ED1C24"/>
      <inkml:brushProperty name="fitToCurve" value="1"/>
    </inkml:brush>
  </inkml:definitions>
  <inkml:trace contextRef="#ctx0" brushRef="#br0">0 169 334,'0'0'88,"0"0"-66,0 0 1,0 0 24,0 0-1,0 0-20,0 0-13,193-11-5,-185-12 4,-2 2 8,-6-6-2,0 0-9,0 4-2,-22 6 1,2 3 7,-4 11 1,-4 3-7,3 0 0,0 0-2,6 15 2,2 10 6,6 0-3,11 9-5,0-1 0,0 1-2,0 3 1,22-3-3,9-3-1,5-6 0,5-2-3,-5-6 0,3-7-2,2-6-30,0-4-50,4 0-39,-10 0-108</inkml:trace>
</inkml:ink>
</file>

<file path=ppt/ink/ink80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cm"/>
          <inkml:channel name="Y" type="integer" max="32767" units="cm"/>
          <inkml:channel name="F" type="integer" max="2047" units="deg"/>
        </inkml:traceFormat>
        <inkml:channelProperties>
          <inkml:channelProperty channel="X" name="resolution" value="1466.08496" units="1/cm"/>
          <inkml:channelProperty channel="Y" name="resolution" value="2345.52612" units="1/cm"/>
          <inkml:channelProperty channel="F" name="resolution" value="5.68611" units="1/deg"/>
        </inkml:channelProperties>
      </inkml:inkSource>
      <inkml:timestamp xml:id="ts0" timeString="2020-02-29T20:17:07.257"/>
    </inkml:context>
    <inkml:brush xml:id="br0">
      <inkml:brushProperty name="width" value="0.1" units="cm"/>
      <inkml:brushProperty name="height" value="0.1" units="cm"/>
      <inkml:brushProperty name="color" value="#177D36"/>
      <inkml:brushProperty name="fitToCurve" value="1"/>
    </inkml:brush>
  </inkml:definitions>
  <inkml:trace contextRef="#ctx0" brushRef="#br0">5 111 197,'0'0'233,"0"0"-136,0 0-79,0 0 12,0 0 54,0 0 10,-8-99-40,22 91-29,8 4-8,-6 4-5,-5 0 2,-2 0-10,-7 4-2,-2 9 1,0 7-2,0-3 4,-11 0 4,-8-6-1,-3-5 1,8 0 1,6-4-4,8-2-6,0 0-1,0 0-16,0-11-63,14-14-139,16-6-355</inkml:trace>
</inkml:ink>
</file>

<file path=ppt/ink/ink81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cm"/>
          <inkml:channel name="Y" type="integer" max="32767" units="cm"/>
          <inkml:channel name="F" type="integer" max="2047" units="deg"/>
        </inkml:traceFormat>
        <inkml:channelProperties>
          <inkml:channelProperty channel="X" name="resolution" value="1466.08496" units="1/cm"/>
          <inkml:channelProperty channel="Y" name="resolution" value="2345.52612" units="1/cm"/>
          <inkml:channelProperty channel="F" name="resolution" value="5.68611" units="1/deg"/>
        </inkml:channelProperties>
      </inkml:inkSource>
      <inkml:timestamp xml:id="ts0" timeString="2020-03-01T08:05:28.256"/>
    </inkml:context>
    <inkml:brush xml:id="br0">
      <inkml:brushProperty name="width" value="0.4" units="cm"/>
      <inkml:brushProperty name="height" value="0.8" units="cm"/>
      <inkml:brushProperty name="color" value="#FFFF00"/>
      <inkml:brushProperty name="tip" value="rectangle"/>
      <inkml:brushProperty name="rasterOp" value="maskPen"/>
      <inkml:brushProperty name="fitToCurve" value="1"/>
    </inkml:brush>
  </inkml:definitions>
  <inkml:trace contextRef="#ctx0" brushRef="#br0">22 621 348,'0'0'75,"0"0"-52,0 0-15,0 0 8,0 0 33,0 0 2,-25-31 6,25 27-22,8-1-20,11-1 0,4 4 0,7-2-3,11 4-4,3-4-3,9 4 5,16-6 0,11-3 1,11-5-1,14 3 4,11-6 6,5 0 2,9-5 1,0 5-1,8 0 1,-8 0-10,-1 0-7,-7 5-1,-1 2-4,-7-2 0,7 3 0,0 1 0,9-1 3,11-4-3,5-4 0,12 1 1,-4 1 30,-2 1-12,-6-3-16,-16 11-7,3-2 6,-6-1-5,-6 4 3,3-1 1,3-2-1,3 0 10,8-4 0,-3 1 5,12 0-9,-1-6 0,3-1-5,0 1 1,6 0 1,-9 7 3,-13-1 5,2 5-4,-14 6-3,1-6 1,-9 3-1,0 0 6,0-2-7,-8 1 0,8 0-3,-8 0-1,9 2-1,-10-1 2,10 0 0,-9 3-1,5 0 2,-5 0-1,-3-3 1,-5 3 1,-1-2-1,1-2 1,-6 2 13,-3 2-11,1-3-2,-4 3-2,1 0 0,-9 0 0,-5 0 2,-3-3-3,-17 3 1,-8 0-2,-16-3 4,-6 3-3,-5 0-2,-6 0 2,0 0 0,5 0-5,6 6-17,-2 5-37,-4-2-68,-7-3-80,-9-2-199</inkml:trace>
</inkml:ink>
</file>

<file path=ppt/ink/ink82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cm"/>
          <inkml:channel name="Y" type="integer" max="32767" units="cm"/>
          <inkml:channel name="F" type="integer" max="2047" units="deg"/>
        </inkml:traceFormat>
        <inkml:channelProperties>
          <inkml:channelProperty channel="X" name="resolution" value="1466.08496" units="1/cm"/>
          <inkml:channelProperty channel="Y" name="resolution" value="2345.52612" units="1/cm"/>
          <inkml:channelProperty channel="F" name="resolution" value="5.68611" units="1/deg"/>
        </inkml:channelProperties>
      </inkml:inkSource>
      <inkml:timestamp xml:id="ts0" timeString="2020-03-01T08:05:29.924"/>
    </inkml:context>
    <inkml:brush xml:id="br0">
      <inkml:brushProperty name="width" value="0.4" units="cm"/>
      <inkml:brushProperty name="height" value="0.8" units="cm"/>
      <inkml:brushProperty name="color" value="#FFFF00"/>
      <inkml:brushProperty name="tip" value="rectangle"/>
      <inkml:brushProperty name="rasterOp" value="maskPen"/>
      <inkml:brushProperty name="fitToCurve" value="1"/>
    </inkml:brush>
  </inkml:definitions>
  <inkml:trace contextRef="#ctx0" brushRef="#br0">0 757 413,'0'0'174,"0"0"-156,0 0-14,0 0-3,0 0 2,0 0 10,348-112 45,-263 83-12,3 7-16,-2-7-12,11 7-8,-1 0-5,-2 2-2,3 0-1,8 0 1,5 3 3,9 0-1,8-2 6,16-4-4,12 1 0,5-4 12,11-5 7,-2 4 3,10-7-8,-11 5-5,6 1 3,0 3-3,14 0 3,-3 2-10,11 0-3,-3 1-5,14-1 1,-8 6 0,3 0-1,-9 9 1,3 3 2,-20 5-3,-10 0 2,-11 0-5,-14 0 1,-15 2-1,-10 7-1,-5-3 3,-6-1 0,-3 1 0,-11-4 1,0 2-2,-8-2 1,-9 0 1,-13-2-2,-8 0 3,-4 0-2,-18 0 0,-15 0 1,1 0-3,-9 0 2,-5 0 0,-3 0 1,0 0 0,0 0-1,0 0-1,0 0 0,0 0-2,-3 0-17,3 0-68,-5 0-69,2 0-164</inkml:trace>
</inkml:ink>
</file>

<file path=ppt/ink/ink83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cm"/>
          <inkml:channel name="Y" type="integer" max="32767" units="cm"/>
          <inkml:channel name="F" type="integer" max="2047" units="deg"/>
        </inkml:traceFormat>
        <inkml:channelProperties>
          <inkml:channelProperty channel="X" name="resolution" value="1466.08496" units="1/cm"/>
          <inkml:channelProperty channel="Y" name="resolution" value="2345.52612" units="1/cm"/>
          <inkml:channelProperty channel="F" name="resolution" value="5.68611" units="1/deg"/>
        </inkml:channelProperties>
      </inkml:inkSource>
      <inkml:timestamp xml:id="ts0" timeString="2020-02-29T21:50:16.237"/>
    </inkml:context>
    <inkml:brush xml:id="br0">
      <inkml:brushProperty name="width" value="0.1" units="cm"/>
      <inkml:brushProperty name="height" value="0.1" units="cm"/>
      <inkml:brushProperty name="color" value="#ED1C24"/>
      <inkml:brushProperty name="fitToCurve" value="1"/>
    </inkml:brush>
  </inkml:definitions>
  <inkml:trace contextRef="#ctx0" brushRef="#br0">8 0 348,'0'0'116,"0"0"-108,0 0-5,0 0 1,0 0 34,0 0 14,0 127-26,0-91-12,0 1 1,0 5 6,0-5 4,0-1-8,0-2-8,11 3-2,6-3 9,-1-7 7,9 5-10,-6-7-6,6 0-3,5 0 0,1-4-1,5-2 5,5-2 10,-5-3-5,8-3-9,0-3 4,6-2-3,-6 0 4,3-6-1,3 0-2,-3 0 1,0 0-4,-3 0 0,-5 0-2,-1 0 1,-2 0 2,3-6-2,-1 0-2,-2 2 3,3-2 2,2-3 1,1 1 0,2-1-3,0 3 3,6-2 0,-6-1-2,8 1 0,-5 0-1,6 2-1,-4 1-1,-4 1 0,-4 2-1,-5-1-1,-3 0 4,0 3-4,-5 0 1,5 0 1,-6 0-1,7 0 0,-7 0 3,6 8-3,-5 4 1,-3-1 0,2 1-1,-2 1 1,-3 4 0,3-2-1,0 1 1,-6 1-1,3 0 0,-5-3-1,-3-3 1,0 1 0,2-1 2,-8-3-3,3 1 1,-2-3-1,-1 0 2,0-1-1,1-5 1,-9 6-1,0-4 0,8-2 0,-8 4 1,3-2-1,2 0 0,-5-2 0,0 0 0,0 0 0,0 0 1,0 0 0,8 0 3,-2 0 18,8-8-11,2-9-8,4 0 0,-1-5-3,3 2 1,0-2 0,9-1 0,-4 4-1,1-1 1,2 3-1,-2 3 0,5 2 2,-6 4-3,7-1 2,-7 1 1,1-1-3,5 5 2,0-2-1,3 0-1,0 3 2,5-3 0,-5 6-1,3 0 0,-1 0-1,-2 0 2,-3 0-1,3 0-1,-8 0 2,5 0-1,-5 0-1,5 0 3,-6 0-2,7 0-1,-7 0 2,6 0-1,-5 6 0,-1-3 0,1 3 0,2-4 0,-5 4 0,-3 0 0,3-1 1,-5-2-2,10 2 2,-5-1-1,2-2-1,6-2 4,-2 3-3,2-3 0,0 0 2,3 0-4,0 0 2,0 0 1,0 0-1,2 0 3,-2 0-3,6 0 0,-7 0 0,4-3 0,3-5 2,-9-3 0,0-1-3,-3 4 3,-5-3-2,0-4 2,0 5 2,-3-7 0,3 0-2,-3-3 2,-3 3-3,-2-6 1,-9 4-2,0 0 0,0 4 1,-8-2-1,0 5 1,0-1-1,0 1 4,0-2 0,0 1-2,0-2 1,0 1 1,0 3-4,0-3 2,0 5 0,0 1-1,0-1 0,0 3-1,0 4 1,0-4-2,-5 4 1,5 2 2,-3 0-2,3-3 0,0 3 1,0 0-2,0 0 2,0-3-2,0 3 1,-8-5 1,0 1-7,-1-4-16,-7 5-19,-1-3-74,-10-2-135</inkml:trace>
</inkml:ink>
</file>

<file path=ppt/ink/ink84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cm"/>
          <inkml:channel name="Y" type="integer" max="32767" units="cm"/>
          <inkml:channel name="F" type="integer" max="2047" units="deg"/>
        </inkml:traceFormat>
        <inkml:channelProperties>
          <inkml:channelProperty channel="X" name="resolution" value="1466.08496" units="1/cm"/>
          <inkml:channelProperty channel="Y" name="resolution" value="2345.52612" units="1/cm"/>
          <inkml:channelProperty channel="F" name="resolution" value="5.68611" units="1/deg"/>
        </inkml:channelProperties>
      </inkml:inkSource>
      <inkml:timestamp xml:id="ts0" timeString="2020-02-29T21:50:17.848"/>
    </inkml:context>
    <inkml:brush xml:id="br0">
      <inkml:brushProperty name="width" value="0.1" units="cm"/>
      <inkml:brushProperty name="height" value="0.1" units="cm"/>
      <inkml:brushProperty name="color" value="#ED1C24"/>
      <inkml:brushProperty name="fitToCurve" value="1"/>
    </inkml:brush>
  </inkml:definitions>
  <inkml:trace contextRef="#ctx0" brushRef="#br0">314 61 157,'0'0'229,"0"0"-172,0 0-49,0 0-4,0 0 18,0 0 33,-52-59-30,35 56-18,-2 3-3,-3 0-1,0 0-1,-3 6-1,0 8 0,-2-1-2,4 2 2,10-5 1,-9 2-2,13-3 1,1 2 2,8 3-3,0 0 1,0 0 0,0 4-1,0-5 2,8 7-1,14-1 0,0 1 1,1 2 0,4 4 3,-2-4-3,0 4-1,-6-1 2,-2-2-3,-6-7 1,-6 7 0,4-6-1,-9-3 1,0-3 0,0 1-1,0-1 1,0-5 5,0-1 9,-23-1 2,1-2-6,-8-2-4,5 0-1,-2 0-4,-1 0 1,3 0-1,6 0-1,2-8 0,6-1-1,-3-2-1,12-1-2,2 1-28,0-1-53,0-1-99</inkml:trace>
</inkml:ink>
</file>

<file path=ppt/ink/ink85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cm"/>
          <inkml:channel name="Y" type="integer" max="32767" units="cm"/>
          <inkml:channel name="F" type="integer" max="2047" units="deg"/>
        </inkml:traceFormat>
        <inkml:channelProperties>
          <inkml:channelProperty channel="X" name="resolution" value="1466.08496" units="1/cm"/>
          <inkml:channelProperty channel="Y" name="resolution" value="2345.52612" units="1/cm"/>
          <inkml:channelProperty channel="F" name="resolution" value="5.68611" units="1/deg"/>
        </inkml:channelProperties>
      </inkml:inkSource>
      <inkml:timestamp xml:id="ts0" timeString="2020-02-29T21:50:18.374"/>
    </inkml:context>
    <inkml:brush xml:id="br0">
      <inkml:brushProperty name="width" value="0.1" units="cm"/>
      <inkml:brushProperty name="height" value="0.1" units="cm"/>
      <inkml:brushProperty name="color" value="#ED1C24"/>
      <inkml:brushProperty name="fitToCurve" value="1"/>
    </inkml:brush>
  </inkml:definitions>
  <inkml:trace contextRef="#ctx0" brushRef="#br0">212 0 351,'0'0'121,"0"0"-109,0 0-7,0 0 13,0 0 40,0 0-7,-174 100-28,152-68-9,11 1 3,9-2 11,2-3-1,0 1-12,0-4-13,5-2 0,34-6 0,-3-3-1,8-9 0,0 1-2,6-6 1,-6 0-3,0 0-24,-3-14-30,-10-6-33,-1-5-16,-11-6-50,-8-3-110</inkml:trace>
</inkml:ink>
</file>

<file path=ppt/ink/ink86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cm"/>
          <inkml:channel name="Y" type="integer" max="32767" units="cm"/>
          <inkml:channel name="F" type="integer" max="2047" units="deg"/>
        </inkml:traceFormat>
        <inkml:channelProperties>
          <inkml:channelProperty channel="X" name="resolution" value="1466.08496" units="1/cm"/>
          <inkml:channelProperty channel="Y" name="resolution" value="2345.52612" units="1/cm"/>
          <inkml:channelProperty channel="F" name="resolution" value="5.68611" units="1/deg"/>
        </inkml:channelProperties>
      </inkml:inkSource>
      <inkml:timestamp xml:id="ts0" timeString="2020-02-29T21:50:18.775"/>
    </inkml:context>
    <inkml:brush xml:id="br0">
      <inkml:brushProperty name="width" value="0.1" units="cm"/>
      <inkml:brushProperty name="height" value="0.1" units="cm"/>
      <inkml:brushProperty name="color" value="#ED1C24"/>
      <inkml:brushProperty name="fitToCurve" value="1"/>
    </inkml:brush>
  </inkml:definitions>
  <inkml:trace contextRef="#ctx0" brushRef="#br0">13 0 232,'0'0'91,"0"0"-56,0 0-6,0 0 23,0 0 30,0 0-40,-11 284-22,11-227-11,0-1 2,0-6 9,11-2 1,-3-6-11,0-8-5,1-5-4,5-10 1,2-5-1,-2-5 1,2-7-2,7-2 1,4 0 0,1-2 0,5-21-1,3 1-1,5-6-3,-5 0 0,5 2 1,-10 4-2,2 5 3,-14 5 4,3 10-2,-13 2 0,-1 0 0,-5 0 0,-3 8 1,0 15 3,0 8 9,0 3 1,0 2 1,0-3-4,0 1-3,0-5 0,0-10-5,0-2-2,0-5 0,0-4 0,0-5-8,11-3-54,3 0-61,2 0-90</inkml:trace>
</inkml:ink>
</file>

<file path=ppt/ink/ink87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cm"/>
          <inkml:channel name="Y" type="integer" max="32767" units="cm"/>
          <inkml:channel name="F" type="integer" max="2047" units="deg"/>
        </inkml:traceFormat>
        <inkml:channelProperties>
          <inkml:channelProperty channel="X" name="resolution" value="1466.08496" units="1/cm"/>
          <inkml:channelProperty channel="Y" name="resolution" value="2345.52612" units="1/cm"/>
          <inkml:channelProperty channel="F" name="resolution" value="5.68611" units="1/deg"/>
        </inkml:channelProperties>
      </inkml:inkSource>
      <inkml:timestamp xml:id="ts0" timeString="2020-02-29T21:50:19.367"/>
    </inkml:context>
    <inkml:brush xml:id="br0">
      <inkml:brushProperty name="width" value="0.1" units="cm"/>
      <inkml:brushProperty name="height" value="0.1" units="cm"/>
      <inkml:brushProperty name="color" value="#ED1C24"/>
      <inkml:brushProperty name="fitToCurve" value="1"/>
    </inkml:brush>
  </inkml:definitions>
  <inkml:trace contextRef="#ctx0" brushRef="#br0">43 0 112,'0'0'240,"0"0"-172,0 0-47,0 0-4,0 0 33,0 0-3,-28 192-29,28-167-14,0-5-2,3-6 1,11-6-1,2-5-3,-5-3 4,6 0-2,0 0-1,-4-15 1,1-1 0,3-4-1,-9 4-1,0 1 1,1 7 0,-9 5 0,5 3 2,1 0-4,2 3 3,0 14 0,9 5 1,-1 4-1,6-6-1,3-1 0,3-2 0,10-6 0,-7-5 0,7-4 0,-10-2 0,5 0 2,-13 0-4,-1-13 4,-5-10-2,-9-2 0,-5-4 1,0-4-1,0 1 0,0 5 1,-19-1-2,0 5 7,2 3 18,0 9 2,6 3-13,3 2-9,3 3-1,2 1-2,3 2 0,0 0-3,0 0-23,0 0-39,0 0-48,0 0-120</inkml:trace>
</inkml:ink>
</file>

<file path=ppt/ink/ink88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cm"/>
          <inkml:channel name="Y" type="integer" max="32767" units="cm"/>
          <inkml:channel name="F" type="integer" max="2047" units="deg"/>
        </inkml:traceFormat>
        <inkml:channelProperties>
          <inkml:channelProperty channel="X" name="resolution" value="1466.08496" units="1/cm"/>
          <inkml:channelProperty channel="Y" name="resolution" value="2345.52612" units="1/cm"/>
          <inkml:channelProperty channel="F" name="resolution" value="5.68611" units="1/deg"/>
        </inkml:channelProperties>
      </inkml:inkSource>
      <inkml:timestamp xml:id="ts0" timeString="2020-02-29T21:50:19.888"/>
    </inkml:context>
    <inkml:brush xml:id="br0">
      <inkml:brushProperty name="width" value="0.1" units="cm"/>
      <inkml:brushProperty name="height" value="0.1" units="cm"/>
      <inkml:brushProperty name="color" value="#ED1C24"/>
      <inkml:brushProperty name="fitToCurve" value="1"/>
    </inkml:brush>
  </inkml:definitions>
  <inkml:trace contextRef="#ctx0" brushRef="#br0">0 141 283,'0'0'124,"0"0"-107,0 0-11,0 0 9,0 0 27,0 0-9,260 45-24,-224-45-6,-6 0-1,-13 0 0,-6-11-1,-9-5 1,-2-2 0,0-4 0,0-1 1,0 0 7,-22 1 2,-8 5 2,0 0-7,-1 9 0,4 5 3,-1 3-2,9 0-6,2 3 2,-5 19 6,14 6 5,2 3 6,6 6 3,0-1 2,0 2 3,0-2-6,6-3-7,16-2-9,11-5-4,3-1-1,0-11-2,0-5 1,0-6-1,-1-3 0,-4 0-14,-1 0-51,9-9-56,-12-13-39,7-1-107</inkml:trace>
</inkml:ink>
</file>

<file path=ppt/ink/ink89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cm"/>
          <inkml:channel name="Y" type="integer" max="32767" units="cm"/>
          <inkml:channel name="F" type="integer" max="2047" units="deg"/>
        </inkml:traceFormat>
        <inkml:channelProperties>
          <inkml:channelProperty channel="X" name="resolution" value="1466.08496" units="1/cm"/>
          <inkml:channelProperty channel="Y" name="resolution" value="2345.52612" units="1/cm"/>
          <inkml:channelProperty channel="F" name="resolution" value="5.68611" units="1/deg"/>
        </inkml:channelProperties>
      </inkml:inkSource>
      <inkml:timestamp xml:id="ts0" timeString="2020-02-29T21:50:20.300"/>
    </inkml:context>
    <inkml:brush xml:id="br0">
      <inkml:brushProperty name="width" value="0.1" units="cm"/>
      <inkml:brushProperty name="height" value="0.1" units="cm"/>
      <inkml:brushProperty name="color" value="#ED1C24"/>
      <inkml:brushProperty name="fitToCurve" value="1"/>
    </inkml:brush>
  </inkml:definitions>
  <inkml:trace contextRef="#ctx0" brushRef="#br0">0 143 259,'0'0'109,"0"0"-67,0 0-8,0 0 33,0 0-5,0 0-32,8 132-23,0-113-4,1 2-1,-1-11-1,-3-1-2,4-3 3,-1-6-2,-3 0 1,-2 0 2,3-9 1,-6-13-3,0-10-1,0 2 0,0-7 1,0-2-2,0-1 2,0 4-1,0 5 3,0 6 1,0 8 18,0 5 11,0 7-3,0 1-4,0 4-8,11 0-8,3 0-5,-3 0 1,8 0-1,-3 0-5,1 6 1,0 0-2,-1-3-40,1-3-107,-6 0-118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cm"/>
          <inkml:channel name="Y" type="integer" max="32767" units="cm"/>
          <inkml:channel name="F" type="integer" max="2047" units="deg"/>
        </inkml:traceFormat>
        <inkml:channelProperties>
          <inkml:channelProperty channel="X" name="resolution" value="1466.08496" units="1/cm"/>
          <inkml:channelProperty channel="Y" name="resolution" value="2345.52612" units="1/cm"/>
          <inkml:channelProperty channel="F" name="resolution" value="5.68611" units="1/deg"/>
        </inkml:channelProperties>
      </inkml:inkSource>
      <inkml:timestamp xml:id="ts0" timeString="2020-02-29T20:16:16.896"/>
    </inkml:context>
    <inkml:brush xml:id="br0">
      <inkml:brushProperty name="width" value="0.1" units="cm"/>
      <inkml:brushProperty name="height" value="0.1" units="cm"/>
      <inkml:brushProperty name="color" value="#ED1C24"/>
      <inkml:brushProperty name="fitToCurve" value="1"/>
    </inkml:brush>
  </inkml:definitions>
  <inkml:trace contextRef="#ctx0" brushRef="#br0">19 42 291,'0'0'184,"0"0"-126,0 0-49,0 0-2,0 0 27,0 0-5,-20 184-22,20-157-2,17-4-3,-9-9-2,-8-9 2,0-5-3,0 0 3,0 0 8,0-13 9,0-16-11,0-4-7,0-7 0,0 6 1,0-5 3,0 11 13,0 5 7,0 1 6,0 13 0,0 1-14,8 3-14,4 1 0,4 4-5,9 0-1,-6 0-35,9 0-53,2-2-22,6-2-95</inkml:trace>
</inkml:ink>
</file>

<file path=ppt/ink/ink90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cm"/>
          <inkml:channel name="Y" type="integer" max="32767" units="cm"/>
          <inkml:channel name="F" type="integer" max="2047" units="deg"/>
        </inkml:traceFormat>
        <inkml:channelProperties>
          <inkml:channelProperty channel="X" name="resolution" value="1466.08496" units="1/cm"/>
          <inkml:channelProperty channel="Y" name="resolution" value="2345.52612" units="1/cm"/>
          <inkml:channelProperty channel="F" name="resolution" value="5.68611" units="1/deg"/>
        </inkml:channelProperties>
      </inkml:inkSource>
      <inkml:timestamp xml:id="ts0" timeString="2020-02-29T21:50:20.860"/>
    </inkml:context>
    <inkml:brush xml:id="br0">
      <inkml:brushProperty name="width" value="0.1" units="cm"/>
      <inkml:brushProperty name="height" value="0.1" units="cm"/>
      <inkml:brushProperty name="color" value="#ED1C24"/>
      <inkml:brushProperty name="fitToCurve" value="1"/>
    </inkml:brush>
  </inkml:definitions>
  <inkml:trace contextRef="#ctx0" brushRef="#br0">100 0 394,'0'0'145,"0"0"-125,0 0 3,0 0 54,0 0 11,0 0-29,-8 319-29,-1-263-17,1-6 0,3-2 2,-4-8-10,7-9-3,-12-6 0,8-5-1,-2-8-4,0-10-45,-6-2-70,6 0-67,5 0-208</inkml:trace>
</inkml:ink>
</file>

<file path=ppt/ink/ink91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cm"/>
          <inkml:channel name="Y" type="integer" max="32767" units="cm"/>
          <inkml:channel name="F" type="integer" max="2047" units="deg"/>
        </inkml:traceFormat>
        <inkml:channelProperties>
          <inkml:channelProperty channel="X" name="resolution" value="1466.08496" units="1/cm"/>
          <inkml:channelProperty channel="Y" name="resolution" value="2345.52612" units="1/cm"/>
          <inkml:channelProperty channel="F" name="resolution" value="5.68611" units="1/deg"/>
        </inkml:channelProperties>
      </inkml:inkSource>
      <inkml:timestamp xml:id="ts0" timeString="2020-02-29T21:50:21.366"/>
    </inkml:context>
    <inkml:brush xml:id="br0">
      <inkml:brushProperty name="width" value="0.1" units="cm"/>
      <inkml:brushProperty name="height" value="0.1" units="cm"/>
      <inkml:brushProperty name="color" value="#ED1C24"/>
      <inkml:brushProperty name="fitToCurve" value="1"/>
    </inkml:brush>
  </inkml:definitions>
  <inkml:trace contextRef="#ctx0" brushRef="#br0">0 43 154,'0'0'250,"0"0"-160,0 0-73,0 0 8,0 0 36,0 0-7,72-30-39,-72 30-11,0 0 0,0 0 4,0 0 9,0 2 9,0 1-9,0-3-8,0 0 1,0 0 1,0 0-5,0 0-6,-11 0-13,2-9-110,1-1-166</inkml:trace>
</inkml:ink>
</file>

<file path=ppt/ink/ink92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cm"/>
          <inkml:channel name="Y" type="integer" max="32767" units="cm"/>
          <inkml:channel name="F" type="integer" max="2047" units="deg"/>
        </inkml:traceFormat>
        <inkml:channelProperties>
          <inkml:channelProperty channel="X" name="resolution" value="1466.08496" units="1/cm"/>
          <inkml:channelProperty channel="Y" name="resolution" value="2345.52612" units="1/cm"/>
          <inkml:channelProperty channel="F" name="resolution" value="5.68611" units="1/deg"/>
        </inkml:channelProperties>
      </inkml:inkSource>
      <inkml:timestamp xml:id="ts0" timeString="2020-02-29T21:50:28.824"/>
    </inkml:context>
    <inkml:brush xml:id="br0">
      <inkml:brushProperty name="width" value="0.1" units="cm"/>
      <inkml:brushProperty name="height" value="0.1" units="cm"/>
      <inkml:brushProperty name="color" value="#177D36"/>
      <inkml:brushProperty name="fitToCurve" value="1"/>
    </inkml:brush>
  </inkml:definitions>
  <inkml:traceGroup>
    <inkml:annotationXML>
      <emma:emma xmlns:emma="http://www.w3.org/2003/04/emma" version="1.0">
        <emma:interpretation id="{0BE7CBCB-F918-48FB-88AF-0C9D5CBFE65A}" emma:medium="tactile" emma:mode="ink">
          <msink:context xmlns:msink="http://schemas.microsoft.com/ink/2010/main" type="inkDrawing"/>
        </emma:interpretation>
      </emma:emma>
    </inkml:annotationXML>
    <inkml:trace contextRef="#ctx0" brushRef="#br0">1 139 298,'0'0'82,"0"0"-70,0 0-6,0 0 19,0 0 46,0 0-31,0 63-31,0-49-3,0-1 3,0 2 17,0-1 3,0-1-14,0 2-3,0 2 2,0-3 5,0-3 0,14 1-2,-3-1-6,5 3 1,9-3 3,0 3 5,3 1-4,-1-5-6,-2 5-3,3-7-1,-3 1 0,2-7-3,1 4 3,2-4 1,-2 2-2,-1-2 2,-2 1-1,0 0-2,-6-3 2,6 0-3,0 0 1,3 0-1,-1 0 4,6 0 3,1 0-2,1 0-4,-7 0-2,5 0 1,-5 0-1,-3 0 1,2 0-3,1 0 4,2-3-2,-2-2 0,-1 1 3,7 0 1,1 0-4,-1-4-2,-1 5 5,-3-3-5,3 4 2,-5-4-2,5 6 0,3-3 1,-6 0-1,1 0 1,2 3-1,-6-2 0,6-2 0,-5 2 1,-3 2-2,3-2 2,-4 2-1,1 0 0,0 0 0,-6 0 0,1 0 0,2 0 1,-3 0 0,-2 0-2,2 0 1,-2 0 2,-1 0-3,3 0 2,-2 0-1,2 0 0,-2 0-3,5 0 7,-5 0-7,-4 0 3,12 4 0,-8 5 0,2 3 1,6-1-2,-9 3 1,1-3 3,2 3-6,-5-3 4,-3 1 0,-2-1-2,-1 1 2,0-1-1,-5-3 0,2 1 0,-2-3 0,-3 2 0,0-6 0,0 1 0,0 0 3,0-3-5,6 3 4,-6-3-2,2 0-2,-2 0 2,0 0 2,0 0-1,0 0-2,0-9 2,0-5-2,0 1 3,0-2-5,0-2 5,0 1-3,0-1 1,9 2 0,-1 1-1,0 3 2,1-3 0,-1 5-2,3 3 2,5-2-2,1 0 2,2-1-1,6-2 0,-6 3 1,12 2-2,-9-2 1,3 2 0,0 3-2,-6-3 3,6 4 1,-3-1-3,0-3 2,3 4-1,0-2-3,2 2 4,-2 2 1,0 0-4,0 0 4,-3 0-2,3 0-2,0 0 2,-1-2 1,4 2-1,0-4-1,5 4 2,-6 0 0,6 0-2,-5 0 1,5 0 0,-5 0 0,-3 0 0,2 0 1,6 0-1,-5 0-2,11 0 4,-1 0-1,-2 0-1,6 0-1,2 0 8,-3 0-2,-5 0-1,0 0-2,0 0-1,-3 0 0,-5 0 0,5 0 1,-6 0-3,4 0 1,-4 0 1,1 0 0,-3 0 3,0 0 0,-1 0-2,-2 0 0,3 4 0,-8-2-1,2-2 0,6 0-1,-6 0 0,6 0 2,0 0-2,3 0 0,-3 0 1,-6 0-1,6 0 0,-11 0 1,2 0-1,-2 0 1,0 0-1,2 0 0,1 0 2,5 0-2,0 0 1,-3 0-1,6 0 2,3 0-1,-3 0 2,2 0 3,1 0-2,-3 0 0,0 0-3,-1 0 1,-4 0 1,-1 0-3,-2 0 1,-1 0-1,3 0 2,-2 0-1,0 0-2,-1 0 2,-5 0-1,6 0 2,-9 0 0,6 0-2,-3 0 1,-3 0-3,3 0 4,3 0-1,-3 0 0,-3 0-1,9 0 1,-6 0-2,5 0 2,-7-2-1,5-2-1,-1 2 3,-4-4-1,7 1 0,1 1-2,-6-4-1,5 5 6,1-3-4,0-2 0,-6 0 1,-3 2-1,6 1 1,-6-1 0,0 0-1,-5-3 1,-3 5 0,6-2 3,-6-5-4,0-1 0,0 1 2,0-1-3,0 1 1,0-3 1,0 5-1,0 1 1,0 0-2,0-1 0,2-2 3,-2-1-2,0 2-2,6-5 3,-3 7 1,-1-1-2,-2 1 0,0 0-2,0-1 3,0 3-2,0 1 3,0-1-3,0 0 2,0 4 0,0 0-3,0-2 2,0 4 3,0 0-6,0 0 3,0-2 3,0 2-3,0 0 0,0 0 0,0 0 0,0 0 0,0 0 0,0 0-2,0 0 3,0 0-15,0 0-25,0 0-43,0 0-67,0 0-39,-5 2-138</inkml:trace>
  </inkml:traceGroup>
</inkml:ink>
</file>

<file path=ppt/ink/ink93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cm"/>
          <inkml:channel name="Y" type="integer" max="32767" units="cm"/>
          <inkml:channel name="F" type="integer" max="2047" units="deg"/>
        </inkml:traceFormat>
        <inkml:channelProperties>
          <inkml:channelProperty channel="X" name="resolution" value="1466.08496" units="1/cm"/>
          <inkml:channelProperty channel="Y" name="resolution" value="2345.52612" units="1/cm"/>
          <inkml:channelProperty channel="F" name="resolution" value="5.68611" units="1/deg"/>
        </inkml:channelProperties>
      </inkml:inkSource>
      <inkml:timestamp xml:id="ts0" timeString="2020-02-29T21:50:32.612"/>
    </inkml:context>
    <inkml:brush xml:id="br0">
      <inkml:brushProperty name="width" value="0.1" units="cm"/>
      <inkml:brushProperty name="height" value="0.1" units="cm"/>
      <inkml:brushProperty name="color" value="#177D36"/>
      <inkml:brushProperty name="fitToCurve" value="1"/>
    </inkml:brush>
  </inkml:definitions>
  <inkml:traceGroup>
    <inkml:annotationXML>
      <emma:emma xmlns:emma="http://www.w3.org/2003/04/emma" version="1.0">
        <emma:interpretation id="{7ADBAC9A-0C0B-4C90-8002-5D0BCD3CB645}" emma:medium="tactile" emma:mode="ink">
          <msink:context xmlns:msink="http://schemas.microsoft.com/ink/2010/main" type="inkDrawing"/>
        </emma:interpretation>
      </emma:emma>
    </inkml:annotationXML>
    <inkml:trace contextRef="#ctx0" brushRef="#br0">97 0 145,'0'0'230,"0"0"-127,0 0-91,0 0-8,0 0 10,0 0 51,0 64-6,-8-22-32,-4 6-12,-4 6 13,5-3 10,-3-3-12,6 0-14,0-12-8,5-3-3,-6-4 3,7-10-6,-4-7 4,6-3-2,0-7-21,0-2-54,0 0-53,0 0-75</inkml:trace>
  </inkml:traceGroup>
</inkml:ink>
</file>

<file path=ppt/ink/ink94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cm"/>
          <inkml:channel name="Y" type="integer" max="32767" units="cm"/>
          <inkml:channel name="F" type="integer" max="2047" units="deg"/>
        </inkml:traceFormat>
        <inkml:channelProperties>
          <inkml:channelProperty channel="X" name="resolution" value="1466.08496" units="1/cm"/>
          <inkml:channelProperty channel="Y" name="resolution" value="2345.52612" units="1/cm"/>
          <inkml:channelProperty channel="F" name="resolution" value="5.68611" units="1/deg"/>
        </inkml:channelProperties>
      </inkml:inkSource>
      <inkml:timestamp xml:id="ts0" timeString="2020-02-29T21:50:32.958"/>
    </inkml:context>
    <inkml:brush xml:id="br0">
      <inkml:brushProperty name="width" value="0.1" units="cm"/>
      <inkml:brushProperty name="height" value="0.1" units="cm"/>
      <inkml:brushProperty name="color" value="#177D36"/>
      <inkml:brushProperty name="fitToCurve" value="1"/>
    </inkml:brush>
  </inkml:definitions>
  <inkml:traceGroup>
    <inkml:annotationXML>
      <emma:emma xmlns:emma="http://www.w3.org/2003/04/emma" version="1.0">
        <emma:interpretation id="{D2B94545-A58E-42DE-B7CF-514A54994BF3}" emma:medium="tactile" emma:mode="ink">
          <msink:context xmlns:msink="http://schemas.microsoft.com/ink/2010/main" type="inkDrawing"/>
        </emma:interpretation>
      </emma:emma>
    </inkml:annotationXML>
    <inkml:trace contextRef="#ctx0" brushRef="#br0">0 26 106,'0'0'205,"0"0"-138,0 0-46,0 0 2,0 0 63,0 0-8,182-23-40,-121 23-22,-1 0-7,1 0 5,0 0-8,-11 0-3,-12 0-2,1 3-8,-17 5-62,-6-2-72,-7-3-130</inkml:trace>
  </inkml:traceGroup>
</inkml:ink>
</file>

<file path=ppt/ink/ink95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cm"/>
          <inkml:channel name="Y" type="integer" max="32767" units="cm"/>
          <inkml:channel name="F" type="integer" max="2047" units="deg"/>
        </inkml:traceFormat>
        <inkml:channelProperties>
          <inkml:channelProperty channel="X" name="resolution" value="1466.08496" units="1/cm"/>
          <inkml:channelProperty channel="Y" name="resolution" value="2345.52612" units="1/cm"/>
          <inkml:channelProperty channel="F" name="resolution" value="5.68611" units="1/deg"/>
        </inkml:channelProperties>
      </inkml:inkSource>
      <inkml:timestamp xml:id="ts0" timeString="2020-02-29T21:50:33.350"/>
    </inkml:context>
    <inkml:brush xml:id="br0">
      <inkml:brushProperty name="width" value="0.1" units="cm"/>
      <inkml:brushProperty name="height" value="0.1" units="cm"/>
      <inkml:brushProperty name="color" value="#177D36"/>
      <inkml:brushProperty name="fitToCurve" value="1"/>
    </inkml:brush>
  </inkml:definitions>
  <inkml:traceGroup>
    <inkml:annotationXML>
      <emma:emma xmlns:emma="http://www.w3.org/2003/04/emma" version="1.0">
        <emma:interpretation id="{2A5D9B64-66B3-4968-B578-98C5D2AE14AA}" emma:medium="tactile" emma:mode="ink">
          <msink:context xmlns:msink="http://schemas.microsoft.com/ink/2010/main" type="inkDrawing"/>
        </emma:interpretation>
      </emma:emma>
    </inkml:annotationXML>
    <inkml:trace contextRef="#ctx0" brushRef="#br0">0 0 133,'0'0'169,"0"0"-126,0 0-37,0 0 12,0 0 64,0 0 13,99 21-60,-63-21-27,0 0-6,0 0-1,0 4 2,-6-4-8,-5 0-71,-11 0-114</inkml:trace>
  </inkml:traceGroup>
</inkml:ink>
</file>

<file path=ppt/ink/ink96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cm"/>
          <inkml:channel name="Y" type="integer" max="32767" units="cm"/>
          <inkml:channel name="F" type="integer" max="2047" units="deg"/>
        </inkml:traceFormat>
        <inkml:channelProperties>
          <inkml:channelProperty channel="X" name="resolution" value="1466.08496" units="1/cm"/>
          <inkml:channelProperty channel="Y" name="resolution" value="2345.52612" units="1/cm"/>
          <inkml:channelProperty channel="F" name="resolution" value="5.68611" units="1/deg"/>
        </inkml:channelProperties>
      </inkml:inkSource>
      <inkml:timestamp xml:id="ts0" timeString="2020-02-29T21:50:33.906"/>
    </inkml:context>
    <inkml:brush xml:id="br0">
      <inkml:brushProperty name="width" value="0.1" units="cm"/>
      <inkml:brushProperty name="height" value="0.1" units="cm"/>
      <inkml:brushProperty name="color" value="#177D36"/>
      <inkml:brushProperty name="fitToCurve" value="1"/>
    </inkml:brush>
  </inkml:definitions>
  <inkml:traceGroup>
    <inkml:annotationXML>
      <emma:emma xmlns:emma="http://www.w3.org/2003/04/emma" version="1.0">
        <emma:interpretation id="{BE903ECD-C53A-41D2-BC86-39BD429719F8}" emma:medium="tactile" emma:mode="ink">
          <msink:context xmlns:msink="http://schemas.microsoft.com/ink/2010/main" type="inkDrawing"/>
        </emma:interpretation>
      </emma:emma>
    </inkml:annotationXML>
    <inkml:trace contextRef="#ctx0" brushRef="#br0">36 0 233,'0'0'90,"0"0"-77,0 0-4,0 0 24,0 0 33,0 0-8,-36 143-35,36-112-6,0-3 1,0-6-4,3 1-2,21-6-7,-7-6-5,8-5 4,-6-6-3,6 0 1,-6 0 1,6 0-2,-8-17 1,2-6-1,6-2-1,-8 0 0,-6-3 0,5-1 1,-2 10-1,-6-1-1,-5 3 1,5 9 1,-8-1-1,0 7 0,0 2 0,0 0 0,0 0 0,0 5 0,3 15 9,3-1 2,5 4-8,2 0-1,7-4-1,-4 1-1,4-6 0,2 0-1,-3-8-9,0-4-22,-2-2-25,-1 0-47,4 0-50</inkml:trace>
  </inkml:traceGroup>
</inkml:ink>
</file>

<file path=ppt/ink/ink97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cm"/>
          <inkml:channel name="Y" type="integer" max="32767" units="cm"/>
          <inkml:channel name="F" type="integer" max="2047" units="deg"/>
        </inkml:traceFormat>
        <inkml:channelProperties>
          <inkml:channelProperty channel="X" name="resolution" value="1466.08496" units="1/cm"/>
          <inkml:channelProperty channel="Y" name="resolution" value="2345.52612" units="1/cm"/>
          <inkml:channelProperty channel="F" name="resolution" value="5.68611" units="1/deg"/>
        </inkml:channelProperties>
      </inkml:inkSource>
      <inkml:timestamp xml:id="ts0" timeString="2020-02-29T21:50:34.433"/>
    </inkml:context>
    <inkml:brush xml:id="br0">
      <inkml:brushProperty name="width" value="0.1" units="cm"/>
      <inkml:brushProperty name="height" value="0.1" units="cm"/>
      <inkml:brushProperty name="color" value="#177D36"/>
      <inkml:brushProperty name="fitToCurve" value="1"/>
    </inkml:brush>
  </inkml:definitions>
  <inkml:traceGroup>
    <inkml:annotationXML>
      <emma:emma xmlns:emma="http://www.w3.org/2003/04/emma" version="1.0">
        <emma:interpretation id="{F55C9DA9-B1B9-4803-A204-1D97B265AD40}" emma:medium="tactile" emma:mode="ink">
          <msink:context xmlns:msink="http://schemas.microsoft.com/ink/2010/main" type="inkDrawing"/>
        </emma:interpretation>
      </emma:emma>
    </inkml:annotationXML>
    <inkml:trace contextRef="#ctx0" brushRef="#br0">6 0 33,'0'0'213,"0"0"-135,0 0-44,0 0-3,0 0 17,0 0 7,0 126-25,0-100-21,0-6-7,0-1 1,0-4-1,0-5-1,6-1 1,-3-3-1,-3-6-1,5 0 0,-2 0 1,5 0 1,3-6-2,6-11 0,-1 3 1,9-3-1,-6-2 0,6-1-3,3 2 5,-6 2-2,0 5-1,0 0 2,-3 5-2,-5 4 0,-3 2 2,0 0 2,-2 0 1,-1 2 15,-8 12 9,5 6-8,-2-1-9,-3 1-3,0-1-5,0-2-2,0-2 0,0-5 0,0 0-2,0-5-14,0 1-40,6-6-10,-4 0-27,10 0-22,-4 0-12</inkml:trace>
  </inkml:traceGroup>
</inkml:ink>
</file>

<file path=ppt/ink/ink98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cm"/>
          <inkml:channel name="Y" type="integer" max="32767" units="cm"/>
          <inkml:channel name="F" type="integer" max="2047" units="deg"/>
        </inkml:traceFormat>
        <inkml:channelProperties>
          <inkml:channelProperty channel="X" name="resolution" value="1466.08496" units="1/cm"/>
          <inkml:channelProperty channel="Y" name="resolution" value="2345.52612" units="1/cm"/>
          <inkml:channelProperty channel="F" name="resolution" value="5.68611" units="1/deg"/>
        </inkml:channelProperties>
      </inkml:inkSource>
      <inkml:timestamp xml:id="ts0" timeString="2020-02-29T21:50:34.997"/>
    </inkml:context>
    <inkml:brush xml:id="br0">
      <inkml:brushProperty name="width" value="0.1" units="cm"/>
      <inkml:brushProperty name="height" value="0.1" units="cm"/>
      <inkml:brushProperty name="color" value="#177D36"/>
      <inkml:brushProperty name="fitToCurve" value="1"/>
    </inkml:brush>
  </inkml:definitions>
  <inkml:traceGroup>
    <inkml:annotationXML>
      <emma:emma xmlns:emma="http://www.w3.org/2003/04/emma" version="1.0">
        <emma:interpretation id="{909B27D1-5186-4EF1-9156-F869FFDD48EB}" emma:medium="tactile" emma:mode="ink">
          <msink:context xmlns:msink="http://schemas.microsoft.com/ink/2010/main" type="inkDrawing"/>
        </emma:interpretation>
      </emma:emma>
    </inkml:annotationXML>
    <inkml:trace contextRef="#ctx0" brushRef="#br0">168 0 153,'0'0'138,"0"0"-88,0 0-31,0 0 11,0 0 52,0 0-3,-89 134-34,65-86-18,4 6 2,4-4 4,7 1 3,1-6-15,8-9-11,0-2-5,0-5-4,0-10 1,0-2 0,17-5-2,-1-4 1,4-5 0,4-3-1,-4 0 1,10 0-2,-8-15 0,3-4-5,0-4-7,-6-2-6,-2 6 5,-1-2-2,-13 11 11,5 4 3,-8 6 2,0 0 0,0 0-3,0 8 6,0 15 10,0 2 3,-8-2-3,8 2-9,0-6 0,0 2-1,0-7-2,0-3-1,17-5 1,-1-6-4,1 0-12,-6 0-34,5 0-27,9-21-22,-8-1-69,2-4-74</inkml:trace>
  </inkml:traceGroup>
</inkml:ink>
</file>

<file path=ppt/ink/ink99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cm"/>
          <inkml:channel name="Y" type="integer" max="32767" units="cm"/>
          <inkml:channel name="F" type="integer" max="2047" units="deg"/>
        </inkml:traceFormat>
        <inkml:channelProperties>
          <inkml:channelProperty channel="X" name="resolution" value="1466.08496" units="1/cm"/>
          <inkml:channelProperty channel="Y" name="resolution" value="2345.52612" units="1/cm"/>
          <inkml:channelProperty channel="F" name="resolution" value="5.68611" units="1/deg"/>
        </inkml:channelProperties>
      </inkml:inkSource>
      <inkml:timestamp xml:id="ts0" timeString="2020-02-29T21:50:35.310"/>
    </inkml:context>
    <inkml:brush xml:id="br0">
      <inkml:brushProperty name="width" value="0.1" units="cm"/>
      <inkml:brushProperty name="height" value="0.1" units="cm"/>
      <inkml:brushProperty name="color" value="#177D36"/>
      <inkml:brushProperty name="fitToCurve" value="1"/>
    </inkml:brush>
  </inkml:definitions>
  <inkml:traceGroup>
    <inkml:annotationXML>
      <emma:emma xmlns:emma="http://www.w3.org/2003/04/emma" version="1.0">
        <emma:interpretation id="{C51E5B3E-EE0C-4110-BC32-3C05F7A9E954}" emma:medium="tactile" emma:mode="ink">
          <msink:context xmlns:msink="http://schemas.microsoft.com/ink/2010/main" type="inkDrawing"/>
        </emma:interpretation>
      </emma:emma>
    </inkml:annotationXML>
    <inkml:trace contextRef="#ctx0" brushRef="#br0">53 0 76,'0'0'216,"0"0"-129,0 0-53,0 0-2,0 0 70,0 0-23,-25 157-23,17-103-20,5-1-7,3-5 6,0-3-10,0-9-15,0-4-6,0-7-3,0-5 0,0-7 0,0 2-4,0-7-21,0-2-42,0-6-38,0 0 4,-6 0-41,-5 0-56</inkml:trace>
  </inkml:traceGroup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5" y="0"/>
            <a:ext cx="4434999" cy="356437"/>
          </a:xfrm>
          <a:prstGeom prst="rect">
            <a:avLst/>
          </a:prstGeom>
        </p:spPr>
        <p:txBody>
          <a:bodyPr vert="horz" lIns="99029" tIns="49514" rIns="99029" bIns="49514" rtlCol="0"/>
          <a:lstStyle>
            <a:lvl1pPr algn="l">
              <a:defRPr sz="13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5797248" y="0"/>
            <a:ext cx="4434999" cy="356437"/>
          </a:xfrm>
          <a:prstGeom prst="rect">
            <a:avLst/>
          </a:prstGeom>
        </p:spPr>
        <p:txBody>
          <a:bodyPr vert="horz" lIns="99029" tIns="49514" rIns="99029" bIns="49514" rtlCol="0"/>
          <a:lstStyle>
            <a:lvl1pPr algn="r">
              <a:defRPr sz="1300"/>
            </a:lvl1pPr>
          </a:lstStyle>
          <a:p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870075" y="203200"/>
            <a:ext cx="2449513" cy="18367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29" tIns="49514" rIns="99029" bIns="49514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445885" y="2202509"/>
            <a:ext cx="9239035" cy="2797224"/>
          </a:xfrm>
          <a:prstGeom prst="rect">
            <a:avLst/>
          </a:prstGeom>
        </p:spPr>
        <p:txBody>
          <a:bodyPr vert="horz" lIns="99029" tIns="49514" rIns="99029" bIns="49514" rtlCol="0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5" y="6747629"/>
            <a:ext cx="4434999" cy="356436"/>
          </a:xfrm>
          <a:prstGeom prst="rect">
            <a:avLst/>
          </a:prstGeom>
        </p:spPr>
        <p:txBody>
          <a:bodyPr vert="horz" lIns="99029" tIns="49514" rIns="99029" bIns="49514" rtlCol="0" anchor="b"/>
          <a:lstStyle>
            <a:lvl1pPr algn="l">
              <a:defRPr sz="13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5797248" y="6747629"/>
            <a:ext cx="4434999" cy="356436"/>
          </a:xfrm>
          <a:prstGeom prst="rect">
            <a:avLst/>
          </a:prstGeom>
        </p:spPr>
        <p:txBody>
          <a:bodyPr vert="horz" lIns="99029" tIns="49514" rIns="99029" bIns="49514" rtlCol="0" anchor="b"/>
          <a:lstStyle>
            <a:lvl1pPr algn="r">
              <a:defRPr sz="1300"/>
            </a:lvl1pPr>
          </a:lstStyle>
          <a:p>
            <a:fld id="{B60CD0FA-85F9-4704-9617-456D40F8AC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14129537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0CD0FA-85F9-4704-9617-456D40F8ACDD}" type="slidenum">
              <a:rPr lang="de-DE" smtClean="0"/>
              <a:t>1</a:t>
            </a:fld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6162983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0CD0FA-85F9-4704-9617-456D40F8ACDD}" type="slidenum">
              <a:rPr lang="de-DE" smtClean="0"/>
              <a:t>10</a:t>
            </a:fld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2390379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0CD0FA-85F9-4704-9617-456D40F8ACDD}" type="slidenum">
              <a:rPr lang="de-DE" smtClean="0"/>
              <a:t>11</a:t>
            </a:fld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2390379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0CD0FA-85F9-4704-9617-456D40F8ACDD}" type="slidenum">
              <a:rPr lang="de-DE" smtClean="0"/>
              <a:t>12</a:t>
            </a:fld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2390379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Vertauschen der Variablen x und u. Begründung: Man bekommt eine Aufgabe mit einem Integral</a:t>
            </a:r>
            <a:r>
              <a:rPr lang="de-DE" baseline="0" dirty="0" smtClean="0"/>
              <a:t> üblicherweise mit der Variable x gestellt. Dieses lässt sich so nicht lösen.</a:t>
            </a:r>
          </a:p>
          <a:p>
            <a:r>
              <a:rPr lang="de-DE" baseline="0" dirty="0" smtClean="0"/>
              <a:t>„Künstliches“ Erzeugen einer Verkettung im Integranden, indem man x als Funktion x(u) auffasst. Daher der Name „Substitution der Integrationsvariablen“.</a:t>
            </a:r>
          </a:p>
          <a:p>
            <a:r>
              <a:rPr lang="de-DE" baseline="0" dirty="0" smtClean="0"/>
              <a:t>Beachten der Grenzen: Man benötigt eine Substitution, die umkehrbar ist.</a:t>
            </a:r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0CD0FA-85F9-4704-9617-456D40F8ACDD}" type="slidenum">
              <a:rPr lang="de-DE" smtClean="0"/>
              <a:t>13</a:t>
            </a:fld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8458323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Einstiegsbeispiel:</a:t>
            </a:r>
            <a:r>
              <a:rPr lang="de-DE" baseline="0" dirty="0" smtClean="0"/>
              <a:t> Versuch, dies mit der bisher gelernten Form der Substitution zu lösen. </a:t>
            </a:r>
          </a:p>
          <a:p>
            <a:r>
              <a:rPr lang="de-DE" baseline="0" dirty="0" smtClean="0"/>
              <a:t>Beobachtung: Wenn man die Substitution einsetzt, „bleibt im Integral immer noch ein x übrig.“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0CD0FA-85F9-4704-9617-456D40F8ACDD}" type="slidenum">
              <a:rPr lang="de-DE" smtClean="0"/>
              <a:t>14</a:t>
            </a:fld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7299788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0CD0FA-85F9-4704-9617-456D40F8ACDD}" type="slidenum">
              <a:rPr lang="de-DE" smtClean="0"/>
              <a:t>15</a:t>
            </a:fld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7299788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0CD0FA-85F9-4704-9617-456D40F8ACDD}" type="slidenum">
              <a:rPr lang="de-DE" smtClean="0"/>
              <a:t>16</a:t>
            </a:fld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7299788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0CD0FA-85F9-4704-9617-456D40F8ACDD}" type="slidenum">
              <a:rPr lang="de-DE" smtClean="0"/>
              <a:t>17</a:t>
            </a:fld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7299788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0CD0FA-85F9-4704-9617-456D40F8ACDD}" type="slidenum">
              <a:rPr lang="de-DE" smtClean="0"/>
              <a:t>18</a:t>
            </a:fld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7299788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0CD0FA-85F9-4704-9617-456D40F8ACDD}" type="slidenum">
              <a:rPr lang="de-DE" smtClean="0"/>
              <a:t>19</a:t>
            </a:fld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7299788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0CD0FA-85F9-4704-9617-456D40F8ACDD}" type="slidenum">
              <a:rPr lang="de-DE" smtClean="0"/>
              <a:t>2</a:t>
            </a:fld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5868565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9045" indent="-179045">
              <a:buFont typeface="Arial" panose="020B0604020202020204" pitchFamily="34" charset="0"/>
              <a:buChar char="•"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0CD0FA-85F9-4704-9617-456D40F8ACDD}" type="slidenum">
              <a:rPr lang="de-DE" smtClean="0"/>
              <a:t>20</a:t>
            </a:fld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6466583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9045" indent="-179045">
              <a:buFont typeface="Arial" panose="020B0604020202020204" pitchFamily="34" charset="0"/>
              <a:buChar char="•"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0CD0FA-85F9-4704-9617-456D40F8ACDD}" type="slidenum">
              <a:rPr lang="de-DE" smtClean="0"/>
              <a:t>21</a:t>
            </a:fld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6466583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9045" indent="-179045">
              <a:buFont typeface="Arial" panose="020B0604020202020204" pitchFamily="34" charset="0"/>
              <a:buChar char="•"/>
            </a:pPr>
            <a:r>
              <a:rPr lang="de-DE" dirty="0" smtClean="0"/>
              <a:t>Erarbeitung: Einführungsbeispiele, Erklärungen, viel</a:t>
            </a:r>
            <a:r>
              <a:rPr lang="de-DE" baseline="0" dirty="0" smtClean="0"/>
              <a:t> Anleitung zum Entdecken der Regeln</a:t>
            </a:r>
            <a:endParaRPr lang="de-DE" dirty="0" smtClean="0"/>
          </a:p>
          <a:p>
            <a:pPr marL="179045" indent="-179045">
              <a:buFont typeface="Arial" panose="020B0604020202020204" pitchFamily="34" charset="0"/>
              <a:buChar char="•"/>
            </a:pPr>
            <a:r>
              <a:rPr lang="de-DE" dirty="0" smtClean="0"/>
              <a:t>Anwendung:</a:t>
            </a:r>
            <a:r>
              <a:rPr lang="de-DE" baseline="0" dirty="0" smtClean="0"/>
              <a:t> Musteraufgaben, Beispiele</a:t>
            </a:r>
          </a:p>
          <a:p>
            <a:pPr marL="179045" indent="-179045">
              <a:buFont typeface="Arial" panose="020B0604020202020204" pitchFamily="34" charset="0"/>
              <a:buChar char="•"/>
            </a:pPr>
            <a:r>
              <a:rPr lang="de-DE" baseline="0" dirty="0" smtClean="0"/>
              <a:t>Aufgaben: Übungen (mehr als genug! Auch zum Üben vor der KA) </a:t>
            </a:r>
            <a:endParaRPr lang="de-DE" dirty="0" smtClean="0"/>
          </a:p>
          <a:p>
            <a:pPr marL="179045" indent="-179045">
              <a:buFont typeface="Arial" panose="020B0604020202020204" pitchFamily="34" charset="0"/>
              <a:buChar char="•"/>
            </a:pPr>
            <a:r>
              <a:rPr lang="de-DE" dirty="0" smtClean="0"/>
              <a:t>Variante 1: Zum Beispiel für jahrgangsübergreifende</a:t>
            </a:r>
            <a:r>
              <a:rPr lang="de-DE" baseline="0" dirty="0" smtClean="0"/>
              <a:t> Kurse oder für einzelne Stunden bei Abwesenheit der Lehrkraft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0CD0FA-85F9-4704-9617-456D40F8ACDD}" type="slidenum">
              <a:rPr lang="de-DE" smtClean="0"/>
              <a:t>22</a:t>
            </a:fld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28939476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9045" indent="-179045">
              <a:buFont typeface="Arial" panose="020B0604020202020204" pitchFamily="34" charset="0"/>
              <a:buChar char="•"/>
            </a:pPr>
            <a:r>
              <a:rPr lang="de-DE" dirty="0" smtClean="0"/>
              <a:t>Alle anderen</a:t>
            </a:r>
            <a:r>
              <a:rPr lang="de-DE" baseline="0" dirty="0" smtClean="0"/>
              <a:t> Kombinationen denkbar! </a:t>
            </a:r>
          </a:p>
          <a:p>
            <a:pPr marL="179045" indent="-179045">
              <a:buFont typeface="Arial" panose="020B0604020202020204" pitchFamily="34" charset="0"/>
              <a:buChar char="•"/>
            </a:pPr>
            <a:r>
              <a:rPr lang="de-DE" baseline="0" dirty="0" smtClean="0"/>
              <a:t>Material ist bearbeitbar.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0CD0FA-85F9-4704-9617-456D40F8ACDD}" type="slidenum">
              <a:rPr lang="de-DE" smtClean="0"/>
              <a:t>23</a:t>
            </a:fld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28939476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9045" indent="-179045">
              <a:buFont typeface="Arial" panose="020B0604020202020204" pitchFamily="34" charset="0"/>
              <a:buChar char="•"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0CD0FA-85F9-4704-9617-456D40F8ACDD}" type="slidenum">
              <a:rPr lang="de-DE" smtClean="0"/>
              <a:t>24</a:t>
            </a:fld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28939476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9045" indent="-179045">
              <a:buFont typeface="Arial" panose="020B0604020202020204" pitchFamily="34" charset="0"/>
              <a:buChar char="•"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0CD0FA-85F9-4704-9617-456D40F8ACDD}" type="slidenum">
              <a:rPr lang="de-DE" smtClean="0"/>
              <a:t>25</a:t>
            </a:fld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28939476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9045" indent="-179045">
              <a:buFont typeface="Arial" panose="020B0604020202020204" pitchFamily="34" charset="0"/>
              <a:buChar char="•"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0CD0FA-85F9-4704-9617-456D40F8ACDD}" type="slidenum">
              <a:rPr lang="de-DE" smtClean="0"/>
              <a:t>26</a:t>
            </a:fld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28939476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9045" indent="-179045">
              <a:buFont typeface="Arial" panose="020B0604020202020204" pitchFamily="34" charset="0"/>
              <a:buChar char="•"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0CD0FA-85F9-4704-9617-456D40F8ACDD}" type="slidenum">
              <a:rPr lang="de-DE" smtClean="0"/>
              <a:t>27</a:t>
            </a:fld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7496958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Umkehrfunktionen</a:t>
            </a:r>
            <a:r>
              <a:rPr lang="de-DE" baseline="0" dirty="0" smtClean="0"/>
              <a:t> kommt im LF vor</a:t>
            </a:r>
            <a:r>
              <a:rPr lang="de-DE" baseline="0" dirty="0"/>
              <a:t> </a:t>
            </a:r>
            <a:r>
              <a:rPr lang="de-DE" baseline="0" dirty="0" smtClean="0"/>
              <a:t>und wird bei den Äquivalenzumformungen benötigt.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0CD0FA-85F9-4704-9617-456D40F8ACDD}" type="slidenum">
              <a:rPr lang="de-DE" smtClean="0"/>
              <a:t>3</a:t>
            </a:fld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9432762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„Stammfunktionen finden“</a:t>
            </a:r>
            <a:r>
              <a:rPr lang="de-DE" baseline="0" dirty="0" smtClean="0"/>
              <a:t> meint: mit Hilfe der bis hierher gelernten Integrationstechniken, Bsp. </a:t>
            </a:r>
            <a:r>
              <a:rPr lang="de-DE" baseline="0" dirty="0" err="1" smtClean="0"/>
              <a:t>ln</a:t>
            </a:r>
            <a:r>
              <a:rPr lang="de-DE" baseline="0" dirty="0" smtClean="0"/>
              <a:t>(x)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0CD0FA-85F9-4704-9617-456D40F8ACDD}" type="slidenum">
              <a:rPr lang="de-DE" smtClean="0"/>
              <a:t>4</a:t>
            </a:fld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4558852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Im Basisfach ist nur die Kettenregel für</a:t>
            </a:r>
            <a:r>
              <a:rPr lang="de-DE" baseline="0" dirty="0" smtClean="0"/>
              <a:t> innere lineare Funktionen bekannt. Die allgemeine Kettenregel muss eingeführt werden, wenn man BF-</a:t>
            </a:r>
            <a:r>
              <a:rPr lang="de-DE" baseline="0" dirty="0" err="1" smtClean="0"/>
              <a:t>SuS</a:t>
            </a:r>
            <a:r>
              <a:rPr lang="de-DE" baseline="0" smtClean="0"/>
              <a:t> hat!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0CD0FA-85F9-4704-9617-456D40F8ACDD}" type="slidenum">
              <a:rPr lang="de-DE" smtClean="0"/>
              <a:t>5</a:t>
            </a:fld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274510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0CD0FA-85F9-4704-9617-456D40F8ACDD}" type="slidenum">
              <a:rPr lang="de-DE" smtClean="0"/>
              <a:t>6</a:t>
            </a:fld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9849977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Schülerschwierigkeit: Welche Funktion wähle ich für u bzw. v?</a:t>
            </a:r>
          </a:p>
          <a:p>
            <a:pPr marL="179045" indent="-179045">
              <a:buFont typeface="Arial" panose="020B0604020202020204" pitchFamily="34" charset="0"/>
              <a:buChar char="•"/>
            </a:pPr>
            <a:r>
              <a:rPr lang="de-DE" dirty="0" smtClean="0"/>
              <a:t>Ganzrationale Funktion wird</a:t>
            </a:r>
            <a:r>
              <a:rPr lang="de-DE" baseline="0" dirty="0" smtClean="0"/>
              <a:t> für v gesetzt; ihr Grad nimmt in jedem Schritt um 1 ab.</a:t>
            </a:r>
          </a:p>
          <a:p>
            <a:pPr marL="179045" indent="-179045">
              <a:buFont typeface="Arial" panose="020B0604020202020204" pitchFamily="34" charset="0"/>
              <a:buChar char="•"/>
            </a:pPr>
            <a:r>
              <a:rPr lang="de-DE" baseline="0" dirty="0" err="1" smtClean="0"/>
              <a:t>ln</a:t>
            </a:r>
            <a:r>
              <a:rPr lang="de-DE" baseline="0" dirty="0" smtClean="0"/>
              <a:t>(x) wird für v gesetzt: Ableitung 1/x, mit ganzrationaler Funktion multipliziert, ist integrierbar.</a:t>
            </a:r>
          </a:p>
          <a:p>
            <a:pPr marL="179045" indent="-179045">
              <a:buFont typeface="Arial" panose="020B0604020202020204" pitchFamily="34" charset="0"/>
              <a:buChar char="•"/>
            </a:pPr>
            <a:r>
              <a:rPr lang="de-DE" dirty="0" err="1" smtClean="0"/>
              <a:t>Trigon</a:t>
            </a:r>
            <a:r>
              <a:rPr lang="de-DE" dirty="0" smtClean="0"/>
              <a:t>. mal e-Funktion: Zweimaliges Anwenden der partiellen Integration führt</a:t>
            </a:r>
            <a:r>
              <a:rPr lang="de-DE" baseline="0" dirty="0" smtClean="0"/>
              <a:t> auf dasselbe Integral. Nun hat man eine Gleichung für das Integral erzeugt und kann nach diesem auflösen.</a:t>
            </a:r>
          </a:p>
          <a:p>
            <a:pPr marL="179045" indent="-179045">
              <a:buFont typeface="Arial" panose="020B0604020202020204" pitchFamily="34" charset="0"/>
              <a:buChar char="•"/>
            </a:pPr>
            <a:r>
              <a:rPr lang="de-DE" baseline="0" dirty="0" err="1" smtClean="0"/>
              <a:t>Trigon</a:t>
            </a:r>
            <a:r>
              <a:rPr lang="de-DE" baseline="0" dirty="0" smtClean="0"/>
              <a:t>. mal </a:t>
            </a:r>
            <a:r>
              <a:rPr lang="de-DE" baseline="0" dirty="0" err="1" smtClean="0"/>
              <a:t>trigon</a:t>
            </a:r>
            <a:r>
              <a:rPr lang="de-DE" baseline="0" dirty="0" smtClean="0"/>
              <a:t>. </a:t>
            </a:r>
            <a:r>
              <a:rPr lang="de-DE" baseline="0" dirty="0" err="1" smtClean="0"/>
              <a:t>Fkt</a:t>
            </a:r>
            <a:r>
              <a:rPr lang="de-DE" baseline="0" dirty="0" smtClean="0"/>
              <a:t>.: Meist nur 1 Schritt nötig, dann trigonometrischer Pythagoras, oder zweimaliges Anwenden, um dasselbe Integral zu erhalten.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0CD0FA-85F9-4704-9617-456D40F8ACDD}" type="slidenum">
              <a:rPr lang="de-DE" smtClean="0"/>
              <a:t>7</a:t>
            </a:fld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9849977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0CD0FA-85F9-4704-9617-456D40F8ACDD}" type="slidenum">
              <a:rPr lang="de-DE" smtClean="0"/>
              <a:t>8</a:t>
            </a:fld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2390379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0CD0FA-85F9-4704-9617-456D40F8ACDD}" type="slidenum">
              <a:rPr lang="de-DE" smtClean="0"/>
              <a:t>9</a:t>
            </a:fld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239037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ZPG VKM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A19B94-E857-4078-8C70-1CAF4BA43F45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190477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ZPG VKM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837174-2BD9-4813-A288-E9DF99DE88B0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382685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ZPG VKM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EC22A2-1D3B-40EA-B029-56C080087BEF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641141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ZPG VKM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C7C752-75F4-4E85-98C4-B39334E57FBA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921105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ZPG VKM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BCACB0-B08C-4066-AA6C-7E83BECED380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628668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ZPG VKM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5EBBD2-284B-477A-9BD7-8329FB6E5537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764721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ZPG VKM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093BC6-6556-4457-8B07-71ED929772C6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27803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ZPG VKM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20DF48-7556-4B09-8B99-965B41F97C52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948826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ZPG VKM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2D951F-63CA-4C74-9AEF-E0951E80C1FF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427548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ZPG VKM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77BD44-D4C3-4317-8511-C32DB7CA7D0C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910135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ZPG VKM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B50DED-B887-44A7-A506-EE55E3B33070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839092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r>
              <a:rPr lang="de-DE"/>
              <a:t>ZPG VKM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A63D07B6-6594-4079-BA71-AA0B4969C042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g"/><Relationship Id="rId4" Type="http://schemas.openxmlformats.org/officeDocument/2006/relationships/image" Target="../media/image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3" Type="http://schemas.openxmlformats.org/officeDocument/2006/relationships/customXml" Target="../ink/ink87.xml"/><Relationship Id="rId18" Type="http://schemas.openxmlformats.org/officeDocument/2006/relationships/image" Target="../media/image61.emf"/><Relationship Id="rId26" Type="http://schemas.openxmlformats.org/officeDocument/2006/relationships/image" Target="../media/image65.emf"/><Relationship Id="rId39" Type="http://schemas.openxmlformats.org/officeDocument/2006/relationships/customXml" Target="../ink/ink100.xml"/><Relationship Id="rId21" Type="http://schemas.openxmlformats.org/officeDocument/2006/relationships/customXml" Target="../ink/ink91.xml"/><Relationship Id="rId34" Type="http://schemas.openxmlformats.org/officeDocument/2006/relationships/image" Target="../media/image69.emf"/><Relationship Id="rId42" Type="http://schemas.openxmlformats.org/officeDocument/2006/relationships/image" Target="../media/image73.emf"/><Relationship Id="rId47" Type="http://schemas.openxmlformats.org/officeDocument/2006/relationships/customXml" Target="../ink/ink104.xml"/><Relationship Id="rId50" Type="http://schemas.openxmlformats.org/officeDocument/2006/relationships/image" Target="../media/image77.emf"/><Relationship Id="rId55" Type="http://schemas.openxmlformats.org/officeDocument/2006/relationships/customXml" Target="../ink/ink108.xml"/><Relationship Id="rId63" Type="http://schemas.openxmlformats.org/officeDocument/2006/relationships/customXml" Target="../ink/ink112.xml"/><Relationship Id="rId68" Type="http://schemas.openxmlformats.org/officeDocument/2006/relationships/image" Target="../media/image86.emf"/><Relationship Id="rId7" Type="http://schemas.openxmlformats.org/officeDocument/2006/relationships/customXml" Target="../ink/ink84.xml"/><Relationship Id="rId71" Type="http://schemas.openxmlformats.org/officeDocument/2006/relationships/customXml" Target="../ink/ink116.xml"/><Relationship Id="rId2" Type="http://schemas.openxmlformats.org/officeDocument/2006/relationships/notesSlide" Target="../notesSlides/notesSlide13.xml"/><Relationship Id="rId16" Type="http://schemas.openxmlformats.org/officeDocument/2006/relationships/image" Target="../media/image60.emf"/><Relationship Id="rId29" Type="http://schemas.openxmlformats.org/officeDocument/2006/relationships/customXml" Target="../ink/ink95.xml"/><Relationship Id="rId11" Type="http://schemas.openxmlformats.org/officeDocument/2006/relationships/customXml" Target="../ink/ink86.xml"/><Relationship Id="rId24" Type="http://schemas.openxmlformats.org/officeDocument/2006/relationships/image" Target="../media/image64.emf"/><Relationship Id="rId32" Type="http://schemas.openxmlformats.org/officeDocument/2006/relationships/image" Target="../media/image68.emf"/><Relationship Id="rId37" Type="http://schemas.openxmlformats.org/officeDocument/2006/relationships/customXml" Target="../ink/ink99.xml"/><Relationship Id="rId40" Type="http://schemas.openxmlformats.org/officeDocument/2006/relationships/image" Target="../media/image72.emf"/><Relationship Id="rId45" Type="http://schemas.openxmlformats.org/officeDocument/2006/relationships/customXml" Target="../ink/ink103.xml"/><Relationship Id="rId53" Type="http://schemas.openxmlformats.org/officeDocument/2006/relationships/customXml" Target="../ink/ink107.xml"/><Relationship Id="rId58" Type="http://schemas.openxmlformats.org/officeDocument/2006/relationships/image" Target="../media/image81.emf"/><Relationship Id="rId66" Type="http://schemas.openxmlformats.org/officeDocument/2006/relationships/image" Target="../media/image85.emf"/><Relationship Id="rId74" Type="http://schemas.openxmlformats.org/officeDocument/2006/relationships/image" Target="../media/image89.emf"/><Relationship Id="rId5" Type="http://schemas.openxmlformats.org/officeDocument/2006/relationships/customXml" Target="../ink/ink83.xml"/><Relationship Id="rId15" Type="http://schemas.openxmlformats.org/officeDocument/2006/relationships/customXml" Target="../ink/ink88.xml"/><Relationship Id="rId23" Type="http://schemas.openxmlformats.org/officeDocument/2006/relationships/customXml" Target="../ink/ink92.xml"/><Relationship Id="rId28" Type="http://schemas.openxmlformats.org/officeDocument/2006/relationships/image" Target="../media/image66.emf"/><Relationship Id="rId36" Type="http://schemas.openxmlformats.org/officeDocument/2006/relationships/image" Target="../media/image70.emf"/><Relationship Id="rId49" Type="http://schemas.openxmlformats.org/officeDocument/2006/relationships/customXml" Target="../ink/ink105.xml"/><Relationship Id="rId57" Type="http://schemas.openxmlformats.org/officeDocument/2006/relationships/customXml" Target="../ink/ink109.xml"/><Relationship Id="rId61" Type="http://schemas.openxmlformats.org/officeDocument/2006/relationships/customXml" Target="../ink/ink111.xml"/><Relationship Id="rId10" Type="http://schemas.openxmlformats.org/officeDocument/2006/relationships/image" Target="../media/image57.emf"/><Relationship Id="rId19" Type="http://schemas.openxmlformats.org/officeDocument/2006/relationships/customXml" Target="../ink/ink90.xml"/><Relationship Id="rId31" Type="http://schemas.openxmlformats.org/officeDocument/2006/relationships/customXml" Target="../ink/ink96.xml"/><Relationship Id="rId44" Type="http://schemas.openxmlformats.org/officeDocument/2006/relationships/image" Target="../media/image74.emf"/><Relationship Id="rId52" Type="http://schemas.openxmlformats.org/officeDocument/2006/relationships/image" Target="../media/image78.emf"/><Relationship Id="rId60" Type="http://schemas.openxmlformats.org/officeDocument/2006/relationships/image" Target="../media/image82.emf"/><Relationship Id="rId65" Type="http://schemas.openxmlformats.org/officeDocument/2006/relationships/customXml" Target="../ink/ink113.xml"/><Relationship Id="rId73" Type="http://schemas.openxmlformats.org/officeDocument/2006/relationships/customXml" Target="../ink/ink117.xml"/><Relationship Id="rId4" Type="http://schemas.openxmlformats.org/officeDocument/2006/relationships/image" Target="../media/image1.jpeg"/><Relationship Id="rId9" Type="http://schemas.openxmlformats.org/officeDocument/2006/relationships/customXml" Target="../ink/ink85.xml"/><Relationship Id="rId14" Type="http://schemas.openxmlformats.org/officeDocument/2006/relationships/image" Target="../media/image59.emf"/><Relationship Id="rId22" Type="http://schemas.openxmlformats.org/officeDocument/2006/relationships/image" Target="../media/image63.emf"/><Relationship Id="rId27" Type="http://schemas.openxmlformats.org/officeDocument/2006/relationships/customXml" Target="../ink/ink94.xml"/><Relationship Id="rId30" Type="http://schemas.openxmlformats.org/officeDocument/2006/relationships/image" Target="../media/image67.emf"/><Relationship Id="rId35" Type="http://schemas.openxmlformats.org/officeDocument/2006/relationships/customXml" Target="../ink/ink98.xml"/><Relationship Id="rId43" Type="http://schemas.openxmlformats.org/officeDocument/2006/relationships/customXml" Target="../ink/ink102.xml"/><Relationship Id="rId48" Type="http://schemas.openxmlformats.org/officeDocument/2006/relationships/image" Target="../media/image76.emf"/><Relationship Id="rId56" Type="http://schemas.openxmlformats.org/officeDocument/2006/relationships/image" Target="../media/image80.emf"/><Relationship Id="rId64" Type="http://schemas.openxmlformats.org/officeDocument/2006/relationships/image" Target="../media/image84.emf"/><Relationship Id="rId69" Type="http://schemas.openxmlformats.org/officeDocument/2006/relationships/customXml" Target="../ink/ink115.xml"/><Relationship Id="rId8" Type="http://schemas.openxmlformats.org/officeDocument/2006/relationships/image" Target="../media/image56.emf"/><Relationship Id="rId51" Type="http://schemas.openxmlformats.org/officeDocument/2006/relationships/customXml" Target="../ink/ink106.xml"/><Relationship Id="rId72" Type="http://schemas.openxmlformats.org/officeDocument/2006/relationships/image" Target="../media/image88.emf"/><Relationship Id="rId3" Type="http://schemas.openxmlformats.org/officeDocument/2006/relationships/image" Target="../media/image54.png"/><Relationship Id="rId12" Type="http://schemas.openxmlformats.org/officeDocument/2006/relationships/image" Target="../media/image58.emf"/><Relationship Id="rId17" Type="http://schemas.openxmlformats.org/officeDocument/2006/relationships/customXml" Target="../ink/ink89.xml"/><Relationship Id="rId25" Type="http://schemas.openxmlformats.org/officeDocument/2006/relationships/customXml" Target="../ink/ink93.xml"/><Relationship Id="rId33" Type="http://schemas.openxmlformats.org/officeDocument/2006/relationships/customXml" Target="../ink/ink97.xml"/><Relationship Id="rId38" Type="http://schemas.openxmlformats.org/officeDocument/2006/relationships/image" Target="../media/image71.emf"/><Relationship Id="rId46" Type="http://schemas.openxmlformats.org/officeDocument/2006/relationships/image" Target="../media/image75.emf"/><Relationship Id="rId59" Type="http://schemas.openxmlformats.org/officeDocument/2006/relationships/customXml" Target="../ink/ink110.xml"/><Relationship Id="rId67" Type="http://schemas.openxmlformats.org/officeDocument/2006/relationships/customXml" Target="../ink/ink114.xml"/><Relationship Id="rId20" Type="http://schemas.openxmlformats.org/officeDocument/2006/relationships/image" Target="../media/image62.emf"/><Relationship Id="rId41" Type="http://schemas.openxmlformats.org/officeDocument/2006/relationships/customXml" Target="../ink/ink101.xml"/><Relationship Id="rId54" Type="http://schemas.openxmlformats.org/officeDocument/2006/relationships/image" Target="../media/image79.emf"/><Relationship Id="rId62" Type="http://schemas.openxmlformats.org/officeDocument/2006/relationships/image" Target="../media/image83.emf"/><Relationship Id="rId70" Type="http://schemas.openxmlformats.org/officeDocument/2006/relationships/image" Target="../media/image87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5.e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0.emf"/><Relationship Id="rId4" Type="http://schemas.openxmlformats.org/officeDocument/2006/relationships/customXml" Target="../ink/ink118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1.emf"/><Relationship Id="rId4" Type="http://schemas.openxmlformats.org/officeDocument/2006/relationships/customXml" Target="../ink/ink119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Sch&#252;lermaterialien%20pdf-Dateien/ZPGvkm_07_int_13_Integration_durch_Substitution.pdf" TargetMode="External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jpg"/><Relationship Id="rId4" Type="http://schemas.openxmlformats.org/officeDocument/2006/relationships/image" Target="../media/image1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Sch&#252;lermaterialien%20pdf-Dateien/ZPGvkm_07_int_13_Integration_durch_Substitution.pdf" TargetMode="External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jpg"/><Relationship Id="rId4" Type="http://schemas.openxmlformats.org/officeDocument/2006/relationships/image" Target="../media/image2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3" Type="http://schemas.openxmlformats.org/officeDocument/2006/relationships/customXml" Target="../ink/ink5.xml"/><Relationship Id="rId18" Type="http://schemas.openxmlformats.org/officeDocument/2006/relationships/image" Target="../media/image10.emf"/><Relationship Id="rId26" Type="http://schemas.openxmlformats.org/officeDocument/2006/relationships/image" Target="../media/image14.emf"/><Relationship Id="rId39" Type="http://schemas.openxmlformats.org/officeDocument/2006/relationships/customXml" Target="../ink/ink18.xml"/><Relationship Id="rId21" Type="http://schemas.openxmlformats.org/officeDocument/2006/relationships/customXml" Target="../ink/ink9.xml"/><Relationship Id="rId34" Type="http://schemas.openxmlformats.org/officeDocument/2006/relationships/image" Target="../media/image18.emf"/><Relationship Id="rId42" Type="http://schemas.openxmlformats.org/officeDocument/2006/relationships/image" Target="../media/image22.emf"/><Relationship Id="rId47" Type="http://schemas.openxmlformats.org/officeDocument/2006/relationships/customXml" Target="../ink/ink22.xml"/><Relationship Id="rId50" Type="http://schemas.openxmlformats.org/officeDocument/2006/relationships/image" Target="../media/image26.emf"/><Relationship Id="rId55" Type="http://schemas.openxmlformats.org/officeDocument/2006/relationships/customXml" Target="../ink/ink26.xml"/><Relationship Id="rId63" Type="http://schemas.openxmlformats.org/officeDocument/2006/relationships/customXml" Target="../ink/ink30.xml"/><Relationship Id="rId68" Type="http://schemas.openxmlformats.org/officeDocument/2006/relationships/image" Target="../media/image35.emf"/><Relationship Id="rId76" Type="http://schemas.openxmlformats.org/officeDocument/2006/relationships/image" Target="../media/image39.emf"/><Relationship Id="rId84" Type="http://schemas.openxmlformats.org/officeDocument/2006/relationships/image" Target="../media/image43.emf"/><Relationship Id="rId7" Type="http://schemas.openxmlformats.org/officeDocument/2006/relationships/customXml" Target="../ink/ink2.xml"/><Relationship Id="rId71" Type="http://schemas.openxmlformats.org/officeDocument/2006/relationships/customXml" Target="../ink/ink34.xml"/><Relationship Id="rId2" Type="http://schemas.openxmlformats.org/officeDocument/2006/relationships/notesSlide" Target="../notesSlides/notesSlide6.xml"/><Relationship Id="rId16" Type="http://schemas.openxmlformats.org/officeDocument/2006/relationships/image" Target="../media/image9.emf"/><Relationship Id="rId29" Type="http://schemas.openxmlformats.org/officeDocument/2006/relationships/customXml" Target="../ink/ink13.xml"/><Relationship Id="rId11" Type="http://schemas.openxmlformats.org/officeDocument/2006/relationships/customXml" Target="../ink/ink4.xml"/><Relationship Id="rId24" Type="http://schemas.openxmlformats.org/officeDocument/2006/relationships/image" Target="../media/image13.emf"/><Relationship Id="rId32" Type="http://schemas.openxmlformats.org/officeDocument/2006/relationships/image" Target="../media/image17.emf"/><Relationship Id="rId37" Type="http://schemas.openxmlformats.org/officeDocument/2006/relationships/customXml" Target="../ink/ink17.xml"/><Relationship Id="rId40" Type="http://schemas.openxmlformats.org/officeDocument/2006/relationships/image" Target="../media/image21.emf"/><Relationship Id="rId45" Type="http://schemas.openxmlformats.org/officeDocument/2006/relationships/customXml" Target="../ink/ink21.xml"/><Relationship Id="rId53" Type="http://schemas.openxmlformats.org/officeDocument/2006/relationships/customXml" Target="../ink/ink25.xml"/><Relationship Id="rId58" Type="http://schemas.openxmlformats.org/officeDocument/2006/relationships/image" Target="../media/image30.emf"/><Relationship Id="rId66" Type="http://schemas.openxmlformats.org/officeDocument/2006/relationships/image" Target="../media/image34.emf"/><Relationship Id="rId74" Type="http://schemas.openxmlformats.org/officeDocument/2006/relationships/image" Target="../media/image38.emf"/><Relationship Id="rId79" Type="http://schemas.openxmlformats.org/officeDocument/2006/relationships/customXml" Target="../ink/ink38.xml"/><Relationship Id="rId5" Type="http://schemas.openxmlformats.org/officeDocument/2006/relationships/customXml" Target="../ink/ink1.xml"/><Relationship Id="rId61" Type="http://schemas.openxmlformats.org/officeDocument/2006/relationships/customXml" Target="../ink/ink29.xml"/><Relationship Id="rId82" Type="http://schemas.openxmlformats.org/officeDocument/2006/relationships/image" Target="../media/image42.emf"/><Relationship Id="rId19" Type="http://schemas.openxmlformats.org/officeDocument/2006/relationships/customXml" Target="../ink/ink8.xml"/><Relationship Id="rId4" Type="http://schemas.openxmlformats.org/officeDocument/2006/relationships/image" Target="../media/image1.jpeg"/><Relationship Id="rId9" Type="http://schemas.openxmlformats.org/officeDocument/2006/relationships/customXml" Target="../ink/ink3.xml"/><Relationship Id="rId14" Type="http://schemas.openxmlformats.org/officeDocument/2006/relationships/image" Target="../media/image8.emf"/><Relationship Id="rId22" Type="http://schemas.openxmlformats.org/officeDocument/2006/relationships/image" Target="../media/image12.emf"/><Relationship Id="rId27" Type="http://schemas.openxmlformats.org/officeDocument/2006/relationships/customXml" Target="../ink/ink12.xml"/><Relationship Id="rId30" Type="http://schemas.openxmlformats.org/officeDocument/2006/relationships/image" Target="../media/image16.emf"/><Relationship Id="rId35" Type="http://schemas.openxmlformats.org/officeDocument/2006/relationships/customXml" Target="../ink/ink16.xml"/><Relationship Id="rId43" Type="http://schemas.openxmlformats.org/officeDocument/2006/relationships/customXml" Target="../ink/ink20.xml"/><Relationship Id="rId48" Type="http://schemas.openxmlformats.org/officeDocument/2006/relationships/image" Target="../media/image25.emf"/><Relationship Id="rId56" Type="http://schemas.openxmlformats.org/officeDocument/2006/relationships/image" Target="../media/image29.emf"/><Relationship Id="rId64" Type="http://schemas.openxmlformats.org/officeDocument/2006/relationships/image" Target="../media/image33.emf"/><Relationship Id="rId69" Type="http://schemas.openxmlformats.org/officeDocument/2006/relationships/customXml" Target="../ink/ink33.xml"/><Relationship Id="rId77" Type="http://schemas.openxmlformats.org/officeDocument/2006/relationships/customXml" Target="../ink/ink37.xml"/><Relationship Id="rId8" Type="http://schemas.openxmlformats.org/officeDocument/2006/relationships/image" Target="../media/image5.emf"/><Relationship Id="rId51" Type="http://schemas.openxmlformats.org/officeDocument/2006/relationships/customXml" Target="../ink/ink24.xml"/><Relationship Id="rId72" Type="http://schemas.openxmlformats.org/officeDocument/2006/relationships/image" Target="../media/image37.emf"/><Relationship Id="rId80" Type="http://schemas.openxmlformats.org/officeDocument/2006/relationships/image" Target="../media/image41.emf"/><Relationship Id="rId85" Type="http://schemas.openxmlformats.org/officeDocument/2006/relationships/customXml" Target="../ink/ink41.xml"/><Relationship Id="rId3" Type="http://schemas.openxmlformats.org/officeDocument/2006/relationships/image" Target="../media/image3.png"/><Relationship Id="rId12" Type="http://schemas.openxmlformats.org/officeDocument/2006/relationships/image" Target="../media/image7.emf"/><Relationship Id="rId17" Type="http://schemas.openxmlformats.org/officeDocument/2006/relationships/customXml" Target="../ink/ink7.xml"/><Relationship Id="rId25" Type="http://schemas.openxmlformats.org/officeDocument/2006/relationships/customXml" Target="../ink/ink11.xml"/><Relationship Id="rId33" Type="http://schemas.openxmlformats.org/officeDocument/2006/relationships/customXml" Target="../ink/ink15.xml"/><Relationship Id="rId38" Type="http://schemas.openxmlformats.org/officeDocument/2006/relationships/image" Target="../media/image20.emf"/><Relationship Id="rId46" Type="http://schemas.openxmlformats.org/officeDocument/2006/relationships/image" Target="../media/image24.emf"/><Relationship Id="rId59" Type="http://schemas.openxmlformats.org/officeDocument/2006/relationships/customXml" Target="../ink/ink28.xml"/><Relationship Id="rId67" Type="http://schemas.openxmlformats.org/officeDocument/2006/relationships/customXml" Target="../ink/ink32.xml"/><Relationship Id="rId20" Type="http://schemas.openxmlformats.org/officeDocument/2006/relationships/image" Target="../media/image11.emf"/><Relationship Id="rId41" Type="http://schemas.openxmlformats.org/officeDocument/2006/relationships/customXml" Target="../ink/ink19.xml"/><Relationship Id="rId54" Type="http://schemas.openxmlformats.org/officeDocument/2006/relationships/image" Target="../media/image28.emf"/><Relationship Id="rId62" Type="http://schemas.openxmlformats.org/officeDocument/2006/relationships/image" Target="../media/image32.emf"/><Relationship Id="rId70" Type="http://schemas.openxmlformats.org/officeDocument/2006/relationships/image" Target="../media/image36.emf"/><Relationship Id="rId75" Type="http://schemas.openxmlformats.org/officeDocument/2006/relationships/customXml" Target="../ink/ink36.xml"/><Relationship Id="rId83" Type="http://schemas.openxmlformats.org/officeDocument/2006/relationships/customXml" Target="../ink/ink4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emf"/><Relationship Id="rId15" Type="http://schemas.openxmlformats.org/officeDocument/2006/relationships/customXml" Target="../ink/ink6.xml"/><Relationship Id="rId23" Type="http://schemas.openxmlformats.org/officeDocument/2006/relationships/customXml" Target="../ink/ink10.xml"/><Relationship Id="rId28" Type="http://schemas.openxmlformats.org/officeDocument/2006/relationships/image" Target="../media/image15.emf"/><Relationship Id="rId36" Type="http://schemas.openxmlformats.org/officeDocument/2006/relationships/image" Target="../media/image19.emf"/><Relationship Id="rId49" Type="http://schemas.openxmlformats.org/officeDocument/2006/relationships/customXml" Target="../ink/ink23.xml"/><Relationship Id="rId57" Type="http://schemas.openxmlformats.org/officeDocument/2006/relationships/customXml" Target="../ink/ink27.xml"/><Relationship Id="rId10" Type="http://schemas.openxmlformats.org/officeDocument/2006/relationships/image" Target="../media/image6.emf"/><Relationship Id="rId31" Type="http://schemas.openxmlformats.org/officeDocument/2006/relationships/customXml" Target="../ink/ink14.xml"/><Relationship Id="rId44" Type="http://schemas.openxmlformats.org/officeDocument/2006/relationships/image" Target="../media/image23.emf"/><Relationship Id="rId52" Type="http://schemas.openxmlformats.org/officeDocument/2006/relationships/image" Target="../media/image27.emf"/><Relationship Id="rId60" Type="http://schemas.openxmlformats.org/officeDocument/2006/relationships/image" Target="../media/image31.emf"/><Relationship Id="rId65" Type="http://schemas.openxmlformats.org/officeDocument/2006/relationships/customXml" Target="../ink/ink31.xml"/><Relationship Id="rId73" Type="http://schemas.openxmlformats.org/officeDocument/2006/relationships/customXml" Target="../ink/ink35.xml"/><Relationship Id="rId78" Type="http://schemas.openxmlformats.org/officeDocument/2006/relationships/image" Target="../media/image40.emf"/><Relationship Id="rId81" Type="http://schemas.openxmlformats.org/officeDocument/2006/relationships/customXml" Target="../ink/ink39.xml"/><Relationship Id="rId86" Type="http://schemas.openxmlformats.org/officeDocument/2006/relationships/image" Target="../media/image44.emf"/></Relationships>
</file>

<file path=ppt/slides/_rels/slide7.xml.rels><?xml version="1.0" encoding="UTF-8" standalone="yes"?>
<Relationships xmlns="http://schemas.openxmlformats.org/package/2006/relationships"><Relationship Id="rId13" Type="http://schemas.openxmlformats.org/officeDocument/2006/relationships/customXml" Target="../ink/ink46.xml"/><Relationship Id="rId18" Type="http://schemas.openxmlformats.org/officeDocument/2006/relationships/image" Target="../media/image10.emf"/><Relationship Id="rId26" Type="http://schemas.openxmlformats.org/officeDocument/2006/relationships/image" Target="../media/image14.emf"/><Relationship Id="rId39" Type="http://schemas.openxmlformats.org/officeDocument/2006/relationships/customXml" Target="../ink/ink59.xml"/><Relationship Id="rId21" Type="http://schemas.openxmlformats.org/officeDocument/2006/relationships/customXml" Target="../ink/ink50.xml"/><Relationship Id="rId34" Type="http://schemas.openxmlformats.org/officeDocument/2006/relationships/image" Target="../media/image20.emf"/><Relationship Id="rId42" Type="http://schemas.openxmlformats.org/officeDocument/2006/relationships/image" Target="../media/image24.emf"/><Relationship Id="rId47" Type="http://schemas.openxmlformats.org/officeDocument/2006/relationships/customXml" Target="../ink/ink63.xml"/><Relationship Id="rId50" Type="http://schemas.openxmlformats.org/officeDocument/2006/relationships/image" Target="../media/image28.emf"/><Relationship Id="rId55" Type="http://schemas.openxmlformats.org/officeDocument/2006/relationships/customXml" Target="../ink/ink67.xml"/><Relationship Id="rId63" Type="http://schemas.openxmlformats.org/officeDocument/2006/relationships/customXml" Target="../ink/ink71.xml"/><Relationship Id="rId68" Type="http://schemas.openxmlformats.org/officeDocument/2006/relationships/image" Target="../media/image37.emf"/><Relationship Id="rId76" Type="http://schemas.openxmlformats.org/officeDocument/2006/relationships/image" Target="../media/image41.emf"/><Relationship Id="rId7" Type="http://schemas.openxmlformats.org/officeDocument/2006/relationships/customXml" Target="../ink/ink43.xml"/><Relationship Id="rId71" Type="http://schemas.openxmlformats.org/officeDocument/2006/relationships/customXml" Target="../ink/ink75.xml"/><Relationship Id="rId2" Type="http://schemas.openxmlformats.org/officeDocument/2006/relationships/notesSlide" Target="../notesSlides/notesSlide7.xml"/><Relationship Id="rId16" Type="http://schemas.openxmlformats.org/officeDocument/2006/relationships/image" Target="../media/image9.emf"/><Relationship Id="rId29" Type="http://schemas.openxmlformats.org/officeDocument/2006/relationships/customXml" Target="../ink/ink54.xml"/><Relationship Id="rId11" Type="http://schemas.openxmlformats.org/officeDocument/2006/relationships/customXml" Target="../ink/ink45.xml"/><Relationship Id="rId24" Type="http://schemas.openxmlformats.org/officeDocument/2006/relationships/image" Target="../media/image13.emf"/><Relationship Id="rId32" Type="http://schemas.openxmlformats.org/officeDocument/2006/relationships/image" Target="../media/image19.emf"/><Relationship Id="rId37" Type="http://schemas.openxmlformats.org/officeDocument/2006/relationships/customXml" Target="../ink/ink58.xml"/><Relationship Id="rId40" Type="http://schemas.openxmlformats.org/officeDocument/2006/relationships/image" Target="../media/image23.emf"/><Relationship Id="rId45" Type="http://schemas.openxmlformats.org/officeDocument/2006/relationships/customXml" Target="../ink/ink62.xml"/><Relationship Id="rId53" Type="http://schemas.openxmlformats.org/officeDocument/2006/relationships/customXml" Target="../ink/ink66.xml"/><Relationship Id="rId58" Type="http://schemas.openxmlformats.org/officeDocument/2006/relationships/image" Target="../media/image32.emf"/><Relationship Id="rId66" Type="http://schemas.openxmlformats.org/officeDocument/2006/relationships/image" Target="../media/image36.emf"/><Relationship Id="rId74" Type="http://schemas.openxmlformats.org/officeDocument/2006/relationships/image" Target="../media/image40.emf"/><Relationship Id="rId79" Type="http://schemas.openxmlformats.org/officeDocument/2006/relationships/customXml" Target="../ink/ink79.xml"/><Relationship Id="rId5" Type="http://schemas.openxmlformats.org/officeDocument/2006/relationships/customXml" Target="../ink/ink42.xml"/><Relationship Id="rId61" Type="http://schemas.openxmlformats.org/officeDocument/2006/relationships/customXml" Target="../ink/ink70.xml"/><Relationship Id="rId82" Type="http://schemas.openxmlformats.org/officeDocument/2006/relationships/image" Target="../media/image44.emf"/><Relationship Id="rId10" Type="http://schemas.openxmlformats.org/officeDocument/2006/relationships/image" Target="../media/image6.emf"/><Relationship Id="rId19" Type="http://schemas.openxmlformats.org/officeDocument/2006/relationships/customXml" Target="../ink/ink49.xml"/><Relationship Id="rId31" Type="http://schemas.openxmlformats.org/officeDocument/2006/relationships/customXml" Target="../ink/ink55.xml"/><Relationship Id="rId44" Type="http://schemas.openxmlformats.org/officeDocument/2006/relationships/image" Target="../media/image25.emf"/><Relationship Id="rId52" Type="http://schemas.openxmlformats.org/officeDocument/2006/relationships/image" Target="../media/image29.emf"/><Relationship Id="rId60" Type="http://schemas.openxmlformats.org/officeDocument/2006/relationships/image" Target="../media/image33.emf"/><Relationship Id="rId65" Type="http://schemas.openxmlformats.org/officeDocument/2006/relationships/customXml" Target="../ink/ink72.xml"/><Relationship Id="rId73" Type="http://schemas.openxmlformats.org/officeDocument/2006/relationships/customXml" Target="../ink/ink76.xml"/><Relationship Id="rId78" Type="http://schemas.openxmlformats.org/officeDocument/2006/relationships/image" Target="../media/image42.emf"/><Relationship Id="rId81" Type="http://schemas.openxmlformats.org/officeDocument/2006/relationships/customXml" Target="../ink/ink80.xml"/><Relationship Id="rId4" Type="http://schemas.openxmlformats.org/officeDocument/2006/relationships/image" Target="../media/image1.jpeg"/><Relationship Id="rId9" Type="http://schemas.openxmlformats.org/officeDocument/2006/relationships/customXml" Target="../ink/ink44.xml"/><Relationship Id="rId14" Type="http://schemas.openxmlformats.org/officeDocument/2006/relationships/image" Target="../media/image8.emf"/><Relationship Id="rId22" Type="http://schemas.openxmlformats.org/officeDocument/2006/relationships/image" Target="../media/image12.emf"/><Relationship Id="rId27" Type="http://schemas.openxmlformats.org/officeDocument/2006/relationships/customXml" Target="../ink/ink53.xml"/><Relationship Id="rId30" Type="http://schemas.openxmlformats.org/officeDocument/2006/relationships/image" Target="../media/image18.emf"/><Relationship Id="rId35" Type="http://schemas.openxmlformats.org/officeDocument/2006/relationships/customXml" Target="../ink/ink57.xml"/><Relationship Id="rId43" Type="http://schemas.openxmlformats.org/officeDocument/2006/relationships/customXml" Target="../ink/ink61.xml"/><Relationship Id="rId48" Type="http://schemas.openxmlformats.org/officeDocument/2006/relationships/image" Target="../media/image27.emf"/><Relationship Id="rId56" Type="http://schemas.openxmlformats.org/officeDocument/2006/relationships/image" Target="../media/image31.emf"/><Relationship Id="rId64" Type="http://schemas.openxmlformats.org/officeDocument/2006/relationships/image" Target="../media/image35.emf"/><Relationship Id="rId69" Type="http://schemas.openxmlformats.org/officeDocument/2006/relationships/customXml" Target="../ink/ink74.xml"/><Relationship Id="rId77" Type="http://schemas.openxmlformats.org/officeDocument/2006/relationships/customXml" Target="../ink/ink78.xml"/><Relationship Id="rId8" Type="http://schemas.openxmlformats.org/officeDocument/2006/relationships/image" Target="../media/image5.emf"/><Relationship Id="rId51" Type="http://schemas.openxmlformats.org/officeDocument/2006/relationships/customXml" Target="../ink/ink65.xml"/><Relationship Id="rId72" Type="http://schemas.openxmlformats.org/officeDocument/2006/relationships/image" Target="../media/image39.emf"/><Relationship Id="rId80" Type="http://schemas.openxmlformats.org/officeDocument/2006/relationships/image" Target="../media/image43.emf"/><Relationship Id="rId3" Type="http://schemas.openxmlformats.org/officeDocument/2006/relationships/image" Target="../media/image4.png"/><Relationship Id="rId12" Type="http://schemas.openxmlformats.org/officeDocument/2006/relationships/image" Target="../media/image7.emf"/><Relationship Id="rId17" Type="http://schemas.openxmlformats.org/officeDocument/2006/relationships/customXml" Target="../ink/ink48.xml"/><Relationship Id="rId25" Type="http://schemas.openxmlformats.org/officeDocument/2006/relationships/customXml" Target="../ink/ink52.xml"/><Relationship Id="rId33" Type="http://schemas.openxmlformats.org/officeDocument/2006/relationships/customXml" Target="../ink/ink56.xml"/><Relationship Id="rId38" Type="http://schemas.openxmlformats.org/officeDocument/2006/relationships/image" Target="../media/image22.emf"/><Relationship Id="rId46" Type="http://schemas.openxmlformats.org/officeDocument/2006/relationships/image" Target="../media/image26.emf"/><Relationship Id="rId59" Type="http://schemas.openxmlformats.org/officeDocument/2006/relationships/customXml" Target="../ink/ink69.xml"/><Relationship Id="rId67" Type="http://schemas.openxmlformats.org/officeDocument/2006/relationships/customXml" Target="../ink/ink73.xml"/><Relationship Id="rId20" Type="http://schemas.openxmlformats.org/officeDocument/2006/relationships/image" Target="../media/image11.emf"/><Relationship Id="rId41" Type="http://schemas.openxmlformats.org/officeDocument/2006/relationships/customXml" Target="../ink/ink60.xml"/><Relationship Id="rId54" Type="http://schemas.openxmlformats.org/officeDocument/2006/relationships/image" Target="../media/image30.emf"/><Relationship Id="rId62" Type="http://schemas.openxmlformats.org/officeDocument/2006/relationships/image" Target="../media/image34.emf"/><Relationship Id="rId70" Type="http://schemas.openxmlformats.org/officeDocument/2006/relationships/image" Target="../media/image38.emf"/><Relationship Id="rId75" Type="http://schemas.openxmlformats.org/officeDocument/2006/relationships/customXml" Target="../ink/ink7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emf"/><Relationship Id="rId15" Type="http://schemas.openxmlformats.org/officeDocument/2006/relationships/customXml" Target="../ink/ink47.xml"/><Relationship Id="rId23" Type="http://schemas.openxmlformats.org/officeDocument/2006/relationships/customXml" Target="../ink/ink51.xml"/><Relationship Id="rId28" Type="http://schemas.openxmlformats.org/officeDocument/2006/relationships/image" Target="../media/image17.emf"/><Relationship Id="rId36" Type="http://schemas.openxmlformats.org/officeDocument/2006/relationships/image" Target="../media/image21.emf"/><Relationship Id="rId49" Type="http://schemas.openxmlformats.org/officeDocument/2006/relationships/customXml" Target="../ink/ink64.xml"/><Relationship Id="rId57" Type="http://schemas.openxmlformats.org/officeDocument/2006/relationships/customXml" Target="../ink/ink6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.emf"/><Relationship Id="rId3" Type="http://schemas.openxmlformats.org/officeDocument/2006/relationships/image" Target="../media/image5.png"/><Relationship Id="rId7" Type="http://schemas.openxmlformats.org/officeDocument/2006/relationships/customXml" Target="../ink/ink82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5.emf"/><Relationship Id="rId5" Type="http://schemas.openxmlformats.org/officeDocument/2006/relationships/customXml" Target="../ink/ink81.xml"/><Relationship Id="rId4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ihandform 12"/>
          <p:cNvSpPr>
            <a:spLocks/>
          </p:cNvSpPr>
          <p:nvPr/>
        </p:nvSpPr>
        <p:spPr bwMode="auto">
          <a:xfrm>
            <a:off x="500063" y="6240463"/>
            <a:ext cx="4940300" cy="6254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55305" name="Freihandform 11"/>
          <p:cNvSpPr>
            <a:spLocks/>
          </p:cNvSpPr>
          <p:nvPr/>
        </p:nvSpPr>
        <p:spPr bwMode="auto">
          <a:xfrm>
            <a:off x="485775" y="6237288"/>
            <a:ext cx="3690938" cy="635000"/>
          </a:xfrm>
          <a:custGeom>
            <a:avLst/>
            <a:gdLst>
              <a:gd name="T0" fmla="*/ 0 w 5591"/>
              <a:gd name="T1" fmla="*/ 0 h 588"/>
              <a:gd name="T2" fmla="*/ 2147483647 w 5591"/>
              <a:gd name="T3" fmla="*/ 0 h 588"/>
              <a:gd name="T4" fmla="*/ 2147483647 w 5591"/>
              <a:gd name="T5" fmla="*/ 2147483647 h 588"/>
              <a:gd name="T6" fmla="*/ 2147483647 w 5591"/>
              <a:gd name="T7" fmla="*/ 0 h 588"/>
              <a:gd name="T8" fmla="*/ 0 60000 65536"/>
              <a:gd name="T9" fmla="*/ 0 60000 65536"/>
              <a:gd name="T10" fmla="*/ 0 60000 65536"/>
              <a:gd name="T11" fmla="*/ 0 60000 65536"/>
              <a:gd name="T12" fmla="*/ 0 w 5591"/>
              <a:gd name="T13" fmla="*/ 0 h 588"/>
              <a:gd name="T14" fmla="*/ 5591 w 5591"/>
              <a:gd name="T15" fmla="*/ 588 h 58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4" name="Rechtwinkliges Dreieck 13"/>
          <p:cNvSpPr>
            <a:spLocks/>
          </p:cNvSpPr>
          <p:nvPr/>
        </p:nvSpPr>
        <p:spPr bwMode="auto">
          <a:xfrm>
            <a:off x="-6042" y="6135724"/>
            <a:ext cx="3402314" cy="735944"/>
          </a:xfrm>
          <a:prstGeom prst="rtTriangle">
            <a:avLst/>
          </a:prstGeom>
          <a:blipFill>
            <a:blip r:embed="rId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15" name="Gerade Verbindung 14"/>
          <p:cNvCxnSpPr/>
          <p:nvPr/>
        </p:nvCxnSpPr>
        <p:spPr>
          <a:xfrm>
            <a:off x="-9237" y="6135626"/>
            <a:ext cx="3405509" cy="738069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5312" name="Textfeld 16"/>
          <p:cNvSpPr txBox="1">
            <a:spLocks noChangeArrowheads="1"/>
          </p:cNvSpPr>
          <p:nvPr/>
        </p:nvSpPr>
        <p:spPr bwMode="auto">
          <a:xfrm>
            <a:off x="8263480" y="6446501"/>
            <a:ext cx="871537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DE" altLang="de-DE" sz="1100" dirty="0">
                <a:latin typeface="Calibri" pitchFamily="34" charset="0"/>
              </a:rPr>
              <a:t>Folie </a:t>
            </a:r>
            <a:fld id="{98CC8DC1-F19D-4D11-A977-ADD460703550}" type="slidenum">
              <a:rPr lang="de-DE" altLang="de-DE" sz="1100">
                <a:latin typeface="Calibri" pitchFamily="34" charset="0"/>
              </a:rPr>
              <a:pPr eaLnBrk="1" hangingPunct="1"/>
              <a:t>1</a:t>
            </a:fld>
            <a:endParaRPr lang="de-DE" altLang="de-DE" sz="1100" dirty="0">
              <a:latin typeface="Calibri" pitchFamily="34" charset="0"/>
            </a:endParaRPr>
          </a:p>
        </p:txBody>
      </p:sp>
      <p:sp>
        <p:nvSpPr>
          <p:cNvPr id="55313" name="Rectangle 19"/>
          <p:cNvSpPr>
            <a:spLocks noChangeArrowheads="1"/>
          </p:cNvSpPr>
          <p:nvPr/>
        </p:nvSpPr>
        <p:spPr bwMode="auto">
          <a:xfrm>
            <a:off x="346075" y="1444625"/>
            <a:ext cx="8456613" cy="4176713"/>
          </a:xfrm>
          <a:prstGeom prst="rect">
            <a:avLst/>
          </a:prstGeom>
          <a:solidFill>
            <a:schemeClr val="bg1"/>
          </a:solidFill>
          <a:ln w="9525">
            <a:solidFill>
              <a:srgbClr val="B2B2B2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square" anchor="ctr">
            <a:no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de-DE" altLang="de-DE" sz="60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Integrationstechniken</a:t>
            </a:r>
            <a:endParaRPr lang="de-DE" altLang="de-DE" sz="4800" b="1" dirty="0"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</a:endParaRPr>
          </a:p>
          <a:p>
            <a:pPr algn="ctr" eaLnBrk="1" hangingPunct="1"/>
            <a:endParaRPr lang="de-DE" altLang="de-DE" sz="2400" b="1" dirty="0"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</a:endParaRPr>
          </a:p>
          <a:p>
            <a:pPr algn="ctr" eaLnBrk="1" hangingPunct="1"/>
            <a:r>
              <a:rPr lang="de-DE" altLang="de-DE" sz="3600" dirty="0"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Jahrgangsstufe </a:t>
            </a:r>
            <a:r>
              <a:rPr lang="de-DE" altLang="de-DE" sz="36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12</a:t>
            </a:r>
            <a:endParaRPr lang="de-DE" altLang="de-DE" sz="3600" dirty="0"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</a:endParaRPr>
          </a:p>
        </p:txBody>
      </p:sp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xmlns="" id="{EE8DD23C-E6AB-4297-AE0D-A359806203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4200" y="6462408"/>
            <a:ext cx="2895600" cy="305631"/>
          </a:xfrm>
        </p:spPr>
        <p:txBody>
          <a:bodyPr/>
          <a:lstStyle/>
          <a:p>
            <a:pPr>
              <a:defRPr/>
            </a:pPr>
            <a:r>
              <a:rPr lang="de-DE" sz="1200" dirty="0"/>
              <a:t>ZPG VKM</a:t>
            </a:r>
          </a:p>
        </p:txBody>
      </p:sp>
      <p:grpSp>
        <p:nvGrpSpPr>
          <p:cNvPr id="64" name="Zeichenbereich 37909">
            <a:extLst>
              <a:ext uri="{FF2B5EF4-FFF2-40B4-BE49-F238E27FC236}">
                <a16:creationId xmlns:a16="http://schemas.microsoft.com/office/drawing/2014/main" xmlns="" id="{6BCD1715-A2F7-4232-A140-1B1FE5B788B3}"/>
              </a:ext>
            </a:extLst>
          </p:cNvPr>
          <p:cNvGrpSpPr/>
          <p:nvPr/>
        </p:nvGrpSpPr>
        <p:grpSpPr>
          <a:xfrm>
            <a:off x="7605459" y="34826"/>
            <a:ext cx="1503045" cy="1377950"/>
            <a:chOff x="0" y="0"/>
            <a:chExt cx="1503045" cy="1377950"/>
          </a:xfrm>
        </p:grpSpPr>
        <p:sp>
          <p:nvSpPr>
            <p:cNvPr id="65" name="Rechteck 64">
              <a:extLst>
                <a:ext uri="{FF2B5EF4-FFF2-40B4-BE49-F238E27FC236}">
                  <a16:creationId xmlns:a16="http://schemas.microsoft.com/office/drawing/2014/main" xmlns="" id="{A6DA8A35-B6FD-4649-9EDA-5B6EB2E86486}"/>
                </a:ext>
              </a:extLst>
            </p:cNvPr>
            <p:cNvSpPr/>
            <p:nvPr/>
          </p:nvSpPr>
          <p:spPr>
            <a:xfrm>
              <a:off x="0" y="0"/>
              <a:ext cx="1503045" cy="1377950"/>
            </a:xfrm>
            <a:prstGeom prst="rect">
              <a:avLst/>
            </a:prstGeom>
            <a:noFill/>
            <a:ln>
              <a:noFill/>
            </a:ln>
          </p:spPr>
        </p:sp>
        <p:sp>
          <p:nvSpPr>
            <p:cNvPr id="66" name="Rectangle 5">
              <a:extLst>
                <a:ext uri="{FF2B5EF4-FFF2-40B4-BE49-F238E27FC236}">
                  <a16:creationId xmlns:a16="http://schemas.microsoft.com/office/drawing/2014/main" xmlns="" id="{47AA0C22-37F4-4224-BC59-14A924B44D3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5750" y="245110"/>
              <a:ext cx="7810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67" name="Rectangle 6">
              <a:extLst>
                <a:ext uri="{FF2B5EF4-FFF2-40B4-BE49-F238E27FC236}">
                  <a16:creationId xmlns:a16="http://schemas.microsoft.com/office/drawing/2014/main" xmlns="" id="{60D4E0A3-4E39-4C90-B7D4-4ADB2DA3CCE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080" y="245110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68" name="Rectangle 7">
              <a:extLst>
                <a:ext uri="{FF2B5EF4-FFF2-40B4-BE49-F238E27FC236}">
                  <a16:creationId xmlns:a16="http://schemas.microsoft.com/office/drawing/2014/main" xmlns="" id="{05F45359-6CCE-4A77-AD08-DCE6D3C1A5A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1520" y="24511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 dirty="0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69" name="Rectangle 8">
              <a:extLst>
                <a:ext uri="{FF2B5EF4-FFF2-40B4-BE49-F238E27FC236}">
                  <a16:creationId xmlns:a16="http://schemas.microsoft.com/office/drawing/2014/main" xmlns="" id="{57188D26-7578-4A2E-B48B-41434F9A404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1070" y="245110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70" name="Rectangle 9">
              <a:extLst>
                <a:ext uri="{FF2B5EF4-FFF2-40B4-BE49-F238E27FC236}">
                  <a16:creationId xmlns:a16="http://schemas.microsoft.com/office/drawing/2014/main" xmlns="" id="{8693C9EF-DFDC-4D9F-BE1C-CA829FBF85A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9510" y="245110"/>
              <a:ext cx="438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E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71" name="Rectangle 10">
              <a:extLst>
                <a:ext uri="{FF2B5EF4-FFF2-40B4-BE49-F238E27FC236}">
                  <a16:creationId xmlns:a16="http://schemas.microsoft.com/office/drawing/2014/main" xmlns="" id="{B77AC261-A01C-4C8C-AB64-40D44ACDFD4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9085" y="441325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72" name="Rectangle 11">
              <a:extLst>
                <a:ext uri="{FF2B5EF4-FFF2-40B4-BE49-F238E27FC236}">
                  <a16:creationId xmlns:a16="http://schemas.microsoft.com/office/drawing/2014/main" xmlns="" id="{FD52BE42-B86A-47BB-AD49-B6474FD83D1D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9629557">
              <a:off x="458261" y="555502"/>
              <a:ext cx="686435" cy="3441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0" tIns="0" rIns="0" bIns="0" anchor="t" anchorCtr="0">
              <a:spAutoFit/>
            </a:bodyPr>
            <a:lstStyle/>
            <a:p>
              <a:pPr algn="ctr">
                <a:lnSpc>
                  <a:spcPct val="107000"/>
                </a:lnSpc>
                <a:spcAft>
                  <a:spcPts val="0"/>
                </a:spcAft>
              </a:pPr>
              <a:r>
                <a:rPr lang="de-DE" sz="800" b="1">
                  <a:solidFill>
                    <a:srgbClr val="FF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Vertiefungskurs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algn="ctr">
                <a:lnSpc>
                  <a:spcPct val="107000"/>
                </a:lnSpc>
                <a:spcAft>
                  <a:spcPts val="600"/>
                </a:spcAft>
              </a:pPr>
              <a:r>
                <a:rPr lang="de-DE" sz="800" b="1">
                  <a:solidFill>
                    <a:srgbClr val="FF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Mathematik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73" name="Rectangle 12">
              <a:extLst>
                <a:ext uri="{FF2B5EF4-FFF2-40B4-BE49-F238E27FC236}">
                  <a16:creationId xmlns:a16="http://schemas.microsoft.com/office/drawing/2014/main" xmlns="" id="{63FA04D7-16D8-4C10-9A66-18C9F5F330E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5065" y="441325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74" name="Rectangle 13">
              <a:extLst>
                <a:ext uri="{FF2B5EF4-FFF2-40B4-BE49-F238E27FC236}">
                  <a16:creationId xmlns:a16="http://schemas.microsoft.com/office/drawing/2014/main" xmlns="" id="{CF14685E-9634-4CEE-9FDA-2CC6A7E39AD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3530" y="63754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75" name="Rectangle 15">
              <a:extLst>
                <a:ext uri="{FF2B5EF4-FFF2-40B4-BE49-F238E27FC236}">
                  <a16:creationId xmlns:a16="http://schemas.microsoft.com/office/drawing/2014/main" xmlns="" id="{7E7D55F7-9901-4C30-B7FF-9C601478887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9510" y="63754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76" name="Rectangle 16">
              <a:extLst>
                <a:ext uri="{FF2B5EF4-FFF2-40B4-BE49-F238E27FC236}">
                  <a16:creationId xmlns:a16="http://schemas.microsoft.com/office/drawing/2014/main" xmlns="" id="{59D4A53B-F173-4BA7-BB6D-A1B8181A5B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9085" y="833755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77" name="Rectangle 18">
              <a:extLst>
                <a:ext uri="{FF2B5EF4-FFF2-40B4-BE49-F238E27FC236}">
                  <a16:creationId xmlns:a16="http://schemas.microsoft.com/office/drawing/2014/main" xmlns="" id="{7568CCB0-3F56-4B69-9C97-D9232447F31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5065" y="833755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78" name="Rectangle 19">
              <a:extLst>
                <a:ext uri="{FF2B5EF4-FFF2-40B4-BE49-F238E27FC236}">
                  <a16:creationId xmlns:a16="http://schemas.microsoft.com/office/drawing/2014/main" xmlns="" id="{640AE4C0-AEAB-4590-83E9-AAD9C741A9E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3530" y="1029970"/>
              <a:ext cx="438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E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79" name="Rectangle 20">
              <a:extLst>
                <a:ext uri="{FF2B5EF4-FFF2-40B4-BE49-F238E27FC236}">
                  <a16:creationId xmlns:a16="http://schemas.microsoft.com/office/drawing/2014/main" xmlns="" id="{D6D3ADB5-C548-4F15-B3C5-AB0DAC4D8EB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080" y="1029970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80" name="Rectangle 21">
              <a:extLst>
                <a:ext uri="{FF2B5EF4-FFF2-40B4-BE49-F238E27FC236}">
                  <a16:creationId xmlns:a16="http://schemas.microsoft.com/office/drawing/2014/main" xmlns="" id="{D3C2B272-2748-49D1-9226-5B31C0C217C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1520" y="102997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81" name="Rectangle 22">
              <a:extLst>
                <a:ext uri="{FF2B5EF4-FFF2-40B4-BE49-F238E27FC236}">
                  <a16:creationId xmlns:a16="http://schemas.microsoft.com/office/drawing/2014/main" xmlns="" id="{464C511B-3AF6-4339-AB61-CFB14D355A8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1070" y="1029970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82" name="Rectangle 23">
              <a:extLst>
                <a:ext uri="{FF2B5EF4-FFF2-40B4-BE49-F238E27FC236}">
                  <a16:creationId xmlns:a16="http://schemas.microsoft.com/office/drawing/2014/main" xmlns="" id="{A26B3769-B10F-4939-B2F9-15EBD785B9C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41730" y="1029970"/>
              <a:ext cx="7810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83" name="Line 24">
              <a:extLst>
                <a:ext uri="{FF2B5EF4-FFF2-40B4-BE49-F238E27FC236}">
                  <a16:creationId xmlns:a16="http://schemas.microsoft.com/office/drawing/2014/main" xmlns="" id="{AF1A485D-08D1-4E4B-8E1D-F25FFE698BE9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588645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84" name="Rectangle 25">
              <a:extLst>
                <a:ext uri="{FF2B5EF4-FFF2-40B4-BE49-F238E27FC236}">
                  <a16:creationId xmlns:a16="http://schemas.microsoft.com/office/drawing/2014/main" xmlns="" id="{4510E70D-4FA7-49D9-9D88-38A48783CF4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588645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85" name="Line 26">
              <a:extLst>
                <a:ext uri="{FF2B5EF4-FFF2-40B4-BE49-F238E27FC236}">
                  <a16:creationId xmlns:a16="http://schemas.microsoft.com/office/drawing/2014/main" xmlns="" id="{7337A555-4646-47F1-A4EE-996B56D4CDC8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784860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86" name="Rectangle 27">
              <a:extLst>
                <a:ext uri="{FF2B5EF4-FFF2-40B4-BE49-F238E27FC236}">
                  <a16:creationId xmlns:a16="http://schemas.microsoft.com/office/drawing/2014/main" xmlns="" id="{D5B3577D-34C3-49CA-963A-7E91EBC5B24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784860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87" name="Line 28">
              <a:extLst>
                <a:ext uri="{FF2B5EF4-FFF2-40B4-BE49-F238E27FC236}">
                  <a16:creationId xmlns:a16="http://schemas.microsoft.com/office/drawing/2014/main" xmlns="" id="{8D37655C-65B5-484C-ABAA-FFD8831B4B8B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641985" y="20066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88" name="Rectangle 29">
              <a:extLst>
                <a:ext uri="{FF2B5EF4-FFF2-40B4-BE49-F238E27FC236}">
                  <a16:creationId xmlns:a16="http://schemas.microsoft.com/office/drawing/2014/main" xmlns="" id="{0D90B735-84FA-47F9-A6C7-B618446F588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1985" y="20066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89" name="Line 30">
              <a:extLst>
                <a:ext uri="{FF2B5EF4-FFF2-40B4-BE49-F238E27FC236}">
                  <a16:creationId xmlns:a16="http://schemas.microsoft.com/office/drawing/2014/main" xmlns="" id="{67E4F7BB-B696-44BA-8B7A-74DE2C089DF6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856615" y="20066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90" name="Rectangle 31">
              <a:extLst>
                <a:ext uri="{FF2B5EF4-FFF2-40B4-BE49-F238E27FC236}">
                  <a16:creationId xmlns:a16="http://schemas.microsoft.com/office/drawing/2014/main" xmlns="" id="{357D2975-23F7-4251-B4B9-2D8594B2E6E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6615" y="20066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91" name="Line 32">
              <a:extLst>
                <a:ext uri="{FF2B5EF4-FFF2-40B4-BE49-F238E27FC236}">
                  <a16:creationId xmlns:a16="http://schemas.microsoft.com/office/drawing/2014/main" xmlns="" id="{DF1C95A8-2050-4900-8120-137B8B54BBD8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3995" y="196215"/>
              <a:ext cx="0" cy="98552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92" name="Rectangle 33">
              <a:extLst>
                <a:ext uri="{FF2B5EF4-FFF2-40B4-BE49-F238E27FC236}">
                  <a16:creationId xmlns:a16="http://schemas.microsoft.com/office/drawing/2014/main" xmlns="" id="{8AAE3B4D-6A33-481C-8958-AA0F8F74C16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3995" y="196215"/>
              <a:ext cx="4445" cy="985520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93" name="Line 34">
              <a:extLst>
                <a:ext uri="{FF2B5EF4-FFF2-40B4-BE49-F238E27FC236}">
                  <a16:creationId xmlns:a16="http://schemas.microsoft.com/office/drawing/2014/main" xmlns="" id="{0A4D0E86-74AF-4534-8081-48DCF0EF0E9D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427990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94" name="Rectangle 35">
              <a:extLst>
                <a:ext uri="{FF2B5EF4-FFF2-40B4-BE49-F238E27FC236}">
                  <a16:creationId xmlns:a16="http://schemas.microsoft.com/office/drawing/2014/main" xmlns="" id="{9F54B237-E76E-4B7B-930D-B5271553F21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7990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95" name="Line 36">
              <a:extLst>
                <a:ext uri="{FF2B5EF4-FFF2-40B4-BE49-F238E27FC236}">
                  <a16:creationId xmlns:a16="http://schemas.microsoft.com/office/drawing/2014/main" xmlns="" id="{0F5D290F-DC76-460D-A48B-565A36A7C16C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641985" y="98552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96" name="Rectangle 37">
              <a:extLst>
                <a:ext uri="{FF2B5EF4-FFF2-40B4-BE49-F238E27FC236}">
                  <a16:creationId xmlns:a16="http://schemas.microsoft.com/office/drawing/2014/main" xmlns="" id="{46228CA9-C9F7-49FE-A1BA-B54E66C8F5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1985" y="98552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97" name="Line 38">
              <a:extLst>
                <a:ext uri="{FF2B5EF4-FFF2-40B4-BE49-F238E27FC236}">
                  <a16:creationId xmlns:a16="http://schemas.microsoft.com/office/drawing/2014/main" xmlns="" id="{FC77BEF4-66DB-4CD5-8EDE-A1E7E6D049F9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856615" y="98552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98" name="Rectangle 39">
              <a:extLst>
                <a:ext uri="{FF2B5EF4-FFF2-40B4-BE49-F238E27FC236}">
                  <a16:creationId xmlns:a16="http://schemas.microsoft.com/office/drawing/2014/main" xmlns="" id="{97DFA184-352B-4AFC-A507-6BD45F7072F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6615" y="98552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99" name="Line 40">
              <a:extLst>
                <a:ext uri="{FF2B5EF4-FFF2-40B4-BE49-F238E27FC236}">
                  <a16:creationId xmlns:a16="http://schemas.microsoft.com/office/drawing/2014/main" xmlns="" id="{C1BAE5ED-6DC7-427E-A190-0ED6F2BA7396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0610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00" name="Rectangle 41">
              <a:extLst>
                <a:ext uri="{FF2B5EF4-FFF2-40B4-BE49-F238E27FC236}">
                  <a16:creationId xmlns:a16="http://schemas.microsoft.com/office/drawing/2014/main" xmlns="" id="{016789D0-E8B8-46C6-89FB-E9058986523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0610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01" name="Line 42">
              <a:extLst>
                <a:ext uri="{FF2B5EF4-FFF2-40B4-BE49-F238E27FC236}">
                  <a16:creationId xmlns:a16="http://schemas.microsoft.com/office/drawing/2014/main" xmlns="" id="{DA3DE62B-D69F-4AF8-A807-D34ABBA121F9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284605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02" name="Rectangle 43">
              <a:extLst>
                <a:ext uri="{FF2B5EF4-FFF2-40B4-BE49-F238E27FC236}">
                  <a16:creationId xmlns:a16="http://schemas.microsoft.com/office/drawing/2014/main" xmlns="" id="{7072C49E-0F82-471B-A2EA-44547B92180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84605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03" name="Line 44">
              <a:extLst>
                <a:ext uri="{FF2B5EF4-FFF2-40B4-BE49-F238E27FC236}">
                  <a16:creationId xmlns:a16="http://schemas.microsoft.com/office/drawing/2014/main" xmlns="" id="{B92BFFC7-F2B6-4352-B134-CBD90287132D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196215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04" name="Rectangle 45">
              <a:extLst>
                <a:ext uri="{FF2B5EF4-FFF2-40B4-BE49-F238E27FC236}">
                  <a16:creationId xmlns:a16="http://schemas.microsoft.com/office/drawing/2014/main" xmlns="" id="{873BBEA0-BBBD-4585-B514-0E33DBD7345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196215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05" name="Line 46">
              <a:extLst>
                <a:ext uri="{FF2B5EF4-FFF2-40B4-BE49-F238E27FC236}">
                  <a16:creationId xmlns:a16="http://schemas.microsoft.com/office/drawing/2014/main" xmlns="" id="{E60FFC0A-E4F5-43B6-9167-250F72715207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392430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06" name="Rectangle 47">
              <a:extLst>
                <a:ext uri="{FF2B5EF4-FFF2-40B4-BE49-F238E27FC236}">
                  <a16:creationId xmlns:a16="http://schemas.microsoft.com/office/drawing/2014/main" xmlns="" id="{281D0438-CA56-42A0-836E-38C9E7D8163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392430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07" name="Line 48">
              <a:extLst>
                <a:ext uri="{FF2B5EF4-FFF2-40B4-BE49-F238E27FC236}">
                  <a16:creationId xmlns:a16="http://schemas.microsoft.com/office/drawing/2014/main" xmlns="" id="{A168788F-EEE4-4384-B88F-DA8D798CD7EB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5055" y="588645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08" name="Rectangle 49">
              <a:extLst>
                <a:ext uri="{FF2B5EF4-FFF2-40B4-BE49-F238E27FC236}">
                  <a16:creationId xmlns:a16="http://schemas.microsoft.com/office/drawing/2014/main" xmlns="" id="{C308B337-EDC6-4E7E-8D6B-DCBD2D37E35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5055" y="588645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09" name="Line 50">
              <a:extLst>
                <a:ext uri="{FF2B5EF4-FFF2-40B4-BE49-F238E27FC236}">
                  <a16:creationId xmlns:a16="http://schemas.microsoft.com/office/drawing/2014/main" xmlns="" id="{85D18F75-8C0B-414F-9F5B-B17919D8A513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5055" y="784860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10" name="Rectangle 51">
              <a:extLst>
                <a:ext uri="{FF2B5EF4-FFF2-40B4-BE49-F238E27FC236}">
                  <a16:creationId xmlns:a16="http://schemas.microsoft.com/office/drawing/2014/main" xmlns="" id="{DD0D79BA-3213-4F3A-B0E2-4DAAEB08F1E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5055" y="784860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11" name="Line 52">
              <a:extLst>
                <a:ext uri="{FF2B5EF4-FFF2-40B4-BE49-F238E27FC236}">
                  <a16:creationId xmlns:a16="http://schemas.microsoft.com/office/drawing/2014/main" xmlns="" id="{E0B30C33-0211-4878-95D4-C62BBD836461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981075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12" name="Rectangle 53">
              <a:extLst>
                <a:ext uri="{FF2B5EF4-FFF2-40B4-BE49-F238E27FC236}">
                  <a16:creationId xmlns:a16="http://schemas.microsoft.com/office/drawing/2014/main" xmlns="" id="{13BA6CDE-9F06-41D6-A5A8-7165CF90FBA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981075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13" name="Line 54">
              <a:extLst>
                <a:ext uri="{FF2B5EF4-FFF2-40B4-BE49-F238E27FC236}">
                  <a16:creationId xmlns:a16="http://schemas.microsoft.com/office/drawing/2014/main" xmlns="" id="{BE6C20BC-C183-4885-8328-598F6F9B1FA3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1177290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14" name="Rectangle 55">
              <a:extLst>
                <a:ext uri="{FF2B5EF4-FFF2-40B4-BE49-F238E27FC236}">
                  <a16:creationId xmlns:a16="http://schemas.microsoft.com/office/drawing/2014/main" xmlns="" id="{70B7E216-574F-41D4-8A08-242EE238351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1177290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</p:grpSp>
      <p:sp>
        <p:nvSpPr>
          <p:cNvPr id="60" name="Textfeld 59"/>
          <p:cNvSpPr txBox="1"/>
          <p:nvPr/>
        </p:nvSpPr>
        <p:spPr>
          <a:xfrm>
            <a:off x="5796136" y="5058636"/>
            <a:ext cx="287993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de-DE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r>
              <a:rPr lang="de-DE" sz="2000" dirty="0" smtClean="0">
                <a:latin typeface="Segoe Script" panose="020B0504020000000003" pitchFamily="34" charset="0"/>
              </a:rPr>
              <a:t>Stefanie Bertsch </a:t>
            </a:r>
            <a:endParaRPr lang="de-DE" sz="2000" dirty="0">
              <a:latin typeface="Segoe Script" panose="020B0504020000000003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7" name="Rectangle 19"/>
              <p:cNvSpPr>
                <a:spLocks noChangeArrowheads="1"/>
              </p:cNvSpPr>
              <p:nvPr/>
            </p:nvSpPr>
            <p:spPr bwMode="auto">
              <a:xfrm>
                <a:off x="348255" y="1429434"/>
                <a:ext cx="8482012" cy="4756921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rgbClr val="B2B2B2"/>
                </a:solidFill>
                <a:miter lim="800000"/>
                <a:headEnd/>
                <a:tailEnd/>
              </a:ln>
              <a:effectLst>
                <a:outerShdw dist="35921" dir="2700000" algn="ctr" rotWithShape="0">
                  <a:schemeClr val="bg2"/>
                </a:outerShdw>
              </a:effectLst>
            </p:spPr>
            <p:txBody>
              <a:bodyPr wrap="none" anchor="t" anchorCtr="0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spcAft>
                    <a:spcPts val="600"/>
                  </a:spcAft>
                </a:pPr>
                <a:r>
                  <a:rPr lang="de-DE" altLang="de-DE" sz="2800" b="1" dirty="0" smtClean="0"/>
                  <a:t>Integration durch Substitution</a:t>
                </a:r>
              </a:p>
              <a:p>
                <a:pPr eaLnBrk="1" hangingPunct="1">
                  <a:spcAft>
                    <a:spcPts val="600"/>
                  </a:spcAft>
                </a:pPr>
                <a:r>
                  <a:rPr lang="de-DE" altLang="de-DE" sz="2400" dirty="0" smtClean="0">
                    <a:sym typeface="Symbol" panose="05050102010706020507" pitchFamily="18" charset="2"/>
                  </a:rPr>
                  <a:t>Ohne „Umweg“ über die Stammfunktion: </a:t>
                </a:r>
                <a:br>
                  <a:rPr lang="de-DE" altLang="de-DE" sz="2400" dirty="0" smtClean="0">
                    <a:sym typeface="Symbol" panose="05050102010706020507" pitchFamily="18" charset="2"/>
                  </a:rPr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nary>
                        <m:naryPr>
                          <m:limLoc m:val="undOvr"/>
                          <m:grow m:val="on"/>
                          <m:ctrlPr>
                            <a:rPr lang="de-DE" sz="2400" i="1">
                              <a:latin typeface="Cambria Math"/>
                            </a:rPr>
                          </m:ctrlPr>
                        </m:naryPr>
                        <m:sub>
                          <m:r>
                            <a:rPr lang="de-DE" sz="2400" i="1">
                              <a:latin typeface="Cambria Math"/>
                            </a:rPr>
                            <m:t>𝑎</m:t>
                          </m:r>
                        </m:sub>
                        <m:sup>
                          <m:r>
                            <a:rPr lang="de-DE" sz="2400" i="1">
                              <a:latin typeface="Cambria Math"/>
                            </a:rPr>
                            <m:t>𝑏</m:t>
                          </m:r>
                        </m:sup>
                        <m:e>
                          <m:r>
                            <a:rPr lang="de-DE" sz="2400" i="1">
                              <a:latin typeface="Cambria Math"/>
                            </a:rPr>
                            <m:t>𝑓</m:t>
                          </m:r>
                        </m:e>
                      </m:nary>
                      <m:d>
                        <m:dPr>
                          <m:ctrlPr>
                            <a:rPr lang="de-DE" sz="24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de-DE" sz="2400" i="1">
                              <a:latin typeface="Cambria Math"/>
                            </a:rPr>
                            <m:t>𝑔</m:t>
                          </m:r>
                          <m:d>
                            <m:dPr>
                              <m:ctrlPr>
                                <a:rPr lang="de-DE" sz="2400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de-DE" sz="2400" i="1">
                                  <a:latin typeface="Cambria Math"/>
                                </a:rPr>
                                <m:t>𝑥</m:t>
                              </m:r>
                            </m:e>
                          </m:d>
                        </m:e>
                      </m:d>
                      <m:r>
                        <a:rPr lang="de-DE" sz="2400">
                          <a:latin typeface="Cambria Math"/>
                        </a:rPr>
                        <m:t>⋅</m:t>
                      </m:r>
                      <m:sSup>
                        <m:sSupPr>
                          <m:ctrlPr>
                            <a:rPr lang="de-DE" sz="2400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de-DE" sz="2400" i="1">
                              <a:latin typeface="Cambria Math"/>
                            </a:rPr>
                            <m:t>𝑔</m:t>
                          </m:r>
                        </m:e>
                        <m:sup>
                          <m:r>
                            <a:rPr lang="de-DE" sz="2400">
                              <a:latin typeface="Cambria Math"/>
                            </a:rPr>
                            <m:t>′</m:t>
                          </m:r>
                        </m:sup>
                      </m:sSup>
                      <m:d>
                        <m:dPr>
                          <m:ctrlPr>
                            <a:rPr lang="de-DE" sz="24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de-DE" sz="2400" i="1">
                              <a:latin typeface="Cambria Math"/>
                            </a:rPr>
                            <m:t>𝑥</m:t>
                          </m:r>
                        </m:e>
                      </m:d>
                      <m:r>
                        <a:rPr lang="de-DE" sz="2400" b="0" i="1" smtClean="0">
                          <a:latin typeface="Cambria Math"/>
                        </a:rPr>
                        <m:t> </m:t>
                      </m:r>
                      <m:r>
                        <a:rPr lang="de-DE" sz="2400" b="0" i="1" smtClean="0">
                          <a:latin typeface="Cambria Math"/>
                        </a:rPr>
                        <m:t>𝑑𝑥</m:t>
                      </m:r>
                      <m:r>
                        <a:rPr lang="de-DE" sz="2400">
                          <a:latin typeface="Cambria Math"/>
                        </a:rPr>
                        <m:t>=</m:t>
                      </m:r>
                      <m:nary>
                        <m:naryPr>
                          <m:limLoc m:val="undOvr"/>
                          <m:grow m:val="on"/>
                          <m:ctrlPr>
                            <a:rPr lang="de-DE" sz="2400" i="1">
                              <a:latin typeface="Cambria Math"/>
                            </a:rPr>
                          </m:ctrlPr>
                        </m:naryPr>
                        <m:sub>
                          <m:r>
                            <a:rPr lang="de-DE" sz="2400" i="1">
                              <a:latin typeface="Cambria Math"/>
                            </a:rPr>
                            <m:t>𝑔</m:t>
                          </m:r>
                          <m:d>
                            <m:dPr>
                              <m:ctrlPr>
                                <a:rPr lang="de-DE" sz="2400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de-DE" sz="2400" i="1">
                                  <a:latin typeface="Cambria Math"/>
                                </a:rPr>
                                <m:t>𝑎</m:t>
                              </m:r>
                            </m:e>
                          </m:d>
                        </m:sub>
                        <m:sup>
                          <m:r>
                            <a:rPr lang="de-DE" sz="2400" i="1">
                              <a:latin typeface="Cambria Math"/>
                            </a:rPr>
                            <m:t>𝑔</m:t>
                          </m:r>
                          <m:d>
                            <m:dPr>
                              <m:ctrlPr>
                                <a:rPr lang="de-DE" sz="2400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de-DE" sz="2400" i="1">
                                  <a:latin typeface="Cambria Math"/>
                                </a:rPr>
                                <m:t>𝑏</m:t>
                              </m:r>
                            </m:e>
                          </m:d>
                        </m:sup>
                        <m:e>
                          <m:r>
                            <a:rPr lang="de-DE" sz="2400" i="1">
                              <a:latin typeface="Cambria Math"/>
                            </a:rPr>
                            <m:t>𝑓</m:t>
                          </m:r>
                          <m:d>
                            <m:dPr>
                              <m:ctrlPr>
                                <a:rPr lang="de-DE" sz="2400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de-DE" sz="2400" i="1">
                                  <a:latin typeface="Cambria Math"/>
                                </a:rPr>
                                <m:t>𝑢</m:t>
                              </m:r>
                            </m:e>
                          </m:d>
                          <m:r>
                            <a:rPr lang="de-DE" sz="2400" b="0" i="0" smtClean="0">
                              <a:latin typeface="Cambria Math"/>
                            </a:rPr>
                            <m:t> </m:t>
                          </m:r>
                          <m:r>
                            <m:rPr>
                              <m:sty m:val="p"/>
                            </m:rPr>
                            <a:rPr lang="de-DE" sz="2400" b="0" i="0" smtClean="0">
                              <a:latin typeface="Cambria Math"/>
                            </a:rPr>
                            <m:t>d</m:t>
                          </m:r>
                          <m:r>
                            <a:rPr lang="de-DE" sz="2400" i="1">
                              <a:latin typeface="Cambria Math"/>
                            </a:rPr>
                            <m:t>𝑢</m:t>
                          </m:r>
                        </m:e>
                      </m:nary>
                    </m:oMath>
                  </m:oMathPara>
                </a14:m>
                <a:endParaRPr lang="de-DE" altLang="de-DE" sz="2400" dirty="0">
                  <a:sym typeface="Symbol" panose="05050102010706020507" pitchFamily="18" charset="2"/>
                </a:endParaRPr>
              </a:p>
              <a:p>
                <a:pPr eaLnBrk="1" hangingPunct="1"/>
                <a:r>
                  <a:rPr lang="de-DE" altLang="de-DE" sz="2400" dirty="0" smtClean="0">
                    <a:sym typeface="Symbol" panose="05050102010706020507" pitchFamily="18" charset="2"/>
                  </a:rPr>
                  <a:t>Mit der Substitution </a:t>
                </a:r>
                <a14:m>
                  <m:oMath xmlns:m="http://schemas.openxmlformats.org/officeDocument/2006/math">
                    <m:r>
                      <a:rPr lang="de-DE" sz="2400" i="1">
                        <a:latin typeface="Cambria Math"/>
                      </a:rPr>
                      <m:t>𝑢</m:t>
                    </m:r>
                    <m:r>
                      <a:rPr lang="de-DE" sz="2400">
                        <a:latin typeface="Cambria Math"/>
                      </a:rPr>
                      <m:t>=</m:t>
                    </m:r>
                    <m:r>
                      <a:rPr lang="de-DE" sz="2400" i="1">
                        <a:latin typeface="Cambria Math"/>
                      </a:rPr>
                      <m:t>𝑔</m:t>
                    </m:r>
                    <m:d>
                      <m:dPr>
                        <m:ctrlPr>
                          <a:rPr lang="de-DE" sz="2400" i="1">
                            <a:latin typeface="Cambria Math"/>
                          </a:rPr>
                        </m:ctrlPr>
                      </m:dPr>
                      <m:e>
                        <m:r>
                          <a:rPr lang="de-DE" sz="2400" i="1">
                            <a:latin typeface="Cambria Math"/>
                          </a:rPr>
                          <m:t>𝑥</m:t>
                        </m:r>
                      </m:e>
                    </m:d>
                  </m:oMath>
                </a14:m>
                <a:r>
                  <a:rPr lang="de-DE" altLang="de-DE" sz="2400" dirty="0" smtClean="0">
                    <a:sym typeface="Symbol" panose="05050102010706020507" pitchFamily="18" charset="2"/>
                  </a:rPr>
                  <a:t> .</a:t>
                </a:r>
              </a:p>
              <a:p>
                <a:pPr eaLnBrk="1" hangingPunct="1"/>
                <a:endParaRPr lang="de-DE" altLang="de-DE" sz="2400" dirty="0">
                  <a:sym typeface="Symbol" panose="05050102010706020507" pitchFamily="18" charset="2"/>
                </a:endParaRPr>
              </a:p>
              <a:p>
                <a:pPr eaLnBrk="1" hangingPunct="1"/>
                <a:r>
                  <a:rPr lang="de-DE" altLang="de-DE" sz="2400" dirty="0" smtClean="0"/>
                  <a:t>Voraussetzungen:</a:t>
                </a:r>
              </a:p>
              <a:p>
                <a:pPr eaLnBrk="1" hangingPunct="1"/>
                <a:r>
                  <a:rPr lang="de-DE" altLang="de-DE" sz="2400" dirty="0" smtClean="0"/>
                  <a:t>Auf dem Intervall </a:t>
                </a:r>
                <a14:m>
                  <m:oMath xmlns:m="http://schemas.openxmlformats.org/officeDocument/2006/math">
                    <m:d>
                      <m:dPr>
                        <m:begChr m:val="["/>
                        <m:endChr m:val="]"/>
                        <m:ctrlPr>
                          <a:rPr lang="de-DE" sz="2400" i="1">
                            <a:latin typeface="Cambria Math"/>
                          </a:rPr>
                        </m:ctrlPr>
                      </m:dPr>
                      <m:e>
                        <m:r>
                          <a:rPr lang="de-DE" sz="2400" i="1">
                            <a:latin typeface="Cambria Math"/>
                          </a:rPr>
                          <m:t>𝑎</m:t>
                        </m:r>
                        <m:r>
                          <a:rPr lang="de-DE" sz="2400">
                            <a:latin typeface="Cambria Math"/>
                          </a:rPr>
                          <m:t>;</m:t>
                        </m:r>
                        <m:r>
                          <a:rPr lang="de-DE" sz="2400" i="1">
                            <a:latin typeface="Cambria Math"/>
                          </a:rPr>
                          <m:t>𝑏</m:t>
                        </m:r>
                      </m:e>
                    </m:d>
                  </m:oMath>
                </a14:m>
                <a:r>
                  <a:rPr lang="de-DE" altLang="de-DE" sz="2400" dirty="0" smtClean="0"/>
                  <a:t> ist f stetig, sowie g differenzierbar </a:t>
                </a:r>
                <a:br>
                  <a:rPr lang="de-DE" altLang="de-DE" sz="2400" dirty="0" smtClean="0"/>
                </a:br>
                <a:r>
                  <a:rPr lang="de-DE" altLang="de-DE" sz="2400" dirty="0" smtClean="0"/>
                  <a:t>und die Ableitung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de-DE" sz="2400" i="1">
                            <a:latin typeface="Cambria Math"/>
                          </a:rPr>
                        </m:ctrlPr>
                      </m:sSupPr>
                      <m:e>
                        <m:r>
                          <a:rPr lang="de-DE" sz="2400" i="1">
                            <a:latin typeface="Cambria Math"/>
                          </a:rPr>
                          <m:t>𝑔</m:t>
                        </m:r>
                      </m:e>
                      <m:sup>
                        <m:r>
                          <a:rPr lang="de-DE" sz="2400">
                            <a:latin typeface="Cambria Math"/>
                          </a:rPr>
                          <m:t>′</m:t>
                        </m:r>
                      </m:sup>
                    </m:sSup>
                  </m:oMath>
                </a14:m>
                <a:r>
                  <a:rPr lang="de-DE" altLang="de-DE" sz="2400" dirty="0" smtClean="0"/>
                  <a:t> stetig. </a:t>
                </a:r>
                <a:br>
                  <a:rPr lang="de-DE" altLang="de-DE" sz="2400" dirty="0" smtClean="0"/>
                </a:br>
                <a:r>
                  <a:rPr lang="de-DE" altLang="de-DE" sz="2400" dirty="0" smtClean="0"/>
                  <a:t>Die Verkettung </a:t>
                </a:r>
                <a14:m>
                  <m:oMath xmlns:m="http://schemas.openxmlformats.org/officeDocument/2006/math">
                    <m:r>
                      <a:rPr lang="de-DE" sz="2400" i="1">
                        <a:latin typeface="Cambria Math"/>
                      </a:rPr>
                      <m:t>𝑓</m:t>
                    </m:r>
                    <m:r>
                      <a:rPr lang="de-DE" sz="2400">
                        <a:latin typeface="Cambria Math"/>
                      </a:rPr>
                      <m:t>∘</m:t>
                    </m:r>
                    <m:r>
                      <a:rPr lang="de-DE" sz="2400" i="1">
                        <a:latin typeface="Cambria Math"/>
                      </a:rPr>
                      <m:t>𝑔</m:t>
                    </m:r>
                  </m:oMath>
                </a14:m>
                <a:r>
                  <a:rPr lang="de-DE" altLang="de-DE" sz="2400" dirty="0" smtClean="0"/>
                  <a:t> existiert auf </a:t>
                </a:r>
                <a14:m>
                  <m:oMath xmlns:m="http://schemas.openxmlformats.org/officeDocument/2006/math">
                    <m:d>
                      <m:dPr>
                        <m:begChr m:val="["/>
                        <m:endChr m:val="]"/>
                        <m:ctrlPr>
                          <a:rPr lang="de-DE" sz="2400" i="1">
                            <a:latin typeface="Cambria Math"/>
                          </a:rPr>
                        </m:ctrlPr>
                      </m:dPr>
                      <m:e>
                        <m:r>
                          <a:rPr lang="de-DE" sz="2400" i="1">
                            <a:latin typeface="Cambria Math"/>
                          </a:rPr>
                          <m:t>𝑎</m:t>
                        </m:r>
                        <m:r>
                          <a:rPr lang="de-DE" sz="2400">
                            <a:latin typeface="Cambria Math"/>
                          </a:rPr>
                          <m:t>;</m:t>
                        </m:r>
                        <m:r>
                          <a:rPr lang="de-DE" sz="2400" i="1">
                            <a:latin typeface="Cambria Math"/>
                          </a:rPr>
                          <m:t>𝑏</m:t>
                        </m:r>
                      </m:e>
                    </m:d>
                  </m:oMath>
                </a14:m>
                <a:r>
                  <a:rPr lang="de-DE" altLang="de-DE" sz="2400" dirty="0" smtClean="0"/>
                  <a:t>. </a:t>
                </a:r>
                <a:endParaRPr lang="de-DE" altLang="de-DE" sz="2400" dirty="0"/>
              </a:p>
              <a:p>
                <a:pPr marL="571500" indent="-571500" eaLnBrk="1" hangingPunct="1">
                  <a:buFont typeface="Arial" panose="020B0604020202020204" pitchFamily="34" charset="0"/>
                  <a:buChar char="•"/>
                </a:pPr>
                <a:endParaRPr lang="de-DE" altLang="de-DE" sz="2800" dirty="0"/>
              </a:p>
            </p:txBody>
          </p:sp>
        </mc:Choice>
        <mc:Fallback xmlns="">
          <p:sp>
            <p:nvSpPr>
              <p:cNvPr id="37" name="Rectangle 1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48255" y="1429434"/>
                <a:ext cx="8482012" cy="4756921"/>
              </a:xfrm>
              <a:prstGeom prst="rect">
                <a:avLst/>
              </a:prstGeom>
              <a:blipFill rotWithShape="1">
                <a:blip r:embed="rId3"/>
                <a:stretch>
                  <a:fillRect l="-283" t="-631"/>
                </a:stretch>
              </a:blipFill>
              <a:ln w="9525">
                <a:solidFill>
                  <a:srgbClr val="B2B2B2"/>
                </a:solidFill>
                <a:miter lim="800000"/>
                <a:headEnd/>
                <a:tailEnd/>
              </a:ln>
              <a:effectLst>
                <a:outerShdw dist="35921" dir="2700000" algn="ctr" rotWithShape="0">
                  <a:schemeClr val="bg2"/>
                </a:outerShdw>
              </a:effectLst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Freihandform 12"/>
          <p:cNvSpPr>
            <a:spLocks/>
          </p:cNvSpPr>
          <p:nvPr/>
        </p:nvSpPr>
        <p:spPr bwMode="auto">
          <a:xfrm>
            <a:off x="500063" y="6240463"/>
            <a:ext cx="4940300" cy="6254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37897" name="Freihandform 11"/>
          <p:cNvSpPr>
            <a:spLocks/>
          </p:cNvSpPr>
          <p:nvPr/>
        </p:nvSpPr>
        <p:spPr bwMode="auto">
          <a:xfrm>
            <a:off x="485775" y="6237288"/>
            <a:ext cx="3690938" cy="635000"/>
          </a:xfrm>
          <a:custGeom>
            <a:avLst/>
            <a:gdLst>
              <a:gd name="T0" fmla="*/ 0 w 5591"/>
              <a:gd name="T1" fmla="*/ 0 h 588"/>
              <a:gd name="T2" fmla="*/ 2147483647 w 5591"/>
              <a:gd name="T3" fmla="*/ 0 h 588"/>
              <a:gd name="T4" fmla="*/ 2147483647 w 5591"/>
              <a:gd name="T5" fmla="*/ 2147483647 h 588"/>
              <a:gd name="T6" fmla="*/ 2147483647 w 5591"/>
              <a:gd name="T7" fmla="*/ 0 h 588"/>
              <a:gd name="T8" fmla="*/ 0 60000 65536"/>
              <a:gd name="T9" fmla="*/ 0 60000 65536"/>
              <a:gd name="T10" fmla="*/ 0 60000 65536"/>
              <a:gd name="T11" fmla="*/ 0 60000 65536"/>
              <a:gd name="T12" fmla="*/ 0 w 5591"/>
              <a:gd name="T13" fmla="*/ 0 h 588"/>
              <a:gd name="T14" fmla="*/ 5591 w 5591"/>
              <a:gd name="T15" fmla="*/ 588 h 58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4" name="Rechtwinkliges Dreieck 13"/>
          <p:cNvSpPr>
            <a:spLocks/>
          </p:cNvSpPr>
          <p:nvPr/>
        </p:nvSpPr>
        <p:spPr bwMode="auto">
          <a:xfrm>
            <a:off x="-6042" y="6135724"/>
            <a:ext cx="3402314" cy="735944"/>
          </a:xfrm>
          <a:prstGeom prst="rtTriangle">
            <a:avLst/>
          </a:prstGeom>
          <a:blipFill>
            <a:blip r:embed="rId4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15" name="Gerade Verbindung 14"/>
          <p:cNvCxnSpPr/>
          <p:nvPr/>
        </p:nvCxnSpPr>
        <p:spPr>
          <a:xfrm>
            <a:off x="-9237" y="6135626"/>
            <a:ext cx="3405509" cy="738069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904" name="Textfeld 16"/>
          <p:cNvSpPr txBox="1">
            <a:spLocks noChangeArrowheads="1"/>
          </p:cNvSpPr>
          <p:nvPr/>
        </p:nvSpPr>
        <p:spPr bwMode="auto">
          <a:xfrm>
            <a:off x="8272463" y="6453336"/>
            <a:ext cx="871537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DE" altLang="de-DE" sz="1100" dirty="0">
                <a:latin typeface="Calibri" pitchFamily="34" charset="0"/>
              </a:rPr>
              <a:t>Folie </a:t>
            </a:r>
            <a:fld id="{26E10547-7BC8-4F56-A0A2-DF954FED1CB5}" type="slidenum">
              <a:rPr lang="de-DE" altLang="de-DE" sz="1100">
                <a:latin typeface="Calibri" pitchFamily="34" charset="0"/>
              </a:rPr>
              <a:pPr eaLnBrk="1" hangingPunct="1"/>
              <a:t>10</a:t>
            </a:fld>
            <a:endParaRPr lang="de-DE" altLang="de-DE" sz="1100" dirty="0">
              <a:latin typeface="Calibri" pitchFamily="34" charset="0"/>
            </a:endParaRPr>
          </a:p>
        </p:txBody>
      </p:sp>
      <p:sp>
        <p:nvSpPr>
          <p:cNvPr id="37906" name="Rectangle 20"/>
          <p:cNvSpPr>
            <a:spLocks noChangeArrowheads="1"/>
          </p:cNvSpPr>
          <p:nvPr/>
        </p:nvSpPr>
        <p:spPr bwMode="auto">
          <a:xfrm>
            <a:off x="395288" y="31750"/>
            <a:ext cx="7272337" cy="620713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de-DE" altLang="de-DE" sz="2400" b="1" dirty="0"/>
              <a:t>Integrationstechniken</a:t>
            </a:r>
          </a:p>
        </p:txBody>
      </p:sp>
      <p:sp>
        <p:nvSpPr>
          <p:cNvPr id="35" name="AutoShape 5">
            <a:extLst>
              <a:ext uri="{FF2B5EF4-FFF2-40B4-BE49-F238E27FC236}">
                <a16:creationId xmlns:a16="http://schemas.microsoft.com/office/drawing/2014/main" xmlns="" id="{B394BE1D-1CD4-4976-BE7F-087A8DFD4B2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5381" y="769063"/>
            <a:ext cx="1593785" cy="274359"/>
          </a:xfrm>
          <a:prstGeom prst="roundRect">
            <a:avLst>
              <a:gd name="adj" fmla="val 50000"/>
            </a:avLst>
          </a:prstGeom>
          <a:solidFill>
            <a:schemeClr val="accent5">
              <a:lumMod val="40000"/>
              <a:lumOff val="60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Bildungsplan</a:t>
            </a:r>
          </a:p>
        </p:txBody>
      </p:sp>
      <p:sp>
        <p:nvSpPr>
          <p:cNvPr id="38" name="AutoShape 6">
            <a:extLst>
              <a:ext uri="{FF2B5EF4-FFF2-40B4-BE49-F238E27FC236}">
                <a16:creationId xmlns:a16="http://schemas.microsoft.com/office/drawing/2014/main" xmlns="" id="{4E8F223B-E8B8-44C4-B8D9-5698F895102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26361" y="769063"/>
            <a:ext cx="1593785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Fachliches</a:t>
            </a:r>
            <a:endParaRPr lang="de-DE" altLang="de-DE" sz="12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9" name="AutoShape 7">
            <a:extLst>
              <a:ext uri="{FF2B5EF4-FFF2-40B4-BE49-F238E27FC236}">
                <a16:creationId xmlns:a16="http://schemas.microsoft.com/office/drawing/2014/main" xmlns="" id="{9F93761D-F573-49DD-B097-A71C66D6BEF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77321" y="769063"/>
            <a:ext cx="1593786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Unterricht</a:t>
            </a:r>
          </a:p>
        </p:txBody>
      </p:sp>
      <p:sp>
        <p:nvSpPr>
          <p:cNvPr id="40" name="AutoShape 8">
            <a:extLst>
              <a:ext uri="{FF2B5EF4-FFF2-40B4-BE49-F238E27FC236}">
                <a16:creationId xmlns:a16="http://schemas.microsoft.com/office/drawing/2014/main" xmlns="" id="{DE997A1E-035E-4490-937D-42B5E617BCE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34901" y="760152"/>
            <a:ext cx="1593786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Fazit</a:t>
            </a:r>
          </a:p>
        </p:txBody>
      </p:sp>
      <p:grpSp>
        <p:nvGrpSpPr>
          <p:cNvPr id="41" name="Gruppierung 11">
            <a:extLst>
              <a:ext uri="{FF2B5EF4-FFF2-40B4-BE49-F238E27FC236}">
                <a16:creationId xmlns:a16="http://schemas.microsoft.com/office/drawing/2014/main" xmlns="" id="{621AA820-0389-4634-B6AF-7C85A91B5539}"/>
              </a:ext>
            </a:extLst>
          </p:cNvPr>
          <p:cNvGrpSpPr/>
          <p:nvPr/>
        </p:nvGrpSpPr>
        <p:grpSpPr>
          <a:xfrm>
            <a:off x="399875" y="699720"/>
            <a:ext cx="7323098" cy="411539"/>
            <a:chOff x="363538" y="723900"/>
            <a:chExt cx="7272337" cy="433388"/>
          </a:xfrm>
        </p:grpSpPr>
        <p:sp>
          <p:nvSpPr>
            <p:cNvPr id="42" name="Rectangle 4">
              <a:extLst>
                <a:ext uri="{FF2B5EF4-FFF2-40B4-BE49-F238E27FC236}">
                  <a16:creationId xmlns:a16="http://schemas.microsoft.com/office/drawing/2014/main" xmlns="" id="{94793A5D-FD00-4387-9172-A8BD2A5859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3538" y="723900"/>
              <a:ext cx="7272337" cy="433388"/>
            </a:xfrm>
            <a:prstGeom prst="rect">
              <a:avLst/>
            </a:prstGeom>
            <a:gradFill rotWithShape="1">
              <a:gsLst>
                <a:gs pos="0">
                  <a:srgbClr val="2DA2BF"/>
                </a:gs>
                <a:gs pos="100000">
                  <a:schemeClr val="tx1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 sz="1350"/>
            </a:p>
          </p:txBody>
        </p:sp>
        <p:sp>
          <p:nvSpPr>
            <p:cNvPr id="43" name="AutoShape 5">
              <a:extLst>
                <a:ext uri="{FF2B5EF4-FFF2-40B4-BE49-F238E27FC236}">
                  <a16:creationId xmlns:a16="http://schemas.microsoft.com/office/drawing/2014/main" xmlns="" id="{EB12A30F-3336-456E-A62A-D219802F02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8313" y="796925"/>
              <a:ext cx="1582737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Bildungsplan</a:t>
              </a:r>
            </a:p>
          </p:txBody>
        </p:sp>
        <p:sp>
          <p:nvSpPr>
            <p:cNvPr id="44" name="AutoShape 6">
              <a:extLst>
                <a:ext uri="{FF2B5EF4-FFF2-40B4-BE49-F238E27FC236}">
                  <a16:creationId xmlns:a16="http://schemas.microsoft.com/office/drawing/2014/main" xmlns="" id="{EF9B90AE-EFE6-4E51-B503-4B5F2F678F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76670" y="796924"/>
              <a:ext cx="1582737" cy="288925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Fachliches</a:t>
              </a:r>
              <a:endParaRPr lang="de-DE" altLang="de-DE" sz="1200" dirty="0"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  <p:sp>
          <p:nvSpPr>
            <p:cNvPr id="45" name="AutoShape 7">
              <a:extLst>
                <a:ext uri="{FF2B5EF4-FFF2-40B4-BE49-F238E27FC236}">
                  <a16:creationId xmlns:a16="http://schemas.microsoft.com/office/drawing/2014/main" xmlns="" id="{D313FD45-A042-4675-B84E-9E2B57CEA4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14800" y="796925"/>
              <a:ext cx="1582738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Unterricht</a:t>
              </a:r>
            </a:p>
          </p:txBody>
        </p:sp>
        <p:sp>
          <p:nvSpPr>
            <p:cNvPr id="46" name="AutoShape 8">
              <a:extLst>
                <a:ext uri="{FF2B5EF4-FFF2-40B4-BE49-F238E27FC236}">
                  <a16:creationId xmlns:a16="http://schemas.microsoft.com/office/drawing/2014/main" xmlns="" id="{5A938DFF-EB2C-4D5D-9887-AEA47CBD06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60197" y="787540"/>
              <a:ext cx="1582738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Fazit</a:t>
              </a:r>
            </a:p>
          </p:txBody>
        </p:sp>
      </p:grpSp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xmlns="" id="{29D41181-B714-4BFF-B0B8-9E2EBA64F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3253" y="6453336"/>
            <a:ext cx="2895600" cy="293688"/>
          </a:xfrm>
        </p:spPr>
        <p:txBody>
          <a:bodyPr/>
          <a:lstStyle/>
          <a:p>
            <a:pPr>
              <a:defRPr/>
            </a:pPr>
            <a:r>
              <a:rPr lang="de-DE" sz="1200" dirty="0"/>
              <a:t>ZPG VKM</a:t>
            </a:r>
          </a:p>
        </p:txBody>
      </p:sp>
      <p:grpSp>
        <p:nvGrpSpPr>
          <p:cNvPr id="98" name="Zeichenbereich 37909">
            <a:extLst>
              <a:ext uri="{FF2B5EF4-FFF2-40B4-BE49-F238E27FC236}">
                <a16:creationId xmlns:a16="http://schemas.microsoft.com/office/drawing/2014/main" xmlns="" id="{2B235B15-1CF0-4757-8145-BE8E8F361EB8}"/>
              </a:ext>
            </a:extLst>
          </p:cNvPr>
          <p:cNvGrpSpPr/>
          <p:nvPr/>
        </p:nvGrpSpPr>
        <p:grpSpPr>
          <a:xfrm>
            <a:off x="7605459" y="34826"/>
            <a:ext cx="1503045" cy="1377950"/>
            <a:chOff x="0" y="0"/>
            <a:chExt cx="1503045" cy="1377950"/>
          </a:xfrm>
        </p:grpSpPr>
        <p:sp>
          <p:nvSpPr>
            <p:cNvPr id="99" name="Rechteck 98">
              <a:extLst>
                <a:ext uri="{FF2B5EF4-FFF2-40B4-BE49-F238E27FC236}">
                  <a16:creationId xmlns:a16="http://schemas.microsoft.com/office/drawing/2014/main" xmlns="" id="{DECE1E5D-3AF6-4F05-8930-26B70857CD02}"/>
                </a:ext>
              </a:extLst>
            </p:cNvPr>
            <p:cNvSpPr/>
            <p:nvPr/>
          </p:nvSpPr>
          <p:spPr>
            <a:xfrm>
              <a:off x="0" y="0"/>
              <a:ext cx="1503045" cy="1377950"/>
            </a:xfrm>
            <a:prstGeom prst="rect">
              <a:avLst/>
            </a:prstGeom>
            <a:noFill/>
            <a:ln>
              <a:noFill/>
            </a:ln>
          </p:spPr>
        </p:sp>
        <p:sp>
          <p:nvSpPr>
            <p:cNvPr id="100" name="Rectangle 5">
              <a:extLst>
                <a:ext uri="{FF2B5EF4-FFF2-40B4-BE49-F238E27FC236}">
                  <a16:creationId xmlns:a16="http://schemas.microsoft.com/office/drawing/2014/main" xmlns="" id="{DF74CB8D-98C7-4540-9091-4C65BA8E95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5750" y="245110"/>
              <a:ext cx="7810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1" name="Rectangle 6">
              <a:extLst>
                <a:ext uri="{FF2B5EF4-FFF2-40B4-BE49-F238E27FC236}">
                  <a16:creationId xmlns:a16="http://schemas.microsoft.com/office/drawing/2014/main" xmlns="" id="{F2F5C78D-2C0D-45BB-91FF-A276B7EF29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080" y="245110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2" name="Rectangle 7">
              <a:extLst>
                <a:ext uri="{FF2B5EF4-FFF2-40B4-BE49-F238E27FC236}">
                  <a16:creationId xmlns:a16="http://schemas.microsoft.com/office/drawing/2014/main" xmlns="" id="{71E36A0C-9DF4-40D1-B82E-9685FB3955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1520" y="24511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 dirty="0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3" name="Rectangle 8">
              <a:extLst>
                <a:ext uri="{FF2B5EF4-FFF2-40B4-BE49-F238E27FC236}">
                  <a16:creationId xmlns:a16="http://schemas.microsoft.com/office/drawing/2014/main" xmlns="" id="{9F20C186-6F9C-46DA-8CC8-1B8BF3285E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1070" y="245110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4" name="Rectangle 9">
              <a:extLst>
                <a:ext uri="{FF2B5EF4-FFF2-40B4-BE49-F238E27FC236}">
                  <a16:creationId xmlns:a16="http://schemas.microsoft.com/office/drawing/2014/main" xmlns="" id="{649943C9-3EB8-475E-B9C2-839C4A2EFF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9510" y="245110"/>
              <a:ext cx="438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E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5" name="Rectangle 10">
              <a:extLst>
                <a:ext uri="{FF2B5EF4-FFF2-40B4-BE49-F238E27FC236}">
                  <a16:creationId xmlns:a16="http://schemas.microsoft.com/office/drawing/2014/main" xmlns="" id="{80751030-AD63-40EA-A855-5477F3DADF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9085" y="441325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6" name="Rectangle 11">
              <a:extLst>
                <a:ext uri="{FF2B5EF4-FFF2-40B4-BE49-F238E27FC236}">
                  <a16:creationId xmlns:a16="http://schemas.microsoft.com/office/drawing/2014/main" xmlns="" id="{A38DF3AC-F66F-49BE-A899-1D170BA66EC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9629557">
              <a:off x="458261" y="555502"/>
              <a:ext cx="686435" cy="3441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0" tIns="0" rIns="0" bIns="0" anchor="t" anchorCtr="0">
              <a:spAutoFit/>
            </a:bodyPr>
            <a:lstStyle/>
            <a:p>
              <a:pPr algn="ctr">
                <a:lnSpc>
                  <a:spcPct val="107000"/>
                </a:lnSpc>
                <a:spcAft>
                  <a:spcPts val="0"/>
                </a:spcAft>
              </a:pPr>
              <a:r>
                <a:rPr lang="de-DE" sz="800" b="1">
                  <a:solidFill>
                    <a:srgbClr val="FF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Vertiefungskurs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algn="ctr">
                <a:lnSpc>
                  <a:spcPct val="107000"/>
                </a:lnSpc>
                <a:spcAft>
                  <a:spcPts val="600"/>
                </a:spcAft>
              </a:pPr>
              <a:r>
                <a:rPr lang="de-DE" sz="800" b="1">
                  <a:solidFill>
                    <a:srgbClr val="FF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Mathematik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7" name="Rectangle 12">
              <a:extLst>
                <a:ext uri="{FF2B5EF4-FFF2-40B4-BE49-F238E27FC236}">
                  <a16:creationId xmlns:a16="http://schemas.microsoft.com/office/drawing/2014/main" xmlns="" id="{53582112-CE4C-4082-B9EE-9B4C64AA53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5065" y="441325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8" name="Rectangle 13">
              <a:extLst>
                <a:ext uri="{FF2B5EF4-FFF2-40B4-BE49-F238E27FC236}">
                  <a16:creationId xmlns:a16="http://schemas.microsoft.com/office/drawing/2014/main" xmlns="" id="{B7454DD3-B120-4787-9FA4-9AA1B6416B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3530" y="63754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9" name="Rectangle 15">
              <a:extLst>
                <a:ext uri="{FF2B5EF4-FFF2-40B4-BE49-F238E27FC236}">
                  <a16:creationId xmlns:a16="http://schemas.microsoft.com/office/drawing/2014/main" xmlns="" id="{D34BA28E-AE50-4323-AE8D-07406AEA48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9510" y="63754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0" name="Rectangle 16">
              <a:extLst>
                <a:ext uri="{FF2B5EF4-FFF2-40B4-BE49-F238E27FC236}">
                  <a16:creationId xmlns:a16="http://schemas.microsoft.com/office/drawing/2014/main" xmlns="" id="{CCCDDFC2-3667-4DDC-9F0D-C19EB64BFF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9085" y="833755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1" name="Rectangle 18">
              <a:extLst>
                <a:ext uri="{FF2B5EF4-FFF2-40B4-BE49-F238E27FC236}">
                  <a16:creationId xmlns:a16="http://schemas.microsoft.com/office/drawing/2014/main" xmlns="" id="{822D7F20-31EE-42B1-8B01-65B250D860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5065" y="833755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2" name="Rectangle 19">
              <a:extLst>
                <a:ext uri="{FF2B5EF4-FFF2-40B4-BE49-F238E27FC236}">
                  <a16:creationId xmlns:a16="http://schemas.microsoft.com/office/drawing/2014/main" xmlns="" id="{DF78CF29-0DA5-4AA4-B16E-B67B00B049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3530" y="1029970"/>
              <a:ext cx="438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E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3" name="Rectangle 20">
              <a:extLst>
                <a:ext uri="{FF2B5EF4-FFF2-40B4-BE49-F238E27FC236}">
                  <a16:creationId xmlns:a16="http://schemas.microsoft.com/office/drawing/2014/main" xmlns="" id="{61E7CEE8-BFF3-4F73-B712-0F5C41CB05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080" y="1029970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4" name="Rectangle 21">
              <a:extLst>
                <a:ext uri="{FF2B5EF4-FFF2-40B4-BE49-F238E27FC236}">
                  <a16:creationId xmlns:a16="http://schemas.microsoft.com/office/drawing/2014/main" xmlns="" id="{59BB60F4-8AE9-42BC-89EA-45D1D702DB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1520" y="102997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5" name="Rectangle 22">
              <a:extLst>
                <a:ext uri="{FF2B5EF4-FFF2-40B4-BE49-F238E27FC236}">
                  <a16:creationId xmlns:a16="http://schemas.microsoft.com/office/drawing/2014/main" xmlns="" id="{4C55D072-A1C9-4EBA-B370-0DD071618C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1070" y="1029970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6" name="Rectangle 23">
              <a:extLst>
                <a:ext uri="{FF2B5EF4-FFF2-40B4-BE49-F238E27FC236}">
                  <a16:creationId xmlns:a16="http://schemas.microsoft.com/office/drawing/2014/main" xmlns="" id="{D20595A3-295B-4BF5-B739-971499CFA6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41730" y="1029970"/>
              <a:ext cx="7810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117" name="Line 24">
              <a:extLst>
                <a:ext uri="{FF2B5EF4-FFF2-40B4-BE49-F238E27FC236}">
                  <a16:creationId xmlns:a16="http://schemas.microsoft.com/office/drawing/2014/main" xmlns="" id="{F6567430-48B0-40BB-9BED-CF79B7F6F03C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588645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18" name="Rectangle 25">
              <a:extLst>
                <a:ext uri="{FF2B5EF4-FFF2-40B4-BE49-F238E27FC236}">
                  <a16:creationId xmlns:a16="http://schemas.microsoft.com/office/drawing/2014/main" xmlns="" id="{0B8B792D-3735-4D54-A9EC-7ABE6E060D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588645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19" name="Line 26">
              <a:extLst>
                <a:ext uri="{FF2B5EF4-FFF2-40B4-BE49-F238E27FC236}">
                  <a16:creationId xmlns:a16="http://schemas.microsoft.com/office/drawing/2014/main" xmlns="" id="{5010A837-2CCC-48CF-8E6A-C451027DF4B4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784860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0" name="Rectangle 27">
              <a:extLst>
                <a:ext uri="{FF2B5EF4-FFF2-40B4-BE49-F238E27FC236}">
                  <a16:creationId xmlns:a16="http://schemas.microsoft.com/office/drawing/2014/main" xmlns="" id="{550596F2-6C6F-405E-ABE6-82FE8E87E7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784860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1" name="Line 28">
              <a:extLst>
                <a:ext uri="{FF2B5EF4-FFF2-40B4-BE49-F238E27FC236}">
                  <a16:creationId xmlns:a16="http://schemas.microsoft.com/office/drawing/2014/main" xmlns="" id="{A3C5F3BC-5CE6-444F-A97C-E06BB2E6077F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641985" y="20066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2" name="Rectangle 29">
              <a:extLst>
                <a:ext uri="{FF2B5EF4-FFF2-40B4-BE49-F238E27FC236}">
                  <a16:creationId xmlns:a16="http://schemas.microsoft.com/office/drawing/2014/main" xmlns="" id="{700F2F7A-FB77-4F57-ADD9-F887638B99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1985" y="20066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3" name="Line 30">
              <a:extLst>
                <a:ext uri="{FF2B5EF4-FFF2-40B4-BE49-F238E27FC236}">
                  <a16:creationId xmlns:a16="http://schemas.microsoft.com/office/drawing/2014/main" xmlns="" id="{A2F6C6AC-D44D-4E66-A15C-54F0E0D57BFE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856615" y="20066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4" name="Rectangle 31">
              <a:extLst>
                <a:ext uri="{FF2B5EF4-FFF2-40B4-BE49-F238E27FC236}">
                  <a16:creationId xmlns:a16="http://schemas.microsoft.com/office/drawing/2014/main" xmlns="" id="{23E29718-6FE2-4409-B6AA-691E1AB31D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6615" y="20066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5" name="Line 32">
              <a:extLst>
                <a:ext uri="{FF2B5EF4-FFF2-40B4-BE49-F238E27FC236}">
                  <a16:creationId xmlns:a16="http://schemas.microsoft.com/office/drawing/2014/main" xmlns="" id="{D118B5A6-FD95-4848-9B15-2EFF35290922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3995" y="196215"/>
              <a:ext cx="0" cy="98552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6" name="Rectangle 33">
              <a:extLst>
                <a:ext uri="{FF2B5EF4-FFF2-40B4-BE49-F238E27FC236}">
                  <a16:creationId xmlns:a16="http://schemas.microsoft.com/office/drawing/2014/main" xmlns="" id="{C97696F2-DCCD-4ABA-94AD-0E5D537DC8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3995" y="196215"/>
              <a:ext cx="4445" cy="985520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7" name="Line 34">
              <a:extLst>
                <a:ext uri="{FF2B5EF4-FFF2-40B4-BE49-F238E27FC236}">
                  <a16:creationId xmlns:a16="http://schemas.microsoft.com/office/drawing/2014/main" xmlns="" id="{772F0B72-038D-44FF-BC7B-F0DE742B95C5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427990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8" name="Rectangle 35">
              <a:extLst>
                <a:ext uri="{FF2B5EF4-FFF2-40B4-BE49-F238E27FC236}">
                  <a16:creationId xmlns:a16="http://schemas.microsoft.com/office/drawing/2014/main" xmlns="" id="{1949DEB2-CB56-4585-88A7-7FB5DB1B0D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7990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9" name="Line 36">
              <a:extLst>
                <a:ext uri="{FF2B5EF4-FFF2-40B4-BE49-F238E27FC236}">
                  <a16:creationId xmlns:a16="http://schemas.microsoft.com/office/drawing/2014/main" xmlns="" id="{9E4F219A-5C34-4F82-89D3-A60F3EDAD817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641985" y="98552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0" name="Rectangle 37">
              <a:extLst>
                <a:ext uri="{FF2B5EF4-FFF2-40B4-BE49-F238E27FC236}">
                  <a16:creationId xmlns:a16="http://schemas.microsoft.com/office/drawing/2014/main" xmlns="" id="{BF0ECF9D-D2C6-4AB5-8B94-3FA4269B00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1985" y="98552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1" name="Line 38">
              <a:extLst>
                <a:ext uri="{FF2B5EF4-FFF2-40B4-BE49-F238E27FC236}">
                  <a16:creationId xmlns:a16="http://schemas.microsoft.com/office/drawing/2014/main" xmlns="" id="{36770A17-957D-4D70-B870-8E346FC75201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856615" y="98552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2" name="Rectangle 39">
              <a:extLst>
                <a:ext uri="{FF2B5EF4-FFF2-40B4-BE49-F238E27FC236}">
                  <a16:creationId xmlns:a16="http://schemas.microsoft.com/office/drawing/2014/main" xmlns="" id="{40F1DC48-C2A7-4E5D-B52E-DA8EC17112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6615" y="98552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3" name="Line 40">
              <a:extLst>
                <a:ext uri="{FF2B5EF4-FFF2-40B4-BE49-F238E27FC236}">
                  <a16:creationId xmlns:a16="http://schemas.microsoft.com/office/drawing/2014/main" xmlns="" id="{5FAE3EE7-02B4-448E-8DEA-4067F61777F9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0610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4" name="Rectangle 41">
              <a:extLst>
                <a:ext uri="{FF2B5EF4-FFF2-40B4-BE49-F238E27FC236}">
                  <a16:creationId xmlns:a16="http://schemas.microsoft.com/office/drawing/2014/main" xmlns="" id="{330CA885-F39F-4DE9-BC1E-95749E979A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0610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5" name="Line 42">
              <a:extLst>
                <a:ext uri="{FF2B5EF4-FFF2-40B4-BE49-F238E27FC236}">
                  <a16:creationId xmlns:a16="http://schemas.microsoft.com/office/drawing/2014/main" xmlns="" id="{70D7D9E7-4CEA-4202-A0B2-6942670802A1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284605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6" name="Rectangle 43">
              <a:extLst>
                <a:ext uri="{FF2B5EF4-FFF2-40B4-BE49-F238E27FC236}">
                  <a16:creationId xmlns:a16="http://schemas.microsoft.com/office/drawing/2014/main" xmlns="" id="{75E0D489-C653-4086-8E21-96E67CC8FE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84605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7" name="Line 44">
              <a:extLst>
                <a:ext uri="{FF2B5EF4-FFF2-40B4-BE49-F238E27FC236}">
                  <a16:creationId xmlns:a16="http://schemas.microsoft.com/office/drawing/2014/main" xmlns="" id="{16735A5B-F4FC-4521-B833-5EA10C6DAD4A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196215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8" name="Rectangle 45">
              <a:extLst>
                <a:ext uri="{FF2B5EF4-FFF2-40B4-BE49-F238E27FC236}">
                  <a16:creationId xmlns:a16="http://schemas.microsoft.com/office/drawing/2014/main" xmlns="" id="{BFCC4AA8-5AED-4CD7-B144-F2CA1BB9BC8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196215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9" name="Line 46">
              <a:extLst>
                <a:ext uri="{FF2B5EF4-FFF2-40B4-BE49-F238E27FC236}">
                  <a16:creationId xmlns:a16="http://schemas.microsoft.com/office/drawing/2014/main" xmlns="" id="{44E0286D-6956-4CB2-90C1-5B32004AA12D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392430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0" name="Rectangle 47">
              <a:extLst>
                <a:ext uri="{FF2B5EF4-FFF2-40B4-BE49-F238E27FC236}">
                  <a16:creationId xmlns:a16="http://schemas.microsoft.com/office/drawing/2014/main" xmlns="" id="{8AFB95B6-3EA3-47C3-82A9-F86B69A0B0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392430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1" name="Line 48">
              <a:extLst>
                <a:ext uri="{FF2B5EF4-FFF2-40B4-BE49-F238E27FC236}">
                  <a16:creationId xmlns:a16="http://schemas.microsoft.com/office/drawing/2014/main" xmlns="" id="{7B805118-1BFD-49AE-B1FA-FEA5778203F3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5055" y="588645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2" name="Rectangle 49">
              <a:extLst>
                <a:ext uri="{FF2B5EF4-FFF2-40B4-BE49-F238E27FC236}">
                  <a16:creationId xmlns:a16="http://schemas.microsoft.com/office/drawing/2014/main" xmlns="" id="{13430431-CCB4-47B2-931D-2F2F6A0E90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5055" y="588645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3" name="Line 50">
              <a:extLst>
                <a:ext uri="{FF2B5EF4-FFF2-40B4-BE49-F238E27FC236}">
                  <a16:creationId xmlns:a16="http://schemas.microsoft.com/office/drawing/2014/main" xmlns="" id="{54BA3E18-E313-44D6-8A13-7A219BAB1392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5055" y="784860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4" name="Rectangle 51">
              <a:extLst>
                <a:ext uri="{FF2B5EF4-FFF2-40B4-BE49-F238E27FC236}">
                  <a16:creationId xmlns:a16="http://schemas.microsoft.com/office/drawing/2014/main" xmlns="" id="{B3690790-041A-4D63-A50E-5B96A0EF48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5055" y="784860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5" name="Line 52">
              <a:extLst>
                <a:ext uri="{FF2B5EF4-FFF2-40B4-BE49-F238E27FC236}">
                  <a16:creationId xmlns:a16="http://schemas.microsoft.com/office/drawing/2014/main" xmlns="" id="{F94827C3-162A-47AA-81C1-5BEF7012B7F8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981075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6" name="Rectangle 53">
              <a:extLst>
                <a:ext uri="{FF2B5EF4-FFF2-40B4-BE49-F238E27FC236}">
                  <a16:creationId xmlns:a16="http://schemas.microsoft.com/office/drawing/2014/main" xmlns="" id="{8DDC8481-A2F0-4F30-8285-9882F34ACF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981075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7" name="Line 54">
              <a:extLst>
                <a:ext uri="{FF2B5EF4-FFF2-40B4-BE49-F238E27FC236}">
                  <a16:creationId xmlns:a16="http://schemas.microsoft.com/office/drawing/2014/main" xmlns="" id="{C16ED499-2D5F-406C-9156-929E91EEFF7F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1177290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8" name="Rectangle 55">
              <a:extLst>
                <a:ext uri="{FF2B5EF4-FFF2-40B4-BE49-F238E27FC236}">
                  <a16:creationId xmlns:a16="http://schemas.microsoft.com/office/drawing/2014/main" xmlns="" id="{B16D0A20-E78E-4A51-BD7B-59B68E2108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1177290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</p:grpSp>
    </p:spTree>
    <p:extLst>
      <p:ext uri="{BB962C8B-B14F-4D97-AF65-F5344CB8AC3E}">
        <p14:creationId xmlns:p14="http://schemas.microsoft.com/office/powerpoint/2010/main" val="16762078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7" name="Rectangle 19"/>
              <p:cNvSpPr>
                <a:spLocks noChangeArrowheads="1"/>
              </p:cNvSpPr>
              <p:nvPr/>
            </p:nvSpPr>
            <p:spPr bwMode="auto">
              <a:xfrm>
                <a:off x="348255" y="1429434"/>
                <a:ext cx="8482012" cy="4756921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rgbClr val="B2B2B2"/>
                </a:solidFill>
                <a:miter lim="800000"/>
                <a:headEnd/>
                <a:tailEnd/>
              </a:ln>
              <a:effectLst>
                <a:outerShdw dist="35921" dir="2700000" algn="ctr" rotWithShape="0">
                  <a:schemeClr val="bg2"/>
                </a:outerShdw>
              </a:effectLst>
            </p:spPr>
            <p:txBody>
              <a:bodyPr wrap="none" anchor="t" anchorCtr="0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spcAft>
                    <a:spcPts val="600"/>
                  </a:spcAft>
                </a:pPr>
                <a:r>
                  <a:rPr lang="de-DE" altLang="de-DE" sz="2800" b="1" dirty="0" smtClean="0"/>
                  <a:t>Integration durch Substitution</a:t>
                </a:r>
                <a:endParaRPr lang="de-DE" altLang="de-DE" sz="2800" b="1" dirty="0"/>
              </a:p>
              <a:p>
                <a:pPr eaLnBrk="1" hangingPunct="1">
                  <a:spcAft>
                    <a:spcPts val="600"/>
                  </a:spcAft>
                </a:pPr>
                <a:r>
                  <a:rPr lang="de-DE" altLang="de-DE" sz="2400" dirty="0" smtClean="0">
                    <a:sym typeface="Symbol" panose="05050102010706020507" pitchFamily="18" charset="2"/>
                  </a:rPr>
                  <a:t>Formale Notation nach Leibniz: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de-DE" sz="2800" i="1">
                            <a:latin typeface="Cambria Math"/>
                          </a:rPr>
                        </m:ctrlPr>
                      </m:sSupPr>
                      <m:e>
                        <m:r>
                          <a:rPr lang="de-DE" sz="2800" i="1">
                            <a:latin typeface="Cambria Math"/>
                          </a:rPr>
                          <m:t>𝑢</m:t>
                        </m:r>
                      </m:e>
                      <m:sup>
                        <m:r>
                          <a:rPr lang="de-DE" sz="2800">
                            <a:latin typeface="Cambria Math"/>
                          </a:rPr>
                          <m:t>′</m:t>
                        </m:r>
                      </m:sup>
                    </m:sSup>
                    <m:d>
                      <m:dPr>
                        <m:ctrlPr>
                          <a:rPr lang="de-DE" sz="2800" i="1">
                            <a:latin typeface="Cambria Math"/>
                          </a:rPr>
                        </m:ctrlPr>
                      </m:dPr>
                      <m:e>
                        <m:r>
                          <a:rPr lang="de-DE" sz="2800" i="1">
                            <a:latin typeface="Cambria Math"/>
                          </a:rPr>
                          <m:t>𝑥</m:t>
                        </m:r>
                      </m:e>
                    </m:d>
                    <m:r>
                      <a:rPr lang="de-DE" sz="280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de-DE" sz="2800" i="1">
                            <a:latin typeface="Cambria Math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de-DE" sz="2800" b="0" i="0" smtClean="0">
                            <a:latin typeface="Cambria Math"/>
                          </a:rPr>
                          <m:t>d</m:t>
                        </m:r>
                        <m:r>
                          <a:rPr lang="de-DE" sz="2800" i="1">
                            <a:latin typeface="Cambria Math"/>
                          </a:rPr>
                          <m:t>𝑢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de-DE" sz="2800" b="0" i="0" smtClean="0">
                            <a:latin typeface="Cambria Math"/>
                          </a:rPr>
                          <m:t>d</m:t>
                        </m:r>
                        <m:r>
                          <a:rPr lang="de-DE" sz="2800" i="1">
                            <a:latin typeface="Cambria Math"/>
                          </a:rPr>
                          <m:t>𝑥</m:t>
                        </m:r>
                      </m:den>
                    </m:f>
                  </m:oMath>
                </a14:m>
                <a:endParaRPr lang="de-DE" altLang="de-DE" sz="2800" dirty="0"/>
              </a:p>
              <a:p>
                <a:pPr marL="571500" indent="-571500" eaLnBrk="1" hangingPunct="1">
                  <a:buFont typeface="Arial" panose="020B0604020202020204" pitchFamily="34" charset="0"/>
                  <a:buChar char="•"/>
                </a:pPr>
                <a:endParaRPr lang="de-DE" altLang="de-DE" sz="2800" dirty="0"/>
              </a:p>
            </p:txBody>
          </p:sp>
        </mc:Choice>
        <mc:Fallback xmlns="">
          <p:sp>
            <p:nvSpPr>
              <p:cNvPr id="37" name="Rectangle 1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48255" y="1429434"/>
                <a:ext cx="8482012" cy="4756921"/>
              </a:xfrm>
              <a:prstGeom prst="rect">
                <a:avLst/>
              </a:prstGeom>
              <a:blipFill rotWithShape="1">
                <a:blip r:embed="rId3"/>
                <a:stretch>
                  <a:fillRect l="-283" t="-631"/>
                </a:stretch>
              </a:blipFill>
              <a:ln w="9525">
                <a:solidFill>
                  <a:srgbClr val="B2B2B2"/>
                </a:solidFill>
                <a:miter lim="800000"/>
                <a:headEnd/>
                <a:tailEnd/>
              </a:ln>
              <a:effectLst>
                <a:outerShdw dist="35921" dir="2700000" algn="ctr" rotWithShape="0">
                  <a:schemeClr val="bg2"/>
                </a:outerShdw>
              </a:effectLst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Freihandform 12"/>
          <p:cNvSpPr>
            <a:spLocks/>
          </p:cNvSpPr>
          <p:nvPr/>
        </p:nvSpPr>
        <p:spPr bwMode="auto">
          <a:xfrm>
            <a:off x="500063" y="6240463"/>
            <a:ext cx="4940300" cy="6254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37897" name="Freihandform 11"/>
          <p:cNvSpPr>
            <a:spLocks/>
          </p:cNvSpPr>
          <p:nvPr/>
        </p:nvSpPr>
        <p:spPr bwMode="auto">
          <a:xfrm>
            <a:off x="485775" y="6237288"/>
            <a:ext cx="3690938" cy="635000"/>
          </a:xfrm>
          <a:custGeom>
            <a:avLst/>
            <a:gdLst>
              <a:gd name="T0" fmla="*/ 0 w 5591"/>
              <a:gd name="T1" fmla="*/ 0 h 588"/>
              <a:gd name="T2" fmla="*/ 2147483647 w 5591"/>
              <a:gd name="T3" fmla="*/ 0 h 588"/>
              <a:gd name="T4" fmla="*/ 2147483647 w 5591"/>
              <a:gd name="T5" fmla="*/ 2147483647 h 588"/>
              <a:gd name="T6" fmla="*/ 2147483647 w 5591"/>
              <a:gd name="T7" fmla="*/ 0 h 588"/>
              <a:gd name="T8" fmla="*/ 0 60000 65536"/>
              <a:gd name="T9" fmla="*/ 0 60000 65536"/>
              <a:gd name="T10" fmla="*/ 0 60000 65536"/>
              <a:gd name="T11" fmla="*/ 0 60000 65536"/>
              <a:gd name="T12" fmla="*/ 0 w 5591"/>
              <a:gd name="T13" fmla="*/ 0 h 588"/>
              <a:gd name="T14" fmla="*/ 5591 w 5591"/>
              <a:gd name="T15" fmla="*/ 588 h 58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4" name="Rechtwinkliges Dreieck 13"/>
          <p:cNvSpPr>
            <a:spLocks/>
          </p:cNvSpPr>
          <p:nvPr/>
        </p:nvSpPr>
        <p:spPr bwMode="auto">
          <a:xfrm>
            <a:off x="-6042" y="6135724"/>
            <a:ext cx="3402314" cy="735944"/>
          </a:xfrm>
          <a:prstGeom prst="rtTriangle">
            <a:avLst/>
          </a:prstGeom>
          <a:blipFill>
            <a:blip r:embed="rId4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15" name="Gerade Verbindung 14"/>
          <p:cNvCxnSpPr/>
          <p:nvPr/>
        </p:nvCxnSpPr>
        <p:spPr>
          <a:xfrm>
            <a:off x="-9237" y="6135626"/>
            <a:ext cx="3405509" cy="738069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904" name="Textfeld 16"/>
          <p:cNvSpPr txBox="1">
            <a:spLocks noChangeArrowheads="1"/>
          </p:cNvSpPr>
          <p:nvPr/>
        </p:nvSpPr>
        <p:spPr bwMode="auto">
          <a:xfrm>
            <a:off x="8272463" y="6453336"/>
            <a:ext cx="871537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DE" altLang="de-DE" sz="1100" dirty="0">
                <a:latin typeface="Calibri" pitchFamily="34" charset="0"/>
              </a:rPr>
              <a:t>Folie </a:t>
            </a:r>
            <a:fld id="{26E10547-7BC8-4F56-A0A2-DF954FED1CB5}" type="slidenum">
              <a:rPr lang="de-DE" altLang="de-DE" sz="1100">
                <a:latin typeface="Calibri" pitchFamily="34" charset="0"/>
              </a:rPr>
              <a:pPr eaLnBrk="1" hangingPunct="1"/>
              <a:t>11</a:t>
            </a:fld>
            <a:endParaRPr lang="de-DE" altLang="de-DE" sz="1100" dirty="0">
              <a:latin typeface="Calibri" pitchFamily="34" charset="0"/>
            </a:endParaRPr>
          </a:p>
        </p:txBody>
      </p:sp>
      <p:sp>
        <p:nvSpPr>
          <p:cNvPr id="37906" name="Rectangle 20"/>
          <p:cNvSpPr>
            <a:spLocks noChangeArrowheads="1"/>
          </p:cNvSpPr>
          <p:nvPr/>
        </p:nvSpPr>
        <p:spPr bwMode="auto">
          <a:xfrm>
            <a:off x="395288" y="31750"/>
            <a:ext cx="7272337" cy="620713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de-DE" altLang="de-DE" sz="2400" b="1" dirty="0"/>
              <a:t>Integrationstechniken</a:t>
            </a:r>
          </a:p>
        </p:txBody>
      </p:sp>
      <p:sp>
        <p:nvSpPr>
          <p:cNvPr id="35" name="AutoShape 5">
            <a:extLst>
              <a:ext uri="{FF2B5EF4-FFF2-40B4-BE49-F238E27FC236}">
                <a16:creationId xmlns:a16="http://schemas.microsoft.com/office/drawing/2014/main" xmlns="" id="{B394BE1D-1CD4-4976-BE7F-087A8DFD4B2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5381" y="769063"/>
            <a:ext cx="1593785" cy="274359"/>
          </a:xfrm>
          <a:prstGeom prst="roundRect">
            <a:avLst>
              <a:gd name="adj" fmla="val 50000"/>
            </a:avLst>
          </a:prstGeom>
          <a:solidFill>
            <a:schemeClr val="accent5">
              <a:lumMod val="40000"/>
              <a:lumOff val="60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Bildungsplan</a:t>
            </a:r>
          </a:p>
        </p:txBody>
      </p:sp>
      <p:sp>
        <p:nvSpPr>
          <p:cNvPr id="38" name="AutoShape 6">
            <a:extLst>
              <a:ext uri="{FF2B5EF4-FFF2-40B4-BE49-F238E27FC236}">
                <a16:creationId xmlns:a16="http://schemas.microsoft.com/office/drawing/2014/main" xmlns="" id="{4E8F223B-E8B8-44C4-B8D9-5698F895102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26361" y="769063"/>
            <a:ext cx="1593785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Fachliches</a:t>
            </a:r>
            <a:endParaRPr lang="de-DE" altLang="de-DE" sz="12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9" name="AutoShape 7">
            <a:extLst>
              <a:ext uri="{FF2B5EF4-FFF2-40B4-BE49-F238E27FC236}">
                <a16:creationId xmlns:a16="http://schemas.microsoft.com/office/drawing/2014/main" xmlns="" id="{9F93761D-F573-49DD-B097-A71C66D6BEF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77321" y="769063"/>
            <a:ext cx="1593786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Unterricht</a:t>
            </a:r>
          </a:p>
        </p:txBody>
      </p:sp>
      <p:sp>
        <p:nvSpPr>
          <p:cNvPr id="40" name="AutoShape 8">
            <a:extLst>
              <a:ext uri="{FF2B5EF4-FFF2-40B4-BE49-F238E27FC236}">
                <a16:creationId xmlns:a16="http://schemas.microsoft.com/office/drawing/2014/main" xmlns="" id="{DE997A1E-035E-4490-937D-42B5E617BCE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34901" y="760152"/>
            <a:ext cx="1593786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Fazit</a:t>
            </a:r>
          </a:p>
        </p:txBody>
      </p:sp>
      <p:grpSp>
        <p:nvGrpSpPr>
          <p:cNvPr id="41" name="Gruppierung 11">
            <a:extLst>
              <a:ext uri="{FF2B5EF4-FFF2-40B4-BE49-F238E27FC236}">
                <a16:creationId xmlns:a16="http://schemas.microsoft.com/office/drawing/2014/main" xmlns="" id="{621AA820-0389-4634-B6AF-7C85A91B5539}"/>
              </a:ext>
            </a:extLst>
          </p:cNvPr>
          <p:cNvGrpSpPr/>
          <p:nvPr/>
        </p:nvGrpSpPr>
        <p:grpSpPr>
          <a:xfrm>
            <a:off x="399875" y="699720"/>
            <a:ext cx="7323098" cy="411539"/>
            <a:chOff x="363538" y="723900"/>
            <a:chExt cx="7272337" cy="433388"/>
          </a:xfrm>
        </p:grpSpPr>
        <p:sp>
          <p:nvSpPr>
            <p:cNvPr id="42" name="Rectangle 4">
              <a:extLst>
                <a:ext uri="{FF2B5EF4-FFF2-40B4-BE49-F238E27FC236}">
                  <a16:creationId xmlns:a16="http://schemas.microsoft.com/office/drawing/2014/main" xmlns="" id="{94793A5D-FD00-4387-9172-A8BD2A5859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3538" y="723900"/>
              <a:ext cx="7272337" cy="433388"/>
            </a:xfrm>
            <a:prstGeom prst="rect">
              <a:avLst/>
            </a:prstGeom>
            <a:gradFill rotWithShape="1">
              <a:gsLst>
                <a:gs pos="0">
                  <a:srgbClr val="2DA2BF"/>
                </a:gs>
                <a:gs pos="100000">
                  <a:schemeClr val="tx1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 sz="1350"/>
            </a:p>
          </p:txBody>
        </p:sp>
        <p:sp>
          <p:nvSpPr>
            <p:cNvPr id="43" name="AutoShape 5">
              <a:extLst>
                <a:ext uri="{FF2B5EF4-FFF2-40B4-BE49-F238E27FC236}">
                  <a16:creationId xmlns:a16="http://schemas.microsoft.com/office/drawing/2014/main" xmlns="" id="{EB12A30F-3336-456E-A62A-D219802F02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8313" y="796925"/>
              <a:ext cx="1582737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Bildungsplan</a:t>
              </a:r>
            </a:p>
          </p:txBody>
        </p:sp>
        <p:sp>
          <p:nvSpPr>
            <p:cNvPr id="44" name="AutoShape 6">
              <a:extLst>
                <a:ext uri="{FF2B5EF4-FFF2-40B4-BE49-F238E27FC236}">
                  <a16:creationId xmlns:a16="http://schemas.microsoft.com/office/drawing/2014/main" xmlns="" id="{EF9B90AE-EFE6-4E51-B503-4B5F2F678F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76670" y="796924"/>
              <a:ext cx="1582737" cy="288925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Fachliches</a:t>
              </a:r>
              <a:endParaRPr lang="de-DE" altLang="de-DE" sz="1200" dirty="0"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  <p:sp>
          <p:nvSpPr>
            <p:cNvPr id="45" name="AutoShape 7">
              <a:extLst>
                <a:ext uri="{FF2B5EF4-FFF2-40B4-BE49-F238E27FC236}">
                  <a16:creationId xmlns:a16="http://schemas.microsoft.com/office/drawing/2014/main" xmlns="" id="{D313FD45-A042-4675-B84E-9E2B57CEA4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14800" y="796925"/>
              <a:ext cx="1582738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Unterricht</a:t>
              </a:r>
            </a:p>
          </p:txBody>
        </p:sp>
        <p:sp>
          <p:nvSpPr>
            <p:cNvPr id="46" name="AutoShape 8">
              <a:extLst>
                <a:ext uri="{FF2B5EF4-FFF2-40B4-BE49-F238E27FC236}">
                  <a16:creationId xmlns:a16="http://schemas.microsoft.com/office/drawing/2014/main" xmlns="" id="{5A938DFF-EB2C-4D5D-9887-AEA47CBD06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60197" y="787540"/>
              <a:ext cx="1582738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Fazit</a:t>
              </a:r>
            </a:p>
          </p:txBody>
        </p:sp>
      </p:grpSp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xmlns="" id="{29D41181-B714-4BFF-B0B8-9E2EBA64F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3253" y="6453336"/>
            <a:ext cx="2895600" cy="293688"/>
          </a:xfrm>
        </p:spPr>
        <p:txBody>
          <a:bodyPr/>
          <a:lstStyle/>
          <a:p>
            <a:pPr>
              <a:defRPr/>
            </a:pPr>
            <a:r>
              <a:rPr lang="de-DE" sz="1200" dirty="0"/>
              <a:t>ZPG VKM</a:t>
            </a:r>
          </a:p>
        </p:txBody>
      </p:sp>
      <p:grpSp>
        <p:nvGrpSpPr>
          <p:cNvPr id="98" name="Zeichenbereich 37909">
            <a:extLst>
              <a:ext uri="{FF2B5EF4-FFF2-40B4-BE49-F238E27FC236}">
                <a16:creationId xmlns:a16="http://schemas.microsoft.com/office/drawing/2014/main" xmlns="" id="{2B235B15-1CF0-4757-8145-BE8E8F361EB8}"/>
              </a:ext>
            </a:extLst>
          </p:cNvPr>
          <p:cNvGrpSpPr/>
          <p:nvPr/>
        </p:nvGrpSpPr>
        <p:grpSpPr>
          <a:xfrm>
            <a:off x="7605459" y="34826"/>
            <a:ext cx="1503045" cy="1377950"/>
            <a:chOff x="0" y="0"/>
            <a:chExt cx="1503045" cy="1377950"/>
          </a:xfrm>
        </p:grpSpPr>
        <p:sp>
          <p:nvSpPr>
            <p:cNvPr id="99" name="Rechteck 98">
              <a:extLst>
                <a:ext uri="{FF2B5EF4-FFF2-40B4-BE49-F238E27FC236}">
                  <a16:creationId xmlns:a16="http://schemas.microsoft.com/office/drawing/2014/main" xmlns="" id="{DECE1E5D-3AF6-4F05-8930-26B70857CD02}"/>
                </a:ext>
              </a:extLst>
            </p:cNvPr>
            <p:cNvSpPr/>
            <p:nvPr/>
          </p:nvSpPr>
          <p:spPr>
            <a:xfrm>
              <a:off x="0" y="0"/>
              <a:ext cx="1503045" cy="1377950"/>
            </a:xfrm>
            <a:prstGeom prst="rect">
              <a:avLst/>
            </a:prstGeom>
            <a:noFill/>
            <a:ln>
              <a:noFill/>
            </a:ln>
          </p:spPr>
        </p:sp>
        <p:sp>
          <p:nvSpPr>
            <p:cNvPr id="100" name="Rectangle 5">
              <a:extLst>
                <a:ext uri="{FF2B5EF4-FFF2-40B4-BE49-F238E27FC236}">
                  <a16:creationId xmlns:a16="http://schemas.microsoft.com/office/drawing/2014/main" xmlns="" id="{DF74CB8D-98C7-4540-9091-4C65BA8E95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5750" y="245110"/>
              <a:ext cx="7810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1" name="Rectangle 6">
              <a:extLst>
                <a:ext uri="{FF2B5EF4-FFF2-40B4-BE49-F238E27FC236}">
                  <a16:creationId xmlns:a16="http://schemas.microsoft.com/office/drawing/2014/main" xmlns="" id="{F2F5C78D-2C0D-45BB-91FF-A276B7EF29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080" y="245110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2" name="Rectangle 7">
              <a:extLst>
                <a:ext uri="{FF2B5EF4-FFF2-40B4-BE49-F238E27FC236}">
                  <a16:creationId xmlns:a16="http://schemas.microsoft.com/office/drawing/2014/main" xmlns="" id="{71E36A0C-9DF4-40D1-B82E-9685FB3955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1520" y="24511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 dirty="0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3" name="Rectangle 8">
              <a:extLst>
                <a:ext uri="{FF2B5EF4-FFF2-40B4-BE49-F238E27FC236}">
                  <a16:creationId xmlns:a16="http://schemas.microsoft.com/office/drawing/2014/main" xmlns="" id="{9F20C186-6F9C-46DA-8CC8-1B8BF3285E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1070" y="245110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4" name="Rectangle 9">
              <a:extLst>
                <a:ext uri="{FF2B5EF4-FFF2-40B4-BE49-F238E27FC236}">
                  <a16:creationId xmlns:a16="http://schemas.microsoft.com/office/drawing/2014/main" xmlns="" id="{649943C9-3EB8-475E-B9C2-839C4A2EFF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9510" y="245110"/>
              <a:ext cx="438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E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5" name="Rectangle 10">
              <a:extLst>
                <a:ext uri="{FF2B5EF4-FFF2-40B4-BE49-F238E27FC236}">
                  <a16:creationId xmlns:a16="http://schemas.microsoft.com/office/drawing/2014/main" xmlns="" id="{80751030-AD63-40EA-A855-5477F3DADF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9085" y="441325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6" name="Rectangle 11">
              <a:extLst>
                <a:ext uri="{FF2B5EF4-FFF2-40B4-BE49-F238E27FC236}">
                  <a16:creationId xmlns:a16="http://schemas.microsoft.com/office/drawing/2014/main" xmlns="" id="{A38DF3AC-F66F-49BE-A899-1D170BA66EC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9629557">
              <a:off x="458261" y="555502"/>
              <a:ext cx="686435" cy="3441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0" tIns="0" rIns="0" bIns="0" anchor="t" anchorCtr="0">
              <a:spAutoFit/>
            </a:bodyPr>
            <a:lstStyle/>
            <a:p>
              <a:pPr algn="ctr">
                <a:lnSpc>
                  <a:spcPct val="107000"/>
                </a:lnSpc>
                <a:spcAft>
                  <a:spcPts val="0"/>
                </a:spcAft>
              </a:pPr>
              <a:r>
                <a:rPr lang="de-DE" sz="800" b="1">
                  <a:solidFill>
                    <a:srgbClr val="FF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Vertiefungskurs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algn="ctr">
                <a:lnSpc>
                  <a:spcPct val="107000"/>
                </a:lnSpc>
                <a:spcAft>
                  <a:spcPts val="600"/>
                </a:spcAft>
              </a:pPr>
              <a:r>
                <a:rPr lang="de-DE" sz="800" b="1">
                  <a:solidFill>
                    <a:srgbClr val="FF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Mathematik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7" name="Rectangle 12">
              <a:extLst>
                <a:ext uri="{FF2B5EF4-FFF2-40B4-BE49-F238E27FC236}">
                  <a16:creationId xmlns:a16="http://schemas.microsoft.com/office/drawing/2014/main" xmlns="" id="{53582112-CE4C-4082-B9EE-9B4C64AA53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5065" y="441325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8" name="Rectangle 13">
              <a:extLst>
                <a:ext uri="{FF2B5EF4-FFF2-40B4-BE49-F238E27FC236}">
                  <a16:creationId xmlns:a16="http://schemas.microsoft.com/office/drawing/2014/main" xmlns="" id="{B7454DD3-B120-4787-9FA4-9AA1B6416B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3530" y="63754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9" name="Rectangle 15">
              <a:extLst>
                <a:ext uri="{FF2B5EF4-FFF2-40B4-BE49-F238E27FC236}">
                  <a16:creationId xmlns:a16="http://schemas.microsoft.com/office/drawing/2014/main" xmlns="" id="{D34BA28E-AE50-4323-AE8D-07406AEA48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9510" y="63754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0" name="Rectangle 16">
              <a:extLst>
                <a:ext uri="{FF2B5EF4-FFF2-40B4-BE49-F238E27FC236}">
                  <a16:creationId xmlns:a16="http://schemas.microsoft.com/office/drawing/2014/main" xmlns="" id="{CCCDDFC2-3667-4DDC-9F0D-C19EB64BFF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9085" y="833755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1" name="Rectangle 18">
              <a:extLst>
                <a:ext uri="{FF2B5EF4-FFF2-40B4-BE49-F238E27FC236}">
                  <a16:creationId xmlns:a16="http://schemas.microsoft.com/office/drawing/2014/main" xmlns="" id="{822D7F20-31EE-42B1-8B01-65B250D860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5065" y="833755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2" name="Rectangle 19">
              <a:extLst>
                <a:ext uri="{FF2B5EF4-FFF2-40B4-BE49-F238E27FC236}">
                  <a16:creationId xmlns:a16="http://schemas.microsoft.com/office/drawing/2014/main" xmlns="" id="{DF78CF29-0DA5-4AA4-B16E-B67B00B049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3530" y="1029970"/>
              <a:ext cx="438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E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3" name="Rectangle 20">
              <a:extLst>
                <a:ext uri="{FF2B5EF4-FFF2-40B4-BE49-F238E27FC236}">
                  <a16:creationId xmlns:a16="http://schemas.microsoft.com/office/drawing/2014/main" xmlns="" id="{61E7CEE8-BFF3-4F73-B712-0F5C41CB05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080" y="1029970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4" name="Rectangle 21">
              <a:extLst>
                <a:ext uri="{FF2B5EF4-FFF2-40B4-BE49-F238E27FC236}">
                  <a16:creationId xmlns:a16="http://schemas.microsoft.com/office/drawing/2014/main" xmlns="" id="{59BB60F4-8AE9-42BC-89EA-45D1D702DB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1520" y="102997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5" name="Rectangle 22">
              <a:extLst>
                <a:ext uri="{FF2B5EF4-FFF2-40B4-BE49-F238E27FC236}">
                  <a16:creationId xmlns:a16="http://schemas.microsoft.com/office/drawing/2014/main" xmlns="" id="{4C55D072-A1C9-4EBA-B370-0DD071618C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1070" y="1029970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6" name="Rectangle 23">
              <a:extLst>
                <a:ext uri="{FF2B5EF4-FFF2-40B4-BE49-F238E27FC236}">
                  <a16:creationId xmlns:a16="http://schemas.microsoft.com/office/drawing/2014/main" xmlns="" id="{D20595A3-295B-4BF5-B739-971499CFA6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41730" y="1029970"/>
              <a:ext cx="7810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117" name="Line 24">
              <a:extLst>
                <a:ext uri="{FF2B5EF4-FFF2-40B4-BE49-F238E27FC236}">
                  <a16:creationId xmlns:a16="http://schemas.microsoft.com/office/drawing/2014/main" xmlns="" id="{F6567430-48B0-40BB-9BED-CF79B7F6F03C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588645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18" name="Rectangle 25">
              <a:extLst>
                <a:ext uri="{FF2B5EF4-FFF2-40B4-BE49-F238E27FC236}">
                  <a16:creationId xmlns:a16="http://schemas.microsoft.com/office/drawing/2014/main" xmlns="" id="{0B8B792D-3735-4D54-A9EC-7ABE6E060D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588645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19" name="Line 26">
              <a:extLst>
                <a:ext uri="{FF2B5EF4-FFF2-40B4-BE49-F238E27FC236}">
                  <a16:creationId xmlns:a16="http://schemas.microsoft.com/office/drawing/2014/main" xmlns="" id="{5010A837-2CCC-48CF-8E6A-C451027DF4B4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784860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0" name="Rectangle 27">
              <a:extLst>
                <a:ext uri="{FF2B5EF4-FFF2-40B4-BE49-F238E27FC236}">
                  <a16:creationId xmlns:a16="http://schemas.microsoft.com/office/drawing/2014/main" xmlns="" id="{550596F2-6C6F-405E-ABE6-82FE8E87E7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784860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1" name="Line 28">
              <a:extLst>
                <a:ext uri="{FF2B5EF4-FFF2-40B4-BE49-F238E27FC236}">
                  <a16:creationId xmlns:a16="http://schemas.microsoft.com/office/drawing/2014/main" xmlns="" id="{A3C5F3BC-5CE6-444F-A97C-E06BB2E6077F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641985" y="20066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2" name="Rectangle 29">
              <a:extLst>
                <a:ext uri="{FF2B5EF4-FFF2-40B4-BE49-F238E27FC236}">
                  <a16:creationId xmlns:a16="http://schemas.microsoft.com/office/drawing/2014/main" xmlns="" id="{700F2F7A-FB77-4F57-ADD9-F887638B99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1985" y="20066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3" name="Line 30">
              <a:extLst>
                <a:ext uri="{FF2B5EF4-FFF2-40B4-BE49-F238E27FC236}">
                  <a16:creationId xmlns:a16="http://schemas.microsoft.com/office/drawing/2014/main" xmlns="" id="{A2F6C6AC-D44D-4E66-A15C-54F0E0D57BFE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856615" y="20066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4" name="Rectangle 31">
              <a:extLst>
                <a:ext uri="{FF2B5EF4-FFF2-40B4-BE49-F238E27FC236}">
                  <a16:creationId xmlns:a16="http://schemas.microsoft.com/office/drawing/2014/main" xmlns="" id="{23E29718-6FE2-4409-B6AA-691E1AB31D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6615" y="20066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5" name="Line 32">
              <a:extLst>
                <a:ext uri="{FF2B5EF4-FFF2-40B4-BE49-F238E27FC236}">
                  <a16:creationId xmlns:a16="http://schemas.microsoft.com/office/drawing/2014/main" xmlns="" id="{D118B5A6-FD95-4848-9B15-2EFF35290922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3995" y="196215"/>
              <a:ext cx="0" cy="98552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6" name="Rectangle 33">
              <a:extLst>
                <a:ext uri="{FF2B5EF4-FFF2-40B4-BE49-F238E27FC236}">
                  <a16:creationId xmlns:a16="http://schemas.microsoft.com/office/drawing/2014/main" xmlns="" id="{C97696F2-DCCD-4ABA-94AD-0E5D537DC8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3995" y="196215"/>
              <a:ext cx="4445" cy="985520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7" name="Line 34">
              <a:extLst>
                <a:ext uri="{FF2B5EF4-FFF2-40B4-BE49-F238E27FC236}">
                  <a16:creationId xmlns:a16="http://schemas.microsoft.com/office/drawing/2014/main" xmlns="" id="{772F0B72-038D-44FF-BC7B-F0DE742B95C5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427990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8" name="Rectangle 35">
              <a:extLst>
                <a:ext uri="{FF2B5EF4-FFF2-40B4-BE49-F238E27FC236}">
                  <a16:creationId xmlns:a16="http://schemas.microsoft.com/office/drawing/2014/main" xmlns="" id="{1949DEB2-CB56-4585-88A7-7FB5DB1B0D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7990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9" name="Line 36">
              <a:extLst>
                <a:ext uri="{FF2B5EF4-FFF2-40B4-BE49-F238E27FC236}">
                  <a16:creationId xmlns:a16="http://schemas.microsoft.com/office/drawing/2014/main" xmlns="" id="{9E4F219A-5C34-4F82-89D3-A60F3EDAD817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641985" y="98552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0" name="Rectangle 37">
              <a:extLst>
                <a:ext uri="{FF2B5EF4-FFF2-40B4-BE49-F238E27FC236}">
                  <a16:creationId xmlns:a16="http://schemas.microsoft.com/office/drawing/2014/main" xmlns="" id="{BF0ECF9D-D2C6-4AB5-8B94-3FA4269B00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1985" y="98552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1" name="Line 38">
              <a:extLst>
                <a:ext uri="{FF2B5EF4-FFF2-40B4-BE49-F238E27FC236}">
                  <a16:creationId xmlns:a16="http://schemas.microsoft.com/office/drawing/2014/main" xmlns="" id="{36770A17-957D-4D70-B870-8E346FC75201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856615" y="98552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2" name="Rectangle 39">
              <a:extLst>
                <a:ext uri="{FF2B5EF4-FFF2-40B4-BE49-F238E27FC236}">
                  <a16:creationId xmlns:a16="http://schemas.microsoft.com/office/drawing/2014/main" xmlns="" id="{40F1DC48-C2A7-4E5D-B52E-DA8EC17112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6615" y="98552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3" name="Line 40">
              <a:extLst>
                <a:ext uri="{FF2B5EF4-FFF2-40B4-BE49-F238E27FC236}">
                  <a16:creationId xmlns:a16="http://schemas.microsoft.com/office/drawing/2014/main" xmlns="" id="{5FAE3EE7-02B4-448E-8DEA-4067F61777F9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0610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4" name="Rectangle 41">
              <a:extLst>
                <a:ext uri="{FF2B5EF4-FFF2-40B4-BE49-F238E27FC236}">
                  <a16:creationId xmlns:a16="http://schemas.microsoft.com/office/drawing/2014/main" xmlns="" id="{330CA885-F39F-4DE9-BC1E-95749E979A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0610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5" name="Line 42">
              <a:extLst>
                <a:ext uri="{FF2B5EF4-FFF2-40B4-BE49-F238E27FC236}">
                  <a16:creationId xmlns:a16="http://schemas.microsoft.com/office/drawing/2014/main" xmlns="" id="{70D7D9E7-4CEA-4202-A0B2-6942670802A1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284605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6" name="Rectangle 43">
              <a:extLst>
                <a:ext uri="{FF2B5EF4-FFF2-40B4-BE49-F238E27FC236}">
                  <a16:creationId xmlns:a16="http://schemas.microsoft.com/office/drawing/2014/main" xmlns="" id="{75E0D489-C653-4086-8E21-96E67CC8FE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84605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7" name="Line 44">
              <a:extLst>
                <a:ext uri="{FF2B5EF4-FFF2-40B4-BE49-F238E27FC236}">
                  <a16:creationId xmlns:a16="http://schemas.microsoft.com/office/drawing/2014/main" xmlns="" id="{16735A5B-F4FC-4521-B833-5EA10C6DAD4A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196215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8" name="Rectangle 45">
              <a:extLst>
                <a:ext uri="{FF2B5EF4-FFF2-40B4-BE49-F238E27FC236}">
                  <a16:creationId xmlns:a16="http://schemas.microsoft.com/office/drawing/2014/main" xmlns="" id="{BFCC4AA8-5AED-4CD7-B144-F2CA1BB9BC8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196215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9" name="Line 46">
              <a:extLst>
                <a:ext uri="{FF2B5EF4-FFF2-40B4-BE49-F238E27FC236}">
                  <a16:creationId xmlns:a16="http://schemas.microsoft.com/office/drawing/2014/main" xmlns="" id="{44E0286D-6956-4CB2-90C1-5B32004AA12D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392430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0" name="Rectangle 47">
              <a:extLst>
                <a:ext uri="{FF2B5EF4-FFF2-40B4-BE49-F238E27FC236}">
                  <a16:creationId xmlns:a16="http://schemas.microsoft.com/office/drawing/2014/main" xmlns="" id="{8AFB95B6-3EA3-47C3-82A9-F86B69A0B0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392430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1" name="Line 48">
              <a:extLst>
                <a:ext uri="{FF2B5EF4-FFF2-40B4-BE49-F238E27FC236}">
                  <a16:creationId xmlns:a16="http://schemas.microsoft.com/office/drawing/2014/main" xmlns="" id="{7B805118-1BFD-49AE-B1FA-FEA5778203F3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5055" y="588645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2" name="Rectangle 49">
              <a:extLst>
                <a:ext uri="{FF2B5EF4-FFF2-40B4-BE49-F238E27FC236}">
                  <a16:creationId xmlns:a16="http://schemas.microsoft.com/office/drawing/2014/main" xmlns="" id="{13430431-CCB4-47B2-931D-2F2F6A0E90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5055" y="588645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3" name="Line 50">
              <a:extLst>
                <a:ext uri="{FF2B5EF4-FFF2-40B4-BE49-F238E27FC236}">
                  <a16:creationId xmlns:a16="http://schemas.microsoft.com/office/drawing/2014/main" xmlns="" id="{54BA3E18-E313-44D6-8A13-7A219BAB1392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5055" y="784860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4" name="Rectangle 51">
              <a:extLst>
                <a:ext uri="{FF2B5EF4-FFF2-40B4-BE49-F238E27FC236}">
                  <a16:creationId xmlns:a16="http://schemas.microsoft.com/office/drawing/2014/main" xmlns="" id="{B3690790-041A-4D63-A50E-5B96A0EF48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5055" y="784860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5" name="Line 52">
              <a:extLst>
                <a:ext uri="{FF2B5EF4-FFF2-40B4-BE49-F238E27FC236}">
                  <a16:creationId xmlns:a16="http://schemas.microsoft.com/office/drawing/2014/main" xmlns="" id="{F94827C3-162A-47AA-81C1-5BEF7012B7F8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981075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6" name="Rectangle 53">
              <a:extLst>
                <a:ext uri="{FF2B5EF4-FFF2-40B4-BE49-F238E27FC236}">
                  <a16:creationId xmlns:a16="http://schemas.microsoft.com/office/drawing/2014/main" xmlns="" id="{8DDC8481-A2F0-4F30-8285-9882F34ACF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981075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7" name="Line 54">
              <a:extLst>
                <a:ext uri="{FF2B5EF4-FFF2-40B4-BE49-F238E27FC236}">
                  <a16:creationId xmlns:a16="http://schemas.microsoft.com/office/drawing/2014/main" xmlns="" id="{C16ED499-2D5F-406C-9156-929E91EEFF7F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1177290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8" name="Rectangle 55">
              <a:extLst>
                <a:ext uri="{FF2B5EF4-FFF2-40B4-BE49-F238E27FC236}">
                  <a16:creationId xmlns:a16="http://schemas.microsoft.com/office/drawing/2014/main" xmlns="" id="{B16D0A20-E78E-4A51-BD7B-59B68E2108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1177290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</p:grpSp>
      <p:pic>
        <p:nvPicPr>
          <p:cNvPr id="3" name="Grafik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1381" y="2805773"/>
            <a:ext cx="7657823" cy="33298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30248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Rectangle 19"/>
          <p:cNvSpPr>
            <a:spLocks noChangeArrowheads="1"/>
          </p:cNvSpPr>
          <p:nvPr/>
        </p:nvSpPr>
        <p:spPr bwMode="auto">
          <a:xfrm>
            <a:off x="348255" y="1429434"/>
            <a:ext cx="8482012" cy="4756921"/>
          </a:xfrm>
          <a:prstGeom prst="rect">
            <a:avLst/>
          </a:prstGeom>
          <a:solidFill>
            <a:schemeClr val="bg1"/>
          </a:solidFill>
          <a:ln w="9525">
            <a:solidFill>
              <a:srgbClr val="B2B2B2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t" anchorCtr="0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Aft>
                <a:spcPts val="600"/>
              </a:spcAft>
            </a:pPr>
            <a:r>
              <a:rPr lang="de-DE" altLang="de-DE" sz="2800" b="1" dirty="0" smtClean="0"/>
              <a:t>Integration durch Substitution</a:t>
            </a:r>
          </a:p>
          <a:p>
            <a:pPr eaLnBrk="1" hangingPunct="1">
              <a:spcAft>
                <a:spcPts val="600"/>
              </a:spcAft>
            </a:pPr>
            <a:r>
              <a:rPr lang="de-DE" altLang="de-DE" sz="2400" b="1" dirty="0" smtClean="0">
                <a:sym typeface="Symbol" panose="05050102010706020507" pitchFamily="18" charset="2"/>
              </a:rPr>
              <a:t>Anwendung auf Integranden der Form</a:t>
            </a:r>
          </a:p>
          <a:p>
            <a:pPr marL="457200" indent="-457200" eaLnBrk="1" hangingPunct="1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DE" altLang="de-DE" sz="2400" dirty="0" smtClean="0"/>
              <a:t>(verkettete Funktion) mal (innere Ableitung)</a:t>
            </a:r>
          </a:p>
          <a:p>
            <a:pPr marL="457200" indent="-457200" eaLnBrk="1" hangingPunct="1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DE" altLang="de-DE" sz="2400" dirty="0" smtClean="0"/>
              <a:t>(verkettete Funktion) mal </a:t>
            </a:r>
            <a:br>
              <a:rPr lang="de-DE" altLang="de-DE" sz="2400" dirty="0" smtClean="0"/>
            </a:br>
            <a:r>
              <a:rPr lang="de-DE" altLang="de-DE" sz="2400" dirty="0" smtClean="0"/>
              <a:t>			(innere Ableitung bis auf Vorfaktor)</a:t>
            </a:r>
          </a:p>
          <a:p>
            <a:pPr marL="457200" indent="-457200" eaLnBrk="1" hangingPunct="1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de-DE" altLang="de-DE" sz="2400" dirty="0" smtClean="0"/>
          </a:p>
          <a:p>
            <a:pPr eaLnBrk="1" hangingPunct="1"/>
            <a:r>
              <a:rPr lang="de-DE" altLang="de-DE" sz="2400" b="1" dirty="0" smtClean="0"/>
              <a:t>Vernetzung</a:t>
            </a:r>
          </a:p>
          <a:p>
            <a:pPr eaLnBrk="1" hangingPunct="1"/>
            <a:r>
              <a:rPr lang="de-DE" altLang="de-DE" sz="2400" dirty="0" smtClean="0"/>
              <a:t>Lineare Substitution und logarithmische Integration können </a:t>
            </a:r>
          </a:p>
          <a:p>
            <a:pPr eaLnBrk="1" hangingPunct="1"/>
            <a:r>
              <a:rPr lang="de-DE" altLang="de-DE" sz="2400" dirty="0" smtClean="0"/>
              <a:t>ebenfalls in formaler Notation geschrieben werden.</a:t>
            </a:r>
            <a:br>
              <a:rPr lang="de-DE" altLang="de-DE" sz="2400" dirty="0" smtClean="0"/>
            </a:br>
            <a:endParaRPr lang="de-DE" altLang="de-DE" sz="2400" dirty="0" smtClean="0"/>
          </a:p>
          <a:p>
            <a:pPr eaLnBrk="1" hangingPunct="1"/>
            <a:r>
              <a:rPr lang="de-DE" altLang="de-DE" sz="2400" dirty="0" smtClean="0"/>
              <a:t>Einige Integrale lassen sich partiell und mit Substitution lösen.</a:t>
            </a:r>
            <a:endParaRPr lang="de-DE" altLang="de-DE" sz="2400" dirty="0"/>
          </a:p>
        </p:txBody>
      </p:sp>
      <p:sp>
        <p:nvSpPr>
          <p:cNvPr id="13" name="Freihandform 12"/>
          <p:cNvSpPr>
            <a:spLocks/>
          </p:cNvSpPr>
          <p:nvPr/>
        </p:nvSpPr>
        <p:spPr bwMode="auto">
          <a:xfrm>
            <a:off x="500063" y="6240463"/>
            <a:ext cx="4940300" cy="6254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37897" name="Freihandform 11"/>
          <p:cNvSpPr>
            <a:spLocks/>
          </p:cNvSpPr>
          <p:nvPr/>
        </p:nvSpPr>
        <p:spPr bwMode="auto">
          <a:xfrm>
            <a:off x="485775" y="6237288"/>
            <a:ext cx="3690938" cy="635000"/>
          </a:xfrm>
          <a:custGeom>
            <a:avLst/>
            <a:gdLst>
              <a:gd name="T0" fmla="*/ 0 w 5591"/>
              <a:gd name="T1" fmla="*/ 0 h 588"/>
              <a:gd name="T2" fmla="*/ 2147483647 w 5591"/>
              <a:gd name="T3" fmla="*/ 0 h 588"/>
              <a:gd name="T4" fmla="*/ 2147483647 w 5591"/>
              <a:gd name="T5" fmla="*/ 2147483647 h 588"/>
              <a:gd name="T6" fmla="*/ 2147483647 w 5591"/>
              <a:gd name="T7" fmla="*/ 0 h 588"/>
              <a:gd name="T8" fmla="*/ 0 60000 65536"/>
              <a:gd name="T9" fmla="*/ 0 60000 65536"/>
              <a:gd name="T10" fmla="*/ 0 60000 65536"/>
              <a:gd name="T11" fmla="*/ 0 60000 65536"/>
              <a:gd name="T12" fmla="*/ 0 w 5591"/>
              <a:gd name="T13" fmla="*/ 0 h 588"/>
              <a:gd name="T14" fmla="*/ 5591 w 5591"/>
              <a:gd name="T15" fmla="*/ 588 h 58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4" name="Rechtwinkliges Dreieck 13"/>
          <p:cNvSpPr>
            <a:spLocks/>
          </p:cNvSpPr>
          <p:nvPr/>
        </p:nvSpPr>
        <p:spPr bwMode="auto">
          <a:xfrm>
            <a:off x="-6042" y="6135724"/>
            <a:ext cx="3402314" cy="735944"/>
          </a:xfrm>
          <a:prstGeom prst="rtTriangle">
            <a:avLst/>
          </a:prstGeom>
          <a:blipFill>
            <a:blip r:embed="rId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15" name="Gerade Verbindung 14"/>
          <p:cNvCxnSpPr/>
          <p:nvPr/>
        </p:nvCxnSpPr>
        <p:spPr>
          <a:xfrm>
            <a:off x="-9237" y="6135626"/>
            <a:ext cx="3405509" cy="738069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904" name="Textfeld 16"/>
          <p:cNvSpPr txBox="1">
            <a:spLocks noChangeArrowheads="1"/>
          </p:cNvSpPr>
          <p:nvPr/>
        </p:nvSpPr>
        <p:spPr bwMode="auto">
          <a:xfrm>
            <a:off x="8272463" y="6453336"/>
            <a:ext cx="871537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DE" altLang="de-DE" sz="1100" dirty="0">
                <a:latin typeface="Calibri" pitchFamily="34" charset="0"/>
              </a:rPr>
              <a:t>Folie </a:t>
            </a:r>
            <a:fld id="{26E10547-7BC8-4F56-A0A2-DF954FED1CB5}" type="slidenum">
              <a:rPr lang="de-DE" altLang="de-DE" sz="1100">
                <a:latin typeface="Calibri" pitchFamily="34" charset="0"/>
              </a:rPr>
              <a:pPr eaLnBrk="1" hangingPunct="1"/>
              <a:t>12</a:t>
            </a:fld>
            <a:endParaRPr lang="de-DE" altLang="de-DE" sz="1100" dirty="0">
              <a:latin typeface="Calibri" pitchFamily="34" charset="0"/>
            </a:endParaRPr>
          </a:p>
        </p:txBody>
      </p:sp>
      <p:sp>
        <p:nvSpPr>
          <p:cNvPr id="37906" name="Rectangle 20"/>
          <p:cNvSpPr>
            <a:spLocks noChangeArrowheads="1"/>
          </p:cNvSpPr>
          <p:nvPr/>
        </p:nvSpPr>
        <p:spPr bwMode="auto">
          <a:xfrm>
            <a:off x="395288" y="31750"/>
            <a:ext cx="7272337" cy="620713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de-DE" altLang="de-DE" sz="2400" b="1" dirty="0"/>
              <a:t>Integrationstechniken</a:t>
            </a:r>
          </a:p>
        </p:txBody>
      </p:sp>
      <p:sp>
        <p:nvSpPr>
          <p:cNvPr id="35" name="AutoShape 5">
            <a:extLst>
              <a:ext uri="{FF2B5EF4-FFF2-40B4-BE49-F238E27FC236}">
                <a16:creationId xmlns:a16="http://schemas.microsoft.com/office/drawing/2014/main" xmlns="" id="{B394BE1D-1CD4-4976-BE7F-087A8DFD4B2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5381" y="769063"/>
            <a:ext cx="1593785" cy="274359"/>
          </a:xfrm>
          <a:prstGeom prst="roundRect">
            <a:avLst>
              <a:gd name="adj" fmla="val 50000"/>
            </a:avLst>
          </a:prstGeom>
          <a:solidFill>
            <a:schemeClr val="accent5">
              <a:lumMod val="40000"/>
              <a:lumOff val="60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Bildungsplan</a:t>
            </a:r>
          </a:p>
        </p:txBody>
      </p:sp>
      <p:sp>
        <p:nvSpPr>
          <p:cNvPr id="38" name="AutoShape 6">
            <a:extLst>
              <a:ext uri="{FF2B5EF4-FFF2-40B4-BE49-F238E27FC236}">
                <a16:creationId xmlns:a16="http://schemas.microsoft.com/office/drawing/2014/main" xmlns="" id="{4E8F223B-E8B8-44C4-B8D9-5698F895102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26361" y="769063"/>
            <a:ext cx="1593785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Fachliches</a:t>
            </a:r>
            <a:endParaRPr lang="de-DE" altLang="de-DE" sz="12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9" name="AutoShape 7">
            <a:extLst>
              <a:ext uri="{FF2B5EF4-FFF2-40B4-BE49-F238E27FC236}">
                <a16:creationId xmlns:a16="http://schemas.microsoft.com/office/drawing/2014/main" xmlns="" id="{9F93761D-F573-49DD-B097-A71C66D6BEF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77321" y="769063"/>
            <a:ext cx="1593786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Unterricht</a:t>
            </a:r>
          </a:p>
        </p:txBody>
      </p:sp>
      <p:sp>
        <p:nvSpPr>
          <p:cNvPr id="40" name="AutoShape 8">
            <a:extLst>
              <a:ext uri="{FF2B5EF4-FFF2-40B4-BE49-F238E27FC236}">
                <a16:creationId xmlns:a16="http://schemas.microsoft.com/office/drawing/2014/main" xmlns="" id="{DE997A1E-035E-4490-937D-42B5E617BCE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34901" y="760152"/>
            <a:ext cx="1593786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Fazit</a:t>
            </a:r>
          </a:p>
        </p:txBody>
      </p:sp>
      <p:grpSp>
        <p:nvGrpSpPr>
          <p:cNvPr id="41" name="Gruppierung 11">
            <a:extLst>
              <a:ext uri="{FF2B5EF4-FFF2-40B4-BE49-F238E27FC236}">
                <a16:creationId xmlns:a16="http://schemas.microsoft.com/office/drawing/2014/main" xmlns="" id="{621AA820-0389-4634-B6AF-7C85A91B5539}"/>
              </a:ext>
            </a:extLst>
          </p:cNvPr>
          <p:cNvGrpSpPr/>
          <p:nvPr/>
        </p:nvGrpSpPr>
        <p:grpSpPr>
          <a:xfrm>
            <a:off x="399875" y="699720"/>
            <a:ext cx="7323098" cy="411539"/>
            <a:chOff x="363538" y="723900"/>
            <a:chExt cx="7272337" cy="433388"/>
          </a:xfrm>
        </p:grpSpPr>
        <p:sp>
          <p:nvSpPr>
            <p:cNvPr id="42" name="Rectangle 4">
              <a:extLst>
                <a:ext uri="{FF2B5EF4-FFF2-40B4-BE49-F238E27FC236}">
                  <a16:creationId xmlns:a16="http://schemas.microsoft.com/office/drawing/2014/main" xmlns="" id="{94793A5D-FD00-4387-9172-A8BD2A5859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3538" y="723900"/>
              <a:ext cx="7272337" cy="433388"/>
            </a:xfrm>
            <a:prstGeom prst="rect">
              <a:avLst/>
            </a:prstGeom>
            <a:gradFill rotWithShape="1">
              <a:gsLst>
                <a:gs pos="0">
                  <a:srgbClr val="2DA2BF"/>
                </a:gs>
                <a:gs pos="100000">
                  <a:schemeClr val="tx1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 sz="1350"/>
            </a:p>
          </p:txBody>
        </p:sp>
        <p:sp>
          <p:nvSpPr>
            <p:cNvPr id="43" name="AutoShape 5">
              <a:extLst>
                <a:ext uri="{FF2B5EF4-FFF2-40B4-BE49-F238E27FC236}">
                  <a16:creationId xmlns:a16="http://schemas.microsoft.com/office/drawing/2014/main" xmlns="" id="{EB12A30F-3336-456E-A62A-D219802F02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8313" y="796925"/>
              <a:ext cx="1582737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Bildungsplan</a:t>
              </a:r>
            </a:p>
          </p:txBody>
        </p:sp>
        <p:sp>
          <p:nvSpPr>
            <p:cNvPr id="44" name="AutoShape 6">
              <a:extLst>
                <a:ext uri="{FF2B5EF4-FFF2-40B4-BE49-F238E27FC236}">
                  <a16:creationId xmlns:a16="http://schemas.microsoft.com/office/drawing/2014/main" xmlns="" id="{EF9B90AE-EFE6-4E51-B503-4B5F2F678F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76670" y="796924"/>
              <a:ext cx="1582737" cy="288925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Fachliches</a:t>
              </a:r>
              <a:endParaRPr lang="de-DE" altLang="de-DE" sz="1200" dirty="0"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  <p:sp>
          <p:nvSpPr>
            <p:cNvPr id="45" name="AutoShape 7">
              <a:extLst>
                <a:ext uri="{FF2B5EF4-FFF2-40B4-BE49-F238E27FC236}">
                  <a16:creationId xmlns:a16="http://schemas.microsoft.com/office/drawing/2014/main" xmlns="" id="{D313FD45-A042-4675-B84E-9E2B57CEA4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14800" y="796925"/>
              <a:ext cx="1582738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Unterricht</a:t>
              </a:r>
            </a:p>
          </p:txBody>
        </p:sp>
        <p:sp>
          <p:nvSpPr>
            <p:cNvPr id="46" name="AutoShape 8">
              <a:extLst>
                <a:ext uri="{FF2B5EF4-FFF2-40B4-BE49-F238E27FC236}">
                  <a16:creationId xmlns:a16="http://schemas.microsoft.com/office/drawing/2014/main" xmlns="" id="{5A938DFF-EB2C-4D5D-9887-AEA47CBD06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60197" y="787540"/>
              <a:ext cx="1582738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Fazit</a:t>
              </a:r>
            </a:p>
          </p:txBody>
        </p:sp>
      </p:grpSp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xmlns="" id="{29D41181-B714-4BFF-B0B8-9E2EBA64F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3253" y="6453336"/>
            <a:ext cx="2895600" cy="293688"/>
          </a:xfrm>
        </p:spPr>
        <p:txBody>
          <a:bodyPr/>
          <a:lstStyle/>
          <a:p>
            <a:pPr>
              <a:defRPr/>
            </a:pPr>
            <a:r>
              <a:rPr lang="de-DE" sz="1200" dirty="0"/>
              <a:t>ZPG VKM</a:t>
            </a:r>
          </a:p>
        </p:txBody>
      </p:sp>
      <p:grpSp>
        <p:nvGrpSpPr>
          <p:cNvPr id="98" name="Zeichenbereich 37909">
            <a:extLst>
              <a:ext uri="{FF2B5EF4-FFF2-40B4-BE49-F238E27FC236}">
                <a16:creationId xmlns:a16="http://schemas.microsoft.com/office/drawing/2014/main" xmlns="" id="{2B235B15-1CF0-4757-8145-BE8E8F361EB8}"/>
              </a:ext>
            </a:extLst>
          </p:cNvPr>
          <p:cNvGrpSpPr/>
          <p:nvPr/>
        </p:nvGrpSpPr>
        <p:grpSpPr>
          <a:xfrm>
            <a:off x="7605459" y="34826"/>
            <a:ext cx="1503045" cy="1377950"/>
            <a:chOff x="0" y="0"/>
            <a:chExt cx="1503045" cy="1377950"/>
          </a:xfrm>
        </p:grpSpPr>
        <p:sp>
          <p:nvSpPr>
            <p:cNvPr id="99" name="Rechteck 98">
              <a:extLst>
                <a:ext uri="{FF2B5EF4-FFF2-40B4-BE49-F238E27FC236}">
                  <a16:creationId xmlns:a16="http://schemas.microsoft.com/office/drawing/2014/main" xmlns="" id="{DECE1E5D-3AF6-4F05-8930-26B70857CD02}"/>
                </a:ext>
              </a:extLst>
            </p:cNvPr>
            <p:cNvSpPr/>
            <p:nvPr/>
          </p:nvSpPr>
          <p:spPr>
            <a:xfrm>
              <a:off x="0" y="0"/>
              <a:ext cx="1503045" cy="1377950"/>
            </a:xfrm>
            <a:prstGeom prst="rect">
              <a:avLst/>
            </a:prstGeom>
            <a:noFill/>
            <a:ln>
              <a:noFill/>
            </a:ln>
          </p:spPr>
        </p:sp>
        <p:sp>
          <p:nvSpPr>
            <p:cNvPr id="100" name="Rectangle 5">
              <a:extLst>
                <a:ext uri="{FF2B5EF4-FFF2-40B4-BE49-F238E27FC236}">
                  <a16:creationId xmlns:a16="http://schemas.microsoft.com/office/drawing/2014/main" xmlns="" id="{DF74CB8D-98C7-4540-9091-4C65BA8E95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5750" y="245110"/>
              <a:ext cx="7810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1" name="Rectangle 6">
              <a:extLst>
                <a:ext uri="{FF2B5EF4-FFF2-40B4-BE49-F238E27FC236}">
                  <a16:creationId xmlns:a16="http://schemas.microsoft.com/office/drawing/2014/main" xmlns="" id="{F2F5C78D-2C0D-45BB-91FF-A276B7EF29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080" y="245110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2" name="Rectangle 7">
              <a:extLst>
                <a:ext uri="{FF2B5EF4-FFF2-40B4-BE49-F238E27FC236}">
                  <a16:creationId xmlns:a16="http://schemas.microsoft.com/office/drawing/2014/main" xmlns="" id="{71E36A0C-9DF4-40D1-B82E-9685FB3955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1520" y="24511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 dirty="0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3" name="Rectangle 8">
              <a:extLst>
                <a:ext uri="{FF2B5EF4-FFF2-40B4-BE49-F238E27FC236}">
                  <a16:creationId xmlns:a16="http://schemas.microsoft.com/office/drawing/2014/main" xmlns="" id="{9F20C186-6F9C-46DA-8CC8-1B8BF3285E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1070" y="245110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4" name="Rectangle 9">
              <a:extLst>
                <a:ext uri="{FF2B5EF4-FFF2-40B4-BE49-F238E27FC236}">
                  <a16:creationId xmlns:a16="http://schemas.microsoft.com/office/drawing/2014/main" xmlns="" id="{649943C9-3EB8-475E-B9C2-839C4A2EFF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9510" y="245110"/>
              <a:ext cx="438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E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5" name="Rectangle 10">
              <a:extLst>
                <a:ext uri="{FF2B5EF4-FFF2-40B4-BE49-F238E27FC236}">
                  <a16:creationId xmlns:a16="http://schemas.microsoft.com/office/drawing/2014/main" xmlns="" id="{80751030-AD63-40EA-A855-5477F3DADF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9085" y="441325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6" name="Rectangle 11">
              <a:extLst>
                <a:ext uri="{FF2B5EF4-FFF2-40B4-BE49-F238E27FC236}">
                  <a16:creationId xmlns:a16="http://schemas.microsoft.com/office/drawing/2014/main" xmlns="" id="{A38DF3AC-F66F-49BE-A899-1D170BA66EC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9629557">
              <a:off x="458261" y="555502"/>
              <a:ext cx="686435" cy="3441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0" tIns="0" rIns="0" bIns="0" anchor="t" anchorCtr="0">
              <a:spAutoFit/>
            </a:bodyPr>
            <a:lstStyle/>
            <a:p>
              <a:pPr algn="ctr">
                <a:lnSpc>
                  <a:spcPct val="107000"/>
                </a:lnSpc>
                <a:spcAft>
                  <a:spcPts val="0"/>
                </a:spcAft>
              </a:pPr>
              <a:r>
                <a:rPr lang="de-DE" sz="800" b="1">
                  <a:solidFill>
                    <a:srgbClr val="FF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Vertiefungskurs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algn="ctr">
                <a:lnSpc>
                  <a:spcPct val="107000"/>
                </a:lnSpc>
                <a:spcAft>
                  <a:spcPts val="600"/>
                </a:spcAft>
              </a:pPr>
              <a:r>
                <a:rPr lang="de-DE" sz="800" b="1">
                  <a:solidFill>
                    <a:srgbClr val="FF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Mathematik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7" name="Rectangle 12">
              <a:extLst>
                <a:ext uri="{FF2B5EF4-FFF2-40B4-BE49-F238E27FC236}">
                  <a16:creationId xmlns:a16="http://schemas.microsoft.com/office/drawing/2014/main" xmlns="" id="{53582112-CE4C-4082-B9EE-9B4C64AA53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5065" y="441325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8" name="Rectangle 13">
              <a:extLst>
                <a:ext uri="{FF2B5EF4-FFF2-40B4-BE49-F238E27FC236}">
                  <a16:creationId xmlns:a16="http://schemas.microsoft.com/office/drawing/2014/main" xmlns="" id="{B7454DD3-B120-4787-9FA4-9AA1B6416B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3530" y="63754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9" name="Rectangle 15">
              <a:extLst>
                <a:ext uri="{FF2B5EF4-FFF2-40B4-BE49-F238E27FC236}">
                  <a16:creationId xmlns:a16="http://schemas.microsoft.com/office/drawing/2014/main" xmlns="" id="{D34BA28E-AE50-4323-AE8D-07406AEA48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9510" y="63754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0" name="Rectangle 16">
              <a:extLst>
                <a:ext uri="{FF2B5EF4-FFF2-40B4-BE49-F238E27FC236}">
                  <a16:creationId xmlns:a16="http://schemas.microsoft.com/office/drawing/2014/main" xmlns="" id="{CCCDDFC2-3667-4DDC-9F0D-C19EB64BFF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9085" y="833755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1" name="Rectangle 18">
              <a:extLst>
                <a:ext uri="{FF2B5EF4-FFF2-40B4-BE49-F238E27FC236}">
                  <a16:creationId xmlns:a16="http://schemas.microsoft.com/office/drawing/2014/main" xmlns="" id="{822D7F20-31EE-42B1-8B01-65B250D860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5065" y="833755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2" name="Rectangle 19">
              <a:extLst>
                <a:ext uri="{FF2B5EF4-FFF2-40B4-BE49-F238E27FC236}">
                  <a16:creationId xmlns:a16="http://schemas.microsoft.com/office/drawing/2014/main" xmlns="" id="{DF78CF29-0DA5-4AA4-B16E-B67B00B049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3530" y="1029970"/>
              <a:ext cx="438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E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3" name="Rectangle 20">
              <a:extLst>
                <a:ext uri="{FF2B5EF4-FFF2-40B4-BE49-F238E27FC236}">
                  <a16:creationId xmlns:a16="http://schemas.microsoft.com/office/drawing/2014/main" xmlns="" id="{61E7CEE8-BFF3-4F73-B712-0F5C41CB05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080" y="1029970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4" name="Rectangle 21">
              <a:extLst>
                <a:ext uri="{FF2B5EF4-FFF2-40B4-BE49-F238E27FC236}">
                  <a16:creationId xmlns:a16="http://schemas.microsoft.com/office/drawing/2014/main" xmlns="" id="{59BB60F4-8AE9-42BC-89EA-45D1D702DB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1520" y="102997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5" name="Rectangle 22">
              <a:extLst>
                <a:ext uri="{FF2B5EF4-FFF2-40B4-BE49-F238E27FC236}">
                  <a16:creationId xmlns:a16="http://schemas.microsoft.com/office/drawing/2014/main" xmlns="" id="{4C55D072-A1C9-4EBA-B370-0DD071618C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1070" y="1029970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6" name="Rectangle 23">
              <a:extLst>
                <a:ext uri="{FF2B5EF4-FFF2-40B4-BE49-F238E27FC236}">
                  <a16:creationId xmlns:a16="http://schemas.microsoft.com/office/drawing/2014/main" xmlns="" id="{D20595A3-295B-4BF5-B739-971499CFA6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41730" y="1029970"/>
              <a:ext cx="7810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117" name="Line 24">
              <a:extLst>
                <a:ext uri="{FF2B5EF4-FFF2-40B4-BE49-F238E27FC236}">
                  <a16:creationId xmlns:a16="http://schemas.microsoft.com/office/drawing/2014/main" xmlns="" id="{F6567430-48B0-40BB-9BED-CF79B7F6F03C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588645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18" name="Rectangle 25">
              <a:extLst>
                <a:ext uri="{FF2B5EF4-FFF2-40B4-BE49-F238E27FC236}">
                  <a16:creationId xmlns:a16="http://schemas.microsoft.com/office/drawing/2014/main" xmlns="" id="{0B8B792D-3735-4D54-A9EC-7ABE6E060D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588645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19" name="Line 26">
              <a:extLst>
                <a:ext uri="{FF2B5EF4-FFF2-40B4-BE49-F238E27FC236}">
                  <a16:creationId xmlns:a16="http://schemas.microsoft.com/office/drawing/2014/main" xmlns="" id="{5010A837-2CCC-48CF-8E6A-C451027DF4B4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784860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0" name="Rectangle 27">
              <a:extLst>
                <a:ext uri="{FF2B5EF4-FFF2-40B4-BE49-F238E27FC236}">
                  <a16:creationId xmlns:a16="http://schemas.microsoft.com/office/drawing/2014/main" xmlns="" id="{550596F2-6C6F-405E-ABE6-82FE8E87E7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784860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1" name="Line 28">
              <a:extLst>
                <a:ext uri="{FF2B5EF4-FFF2-40B4-BE49-F238E27FC236}">
                  <a16:creationId xmlns:a16="http://schemas.microsoft.com/office/drawing/2014/main" xmlns="" id="{A3C5F3BC-5CE6-444F-A97C-E06BB2E6077F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641985" y="20066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2" name="Rectangle 29">
              <a:extLst>
                <a:ext uri="{FF2B5EF4-FFF2-40B4-BE49-F238E27FC236}">
                  <a16:creationId xmlns:a16="http://schemas.microsoft.com/office/drawing/2014/main" xmlns="" id="{700F2F7A-FB77-4F57-ADD9-F887638B99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1985" y="20066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3" name="Line 30">
              <a:extLst>
                <a:ext uri="{FF2B5EF4-FFF2-40B4-BE49-F238E27FC236}">
                  <a16:creationId xmlns:a16="http://schemas.microsoft.com/office/drawing/2014/main" xmlns="" id="{A2F6C6AC-D44D-4E66-A15C-54F0E0D57BFE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856615" y="20066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4" name="Rectangle 31">
              <a:extLst>
                <a:ext uri="{FF2B5EF4-FFF2-40B4-BE49-F238E27FC236}">
                  <a16:creationId xmlns:a16="http://schemas.microsoft.com/office/drawing/2014/main" xmlns="" id="{23E29718-6FE2-4409-B6AA-691E1AB31D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6615" y="20066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5" name="Line 32">
              <a:extLst>
                <a:ext uri="{FF2B5EF4-FFF2-40B4-BE49-F238E27FC236}">
                  <a16:creationId xmlns:a16="http://schemas.microsoft.com/office/drawing/2014/main" xmlns="" id="{D118B5A6-FD95-4848-9B15-2EFF35290922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3995" y="196215"/>
              <a:ext cx="0" cy="98552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6" name="Rectangle 33">
              <a:extLst>
                <a:ext uri="{FF2B5EF4-FFF2-40B4-BE49-F238E27FC236}">
                  <a16:creationId xmlns:a16="http://schemas.microsoft.com/office/drawing/2014/main" xmlns="" id="{C97696F2-DCCD-4ABA-94AD-0E5D537DC8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3995" y="196215"/>
              <a:ext cx="4445" cy="985520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7" name="Line 34">
              <a:extLst>
                <a:ext uri="{FF2B5EF4-FFF2-40B4-BE49-F238E27FC236}">
                  <a16:creationId xmlns:a16="http://schemas.microsoft.com/office/drawing/2014/main" xmlns="" id="{772F0B72-038D-44FF-BC7B-F0DE742B95C5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427990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8" name="Rectangle 35">
              <a:extLst>
                <a:ext uri="{FF2B5EF4-FFF2-40B4-BE49-F238E27FC236}">
                  <a16:creationId xmlns:a16="http://schemas.microsoft.com/office/drawing/2014/main" xmlns="" id="{1949DEB2-CB56-4585-88A7-7FB5DB1B0D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7990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9" name="Line 36">
              <a:extLst>
                <a:ext uri="{FF2B5EF4-FFF2-40B4-BE49-F238E27FC236}">
                  <a16:creationId xmlns:a16="http://schemas.microsoft.com/office/drawing/2014/main" xmlns="" id="{9E4F219A-5C34-4F82-89D3-A60F3EDAD817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641985" y="98552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0" name="Rectangle 37">
              <a:extLst>
                <a:ext uri="{FF2B5EF4-FFF2-40B4-BE49-F238E27FC236}">
                  <a16:creationId xmlns:a16="http://schemas.microsoft.com/office/drawing/2014/main" xmlns="" id="{BF0ECF9D-D2C6-4AB5-8B94-3FA4269B00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1985" y="98552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1" name="Line 38">
              <a:extLst>
                <a:ext uri="{FF2B5EF4-FFF2-40B4-BE49-F238E27FC236}">
                  <a16:creationId xmlns:a16="http://schemas.microsoft.com/office/drawing/2014/main" xmlns="" id="{36770A17-957D-4D70-B870-8E346FC75201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856615" y="98552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2" name="Rectangle 39">
              <a:extLst>
                <a:ext uri="{FF2B5EF4-FFF2-40B4-BE49-F238E27FC236}">
                  <a16:creationId xmlns:a16="http://schemas.microsoft.com/office/drawing/2014/main" xmlns="" id="{40F1DC48-C2A7-4E5D-B52E-DA8EC17112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6615" y="98552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3" name="Line 40">
              <a:extLst>
                <a:ext uri="{FF2B5EF4-FFF2-40B4-BE49-F238E27FC236}">
                  <a16:creationId xmlns:a16="http://schemas.microsoft.com/office/drawing/2014/main" xmlns="" id="{5FAE3EE7-02B4-448E-8DEA-4067F61777F9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0610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4" name="Rectangle 41">
              <a:extLst>
                <a:ext uri="{FF2B5EF4-FFF2-40B4-BE49-F238E27FC236}">
                  <a16:creationId xmlns:a16="http://schemas.microsoft.com/office/drawing/2014/main" xmlns="" id="{330CA885-F39F-4DE9-BC1E-95749E979A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0610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5" name="Line 42">
              <a:extLst>
                <a:ext uri="{FF2B5EF4-FFF2-40B4-BE49-F238E27FC236}">
                  <a16:creationId xmlns:a16="http://schemas.microsoft.com/office/drawing/2014/main" xmlns="" id="{70D7D9E7-4CEA-4202-A0B2-6942670802A1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284605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6" name="Rectangle 43">
              <a:extLst>
                <a:ext uri="{FF2B5EF4-FFF2-40B4-BE49-F238E27FC236}">
                  <a16:creationId xmlns:a16="http://schemas.microsoft.com/office/drawing/2014/main" xmlns="" id="{75E0D489-C653-4086-8E21-96E67CC8FE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84605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7" name="Line 44">
              <a:extLst>
                <a:ext uri="{FF2B5EF4-FFF2-40B4-BE49-F238E27FC236}">
                  <a16:creationId xmlns:a16="http://schemas.microsoft.com/office/drawing/2014/main" xmlns="" id="{16735A5B-F4FC-4521-B833-5EA10C6DAD4A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196215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8" name="Rectangle 45">
              <a:extLst>
                <a:ext uri="{FF2B5EF4-FFF2-40B4-BE49-F238E27FC236}">
                  <a16:creationId xmlns:a16="http://schemas.microsoft.com/office/drawing/2014/main" xmlns="" id="{BFCC4AA8-5AED-4CD7-B144-F2CA1BB9BC8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196215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9" name="Line 46">
              <a:extLst>
                <a:ext uri="{FF2B5EF4-FFF2-40B4-BE49-F238E27FC236}">
                  <a16:creationId xmlns:a16="http://schemas.microsoft.com/office/drawing/2014/main" xmlns="" id="{44E0286D-6956-4CB2-90C1-5B32004AA12D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392430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0" name="Rectangle 47">
              <a:extLst>
                <a:ext uri="{FF2B5EF4-FFF2-40B4-BE49-F238E27FC236}">
                  <a16:creationId xmlns:a16="http://schemas.microsoft.com/office/drawing/2014/main" xmlns="" id="{8AFB95B6-3EA3-47C3-82A9-F86B69A0B0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392430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1" name="Line 48">
              <a:extLst>
                <a:ext uri="{FF2B5EF4-FFF2-40B4-BE49-F238E27FC236}">
                  <a16:creationId xmlns:a16="http://schemas.microsoft.com/office/drawing/2014/main" xmlns="" id="{7B805118-1BFD-49AE-B1FA-FEA5778203F3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5055" y="588645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2" name="Rectangle 49">
              <a:extLst>
                <a:ext uri="{FF2B5EF4-FFF2-40B4-BE49-F238E27FC236}">
                  <a16:creationId xmlns:a16="http://schemas.microsoft.com/office/drawing/2014/main" xmlns="" id="{13430431-CCB4-47B2-931D-2F2F6A0E90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5055" y="588645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3" name="Line 50">
              <a:extLst>
                <a:ext uri="{FF2B5EF4-FFF2-40B4-BE49-F238E27FC236}">
                  <a16:creationId xmlns:a16="http://schemas.microsoft.com/office/drawing/2014/main" xmlns="" id="{54BA3E18-E313-44D6-8A13-7A219BAB1392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5055" y="784860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4" name="Rectangle 51">
              <a:extLst>
                <a:ext uri="{FF2B5EF4-FFF2-40B4-BE49-F238E27FC236}">
                  <a16:creationId xmlns:a16="http://schemas.microsoft.com/office/drawing/2014/main" xmlns="" id="{B3690790-041A-4D63-A50E-5B96A0EF48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5055" y="784860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5" name="Line 52">
              <a:extLst>
                <a:ext uri="{FF2B5EF4-FFF2-40B4-BE49-F238E27FC236}">
                  <a16:creationId xmlns:a16="http://schemas.microsoft.com/office/drawing/2014/main" xmlns="" id="{F94827C3-162A-47AA-81C1-5BEF7012B7F8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981075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6" name="Rectangle 53">
              <a:extLst>
                <a:ext uri="{FF2B5EF4-FFF2-40B4-BE49-F238E27FC236}">
                  <a16:creationId xmlns:a16="http://schemas.microsoft.com/office/drawing/2014/main" xmlns="" id="{8DDC8481-A2F0-4F30-8285-9882F34ACF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981075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7" name="Line 54">
              <a:extLst>
                <a:ext uri="{FF2B5EF4-FFF2-40B4-BE49-F238E27FC236}">
                  <a16:creationId xmlns:a16="http://schemas.microsoft.com/office/drawing/2014/main" xmlns="" id="{C16ED499-2D5F-406C-9156-929E91EEFF7F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1177290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8" name="Rectangle 55">
              <a:extLst>
                <a:ext uri="{FF2B5EF4-FFF2-40B4-BE49-F238E27FC236}">
                  <a16:creationId xmlns:a16="http://schemas.microsoft.com/office/drawing/2014/main" xmlns="" id="{B16D0A20-E78E-4A51-BD7B-59B68E2108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1177290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</p:grpSp>
    </p:spTree>
    <p:extLst>
      <p:ext uri="{BB962C8B-B14F-4D97-AF65-F5344CB8AC3E}">
        <p14:creationId xmlns:p14="http://schemas.microsoft.com/office/powerpoint/2010/main" val="23655133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7" name="Rectangle 19"/>
              <p:cNvSpPr>
                <a:spLocks noChangeArrowheads="1"/>
              </p:cNvSpPr>
              <p:nvPr/>
            </p:nvSpPr>
            <p:spPr bwMode="auto">
              <a:xfrm>
                <a:off x="348255" y="1429434"/>
                <a:ext cx="8482012" cy="4756921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rgbClr val="B2B2B2"/>
                </a:solidFill>
                <a:miter lim="800000"/>
                <a:headEnd/>
                <a:tailEnd/>
              </a:ln>
              <a:effectLst>
                <a:outerShdw dist="35921" dir="2700000" algn="ctr" rotWithShape="0">
                  <a:schemeClr val="bg2"/>
                </a:outerShdw>
              </a:effectLst>
            </p:spPr>
            <p:txBody>
              <a:bodyPr wrap="none" anchor="t" anchorCtr="0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spcAft>
                    <a:spcPts val="600"/>
                  </a:spcAft>
                </a:pPr>
                <a:r>
                  <a:rPr lang="de-DE" altLang="de-DE" sz="2800" b="1" dirty="0" smtClean="0"/>
                  <a:t>Integration durch Substitution der Integrations-</a:t>
                </a:r>
              </a:p>
              <a:p>
                <a:pPr eaLnBrk="1" hangingPunct="1">
                  <a:spcAft>
                    <a:spcPts val="600"/>
                  </a:spcAft>
                </a:pPr>
                <a:r>
                  <a:rPr lang="de-DE" altLang="de-DE" sz="2800" b="1" dirty="0" smtClean="0"/>
                  <a:t>Variablen</a:t>
                </a:r>
                <a:endParaRPr lang="de-DE" altLang="de-DE" sz="2800" b="1" dirty="0"/>
              </a:p>
              <a:p>
                <a:pPr eaLnBrk="1" hangingPunct="1">
                  <a:spcAft>
                    <a:spcPts val="600"/>
                  </a:spcAft>
                </a:pPr>
                <a:r>
                  <a:rPr lang="de-DE" altLang="de-DE" sz="2400" dirty="0" smtClean="0">
                    <a:sym typeface="Symbol" panose="05050102010706020507" pitchFamily="18" charset="2"/>
                  </a:rPr>
                  <a:t>Die Formel </a:t>
                </a:r>
                <a14:m>
                  <m:oMath xmlns:m="http://schemas.openxmlformats.org/officeDocument/2006/math">
                    <m:nary>
                      <m:naryPr>
                        <m:limLoc m:val="undOvr"/>
                        <m:grow m:val="on"/>
                        <m:ctrlPr>
                          <a:rPr lang="de-DE" sz="2400" i="1">
                            <a:latin typeface="Cambria Math"/>
                          </a:rPr>
                        </m:ctrlPr>
                      </m:naryPr>
                      <m:sub>
                        <m:r>
                          <a:rPr lang="de-DE" sz="2400" i="1">
                            <a:latin typeface="Cambria Math"/>
                          </a:rPr>
                          <m:t>𝑎</m:t>
                        </m:r>
                      </m:sub>
                      <m:sup>
                        <m:r>
                          <a:rPr lang="de-DE" sz="2400" i="1">
                            <a:latin typeface="Cambria Math"/>
                          </a:rPr>
                          <m:t>𝑏</m:t>
                        </m:r>
                      </m:sup>
                      <m:e>
                        <m:r>
                          <a:rPr lang="de-DE" sz="2400" i="1">
                            <a:latin typeface="Cambria Math"/>
                          </a:rPr>
                          <m:t>𝑓</m:t>
                        </m:r>
                        <m:d>
                          <m:dPr>
                            <m:ctrlPr>
                              <a:rPr lang="de-DE" sz="2400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de-DE" sz="2400" i="1">
                                <a:latin typeface="Cambria Math"/>
                              </a:rPr>
                              <m:t>𝑔</m:t>
                            </m:r>
                            <m:d>
                              <m:dPr>
                                <m:ctrlPr>
                                  <a:rPr lang="de-DE" sz="2400" i="1">
                                    <a:latin typeface="Cambria Math"/>
                                  </a:rPr>
                                </m:ctrlPr>
                              </m:dPr>
                              <m:e>
                                <m:r>
                                  <a:rPr lang="de-DE" sz="2400" i="1">
                                    <a:latin typeface="Cambria Math"/>
                                  </a:rPr>
                                  <m:t>𝑥</m:t>
                                </m:r>
                              </m:e>
                            </m:d>
                          </m:e>
                        </m:d>
                        <m:r>
                          <a:rPr lang="de-DE" sz="2400">
                            <a:latin typeface="Cambria Math"/>
                          </a:rPr>
                          <m:t>⋅</m:t>
                        </m:r>
                        <m:sSup>
                          <m:sSupPr>
                            <m:ctrlPr>
                              <a:rPr lang="de-DE" sz="2400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de-DE" sz="2400" i="1">
                                <a:latin typeface="Cambria Math"/>
                              </a:rPr>
                              <m:t>𝑔</m:t>
                            </m:r>
                          </m:e>
                          <m:sup>
                            <m:r>
                              <a:rPr lang="de-DE" sz="2400">
                                <a:latin typeface="Cambria Math"/>
                              </a:rPr>
                              <m:t>′</m:t>
                            </m:r>
                          </m:sup>
                        </m:sSup>
                        <m:d>
                          <m:dPr>
                            <m:ctrlPr>
                              <a:rPr lang="de-DE" sz="2400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de-DE" sz="2400" i="1">
                                <a:latin typeface="Cambria Math"/>
                              </a:rPr>
                              <m:t>𝑥</m:t>
                            </m:r>
                          </m:e>
                        </m:d>
                        <m:r>
                          <a:rPr lang="de-DE" sz="2400" b="0" i="0" smtClean="0">
                            <a:latin typeface="Cambria Math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de-DE" sz="2400" b="0" i="0" smtClean="0">
                            <a:latin typeface="Cambria Math"/>
                          </a:rPr>
                          <m:t>d</m:t>
                        </m:r>
                        <m:r>
                          <a:rPr lang="de-DE" sz="2400" i="1">
                            <a:latin typeface="Cambria Math"/>
                          </a:rPr>
                          <m:t>𝑥</m:t>
                        </m:r>
                      </m:e>
                    </m:nary>
                    <m:r>
                      <a:rPr lang="de-DE" sz="2400">
                        <a:latin typeface="Cambria Math"/>
                      </a:rPr>
                      <m:t>=</m:t>
                    </m:r>
                    <m:nary>
                      <m:naryPr>
                        <m:limLoc m:val="undOvr"/>
                        <m:grow m:val="on"/>
                        <m:ctrlPr>
                          <a:rPr lang="de-DE" sz="2400" i="1">
                            <a:latin typeface="Cambria Math"/>
                          </a:rPr>
                        </m:ctrlPr>
                      </m:naryPr>
                      <m:sub>
                        <m:r>
                          <a:rPr lang="de-DE" sz="2400" i="1">
                            <a:latin typeface="Cambria Math"/>
                          </a:rPr>
                          <m:t>𝑔</m:t>
                        </m:r>
                        <m:d>
                          <m:dPr>
                            <m:ctrlPr>
                              <a:rPr lang="de-DE" sz="2400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de-DE" sz="2400" i="1">
                                <a:latin typeface="Cambria Math"/>
                              </a:rPr>
                              <m:t>𝑎</m:t>
                            </m:r>
                          </m:e>
                        </m:d>
                      </m:sub>
                      <m:sup>
                        <m:r>
                          <a:rPr lang="de-DE" sz="2400" i="1">
                            <a:latin typeface="Cambria Math"/>
                          </a:rPr>
                          <m:t>𝑔</m:t>
                        </m:r>
                        <m:d>
                          <m:dPr>
                            <m:ctrlPr>
                              <a:rPr lang="de-DE" sz="2400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de-DE" sz="2400" i="1">
                                <a:latin typeface="Cambria Math"/>
                              </a:rPr>
                              <m:t>𝑏</m:t>
                            </m:r>
                          </m:e>
                        </m:d>
                      </m:sup>
                      <m:e>
                        <m:r>
                          <a:rPr lang="de-DE" sz="2400" i="1">
                            <a:latin typeface="Cambria Math"/>
                          </a:rPr>
                          <m:t>𝑓</m:t>
                        </m:r>
                        <m:d>
                          <m:dPr>
                            <m:ctrlPr>
                              <a:rPr lang="de-DE" sz="2400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de-DE" sz="2400" i="1">
                                <a:latin typeface="Cambria Math"/>
                              </a:rPr>
                              <m:t>𝑢</m:t>
                            </m:r>
                          </m:e>
                        </m:d>
                        <m:r>
                          <a:rPr lang="de-DE" sz="2400" b="0" i="0" smtClean="0">
                            <a:latin typeface="Cambria Math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de-DE" sz="2400" b="0" i="0" smtClean="0">
                            <a:latin typeface="Cambria Math"/>
                          </a:rPr>
                          <m:t>d</m:t>
                        </m:r>
                        <m:r>
                          <a:rPr lang="de-DE" sz="2400" i="1">
                            <a:latin typeface="Cambria Math"/>
                          </a:rPr>
                          <m:t>𝑢</m:t>
                        </m:r>
                      </m:e>
                    </m:nary>
                  </m:oMath>
                </a14:m>
                <a:r>
                  <a:rPr lang="de-DE" altLang="de-DE" sz="2400" dirty="0" smtClean="0">
                    <a:sym typeface="Symbol" panose="05050102010706020507" pitchFamily="18" charset="2"/>
                  </a:rPr>
                  <a:t> wird „in</a:t>
                </a:r>
              </a:p>
              <a:p>
                <a:pPr eaLnBrk="1" hangingPunct="1">
                  <a:spcAft>
                    <a:spcPts val="600"/>
                  </a:spcAft>
                </a:pPr>
                <a:r>
                  <a:rPr lang="de-DE" altLang="de-DE" sz="2400" dirty="0">
                    <a:sym typeface="Symbol" panose="05050102010706020507" pitchFamily="18" charset="2"/>
                  </a:rPr>
                  <a:t>u</a:t>
                </a:r>
                <a:r>
                  <a:rPr lang="de-DE" altLang="de-DE" sz="2400" dirty="0" smtClean="0">
                    <a:sym typeface="Symbol" panose="05050102010706020507" pitchFamily="18" charset="2"/>
                  </a:rPr>
                  <a:t>mgekehrter Richtung“ verwendet:</a:t>
                </a:r>
              </a:p>
              <a:p>
                <a:pPr eaLnBrk="1" hangingPunct="1">
                  <a:spcAft>
                    <a:spcPts val="6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nary>
                        <m:naryPr>
                          <m:limLoc m:val="undOvr"/>
                          <m:grow m:val="on"/>
                          <m:ctrlPr>
                            <a:rPr lang="de-DE" sz="2400" i="1">
                              <a:latin typeface="Cambria Math"/>
                            </a:rPr>
                          </m:ctrlPr>
                        </m:naryPr>
                        <m:sub>
                          <m:r>
                            <a:rPr lang="de-DE" sz="2400" i="1">
                              <a:latin typeface="Cambria Math"/>
                            </a:rPr>
                            <m:t>𝑎</m:t>
                          </m:r>
                        </m:sub>
                        <m:sup>
                          <m:r>
                            <a:rPr lang="de-DE" sz="2400" i="1">
                              <a:latin typeface="Cambria Math"/>
                            </a:rPr>
                            <m:t>𝑏</m:t>
                          </m:r>
                        </m:sup>
                        <m:e>
                          <m:r>
                            <a:rPr lang="de-DE" sz="2400" i="1">
                              <a:latin typeface="Cambria Math"/>
                            </a:rPr>
                            <m:t>𝑓</m:t>
                          </m:r>
                          <m:d>
                            <m:dPr>
                              <m:ctrlPr>
                                <a:rPr lang="de-DE" sz="2400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de-DE" sz="2400" i="1">
                                  <a:latin typeface="Cambria Math"/>
                                </a:rPr>
                                <m:t>𝑥</m:t>
                              </m:r>
                            </m:e>
                          </m:d>
                          <m:r>
                            <a:rPr lang="de-DE" sz="2400" b="0" i="0" smtClean="0">
                              <a:latin typeface="Cambria Math"/>
                            </a:rPr>
                            <m:t> </m:t>
                          </m:r>
                          <m:r>
                            <m:rPr>
                              <m:sty m:val="p"/>
                            </m:rPr>
                            <a:rPr lang="de-DE" sz="2400" b="0" i="0" smtClean="0">
                              <a:latin typeface="Cambria Math"/>
                            </a:rPr>
                            <m:t>d</m:t>
                          </m:r>
                          <m:r>
                            <a:rPr lang="de-DE" sz="2400" i="1">
                              <a:latin typeface="Cambria Math"/>
                            </a:rPr>
                            <m:t>𝑥</m:t>
                          </m:r>
                        </m:e>
                      </m:nary>
                      <m:r>
                        <a:rPr lang="de-DE" sz="2400">
                          <a:latin typeface="Cambria Math"/>
                        </a:rPr>
                        <m:t>=</m:t>
                      </m:r>
                      <m:nary>
                        <m:naryPr>
                          <m:limLoc m:val="undOvr"/>
                          <m:grow m:val="on"/>
                          <m:ctrlPr>
                            <a:rPr lang="de-DE" sz="2400" i="1">
                              <a:latin typeface="Cambria Math"/>
                            </a:rPr>
                          </m:ctrlPr>
                        </m:naryPr>
                        <m:sub>
                          <m:r>
                            <a:rPr lang="de-DE" sz="2400" i="1">
                              <a:latin typeface="Cambria Math"/>
                            </a:rPr>
                            <m:t>𝑢</m:t>
                          </m:r>
                          <m:d>
                            <m:dPr>
                              <m:ctrlPr>
                                <a:rPr lang="de-DE" sz="2400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de-DE" sz="2400" i="1">
                                  <a:latin typeface="Cambria Math"/>
                                </a:rPr>
                                <m:t>𝑎</m:t>
                              </m:r>
                            </m:e>
                          </m:d>
                        </m:sub>
                        <m:sup>
                          <m:r>
                            <a:rPr lang="de-DE" sz="2400" i="1">
                              <a:latin typeface="Cambria Math"/>
                            </a:rPr>
                            <m:t>𝑢</m:t>
                          </m:r>
                          <m:d>
                            <m:dPr>
                              <m:ctrlPr>
                                <a:rPr lang="de-DE" sz="2400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de-DE" sz="2400" i="1">
                                  <a:latin typeface="Cambria Math"/>
                                </a:rPr>
                                <m:t>𝑏</m:t>
                              </m:r>
                            </m:e>
                          </m:d>
                        </m:sup>
                        <m:e>
                          <m:d>
                            <m:dPr>
                              <m:ctrlPr>
                                <a:rPr lang="de-DE" sz="2400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de-DE" sz="2400" i="1">
                                  <a:latin typeface="Cambria Math"/>
                                </a:rPr>
                                <m:t>𝑓</m:t>
                              </m:r>
                              <m:d>
                                <m:dPr>
                                  <m:ctrlPr>
                                    <a:rPr lang="de-DE" sz="2400" i="1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de-DE" sz="2400" i="1">
                                      <a:latin typeface="Cambria Math"/>
                                    </a:rPr>
                                    <m:t>𝑥</m:t>
                                  </m:r>
                                  <m:d>
                                    <m:dPr>
                                      <m:ctrlPr>
                                        <a:rPr lang="de-DE" sz="2400" i="1">
                                          <a:latin typeface="Cambria Math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de-DE" sz="2400" i="1">
                                          <a:latin typeface="Cambria Math"/>
                                        </a:rPr>
                                        <m:t>𝑢</m:t>
                                      </m:r>
                                    </m:e>
                                  </m:d>
                                </m:e>
                              </m:d>
                              <m:f>
                                <m:fPr>
                                  <m:ctrlPr>
                                    <a:rPr lang="de-DE" sz="2400" i="1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m:rPr>
                                      <m:sty m:val="p"/>
                                    </m:rPr>
                                    <a:rPr lang="de-DE" sz="2400" b="0" i="0" smtClean="0">
                                      <a:latin typeface="Cambria Math"/>
                                    </a:rPr>
                                    <m:t>d</m:t>
                                  </m:r>
                                  <m:r>
                                    <a:rPr lang="de-DE" sz="2400" i="1">
                                      <a:latin typeface="Cambria Math"/>
                                    </a:rPr>
                                    <m:t>𝑥</m:t>
                                  </m:r>
                                </m:num>
                                <m:den>
                                  <m:r>
                                    <m:rPr>
                                      <m:sty m:val="p"/>
                                    </m:rPr>
                                    <a:rPr lang="de-DE" sz="2400" b="0" i="0" smtClean="0">
                                      <a:latin typeface="Cambria Math"/>
                                    </a:rPr>
                                    <m:t>d</m:t>
                                  </m:r>
                                  <m:r>
                                    <a:rPr lang="de-DE" sz="2400" i="1">
                                      <a:latin typeface="Cambria Math"/>
                                    </a:rPr>
                                    <m:t>𝑢</m:t>
                                  </m:r>
                                </m:den>
                              </m:f>
                            </m:e>
                          </m:d>
                          <m:r>
                            <a:rPr lang="de-DE" sz="2400" b="0" i="0" smtClean="0">
                              <a:latin typeface="Cambria Math"/>
                            </a:rPr>
                            <m:t> </m:t>
                          </m:r>
                          <m:r>
                            <m:rPr>
                              <m:sty m:val="p"/>
                            </m:rPr>
                            <a:rPr lang="de-DE" sz="2400" b="0" i="0" smtClean="0">
                              <a:latin typeface="Cambria Math"/>
                            </a:rPr>
                            <m:t>d</m:t>
                          </m:r>
                          <m:r>
                            <a:rPr lang="de-DE" sz="2400" i="1">
                              <a:latin typeface="Cambria Math"/>
                            </a:rPr>
                            <m:t>𝑢</m:t>
                          </m:r>
                        </m:e>
                      </m:nary>
                      <m:r>
                        <a:rPr lang="de-DE" sz="2400">
                          <a:latin typeface="Cambria Math"/>
                        </a:rPr>
                        <m:t>=</m:t>
                      </m:r>
                      <m:nary>
                        <m:naryPr>
                          <m:limLoc m:val="undOvr"/>
                          <m:grow m:val="on"/>
                          <m:ctrlPr>
                            <a:rPr lang="de-DE" sz="2400" i="1">
                              <a:latin typeface="Cambria Math"/>
                            </a:rPr>
                          </m:ctrlPr>
                        </m:naryPr>
                        <m:sub>
                          <m:r>
                            <a:rPr lang="de-DE" sz="2400" i="1">
                              <a:latin typeface="Cambria Math"/>
                            </a:rPr>
                            <m:t>𝑢</m:t>
                          </m:r>
                          <m:d>
                            <m:dPr>
                              <m:ctrlPr>
                                <a:rPr lang="de-DE" sz="2400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de-DE" sz="2400" i="1">
                                  <a:latin typeface="Cambria Math"/>
                                </a:rPr>
                                <m:t>𝑎</m:t>
                              </m:r>
                            </m:e>
                          </m:d>
                        </m:sub>
                        <m:sup>
                          <m:r>
                            <a:rPr lang="de-DE" sz="2400" i="1">
                              <a:latin typeface="Cambria Math"/>
                            </a:rPr>
                            <m:t>𝑢</m:t>
                          </m:r>
                          <m:r>
                            <a:rPr lang="de-DE" sz="2400" b="0" i="1" smtClean="0">
                              <a:latin typeface="Cambria Math"/>
                            </a:rPr>
                            <m:t>(</m:t>
                          </m:r>
                          <m:r>
                            <a:rPr lang="de-DE" sz="2400" b="0" i="1" smtClean="0">
                              <a:latin typeface="Cambria Math"/>
                            </a:rPr>
                            <m:t>𝑏</m:t>
                          </m:r>
                          <m:r>
                            <a:rPr lang="de-DE" sz="2400" b="0" i="1" smtClean="0">
                              <a:latin typeface="Cambria Math"/>
                            </a:rPr>
                            <m:t>)</m:t>
                          </m:r>
                        </m:sup>
                        <m:e>
                          <m:r>
                            <a:rPr lang="de-DE" sz="2400" i="1">
                              <a:latin typeface="Cambria Math"/>
                            </a:rPr>
                            <m:t>𝑓</m:t>
                          </m:r>
                          <m:d>
                            <m:dPr>
                              <m:ctrlPr>
                                <a:rPr lang="de-DE" sz="2400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de-DE" sz="2400" i="1">
                                  <a:latin typeface="Cambria Math"/>
                                </a:rPr>
                                <m:t>𝑥</m:t>
                              </m:r>
                              <m:d>
                                <m:dPr>
                                  <m:ctrlPr>
                                    <a:rPr lang="de-DE" sz="2400" i="1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de-DE" sz="2400" i="1">
                                      <a:latin typeface="Cambria Math"/>
                                    </a:rPr>
                                    <m:t>𝑢</m:t>
                                  </m:r>
                                </m:e>
                              </m:d>
                            </m:e>
                          </m:d>
                          <m:sSup>
                            <m:sSupPr>
                              <m:ctrlPr>
                                <a:rPr lang="de-DE" sz="2400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de-DE" sz="2400" i="1">
                                  <a:latin typeface="Cambria Math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de-DE" sz="2400">
                                  <a:latin typeface="Cambria Math"/>
                                </a:rPr>
                                <m:t>′</m:t>
                              </m:r>
                            </m:sup>
                          </m:sSup>
                          <m:d>
                            <m:dPr>
                              <m:ctrlPr>
                                <a:rPr lang="de-DE" sz="2400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de-DE" sz="2400" i="1">
                                  <a:latin typeface="Cambria Math"/>
                                </a:rPr>
                                <m:t>𝑢</m:t>
                              </m:r>
                            </m:e>
                          </m:d>
                          <m:r>
                            <a:rPr lang="de-DE" sz="2400" b="0" i="0" smtClean="0">
                              <a:latin typeface="Cambria Math"/>
                            </a:rPr>
                            <m:t> </m:t>
                          </m:r>
                          <m:r>
                            <m:rPr>
                              <m:sty m:val="p"/>
                            </m:rPr>
                            <a:rPr lang="de-DE" sz="2400" b="0" i="0" smtClean="0">
                              <a:latin typeface="Cambria Math"/>
                            </a:rPr>
                            <m:t>d</m:t>
                          </m:r>
                          <m:r>
                            <a:rPr lang="de-DE" sz="2400" i="1">
                              <a:latin typeface="Cambria Math"/>
                            </a:rPr>
                            <m:t>𝑢</m:t>
                          </m:r>
                        </m:e>
                      </m:nary>
                    </m:oMath>
                  </m:oMathPara>
                </a14:m>
                <a:endParaRPr lang="de-DE" altLang="de-DE" sz="2400" dirty="0">
                  <a:sym typeface="Symbol" panose="05050102010706020507" pitchFamily="18" charset="2"/>
                </a:endParaRPr>
              </a:p>
              <a:p>
                <a:pPr marL="571500" indent="-571500" eaLnBrk="1" hangingPunct="1">
                  <a:buFont typeface="Arial" panose="020B0604020202020204" pitchFamily="34" charset="0"/>
                  <a:buChar char="•"/>
                </a:pPr>
                <a:endParaRPr lang="de-DE" altLang="de-DE" sz="2800" dirty="0">
                  <a:sym typeface="Symbol" panose="05050102010706020507" pitchFamily="18" charset="2"/>
                </a:endParaRPr>
              </a:p>
              <a:p>
                <a:pPr marL="571500" indent="-571500" eaLnBrk="1" hangingPunct="1">
                  <a:buFont typeface="Arial" panose="020B0604020202020204" pitchFamily="34" charset="0"/>
                  <a:buChar char="•"/>
                </a:pPr>
                <a:endParaRPr lang="de-DE" altLang="de-DE" sz="2800" dirty="0"/>
              </a:p>
              <a:p>
                <a:pPr marL="571500" indent="-571500" eaLnBrk="1" hangingPunct="1">
                  <a:buFont typeface="Arial" panose="020B0604020202020204" pitchFamily="34" charset="0"/>
                  <a:buChar char="•"/>
                </a:pPr>
                <a:endParaRPr lang="de-DE" altLang="de-DE" sz="2800" dirty="0"/>
              </a:p>
            </p:txBody>
          </p:sp>
        </mc:Choice>
        <mc:Fallback xmlns="">
          <p:sp>
            <p:nvSpPr>
              <p:cNvPr id="37" name="Rectangle 1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48255" y="1429434"/>
                <a:ext cx="8482012" cy="4756921"/>
              </a:xfrm>
              <a:prstGeom prst="rect">
                <a:avLst/>
              </a:prstGeom>
              <a:blipFill rotWithShape="1">
                <a:blip r:embed="rId3"/>
                <a:stretch>
                  <a:fillRect l="-283" t="-631"/>
                </a:stretch>
              </a:blipFill>
              <a:ln w="9525">
                <a:solidFill>
                  <a:srgbClr val="B2B2B2"/>
                </a:solidFill>
                <a:miter lim="800000"/>
                <a:headEnd/>
                <a:tailEnd/>
              </a:ln>
              <a:effectLst>
                <a:outerShdw dist="35921" dir="2700000" algn="ctr" rotWithShape="0">
                  <a:schemeClr val="bg2"/>
                </a:outerShdw>
              </a:effectLst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Freihandform 12"/>
          <p:cNvSpPr>
            <a:spLocks/>
          </p:cNvSpPr>
          <p:nvPr/>
        </p:nvSpPr>
        <p:spPr bwMode="auto">
          <a:xfrm>
            <a:off x="500063" y="6240463"/>
            <a:ext cx="4940300" cy="6254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37897" name="Freihandform 11"/>
          <p:cNvSpPr>
            <a:spLocks/>
          </p:cNvSpPr>
          <p:nvPr/>
        </p:nvSpPr>
        <p:spPr bwMode="auto">
          <a:xfrm>
            <a:off x="485775" y="6237288"/>
            <a:ext cx="3690938" cy="635000"/>
          </a:xfrm>
          <a:custGeom>
            <a:avLst/>
            <a:gdLst>
              <a:gd name="T0" fmla="*/ 0 w 5591"/>
              <a:gd name="T1" fmla="*/ 0 h 588"/>
              <a:gd name="T2" fmla="*/ 2147483647 w 5591"/>
              <a:gd name="T3" fmla="*/ 0 h 588"/>
              <a:gd name="T4" fmla="*/ 2147483647 w 5591"/>
              <a:gd name="T5" fmla="*/ 2147483647 h 588"/>
              <a:gd name="T6" fmla="*/ 2147483647 w 5591"/>
              <a:gd name="T7" fmla="*/ 0 h 588"/>
              <a:gd name="T8" fmla="*/ 0 60000 65536"/>
              <a:gd name="T9" fmla="*/ 0 60000 65536"/>
              <a:gd name="T10" fmla="*/ 0 60000 65536"/>
              <a:gd name="T11" fmla="*/ 0 60000 65536"/>
              <a:gd name="T12" fmla="*/ 0 w 5591"/>
              <a:gd name="T13" fmla="*/ 0 h 588"/>
              <a:gd name="T14" fmla="*/ 5591 w 5591"/>
              <a:gd name="T15" fmla="*/ 588 h 58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4" name="Rechtwinkliges Dreieck 13"/>
          <p:cNvSpPr>
            <a:spLocks/>
          </p:cNvSpPr>
          <p:nvPr/>
        </p:nvSpPr>
        <p:spPr bwMode="auto">
          <a:xfrm>
            <a:off x="-6042" y="6135724"/>
            <a:ext cx="3402314" cy="735944"/>
          </a:xfrm>
          <a:prstGeom prst="rtTriangle">
            <a:avLst/>
          </a:prstGeom>
          <a:blipFill>
            <a:blip r:embed="rId4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15" name="Gerade Verbindung 14"/>
          <p:cNvCxnSpPr/>
          <p:nvPr/>
        </p:nvCxnSpPr>
        <p:spPr>
          <a:xfrm>
            <a:off x="-9237" y="6135626"/>
            <a:ext cx="3405509" cy="738069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904" name="Textfeld 16"/>
          <p:cNvSpPr txBox="1">
            <a:spLocks noChangeArrowheads="1"/>
          </p:cNvSpPr>
          <p:nvPr/>
        </p:nvSpPr>
        <p:spPr bwMode="auto">
          <a:xfrm>
            <a:off x="8272463" y="6453336"/>
            <a:ext cx="871537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DE" altLang="de-DE" sz="1100" dirty="0">
                <a:latin typeface="Calibri" pitchFamily="34" charset="0"/>
              </a:rPr>
              <a:t>Folie </a:t>
            </a:r>
            <a:fld id="{26E10547-7BC8-4F56-A0A2-DF954FED1CB5}" type="slidenum">
              <a:rPr lang="de-DE" altLang="de-DE" sz="1100">
                <a:latin typeface="Calibri" pitchFamily="34" charset="0"/>
              </a:rPr>
              <a:pPr eaLnBrk="1" hangingPunct="1"/>
              <a:t>13</a:t>
            </a:fld>
            <a:endParaRPr lang="de-DE" altLang="de-DE" sz="1100" dirty="0">
              <a:latin typeface="Calibri" pitchFamily="34" charset="0"/>
            </a:endParaRPr>
          </a:p>
        </p:txBody>
      </p:sp>
      <p:sp>
        <p:nvSpPr>
          <p:cNvPr id="37906" name="Rectangle 20"/>
          <p:cNvSpPr>
            <a:spLocks noChangeArrowheads="1"/>
          </p:cNvSpPr>
          <p:nvPr/>
        </p:nvSpPr>
        <p:spPr bwMode="auto">
          <a:xfrm>
            <a:off x="395288" y="31750"/>
            <a:ext cx="7272337" cy="620713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de-DE" altLang="de-DE" sz="2400" b="1" dirty="0"/>
              <a:t>Integrationstechniken</a:t>
            </a:r>
          </a:p>
        </p:txBody>
      </p:sp>
      <p:sp>
        <p:nvSpPr>
          <p:cNvPr id="35" name="AutoShape 5">
            <a:extLst>
              <a:ext uri="{FF2B5EF4-FFF2-40B4-BE49-F238E27FC236}">
                <a16:creationId xmlns:a16="http://schemas.microsoft.com/office/drawing/2014/main" xmlns="" id="{B394BE1D-1CD4-4976-BE7F-087A8DFD4B2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5381" y="769063"/>
            <a:ext cx="1593785" cy="274359"/>
          </a:xfrm>
          <a:prstGeom prst="roundRect">
            <a:avLst>
              <a:gd name="adj" fmla="val 50000"/>
            </a:avLst>
          </a:prstGeom>
          <a:solidFill>
            <a:schemeClr val="accent5">
              <a:lumMod val="40000"/>
              <a:lumOff val="60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Bildungsplan</a:t>
            </a:r>
          </a:p>
        </p:txBody>
      </p:sp>
      <p:sp>
        <p:nvSpPr>
          <p:cNvPr id="38" name="AutoShape 6">
            <a:extLst>
              <a:ext uri="{FF2B5EF4-FFF2-40B4-BE49-F238E27FC236}">
                <a16:creationId xmlns:a16="http://schemas.microsoft.com/office/drawing/2014/main" xmlns="" id="{4E8F223B-E8B8-44C4-B8D9-5698F895102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26361" y="769063"/>
            <a:ext cx="1593785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Fachliches</a:t>
            </a:r>
            <a:endParaRPr lang="de-DE" altLang="de-DE" sz="12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9" name="AutoShape 7">
            <a:extLst>
              <a:ext uri="{FF2B5EF4-FFF2-40B4-BE49-F238E27FC236}">
                <a16:creationId xmlns:a16="http://schemas.microsoft.com/office/drawing/2014/main" xmlns="" id="{9F93761D-F573-49DD-B097-A71C66D6BEF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77321" y="769063"/>
            <a:ext cx="1593786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Unterricht</a:t>
            </a:r>
          </a:p>
        </p:txBody>
      </p:sp>
      <p:sp>
        <p:nvSpPr>
          <p:cNvPr id="40" name="AutoShape 8">
            <a:extLst>
              <a:ext uri="{FF2B5EF4-FFF2-40B4-BE49-F238E27FC236}">
                <a16:creationId xmlns:a16="http://schemas.microsoft.com/office/drawing/2014/main" xmlns="" id="{DE997A1E-035E-4490-937D-42B5E617BCE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34901" y="760152"/>
            <a:ext cx="1593786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Fazit</a:t>
            </a:r>
          </a:p>
        </p:txBody>
      </p:sp>
      <p:grpSp>
        <p:nvGrpSpPr>
          <p:cNvPr id="41" name="Gruppierung 11">
            <a:extLst>
              <a:ext uri="{FF2B5EF4-FFF2-40B4-BE49-F238E27FC236}">
                <a16:creationId xmlns:a16="http://schemas.microsoft.com/office/drawing/2014/main" xmlns="" id="{621AA820-0389-4634-B6AF-7C85A91B5539}"/>
              </a:ext>
            </a:extLst>
          </p:cNvPr>
          <p:cNvGrpSpPr/>
          <p:nvPr/>
        </p:nvGrpSpPr>
        <p:grpSpPr>
          <a:xfrm>
            <a:off x="399875" y="699720"/>
            <a:ext cx="7323098" cy="411539"/>
            <a:chOff x="363538" y="723900"/>
            <a:chExt cx="7272337" cy="433388"/>
          </a:xfrm>
        </p:grpSpPr>
        <p:sp>
          <p:nvSpPr>
            <p:cNvPr id="42" name="Rectangle 4">
              <a:extLst>
                <a:ext uri="{FF2B5EF4-FFF2-40B4-BE49-F238E27FC236}">
                  <a16:creationId xmlns:a16="http://schemas.microsoft.com/office/drawing/2014/main" xmlns="" id="{94793A5D-FD00-4387-9172-A8BD2A5859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3538" y="723900"/>
              <a:ext cx="7272337" cy="433388"/>
            </a:xfrm>
            <a:prstGeom prst="rect">
              <a:avLst/>
            </a:prstGeom>
            <a:gradFill rotWithShape="1">
              <a:gsLst>
                <a:gs pos="0">
                  <a:srgbClr val="2DA2BF"/>
                </a:gs>
                <a:gs pos="100000">
                  <a:schemeClr val="tx1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 sz="1350"/>
            </a:p>
          </p:txBody>
        </p:sp>
        <p:sp>
          <p:nvSpPr>
            <p:cNvPr id="43" name="AutoShape 5">
              <a:extLst>
                <a:ext uri="{FF2B5EF4-FFF2-40B4-BE49-F238E27FC236}">
                  <a16:creationId xmlns:a16="http://schemas.microsoft.com/office/drawing/2014/main" xmlns="" id="{EB12A30F-3336-456E-A62A-D219802F02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8313" y="796925"/>
              <a:ext cx="1582737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Bildungsplan</a:t>
              </a:r>
            </a:p>
          </p:txBody>
        </p:sp>
        <p:sp>
          <p:nvSpPr>
            <p:cNvPr id="44" name="AutoShape 6">
              <a:extLst>
                <a:ext uri="{FF2B5EF4-FFF2-40B4-BE49-F238E27FC236}">
                  <a16:creationId xmlns:a16="http://schemas.microsoft.com/office/drawing/2014/main" xmlns="" id="{EF9B90AE-EFE6-4E51-B503-4B5F2F678F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76670" y="796924"/>
              <a:ext cx="1582737" cy="288925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Fachliches</a:t>
              </a:r>
              <a:endParaRPr lang="de-DE" altLang="de-DE" sz="1200" dirty="0"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  <p:sp>
          <p:nvSpPr>
            <p:cNvPr id="45" name="AutoShape 7">
              <a:extLst>
                <a:ext uri="{FF2B5EF4-FFF2-40B4-BE49-F238E27FC236}">
                  <a16:creationId xmlns:a16="http://schemas.microsoft.com/office/drawing/2014/main" xmlns="" id="{D313FD45-A042-4675-B84E-9E2B57CEA4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14800" y="796925"/>
              <a:ext cx="1582738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Unterricht</a:t>
              </a:r>
            </a:p>
          </p:txBody>
        </p:sp>
        <p:sp>
          <p:nvSpPr>
            <p:cNvPr id="46" name="AutoShape 8">
              <a:extLst>
                <a:ext uri="{FF2B5EF4-FFF2-40B4-BE49-F238E27FC236}">
                  <a16:creationId xmlns:a16="http://schemas.microsoft.com/office/drawing/2014/main" xmlns="" id="{5A938DFF-EB2C-4D5D-9887-AEA47CBD06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60197" y="787540"/>
              <a:ext cx="1582738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Fazit</a:t>
              </a:r>
            </a:p>
          </p:txBody>
        </p:sp>
      </p:grpSp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xmlns="" id="{29D41181-B714-4BFF-B0B8-9E2EBA64F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3253" y="6453336"/>
            <a:ext cx="2895600" cy="293688"/>
          </a:xfrm>
        </p:spPr>
        <p:txBody>
          <a:bodyPr/>
          <a:lstStyle/>
          <a:p>
            <a:pPr>
              <a:defRPr/>
            </a:pPr>
            <a:r>
              <a:rPr lang="de-DE" sz="1200" dirty="0"/>
              <a:t>ZPG VKM</a:t>
            </a:r>
          </a:p>
        </p:txBody>
      </p:sp>
      <p:grpSp>
        <p:nvGrpSpPr>
          <p:cNvPr id="98" name="Zeichenbereich 37909">
            <a:extLst>
              <a:ext uri="{FF2B5EF4-FFF2-40B4-BE49-F238E27FC236}">
                <a16:creationId xmlns:a16="http://schemas.microsoft.com/office/drawing/2014/main" xmlns="" id="{2B235B15-1CF0-4757-8145-BE8E8F361EB8}"/>
              </a:ext>
            </a:extLst>
          </p:cNvPr>
          <p:cNvGrpSpPr/>
          <p:nvPr/>
        </p:nvGrpSpPr>
        <p:grpSpPr>
          <a:xfrm>
            <a:off x="7605459" y="34826"/>
            <a:ext cx="1503045" cy="1377950"/>
            <a:chOff x="0" y="0"/>
            <a:chExt cx="1503045" cy="1377950"/>
          </a:xfrm>
        </p:grpSpPr>
        <p:sp>
          <p:nvSpPr>
            <p:cNvPr id="99" name="Rechteck 98">
              <a:extLst>
                <a:ext uri="{FF2B5EF4-FFF2-40B4-BE49-F238E27FC236}">
                  <a16:creationId xmlns:a16="http://schemas.microsoft.com/office/drawing/2014/main" xmlns="" id="{DECE1E5D-3AF6-4F05-8930-26B70857CD02}"/>
                </a:ext>
              </a:extLst>
            </p:cNvPr>
            <p:cNvSpPr/>
            <p:nvPr/>
          </p:nvSpPr>
          <p:spPr>
            <a:xfrm>
              <a:off x="0" y="0"/>
              <a:ext cx="1503045" cy="1377950"/>
            </a:xfrm>
            <a:prstGeom prst="rect">
              <a:avLst/>
            </a:prstGeom>
            <a:noFill/>
            <a:ln>
              <a:noFill/>
            </a:ln>
          </p:spPr>
        </p:sp>
        <p:sp>
          <p:nvSpPr>
            <p:cNvPr id="100" name="Rectangle 5">
              <a:extLst>
                <a:ext uri="{FF2B5EF4-FFF2-40B4-BE49-F238E27FC236}">
                  <a16:creationId xmlns:a16="http://schemas.microsoft.com/office/drawing/2014/main" xmlns="" id="{DF74CB8D-98C7-4540-9091-4C65BA8E95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5750" y="245110"/>
              <a:ext cx="7810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1" name="Rectangle 6">
              <a:extLst>
                <a:ext uri="{FF2B5EF4-FFF2-40B4-BE49-F238E27FC236}">
                  <a16:creationId xmlns:a16="http://schemas.microsoft.com/office/drawing/2014/main" xmlns="" id="{F2F5C78D-2C0D-45BB-91FF-A276B7EF29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080" y="245110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2" name="Rectangle 7">
              <a:extLst>
                <a:ext uri="{FF2B5EF4-FFF2-40B4-BE49-F238E27FC236}">
                  <a16:creationId xmlns:a16="http://schemas.microsoft.com/office/drawing/2014/main" xmlns="" id="{71E36A0C-9DF4-40D1-B82E-9685FB3955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1520" y="24511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 dirty="0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3" name="Rectangle 8">
              <a:extLst>
                <a:ext uri="{FF2B5EF4-FFF2-40B4-BE49-F238E27FC236}">
                  <a16:creationId xmlns:a16="http://schemas.microsoft.com/office/drawing/2014/main" xmlns="" id="{9F20C186-6F9C-46DA-8CC8-1B8BF3285E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1070" y="245110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4" name="Rectangle 9">
              <a:extLst>
                <a:ext uri="{FF2B5EF4-FFF2-40B4-BE49-F238E27FC236}">
                  <a16:creationId xmlns:a16="http://schemas.microsoft.com/office/drawing/2014/main" xmlns="" id="{649943C9-3EB8-475E-B9C2-839C4A2EFF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9510" y="245110"/>
              <a:ext cx="438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E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5" name="Rectangle 10">
              <a:extLst>
                <a:ext uri="{FF2B5EF4-FFF2-40B4-BE49-F238E27FC236}">
                  <a16:creationId xmlns:a16="http://schemas.microsoft.com/office/drawing/2014/main" xmlns="" id="{80751030-AD63-40EA-A855-5477F3DADF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9085" y="441325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6" name="Rectangle 11">
              <a:extLst>
                <a:ext uri="{FF2B5EF4-FFF2-40B4-BE49-F238E27FC236}">
                  <a16:creationId xmlns:a16="http://schemas.microsoft.com/office/drawing/2014/main" xmlns="" id="{A38DF3AC-F66F-49BE-A899-1D170BA66EC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9629557">
              <a:off x="458261" y="555502"/>
              <a:ext cx="686435" cy="3441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0" tIns="0" rIns="0" bIns="0" anchor="t" anchorCtr="0">
              <a:spAutoFit/>
            </a:bodyPr>
            <a:lstStyle/>
            <a:p>
              <a:pPr algn="ctr">
                <a:lnSpc>
                  <a:spcPct val="107000"/>
                </a:lnSpc>
                <a:spcAft>
                  <a:spcPts val="0"/>
                </a:spcAft>
              </a:pPr>
              <a:r>
                <a:rPr lang="de-DE" sz="800" b="1">
                  <a:solidFill>
                    <a:srgbClr val="FF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Vertiefungskurs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algn="ctr">
                <a:lnSpc>
                  <a:spcPct val="107000"/>
                </a:lnSpc>
                <a:spcAft>
                  <a:spcPts val="600"/>
                </a:spcAft>
              </a:pPr>
              <a:r>
                <a:rPr lang="de-DE" sz="800" b="1">
                  <a:solidFill>
                    <a:srgbClr val="FF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Mathematik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7" name="Rectangle 12">
              <a:extLst>
                <a:ext uri="{FF2B5EF4-FFF2-40B4-BE49-F238E27FC236}">
                  <a16:creationId xmlns:a16="http://schemas.microsoft.com/office/drawing/2014/main" xmlns="" id="{53582112-CE4C-4082-B9EE-9B4C64AA53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5065" y="441325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8" name="Rectangle 13">
              <a:extLst>
                <a:ext uri="{FF2B5EF4-FFF2-40B4-BE49-F238E27FC236}">
                  <a16:creationId xmlns:a16="http://schemas.microsoft.com/office/drawing/2014/main" xmlns="" id="{B7454DD3-B120-4787-9FA4-9AA1B6416B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3530" y="63754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9" name="Rectangle 15">
              <a:extLst>
                <a:ext uri="{FF2B5EF4-FFF2-40B4-BE49-F238E27FC236}">
                  <a16:creationId xmlns:a16="http://schemas.microsoft.com/office/drawing/2014/main" xmlns="" id="{D34BA28E-AE50-4323-AE8D-07406AEA48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9510" y="63754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0" name="Rectangle 16">
              <a:extLst>
                <a:ext uri="{FF2B5EF4-FFF2-40B4-BE49-F238E27FC236}">
                  <a16:creationId xmlns:a16="http://schemas.microsoft.com/office/drawing/2014/main" xmlns="" id="{CCCDDFC2-3667-4DDC-9F0D-C19EB64BFF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9085" y="833755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1" name="Rectangle 18">
              <a:extLst>
                <a:ext uri="{FF2B5EF4-FFF2-40B4-BE49-F238E27FC236}">
                  <a16:creationId xmlns:a16="http://schemas.microsoft.com/office/drawing/2014/main" xmlns="" id="{822D7F20-31EE-42B1-8B01-65B250D860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5065" y="833755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2" name="Rectangle 19">
              <a:extLst>
                <a:ext uri="{FF2B5EF4-FFF2-40B4-BE49-F238E27FC236}">
                  <a16:creationId xmlns:a16="http://schemas.microsoft.com/office/drawing/2014/main" xmlns="" id="{DF78CF29-0DA5-4AA4-B16E-B67B00B049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3530" y="1029970"/>
              <a:ext cx="438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E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3" name="Rectangle 20">
              <a:extLst>
                <a:ext uri="{FF2B5EF4-FFF2-40B4-BE49-F238E27FC236}">
                  <a16:creationId xmlns:a16="http://schemas.microsoft.com/office/drawing/2014/main" xmlns="" id="{61E7CEE8-BFF3-4F73-B712-0F5C41CB05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080" y="1029970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4" name="Rectangle 21">
              <a:extLst>
                <a:ext uri="{FF2B5EF4-FFF2-40B4-BE49-F238E27FC236}">
                  <a16:creationId xmlns:a16="http://schemas.microsoft.com/office/drawing/2014/main" xmlns="" id="{59BB60F4-8AE9-42BC-89EA-45D1D702DB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1520" y="102997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5" name="Rectangle 22">
              <a:extLst>
                <a:ext uri="{FF2B5EF4-FFF2-40B4-BE49-F238E27FC236}">
                  <a16:creationId xmlns:a16="http://schemas.microsoft.com/office/drawing/2014/main" xmlns="" id="{4C55D072-A1C9-4EBA-B370-0DD071618C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1070" y="1029970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6" name="Rectangle 23">
              <a:extLst>
                <a:ext uri="{FF2B5EF4-FFF2-40B4-BE49-F238E27FC236}">
                  <a16:creationId xmlns:a16="http://schemas.microsoft.com/office/drawing/2014/main" xmlns="" id="{D20595A3-295B-4BF5-B739-971499CFA6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41730" y="1029970"/>
              <a:ext cx="7810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117" name="Line 24">
              <a:extLst>
                <a:ext uri="{FF2B5EF4-FFF2-40B4-BE49-F238E27FC236}">
                  <a16:creationId xmlns:a16="http://schemas.microsoft.com/office/drawing/2014/main" xmlns="" id="{F6567430-48B0-40BB-9BED-CF79B7F6F03C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588645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18" name="Rectangle 25">
              <a:extLst>
                <a:ext uri="{FF2B5EF4-FFF2-40B4-BE49-F238E27FC236}">
                  <a16:creationId xmlns:a16="http://schemas.microsoft.com/office/drawing/2014/main" xmlns="" id="{0B8B792D-3735-4D54-A9EC-7ABE6E060D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588645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19" name="Line 26">
              <a:extLst>
                <a:ext uri="{FF2B5EF4-FFF2-40B4-BE49-F238E27FC236}">
                  <a16:creationId xmlns:a16="http://schemas.microsoft.com/office/drawing/2014/main" xmlns="" id="{5010A837-2CCC-48CF-8E6A-C451027DF4B4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784860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0" name="Rectangle 27">
              <a:extLst>
                <a:ext uri="{FF2B5EF4-FFF2-40B4-BE49-F238E27FC236}">
                  <a16:creationId xmlns:a16="http://schemas.microsoft.com/office/drawing/2014/main" xmlns="" id="{550596F2-6C6F-405E-ABE6-82FE8E87E7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784860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1" name="Line 28">
              <a:extLst>
                <a:ext uri="{FF2B5EF4-FFF2-40B4-BE49-F238E27FC236}">
                  <a16:creationId xmlns:a16="http://schemas.microsoft.com/office/drawing/2014/main" xmlns="" id="{A3C5F3BC-5CE6-444F-A97C-E06BB2E6077F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641985" y="20066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2" name="Rectangle 29">
              <a:extLst>
                <a:ext uri="{FF2B5EF4-FFF2-40B4-BE49-F238E27FC236}">
                  <a16:creationId xmlns:a16="http://schemas.microsoft.com/office/drawing/2014/main" xmlns="" id="{700F2F7A-FB77-4F57-ADD9-F887638B99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1985" y="20066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3" name="Line 30">
              <a:extLst>
                <a:ext uri="{FF2B5EF4-FFF2-40B4-BE49-F238E27FC236}">
                  <a16:creationId xmlns:a16="http://schemas.microsoft.com/office/drawing/2014/main" xmlns="" id="{A2F6C6AC-D44D-4E66-A15C-54F0E0D57BFE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856615" y="20066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4" name="Rectangle 31">
              <a:extLst>
                <a:ext uri="{FF2B5EF4-FFF2-40B4-BE49-F238E27FC236}">
                  <a16:creationId xmlns:a16="http://schemas.microsoft.com/office/drawing/2014/main" xmlns="" id="{23E29718-6FE2-4409-B6AA-691E1AB31D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6615" y="20066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5" name="Line 32">
              <a:extLst>
                <a:ext uri="{FF2B5EF4-FFF2-40B4-BE49-F238E27FC236}">
                  <a16:creationId xmlns:a16="http://schemas.microsoft.com/office/drawing/2014/main" xmlns="" id="{D118B5A6-FD95-4848-9B15-2EFF35290922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3995" y="196215"/>
              <a:ext cx="0" cy="98552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6" name="Rectangle 33">
              <a:extLst>
                <a:ext uri="{FF2B5EF4-FFF2-40B4-BE49-F238E27FC236}">
                  <a16:creationId xmlns:a16="http://schemas.microsoft.com/office/drawing/2014/main" xmlns="" id="{C97696F2-DCCD-4ABA-94AD-0E5D537DC8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3995" y="196215"/>
              <a:ext cx="4445" cy="985520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7" name="Line 34">
              <a:extLst>
                <a:ext uri="{FF2B5EF4-FFF2-40B4-BE49-F238E27FC236}">
                  <a16:creationId xmlns:a16="http://schemas.microsoft.com/office/drawing/2014/main" xmlns="" id="{772F0B72-038D-44FF-BC7B-F0DE742B95C5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427990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8" name="Rectangle 35">
              <a:extLst>
                <a:ext uri="{FF2B5EF4-FFF2-40B4-BE49-F238E27FC236}">
                  <a16:creationId xmlns:a16="http://schemas.microsoft.com/office/drawing/2014/main" xmlns="" id="{1949DEB2-CB56-4585-88A7-7FB5DB1B0D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7990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9" name="Line 36">
              <a:extLst>
                <a:ext uri="{FF2B5EF4-FFF2-40B4-BE49-F238E27FC236}">
                  <a16:creationId xmlns:a16="http://schemas.microsoft.com/office/drawing/2014/main" xmlns="" id="{9E4F219A-5C34-4F82-89D3-A60F3EDAD817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641985" y="98552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0" name="Rectangle 37">
              <a:extLst>
                <a:ext uri="{FF2B5EF4-FFF2-40B4-BE49-F238E27FC236}">
                  <a16:creationId xmlns:a16="http://schemas.microsoft.com/office/drawing/2014/main" xmlns="" id="{BF0ECF9D-D2C6-4AB5-8B94-3FA4269B00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1985" y="98552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1" name="Line 38">
              <a:extLst>
                <a:ext uri="{FF2B5EF4-FFF2-40B4-BE49-F238E27FC236}">
                  <a16:creationId xmlns:a16="http://schemas.microsoft.com/office/drawing/2014/main" xmlns="" id="{36770A17-957D-4D70-B870-8E346FC75201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856615" y="98552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2" name="Rectangle 39">
              <a:extLst>
                <a:ext uri="{FF2B5EF4-FFF2-40B4-BE49-F238E27FC236}">
                  <a16:creationId xmlns:a16="http://schemas.microsoft.com/office/drawing/2014/main" xmlns="" id="{40F1DC48-C2A7-4E5D-B52E-DA8EC17112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6615" y="98552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3" name="Line 40">
              <a:extLst>
                <a:ext uri="{FF2B5EF4-FFF2-40B4-BE49-F238E27FC236}">
                  <a16:creationId xmlns:a16="http://schemas.microsoft.com/office/drawing/2014/main" xmlns="" id="{5FAE3EE7-02B4-448E-8DEA-4067F61777F9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0610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4" name="Rectangle 41">
              <a:extLst>
                <a:ext uri="{FF2B5EF4-FFF2-40B4-BE49-F238E27FC236}">
                  <a16:creationId xmlns:a16="http://schemas.microsoft.com/office/drawing/2014/main" xmlns="" id="{330CA885-F39F-4DE9-BC1E-95749E979A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0610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5" name="Line 42">
              <a:extLst>
                <a:ext uri="{FF2B5EF4-FFF2-40B4-BE49-F238E27FC236}">
                  <a16:creationId xmlns:a16="http://schemas.microsoft.com/office/drawing/2014/main" xmlns="" id="{70D7D9E7-4CEA-4202-A0B2-6942670802A1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284605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6" name="Rectangle 43">
              <a:extLst>
                <a:ext uri="{FF2B5EF4-FFF2-40B4-BE49-F238E27FC236}">
                  <a16:creationId xmlns:a16="http://schemas.microsoft.com/office/drawing/2014/main" xmlns="" id="{75E0D489-C653-4086-8E21-96E67CC8FE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84605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7" name="Line 44">
              <a:extLst>
                <a:ext uri="{FF2B5EF4-FFF2-40B4-BE49-F238E27FC236}">
                  <a16:creationId xmlns:a16="http://schemas.microsoft.com/office/drawing/2014/main" xmlns="" id="{16735A5B-F4FC-4521-B833-5EA10C6DAD4A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196215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8" name="Rectangle 45">
              <a:extLst>
                <a:ext uri="{FF2B5EF4-FFF2-40B4-BE49-F238E27FC236}">
                  <a16:creationId xmlns:a16="http://schemas.microsoft.com/office/drawing/2014/main" xmlns="" id="{BFCC4AA8-5AED-4CD7-B144-F2CA1BB9BC8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196215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9" name="Line 46">
              <a:extLst>
                <a:ext uri="{FF2B5EF4-FFF2-40B4-BE49-F238E27FC236}">
                  <a16:creationId xmlns:a16="http://schemas.microsoft.com/office/drawing/2014/main" xmlns="" id="{44E0286D-6956-4CB2-90C1-5B32004AA12D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392430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0" name="Rectangle 47">
              <a:extLst>
                <a:ext uri="{FF2B5EF4-FFF2-40B4-BE49-F238E27FC236}">
                  <a16:creationId xmlns:a16="http://schemas.microsoft.com/office/drawing/2014/main" xmlns="" id="{8AFB95B6-3EA3-47C3-82A9-F86B69A0B0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392430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1" name="Line 48">
              <a:extLst>
                <a:ext uri="{FF2B5EF4-FFF2-40B4-BE49-F238E27FC236}">
                  <a16:creationId xmlns:a16="http://schemas.microsoft.com/office/drawing/2014/main" xmlns="" id="{7B805118-1BFD-49AE-B1FA-FEA5778203F3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5055" y="588645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2" name="Rectangle 49">
              <a:extLst>
                <a:ext uri="{FF2B5EF4-FFF2-40B4-BE49-F238E27FC236}">
                  <a16:creationId xmlns:a16="http://schemas.microsoft.com/office/drawing/2014/main" xmlns="" id="{13430431-CCB4-47B2-931D-2F2F6A0E90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5055" y="588645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3" name="Line 50">
              <a:extLst>
                <a:ext uri="{FF2B5EF4-FFF2-40B4-BE49-F238E27FC236}">
                  <a16:creationId xmlns:a16="http://schemas.microsoft.com/office/drawing/2014/main" xmlns="" id="{54BA3E18-E313-44D6-8A13-7A219BAB1392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5055" y="784860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4" name="Rectangle 51">
              <a:extLst>
                <a:ext uri="{FF2B5EF4-FFF2-40B4-BE49-F238E27FC236}">
                  <a16:creationId xmlns:a16="http://schemas.microsoft.com/office/drawing/2014/main" xmlns="" id="{B3690790-041A-4D63-A50E-5B96A0EF48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5055" y="784860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5" name="Line 52">
              <a:extLst>
                <a:ext uri="{FF2B5EF4-FFF2-40B4-BE49-F238E27FC236}">
                  <a16:creationId xmlns:a16="http://schemas.microsoft.com/office/drawing/2014/main" xmlns="" id="{F94827C3-162A-47AA-81C1-5BEF7012B7F8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981075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6" name="Rectangle 53">
              <a:extLst>
                <a:ext uri="{FF2B5EF4-FFF2-40B4-BE49-F238E27FC236}">
                  <a16:creationId xmlns:a16="http://schemas.microsoft.com/office/drawing/2014/main" xmlns="" id="{8DDC8481-A2F0-4F30-8285-9882F34ACF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981075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7" name="Line 54">
              <a:extLst>
                <a:ext uri="{FF2B5EF4-FFF2-40B4-BE49-F238E27FC236}">
                  <a16:creationId xmlns:a16="http://schemas.microsoft.com/office/drawing/2014/main" xmlns="" id="{C16ED499-2D5F-406C-9156-929E91EEFF7F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1177290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8" name="Rectangle 55">
              <a:extLst>
                <a:ext uri="{FF2B5EF4-FFF2-40B4-BE49-F238E27FC236}">
                  <a16:creationId xmlns:a16="http://schemas.microsoft.com/office/drawing/2014/main" xmlns="" id="{B16D0A20-E78E-4A51-BD7B-59B68E2108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1177290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</p:grpSp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4" name="Freihand 3"/>
              <p14:cNvContentPartPr/>
              <p14:nvPr/>
            </p14:nvContentPartPr>
            <p14:xfrm>
              <a:off x="594975" y="4836112"/>
              <a:ext cx="1555920" cy="280080"/>
            </p14:xfrm>
          </p:contentPart>
        </mc:Choice>
        <mc:Fallback xmlns="">
          <p:pic>
            <p:nvPicPr>
              <p:cNvPr id="4" name="Freihand 3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581295" y="4824232"/>
                <a:ext cx="1587960" cy="3092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5" name="Freihand 4"/>
              <p14:cNvContentPartPr/>
              <p14:nvPr/>
            </p14:nvContentPartPr>
            <p14:xfrm>
              <a:off x="594975" y="5546032"/>
              <a:ext cx="113400" cy="175320"/>
            </p14:xfrm>
          </p:contentPart>
        </mc:Choice>
        <mc:Fallback xmlns="">
          <p:pic>
            <p:nvPicPr>
              <p:cNvPr id="5" name="Freihand 4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581655" y="5533792"/>
                <a:ext cx="138240" cy="2008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9">
            <p14:nvContentPartPr>
              <p14:cNvPr id="6" name="Freihand 5"/>
              <p14:cNvContentPartPr/>
              <p14:nvPr/>
            </p14:nvContentPartPr>
            <p14:xfrm>
              <a:off x="793695" y="5597512"/>
              <a:ext cx="159120" cy="124920"/>
            </p14:xfrm>
          </p:contentPart>
        </mc:Choice>
        <mc:Fallback xmlns="">
          <p:pic>
            <p:nvPicPr>
              <p:cNvPr id="6" name="Freihand 5"/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779295" y="5584912"/>
                <a:ext cx="178560" cy="1519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1">
            <p14:nvContentPartPr>
              <p14:cNvPr id="7" name="Freihand 6"/>
              <p14:cNvContentPartPr/>
              <p14:nvPr/>
            </p14:nvContentPartPr>
            <p14:xfrm>
              <a:off x="942015" y="5440192"/>
              <a:ext cx="190800" cy="269280"/>
            </p14:xfrm>
          </p:contentPart>
        </mc:Choice>
        <mc:Fallback xmlns="">
          <p:pic>
            <p:nvPicPr>
              <p:cNvPr id="7" name="Freihand 6"/>
              <p:cNvPicPr/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929415" y="5428312"/>
                <a:ext cx="212400" cy="2952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3">
            <p14:nvContentPartPr>
              <p14:cNvPr id="8" name="Freihand 7"/>
              <p14:cNvContentPartPr/>
              <p14:nvPr/>
            </p14:nvContentPartPr>
            <p14:xfrm>
              <a:off x="1230375" y="5592112"/>
              <a:ext cx="188640" cy="114480"/>
            </p14:xfrm>
          </p:contentPart>
        </mc:Choice>
        <mc:Fallback xmlns="">
          <p:pic>
            <p:nvPicPr>
              <p:cNvPr id="8" name="Freihand 7"/>
              <p:cNvPicPr/>
              <p:nvPr/>
            </p:nvPicPr>
            <p:blipFill>
              <a:blip r:embed="rId14"/>
              <a:stretch>
                <a:fillRect/>
              </a:stretch>
            </p:blipFill>
            <p:spPr>
              <a:xfrm>
                <a:off x="1218135" y="5580232"/>
                <a:ext cx="213480" cy="1389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5">
            <p14:nvContentPartPr>
              <p14:cNvPr id="9" name="Freihand 8"/>
              <p14:cNvContentPartPr/>
              <p14:nvPr/>
            </p14:nvContentPartPr>
            <p14:xfrm>
              <a:off x="1484175" y="5574832"/>
              <a:ext cx="186480" cy="138240"/>
            </p14:xfrm>
          </p:contentPart>
        </mc:Choice>
        <mc:Fallback xmlns="">
          <p:pic>
            <p:nvPicPr>
              <p:cNvPr id="9" name="Freihand 8"/>
              <p:cNvPicPr/>
              <p:nvPr/>
            </p:nvPicPr>
            <p:blipFill>
              <a:blip r:embed="rId16"/>
              <a:stretch>
                <a:fillRect/>
              </a:stretch>
            </p:blipFill>
            <p:spPr>
              <a:xfrm>
                <a:off x="1472655" y="5562232"/>
                <a:ext cx="204840" cy="1659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7">
            <p14:nvContentPartPr>
              <p14:cNvPr id="10" name="Freihand 9"/>
              <p14:cNvContentPartPr/>
              <p14:nvPr/>
            </p14:nvContentPartPr>
            <p14:xfrm>
              <a:off x="1748775" y="5566192"/>
              <a:ext cx="78840" cy="122760"/>
            </p14:xfrm>
          </p:contentPart>
        </mc:Choice>
        <mc:Fallback xmlns="">
          <p:pic>
            <p:nvPicPr>
              <p:cNvPr id="10" name="Freihand 9"/>
              <p:cNvPicPr/>
              <p:nvPr/>
            </p:nvPicPr>
            <p:blipFill>
              <a:blip r:embed="rId18"/>
              <a:stretch>
                <a:fillRect/>
              </a:stretch>
            </p:blipFill>
            <p:spPr>
              <a:xfrm>
                <a:off x="1736175" y="5551432"/>
                <a:ext cx="100440" cy="1501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9">
            <p14:nvContentPartPr>
              <p14:cNvPr id="11" name="Freihand 10"/>
              <p14:cNvContentPartPr/>
              <p14:nvPr/>
            </p14:nvContentPartPr>
            <p14:xfrm>
              <a:off x="2005815" y="5348752"/>
              <a:ext cx="36360" cy="217080"/>
            </p14:xfrm>
          </p:contentPart>
        </mc:Choice>
        <mc:Fallback xmlns="">
          <p:pic>
            <p:nvPicPr>
              <p:cNvPr id="11" name="Freihand 10"/>
              <p:cNvPicPr/>
              <p:nvPr/>
            </p:nvPicPr>
            <p:blipFill>
              <a:blip r:embed="rId20"/>
              <a:stretch>
                <a:fillRect/>
              </a:stretch>
            </p:blipFill>
            <p:spPr>
              <a:xfrm>
                <a:off x="1995375" y="5333632"/>
                <a:ext cx="61920" cy="2476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1">
            <p14:nvContentPartPr>
              <p14:cNvPr id="12" name="Freihand 11"/>
              <p14:cNvContentPartPr/>
              <p14:nvPr/>
            </p14:nvContentPartPr>
            <p14:xfrm>
              <a:off x="2038935" y="5718472"/>
              <a:ext cx="25560" cy="15840"/>
            </p14:xfrm>
          </p:contentPart>
        </mc:Choice>
        <mc:Fallback xmlns="">
          <p:pic>
            <p:nvPicPr>
              <p:cNvPr id="12" name="Freihand 11"/>
              <p:cNvPicPr/>
              <p:nvPr/>
            </p:nvPicPr>
            <p:blipFill>
              <a:blip r:embed="rId22"/>
              <a:stretch>
                <a:fillRect/>
              </a:stretch>
            </p:blipFill>
            <p:spPr>
              <a:xfrm>
                <a:off x="2025975" y="5709112"/>
                <a:ext cx="53280" cy="381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3">
            <p14:nvContentPartPr>
              <p14:cNvPr id="16" name="Freihand 15"/>
              <p14:cNvContentPartPr/>
              <p14:nvPr/>
            </p14:nvContentPartPr>
            <p14:xfrm>
              <a:off x="6325815" y="4530472"/>
              <a:ext cx="1689120" cy="208800"/>
            </p14:xfrm>
          </p:contentPart>
        </mc:Choice>
        <mc:Fallback xmlns="">
          <p:pic>
            <p:nvPicPr>
              <p:cNvPr id="16" name="Freihand 15"/>
              <p:cNvPicPr/>
              <p:nvPr/>
            </p:nvPicPr>
            <p:blipFill>
              <a:blip r:embed="rId24"/>
              <a:stretch>
                <a:fillRect/>
              </a:stretch>
            </p:blipFill>
            <p:spPr>
              <a:xfrm>
                <a:off x="6312135" y="4512112"/>
                <a:ext cx="1721160" cy="2440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5">
            <p14:nvContentPartPr>
              <p14:cNvPr id="17" name="Freihand 16"/>
              <p14:cNvContentPartPr/>
              <p14:nvPr/>
            </p14:nvContentPartPr>
            <p14:xfrm>
              <a:off x="6504015" y="4859512"/>
              <a:ext cx="34200" cy="178560"/>
            </p14:xfrm>
          </p:contentPart>
        </mc:Choice>
        <mc:Fallback xmlns="">
          <p:pic>
            <p:nvPicPr>
              <p:cNvPr id="17" name="Freihand 16"/>
              <p:cNvPicPr/>
              <p:nvPr/>
            </p:nvPicPr>
            <p:blipFill>
              <a:blip r:embed="rId26"/>
              <a:stretch>
                <a:fillRect/>
              </a:stretch>
            </p:blipFill>
            <p:spPr>
              <a:xfrm>
                <a:off x="6489255" y="4847632"/>
                <a:ext cx="61920" cy="2052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7">
            <p14:nvContentPartPr>
              <p14:cNvPr id="18" name="Freihand 17"/>
              <p14:cNvContentPartPr/>
              <p14:nvPr/>
            </p14:nvContentPartPr>
            <p14:xfrm>
              <a:off x="6435615" y="4851232"/>
              <a:ext cx="215640" cy="9720"/>
            </p14:xfrm>
          </p:contentPart>
        </mc:Choice>
        <mc:Fallback xmlns="">
          <p:pic>
            <p:nvPicPr>
              <p:cNvPr id="18" name="Freihand 17"/>
              <p:cNvPicPr/>
              <p:nvPr/>
            </p:nvPicPr>
            <p:blipFill>
              <a:blip r:embed="rId28"/>
              <a:stretch>
                <a:fillRect/>
              </a:stretch>
            </p:blipFill>
            <p:spPr>
              <a:xfrm>
                <a:off x="6423375" y="4837912"/>
                <a:ext cx="235080" cy="352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9">
            <p14:nvContentPartPr>
              <p14:cNvPr id="19" name="Freihand 18"/>
              <p14:cNvContentPartPr/>
              <p14:nvPr/>
            </p14:nvContentPartPr>
            <p14:xfrm>
              <a:off x="6467295" y="4939792"/>
              <a:ext cx="112680" cy="9000"/>
            </p14:xfrm>
          </p:contentPart>
        </mc:Choice>
        <mc:Fallback xmlns="">
          <p:pic>
            <p:nvPicPr>
              <p:cNvPr id="19" name="Freihand 18"/>
              <p:cNvPicPr/>
              <p:nvPr/>
            </p:nvPicPr>
            <p:blipFill>
              <a:blip r:embed="rId30"/>
              <a:stretch>
                <a:fillRect/>
              </a:stretch>
            </p:blipFill>
            <p:spPr>
              <a:xfrm>
                <a:off x="6455415" y="4927912"/>
                <a:ext cx="133200" cy="331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1">
            <p14:nvContentPartPr>
              <p14:cNvPr id="20" name="Freihand 19"/>
              <p14:cNvContentPartPr/>
              <p14:nvPr/>
            </p14:nvContentPartPr>
            <p14:xfrm>
              <a:off x="6663135" y="4966072"/>
              <a:ext cx="179280" cy="102240"/>
            </p14:xfrm>
          </p:contentPart>
        </mc:Choice>
        <mc:Fallback xmlns="">
          <p:pic>
            <p:nvPicPr>
              <p:cNvPr id="20" name="Freihand 19"/>
              <p:cNvPicPr/>
              <p:nvPr/>
            </p:nvPicPr>
            <p:blipFill>
              <a:blip r:embed="rId32"/>
              <a:stretch>
                <a:fillRect/>
              </a:stretch>
            </p:blipFill>
            <p:spPr>
              <a:xfrm>
                <a:off x="6650895" y="4954912"/>
                <a:ext cx="199800" cy="126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3">
            <p14:nvContentPartPr>
              <p14:cNvPr id="21" name="Freihand 20"/>
              <p14:cNvContentPartPr/>
              <p14:nvPr/>
            </p14:nvContentPartPr>
            <p14:xfrm>
              <a:off x="6883455" y="4968952"/>
              <a:ext cx="124920" cy="83160"/>
            </p14:xfrm>
          </p:contentPart>
        </mc:Choice>
        <mc:Fallback xmlns="">
          <p:pic>
            <p:nvPicPr>
              <p:cNvPr id="21" name="Freihand 20"/>
              <p:cNvPicPr/>
              <p:nvPr/>
            </p:nvPicPr>
            <p:blipFill>
              <a:blip r:embed="rId34"/>
              <a:stretch>
                <a:fillRect/>
              </a:stretch>
            </p:blipFill>
            <p:spPr>
              <a:xfrm>
                <a:off x="6871935" y="4957792"/>
                <a:ext cx="143280" cy="1062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5">
            <p14:nvContentPartPr>
              <p14:cNvPr id="22" name="Freihand 21"/>
              <p14:cNvContentPartPr/>
              <p14:nvPr/>
            </p14:nvContentPartPr>
            <p14:xfrm>
              <a:off x="7084695" y="4846552"/>
              <a:ext cx="142200" cy="207720"/>
            </p14:xfrm>
          </p:contentPart>
        </mc:Choice>
        <mc:Fallback xmlns="">
          <p:pic>
            <p:nvPicPr>
              <p:cNvPr id="22" name="Freihand 21"/>
              <p:cNvPicPr/>
              <p:nvPr/>
            </p:nvPicPr>
            <p:blipFill>
              <a:blip r:embed="rId36"/>
              <a:stretch>
                <a:fillRect/>
              </a:stretch>
            </p:blipFill>
            <p:spPr>
              <a:xfrm>
                <a:off x="7070295" y="4834672"/>
                <a:ext cx="162360" cy="234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7">
            <p14:nvContentPartPr>
              <p14:cNvPr id="23" name="Freihand 22"/>
              <p14:cNvContentPartPr/>
              <p14:nvPr/>
            </p14:nvContentPartPr>
            <p14:xfrm>
              <a:off x="7288095" y="4855552"/>
              <a:ext cx="19440" cy="183960"/>
            </p14:xfrm>
          </p:contentPart>
        </mc:Choice>
        <mc:Fallback xmlns="">
          <p:pic>
            <p:nvPicPr>
              <p:cNvPr id="23" name="Freihand 22"/>
              <p:cNvPicPr/>
              <p:nvPr/>
            </p:nvPicPr>
            <p:blipFill>
              <a:blip r:embed="rId38"/>
              <a:stretch>
                <a:fillRect/>
              </a:stretch>
            </p:blipFill>
            <p:spPr>
              <a:xfrm>
                <a:off x="7278735" y="4842952"/>
                <a:ext cx="41400" cy="2106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9">
            <p14:nvContentPartPr>
              <p14:cNvPr id="24" name="Freihand 23"/>
              <p14:cNvContentPartPr/>
              <p14:nvPr/>
            </p14:nvContentPartPr>
            <p14:xfrm>
              <a:off x="7254255" y="4962832"/>
              <a:ext cx="115200" cy="83160"/>
            </p14:xfrm>
          </p:contentPart>
        </mc:Choice>
        <mc:Fallback xmlns="">
          <p:pic>
            <p:nvPicPr>
              <p:cNvPr id="24" name="Freihand 23"/>
              <p:cNvPicPr/>
              <p:nvPr/>
            </p:nvPicPr>
            <p:blipFill>
              <a:blip r:embed="rId40"/>
              <a:stretch>
                <a:fillRect/>
              </a:stretch>
            </p:blipFill>
            <p:spPr>
              <a:xfrm>
                <a:off x="7242015" y="4949872"/>
                <a:ext cx="133560" cy="108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1">
            <p14:nvContentPartPr>
              <p14:cNvPr id="25" name="Freihand 24"/>
              <p14:cNvContentPartPr/>
              <p14:nvPr/>
            </p14:nvContentPartPr>
            <p14:xfrm>
              <a:off x="7444335" y="4882192"/>
              <a:ext cx="1080" cy="3960"/>
            </p14:xfrm>
          </p:contentPart>
        </mc:Choice>
        <mc:Fallback xmlns="">
          <p:pic>
            <p:nvPicPr>
              <p:cNvPr id="25" name="Freihand 24"/>
              <p:cNvPicPr/>
              <p:nvPr/>
            </p:nvPicPr>
            <p:blipFill>
              <a:blip r:embed="rId42"/>
              <a:stretch>
                <a:fillRect/>
              </a:stretch>
            </p:blipFill>
            <p:spPr>
              <a:xfrm>
                <a:off x="7433895" y="4871752"/>
                <a:ext cx="21960" cy="230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3">
            <p14:nvContentPartPr>
              <p14:cNvPr id="26" name="Freihand 25"/>
              <p14:cNvContentPartPr/>
              <p14:nvPr/>
            </p14:nvContentPartPr>
            <p14:xfrm>
              <a:off x="7444695" y="4980472"/>
              <a:ext cx="94680" cy="68040"/>
            </p14:xfrm>
          </p:contentPart>
        </mc:Choice>
        <mc:Fallback xmlns="">
          <p:pic>
            <p:nvPicPr>
              <p:cNvPr id="26" name="Freihand 25"/>
              <p:cNvPicPr/>
              <p:nvPr/>
            </p:nvPicPr>
            <p:blipFill>
              <a:blip r:embed="rId44"/>
              <a:stretch>
                <a:fillRect/>
              </a:stretch>
            </p:blipFill>
            <p:spPr>
              <a:xfrm>
                <a:off x="7432455" y="4967512"/>
                <a:ext cx="119520" cy="936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5">
            <p14:nvContentPartPr>
              <p14:cNvPr id="27" name="Freihand 26"/>
              <p14:cNvContentPartPr/>
              <p14:nvPr/>
            </p14:nvContentPartPr>
            <p14:xfrm>
              <a:off x="7630095" y="4976152"/>
              <a:ext cx="85680" cy="82080"/>
            </p14:xfrm>
          </p:contentPart>
        </mc:Choice>
        <mc:Fallback xmlns="">
          <p:pic>
            <p:nvPicPr>
              <p:cNvPr id="27" name="Freihand 26"/>
              <p:cNvPicPr/>
              <p:nvPr/>
            </p:nvPicPr>
            <p:blipFill>
              <a:blip r:embed="rId46"/>
              <a:stretch>
                <a:fillRect/>
              </a:stretch>
            </p:blipFill>
            <p:spPr>
              <a:xfrm>
                <a:off x="7617495" y="4963912"/>
                <a:ext cx="112320" cy="1022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7">
            <p14:nvContentPartPr>
              <p14:cNvPr id="28" name="Freihand 27"/>
              <p14:cNvContentPartPr/>
              <p14:nvPr/>
            </p14:nvContentPartPr>
            <p14:xfrm>
              <a:off x="7967055" y="4978312"/>
              <a:ext cx="15120" cy="65880"/>
            </p14:xfrm>
          </p:contentPart>
        </mc:Choice>
        <mc:Fallback xmlns="">
          <p:pic>
            <p:nvPicPr>
              <p:cNvPr id="28" name="Freihand 27"/>
              <p:cNvPicPr/>
              <p:nvPr/>
            </p:nvPicPr>
            <p:blipFill>
              <a:blip r:embed="rId48"/>
              <a:stretch>
                <a:fillRect/>
              </a:stretch>
            </p:blipFill>
            <p:spPr>
              <a:xfrm>
                <a:off x="7952295" y="4963912"/>
                <a:ext cx="44280" cy="943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9">
            <p14:nvContentPartPr>
              <p14:cNvPr id="29" name="Freihand 28"/>
              <p14:cNvContentPartPr/>
              <p14:nvPr/>
            </p14:nvContentPartPr>
            <p14:xfrm>
              <a:off x="7998735" y="4888672"/>
              <a:ext cx="360" cy="19800"/>
            </p14:xfrm>
          </p:contentPart>
        </mc:Choice>
        <mc:Fallback xmlns="">
          <p:pic>
            <p:nvPicPr>
              <p:cNvPr id="29" name="Freihand 28"/>
              <p:cNvPicPr/>
              <p:nvPr/>
            </p:nvPicPr>
            <p:blipFill>
              <a:blip r:embed="rId50"/>
              <a:stretch>
                <a:fillRect/>
              </a:stretch>
            </p:blipFill>
            <p:spPr>
              <a:xfrm>
                <a:off x="7987215" y="4877152"/>
                <a:ext cx="23400" cy="370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1">
            <p14:nvContentPartPr>
              <p14:cNvPr id="30" name="Freihand 29"/>
              <p14:cNvContentPartPr/>
              <p14:nvPr/>
            </p14:nvContentPartPr>
            <p14:xfrm>
              <a:off x="8042655" y="4981192"/>
              <a:ext cx="80640" cy="85680"/>
            </p14:xfrm>
          </p:contentPart>
        </mc:Choice>
        <mc:Fallback xmlns="">
          <p:pic>
            <p:nvPicPr>
              <p:cNvPr id="30" name="Freihand 29"/>
              <p:cNvPicPr/>
              <p:nvPr/>
            </p:nvPicPr>
            <p:blipFill>
              <a:blip r:embed="rId52"/>
              <a:stretch>
                <a:fillRect/>
              </a:stretch>
            </p:blipFill>
            <p:spPr>
              <a:xfrm>
                <a:off x="8029695" y="4968592"/>
                <a:ext cx="108000" cy="1112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3">
            <p14:nvContentPartPr>
              <p14:cNvPr id="31" name="Freihand 30"/>
              <p14:cNvContentPartPr/>
              <p14:nvPr/>
            </p14:nvContentPartPr>
            <p14:xfrm>
              <a:off x="8344335" y="4950592"/>
              <a:ext cx="135000" cy="120960"/>
            </p14:xfrm>
          </p:contentPart>
        </mc:Choice>
        <mc:Fallback xmlns="">
          <p:pic>
            <p:nvPicPr>
              <p:cNvPr id="31" name="Freihand 30"/>
              <p:cNvPicPr/>
              <p:nvPr/>
            </p:nvPicPr>
            <p:blipFill>
              <a:blip r:embed="rId54"/>
              <a:stretch>
                <a:fillRect/>
              </a:stretch>
            </p:blipFill>
            <p:spPr>
              <a:xfrm>
                <a:off x="8328495" y="4936192"/>
                <a:ext cx="164160" cy="1519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5">
            <p14:nvContentPartPr>
              <p14:cNvPr id="32" name="Freihand 31"/>
              <p14:cNvContentPartPr/>
              <p14:nvPr/>
            </p14:nvContentPartPr>
            <p14:xfrm>
              <a:off x="5548215" y="5089912"/>
              <a:ext cx="3168360" cy="267120"/>
            </p14:xfrm>
          </p:contentPart>
        </mc:Choice>
        <mc:Fallback xmlns="">
          <p:pic>
            <p:nvPicPr>
              <p:cNvPr id="32" name="Freihand 31"/>
              <p:cNvPicPr/>
              <p:nvPr/>
            </p:nvPicPr>
            <p:blipFill>
              <a:blip r:embed="rId56"/>
              <a:stretch>
                <a:fillRect/>
              </a:stretch>
            </p:blipFill>
            <p:spPr>
              <a:xfrm>
                <a:off x="5534175" y="5069752"/>
                <a:ext cx="3202560" cy="3052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7">
            <p14:nvContentPartPr>
              <p14:cNvPr id="33" name="Freihand 32"/>
              <p14:cNvContentPartPr/>
              <p14:nvPr/>
            </p14:nvContentPartPr>
            <p14:xfrm>
              <a:off x="6203415" y="5519032"/>
              <a:ext cx="27720" cy="320040"/>
            </p14:xfrm>
          </p:contentPart>
        </mc:Choice>
        <mc:Fallback xmlns="">
          <p:pic>
            <p:nvPicPr>
              <p:cNvPr id="33" name="Freihand 32"/>
              <p:cNvPicPr/>
              <p:nvPr/>
            </p:nvPicPr>
            <p:blipFill>
              <a:blip r:embed="rId58"/>
              <a:stretch>
                <a:fillRect/>
              </a:stretch>
            </p:blipFill>
            <p:spPr>
              <a:xfrm>
                <a:off x="6185055" y="5504272"/>
                <a:ext cx="60840" cy="3528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9">
            <p14:nvContentPartPr>
              <p14:cNvPr id="34" name="Freihand 33"/>
              <p14:cNvContentPartPr/>
              <p14:nvPr/>
            </p14:nvContentPartPr>
            <p14:xfrm>
              <a:off x="6365775" y="5669512"/>
              <a:ext cx="292320" cy="128520"/>
            </p14:xfrm>
          </p:contentPart>
        </mc:Choice>
        <mc:Fallback xmlns="">
          <p:pic>
            <p:nvPicPr>
              <p:cNvPr id="34" name="Freihand 33"/>
              <p:cNvPicPr/>
              <p:nvPr/>
            </p:nvPicPr>
            <p:blipFill>
              <a:blip r:embed="rId60"/>
              <a:stretch>
                <a:fillRect/>
              </a:stretch>
            </p:blipFill>
            <p:spPr>
              <a:xfrm>
                <a:off x="6352815" y="5655832"/>
                <a:ext cx="316440" cy="1587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1">
            <p14:nvContentPartPr>
              <p14:cNvPr id="36" name="Freihand 35"/>
              <p14:cNvContentPartPr/>
              <p14:nvPr/>
            </p14:nvContentPartPr>
            <p14:xfrm>
              <a:off x="6691935" y="5589952"/>
              <a:ext cx="360" cy="13680"/>
            </p14:xfrm>
          </p:contentPart>
        </mc:Choice>
        <mc:Fallback xmlns="">
          <p:pic>
            <p:nvPicPr>
              <p:cNvPr id="36" name="Freihand 35"/>
              <p:cNvPicPr/>
              <p:nvPr/>
            </p:nvPicPr>
            <p:blipFill>
              <a:blip r:embed="rId62"/>
              <a:stretch>
                <a:fillRect/>
              </a:stretch>
            </p:blipFill>
            <p:spPr>
              <a:xfrm>
                <a:off x="6678615" y="5576632"/>
                <a:ext cx="27000" cy="342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3">
            <p14:nvContentPartPr>
              <p14:cNvPr id="47" name="Freihand 46"/>
              <p14:cNvContentPartPr/>
              <p14:nvPr/>
            </p14:nvContentPartPr>
            <p14:xfrm>
              <a:off x="6760335" y="5656192"/>
              <a:ext cx="222120" cy="145800"/>
            </p14:xfrm>
          </p:contentPart>
        </mc:Choice>
        <mc:Fallback xmlns="">
          <p:pic>
            <p:nvPicPr>
              <p:cNvPr id="47" name="Freihand 46"/>
              <p:cNvPicPr/>
              <p:nvPr/>
            </p:nvPicPr>
            <p:blipFill>
              <a:blip r:embed="rId64"/>
              <a:stretch>
                <a:fillRect/>
              </a:stretch>
            </p:blipFill>
            <p:spPr>
              <a:xfrm>
                <a:off x="6744855" y="5643232"/>
                <a:ext cx="243000" cy="1746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5">
            <p14:nvContentPartPr>
              <p14:cNvPr id="48" name="Freihand 47"/>
              <p14:cNvContentPartPr/>
              <p14:nvPr/>
            </p14:nvContentPartPr>
            <p14:xfrm>
              <a:off x="6966255" y="5537392"/>
              <a:ext cx="151200" cy="248760"/>
            </p14:xfrm>
          </p:contentPart>
        </mc:Choice>
        <mc:Fallback xmlns="">
          <p:pic>
            <p:nvPicPr>
              <p:cNvPr id="48" name="Freihand 47"/>
              <p:cNvPicPr/>
              <p:nvPr/>
            </p:nvPicPr>
            <p:blipFill>
              <a:blip r:embed="rId66"/>
              <a:stretch>
                <a:fillRect/>
              </a:stretch>
            </p:blipFill>
            <p:spPr>
              <a:xfrm>
                <a:off x="6950055" y="5526952"/>
                <a:ext cx="176400" cy="2757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7">
            <p14:nvContentPartPr>
              <p14:cNvPr id="49" name="Freihand 48"/>
              <p14:cNvContentPartPr/>
              <p14:nvPr/>
            </p14:nvContentPartPr>
            <p14:xfrm>
              <a:off x="7176855" y="5490952"/>
              <a:ext cx="93960" cy="302760"/>
            </p14:xfrm>
          </p:contentPart>
        </mc:Choice>
        <mc:Fallback xmlns="">
          <p:pic>
            <p:nvPicPr>
              <p:cNvPr id="49" name="Freihand 48"/>
              <p:cNvPicPr/>
              <p:nvPr/>
            </p:nvPicPr>
            <p:blipFill>
              <a:blip r:embed="rId68"/>
              <a:stretch>
                <a:fillRect/>
              </a:stretch>
            </p:blipFill>
            <p:spPr>
              <a:xfrm>
                <a:off x="7157775" y="5475472"/>
                <a:ext cx="118800" cy="3373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9">
            <p14:nvContentPartPr>
              <p14:cNvPr id="50" name="Freihand 49"/>
              <p14:cNvContentPartPr/>
              <p14:nvPr/>
            </p14:nvContentPartPr>
            <p14:xfrm>
              <a:off x="7141935" y="5641432"/>
              <a:ext cx="115920" cy="3600"/>
            </p14:xfrm>
          </p:contentPart>
        </mc:Choice>
        <mc:Fallback xmlns="">
          <p:pic>
            <p:nvPicPr>
              <p:cNvPr id="50" name="Freihand 49"/>
              <p:cNvPicPr/>
              <p:nvPr/>
            </p:nvPicPr>
            <p:blipFill>
              <a:blip r:embed="rId70"/>
              <a:stretch>
                <a:fillRect/>
              </a:stretch>
            </p:blipFill>
            <p:spPr>
              <a:xfrm>
                <a:off x="7126455" y="5625592"/>
                <a:ext cx="138600" cy="356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1">
            <p14:nvContentPartPr>
              <p14:cNvPr id="51" name="Freihand 50"/>
              <p14:cNvContentPartPr/>
              <p14:nvPr/>
            </p14:nvContentPartPr>
            <p14:xfrm>
              <a:off x="7569255" y="5489512"/>
              <a:ext cx="167400" cy="203400"/>
            </p14:xfrm>
          </p:contentPart>
        </mc:Choice>
        <mc:Fallback xmlns="">
          <p:pic>
            <p:nvPicPr>
              <p:cNvPr id="51" name="Freihand 50"/>
              <p:cNvPicPr/>
              <p:nvPr/>
            </p:nvPicPr>
            <p:blipFill>
              <a:blip r:embed="rId72"/>
              <a:stretch>
                <a:fillRect/>
              </a:stretch>
            </p:blipFill>
            <p:spPr>
              <a:xfrm>
                <a:off x="7551255" y="5471512"/>
                <a:ext cx="203400" cy="2390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3">
            <p14:nvContentPartPr>
              <p14:cNvPr id="52" name="Freihand 51"/>
              <p14:cNvContentPartPr/>
              <p14:nvPr/>
            </p14:nvContentPartPr>
            <p14:xfrm>
              <a:off x="7529295" y="5844472"/>
              <a:ext cx="96480" cy="56160"/>
            </p14:xfrm>
          </p:contentPart>
        </mc:Choice>
        <mc:Fallback xmlns="">
          <p:pic>
            <p:nvPicPr>
              <p:cNvPr id="52" name="Freihand 51"/>
              <p:cNvPicPr/>
              <p:nvPr/>
            </p:nvPicPr>
            <p:blipFill>
              <a:blip r:embed="rId74"/>
              <a:stretch>
                <a:fillRect/>
              </a:stretch>
            </p:blipFill>
            <p:spPr>
              <a:xfrm>
                <a:off x="7510215" y="5832232"/>
                <a:ext cx="132480" cy="874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0220982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Rectangle 19"/>
          <p:cNvSpPr>
            <a:spLocks noChangeArrowheads="1"/>
          </p:cNvSpPr>
          <p:nvPr/>
        </p:nvSpPr>
        <p:spPr bwMode="auto">
          <a:xfrm>
            <a:off x="348255" y="1429434"/>
            <a:ext cx="8482012" cy="4756921"/>
          </a:xfrm>
          <a:prstGeom prst="rect">
            <a:avLst/>
          </a:prstGeom>
          <a:solidFill>
            <a:schemeClr val="bg1"/>
          </a:solidFill>
          <a:ln w="9525">
            <a:solidFill>
              <a:srgbClr val="B2B2B2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t" anchorCtr="0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Aft>
                <a:spcPts val="600"/>
              </a:spcAft>
            </a:pPr>
            <a:r>
              <a:rPr lang="de-DE" altLang="de-DE" sz="2400" b="1" dirty="0"/>
              <a:t>Integration durch Substitution der </a:t>
            </a:r>
            <a:r>
              <a:rPr lang="de-DE" altLang="de-DE" sz="2400" b="1" dirty="0" smtClean="0"/>
              <a:t>Integrationsvariablen</a:t>
            </a:r>
            <a:endParaRPr lang="de-DE" altLang="de-DE" sz="2400" b="1" dirty="0"/>
          </a:p>
          <a:p>
            <a:pPr marL="571500" indent="-571500" eaLnBrk="1" hangingPunct="1">
              <a:buFont typeface="Arial" panose="020B0604020202020204" pitchFamily="34" charset="0"/>
              <a:buChar char="•"/>
            </a:pPr>
            <a:endParaRPr lang="de-DE" altLang="de-DE" sz="2800" dirty="0">
              <a:sym typeface="Symbol" panose="05050102010706020507" pitchFamily="18" charset="2"/>
            </a:endParaRPr>
          </a:p>
          <a:p>
            <a:pPr marL="571500" indent="-571500" eaLnBrk="1" hangingPunct="1">
              <a:buFont typeface="Arial" panose="020B0604020202020204" pitchFamily="34" charset="0"/>
              <a:buChar char="•"/>
            </a:pPr>
            <a:endParaRPr lang="de-DE" altLang="de-DE" sz="2800" dirty="0"/>
          </a:p>
          <a:p>
            <a:pPr marL="571500" indent="-571500" eaLnBrk="1" hangingPunct="1">
              <a:buFont typeface="Arial" panose="020B0604020202020204" pitchFamily="34" charset="0"/>
              <a:buChar char="•"/>
            </a:pPr>
            <a:endParaRPr lang="de-DE" altLang="de-DE" sz="2800" dirty="0"/>
          </a:p>
        </p:txBody>
      </p:sp>
      <p:sp>
        <p:nvSpPr>
          <p:cNvPr id="13" name="Freihandform 12"/>
          <p:cNvSpPr>
            <a:spLocks/>
          </p:cNvSpPr>
          <p:nvPr/>
        </p:nvSpPr>
        <p:spPr bwMode="auto">
          <a:xfrm>
            <a:off x="500063" y="6240463"/>
            <a:ext cx="4940300" cy="6254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37897" name="Freihandform 11"/>
          <p:cNvSpPr>
            <a:spLocks/>
          </p:cNvSpPr>
          <p:nvPr/>
        </p:nvSpPr>
        <p:spPr bwMode="auto">
          <a:xfrm>
            <a:off x="485775" y="6237288"/>
            <a:ext cx="3690938" cy="635000"/>
          </a:xfrm>
          <a:custGeom>
            <a:avLst/>
            <a:gdLst>
              <a:gd name="T0" fmla="*/ 0 w 5591"/>
              <a:gd name="T1" fmla="*/ 0 h 588"/>
              <a:gd name="T2" fmla="*/ 2147483647 w 5591"/>
              <a:gd name="T3" fmla="*/ 0 h 588"/>
              <a:gd name="T4" fmla="*/ 2147483647 w 5591"/>
              <a:gd name="T5" fmla="*/ 2147483647 h 588"/>
              <a:gd name="T6" fmla="*/ 2147483647 w 5591"/>
              <a:gd name="T7" fmla="*/ 0 h 588"/>
              <a:gd name="T8" fmla="*/ 0 60000 65536"/>
              <a:gd name="T9" fmla="*/ 0 60000 65536"/>
              <a:gd name="T10" fmla="*/ 0 60000 65536"/>
              <a:gd name="T11" fmla="*/ 0 60000 65536"/>
              <a:gd name="T12" fmla="*/ 0 w 5591"/>
              <a:gd name="T13" fmla="*/ 0 h 588"/>
              <a:gd name="T14" fmla="*/ 5591 w 5591"/>
              <a:gd name="T15" fmla="*/ 588 h 58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4" name="Rechtwinkliges Dreieck 13"/>
          <p:cNvSpPr>
            <a:spLocks/>
          </p:cNvSpPr>
          <p:nvPr/>
        </p:nvSpPr>
        <p:spPr bwMode="auto">
          <a:xfrm>
            <a:off x="-6042" y="6135724"/>
            <a:ext cx="3402314" cy="735944"/>
          </a:xfrm>
          <a:prstGeom prst="rtTriangle">
            <a:avLst/>
          </a:prstGeom>
          <a:blipFill>
            <a:blip r:embed="rId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15" name="Gerade Verbindung 14"/>
          <p:cNvCxnSpPr/>
          <p:nvPr/>
        </p:nvCxnSpPr>
        <p:spPr>
          <a:xfrm>
            <a:off x="-9237" y="6135626"/>
            <a:ext cx="3405509" cy="738069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904" name="Textfeld 16"/>
          <p:cNvSpPr txBox="1">
            <a:spLocks noChangeArrowheads="1"/>
          </p:cNvSpPr>
          <p:nvPr/>
        </p:nvSpPr>
        <p:spPr bwMode="auto">
          <a:xfrm>
            <a:off x="8272463" y="6453336"/>
            <a:ext cx="871537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DE" altLang="de-DE" sz="1100" dirty="0">
                <a:latin typeface="Calibri" pitchFamily="34" charset="0"/>
              </a:rPr>
              <a:t>Folie </a:t>
            </a:r>
            <a:fld id="{26E10547-7BC8-4F56-A0A2-DF954FED1CB5}" type="slidenum">
              <a:rPr lang="de-DE" altLang="de-DE" sz="1100">
                <a:latin typeface="Calibri" pitchFamily="34" charset="0"/>
              </a:rPr>
              <a:pPr eaLnBrk="1" hangingPunct="1"/>
              <a:t>14</a:t>
            </a:fld>
            <a:endParaRPr lang="de-DE" altLang="de-DE" sz="1100" dirty="0">
              <a:latin typeface="Calibri" pitchFamily="34" charset="0"/>
            </a:endParaRPr>
          </a:p>
        </p:txBody>
      </p:sp>
      <p:sp>
        <p:nvSpPr>
          <p:cNvPr id="37906" name="Rectangle 20"/>
          <p:cNvSpPr>
            <a:spLocks noChangeArrowheads="1"/>
          </p:cNvSpPr>
          <p:nvPr/>
        </p:nvSpPr>
        <p:spPr bwMode="auto">
          <a:xfrm>
            <a:off x="395288" y="31750"/>
            <a:ext cx="7272337" cy="620713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de-DE" altLang="de-DE" sz="2400" b="1" dirty="0"/>
              <a:t>Integrationstechniken</a:t>
            </a:r>
          </a:p>
        </p:txBody>
      </p:sp>
      <p:sp>
        <p:nvSpPr>
          <p:cNvPr id="35" name="AutoShape 5">
            <a:extLst>
              <a:ext uri="{FF2B5EF4-FFF2-40B4-BE49-F238E27FC236}">
                <a16:creationId xmlns:a16="http://schemas.microsoft.com/office/drawing/2014/main" xmlns="" id="{B394BE1D-1CD4-4976-BE7F-087A8DFD4B2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5381" y="769063"/>
            <a:ext cx="1593785" cy="274359"/>
          </a:xfrm>
          <a:prstGeom prst="roundRect">
            <a:avLst>
              <a:gd name="adj" fmla="val 50000"/>
            </a:avLst>
          </a:prstGeom>
          <a:solidFill>
            <a:schemeClr val="accent5">
              <a:lumMod val="40000"/>
              <a:lumOff val="60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Bildungsplan</a:t>
            </a:r>
          </a:p>
        </p:txBody>
      </p:sp>
      <p:sp>
        <p:nvSpPr>
          <p:cNvPr id="38" name="AutoShape 6">
            <a:extLst>
              <a:ext uri="{FF2B5EF4-FFF2-40B4-BE49-F238E27FC236}">
                <a16:creationId xmlns:a16="http://schemas.microsoft.com/office/drawing/2014/main" xmlns="" id="{4E8F223B-E8B8-44C4-B8D9-5698F895102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26361" y="769063"/>
            <a:ext cx="1593785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Fachliches</a:t>
            </a:r>
            <a:endParaRPr lang="de-DE" altLang="de-DE" sz="12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9" name="AutoShape 7">
            <a:extLst>
              <a:ext uri="{FF2B5EF4-FFF2-40B4-BE49-F238E27FC236}">
                <a16:creationId xmlns:a16="http://schemas.microsoft.com/office/drawing/2014/main" xmlns="" id="{9F93761D-F573-49DD-B097-A71C66D6BEF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77321" y="769063"/>
            <a:ext cx="1593786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Unterricht</a:t>
            </a:r>
          </a:p>
        </p:txBody>
      </p:sp>
      <p:sp>
        <p:nvSpPr>
          <p:cNvPr id="40" name="AutoShape 8">
            <a:extLst>
              <a:ext uri="{FF2B5EF4-FFF2-40B4-BE49-F238E27FC236}">
                <a16:creationId xmlns:a16="http://schemas.microsoft.com/office/drawing/2014/main" xmlns="" id="{DE997A1E-035E-4490-937D-42B5E617BCE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34901" y="760152"/>
            <a:ext cx="1593786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Fazit</a:t>
            </a:r>
          </a:p>
        </p:txBody>
      </p:sp>
      <p:grpSp>
        <p:nvGrpSpPr>
          <p:cNvPr id="41" name="Gruppierung 11">
            <a:extLst>
              <a:ext uri="{FF2B5EF4-FFF2-40B4-BE49-F238E27FC236}">
                <a16:creationId xmlns:a16="http://schemas.microsoft.com/office/drawing/2014/main" xmlns="" id="{621AA820-0389-4634-B6AF-7C85A91B5539}"/>
              </a:ext>
            </a:extLst>
          </p:cNvPr>
          <p:cNvGrpSpPr/>
          <p:nvPr/>
        </p:nvGrpSpPr>
        <p:grpSpPr>
          <a:xfrm>
            <a:off x="399875" y="699720"/>
            <a:ext cx="7323098" cy="411539"/>
            <a:chOff x="363538" y="723900"/>
            <a:chExt cx="7272337" cy="433388"/>
          </a:xfrm>
        </p:grpSpPr>
        <p:sp>
          <p:nvSpPr>
            <p:cNvPr id="42" name="Rectangle 4">
              <a:extLst>
                <a:ext uri="{FF2B5EF4-FFF2-40B4-BE49-F238E27FC236}">
                  <a16:creationId xmlns:a16="http://schemas.microsoft.com/office/drawing/2014/main" xmlns="" id="{94793A5D-FD00-4387-9172-A8BD2A5859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3538" y="723900"/>
              <a:ext cx="7272337" cy="433388"/>
            </a:xfrm>
            <a:prstGeom prst="rect">
              <a:avLst/>
            </a:prstGeom>
            <a:gradFill rotWithShape="1">
              <a:gsLst>
                <a:gs pos="0">
                  <a:srgbClr val="2DA2BF"/>
                </a:gs>
                <a:gs pos="100000">
                  <a:schemeClr val="tx1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 sz="1350"/>
            </a:p>
          </p:txBody>
        </p:sp>
        <p:sp>
          <p:nvSpPr>
            <p:cNvPr id="43" name="AutoShape 5">
              <a:extLst>
                <a:ext uri="{FF2B5EF4-FFF2-40B4-BE49-F238E27FC236}">
                  <a16:creationId xmlns:a16="http://schemas.microsoft.com/office/drawing/2014/main" xmlns="" id="{EB12A30F-3336-456E-A62A-D219802F02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8313" y="796925"/>
              <a:ext cx="1582737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Bildungsplan</a:t>
              </a:r>
            </a:p>
          </p:txBody>
        </p:sp>
        <p:sp>
          <p:nvSpPr>
            <p:cNvPr id="44" name="AutoShape 6">
              <a:extLst>
                <a:ext uri="{FF2B5EF4-FFF2-40B4-BE49-F238E27FC236}">
                  <a16:creationId xmlns:a16="http://schemas.microsoft.com/office/drawing/2014/main" xmlns="" id="{EF9B90AE-EFE6-4E51-B503-4B5F2F678F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76670" y="796924"/>
              <a:ext cx="1582737" cy="288925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Fachliches</a:t>
              </a:r>
              <a:endParaRPr lang="de-DE" altLang="de-DE" sz="1200" dirty="0"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  <p:sp>
          <p:nvSpPr>
            <p:cNvPr id="45" name="AutoShape 7">
              <a:extLst>
                <a:ext uri="{FF2B5EF4-FFF2-40B4-BE49-F238E27FC236}">
                  <a16:creationId xmlns:a16="http://schemas.microsoft.com/office/drawing/2014/main" xmlns="" id="{D313FD45-A042-4675-B84E-9E2B57CEA4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14800" y="796925"/>
              <a:ext cx="1582738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Unterricht</a:t>
              </a:r>
            </a:p>
          </p:txBody>
        </p:sp>
        <p:sp>
          <p:nvSpPr>
            <p:cNvPr id="46" name="AutoShape 8">
              <a:extLst>
                <a:ext uri="{FF2B5EF4-FFF2-40B4-BE49-F238E27FC236}">
                  <a16:creationId xmlns:a16="http://schemas.microsoft.com/office/drawing/2014/main" xmlns="" id="{5A938DFF-EB2C-4D5D-9887-AEA47CBD06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60197" y="787540"/>
              <a:ext cx="1582738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Fazit</a:t>
              </a:r>
            </a:p>
          </p:txBody>
        </p:sp>
      </p:grpSp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xmlns="" id="{29D41181-B714-4BFF-B0B8-9E2EBA64F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3253" y="6453336"/>
            <a:ext cx="2895600" cy="293688"/>
          </a:xfrm>
        </p:spPr>
        <p:txBody>
          <a:bodyPr/>
          <a:lstStyle/>
          <a:p>
            <a:pPr>
              <a:defRPr/>
            </a:pPr>
            <a:r>
              <a:rPr lang="de-DE" sz="1200" dirty="0"/>
              <a:t>ZPG VKM</a:t>
            </a:r>
          </a:p>
        </p:txBody>
      </p:sp>
      <p:grpSp>
        <p:nvGrpSpPr>
          <p:cNvPr id="98" name="Zeichenbereich 37909">
            <a:extLst>
              <a:ext uri="{FF2B5EF4-FFF2-40B4-BE49-F238E27FC236}">
                <a16:creationId xmlns:a16="http://schemas.microsoft.com/office/drawing/2014/main" xmlns="" id="{2B235B15-1CF0-4757-8145-BE8E8F361EB8}"/>
              </a:ext>
            </a:extLst>
          </p:cNvPr>
          <p:cNvGrpSpPr/>
          <p:nvPr/>
        </p:nvGrpSpPr>
        <p:grpSpPr>
          <a:xfrm>
            <a:off x="7605459" y="34826"/>
            <a:ext cx="1503045" cy="1377950"/>
            <a:chOff x="0" y="0"/>
            <a:chExt cx="1503045" cy="1377950"/>
          </a:xfrm>
        </p:grpSpPr>
        <p:sp>
          <p:nvSpPr>
            <p:cNvPr id="99" name="Rechteck 98">
              <a:extLst>
                <a:ext uri="{FF2B5EF4-FFF2-40B4-BE49-F238E27FC236}">
                  <a16:creationId xmlns:a16="http://schemas.microsoft.com/office/drawing/2014/main" xmlns="" id="{DECE1E5D-3AF6-4F05-8930-26B70857CD02}"/>
                </a:ext>
              </a:extLst>
            </p:cNvPr>
            <p:cNvSpPr/>
            <p:nvPr/>
          </p:nvSpPr>
          <p:spPr>
            <a:xfrm>
              <a:off x="0" y="0"/>
              <a:ext cx="1503045" cy="1377950"/>
            </a:xfrm>
            <a:prstGeom prst="rect">
              <a:avLst/>
            </a:prstGeom>
            <a:noFill/>
            <a:ln>
              <a:noFill/>
            </a:ln>
          </p:spPr>
        </p:sp>
        <p:sp>
          <p:nvSpPr>
            <p:cNvPr id="100" name="Rectangle 5">
              <a:extLst>
                <a:ext uri="{FF2B5EF4-FFF2-40B4-BE49-F238E27FC236}">
                  <a16:creationId xmlns:a16="http://schemas.microsoft.com/office/drawing/2014/main" xmlns="" id="{DF74CB8D-98C7-4540-9091-4C65BA8E95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5750" y="245110"/>
              <a:ext cx="7810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1" name="Rectangle 6">
              <a:extLst>
                <a:ext uri="{FF2B5EF4-FFF2-40B4-BE49-F238E27FC236}">
                  <a16:creationId xmlns:a16="http://schemas.microsoft.com/office/drawing/2014/main" xmlns="" id="{F2F5C78D-2C0D-45BB-91FF-A276B7EF29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080" y="245110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2" name="Rectangle 7">
              <a:extLst>
                <a:ext uri="{FF2B5EF4-FFF2-40B4-BE49-F238E27FC236}">
                  <a16:creationId xmlns:a16="http://schemas.microsoft.com/office/drawing/2014/main" xmlns="" id="{71E36A0C-9DF4-40D1-B82E-9685FB3955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1520" y="24511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 dirty="0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3" name="Rectangle 8">
              <a:extLst>
                <a:ext uri="{FF2B5EF4-FFF2-40B4-BE49-F238E27FC236}">
                  <a16:creationId xmlns:a16="http://schemas.microsoft.com/office/drawing/2014/main" xmlns="" id="{9F20C186-6F9C-46DA-8CC8-1B8BF3285E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1070" y="245110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4" name="Rectangle 9">
              <a:extLst>
                <a:ext uri="{FF2B5EF4-FFF2-40B4-BE49-F238E27FC236}">
                  <a16:creationId xmlns:a16="http://schemas.microsoft.com/office/drawing/2014/main" xmlns="" id="{649943C9-3EB8-475E-B9C2-839C4A2EFF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9510" y="245110"/>
              <a:ext cx="438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E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5" name="Rectangle 10">
              <a:extLst>
                <a:ext uri="{FF2B5EF4-FFF2-40B4-BE49-F238E27FC236}">
                  <a16:creationId xmlns:a16="http://schemas.microsoft.com/office/drawing/2014/main" xmlns="" id="{80751030-AD63-40EA-A855-5477F3DADF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9085" y="441325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6" name="Rectangle 11">
              <a:extLst>
                <a:ext uri="{FF2B5EF4-FFF2-40B4-BE49-F238E27FC236}">
                  <a16:creationId xmlns:a16="http://schemas.microsoft.com/office/drawing/2014/main" xmlns="" id="{A38DF3AC-F66F-49BE-A899-1D170BA66EC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9629557">
              <a:off x="458261" y="555502"/>
              <a:ext cx="686435" cy="3441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0" tIns="0" rIns="0" bIns="0" anchor="t" anchorCtr="0">
              <a:spAutoFit/>
            </a:bodyPr>
            <a:lstStyle/>
            <a:p>
              <a:pPr algn="ctr">
                <a:lnSpc>
                  <a:spcPct val="107000"/>
                </a:lnSpc>
                <a:spcAft>
                  <a:spcPts val="0"/>
                </a:spcAft>
              </a:pPr>
              <a:r>
                <a:rPr lang="de-DE" sz="800" b="1">
                  <a:solidFill>
                    <a:srgbClr val="FF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Vertiefungskurs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algn="ctr">
                <a:lnSpc>
                  <a:spcPct val="107000"/>
                </a:lnSpc>
                <a:spcAft>
                  <a:spcPts val="600"/>
                </a:spcAft>
              </a:pPr>
              <a:r>
                <a:rPr lang="de-DE" sz="800" b="1">
                  <a:solidFill>
                    <a:srgbClr val="FF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Mathematik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7" name="Rectangle 12">
              <a:extLst>
                <a:ext uri="{FF2B5EF4-FFF2-40B4-BE49-F238E27FC236}">
                  <a16:creationId xmlns:a16="http://schemas.microsoft.com/office/drawing/2014/main" xmlns="" id="{53582112-CE4C-4082-B9EE-9B4C64AA53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5065" y="441325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8" name="Rectangle 13">
              <a:extLst>
                <a:ext uri="{FF2B5EF4-FFF2-40B4-BE49-F238E27FC236}">
                  <a16:creationId xmlns:a16="http://schemas.microsoft.com/office/drawing/2014/main" xmlns="" id="{B7454DD3-B120-4787-9FA4-9AA1B6416B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3530" y="63754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9" name="Rectangle 15">
              <a:extLst>
                <a:ext uri="{FF2B5EF4-FFF2-40B4-BE49-F238E27FC236}">
                  <a16:creationId xmlns:a16="http://schemas.microsoft.com/office/drawing/2014/main" xmlns="" id="{D34BA28E-AE50-4323-AE8D-07406AEA48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9510" y="63754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0" name="Rectangle 16">
              <a:extLst>
                <a:ext uri="{FF2B5EF4-FFF2-40B4-BE49-F238E27FC236}">
                  <a16:creationId xmlns:a16="http://schemas.microsoft.com/office/drawing/2014/main" xmlns="" id="{CCCDDFC2-3667-4DDC-9F0D-C19EB64BFF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9085" y="833755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1" name="Rectangle 18">
              <a:extLst>
                <a:ext uri="{FF2B5EF4-FFF2-40B4-BE49-F238E27FC236}">
                  <a16:creationId xmlns:a16="http://schemas.microsoft.com/office/drawing/2014/main" xmlns="" id="{822D7F20-31EE-42B1-8B01-65B250D860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5065" y="833755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2" name="Rectangle 19">
              <a:extLst>
                <a:ext uri="{FF2B5EF4-FFF2-40B4-BE49-F238E27FC236}">
                  <a16:creationId xmlns:a16="http://schemas.microsoft.com/office/drawing/2014/main" xmlns="" id="{DF78CF29-0DA5-4AA4-B16E-B67B00B049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3530" y="1029970"/>
              <a:ext cx="438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E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3" name="Rectangle 20">
              <a:extLst>
                <a:ext uri="{FF2B5EF4-FFF2-40B4-BE49-F238E27FC236}">
                  <a16:creationId xmlns:a16="http://schemas.microsoft.com/office/drawing/2014/main" xmlns="" id="{61E7CEE8-BFF3-4F73-B712-0F5C41CB05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080" y="1029970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4" name="Rectangle 21">
              <a:extLst>
                <a:ext uri="{FF2B5EF4-FFF2-40B4-BE49-F238E27FC236}">
                  <a16:creationId xmlns:a16="http://schemas.microsoft.com/office/drawing/2014/main" xmlns="" id="{59BB60F4-8AE9-42BC-89EA-45D1D702DB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1520" y="102997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5" name="Rectangle 22">
              <a:extLst>
                <a:ext uri="{FF2B5EF4-FFF2-40B4-BE49-F238E27FC236}">
                  <a16:creationId xmlns:a16="http://schemas.microsoft.com/office/drawing/2014/main" xmlns="" id="{4C55D072-A1C9-4EBA-B370-0DD071618C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1070" y="1029970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6" name="Rectangle 23">
              <a:extLst>
                <a:ext uri="{FF2B5EF4-FFF2-40B4-BE49-F238E27FC236}">
                  <a16:creationId xmlns:a16="http://schemas.microsoft.com/office/drawing/2014/main" xmlns="" id="{D20595A3-295B-4BF5-B739-971499CFA6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41730" y="1029970"/>
              <a:ext cx="7810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117" name="Line 24">
              <a:extLst>
                <a:ext uri="{FF2B5EF4-FFF2-40B4-BE49-F238E27FC236}">
                  <a16:creationId xmlns:a16="http://schemas.microsoft.com/office/drawing/2014/main" xmlns="" id="{F6567430-48B0-40BB-9BED-CF79B7F6F03C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588645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18" name="Rectangle 25">
              <a:extLst>
                <a:ext uri="{FF2B5EF4-FFF2-40B4-BE49-F238E27FC236}">
                  <a16:creationId xmlns:a16="http://schemas.microsoft.com/office/drawing/2014/main" xmlns="" id="{0B8B792D-3735-4D54-A9EC-7ABE6E060D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588645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19" name="Line 26">
              <a:extLst>
                <a:ext uri="{FF2B5EF4-FFF2-40B4-BE49-F238E27FC236}">
                  <a16:creationId xmlns:a16="http://schemas.microsoft.com/office/drawing/2014/main" xmlns="" id="{5010A837-2CCC-48CF-8E6A-C451027DF4B4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784860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0" name="Rectangle 27">
              <a:extLst>
                <a:ext uri="{FF2B5EF4-FFF2-40B4-BE49-F238E27FC236}">
                  <a16:creationId xmlns:a16="http://schemas.microsoft.com/office/drawing/2014/main" xmlns="" id="{550596F2-6C6F-405E-ABE6-82FE8E87E7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784860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1" name="Line 28">
              <a:extLst>
                <a:ext uri="{FF2B5EF4-FFF2-40B4-BE49-F238E27FC236}">
                  <a16:creationId xmlns:a16="http://schemas.microsoft.com/office/drawing/2014/main" xmlns="" id="{A3C5F3BC-5CE6-444F-A97C-E06BB2E6077F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641985" y="20066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2" name="Rectangle 29">
              <a:extLst>
                <a:ext uri="{FF2B5EF4-FFF2-40B4-BE49-F238E27FC236}">
                  <a16:creationId xmlns:a16="http://schemas.microsoft.com/office/drawing/2014/main" xmlns="" id="{700F2F7A-FB77-4F57-ADD9-F887638B99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1985" y="20066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3" name="Line 30">
              <a:extLst>
                <a:ext uri="{FF2B5EF4-FFF2-40B4-BE49-F238E27FC236}">
                  <a16:creationId xmlns:a16="http://schemas.microsoft.com/office/drawing/2014/main" xmlns="" id="{A2F6C6AC-D44D-4E66-A15C-54F0E0D57BFE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856615" y="20066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4" name="Rectangle 31">
              <a:extLst>
                <a:ext uri="{FF2B5EF4-FFF2-40B4-BE49-F238E27FC236}">
                  <a16:creationId xmlns:a16="http://schemas.microsoft.com/office/drawing/2014/main" xmlns="" id="{23E29718-6FE2-4409-B6AA-691E1AB31D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6615" y="20066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5" name="Line 32">
              <a:extLst>
                <a:ext uri="{FF2B5EF4-FFF2-40B4-BE49-F238E27FC236}">
                  <a16:creationId xmlns:a16="http://schemas.microsoft.com/office/drawing/2014/main" xmlns="" id="{D118B5A6-FD95-4848-9B15-2EFF35290922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3995" y="196215"/>
              <a:ext cx="0" cy="98552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6" name="Rectangle 33">
              <a:extLst>
                <a:ext uri="{FF2B5EF4-FFF2-40B4-BE49-F238E27FC236}">
                  <a16:creationId xmlns:a16="http://schemas.microsoft.com/office/drawing/2014/main" xmlns="" id="{C97696F2-DCCD-4ABA-94AD-0E5D537DC8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3995" y="196215"/>
              <a:ext cx="4445" cy="985520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7" name="Line 34">
              <a:extLst>
                <a:ext uri="{FF2B5EF4-FFF2-40B4-BE49-F238E27FC236}">
                  <a16:creationId xmlns:a16="http://schemas.microsoft.com/office/drawing/2014/main" xmlns="" id="{772F0B72-038D-44FF-BC7B-F0DE742B95C5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427990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8" name="Rectangle 35">
              <a:extLst>
                <a:ext uri="{FF2B5EF4-FFF2-40B4-BE49-F238E27FC236}">
                  <a16:creationId xmlns:a16="http://schemas.microsoft.com/office/drawing/2014/main" xmlns="" id="{1949DEB2-CB56-4585-88A7-7FB5DB1B0D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7990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9" name="Line 36">
              <a:extLst>
                <a:ext uri="{FF2B5EF4-FFF2-40B4-BE49-F238E27FC236}">
                  <a16:creationId xmlns:a16="http://schemas.microsoft.com/office/drawing/2014/main" xmlns="" id="{9E4F219A-5C34-4F82-89D3-A60F3EDAD817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641985" y="98552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0" name="Rectangle 37">
              <a:extLst>
                <a:ext uri="{FF2B5EF4-FFF2-40B4-BE49-F238E27FC236}">
                  <a16:creationId xmlns:a16="http://schemas.microsoft.com/office/drawing/2014/main" xmlns="" id="{BF0ECF9D-D2C6-4AB5-8B94-3FA4269B00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1985" y="98552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1" name="Line 38">
              <a:extLst>
                <a:ext uri="{FF2B5EF4-FFF2-40B4-BE49-F238E27FC236}">
                  <a16:creationId xmlns:a16="http://schemas.microsoft.com/office/drawing/2014/main" xmlns="" id="{36770A17-957D-4D70-B870-8E346FC75201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856615" y="98552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2" name="Rectangle 39">
              <a:extLst>
                <a:ext uri="{FF2B5EF4-FFF2-40B4-BE49-F238E27FC236}">
                  <a16:creationId xmlns:a16="http://schemas.microsoft.com/office/drawing/2014/main" xmlns="" id="{40F1DC48-C2A7-4E5D-B52E-DA8EC17112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6615" y="98552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3" name="Line 40">
              <a:extLst>
                <a:ext uri="{FF2B5EF4-FFF2-40B4-BE49-F238E27FC236}">
                  <a16:creationId xmlns:a16="http://schemas.microsoft.com/office/drawing/2014/main" xmlns="" id="{5FAE3EE7-02B4-448E-8DEA-4067F61777F9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0610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4" name="Rectangle 41">
              <a:extLst>
                <a:ext uri="{FF2B5EF4-FFF2-40B4-BE49-F238E27FC236}">
                  <a16:creationId xmlns:a16="http://schemas.microsoft.com/office/drawing/2014/main" xmlns="" id="{330CA885-F39F-4DE9-BC1E-95749E979A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0610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5" name="Line 42">
              <a:extLst>
                <a:ext uri="{FF2B5EF4-FFF2-40B4-BE49-F238E27FC236}">
                  <a16:creationId xmlns:a16="http://schemas.microsoft.com/office/drawing/2014/main" xmlns="" id="{70D7D9E7-4CEA-4202-A0B2-6942670802A1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284605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6" name="Rectangle 43">
              <a:extLst>
                <a:ext uri="{FF2B5EF4-FFF2-40B4-BE49-F238E27FC236}">
                  <a16:creationId xmlns:a16="http://schemas.microsoft.com/office/drawing/2014/main" xmlns="" id="{75E0D489-C653-4086-8E21-96E67CC8FE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84605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7" name="Line 44">
              <a:extLst>
                <a:ext uri="{FF2B5EF4-FFF2-40B4-BE49-F238E27FC236}">
                  <a16:creationId xmlns:a16="http://schemas.microsoft.com/office/drawing/2014/main" xmlns="" id="{16735A5B-F4FC-4521-B833-5EA10C6DAD4A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196215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8" name="Rectangle 45">
              <a:extLst>
                <a:ext uri="{FF2B5EF4-FFF2-40B4-BE49-F238E27FC236}">
                  <a16:creationId xmlns:a16="http://schemas.microsoft.com/office/drawing/2014/main" xmlns="" id="{BFCC4AA8-5AED-4CD7-B144-F2CA1BB9BC8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196215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9" name="Line 46">
              <a:extLst>
                <a:ext uri="{FF2B5EF4-FFF2-40B4-BE49-F238E27FC236}">
                  <a16:creationId xmlns:a16="http://schemas.microsoft.com/office/drawing/2014/main" xmlns="" id="{44E0286D-6956-4CB2-90C1-5B32004AA12D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392430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0" name="Rectangle 47">
              <a:extLst>
                <a:ext uri="{FF2B5EF4-FFF2-40B4-BE49-F238E27FC236}">
                  <a16:creationId xmlns:a16="http://schemas.microsoft.com/office/drawing/2014/main" xmlns="" id="{8AFB95B6-3EA3-47C3-82A9-F86B69A0B0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392430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1" name="Line 48">
              <a:extLst>
                <a:ext uri="{FF2B5EF4-FFF2-40B4-BE49-F238E27FC236}">
                  <a16:creationId xmlns:a16="http://schemas.microsoft.com/office/drawing/2014/main" xmlns="" id="{7B805118-1BFD-49AE-B1FA-FEA5778203F3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5055" y="588645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2" name="Rectangle 49">
              <a:extLst>
                <a:ext uri="{FF2B5EF4-FFF2-40B4-BE49-F238E27FC236}">
                  <a16:creationId xmlns:a16="http://schemas.microsoft.com/office/drawing/2014/main" xmlns="" id="{13430431-CCB4-47B2-931D-2F2F6A0E90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5055" y="588645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3" name="Line 50">
              <a:extLst>
                <a:ext uri="{FF2B5EF4-FFF2-40B4-BE49-F238E27FC236}">
                  <a16:creationId xmlns:a16="http://schemas.microsoft.com/office/drawing/2014/main" xmlns="" id="{54BA3E18-E313-44D6-8A13-7A219BAB1392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5055" y="784860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4" name="Rectangle 51">
              <a:extLst>
                <a:ext uri="{FF2B5EF4-FFF2-40B4-BE49-F238E27FC236}">
                  <a16:creationId xmlns:a16="http://schemas.microsoft.com/office/drawing/2014/main" xmlns="" id="{B3690790-041A-4D63-A50E-5B96A0EF48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5055" y="784860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5" name="Line 52">
              <a:extLst>
                <a:ext uri="{FF2B5EF4-FFF2-40B4-BE49-F238E27FC236}">
                  <a16:creationId xmlns:a16="http://schemas.microsoft.com/office/drawing/2014/main" xmlns="" id="{F94827C3-162A-47AA-81C1-5BEF7012B7F8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981075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6" name="Rectangle 53">
              <a:extLst>
                <a:ext uri="{FF2B5EF4-FFF2-40B4-BE49-F238E27FC236}">
                  <a16:creationId xmlns:a16="http://schemas.microsoft.com/office/drawing/2014/main" xmlns="" id="{8DDC8481-A2F0-4F30-8285-9882F34ACF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981075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7" name="Line 54">
              <a:extLst>
                <a:ext uri="{FF2B5EF4-FFF2-40B4-BE49-F238E27FC236}">
                  <a16:creationId xmlns:a16="http://schemas.microsoft.com/office/drawing/2014/main" xmlns="" id="{C16ED499-2D5F-406C-9156-929E91EEFF7F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1177290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8" name="Rectangle 55">
              <a:extLst>
                <a:ext uri="{FF2B5EF4-FFF2-40B4-BE49-F238E27FC236}">
                  <a16:creationId xmlns:a16="http://schemas.microsoft.com/office/drawing/2014/main" xmlns="" id="{B16D0A20-E78E-4A51-BD7B-59B68E2108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1177290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</p:grpSp>
      <p:pic>
        <p:nvPicPr>
          <p:cNvPr id="3" name="Grafik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6573" y="1844823"/>
            <a:ext cx="7590363" cy="44041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8970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7" name="Rectangle 19"/>
              <p:cNvSpPr>
                <a:spLocks noChangeArrowheads="1"/>
              </p:cNvSpPr>
              <p:nvPr/>
            </p:nvSpPr>
            <p:spPr bwMode="auto">
              <a:xfrm>
                <a:off x="348255" y="1429434"/>
                <a:ext cx="8482012" cy="4756921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rgbClr val="B2B2B2"/>
                </a:solidFill>
                <a:miter lim="800000"/>
                <a:headEnd/>
                <a:tailEnd/>
              </a:ln>
              <a:effectLst>
                <a:outerShdw dist="35921" dir="2700000" algn="ctr" rotWithShape="0">
                  <a:schemeClr val="bg2"/>
                </a:outerShdw>
              </a:effectLst>
            </p:spPr>
            <p:txBody>
              <a:bodyPr wrap="none" anchor="t" anchorCtr="0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spcAft>
                    <a:spcPts val="600"/>
                  </a:spcAft>
                </a:pPr>
                <a:r>
                  <a:rPr lang="de-DE" altLang="de-DE" sz="2400" b="1" dirty="0"/>
                  <a:t>Integration durch Substitution der </a:t>
                </a:r>
                <a:r>
                  <a:rPr lang="de-DE" altLang="de-DE" sz="2400" b="1" dirty="0" smtClean="0"/>
                  <a:t>Integrationsvariablen</a:t>
                </a:r>
                <a:endParaRPr lang="de-DE" altLang="de-DE" sz="2400" b="1" dirty="0"/>
              </a:p>
              <a:p>
                <a:pPr eaLnBrk="1" hangingPunct="1"/>
                <a:r>
                  <a:rPr lang="de-DE" altLang="de-DE" sz="2400" dirty="0" smtClean="0">
                    <a:sym typeface="Symbol" panose="05050102010706020507" pitchFamily="18" charset="2"/>
                  </a:rPr>
                  <a:t>Voraussetzungen:</a:t>
                </a:r>
              </a:p>
              <a:p>
                <a:pPr eaLnBrk="1" hangingPunct="1"/>
                <a:endParaRPr lang="de-DE" altLang="de-DE" sz="2400" dirty="0" smtClean="0">
                  <a:sym typeface="Symbol" panose="05050102010706020507" pitchFamily="18" charset="2"/>
                </a:endParaRPr>
              </a:p>
              <a:p>
                <a:pPr eaLnBrk="1" hangingPunct="1"/>
                <a:r>
                  <a:rPr lang="de-DE" altLang="de-DE" sz="2400" dirty="0" smtClean="0">
                    <a:sym typeface="Symbol" panose="05050102010706020507" pitchFamily="18" charset="2"/>
                  </a:rPr>
                  <a:t>Auf dem Intervall </a:t>
                </a:r>
                <a14:m>
                  <m:oMath xmlns:m="http://schemas.openxmlformats.org/officeDocument/2006/math">
                    <m:d>
                      <m:dPr>
                        <m:begChr m:val="["/>
                        <m:endChr m:val="]"/>
                        <m:ctrlPr>
                          <a:rPr lang="de-DE" sz="2400" i="1">
                            <a:latin typeface="Cambria Math"/>
                          </a:rPr>
                        </m:ctrlPr>
                      </m:dPr>
                      <m:e>
                        <m:r>
                          <a:rPr lang="de-DE" sz="2400" i="1">
                            <a:latin typeface="Cambria Math"/>
                          </a:rPr>
                          <m:t>𝑎</m:t>
                        </m:r>
                        <m:r>
                          <a:rPr lang="de-DE" sz="2400">
                            <a:latin typeface="Cambria Math"/>
                          </a:rPr>
                          <m:t>;</m:t>
                        </m:r>
                        <m:r>
                          <a:rPr lang="de-DE" sz="2400" i="1">
                            <a:latin typeface="Cambria Math"/>
                          </a:rPr>
                          <m:t>𝑏</m:t>
                        </m:r>
                      </m:e>
                    </m:d>
                  </m:oMath>
                </a14:m>
                <a:r>
                  <a:rPr lang="de-DE" altLang="de-DE" sz="2400" dirty="0" smtClean="0">
                    <a:sym typeface="Symbol" panose="05050102010706020507" pitchFamily="18" charset="2"/>
                  </a:rPr>
                  <a:t> muss gelten:</a:t>
                </a:r>
                <a:endParaRPr lang="de-DE" altLang="de-DE" sz="2400" dirty="0">
                  <a:sym typeface="Symbol" panose="05050102010706020507" pitchFamily="18" charset="2"/>
                </a:endParaRPr>
              </a:p>
              <a:p>
                <a:pPr marL="342900" indent="-342900" eaLnBrk="1" hangingPunct="1">
                  <a:buFont typeface="Arial" panose="020B0604020202020204" pitchFamily="34" charset="0"/>
                  <a:buChar char="•"/>
                </a:pPr>
                <a:r>
                  <a:rPr lang="de-DE" altLang="de-DE" sz="2400" dirty="0" smtClean="0">
                    <a:sym typeface="Symbol" panose="05050102010706020507" pitchFamily="18" charset="2"/>
                  </a:rPr>
                  <a:t>f ist stetig.</a:t>
                </a:r>
              </a:p>
              <a:p>
                <a:pPr marL="342900" indent="-342900" eaLnBrk="1" hangingPunct="1">
                  <a:buFont typeface="Arial" panose="020B0604020202020204" pitchFamily="34" charset="0"/>
                  <a:buChar char="•"/>
                </a:pPr>
                <a:r>
                  <a:rPr lang="de-DE" altLang="de-DE" sz="2400" dirty="0" smtClean="0">
                    <a:sym typeface="Symbol" panose="05050102010706020507" pitchFamily="18" charset="2"/>
                  </a:rPr>
                  <a:t>Die Funktion u mit dem </a:t>
                </a:r>
                <a:r>
                  <a:rPr lang="de-DE" altLang="de-DE" sz="2400" dirty="0" err="1" smtClean="0">
                    <a:sym typeface="Symbol" panose="05050102010706020507" pitchFamily="18" charset="2"/>
                  </a:rPr>
                  <a:t>Fkt.term</a:t>
                </a:r>
                <a:r>
                  <a:rPr lang="de-DE" altLang="de-DE" sz="2400" dirty="0" smtClean="0">
                    <a:sym typeface="Symbol" panose="05050102010706020507" pitchFamily="18" charset="2"/>
                  </a:rPr>
                  <a:t> u(x) ist umkehrbar.</a:t>
                </a:r>
              </a:p>
              <a:p>
                <a:pPr marL="342900" indent="-342900" eaLnBrk="1" hangingPunct="1">
                  <a:buFont typeface="Arial" panose="020B0604020202020204" pitchFamily="34" charset="0"/>
                  <a:buChar char="•"/>
                </a:pPr>
                <a:r>
                  <a:rPr lang="de-DE" altLang="de-DE" sz="2400" dirty="0" smtClean="0">
                    <a:sym typeface="Symbol" panose="05050102010706020507" pitchFamily="18" charset="2"/>
                  </a:rPr>
                  <a:t>Die Umkehrfunktion x mit dem </a:t>
                </a:r>
                <a:r>
                  <a:rPr lang="de-DE" altLang="de-DE" sz="2400" dirty="0" err="1" smtClean="0">
                    <a:sym typeface="Symbol" panose="05050102010706020507" pitchFamily="18" charset="2"/>
                  </a:rPr>
                  <a:t>Fkt.term</a:t>
                </a:r>
                <a:r>
                  <a:rPr lang="de-DE" altLang="de-DE" sz="2400" dirty="0" smtClean="0">
                    <a:sym typeface="Symbol" panose="05050102010706020507" pitchFamily="18" charset="2"/>
                  </a:rPr>
                  <a:t> x(u) ist </a:t>
                </a:r>
                <a:br>
                  <a:rPr lang="de-DE" altLang="de-DE" sz="2400" dirty="0" smtClean="0">
                    <a:sym typeface="Symbol" panose="05050102010706020507" pitchFamily="18" charset="2"/>
                  </a:rPr>
                </a:br>
                <a:r>
                  <a:rPr lang="de-DE" altLang="de-DE" sz="2400" dirty="0" smtClean="0">
                    <a:sym typeface="Symbol" panose="05050102010706020507" pitchFamily="18" charset="2"/>
                  </a:rPr>
                  <a:t>differenzierbar.</a:t>
                </a:r>
              </a:p>
              <a:p>
                <a:pPr marL="342900" indent="-342900" eaLnBrk="1" hangingPunct="1">
                  <a:buFont typeface="Arial" panose="020B0604020202020204" pitchFamily="34" charset="0"/>
                  <a:buChar char="•"/>
                </a:pPr>
                <a:r>
                  <a:rPr lang="de-DE" altLang="de-DE" sz="2400" dirty="0" smtClean="0">
                    <a:sym typeface="Symbol" panose="05050102010706020507" pitchFamily="18" charset="2"/>
                  </a:rPr>
                  <a:t>Die Ableitung x'(u) ist stetig.</a:t>
                </a:r>
                <a:endParaRPr lang="de-DE" altLang="de-DE" sz="2400" dirty="0">
                  <a:sym typeface="Symbol" panose="05050102010706020507" pitchFamily="18" charset="2"/>
                </a:endParaRPr>
              </a:p>
              <a:p>
                <a:pPr marL="342900" indent="-342900" eaLnBrk="1" hangingPunct="1">
                  <a:buFont typeface="Arial" panose="020B0604020202020204" pitchFamily="34" charset="0"/>
                  <a:buChar char="•"/>
                </a:pPr>
                <a:r>
                  <a:rPr lang="de-DE" altLang="de-DE" sz="2400" dirty="0" smtClean="0">
                    <a:sym typeface="Symbol" panose="05050102010706020507" pitchFamily="18" charset="2"/>
                  </a:rPr>
                  <a:t>Die Verkettung </a:t>
                </a:r>
                <a14:m>
                  <m:oMath xmlns:m="http://schemas.openxmlformats.org/officeDocument/2006/math">
                    <m:r>
                      <a:rPr lang="de-DE" sz="2400" i="1">
                        <a:latin typeface="Cambria Math"/>
                      </a:rPr>
                      <m:t>𝑓</m:t>
                    </m:r>
                    <m:r>
                      <a:rPr lang="de-DE" sz="2400">
                        <a:latin typeface="Cambria Math"/>
                      </a:rPr>
                      <m:t>∘</m:t>
                    </m:r>
                    <m:r>
                      <a:rPr lang="de-DE" sz="2400" i="1">
                        <a:latin typeface="Cambria Math"/>
                      </a:rPr>
                      <m:t>𝑥</m:t>
                    </m:r>
                  </m:oMath>
                </a14:m>
                <a:r>
                  <a:rPr lang="de-DE" altLang="de-DE" sz="2400" dirty="0" smtClean="0">
                    <a:sym typeface="Symbol" panose="05050102010706020507" pitchFamily="18" charset="2"/>
                  </a:rPr>
                  <a:t> existiert.</a:t>
                </a:r>
              </a:p>
              <a:p>
                <a:pPr marL="342900" indent="-342900" eaLnBrk="1" hangingPunct="1">
                  <a:buFont typeface="Arial" panose="020B0604020202020204" pitchFamily="34" charset="0"/>
                  <a:buChar char="•"/>
                </a:pPr>
                <a:endParaRPr lang="de-DE" altLang="de-DE" sz="2400" dirty="0">
                  <a:sym typeface="Symbol" panose="05050102010706020507" pitchFamily="18" charset="2"/>
                </a:endParaRPr>
              </a:p>
              <a:p>
                <a:pPr marL="571500" indent="-571500" eaLnBrk="1" hangingPunct="1">
                  <a:buFont typeface="Arial" panose="020B0604020202020204" pitchFamily="34" charset="0"/>
                  <a:buChar char="•"/>
                </a:pPr>
                <a:endParaRPr lang="de-DE" altLang="de-DE" sz="2800" dirty="0"/>
              </a:p>
              <a:p>
                <a:pPr marL="571500" indent="-571500" eaLnBrk="1" hangingPunct="1">
                  <a:buFont typeface="Arial" panose="020B0604020202020204" pitchFamily="34" charset="0"/>
                  <a:buChar char="•"/>
                </a:pPr>
                <a:endParaRPr lang="de-DE" altLang="de-DE" sz="2800" dirty="0"/>
              </a:p>
            </p:txBody>
          </p:sp>
        </mc:Choice>
        <mc:Fallback xmlns="">
          <p:sp>
            <p:nvSpPr>
              <p:cNvPr id="37" name="Rectangle 1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48255" y="1429434"/>
                <a:ext cx="8482012" cy="4756921"/>
              </a:xfrm>
              <a:prstGeom prst="rect">
                <a:avLst/>
              </a:prstGeom>
              <a:blipFill rotWithShape="1">
                <a:blip r:embed="rId3"/>
                <a:stretch>
                  <a:fillRect l="-284" t="-634"/>
                </a:stretch>
              </a:blipFill>
              <a:ln w="9525">
                <a:solidFill>
                  <a:srgbClr val="B2B2B2"/>
                </a:solidFill>
                <a:miter lim="800000"/>
                <a:headEnd/>
                <a:tailEnd/>
              </a:ln>
              <a:effectLst>
                <a:outerShdw dist="35921" dir="2700000" algn="ctr" rotWithShape="0">
                  <a:schemeClr val="bg2"/>
                </a:outerShdw>
              </a:effectLst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Freihandform 12"/>
          <p:cNvSpPr>
            <a:spLocks/>
          </p:cNvSpPr>
          <p:nvPr/>
        </p:nvSpPr>
        <p:spPr bwMode="auto">
          <a:xfrm>
            <a:off x="500063" y="6240463"/>
            <a:ext cx="4940300" cy="6254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37897" name="Freihandform 11"/>
          <p:cNvSpPr>
            <a:spLocks/>
          </p:cNvSpPr>
          <p:nvPr/>
        </p:nvSpPr>
        <p:spPr bwMode="auto">
          <a:xfrm>
            <a:off x="485775" y="6237288"/>
            <a:ext cx="3690938" cy="635000"/>
          </a:xfrm>
          <a:custGeom>
            <a:avLst/>
            <a:gdLst>
              <a:gd name="T0" fmla="*/ 0 w 5591"/>
              <a:gd name="T1" fmla="*/ 0 h 588"/>
              <a:gd name="T2" fmla="*/ 2147483647 w 5591"/>
              <a:gd name="T3" fmla="*/ 0 h 588"/>
              <a:gd name="T4" fmla="*/ 2147483647 w 5591"/>
              <a:gd name="T5" fmla="*/ 2147483647 h 588"/>
              <a:gd name="T6" fmla="*/ 2147483647 w 5591"/>
              <a:gd name="T7" fmla="*/ 0 h 588"/>
              <a:gd name="T8" fmla="*/ 0 60000 65536"/>
              <a:gd name="T9" fmla="*/ 0 60000 65536"/>
              <a:gd name="T10" fmla="*/ 0 60000 65536"/>
              <a:gd name="T11" fmla="*/ 0 60000 65536"/>
              <a:gd name="T12" fmla="*/ 0 w 5591"/>
              <a:gd name="T13" fmla="*/ 0 h 588"/>
              <a:gd name="T14" fmla="*/ 5591 w 5591"/>
              <a:gd name="T15" fmla="*/ 588 h 58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4" name="Rechtwinkliges Dreieck 13"/>
          <p:cNvSpPr>
            <a:spLocks/>
          </p:cNvSpPr>
          <p:nvPr/>
        </p:nvSpPr>
        <p:spPr bwMode="auto">
          <a:xfrm>
            <a:off x="-6042" y="6135724"/>
            <a:ext cx="3402314" cy="735944"/>
          </a:xfrm>
          <a:prstGeom prst="rtTriangle">
            <a:avLst/>
          </a:prstGeom>
          <a:blipFill>
            <a:blip r:embed="rId4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15" name="Gerade Verbindung 14"/>
          <p:cNvCxnSpPr/>
          <p:nvPr/>
        </p:nvCxnSpPr>
        <p:spPr>
          <a:xfrm>
            <a:off x="-9237" y="6135626"/>
            <a:ext cx="3405509" cy="738069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904" name="Textfeld 16"/>
          <p:cNvSpPr txBox="1">
            <a:spLocks noChangeArrowheads="1"/>
          </p:cNvSpPr>
          <p:nvPr/>
        </p:nvSpPr>
        <p:spPr bwMode="auto">
          <a:xfrm>
            <a:off x="8272463" y="6453336"/>
            <a:ext cx="871537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DE" altLang="de-DE" sz="1100" dirty="0">
                <a:latin typeface="Calibri" pitchFamily="34" charset="0"/>
              </a:rPr>
              <a:t>Folie </a:t>
            </a:r>
            <a:fld id="{26E10547-7BC8-4F56-A0A2-DF954FED1CB5}" type="slidenum">
              <a:rPr lang="de-DE" altLang="de-DE" sz="1100">
                <a:latin typeface="Calibri" pitchFamily="34" charset="0"/>
              </a:rPr>
              <a:pPr eaLnBrk="1" hangingPunct="1"/>
              <a:t>15</a:t>
            </a:fld>
            <a:endParaRPr lang="de-DE" altLang="de-DE" sz="1100" dirty="0">
              <a:latin typeface="Calibri" pitchFamily="34" charset="0"/>
            </a:endParaRPr>
          </a:p>
        </p:txBody>
      </p:sp>
      <p:sp>
        <p:nvSpPr>
          <p:cNvPr id="37906" name="Rectangle 20"/>
          <p:cNvSpPr>
            <a:spLocks noChangeArrowheads="1"/>
          </p:cNvSpPr>
          <p:nvPr/>
        </p:nvSpPr>
        <p:spPr bwMode="auto">
          <a:xfrm>
            <a:off x="395288" y="31750"/>
            <a:ext cx="7272337" cy="620713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de-DE" altLang="de-DE" sz="2400" b="1" dirty="0"/>
              <a:t>Integrationstechniken</a:t>
            </a:r>
          </a:p>
        </p:txBody>
      </p:sp>
      <p:sp>
        <p:nvSpPr>
          <p:cNvPr id="35" name="AutoShape 5">
            <a:extLst>
              <a:ext uri="{FF2B5EF4-FFF2-40B4-BE49-F238E27FC236}">
                <a16:creationId xmlns:a16="http://schemas.microsoft.com/office/drawing/2014/main" xmlns="" id="{B394BE1D-1CD4-4976-BE7F-087A8DFD4B2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5381" y="769063"/>
            <a:ext cx="1593785" cy="274359"/>
          </a:xfrm>
          <a:prstGeom prst="roundRect">
            <a:avLst>
              <a:gd name="adj" fmla="val 50000"/>
            </a:avLst>
          </a:prstGeom>
          <a:solidFill>
            <a:schemeClr val="accent5">
              <a:lumMod val="40000"/>
              <a:lumOff val="60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Bildungsplan</a:t>
            </a:r>
          </a:p>
        </p:txBody>
      </p:sp>
      <p:sp>
        <p:nvSpPr>
          <p:cNvPr id="38" name="AutoShape 6">
            <a:extLst>
              <a:ext uri="{FF2B5EF4-FFF2-40B4-BE49-F238E27FC236}">
                <a16:creationId xmlns:a16="http://schemas.microsoft.com/office/drawing/2014/main" xmlns="" id="{4E8F223B-E8B8-44C4-B8D9-5698F895102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26361" y="769063"/>
            <a:ext cx="1593785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Fachliches</a:t>
            </a:r>
            <a:endParaRPr lang="de-DE" altLang="de-DE" sz="12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9" name="AutoShape 7">
            <a:extLst>
              <a:ext uri="{FF2B5EF4-FFF2-40B4-BE49-F238E27FC236}">
                <a16:creationId xmlns:a16="http://schemas.microsoft.com/office/drawing/2014/main" xmlns="" id="{9F93761D-F573-49DD-B097-A71C66D6BEF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77321" y="769063"/>
            <a:ext cx="1593786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Unterricht</a:t>
            </a:r>
          </a:p>
        </p:txBody>
      </p:sp>
      <p:sp>
        <p:nvSpPr>
          <p:cNvPr id="40" name="AutoShape 8">
            <a:extLst>
              <a:ext uri="{FF2B5EF4-FFF2-40B4-BE49-F238E27FC236}">
                <a16:creationId xmlns:a16="http://schemas.microsoft.com/office/drawing/2014/main" xmlns="" id="{DE997A1E-035E-4490-937D-42B5E617BCE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34901" y="760152"/>
            <a:ext cx="1593786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Fazit</a:t>
            </a:r>
          </a:p>
        </p:txBody>
      </p:sp>
      <p:grpSp>
        <p:nvGrpSpPr>
          <p:cNvPr id="41" name="Gruppierung 11">
            <a:extLst>
              <a:ext uri="{FF2B5EF4-FFF2-40B4-BE49-F238E27FC236}">
                <a16:creationId xmlns:a16="http://schemas.microsoft.com/office/drawing/2014/main" xmlns="" id="{621AA820-0389-4634-B6AF-7C85A91B5539}"/>
              </a:ext>
            </a:extLst>
          </p:cNvPr>
          <p:cNvGrpSpPr/>
          <p:nvPr/>
        </p:nvGrpSpPr>
        <p:grpSpPr>
          <a:xfrm>
            <a:off x="399875" y="699720"/>
            <a:ext cx="7323098" cy="411539"/>
            <a:chOff x="363538" y="723900"/>
            <a:chExt cx="7272337" cy="433388"/>
          </a:xfrm>
        </p:grpSpPr>
        <p:sp>
          <p:nvSpPr>
            <p:cNvPr id="42" name="Rectangle 4">
              <a:extLst>
                <a:ext uri="{FF2B5EF4-FFF2-40B4-BE49-F238E27FC236}">
                  <a16:creationId xmlns:a16="http://schemas.microsoft.com/office/drawing/2014/main" xmlns="" id="{94793A5D-FD00-4387-9172-A8BD2A5859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3538" y="723900"/>
              <a:ext cx="7272337" cy="433388"/>
            </a:xfrm>
            <a:prstGeom prst="rect">
              <a:avLst/>
            </a:prstGeom>
            <a:gradFill rotWithShape="1">
              <a:gsLst>
                <a:gs pos="0">
                  <a:srgbClr val="2DA2BF"/>
                </a:gs>
                <a:gs pos="100000">
                  <a:schemeClr val="tx1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 sz="1350"/>
            </a:p>
          </p:txBody>
        </p:sp>
        <p:sp>
          <p:nvSpPr>
            <p:cNvPr id="43" name="AutoShape 5">
              <a:extLst>
                <a:ext uri="{FF2B5EF4-FFF2-40B4-BE49-F238E27FC236}">
                  <a16:creationId xmlns:a16="http://schemas.microsoft.com/office/drawing/2014/main" xmlns="" id="{EB12A30F-3336-456E-A62A-D219802F02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8313" y="796925"/>
              <a:ext cx="1582737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Bildungsplan</a:t>
              </a:r>
            </a:p>
          </p:txBody>
        </p:sp>
        <p:sp>
          <p:nvSpPr>
            <p:cNvPr id="44" name="AutoShape 6">
              <a:extLst>
                <a:ext uri="{FF2B5EF4-FFF2-40B4-BE49-F238E27FC236}">
                  <a16:creationId xmlns:a16="http://schemas.microsoft.com/office/drawing/2014/main" xmlns="" id="{EF9B90AE-EFE6-4E51-B503-4B5F2F678F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76670" y="796924"/>
              <a:ext cx="1582737" cy="288925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Fachliches</a:t>
              </a:r>
              <a:endParaRPr lang="de-DE" altLang="de-DE" sz="1200" dirty="0"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  <p:sp>
          <p:nvSpPr>
            <p:cNvPr id="45" name="AutoShape 7">
              <a:extLst>
                <a:ext uri="{FF2B5EF4-FFF2-40B4-BE49-F238E27FC236}">
                  <a16:creationId xmlns:a16="http://schemas.microsoft.com/office/drawing/2014/main" xmlns="" id="{D313FD45-A042-4675-B84E-9E2B57CEA4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14800" y="796925"/>
              <a:ext cx="1582738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Unterricht</a:t>
              </a:r>
            </a:p>
          </p:txBody>
        </p:sp>
        <p:sp>
          <p:nvSpPr>
            <p:cNvPr id="46" name="AutoShape 8">
              <a:extLst>
                <a:ext uri="{FF2B5EF4-FFF2-40B4-BE49-F238E27FC236}">
                  <a16:creationId xmlns:a16="http://schemas.microsoft.com/office/drawing/2014/main" xmlns="" id="{5A938DFF-EB2C-4D5D-9887-AEA47CBD06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60197" y="787540"/>
              <a:ext cx="1582738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Fazit</a:t>
              </a:r>
            </a:p>
          </p:txBody>
        </p:sp>
      </p:grpSp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xmlns="" id="{29D41181-B714-4BFF-B0B8-9E2EBA64F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3253" y="6453336"/>
            <a:ext cx="2895600" cy="293688"/>
          </a:xfrm>
        </p:spPr>
        <p:txBody>
          <a:bodyPr/>
          <a:lstStyle/>
          <a:p>
            <a:pPr>
              <a:defRPr/>
            </a:pPr>
            <a:r>
              <a:rPr lang="de-DE" sz="1200" dirty="0"/>
              <a:t>ZPG VKM</a:t>
            </a:r>
          </a:p>
        </p:txBody>
      </p:sp>
      <p:grpSp>
        <p:nvGrpSpPr>
          <p:cNvPr id="98" name="Zeichenbereich 37909">
            <a:extLst>
              <a:ext uri="{FF2B5EF4-FFF2-40B4-BE49-F238E27FC236}">
                <a16:creationId xmlns:a16="http://schemas.microsoft.com/office/drawing/2014/main" xmlns="" id="{2B235B15-1CF0-4757-8145-BE8E8F361EB8}"/>
              </a:ext>
            </a:extLst>
          </p:cNvPr>
          <p:cNvGrpSpPr/>
          <p:nvPr/>
        </p:nvGrpSpPr>
        <p:grpSpPr>
          <a:xfrm>
            <a:off x="7605459" y="34826"/>
            <a:ext cx="1503045" cy="1377950"/>
            <a:chOff x="0" y="0"/>
            <a:chExt cx="1503045" cy="1377950"/>
          </a:xfrm>
        </p:grpSpPr>
        <p:sp>
          <p:nvSpPr>
            <p:cNvPr id="99" name="Rechteck 98">
              <a:extLst>
                <a:ext uri="{FF2B5EF4-FFF2-40B4-BE49-F238E27FC236}">
                  <a16:creationId xmlns:a16="http://schemas.microsoft.com/office/drawing/2014/main" xmlns="" id="{DECE1E5D-3AF6-4F05-8930-26B70857CD02}"/>
                </a:ext>
              </a:extLst>
            </p:cNvPr>
            <p:cNvSpPr/>
            <p:nvPr/>
          </p:nvSpPr>
          <p:spPr>
            <a:xfrm>
              <a:off x="0" y="0"/>
              <a:ext cx="1503045" cy="1377950"/>
            </a:xfrm>
            <a:prstGeom prst="rect">
              <a:avLst/>
            </a:prstGeom>
            <a:noFill/>
            <a:ln>
              <a:noFill/>
            </a:ln>
          </p:spPr>
        </p:sp>
        <p:sp>
          <p:nvSpPr>
            <p:cNvPr id="100" name="Rectangle 5">
              <a:extLst>
                <a:ext uri="{FF2B5EF4-FFF2-40B4-BE49-F238E27FC236}">
                  <a16:creationId xmlns:a16="http://schemas.microsoft.com/office/drawing/2014/main" xmlns="" id="{DF74CB8D-98C7-4540-9091-4C65BA8E95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5750" y="245110"/>
              <a:ext cx="7810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1" name="Rectangle 6">
              <a:extLst>
                <a:ext uri="{FF2B5EF4-FFF2-40B4-BE49-F238E27FC236}">
                  <a16:creationId xmlns:a16="http://schemas.microsoft.com/office/drawing/2014/main" xmlns="" id="{F2F5C78D-2C0D-45BB-91FF-A276B7EF29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080" y="245110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2" name="Rectangle 7">
              <a:extLst>
                <a:ext uri="{FF2B5EF4-FFF2-40B4-BE49-F238E27FC236}">
                  <a16:creationId xmlns:a16="http://schemas.microsoft.com/office/drawing/2014/main" xmlns="" id="{71E36A0C-9DF4-40D1-B82E-9685FB3955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1520" y="24511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 dirty="0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3" name="Rectangle 8">
              <a:extLst>
                <a:ext uri="{FF2B5EF4-FFF2-40B4-BE49-F238E27FC236}">
                  <a16:creationId xmlns:a16="http://schemas.microsoft.com/office/drawing/2014/main" xmlns="" id="{9F20C186-6F9C-46DA-8CC8-1B8BF3285E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1070" y="245110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4" name="Rectangle 9">
              <a:extLst>
                <a:ext uri="{FF2B5EF4-FFF2-40B4-BE49-F238E27FC236}">
                  <a16:creationId xmlns:a16="http://schemas.microsoft.com/office/drawing/2014/main" xmlns="" id="{649943C9-3EB8-475E-B9C2-839C4A2EFF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9510" y="245110"/>
              <a:ext cx="438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E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5" name="Rectangle 10">
              <a:extLst>
                <a:ext uri="{FF2B5EF4-FFF2-40B4-BE49-F238E27FC236}">
                  <a16:creationId xmlns:a16="http://schemas.microsoft.com/office/drawing/2014/main" xmlns="" id="{80751030-AD63-40EA-A855-5477F3DADF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9085" y="441325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6" name="Rectangle 11">
              <a:extLst>
                <a:ext uri="{FF2B5EF4-FFF2-40B4-BE49-F238E27FC236}">
                  <a16:creationId xmlns:a16="http://schemas.microsoft.com/office/drawing/2014/main" xmlns="" id="{A38DF3AC-F66F-49BE-A899-1D170BA66EC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9629557">
              <a:off x="458261" y="555502"/>
              <a:ext cx="686435" cy="3441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0" tIns="0" rIns="0" bIns="0" anchor="t" anchorCtr="0">
              <a:spAutoFit/>
            </a:bodyPr>
            <a:lstStyle/>
            <a:p>
              <a:pPr algn="ctr">
                <a:lnSpc>
                  <a:spcPct val="107000"/>
                </a:lnSpc>
                <a:spcAft>
                  <a:spcPts val="0"/>
                </a:spcAft>
              </a:pPr>
              <a:r>
                <a:rPr lang="de-DE" sz="800" b="1">
                  <a:solidFill>
                    <a:srgbClr val="FF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Vertiefungskurs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algn="ctr">
                <a:lnSpc>
                  <a:spcPct val="107000"/>
                </a:lnSpc>
                <a:spcAft>
                  <a:spcPts val="600"/>
                </a:spcAft>
              </a:pPr>
              <a:r>
                <a:rPr lang="de-DE" sz="800" b="1">
                  <a:solidFill>
                    <a:srgbClr val="FF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Mathematik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7" name="Rectangle 12">
              <a:extLst>
                <a:ext uri="{FF2B5EF4-FFF2-40B4-BE49-F238E27FC236}">
                  <a16:creationId xmlns:a16="http://schemas.microsoft.com/office/drawing/2014/main" xmlns="" id="{53582112-CE4C-4082-B9EE-9B4C64AA53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5065" y="441325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8" name="Rectangle 13">
              <a:extLst>
                <a:ext uri="{FF2B5EF4-FFF2-40B4-BE49-F238E27FC236}">
                  <a16:creationId xmlns:a16="http://schemas.microsoft.com/office/drawing/2014/main" xmlns="" id="{B7454DD3-B120-4787-9FA4-9AA1B6416B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3530" y="63754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9" name="Rectangle 15">
              <a:extLst>
                <a:ext uri="{FF2B5EF4-FFF2-40B4-BE49-F238E27FC236}">
                  <a16:creationId xmlns:a16="http://schemas.microsoft.com/office/drawing/2014/main" xmlns="" id="{D34BA28E-AE50-4323-AE8D-07406AEA48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9510" y="63754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0" name="Rectangle 16">
              <a:extLst>
                <a:ext uri="{FF2B5EF4-FFF2-40B4-BE49-F238E27FC236}">
                  <a16:creationId xmlns:a16="http://schemas.microsoft.com/office/drawing/2014/main" xmlns="" id="{CCCDDFC2-3667-4DDC-9F0D-C19EB64BFF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9085" y="833755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1" name="Rectangle 18">
              <a:extLst>
                <a:ext uri="{FF2B5EF4-FFF2-40B4-BE49-F238E27FC236}">
                  <a16:creationId xmlns:a16="http://schemas.microsoft.com/office/drawing/2014/main" xmlns="" id="{822D7F20-31EE-42B1-8B01-65B250D860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5065" y="833755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2" name="Rectangle 19">
              <a:extLst>
                <a:ext uri="{FF2B5EF4-FFF2-40B4-BE49-F238E27FC236}">
                  <a16:creationId xmlns:a16="http://schemas.microsoft.com/office/drawing/2014/main" xmlns="" id="{DF78CF29-0DA5-4AA4-B16E-B67B00B049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3530" y="1029970"/>
              <a:ext cx="438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E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3" name="Rectangle 20">
              <a:extLst>
                <a:ext uri="{FF2B5EF4-FFF2-40B4-BE49-F238E27FC236}">
                  <a16:creationId xmlns:a16="http://schemas.microsoft.com/office/drawing/2014/main" xmlns="" id="{61E7CEE8-BFF3-4F73-B712-0F5C41CB05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080" y="1029970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4" name="Rectangle 21">
              <a:extLst>
                <a:ext uri="{FF2B5EF4-FFF2-40B4-BE49-F238E27FC236}">
                  <a16:creationId xmlns:a16="http://schemas.microsoft.com/office/drawing/2014/main" xmlns="" id="{59BB60F4-8AE9-42BC-89EA-45D1D702DB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1520" y="102997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5" name="Rectangle 22">
              <a:extLst>
                <a:ext uri="{FF2B5EF4-FFF2-40B4-BE49-F238E27FC236}">
                  <a16:creationId xmlns:a16="http://schemas.microsoft.com/office/drawing/2014/main" xmlns="" id="{4C55D072-A1C9-4EBA-B370-0DD071618C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1070" y="1029970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6" name="Rectangle 23">
              <a:extLst>
                <a:ext uri="{FF2B5EF4-FFF2-40B4-BE49-F238E27FC236}">
                  <a16:creationId xmlns:a16="http://schemas.microsoft.com/office/drawing/2014/main" xmlns="" id="{D20595A3-295B-4BF5-B739-971499CFA6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41730" y="1029970"/>
              <a:ext cx="7810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117" name="Line 24">
              <a:extLst>
                <a:ext uri="{FF2B5EF4-FFF2-40B4-BE49-F238E27FC236}">
                  <a16:creationId xmlns:a16="http://schemas.microsoft.com/office/drawing/2014/main" xmlns="" id="{F6567430-48B0-40BB-9BED-CF79B7F6F03C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588645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18" name="Rectangle 25">
              <a:extLst>
                <a:ext uri="{FF2B5EF4-FFF2-40B4-BE49-F238E27FC236}">
                  <a16:creationId xmlns:a16="http://schemas.microsoft.com/office/drawing/2014/main" xmlns="" id="{0B8B792D-3735-4D54-A9EC-7ABE6E060D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588645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19" name="Line 26">
              <a:extLst>
                <a:ext uri="{FF2B5EF4-FFF2-40B4-BE49-F238E27FC236}">
                  <a16:creationId xmlns:a16="http://schemas.microsoft.com/office/drawing/2014/main" xmlns="" id="{5010A837-2CCC-48CF-8E6A-C451027DF4B4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784860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0" name="Rectangle 27">
              <a:extLst>
                <a:ext uri="{FF2B5EF4-FFF2-40B4-BE49-F238E27FC236}">
                  <a16:creationId xmlns:a16="http://schemas.microsoft.com/office/drawing/2014/main" xmlns="" id="{550596F2-6C6F-405E-ABE6-82FE8E87E7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784860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1" name="Line 28">
              <a:extLst>
                <a:ext uri="{FF2B5EF4-FFF2-40B4-BE49-F238E27FC236}">
                  <a16:creationId xmlns:a16="http://schemas.microsoft.com/office/drawing/2014/main" xmlns="" id="{A3C5F3BC-5CE6-444F-A97C-E06BB2E6077F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641985" y="20066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2" name="Rectangle 29">
              <a:extLst>
                <a:ext uri="{FF2B5EF4-FFF2-40B4-BE49-F238E27FC236}">
                  <a16:creationId xmlns:a16="http://schemas.microsoft.com/office/drawing/2014/main" xmlns="" id="{700F2F7A-FB77-4F57-ADD9-F887638B99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1985" y="20066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3" name="Line 30">
              <a:extLst>
                <a:ext uri="{FF2B5EF4-FFF2-40B4-BE49-F238E27FC236}">
                  <a16:creationId xmlns:a16="http://schemas.microsoft.com/office/drawing/2014/main" xmlns="" id="{A2F6C6AC-D44D-4E66-A15C-54F0E0D57BFE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856615" y="20066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4" name="Rectangle 31">
              <a:extLst>
                <a:ext uri="{FF2B5EF4-FFF2-40B4-BE49-F238E27FC236}">
                  <a16:creationId xmlns:a16="http://schemas.microsoft.com/office/drawing/2014/main" xmlns="" id="{23E29718-6FE2-4409-B6AA-691E1AB31D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6615" y="20066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5" name="Line 32">
              <a:extLst>
                <a:ext uri="{FF2B5EF4-FFF2-40B4-BE49-F238E27FC236}">
                  <a16:creationId xmlns:a16="http://schemas.microsoft.com/office/drawing/2014/main" xmlns="" id="{D118B5A6-FD95-4848-9B15-2EFF35290922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3995" y="196215"/>
              <a:ext cx="0" cy="98552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6" name="Rectangle 33">
              <a:extLst>
                <a:ext uri="{FF2B5EF4-FFF2-40B4-BE49-F238E27FC236}">
                  <a16:creationId xmlns:a16="http://schemas.microsoft.com/office/drawing/2014/main" xmlns="" id="{C97696F2-DCCD-4ABA-94AD-0E5D537DC8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3995" y="196215"/>
              <a:ext cx="4445" cy="985520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7" name="Line 34">
              <a:extLst>
                <a:ext uri="{FF2B5EF4-FFF2-40B4-BE49-F238E27FC236}">
                  <a16:creationId xmlns:a16="http://schemas.microsoft.com/office/drawing/2014/main" xmlns="" id="{772F0B72-038D-44FF-BC7B-F0DE742B95C5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427990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8" name="Rectangle 35">
              <a:extLst>
                <a:ext uri="{FF2B5EF4-FFF2-40B4-BE49-F238E27FC236}">
                  <a16:creationId xmlns:a16="http://schemas.microsoft.com/office/drawing/2014/main" xmlns="" id="{1949DEB2-CB56-4585-88A7-7FB5DB1B0D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7990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9" name="Line 36">
              <a:extLst>
                <a:ext uri="{FF2B5EF4-FFF2-40B4-BE49-F238E27FC236}">
                  <a16:creationId xmlns:a16="http://schemas.microsoft.com/office/drawing/2014/main" xmlns="" id="{9E4F219A-5C34-4F82-89D3-A60F3EDAD817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641985" y="98552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0" name="Rectangle 37">
              <a:extLst>
                <a:ext uri="{FF2B5EF4-FFF2-40B4-BE49-F238E27FC236}">
                  <a16:creationId xmlns:a16="http://schemas.microsoft.com/office/drawing/2014/main" xmlns="" id="{BF0ECF9D-D2C6-4AB5-8B94-3FA4269B00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1985" y="98552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1" name="Line 38">
              <a:extLst>
                <a:ext uri="{FF2B5EF4-FFF2-40B4-BE49-F238E27FC236}">
                  <a16:creationId xmlns:a16="http://schemas.microsoft.com/office/drawing/2014/main" xmlns="" id="{36770A17-957D-4D70-B870-8E346FC75201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856615" y="98552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2" name="Rectangle 39">
              <a:extLst>
                <a:ext uri="{FF2B5EF4-FFF2-40B4-BE49-F238E27FC236}">
                  <a16:creationId xmlns:a16="http://schemas.microsoft.com/office/drawing/2014/main" xmlns="" id="{40F1DC48-C2A7-4E5D-B52E-DA8EC17112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6615" y="98552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3" name="Line 40">
              <a:extLst>
                <a:ext uri="{FF2B5EF4-FFF2-40B4-BE49-F238E27FC236}">
                  <a16:creationId xmlns:a16="http://schemas.microsoft.com/office/drawing/2014/main" xmlns="" id="{5FAE3EE7-02B4-448E-8DEA-4067F61777F9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0610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4" name="Rectangle 41">
              <a:extLst>
                <a:ext uri="{FF2B5EF4-FFF2-40B4-BE49-F238E27FC236}">
                  <a16:creationId xmlns:a16="http://schemas.microsoft.com/office/drawing/2014/main" xmlns="" id="{330CA885-F39F-4DE9-BC1E-95749E979A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0610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5" name="Line 42">
              <a:extLst>
                <a:ext uri="{FF2B5EF4-FFF2-40B4-BE49-F238E27FC236}">
                  <a16:creationId xmlns:a16="http://schemas.microsoft.com/office/drawing/2014/main" xmlns="" id="{70D7D9E7-4CEA-4202-A0B2-6942670802A1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284605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6" name="Rectangle 43">
              <a:extLst>
                <a:ext uri="{FF2B5EF4-FFF2-40B4-BE49-F238E27FC236}">
                  <a16:creationId xmlns:a16="http://schemas.microsoft.com/office/drawing/2014/main" xmlns="" id="{75E0D489-C653-4086-8E21-96E67CC8FE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84605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7" name="Line 44">
              <a:extLst>
                <a:ext uri="{FF2B5EF4-FFF2-40B4-BE49-F238E27FC236}">
                  <a16:creationId xmlns:a16="http://schemas.microsoft.com/office/drawing/2014/main" xmlns="" id="{16735A5B-F4FC-4521-B833-5EA10C6DAD4A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196215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8" name="Rectangle 45">
              <a:extLst>
                <a:ext uri="{FF2B5EF4-FFF2-40B4-BE49-F238E27FC236}">
                  <a16:creationId xmlns:a16="http://schemas.microsoft.com/office/drawing/2014/main" xmlns="" id="{BFCC4AA8-5AED-4CD7-B144-F2CA1BB9BC8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196215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9" name="Line 46">
              <a:extLst>
                <a:ext uri="{FF2B5EF4-FFF2-40B4-BE49-F238E27FC236}">
                  <a16:creationId xmlns:a16="http://schemas.microsoft.com/office/drawing/2014/main" xmlns="" id="{44E0286D-6956-4CB2-90C1-5B32004AA12D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392430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0" name="Rectangle 47">
              <a:extLst>
                <a:ext uri="{FF2B5EF4-FFF2-40B4-BE49-F238E27FC236}">
                  <a16:creationId xmlns:a16="http://schemas.microsoft.com/office/drawing/2014/main" xmlns="" id="{8AFB95B6-3EA3-47C3-82A9-F86B69A0B0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392430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1" name="Line 48">
              <a:extLst>
                <a:ext uri="{FF2B5EF4-FFF2-40B4-BE49-F238E27FC236}">
                  <a16:creationId xmlns:a16="http://schemas.microsoft.com/office/drawing/2014/main" xmlns="" id="{7B805118-1BFD-49AE-B1FA-FEA5778203F3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5055" y="588645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2" name="Rectangle 49">
              <a:extLst>
                <a:ext uri="{FF2B5EF4-FFF2-40B4-BE49-F238E27FC236}">
                  <a16:creationId xmlns:a16="http://schemas.microsoft.com/office/drawing/2014/main" xmlns="" id="{13430431-CCB4-47B2-931D-2F2F6A0E90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5055" y="588645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3" name="Line 50">
              <a:extLst>
                <a:ext uri="{FF2B5EF4-FFF2-40B4-BE49-F238E27FC236}">
                  <a16:creationId xmlns:a16="http://schemas.microsoft.com/office/drawing/2014/main" xmlns="" id="{54BA3E18-E313-44D6-8A13-7A219BAB1392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5055" y="784860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4" name="Rectangle 51">
              <a:extLst>
                <a:ext uri="{FF2B5EF4-FFF2-40B4-BE49-F238E27FC236}">
                  <a16:creationId xmlns:a16="http://schemas.microsoft.com/office/drawing/2014/main" xmlns="" id="{B3690790-041A-4D63-A50E-5B96A0EF48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5055" y="784860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5" name="Line 52">
              <a:extLst>
                <a:ext uri="{FF2B5EF4-FFF2-40B4-BE49-F238E27FC236}">
                  <a16:creationId xmlns:a16="http://schemas.microsoft.com/office/drawing/2014/main" xmlns="" id="{F94827C3-162A-47AA-81C1-5BEF7012B7F8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981075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6" name="Rectangle 53">
              <a:extLst>
                <a:ext uri="{FF2B5EF4-FFF2-40B4-BE49-F238E27FC236}">
                  <a16:creationId xmlns:a16="http://schemas.microsoft.com/office/drawing/2014/main" xmlns="" id="{8DDC8481-A2F0-4F30-8285-9882F34ACF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981075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7" name="Line 54">
              <a:extLst>
                <a:ext uri="{FF2B5EF4-FFF2-40B4-BE49-F238E27FC236}">
                  <a16:creationId xmlns:a16="http://schemas.microsoft.com/office/drawing/2014/main" xmlns="" id="{C16ED499-2D5F-406C-9156-929E91EEFF7F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1177290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8" name="Rectangle 55">
              <a:extLst>
                <a:ext uri="{FF2B5EF4-FFF2-40B4-BE49-F238E27FC236}">
                  <a16:creationId xmlns:a16="http://schemas.microsoft.com/office/drawing/2014/main" xmlns="" id="{B16D0A20-E78E-4A51-BD7B-59B68E2108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1177290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</p:grpSp>
    </p:spTree>
    <p:extLst>
      <p:ext uri="{BB962C8B-B14F-4D97-AF65-F5344CB8AC3E}">
        <p14:creationId xmlns:p14="http://schemas.microsoft.com/office/powerpoint/2010/main" val="1171799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7" name="Rectangle 19"/>
              <p:cNvSpPr>
                <a:spLocks noChangeArrowheads="1"/>
              </p:cNvSpPr>
              <p:nvPr/>
            </p:nvSpPr>
            <p:spPr bwMode="auto">
              <a:xfrm>
                <a:off x="348255" y="1429434"/>
                <a:ext cx="8482012" cy="4756921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rgbClr val="B2B2B2"/>
                </a:solidFill>
                <a:miter lim="800000"/>
                <a:headEnd/>
                <a:tailEnd/>
              </a:ln>
              <a:effectLst>
                <a:outerShdw dist="35921" dir="2700000" algn="ctr" rotWithShape="0">
                  <a:schemeClr val="bg2"/>
                </a:outerShdw>
              </a:effectLst>
            </p:spPr>
            <p:txBody>
              <a:bodyPr wrap="none" anchor="t" anchorCtr="0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spcAft>
                    <a:spcPts val="600"/>
                  </a:spcAft>
                </a:pPr>
                <a:r>
                  <a:rPr lang="de-DE" altLang="de-DE" sz="2400" b="1" dirty="0" smtClean="0"/>
                  <a:t>Integration durch Substitution der Integrationsvariablen</a:t>
                </a:r>
                <a:endParaRPr lang="de-DE" altLang="de-DE" sz="2400" b="1" dirty="0"/>
              </a:p>
              <a:p>
                <a:pPr eaLnBrk="1" hangingPunct="1"/>
                <a:r>
                  <a:rPr lang="de-DE" altLang="de-DE" sz="2400" dirty="0" smtClean="0">
                    <a:sym typeface="Symbol" panose="05050102010706020507" pitchFamily="18" charset="2"/>
                  </a:rPr>
                  <a:t>Schwierigster Teil des Themas: </a:t>
                </a:r>
                <a:br>
                  <a:rPr lang="de-DE" altLang="de-DE" sz="2400" dirty="0" smtClean="0">
                    <a:sym typeface="Symbol" panose="05050102010706020507" pitchFamily="18" charset="2"/>
                  </a:rPr>
                </a:br>
                <a:r>
                  <a:rPr lang="de-DE" altLang="de-DE" sz="2400" dirty="0" smtClean="0">
                    <a:sym typeface="Symbol" panose="05050102010706020507" pitchFamily="18" charset="2"/>
                  </a:rPr>
                  <a:t>Finden einer Substitution, mit der es „klappt“.</a:t>
                </a:r>
              </a:p>
              <a:p>
                <a:pPr eaLnBrk="1" hangingPunct="1"/>
                <a:endParaRPr lang="de-DE" altLang="de-DE" sz="2400" dirty="0">
                  <a:sym typeface="Symbol" panose="05050102010706020507" pitchFamily="18" charset="2"/>
                </a:endParaRPr>
              </a:p>
              <a:p>
                <a:pPr eaLnBrk="1" hangingPunct="1"/>
                <a:r>
                  <a:rPr lang="de-DE" altLang="de-DE" sz="2400" b="1" dirty="0" smtClean="0">
                    <a:sym typeface="Symbol" panose="05050102010706020507" pitchFamily="18" charset="2"/>
                  </a:rPr>
                  <a:t>Strategien</a:t>
                </a:r>
                <a:r>
                  <a:rPr lang="de-DE" altLang="de-DE" sz="2400" dirty="0" smtClean="0">
                    <a:sym typeface="Symbol" panose="05050102010706020507" pitchFamily="18" charset="2"/>
                  </a:rPr>
                  <a:t>: </a:t>
                </a:r>
              </a:p>
              <a:p>
                <a:pPr eaLnBrk="1" hangingPunct="1"/>
                <a:r>
                  <a:rPr lang="de-DE" altLang="de-DE" sz="2400" dirty="0" smtClean="0">
                    <a:sym typeface="Symbol" panose="05050102010706020507" pitchFamily="18" charset="2"/>
                  </a:rPr>
                  <a:t>Substituiere</a:t>
                </a:r>
                <a:endParaRPr lang="de-DE" altLang="de-DE" sz="2400" dirty="0" smtClean="0">
                  <a:sym typeface="Symbol" panose="05050102010706020507" pitchFamily="18" charset="2"/>
                </a:endParaRPr>
              </a:p>
              <a:p>
                <a:pPr marL="342900" indent="-342900" eaLnBrk="1" hangingPunct="1">
                  <a:buFont typeface="Arial" panose="020B0604020202020204" pitchFamily="34" charset="0"/>
                  <a:buChar char="•"/>
                </a:pPr>
                <a:r>
                  <a:rPr lang="de-DE" altLang="de-DE" sz="2400" dirty="0" smtClean="0">
                    <a:sym typeface="Symbol" panose="05050102010706020507" pitchFamily="18" charset="2"/>
                  </a:rPr>
                  <a:t>Summen im Nenner</a:t>
                </a:r>
              </a:p>
              <a:p>
                <a:pPr marL="342900" indent="-342900" eaLnBrk="1" hangingPunct="1">
                  <a:buFont typeface="Arial" panose="020B0604020202020204" pitchFamily="34" charset="0"/>
                  <a:buChar char="•"/>
                </a:pPr>
                <a:r>
                  <a:rPr lang="de-DE" altLang="de-DE" sz="2400" dirty="0" smtClean="0">
                    <a:sym typeface="Symbol" panose="05050102010706020507" pitchFamily="18" charset="2"/>
                  </a:rPr>
                  <a:t>Summen unter Wurzeln</a:t>
                </a:r>
              </a:p>
              <a:p>
                <a:pPr marL="342900" indent="-342900" eaLnBrk="1" hangingPunct="1">
                  <a:buFont typeface="Arial" panose="020B0604020202020204" pitchFamily="34" charset="0"/>
                  <a:buChar char="•"/>
                </a:pPr>
                <a:r>
                  <a:rPr lang="de-DE" altLang="de-DE" sz="2400" dirty="0" smtClean="0">
                    <a:sym typeface="Symbol" panose="05050102010706020507" pitchFamily="18" charset="2"/>
                  </a:rPr>
                  <a:t>Summen in Klammern</a:t>
                </a:r>
              </a:p>
              <a:p>
                <a:pPr marL="342900" indent="-342900" eaLnBrk="1" hangingPunct="1">
                  <a:buFont typeface="Arial" panose="020B0604020202020204" pitchFamily="34" charset="0"/>
                  <a:buChar char="•"/>
                </a:pPr>
                <a:endParaRPr lang="de-DE" altLang="de-DE" sz="2400" dirty="0">
                  <a:sym typeface="Symbol" panose="05050102010706020507" pitchFamily="18" charset="2"/>
                </a:endParaRPr>
              </a:p>
              <a:p>
                <a:pPr eaLnBrk="1" hangingPunct="1"/>
                <a:r>
                  <a:rPr lang="de-DE" altLang="de-DE" sz="2400" dirty="0" smtClean="0">
                    <a:sym typeface="Symbol" panose="05050102010706020507" pitchFamily="18" charset="2"/>
                  </a:rPr>
                  <a:t>Trigonometrische Substitution: Terme der Form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de-DE" sz="2400" i="1">
                            <a:latin typeface="Cambria Math"/>
                          </a:rPr>
                        </m:ctrlPr>
                      </m:sSupPr>
                      <m:e>
                        <m:r>
                          <a:rPr lang="de-DE" sz="2400" i="1">
                            <a:latin typeface="Cambria Math"/>
                          </a:rPr>
                          <m:t>𝑎</m:t>
                        </m:r>
                      </m:e>
                      <m:sup>
                        <m:r>
                          <a:rPr lang="de-DE" sz="2400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de-DE" sz="2400">
                        <a:latin typeface="Cambria Math"/>
                      </a:rPr>
                      <m:t>−</m:t>
                    </m:r>
                    <m:sSup>
                      <m:sSupPr>
                        <m:ctrlPr>
                          <a:rPr lang="de-DE" sz="2400" i="1">
                            <a:latin typeface="Cambria Math"/>
                          </a:rPr>
                        </m:ctrlPr>
                      </m:sSupPr>
                      <m:e>
                        <m:r>
                          <a:rPr lang="de-DE" sz="2400" i="1">
                            <a:latin typeface="Cambria Math"/>
                          </a:rPr>
                          <m:t>𝑥</m:t>
                        </m:r>
                      </m:e>
                      <m:sup>
                        <m:r>
                          <a:rPr lang="de-DE" sz="2400"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r>
                  <a:rPr lang="de-DE" altLang="de-DE" sz="2400" dirty="0" smtClean="0">
                    <a:sym typeface="Symbol" panose="05050102010706020507" pitchFamily="18" charset="2"/>
                  </a:rPr>
                  <a:t> </a:t>
                </a:r>
              </a:p>
              <a:p>
                <a:pPr eaLnBrk="1" hangingPunct="1"/>
                <a:r>
                  <a:rPr lang="de-DE" altLang="de-DE" sz="2400" dirty="0" smtClean="0">
                    <a:sym typeface="Symbol" panose="05050102010706020507" pitchFamily="18" charset="2"/>
                  </a:rPr>
                  <a:t>werden durch </a:t>
                </a:r>
                <a14:m>
                  <m:oMath xmlns:m="http://schemas.openxmlformats.org/officeDocument/2006/math">
                    <m:r>
                      <a:rPr lang="de-DE" sz="2400" i="1">
                        <a:latin typeface="Cambria Math"/>
                      </a:rPr>
                      <m:t>𝑥</m:t>
                    </m:r>
                    <m:r>
                      <a:rPr lang="de-DE" sz="2400">
                        <a:latin typeface="Cambria Math"/>
                      </a:rPr>
                      <m:t>=</m:t>
                    </m:r>
                    <m:r>
                      <a:rPr lang="de-DE" sz="2400" i="1">
                        <a:latin typeface="Cambria Math"/>
                      </a:rPr>
                      <m:t>𝑎</m:t>
                    </m:r>
                    <m:r>
                      <a:rPr lang="de-DE" sz="2400">
                        <a:latin typeface="Cambria Math"/>
                      </a:rPr>
                      <m:t>⋅</m:t>
                    </m:r>
                    <m:func>
                      <m:funcPr>
                        <m:ctrlPr>
                          <a:rPr lang="de-DE" sz="2400" i="1">
                            <a:latin typeface="Cambria Math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de-DE" sz="2400">
                            <a:latin typeface="Cambria Math"/>
                          </a:rPr>
                          <m:t>sin</m:t>
                        </m:r>
                      </m:fName>
                      <m:e>
                        <m:d>
                          <m:dPr>
                            <m:ctrlPr>
                              <a:rPr lang="de-DE" sz="2400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de-DE" sz="2400" i="1">
                                <a:latin typeface="Cambria Math"/>
                              </a:rPr>
                              <m:t>𝑢</m:t>
                            </m:r>
                          </m:e>
                        </m:d>
                      </m:e>
                    </m:func>
                  </m:oMath>
                </a14:m>
                <a:r>
                  <a:rPr lang="de-DE" altLang="de-DE" sz="2400" dirty="0" smtClean="0">
                    <a:sym typeface="Symbol" panose="05050102010706020507" pitchFamily="18" charset="2"/>
                  </a:rPr>
                  <a:t> zu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de-DE" sz="2400" i="1">
                            <a:latin typeface="Cambria Math"/>
                          </a:rPr>
                        </m:ctrlPr>
                      </m:sSupPr>
                      <m:e>
                        <m:r>
                          <a:rPr lang="de-DE" sz="2400" i="1">
                            <a:latin typeface="Cambria Math"/>
                          </a:rPr>
                          <m:t>𝑎</m:t>
                        </m:r>
                      </m:e>
                      <m:sup>
                        <m:r>
                          <a:rPr lang="de-DE" sz="2400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de-DE" sz="2400">
                        <a:latin typeface="Cambria Math"/>
                      </a:rPr>
                      <m:t>⋅</m:t>
                    </m:r>
                    <m:d>
                      <m:dPr>
                        <m:ctrlPr>
                          <a:rPr lang="de-DE" sz="2400" i="1">
                            <a:latin typeface="Cambria Math"/>
                          </a:rPr>
                        </m:ctrlPr>
                      </m:dPr>
                      <m:e>
                        <m:r>
                          <a:rPr lang="de-DE" sz="2400">
                            <a:latin typeface="Cambria Math"/>
                          </a:rPr>
                          <m:t>1−</m:t>
                        </m:r>
                        <m:func>
                          <m:funcPr>
                            <m:ctrlPr>
                              <a:rPr lang="de-DE" sz="2400" i="1">
                                <a:latin typeface="Cambria Math"/>
                              </a:rPr>
                            </m:ctrlPr>
                          </m:funcPr>
                          <m:fName>
                            <m:sSup>
                              <m:sSupPr>
                                <m:ctrlPr>
                                  <a:rPr lang="de-DE" sz="2400" i="1">
                                    <a:latin typeface="Cambria Math"/>
                                  </a:rPr>
                                </m:ctrlPr>
                              </m:sSupPr>
                              <m:e>
                                <m:r>
                                  <m:rPr>
                                    <m:sty m:val="p"/>
                                  </m:rPr>
                                  <a:rPr lang="de-DE" sz="2400">
                                    <a:latin typeface="Cambria Math"/>
                                  </a:rPr>
                                  <m:t>sin</m:t>
                                </m:r>
                              </m:e>
                              <m:sup>
                                <m:r>
                                  <a:rPr lang="de-DE" sz="2400">
                                    <a:latin typeface="Cambria Math"/>
                                  </a:rPr>
                                  <m:t>2</m:t>
                                </m:r>
                              </m:sup>
                            </m:sSup>
                          </m:fName>
                          <m:e>
                            <m:d>
                              <m:dPr>
                                <m:ctrlPr>
                                  <a:rPr lang="de-DE" sz="2400" i="1">
                                    <a:latin typeface="Cambria Math"/>
                                  </a:rPr>
                                </m:ctrlPr>
                              </m:dPr>
                              <m:e>
                                <m:r>
                                  <a:rPr lang="de-DE" sz="2400" i="1">
                                    <a:latin typeface="Cambria Math"/>
                                  </a:rPr>
                                  <m:t>𝑢</m:t>
                                </m:r>
                              </m:e>
                            </m:d>
                          </m:e>
                        </m:func>
                      </m:e>
                    </m:d>
                    <m:r>
                      <a:rPr lang="de-DE" sz="2400"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de-DE" sz="2400" i="1">
                            <a:latin typeface="Cambria Math"/>
                          </a:rPr>
                        </m:ctrlPr>
                      </m:sSupPr>
                      <m:e>
                        <m:r>
                          <a:rPr lang="de-DE" sz="2400" i="1">
                            <a:latin typeface="Cambria Math"/>
                          </a:rPr>
                          <m:t>𝑎</m:t>
                        </m:r>
                      </m:e>
                      <m:sup>
                        <m:r>
                          <a:rPr lang="de-DE" sz="2400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de-DE" sz="2400">
                        <a:latin typeface="Cambria Math"/>
                      </a:rPr>
                      <m:t>⋅</m:t>
                    </m:r>
                    <m:func>
                      <m:funcPr>
                        <m:ctrlPr>
                          <a:rPr lang="de-DE" sz="2400" i="1">
                            <a:latin typeface="Cambria Math"/>
                          </a:rPr>
                        </m:ctrlPr>
                      </m:funcPr>
                      <m:fName>
                        <m:sSup>
                          <m:sSupPr>
                            <m:ctrlPr>
                              <a:rPr lang="de-DE" sz="2400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de-DE" sz="2400">
                                <a:latin typeface="Cambria Math"/>
                              </a:rPr>
                              <m:t>cos</m:t>
                            </m:r>
                          </m:e>
                          <m:sup>
                            <m:r>
                              <a:rPr lang="de-DE" sz="2400"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fName>
                      <m:e>
                        <m:d>
                          <m:dPr>
                            <m:ctrlPr>
                              <a:rPr lang="de-DE" sz="2400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de-DE" sz="2400" i="1">
                                <a:latin typeface="Cambria Math"/>
                              </a:rPr>
                              <m:t>𝑢</m:t>
                            </m:r>
                          </m:e>
                        </m:d>
                      </m:e>
                    </m:func>
                  </m:oMath>
                </a14:m>
                <a:endParaRPr lang="de-DE" altLang="de-DE" sz="2400" dirty="0" smtClean="0">
                  <a:sym typeface="Symbol" panose="05050102010706020507" pitchFamily="18" charset="2"/>
                </a:endParaRPr>
              </a:p>
              <a:p>
                <a:pPr eaLnBrk="1" hangingPunct="1"/>
                <a:endParaRPr lang="de-DE" altLang="de-DE" sz="2400" dirty="0">
                  <a:sym typeface="Symbol" panose="05050102010706020507" pitchFamily="18" charset="2"/>
                </a:endParaRPr>
              </a:p>
              <a:p>
                <a:pPr marL="571500" indent="-571500" eaLnBrk="1" hangingPunct="1">
                  <a:buFont typeface="Arial" panose="020B0604020202020204" pitchFamily="34" charset="0"/>
                  <a:buChar char="•"/>
                </a:pPr>
                <a:endParaRPr lang="de-DE" altLang="de-DE" sz="2800" dirty="0"/>
              </a:p>
              <a:p>
                <a:pPr marL="571500" indent="-571500" eaLnBrk="1" hangingPunct="1">
                  <a:buFont typeface="Arial" panose="020B0604020202020204" pitchFamily="34" charset="0"/>
                  <a:buChar char="•"/>
                </a:pPr>
                <a:endParaRPr lang="de-DE" altLang="de-DE" sz="2800" dirty="0"/>
              </a:p>
            </p:txBody>
          </p:sp>
        </mc:Choice>
        <mc:Fallback>
          <p:sp>
            <p:nvSpPr>
              <p:cNvPr id="37" name="Rectangle 1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48255" y="1429434"/>
                <a:ext cx="8482012" cy="4756921"/>
              </a:xfrm>
              <a:prstGeom prst="rect">
                <a:avLst/>
              </a:prstGeom>
              <a:blipFill rotWithShape="1">
                <a:blip r:embed="rId3"/>
                <a:stretch>
                  <a:fillRect l="-283" t="-634"/>
                </a:stretch>
              </a:blipFill>
              <a:ln w="9525">
                <a:solidFill>
                  <a:srgbClr val="B2B2B2"/>
                </a:solidFill>
                <a:miter lim="800000"/>
                <a:headEnd/>
                <a:tailEnd/>
              </a:ln>
              <a:effectLst>
                <a:outerShdw dist="35921" dir="2700000" algn="ctr" rotWithShape="0">
                  <a:schemeClr val="bg2"/>
                </a:outerShdw>
              </a:effectLst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Freihandform 12"/>
          <p:cNvSpPr>
            <a:spLocks/>
          </p:cNvSpPr>
          <p:nvPr/>
        </p:nvSpPr>
        <p:spPr bwMode="auto">
          <a:xfrm>
            <a:off x="500063" y="6240463"/>
            <a:ext cx="4940300" cy="6254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37897" name="Freihandform 11"/>
          <p:cNvSpPr>
            <a:spLocks/>
          </p:cNvSpPr>
          <p:nvPr/>
        </p:nvSpPr>
        <p:spPr bwMode="auto">
          <a:xfrm>
            <a:off x="485775" y="6237288"/>
            <a:ext cx="3690938" cy="635000"/>
          </a:xfrm>
          <a:custGeom>
            <a:avLst/>
            <a:gdLst>
              <a:gd name="T0" fmla="*/ 0 w 5591"/>
              <a:gd name="T1" fmla="*/ 0 h 588"/>
              <a:gd name="T2" fmla="*/ 2147483647 w 5591"/>
              <a:gd name="T3" fmla="*/ 0 h 588"/>
              <a:gd name="T4" fmla="*/ 2147483647 w 5591"/>
              <a:gd name="T5" fmla="*/ 2147483647 h 588"/>
              <a:gd name="T6" fmla="*/ 2147483647 w 5591"/>
              <a:gd name="T7" fmla="*/ 0 h 588"/>
              <a:gd name="T8" fmla="*/ 0 60000 65536"/>
              <a:gd name="T9" fmla="*/ 0 60000 65536"/>
              <a:gd name="T10" fmla="*/ 0 60000 65536"/>
              <a:gd name="T11" fmla="*/ 0 60000 65536"/>
              <a:gd name="T12" fmla="*/ 0 w 5591"/>
              <a:gd name="T13" fmla="*/ 0 h 588"/>
              <a:gd name="T14" fmla="*/ 5591 w 5591"/>
              <a:gd name="T15" fmla="*/ 588 h 58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4" name="Rechtwinkliges Dreieck 13"/>
          <p:cNvSpPr>
            <a:spLocks/>
          </p:cNvSpPr>
          <p:nvPr/>
        </p:nvSpPr>
        <p:spPr bwMode="auto">
          <a:xfrm>
            <a:off x="-6042" y="6135724"/>
            <a:ext cx="3402314" cy="735944"/>
          </a:xfrm>
          <a:prstGeom prst="rtTriangle">
            <a:avLst/>
          </a:prstGeom>
          <a:blipFill>
            <a:blip r:embed="rId4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15" name="Gerade Verbindung 14"/>
          <p:cNvCxnSpPr/>
          <p:nvPr/>
        </p:nvCxnSpPr>
        <p:spPr>
          <a:xfrm>
            <a:off x="-9237" y="6135626"/>
            <a:ext cx="3405509" cy="738069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904" name="Textfeld 16"/>
          <p:cNvSpPr txBox="1">
            <a:spLocks noChangeArrowheads="1"/>
          </p:cNvSpPr>
          <p:nvPr/>
        </p:nvSpPr>
        <p:spPr bwMode="auto">
          <a:xfrm>
            <a:off x="8272463" y="6453336"/>
            <a:ext cx="871537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DE" altLang="de-DE" sz="1100" dirty="0">
                <a:latin typeface="Calibri" pitchFamily="34" charset="0"/>
              </a:rPr>
              <a:t>Folie </a:t>
            </a:r>
            <a:fld id="{26E10547-7BC8-4F56-A0A2-DF954FED1CB5}" type="slidenum">
              <a:rPr lang="de-DE" altLang="de-DE" sz="1100">
                <a:latin typeface="Calibri" pitchFamily="34" charset="0"/>
              </a:rPr>
              <a:pPr eaLnBrk="1" hangingPunct="1"/>
              <a:t>16</a:t>
            </a:fld>
            <a:endParaRPr lang="de-DE" altLang="de-DE" sz="1100" dirty="0">
              <a:latin typeface="Calibri" pitchFamily="34" charset="0"/>
            </a:endParaRPr>
          </a:p>
        </p:txBody>
      </p:sp>
      <p:sp>
        <p:nvSpPr>
          <p:cNvPr id="37906" name="Rectangle 20"/>
          <p:cNvSpPr>
            <a:spLocks noChangeArrowheads="1"/>
          </p:cNvSpPr>
          <p:nvPr/>
        </p:nvSpPr>
        <p:spPr bwMode="auto">
          <a:xfrm>
            <a:off x="395288" y="31750"/>
            <a:ext cx="7272337" cy="620713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de-DE" altLang="de-DE" sz="2400" b="1" dirty="0"/>
              <a:t>Integrationstechniken</a:t>
            </a:r>
          </a:p>
        </p:txBody>
      </p:sp>
      <p:sp>
        <p:nvSpPr>
          <p:cNvPr id="35" name="AutoShape 5">
            <a:extLst>
              <a:ext uri="{FF2B5EF4-FFF2-40B4-BE49-F238E27FC236}">
                <a16:creationId xmlns:a16="http://schemas.microsoft.com/office/drawing/2014/main" xmlns="" id="{B394BE1D-1CD4-4976-BE7F-087A8DFD4B2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5381" y="769063"/>
            <a:ext cx="1593785" cy="274359"/>
          </a:xfrm>
          <a:prstGeom prst="roundRect">
            <a:avLst>
              <a:gd name="adj" fmla="val 50000"/>
            </a:avLst>
          </a:prstGeom>
          <a:solidFill>
            <a:schemeClr val="accent5">
              <a:lumMod val="40000"/>
              <a:lumOff val="60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Bildungsplan</a:t>
            </a:r>
          </a:p>
        </p:txBody>
      </p:sp>
      <p:sp>
        <p:nvSpPr>
          <p:cNvPr id="38" name="AutoShape 6">
            <a:extLst>
              <a:ext uri="{FF2B5EF4-FFF2-40B4-BE49-F238E27FC236}">
                <a16:creationId xmlns:a16="http://schemas.microsoft.com/office/drawing/2014/main" xmlns="" id="{4E8F223B-E8B8-44C4-B8D9-5698F895102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26361" y="769063"/>
            <a:ext cx="1593785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Fachliches</a:t>
            </a:r>
            <a:endParaRPr lang="de-DE" altLang="de-DE" sz="12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9" name="AutoShape 7">
            <a:extLst>
              <a:ext uri="{FF2B5EF4-FFF2-40B4-BE49-F238E27FC236}">
                <a16:creationId xmlns:a16="http://schemas.microsoft.com/office/drawing/2014/main" xmlns="" id="{9F93761D-F573-49DD-B097-A71C66D6BEF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77321" y="769063"/>
            <a:ext cx="1593786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Unterricht</a:t>
            </a:r>
          </a:p>
        </p:txBody>
      </p:sp>
      <p:sp>
        <p:nvSpPr>
          <p:cNvPr id="40" name="AutoShape 8">
            <a:extLst>
              <a:ext uri="{FF2B5EF4-FFF2-40B4-BE49-F238E27FC236}">
                <a16:creationId xmlns:a16="http://schemas.microsoft.com/office/drawing/2014/main" xmlns="" id="{DE997A1E-035E-4490-937D-42B5E617BCE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34901" y="760152"/>
            <a:ext cx="1593786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Fazit</a:t>
            </a:r>
          </a:p>
        </p:txBody>
      </p:sp>
      <p:grpSp>
        <p:nvGrpSpPr>
          <p:cNvPr id="41" name="Gruppierung 11">
            <a:extLst>
              <a:ext uri="{FF2B5EF4-FFF2-40B4-BE49-F238E27FC236}">
                <a16:creationId xmlns:a16="http://schemas.microsoft.com/office/drawing/2014/main" xmlns="" id="{621AA820-0389-4634-B6AF-7C85A91B5539}"/>
              </a:ext>
            </a:extLst>
          </p:cNvPr>
          <p:cNvGrpSpPr/>
          <p:nvPr/>
        </p:nvGrpSpPr>
        <p:grpSpPr>
          <a:xfrm>
            <a:off x="399875" y="699720"/>
            <a:ext cx="7323098" cy="411539"/>
            <a:chOff x="363538" y="723900"/>
            <a:chExt cx="7272337" cy="433388"/>
          </a:xfrm>
        </p:grpSpPr>
        <p:sp>
          <p:nvSpPr>
            <p:cNvPr id="42" name="Rectangle 4">
              <a:extLst>
                <a:ext uri="{FF2B5EF4-FFF2-40B4-BE49-F238E27FC236}">
                  <a16:creationId xmlns:a16="http://schemas.microsoft.com/office/drawing/2014/main" xmlns="" id="{94793A5D-FD00-4387-9172-A8BD2A5859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3538" y="723900"/>
              <a:ext cx="7272337" cy="433388"/>
            </a:xfrm>
            <a:prstGeom prst="rect">
              <a:avLst/>
            </a:prstGeom>
            <a:gradFill rotWithShape="1">
              <a:gsLst>
                <a:gs pos="0">
                  <a:srgbClr val="2DA2BF"/>
                </a:gs>
                <a:gs pos="100000">
                  <a:schemeClr val="tx1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 sz="1350"/>
            </a:p>
          </p:txBody>
        </p:sp>
        <p:sp>
          <p:nvSpPr>
            <p:cNvPr id="43" name="AutoShape 5">
              <a:extLst>
                <a:ext uri="{FF2B5EF4-FFF2-40B4-BE49-F238E27FC236}">
                  <a16:creationId xmlns:a16="http://schemas.microsoft.com/office/drawing/2014/main" xmlns="" id="{EB12A30F-3336-456E-A62A-D219802F02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8313" y="796925"/>
              <a:ext cx="1582737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Bildungsplan</a:t>
              </a:r>
            </a:p>
          </p:txBody>
        </p:sp>
        <p:sp>
          <p:nvSpPr>
            <p:cNvPr id="44" name="AutoShape 6">
              <a:extLst>
                <a:ext uri="{FF2B5EF4-FFF2-40B4-BE49-F238E27FC236}">
                  <a16:creationId xmlns:a16="http://schemas.microsoft.com/office/drawing/2014/main" xmlns="" id="{EF9B90AE-EFE6-4E51-B503-4B5F2F678F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76670" y="796924"/>
              <a:ext cx="1582737" cy="288925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Fachliches</a:t>
              </a:r>
              <a:endParaRPr lang="de-DE" altLang="de-DE" sz="1200" dirty="0"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  <p:sp>
          <p:nvSpPr>
            <p:cNvPr id="45" name="AutoShape 7">
              <a:extLst>
                <a:ext uri="{FF2B5EF4-FFF2-40B4-BE49-F238E27FC236}">
                  <a16:creationId xmlns:a16="http://schemas.microsoft.com/office/drawing/2014/main" xmlns="" id="{D313FD45-A042-4675-B84E-9E2B57CEA4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14800" y="796925"/>
              <a:ext cx="1582738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Unterricht</a:t>
              </a:r>
            </a:p>
          </p:txBody>
        </p:sp>
        <p:sp>
          <p:nvSpPr>
            <p:cNvPr id="46" name="AutoShape 8">
              <a:extLst>
                <a:ext uri="{FF2B5EF4-FFF2-40B4-BE49-F238E27FC236}">
                  <a16:creationId xmlns:a16="http://schemas.microsoft.com/office/drawing/2014/main" xmlns="" id="{5A938DFF-EB2C-4D5D-9887-AEA47CBD06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60197" y="787540"/>
              <a:ext cx="1582738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Fazit</a:t>
              </a:r>
            </a:p>
          </p:txBody>
        </p:sp>
      </p:grpSp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xmlns="" id="{29D41181-B714-4BFF-B0B8-9E2EBA64F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3253" y="6453336"/>
            <a:ext cx="2895600" cy="293688"/>
          </a:xfrm>
        </p:spPr>
        <p:txBody>
          <a:bodyPr/>
          <a:lstStyle/>
          <a:p>
            <a:pPr>
              <a:defRPr/>
            </a:pPr>
            <a:r>
              <a:rPr lang="de-DE" sz="1200" dirty="0"/>
              <a:t>ZPG VKM</a:t>
            </a:r>
          </a:p>
        </p:txBody>
      </p:sp>
      <p:grpSp>
        <p:nvGrpSpPr>
          <p:cNvPr id="98" name="Zeichenbereich 37909">
            <a:extLst>
              <a:ext uri="{FF2B5EF4-FFF2-40B4-BE49-F238E27FC236}">
                <a16:creationId xmlns:a16="http://schemas.microsoft.com/office/drawing/2014/main" xmlns="" id="{2B235B15-1CF0-4757-8145-BE8E8F361EB8}"/>
              </a:ext>
            </a:extLst>
          </p:cNvPr>
          <p:cNvGrpSpPr/>
          <p:nvPr/>
        </p:nvGrpSpPr>
        <p:grpSpPr>
          <a:xfrm>
            <a:off x="7605459" y="34826"/>
            <a:ext cx="1503045" cy="1377950"/>
            <a:chOff x="0" y="0"/>
            <a:chExt cx="1503045" cy="1377950"/>
          </a:xfrm>
        </p:grpSpPr>
        <p:sp>
          <p:nvSpPr>
            <p:cNvPr id="99" name="Rechteck 98">
              <a:extLst>
                <a:ext uri="{FF2B5EF4-FFF2-40B4-BE49-F238E27FC236}">
                  <a16:creationId xmlns:a16="http://schemas.microsoft.com/office/drawing/2014/main" xmlns="" id="{DECE1E5D-3AF6-4F05-8930-26B70857CD02}"/>
                </a:ext>
              </a:extLst>
            </p:cNvPr>
            <p:cNvSpPr/>
            <p:nvPr/>
          </p:nvSpPr>
          <p:spPr>
            <a:xfrm>
              <a:off x="0" y="0"/>
              <a:ext cx="1503045" cy="1377950"/>
            </a:xfrm>
            <a:prstGeom prst="rect">
              <a:avLst/>
            </a:prstGeom>
            <a:noFill/>
            <a:ln>
              <a:noFill/>
            </a:ln>
          </p:spPr>
        </p:sp>
        <p:sp>
          <p:nvSpPr>
            <p:cNvPr id="100" name="Rectangle 5">
              <a:extLst>
                <a:ext uri="{FF2B5EF4-FFF2-40B4-BE49-F238E27FC236}">
                  <a16:creationId xmlns:a16="http://schemas.microsoft.com/office/drawing/2014/main" xmlns="" id="{DF74CB8D-98C7-4540-9091-4C65BA8E95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5750" y="245110"/>
              <a:ext cx="7810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1" name="Rectangle 6">
              <a:extLst>
                <a:ext uri="{FF2B5EF4-FFF2-40B4-BE49-F238E27FC236}">
                  <a16:creationId xmlns:a16="http://schemas.microsoft.com/office/drawing/2014/main" xmlns="" id="{F2F5C78D-2C0D-45BB-91FF-A276B7EF29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080" y="245110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2" name="Rectangle 7">
              <a:extLst>
                <a:ext uri="{FF2B5EF4-FFF2-40B4-BE49-F238E27FC236}">
                  <a16:creationId xmlns:a16="http://schemas.microsoft.com/office/drawing/2014/main" xmlns="" id="{71E36A0C-9DF4-40D1-B82E-9685FB3955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1520" y="24511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 dirty="0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3" name="Rectangle 8">
              <a:extLst>
                <a:ext uri="{FF2B5EF4-FFF2-40B4-BE49-F238E27FC236}">
                  <a16:creationId xmlns:a16="http://schemas.microsoft.com/office/drawing/2014/main" xmlns="" id="{9F20C186-6F9C-46DA-8CC8-1B8BF3285E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1070" y="245110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4" name="Rectangle 9">
              <a:extLst>
                <a:ext uri="{FF2B5EF4-FFF2-40B4-BE49-F238E27FC236}">
                  <a16:creationId xmlns:a16="http://schemas.microsoft.com/office/drawing/2014/main" xmlns="" id="{649943C9-3EB8-475E-B9C2-839C4A2EFF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9510" y="245110"/>
              <a:ext cx="438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E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5" name="Rectangle 10">
              <a:extLst>
                <a:ext uri="{FF2B5EF4-FFF2-40B4-BE49-F238E27FC236}">
                  <a16:creationId xmlns:a16="http://schemas.microsoft.com/office/drawing/2014/main" xmlns="" id="{80751030-AD63-40EA-A855-5477F3DADF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9085" y="441325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6" name="Rectangle 11">
              <a:extLst>
                <a:ext uri="{FF2B5EF4-FFF2-40B4-BE49-F238E27FC236}">
                  <a16:creationId xmlns:a16="http://schemas.microsoft.com/office/drawing/2014/main" xmlns="" id="{A38DF3AC-F66F-49BE-A899-1D170BA66EC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9629557">
              <a:off x="458261" y="555502"/>
              <a:ext cx="686435" cy="3441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0" tIns="0" rIns="0" bIns="0" anchor="t" anchorCtr="0">
              <a:spAutoFit/>
            </a:bodyPr>
            <a:lstStyle/>
            <a:p>
              <a:pPr algn="ctr">
                <a:lnSpc>
                  <a:spcPct val="107000"/>
                </a:lnSpc>
                <a:spcAft>
                  <a:spcPts val="0"/>
                </a:spcAft>
              </a:pPr>
              <a:r>
                <a:rPr lang="de-DE" sz="800" b="1">
                  <a:solidFill>
                    <a:srgbClr val="FF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Vertiefungskurs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algn="ctr">
                <a:lnSpc>
                  <a:spcPct val="107000"/>
                </a:lnSpc>
                <a:spcAft>
                  <a:spcPts val="600"/>
                </a:spcAft>
              </a:pPr>
              <a:r>
                <a:rPr lang="de-DE" sz="800" b="1">
                  <a:solidFill>
                    <a:srgbClr val="FF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Mathematik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7" name="Rectangle 12">
              <a:extLst>
                <a:ext uri="{FF2B5EF4-FFF2-40B4-BE49-F238E27FC236}">
                  <a16:creationId xmlns:a16="http://schemas.microsoft.com/office/drawing/2014/main" xmlns="" id="{53582112-CE4C-4082-B9EE-9B4C64AA53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5065" y="441325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8" name="Rectangle 13">
              <a:extLst>
                <a:ext uri="{FF2B5EF4-FFF2-40B4-BE49-F238E27FC236}">
                  <a16:creationId xmlns:a16="http://schemas.microsoft.com/office/drawing/2014/main" xmlns="" id="{B7454DD3-B120-4787-9FA4-9AA1B6416B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3530" y="63754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9" name="Rectangle 15">
              <a:extLst>
                <a:ext uri="{FF2B5EF4-FFF2-40B4-BE49-F238E27FC236}">
                  <a16:creationId xmlns:a16="http://schemas.microsoft.com/office/drawing/2014/main" xmlns="" id="{D34BA28E-AE50-4323-AE8D-07406AEA48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9510" y="63754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0" name="Rectangle 16">
              <a:extLst>
                <a:ext uri="{FF2B5EF4-FFF2-40B4-BE49-F238E27FC236}">
                  <a16:creationId xmlns:a16="http://schemas.microsoft.com/office/drawing/2014/main" xmlns="" id="{CCCDDFC2-3667-4DDC-9F0D-C19EB64BFF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9085" y="833755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1" name="Rectangle 18">
              <a:extLst>
                <a:ext uri="{FF2B5EF4-FFF2-40B4-BE49-F238E27FC236}">
                  <a16:creationId xmlns:a16="http://schemas.microsoft.com/office/drawing/2014/main" xmlns="" id="{822D7F20-31EE-42B1-8B01-65B250D860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5065" y="833755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2" name="Rectangle 19">
              <a:extLst>
                <a:ext uri="{FF2B5EF4-FFF2-40B4-BE49-F238E27FC236}">
                  <a16:creationId xmlns:a16="http://schemas.microsoft.com/office/drawing/2014/main" xmlns="" id="{DF78CF29-0DA5-4AA4-B16E-B67B00B049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3530" y="1029970"/>
              <a:ext cx="438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E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3" name="Rectangle 20">
              <a:extLst>
                <a:ext uri="{FF2B5EF4-FFF2-40B4-BE49-F238E27FC236}">
                  <a16:creationId xmlns:a16="http://schemas.microsoft.com/office/drawing/2014/main" xmlns="" id="{61E7CEE8-BFF3-4F73-B712-0F5C41CB05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080" y="1029970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4" name="Rectangle 21">
              <a:extLst>
                <a:ext uri="{FF2B5EF4-FFF2-40B4-BE49-F238E27FC236}">
                  <a16:creationId xmlns:a16="http://schemas.microsoft.com/office/drawing/2014/main" xmlns="" id="{59BB60F4-8AE9-42BC-89EA-45D1D702DB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1520" y="102997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5" name="Rectangle 22">
              <a:extLst>
                <a:ext uri="{FF2B5EF4-FFF2-40B4-BE49-F238E27FC236}">
                  <a16:creationId xmlns:a16="http://schemas.microsoft.com/office/drawing/2014/main" xmlns="" id="{4C55D072-A1C9-4EBA-B370-0DD071618C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1070" y="1029970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6" name="Rectangle 23">
              <a:extLst>
                <a:ext uri="{FF2B5EF4-FFF2-40B4-BE49-F238E27FC236}">
                  <a16:creationId xmlns:a16="http://schemas.microsoft.com/office/drawing/2014/main" xmlns="" id="{D20595A3-295B-4BF5-B739-971499CFA6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41730" y="1029970"/>
              <a:ext cx="7810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117" name="Line 24">
              <a:extLst>
                <a:ext uri="{FF2B5EF4-FFF2-40B4-BE49-F238E27FC236}">
                  <a16:creationId xmlns:a16="http://schemas.microsoft.com/office/drawing/2014/main" xmlns="" id="{F6567430-48B0-40BB-9BED-CF79B7F6F03C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588645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18" name="Rectangle 25">
              <a:extLst>
                <a:ext uri="{FF2B5EF4-FFF2-40B4-BE49-F238E27FC236}">
                  <a16:creationId xmlns:a16="http://schemas.microsoft.com/office/drawing/2014/main" xmlns="" id="{0B8B792D-3735-4D54-A9EC-7ABE6E060D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588645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19" name="Line 26">
              <a:extLst>
                <a:ext uri="{FF2B5EF4-FFF2-40B4-BE49-F238E27FC236}">
                  <a16:creationId xmlns:a16="http://schemas.microsoft.com/office/drawing/2014/main" xmlns="" id="{5010A837-2CCC-48CF-8E6A-C451027DF4B4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784860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0" name="Rectangle 27">
              <a:extLst>
                <a:ext uri="{FF2B5EF4-FFF2-40B4-BE49-F238E27FC236}">
                  <a16:creationId xmlns:a16="http://schemas.microsoft.com/office/drawing/2014/main" xmlns="" id="{550596F2-6C6F-405E-ABE6-82FE8E87E7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784860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1" name="Line 28">
              <a:extLst>
                <a:ext uri="{FF2B5EF4-FFF2-40B4-BE49-F238E27FC236}">
                  <a16:creationId xmlns:a16="http://schemas.microsoft.com/office/drawing/2014/main" xmlns="" id="{A3C5F3BC-5CE6-444F-A97C-E06BB2E6077F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641985" y="20066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2" name="Rectangle 29">
              <a:extLst>
                <a:ext uri="{FF2B5EF4-FFF2-40B4-BE49-F238E27FC236}">
                  <a16:creationId xmlns:a16="http://schemas.microsoft.com/office/drawing/2014/main" xmlns="" id="{700F2F7A-FB77-4F57-ADD9-F887638B99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1985" y="20066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3" name="Line 30">
              <a:extLst>
                <a:ext uri="{FF2B5EF4-FFF2-40B4-BE49-F238E27FC236}">
                  <a16:creationId xmlns:a16="http://schemas.microsoft.com/office/drawing/2014/main" xmlns="" id="{A2F6C6AC-D44D-4E66-A15C-54F0E0D57BFE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856615" y="20066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4" name="Rectangle 31">
              <a:extLst>
                <a:ext uri="{FF2B5EF4-FFF2-40B4-BE49-F238E27FC236}">
                  <a16:creationId xmlns:a16="http://schemas.microsoft.com/office/drawing/2014/main" xmlns="" id="{23E29718-6FE2-4409-B6AA-691E1AB31D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6615" y="20066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5" name="Line 32">
              <a:extLst>
                <a:ext uri="{FF2B5EF4-FFF2-40B4-BE49-F238E27FC236}">
                  <a16:creationId xmlns:a16="http://schemas.microsoft.com/office/drawing/2014/main" xmlns="" id="{D118B5A6-FD95-4848-9B15-2EFF35290922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3995" y="196215"/>
              <a:ext cx="0" cy="98552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6" name="Rectangle 33">
              <a:extLst>
                <a:ext uri="{FF2B5EF4-FFF2-40B4-BE49-F238E27FC236}">
                  <a16:creationId xmlns:a16="http://schemas.microsoft.com/office/drawing/2014/main" xmlns="" id="{C97696F2-DCCD-4ABA-94AD-0E5D537DC8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3995" y="196215"/>
              <a:ext cx="4445" cy="985520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7" name="Line 34">
              <a:extLst>
                <a:ext uri="{FF2B5EF4-FFF2-40B4-BE49-F238E27FC236}">
                  <a16:creationId xmlns:a16="http://schemas.microsoft.com/office/drawing/2014/main" xmlns="" id="{772F0B72-038D-44FF-BC7B-F0DE742B95C5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427990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8" name="Rectangle 35">
              <a:extLst>
                <a:ext uri="{FF2B5EF4-FFF2-40B4-BE49-F238E27FC236}">
                  <a16:creationId xmlns:a16="http://schemas.microsoft.com/office/drawing/2014/main" xmlns="" id="{1949DEB2-CB56-4585-88A7-7FB5DB1B0D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7990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9" name="Line 36">
              <a:extLst>
                <a:ext uri="{FF2B5EF4-FFF2-40B4-BE49-F238E27FC236}">
                  <a16:creationId xmlns:a16="http://schemas.microsoft.com/office/drawing/2014/main" xmlns="" id="{9E4F219A-5C34-4F82-89D3-A60F3EDAD817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641985" y="98552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0" name="Rectangle 37">
              <a:extLst>
                <a:ext uri="{FF2B5EF4-FFF2-40B4-BE49-F238E27FC236}">
                  <a16:creationId xmlns:a16="http://schemas.microsoft.com/office/drawing/2014/main" xmlns="" id="{BF0ECF9D-D2C6-4AB5-8B94-3FA4269B00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1985" y="98552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1" name="Line 38">
              <a:extLst>
                <a:ext uri="{FF2B5EF4-FFF2-40B4-BE49-F238E27FC236}">
                  <a16:creationId xmlns:a16="http://schemas.microsoft.com/office/drawing/2014/main" xmlns="" id="{36770A17-957D-4D70-B870-8E346FC75201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856615" y="98552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2" name="Rectangle 39">
              <a:extLst>
                <a:ext uri="{FF2B5EF4-FFF2-40B4-BE49-F238E27FC236}">
                  <a16:creationId xmlns:a16="http://schemas.microsoft.com/office/drawing/2014/main" xmlns="" id="{40F1DC48-C2A7-4E5D-B52E-DA8EC17112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6615" y="98552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3" name="Line 40">
              <a:extLst>
                <a:ext uri="{FF2B5EF4-FFF2-40B4-BE49-F238E27FC236}">
                  <a16:creationId xmlns:a16="http://schemas.microsoft.com/office/drawing/2014/main" xmlns="" id="{5FAE3EE7-02B4-448E-8DEA-4067F61777F9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0610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4" name="Rectangle 41">
              <a:extLst>
                <a:ext uri="{FF2B5EF4-FFF2-40B4-BE49-F238E27FC236}">
                  <a16:creationId xmlns:a16="http://schemas.microsoft.com/office/drawing/2014/main" xmlns="" id="{330CA885-F39F-4DE9-BC1E-95749E979A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0610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5" name="Line 42">
              <a:extLst>
                <a:ext uri="{FF2B5EF4-FFF2-40B4-BE49-F238E27FC236}">
                  <a16:creationId xmlns:a16="http://schemas.microsoft.com/office/drawing/2014/main" xmlns="" id="{70D7D9E7-4CEA-4202-A0B2-6942670802A1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284605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6" name="Rectangle 43">
              <a:extLst>
                <a:ext uri="{FF2B5EF4-FFF2-40B4-BE49-F238E27FC236}">
                  <a16:creationId xmlns:a16="http://schemas.microsoft.com/office/drawing/2014/main" xmlns="" id="{75E0D489-C653-4086-8E21-96E67CC8FE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84605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7" name="Line 44">
              <a:extLst>
                <a:ext uri="{FF2B5EF4-FFF2-40B4-BE49-F238E27FC236}">
                  <a16:creationId xmlns:a16="http://schemas.microsoft.com/office/drawing/2014/main" xmlns="" id="{16735A5B-F4FC-4521-B833-5EA10C6DAD4A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196215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8" name="Rectangle 45">
              <a:extLst>
                <a:ext uri="{FF2B5EF4-FFF2-40B4-BE49-F238E27FC236}">
                  <a16:creationId xmlns:a16="http://schemas.microsoft.com/office/drawing/2014/main" xmlns="" id="{BFCC4AA8-5AED-4CD7-B144-F2CA1BB9BC8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196215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9" name="Line 46">
              <a:extLst>
                <a:ext uri="{FF2B5EF4-FFF2-40B4-BE49-F238E27FC236}">
                  <a16:creationId xmlns:a16="http://schemas.microsoft.com/office/drawing/2014/main" xmlns="" id="{44E0286D-6956-4CB2-90C1-5B32004AA12D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392430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0" name="Rectangle 47">
              <a:extLst>
                <a:ext uri="{FF2B5EF4-FFF2-40B4-BE49-F238E27FC236}">
                  <a16:creationId xmlns:a16="http://schemas.microsoft.com/office/drawing/2014/main" xmlns="" id="{8AFB95B6-3EA3-47C3-82A9-F86B69A0B0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392430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1" name="Line 48">
              <a:extLst>
                <a:ext uri="{FF2B5EF4-FFF2-40B4-BE49-F238E27FC236}">
                  <a16:creationId xmlns:a16="http://schemas.microsoft.com/office/drawing/2014/main" xmlns="" id="{7B805118-1BFD-49AE-B1FA-FEA5778203F3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5055" y="588645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2" name="Rectangle 49">
              <a:extLst>
                <a:ext uri="{FF2B5EF4-FFF2-40B4-BE49-F238E27FC236}">
                  <a16:creationId xmlns:a16="http://schemas.microsoft.com/office/drawing/2014/main" xmlns="" id="{13430431-CCB4-47B2-931D-2F2F6A0E90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5055" y="588645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3" name="Line 50">
              <a:extLst>
                <a:ext uri="{FF2B5EF4-FFF2-40B4-BE49-F238E27FC236}">
                  <a16:creationId xmlns:a16="http://schemas.microsoft.com/office/drawing/2014/main" xmlns="" id="{54BA3E18-E313-44D6-8A13-7A219BAB1392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5055" y="784860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4" name="Rectangle 51">
              <a:extLst>
                <a:ext uri="{FF2B5EF4-FFF2-40B4-BE49-F238E27FC236}">
                  <a16:creationId xmlns:a16="http://schemas.microsoft.com/office/drawing/2014/main" xmlns="" id="{B3690790-041A-4D63-A50E-5B96A0EF48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5055" y="784860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5" name="Line 52">
              <a:extLst>
                <a:ext uri="{FF2B5EF4-FFF2-40B4-BE49-F238E27FC236}">
                  <a16:creationId xmlns:a16="http://schemas.microsoft.com/office/drawing/2014/main" xmlns="" id="{F94827C3-162A-47AA-81C1-5BEF7012B7F8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981075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6" name="Rectangle 53">
              <a:extLst>
                <a:ext uri="{FF2B5EF4-FFF2-40B4-BE49-F238E27FC236}">
                  <a16:creationId xmlns:a16="http://schemas.microsoft.com/office/drawing/2014/main" xmlns="" id="{8DDC8481-A2F0-4F30-8285-9882F34ACF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981075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7" name="Line 54">
              <a:extLst>
                <a:ext uri="{FF2B5EF4-FFF2-40B4-BE49-F238E27FC236}">
                  <a16:creationId xmlns:a16="http://schemas.microsoft.com/office/drawing/2014/main" xmlns="" id="{C16ED499-2D5F-406C-9156-929E91EEFF7F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1177290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8" name="Rectangle 55">
              <a:extLst>
                <a:ext uri="{FF2B5EF4-FFF2-40B4-BE49-F238E27FC236}">
                  <a16:creationId xmlns:a16="http://schemas.microsoft.com/office/drawing/2014/main" xmlns="" id="{B16D0A20-E78E-4A51-BD7B-59B68E2108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1177290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</p:grpSp>
    </p:spTree>
    <p:extLst>
      <p:ext uri="{BB962C8B-B14F-4D97-AF65-F5344CB8AC3E}">
        <p14:creationId xmlns:p14="http://schemas.microsoft.com/office/powerpoint/2010/main" val="11079943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7" name="Rectangle 19"/>
              <p:cNvSpPr>
                <a:spLocks noChangeArrowheads="1"/>
              </p:cNvSpPr>
              <p:nvPr/>
            </p:nvSpPr>
            <p:spPr bwMode="auto">
              <a:xfrm>
                <a:off x="348255" y="1429434"/>
                <a:ext cx="8482012" cy="4756921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rgbClr val="B2B2B2"/>
                </a:solidFill>
                <a:miter lim="800000"/>
                <a:headEnd/>
                <a:tailEnd/>
              </a:ln>
              <a:effectLst>
                <a:outerShdw dist="35921" dir="2700000" algn="ctr" rotWithShape="0">
                  <a:schemeClr val="bg2"/>
                </a:outerShdw>
              </a:effectLst>
            </p:spPr>
            <p:txBody>
              <a:bodyPr wrap="none" anchor="t" anchorCtr="0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spcAft>
                    <a:spcPts val="600"/>
                  </a:spcAft>
                </a:pPr>
                <a:r>
                  <a:rPr lang="de-DE" altLang="de-DE" sz="2800" b="1" dirty="0" smtClean="0"/>
                  <a:t>Integration durch Partialbruchzerlegung</a:t>
                </a:r>
                <a:endParaRPr lang="de-DE" altLang="de-DE" sz="2800" b="1" dirty="0"/>
              </a:p>
              <a:p>
                <a:pPr eaLnBrk="1" hangingPunct="1"/>
                <a:endParaRPr lang="de-DE" altLang="de-DE" sz="2400" dirty="0" smtClean="0">
                  <a:sym typeface="Symbol" panose="05050102010706020507" pitchFamily="18" charset="2"/>
                </a:endParaRPr>
              </a:p>
              <a:p>
                <a:pPr eaLnBrk="1" hangingPunct="1"/>
                <a:r>
                  <a:rPr lang="de-DE" altLang="de-DE" sz="2400" dirty="0" smtClean="0">
                    <a:sym typeface="Symbol" panose="05050102010706020507" pitchFamily="18" charset="2"/>
                  </a:rPr>
                  <a:t>Eigentlich keine Integrationsmethode, sondern eine </a:t>
                </a:r>
                <a:br>
                  <a:rPr lang="de-DE" altLang="de-DE" sz="2400" dirty="0" smtClean="0">
                    <a:sym typeface="Symbol" panose="05050102010706020507" pitchFamily="18" charset="2"/>
                  </a:rPr>
                </a:br>
                <a:r>
                  <a:rPr lang="de-DE" altLang="de-DE" sz="2400" dirty="0" smtClean="0">
                    <a:sym typeface="Symbol" panose="05050102010706020507" pitchFamily="18" charset="2"/>
                  </a:rPr>
                  <a:t>Vereinfachung für gebrochen-rationale Funktionen f.</a:t>
                </a:r>
              </a:p>
              <a:p>
                <a:pPr eaLnBrk="1" hangingPunct="1"/>
                <a:endParaRPr lang="de-DE" altLang="de-DE" sz="2400" dirty="0">
                  <a:sym typeface="Symbol" panose="05050102010706020507" pitchFamily="18" charset="2"/>
                </a:endParaRPr>
              </a:p>
              <a:p>
                <a:pPr eaLnBrk="1" hangingPunct="1"/>
                <a:r>
                  <a:rPr lang="de-DE" altLang="de-DE" sz="2400" dirty="0" smtClean="0">
                    <a:sym typeface="Symbol" panose="05050102010706020507" pitchFamily="18" charset="2"/>
                  </a:rPr>
                  <a:t>Hat der Nenner von f ausschließlich einfache reelle </a:t>
                </a:r>
                <a:br>
                  <a:rPr lang="de-DE" altLang="de-DE" sz="2400" dirty="0" smtClean="0">
                    <a:sym typeface="Symbol" panose="05050102010706020507" pitchFamily="18" charset="2"/>
                  </a:rPr>
                </a:br>
                <a:r>
                  <a:rPr lang="de-DE" altLang="de-DE" sz="2400" dirty="0" smtClean="0">
                    <a:sym typeface="Symbol" panose="05050102010706020507" pitchFamily="18" charset="2"/>
                  </a:rPr>
                  <a:t>Nullstellen, so kann man schreiben:</a:t>
                </a:r>
              </a:p>
              <a:p>
                <a:pPr eaLnBrk="1" hangingPunct="1"/>
                <a:endParaRPr lang="de-DE" altLang="de-DE" sz="2400" dirty="0">
                  <a:sym typeface="Symbol" panose="05050102010706020507" pitchFamily="18" charset="2"/>
                </a:endParaRPr>
              </a:p>
              <a:p>
                <a:pPr eaLnBrk="1" hangingPunct="1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de-DE" sz="24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de-DE" sz="2400" i="1">
                              <a:latin typeface="Cambria Math"/>
                            </a:rPr>
                            <m:t>𝑔</m:t>
                          </m:r>
                          <m:d>
                            <m:dPr>
                              <m:ctrlPr>
                                <a:rPr lang="de-DE" sz="2400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de-DE" sz="2400" i="1">
                                  <a:latin typeface="Cambria Math"/>
                                </a:rPr>
                                <m:t>𝑥</m:t>
                              </m:r>
                            </m:e>
                          </m:d>
                        </m:num>
                        <m:den>
                          <m:d>
                            <m:dPr>
                              <m:ctrlPr>
                                <a:rPr lang="de-DE" sz="2400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de-DE" sz="2400" i="1">
                                  <a:latin typeface="Cambria Math"/>
                                </a:rPr>
                                <m:t>𝑥</m:t>
                              </m:r>
                              <m:r>
                                <a:rPr lang="de-DE" sz="2400">
                                  <a:latin typeface="Cambria Math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de-DE" sz="24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de-DE" sz="2400" i="1">
                                      <a:latin typeface="Cambria Math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de-DE" sz="2400">
                                      <a:latin typeface="Cambria Math"/>
                                    </a:rPr>
                                    <m:t>1</m:t>
                                  </m:r>
                                </m:sub>
                              </m:sSub>
                            </m:e>
                          </m:d>
                          <m:r>
                            <a:rPr lang="de-DE" sz="2400">
                              <a:latin typeface="Cambria Math"/>
                            </a:rPr>
                            <m:t>⋅</m:t>
                          </m:r>
                          <m:d>
                            <m:dPr>
                              <m:ctrlPr>
                                <a:rPr lang="de-DE" sz="2400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de-DE" sz="2400" i="1">
                                  <a:latin typeface="Cambria Math"/>
                                </a:rPr>
                                <m:t>𝑥</m:t>
                              </m:r>
                              <m:r>
                                <a:rPr lang="de-DE" sz="2400">
                                  <a:latin typeface="Cambria Math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de-DE" sz="24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de-DE" sz="2400" i="1">
                                      <a:latin typeface="Cambria Math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de-DE" sz="2400">
                                      <a:latin typeface="Cambria Math"/>
                                    </a:rPr>
                                    <m:t>2</m:t>
                                  </m:r>
                                </m:sub>
                              </m:sSub>
                            </m:e>
                          </m:d>
                          <m:r>
                            <a:rPr lang="de-DE" sz="2400">
                              <a:latin typeface="Cambria Math"/>
                            </a:rPr>
                            <m:t>⋅…⋅</m:t>
                          </m:r>
                          <m:d>
                            <m:dPr>
                              <m:ctrlPr>
                                <a:rPr lang="de-DE" sz="2400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de-DE" sz="2400" i="1">
                                  <a:latin typeface="Cambria Math"/>
                                </a:rPr>
                                <m:t>𝑥</m:t>
                              </m:r>
                              <m:r>
                                <a:rPr lang="de-DE" sz="2400">
                                  <a:latin typeface="Cambria Math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de-DE" sz="24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de-DE" sz="2400" i="1">
                                      <a:latin typeface="Cambria Math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de-DE" sz="2400" i="1">
                                      <a:latin typeface="Cambria Math"/>
                                    </a:rPr>
                                    <m:t>𝑛</m:t>
                                  </m:r>
                                </m:sub>
                              </m:sSub>
                            </m:e>
                          </m:d>
                        </m:den>
                      </m:f>
                      <m:r>
                        <a:rPr lang="de-DE" sz="240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de-DE" sz="2400" i="1">
                              <a:latin typeface="Cambria Math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de-DE" sz="24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de-DE" sz="2400" i="1">
                                  <a:latin typeface="Cambria Math"/>
                                </a:rPr>
                                <m:t>𝑎</m:t>
                              </m:r>
                            </m:e>
                            <m:sub>
                              <m:r>
                                <a:rPr lang="de-DE" sz="2400">
                                  <a:latin typeface="Cambria Math"/>
                                </a:rPr>
                                <m:t>1</m:t>
                              </m:r>
                            </m:sub>
                          </m:sSub>
                        </m:num>
                        <m:den>
                          <m:r>
                            <a:rPr lang="de-DE" sz="2400" i="1">
                              <a:latin typeface="Cambria Math"/>
                            </a:rPr>
                            <m:t>𝑥</m:t>
                          </m:r>
                          <m:r>
                            <a:rPr lang="de-DE" sz="2400">
                              <a:latin typeface="Cambria Math"/>
                            </a:rPr>
                            <m:t>−</m:t>
                          </m:r>
                          <m:sSub>
                            <m:sSubPr>
                              <m:ctrlPr>
                                <a:rPr lang="de-DE" sz="24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de-DE" sz="2400" i="1">
                                  <a:latin typeface="Cambria Math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de-DE" sz="2400">
                                  <a:latin typeface="Cambria Math"/>
                                </a:rPr>
                                <m:t>1</m:t>
                              </m:r>
                            </m:sub>
                          </m:sSub>
                        </m:den>
                      </m:f>
                      <m:r>
                        <a:rPr lang="de-DE" sz="2400">
                          <a:latin typeface="Cambria Math"/>
                        </a:rPr>
                        <m:t>+</m:t>
                      </m:r>
                      <m:f>
                        <m:fPr>
                          <m:ctrlPr>
                            <a:rPr lang="de-DE" sz="2400" i="1">
                              <a:latin typeface="Cambria Math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de-DE" sz="24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de-DE" sz="2400" i="1">
                                  <a:latin typeface="Cambria Math"/>
                                </a:rPr>
                                <m:t>𝑎</m:t>
                              </m:r>
                            </m:e>
                            <m:sub>
                              <m:r>
                                <a:rPr lang="de-DE" sz="2400">
                                  <a:latin typeface="Cambria Math"/>
                                </a:rPr>
                                <m:t>2</m:t>
                              </m:r>
                            </m:sub>
                          </m:sSub>
                        </m:num>
                        <m:den>
                          <m:r>
                            <a:rPr lang="de-DE" sz="2400" i="1">
                              <a:latin typeface="Cambria Math"/>
                            </a:rPr>
                            <m:t>𝑥</m:t>
                          </m:r>
                          <m:r>
                            <a:rPr lang="de-DE" sz="2400">
                              <a:latin typeface="Cambria Math"/>
                            </a:rPr>
                            <m:t>−</m:t>
                          </m:r>
                          <m:sSub>
                            <m:sSubPr>
                              <m:ctrlPr>
                                <a:rPr lang="de-DE" sz="24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de-DE" sz="2400" i="1">
                                  <a:latin typeface="Cambria Math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de-DE" sz="2400">
                                  <a:latin typeface="Cambria Math"/>
                                </a:rPr>
                                <m:t>2</m:t>
                              </m:r>
                            </m:sub>
                          </m:sSub>
                        </m:den>
                      </m:f>
                      <m:r>
                        <a:rPr lang="de-DE" sz="2400">
                          <a:latin typeface="Cambria Math"/>
                        </a:rPr>
                        <m:t>+…+</m:t>
                      </m:r>
                      <m:f>
                        <m:fPr>
                          <m:ctrlPr>
                            <a:rPr lang="de-DE" sz="2400" i="1">
                              <a:latin typeface="Cambria Math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de-DE" sz="24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de-DE" sz="2400" i="1">
                                  <a:latin typeface="Cambria Math"/>
                                </a:rPr>
                                <m:t>𝑎</m:t>
                              </m:r>
                            </m:e>
                            <m:sub>
                              <m:r>
                                <a:rPr lang="de-DE" sz="2400" i="1">
                                  <a:latin typeface="Cambria Math"/>
                                </a:rPr>
                                <m:t>𝑛</m:t>
                              </m:r>
                            </m:sub>
                          </m:sSub>
                        </m:num>
                        <m:den>
                          <m:r>
                            <a:rPr lang="de-DE" sz="2400" i="1">
                              <a:latin typeface="Cambria Math"/>
                            </a:rPr>
                            <m:t>𝑥</m:t>
                          </m:r>
                          <m:r>
                            <a:rPr lang="de-DE" sz="2400">
                              <a:latin typeface="Cambria Math"/>
                            </a:rPr>
                            <m:t>−</m:t>
                          </m:r>
                          <m:sSub>
                            <m:sSubPr>
                              <m:ctrlPr>
                                <a:rPr lang="de-DE" sz="24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de-DE" sz="2400" i="1">
                                  <a:latin typeface="Cambria Math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de-DE" sz="2400" i="1">
                                  <a:latin typeface="Cambria Math"/>
                                </a:rPr>
                                <m:t>𝑛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de-DE" altLang="de-DE" sz="2400" dirty="0" smtClean="0">
                  <a:sym typeface="Symbol" panose="05050102010706020507" pitchFamily="18" charset="2"/>
                </a:endParaRPr>
              </a:p>
              <a:p>
                <a:pPr eaLnBrk="1" hangingPunct="1"/>
                <a:endParaRPr lang="de-DE" altLang="de-DE" sz="2400" dirty="0">
                  <a:sym typeface="Symbol" panose="05050102010706020507" pitchFamily="18" charset="2"/>
                </a:endParaRPr>
              </a:p>
              <a:p>
                <a:pPr eaLnBrk="1" hangingPunct="1"/>
                <a:r>
                  <a:rPr lang="de-DE" altLang="de-DE" sz="2400" dirty="0" smtClean="0"/>
                  <a:t>g(x) ist ein Polynom von kleinerem Grad als n.</a:t>
                </a:r>
                <a:endParaRPr lang="de-DE" altLang="de-DE" sz="2400" dirty="0"/>
              </a:p>
              <a:p>
                <a:pPr marL="571500" indent="-571500" eaLnBrk="1" hangingPunct="1">
                  <a:buFont typeface="Arial" panose="020B0604020202020204" pitchFamily="34" charset="0"/>
                  <a:buChar char="•"/>
                </a:pPr>
                <a:endParaRPr lang="de-DE" altLang="de-DE" sz="2800" dirty="0"/>
              </a:p>
            </p:txBody>
          </p:sp>
        </mc:Choice>
        <mc:Fallback xmlns="">
          <p:sp>
            <p:nvSpPr>
              <p:cNvPr id="37" name="Rectangle 1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48255" y="1429434"/>
                <a:ext cx="8482012" cy="4756921"/>
              </a:xfrm>
              <a:prstGeom prst="rect">
                <a:avLst/>
              </a:prstGeom>
              <a:blipFill rotWithShape="1">
                <a:blip r:embed="rId3"/>
                <a:stretch>
                  <a:fillRect l="-283" t="-627"/>
                </a:stretch>
              </a:blipFill>
              <a:ln w="9525">
                <a:solidFill>
                  <a:srgbClr val="B2B2B2"/>
                </a:solidFill>
                <a:miter lim="800000"/>
                <a:headEnd/>
                <a:tailEnd/>
              </a:ln>
              <a:effectLst>
                <a:outerShdw dist="35921" dir="2700000" algn="ctr" rotWithShape="0">
                  <a:schemeClr val="bg2"/>
                </a:outerShdw>
              </a:effectLst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Freihandform 12"/>
          <p:cNvSpPr>
            <a:spLocks/>
          </p:cNvSpPr>
          <p:nvPr/>
        </p:nvSpPr>
        <p:spPr bwMode="auto">
          <a:xfrm>
            <a:off x="500063" y="6240463"/>
            <a:ext cx="4940300" cy="6254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37897" name="Freihandform 11"/>
          <p:cNvSpPr>
            <a:spLocks/>
          </p:cNvSpPr>
          <p:nvPr/>
        </p:nvSpPr>
        <p:spPr bwMode="auto">
          <a:xfrm>
            <a:off x="485775" y="6237288"/>
            <a:ext cx="3690938" cy="635000"/>
          </a:xfrm>
          <a:custGeom>
            <a:avLst/>
            <a:gdLst>
              <a:gd name="T0" fmla="*/ 0 w 5591"/>
              <a:gd name="T1" fmla="*/ 0 h 588"/>
              <a:gd name="T2" fmla="*/ 2147483647 w 5591"/>
              <a:gd name="T3" fmla="*/ 0 h 588"/>
              <a:gd name="T4" fmla="*/ 2147483647 w 5591"/>
              <a:gd name="T5" fmla="*/ 2147483647 h 588"/>
              <a:gd name="T6" fmla="*/ 2147483647 w 5591"/>
              <a:gd name="T7" fmla="*/ 0 h 588"/>
              <a:gd name="T8" fmla="*/ 0 60000 65536"/>
              <a:gd name="T9" fmla="*/ 0 60000 65536"/>
              <a:gd name="T10" fmla="*/ 0 60000 65536"/>
              <a:gd name="T11" fmla="*/ 0 60000 65536"/>
              <a:gd name="T12" fmla="*/ 0 w 5591"/>
              <a:gd name="T13" fmla="*/ 0 h 588"/>
              <a:gd name="T14" fmla="*/ 5591 w 5591"/>
              <a:gd name="T15" fmla="*/ 588 h 58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4" name="Rechtwinkliges Dreieck 13"/>
          <p:cNvSpPr>
            <a:spLocks/>
          </p:cNvSpPr>
          <p:nvPr/>
        </p:nvSpPr>
        <p:spPr bwMode="auto">
          <a:xfrm>
            <a:off x="-6042" y="6135724"/>
            <a:ext cx="3402314" cy="735944"/>
          </a:xfrm>
          <a:prstGeom prst="rtTriangle">
            <a:avLst/>
          </a:prstGeom>
          <a:blipFill>
            <a:blip r:embed="rId4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15" name="Gerade Verbindung 14"/>
          <p:cNvCxnSpPr/>
          <p:nvPr/>
        </p:nvCxnSpPr>
        <p:spPr>
          <a:xfrm>
            <a:off x="-9237" y="6135626"/>
            <a:ext cx="3405509" cy="738069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904" name="Textfeld 16"/>
          <p:cNvSpPr txBox="1">
            <a:spLocks noChangeArrowheads="1"/>
          </p:cNvSpPr>
          <p:nvPr/>
        </p:nvSpPr>
        <p:spPr bwMode="auto">
          <a:xfrm>
            <a:off x="8272463" y="6453336"/>
            <a:ext cx="871537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DE" altLang="de-DE" sz="1100" dirty="0">
                <a:latin typeface="Calibri" pitchFamily="34" charset="0"/>
              </a:rPr>
              <a:t>Folie </a:t>
            </a:r>
            <a:fld id="{26E10547-7BC8-4F56-A0A2-DF954FED1CB5}" type="slidenum">
              <a:rPr lang="de-DE" altLang="de-DE" sz="1100">
                <a:latin typeface="Calibri" pitchFamily="34" charset="0"/>
              </a:rPr>
              <a:pPr eaLnBrk="1" hangingPunct="1"/>
              <a:t>17</a:t>
            </a:fld>
            <a:endParaRPr lang="de-DE" altLang="de-DE" sz="1100" dirty="0">
              <a:latin typeface="Calibri" pitchFamily="34" charset="0"/>
            </a:endParaRPr>
          </a:p>
        </p:txBody>
      </p:sp>
      <p:sp>
        <p:nvSpPr>
          <p:cNvPr id="37906" name="Rectangle 20"/>
          <p:cNvSpPr>
            <a:spLocks noChangeArrowheads="1"/>
          </p:cNvSpPr>
          <p:nvPr/>
        </p:nvSpPr>
        <p:spPr bwMode="auto">
          <a:xfrm>
            <a:off x="395288" y="31750"/>
            <a:ext cx="7272337" cy="620713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de-DE" altLang="de-DE" sz="2400" b="1" dirty="0"/>
              <a:t>Integrationstechniken</a:t>
            </a:r>
          </a:p>
        </p:txBody>
      </p:sp>
      <p:sp>
        <p:nvSpPr>
          <p:cNvPr id="35" name="AutoShape 5">
            <a:extLst>
              <a:ext uri="{FF2B5EF4-FFF2-40B4-BE49-F238E27FC236}">
                <a16:creationId xmlns:a16="http://schemas.microsoft.com/office/drawing/2014/main" xmlns="" id="{B394BE1D-1CD4-4976-BE7F-087A8DFD4B2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5381" y="769063"/>
            <a:ext cx="1593785" cy="274359"/>
          </a:xfrm>
          <a:prstGeom prst="roundRect">
            <a:avLst>
              <a:gd name="adj" fmla="val 50000"/>
            </a:avLst>
          </a:prstGeom>
          <a:solidFill>
            <a:schemeClr val="accent5">
              <a:lumMod val="40000"/>
              <a:lumOff val="60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Bildungsplan</a:t>
            </a:r>
          </a:p>
        </p:txBody>
      </p:sp>
      <p:sp>
        <p:nvSpPr>
          <p:cNvPr id="38" name="AutoShape 6">
            <a:extLst>
              <a:ext uri="{FF2B5EF4-FFF2-40B4-BE49-F238E27FC236}">
                <a16:creationId xmlns:a16="http://schemas.microsoft.com/office/drawing/2014/main" xmlns="" id="{4E8F223B-E8B8-44C4-B8D9-5698F895102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26361" y="769063"/>
            <a:ext cx="1593785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Fachliches</a:t>
            </a:r>
            <a:endParaRPr lang="de-DE" altLang="de-DE" sz="12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9" name="AutoShape 7">
            <a:extLst>
              <a:ext uri="{FF2B5EF4-FFF2-40B4-BE49-F238E27FC236}">
                <a16:creationId xmlns:a16="http://schemas.microsoft.com/office/drawing/2014/main" xmlns="" id="{9F93761D-F573-49DD-B097-A71C66D6BEF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77321" y="769063"/>
            <a:ext cx="1593786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Unterricht</a:t>
            </a:r>
          </a:p>
        </p:txBody>
      </p:sp>
      <p:sp>
        <p:nvSpPr>
          <p:cNvPr id="40" name="AutoShape 8">
            <a:extLst>
              <a:ext uri="{FF2B5EF4-FFF2-40B4-BE49-F238E27FC236}">
                <a16:creationId xmlns:a16="http://schemas.microsoft.com/office/drawing/2014/main" xmlns="" id="{DE997A1E-035E-4490-937D-42B5E617BCE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34901" y="760152"/>
            <a:ext cx="1593786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Fazit</a:t>
            </a:r>
          </a:p>
        </p:txBody>
      </p:sp>
      <p:grpSp>
        <p:nvGrpSpPr>
          <p:cNvPr id="41" name="Gruppierung 11">
            <a:extLst>
              <a:ext uri="{FF2B5EF4-FFF2-40B4-BE49-F238E27FC236}">
                <a16:creationId xmlns:a16="http://schemas.microsoft.com/office/drawing/2014/main" xmlns="" id="{621AA820-0389-4634-B6AF-7C85A91B5539}"/>
              </a:ext>
            </a:extLst>
          </p:cNvPr>
          <p:cNvGrpSpPr/>
          <p:nvPr/>
        </p:nvGrpSpPr>
        <p:grpSpPr>
          <a:xfrm>
            <a:off x="399875" y="699720"/>
            <a:ext cx="7323098" cy="411539"/>
            <a:chOff x="363538" y="723900"/>
            <a:chExt cx="7272337" cy="433388"/>
          </a:xfrm>
        </p:grpSpPr>
        <p:sp>
          <p:nvSpPr>
            <p:cNvPr id="42" name="Rectangle 4">
              <a:extLst>
                <a:ext uri="{FF2B5EF4-FFF2-40B4-BE49-F238E27FC236}">
                  <a16:creationId xmlns:a16="http://schemas.microsoft.com/office/drawing/2014/main" xmlns="" id="{94793A5D-FD00-4387-9172-A8BD2A5859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3538" y="723900"/>
              <a:ext cx="7272337" cy="433388"/>
            </a:xfrm>
            <a:prstGeom prst="rect">
              <a:avLst/>
            </a:prstGeom>
            <a:gradFill rotWithShape="1">
              <a:gsLst>
                <a:gs pos="0">
                  <a:srgbClr val="2DA2BF"/>
                </a:gs>
                <a:gs pos="100000">
                  <a:schemeClr val="tx1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 sz="1350"/>
            </a:p>
          </p:txBody>
        </p:sp>
        <p:sp>
          <p:nvSpPr>
            <p:cNvPr id="43" name="AutoShape 5">
              <a:extLst>
                <a:ext uri="{FF2B5EF4-FFF2-40B4-BE49-F238E27FC236}">
                  <a16:creationId xmlns:a16="http://schemas.microsoft.com/office/drawing/2014/main" xmlns="" id="{EB12A30F-3336-456E-A62A-D219802F02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8313" y="796925"/>
              <a:ext cx="1582737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Bildungsplan</a:t>
              </a:r>
            </a:p>
          </p:txBody>
        </p:sp>
        <p:sp>
          <p:nvSpPr>
            <p:cNvPr id="44" name="AutoShape 6">
              <a:extLst>
                <a:ext uri="{FF2B5EF4-FFF2-40B4-BE49-F238E27FC236}">
                  <a16:creationId xmlns:a16="http://schemas.microsoft.com/office/drawing/2014/main" xmlns="" id="{EF9B90AE-EFE6-4E51-B503-4B5F2F678F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76670" y="796924"/>
              <a:ext cx="1582737" cy="288925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Fachliches</a:t>
              </a:r>
              <a:endParaRPr lang="de-DE" altLang="de-DE" sz="1200" dirty="0"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  <p:sp>
          <p:nvSpPr>
            <p:cNvPr id="45" name="AutoShape 7">
              <a:extLst>
                <a:ext uri="{FF2B5EF4-FFF2-40B4-BE49-F238E27FC236}">
                  <a16:creationId xmlns:a16="http://schemas.microsoft.com/office/drawing/2014/main" xmlns="" id="{D313FD45-A042-4675-B84E-9E2B57CEA4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14800" y="796925"/>
              <a:ext cx="1582738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Unterricht</a:t>
              </a:r>
            </a:p>
          </p:txBody>
        </p:sp>
        <p:sp>
          <p:nvSpPr>
            <p:cNvPr id="46" name="AutoShape 8">
              <a:extLst>
                <a:ext uri="{FF2B5EF4-FFF2-40B4-BE49-F238E27FC236}">
                  <a16:creationId xmlns:a16="http://schemas.microsoft.com/office/drawing/2014/main" xmlns="" id="{5A938DFF-EB2C-4D5D-9887-AEA47CBD06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60197" y="787540"/>
              <a:ext cx="1582738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Fazit</a:t>
              </a:r>
            </a:p>
          </p:txBody>
        </p:sp>
      </p:grpSp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xmlns="" id="{29D41181-B714-4BFF-B0B8-9E2EBA64F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3253" y="6453336"/>
            <a:ext cx="2895600" cy="293688"/>
          </a:xfrm>
        </p:spPr>
        <p:txBody>
          <a:bodyPr/>
          <a:lstStyle/>
          <a:p>
            <a:pPr>
              <a:defRPr/>
            </a:pPr>
            <a:r>
              <a:rPr lang="de-DE" sz="1200" dirty="0"/>
              <a:t>ZPG VKM</a:t>
            </a:r>
          </a:p>
        </p:txBody>
      </p:sp>
      <p:grpSp>
        <p:nvGrpSpPr>
          <p:cNvPr id="98" name="Zeichenbereich 37909">
            <a:extLst>
              <a:ext uri="{FF2B5EF4-FFF2-40B4-BE49-F238E27FC236}">
                <a16:creationId xmlns:a16="http://schemas.microsoft.com/office/drawing/2014/main" xmlns="" id="{2B235B15-1CF0-4757-8145-BE8E8F361EB8}"/>
              </a:ext>
            </a:extLst>
          </p:cNvPr>
          <p:cNvGrpSpPr/>
          <p:nvPr/>
        </p:nvGrpSpPr>
        <p:grpSpPr>
          <a:xfrm>
            <a:off x="7605459" y="34826"/>
            <a:ext cx="1503045" cy="1377950"/>
            <a:chOff x="0" y="0"/>
            <a:chExt cx="1503045" cy="1377950"/>
          </a:xfrm>
        </p:grpSpPr>
        <p:sp>
          <p:nvSpPr>
            <p:cNvPr id="99" name="Rechteck 98">
              <a:extLst>
                <a:ext uri="{FF2B5EF4-FFF2-40B4-BE49-F238E27FC236}">
                  <a16:creationId xmlns:a16="http://schemas.microsoft.com/office/drawing/2014/main" xmlns="" id="{DECE1E5D-3AF6-4F05-8930-26B70857CD02}"/>
                </a:ext>
              </a:extLst>
            </p:cNvPr>
            <p:cNvSpPr/>
            <p:nvPr/>
          </p:nvSpPr>
          <p:spPr>
            <a:xfrm>
              <a:off x="0" y="0"/>
              <a:ext cx="1503045" cy="1377950"/>
            </a:xfrm>
            <a:prstGeom prst="rect">
              <a:avLst/>
            </a:prstGeom>
            <a:noFill/>
            <a:ln>
              <a:noFill/>
            </a:ln>
          </p:spPr>
        </p:sp>
        <p:sp>
          <p:nvSpPr>
            <p:cNvPr id="100" name="Rectangle 5">
              <a:extLst>
                <a:ext uri="{FF2B5EF4-FFF2-40B4-BE49-F238E27FC236}">
                  <a16:creationId xmlns:a16="http://schemas.microsoft.com/office/drawing/2014/main" xmlns="" id="{DF74CB8D-98C7-4540-9091-4C65BA8E95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5750" y="245110"/>
              <a:ext cx="7810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1" name="Rectangle 6">
              <a:extLst>
                <a:ext uri="{FF2B5EF4-FFF2-40B4-BE49-F238E27FC236}">
                  <a16:creationId xmlns:a16="http://schemas.microsoft.com/office/drawing/2014/main" xmlns="" id="{F2F5C78D-2C0D-45BB-91FF-A276B7EF29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080" y="245110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2" name="Rectangle 7">
              <a:extLst>
                <a:ext uri="{FF2B5EF4-FFF2-40B4-BE49-F238E27FC236}">
                  <a16:creationId xmlns:a16="http://schemas.microsoft.com/office/drawing/2014/main" xmlns="" id="{71E36A0C-9DF4-40D1-B82E-9685FB3955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1520" y="24511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 dirty="0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3" name="Rectangle 8">
              <a:extLst>
                <a:ext uri="{FF2B5EF4-FFF2-40B4-BE49-F238E27FC236}">
                  <a16:creationId xmlns:a16="http://schemas.microsoft.com/office/drawing/2014/main" xmlns="" id="{9F20C186-6F9C-46DA-8CC8-1B8BF3285E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1070" y="245110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4" name="Rectangle 9">
              <a:extLst>
                <a:ext uri="{FF2B5EF4-FFF2-40B4-BE49-F238E27FC236}">
                  <a16:creationId xmlns:a16="http://schemas.microsoft.com/office/drawing/2014/main" xmlns="" id="{649943C9-3EB8-475E-B9C2-839C4A2EFF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9510" y="245110"/>
              <a:ext cx="438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E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5" name="Rectangle 10">
              <a:extLst>
                <a:ext uri="{FF2B5EF4-FFF2-40B4-BE49-F238E27FC236}">
                  <a16:creationId xmlns:a16="http://schemas.microsoft.com/office/drawing/2014/main" xmlns="" id="{80751030-AD63-40EA-A855-5477F3DADF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9085" y="441325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6" name="Rectangle 11">
              <a:extLst>
                <a:ext uri="{FF2B5EF4-FFF2-40B4-BE49-F238E27FC236}">
                  <a16:creationId xmlns:a16="http://schemas.microsoft.com/office/drawing/2014/main" xmlns="" id="{A38DF3AC-F66F-49BE-A899-1D170BA66EC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9629557">
              <a:off x="458261" y="555502"/>
              <a:ext cx="686435" cy="3441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0" tIns="0" rIns="0" bIns="0" anchor="t" anchorCtr="0">
              <a:spAutoFit/>
            </a:bodyPr>
            <a:lstStyle/>
            <a:p>
              <a:pPr algn="ctr">
                <a:lnSpc>
                  <a:spcPct val="107000"/>
                </a:lnSpc>
                <a:spcAft>
                  <a:spcPts val="0"/>
                </a:spcAft>
              </a:pPr>
              <a:r>
                <a:rPr lang="de-DE" sz="800" b="1">
                  <a:solidFill>
                    <a:srgbClr val="FF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Vertiefungskurs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algn="ctr">
                <a:lnSpc>
                  <a:spcPct val="107000"/>
                </a:lnSpc>
                <a:spcAft>
                  <a:spcPts val="600"/>
                </a:spcAft>
              </a:pPr>
              <a:r>
                <a:rPr lang="de-DE" sz="800" b="1">
                  <a:solidFill>
                    <a:srgbClr val="FF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Mathematik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7" name="Rectangle 12">
              <a:extLst>
                <a:ext uri="{FF2B5EF4-FFF2-40B4-BE49-F238E27FC236}">
                  <a16:creationId xmlns:a16="http://schemas.microsoft.com/office/drawing/2014/main" xmlns="" id="{53582112-CE4C-4082-B9EE-9B4C64AA53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5065" y="441325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8" name="Rectangle 13">
              <a:extLst>
                <a:ext uri="{FF2B5EF4-FFF2-40B4-BE49-F238E27FC236}">
                  <a16:creationId xmlns:a16="http://schemas.microsoft.com/office/drawing/2014/main" xmlns="" id="{B7454DD3-B120-4787-9FA4-9AA1B6416B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3530" y="63754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9" name="Rectangle 15">
              <a:extLst>
                <a:ext uri="{FF2B5EF4-FFF2-40B4-BE49-F238E27FC236}">
                  <a16:creationId xmlns:a16="http://schemas.microsoft.com/office/drawing/2014/main" xmlns="" id="{D34BA28E-AE50-4323-AE8D-07406AEA48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9510" y="63754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0" name="Rectangle 16">
              <a:extLst>
                <a:ext uri="{FF2B5EF4-FFF2-40B4-BE49-F238E27FC236}">
                  <a16:creationId xmlns:a16="http://schemas.microsoft.com/office/drawing/2014/main" xmlns="" id="{CCCDDFC2-3667-4DDC-9F0D-C19EB64BFF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9085" y="833755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1" name="Rectangle 18">
              <a:extLst>
                <a:ext uri="{FF2B5EF4-FFF2-40B4-BE49-F238E27FC236}">
                  <a16:creationId xmlns:a16="http://schemas.microsoft.com/office/drawing/2014/main" xmlns="" id="{822D7F20-31EE-42B1-8B01-65B250D860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5065" y="833755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2" name="Rectangle 19">
              <a:extLst>
                <a:ext uri="{FF2B5EF4-FFF2-40B4-BE49-F238E27FC236}">
                  <a16:creationId xmlns:a16="http://schemas.microsoft.com/office/drawing/2014/main" xmlns="" id="{DF78CF29-0DA5-4AA4-B16E-B67B00B049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3530" y="1029970"/>
              <a:ext cx="438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E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3" name="Rectangle 20">
              <a:extLst>
                <a:ext uri="{FF2B5EF4-FFF2-40B4-BE49-F238E27FC236}">
                  <a16:creationId xmlns:a16="http://schemas.microsoft.com/office/drawing/2014/main" xmlns="" id="{61E7CEE8-BFF3-4F73-B712-0F5C41CB05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080" y="1029970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4" name="Rectangle 21">
              <a:extLst>
                <a:ext uri="{FF2B5EF4-FFF2-40B4-BE49-F238E27FC236}">
                  <a16:creationId xmlns:a16="http://schemas.microsoft.com/office/drawing/2014/main" xmlns="" id="{59BB60F4-8AE9-42BC-89EA-45D1D702DB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1520" y="102997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5" name="Rectangle 22">
              <a:extLst>
                <a:ext uri="{FF2B5EF4-FFF2-40B4-BE49-F238E27FC236}">
                  <a16:creationId xmlns:a16="http://schemas.microsoft.com/office/drawing/2014/main" xmlns="" id="{4C55D072-A1C9-4EBA-B370-0DD071618C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1070" y="1029970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6" name="Rectangle 23">
              <a:extLst>
                <a:ext uri="{FF2B5EF4-FFF2-40B4-BE49-F238E27FC236}">
                  <a16:creationId xmlns:a16="http://schemas.microsoft.com/office/drawing/2014/main" xmlns="" id="{D20595A3-295B-4BF5-B739-971499CFA6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41730" y="1029970"/>
              <a:ext cx="7810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117" name="Line 24">
              <a:extLst>
                <a:ext uri="{FF2B5EF4-FFF2-40B4-BE49-F238E27FC236}">
                  <a16:creationId xmlns:a16="http://schemas.microsoft.com/office/drawing/2014/main" xmlns="" id="{F6567430-48B0-40BB-9BED-CF79B7F6F03C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588645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18" name="Rectangle 25">
              <a:extLst>
                <a:ext uri="{FF2B5EF4-FFF2-40B4-BE49-F238E27FC236}">
                  <a16:creationId xmlns:a16="http://schemas.microsoft.com/office/drawing/2014/main" xmlns="" id="{0B8B792D-3735-4D54-A9EC-7ABE6E060D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588645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19" name="Line 26">
              <a:extLst>
                <a:ext uri="{FF2B5EF4-FFF2-40B4-BE49-F238E27FC236}">
                  <a16:creationId xmlns:a16="http://schemas.microsoft.com/office/drawing/2014/main" xmlns="" id="{5010A837-2CCC-48CF-8E6A-C451027DF4B4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784860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0" name="Rectangle 27">
              <a:extLst>
                <a:ext uri="{FF2B5EF4-FFF2-40B4-BE49-F238E27FC236}">
                  <a16:creationId xmlns:a16="http://schemas.microsoft.com/office/drawing/2014/main" xmlns="" id="{550596F2-6C6F-405E-ABE6-82FE8E87E7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784860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1" name="Line 28">
              <a:extLst>
                <a:ext uri="{FF2B5EF4-FFF2-40B4-BE49-F238E27FC236}">
                  <a16:creationId xmlns:a16="http://schemas.microsoft.com/office/drawing/2014/main" xmlns="" id="{A3C5F3BC-5CE6-444F-A97C-E06BB2E6077F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641985" y="20066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2" name="Rectangle 29">
              <a:extLst>
                <a:ext uri="{FF2B5EF4-FFF2-40B4-BE49-F238E27FC236}">
                  <a16:creationId xmlns:a16="http://schemas.microsoft.com/office/drawing/2014/main" xmlns="" id="{700F2F7A-FB77-4F57-ADD9-F887638B99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1985" y="20066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3" name="Line 30">
              <a:extLst>
                <a:ext uri="{FF2B5EF4-FFF2-40B4-BE49-F238E27FC236}">
                  <a16:creationId xmlns:a16="http://schemas.microsoft.com/office/drawing/2014/main" xmlns="" id="{A2F6C6AC-D44D-4E66-A15C-54F0E0D57BFE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856615" y="20066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4" name="Rectangle 31">
              <a:extLst>
                <a:ext uri="{FF2B5EF4-FFF2-40B4-BE49-F238E27FC236}">
                  <a16:creationId xmlns:a16="http://schemas.microsoft.com/office/drawing/2014/main" xmlns="" id="{23E29718-6FE2-4409-B6AA-691E1AB31D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6615" y="20066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5" name="Line 32">
              <a:extLst>
                <a:ext uri="{FF2B5EF4-FFF2-40B4-BE49-F238E27FC236}">
                  <a16:creationId xmlns:a16="http://schemas.microsoft.com/office/drawing/2014/main" xmlns="" id="{D118B5A6-FD95-4848-9B15-2EFF35290922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3995" y="196215"/>
              <a:ext cx="0" cy="98552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6" name="Rectangle 33">
              <a:extLst>
                <a:ext uri="{FF2B5EF4-FFF2-40B4-BE49-F238E27FC236}">
                  <a16:creationId xmlns:a16="http://schemas.microsoft.com/office/drawing/2014/main" xmlns="" id="{C97696F2-DCCD-4ABA-94AD-0E5D537DC8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3995" y="196215"/>
              <a:ext cx="4445" cy="985520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7" name="Line 34">
              <a:extLst>
                <a:ext uri="{FF2B5EF4-FFF2-40B4-BE49-F238E27FC236}">
                  <a16:creationId xmlns:a16="http://schemas.microsoft.com/office/drawing/2014/main" xmlns="" id="{772F0B72-038D-44FF-BC7B-F0DE742B95C5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427990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8" name="Rectangle 35">
              <a:extLst>
                <a:ext uri="{FF2B5EF4-FFF2-40B4-BE49-F238E27FC236}">
                  <a16:creationId xmlns:a16="http://schemas.microsoft.com/office/drawing/2014/main" xmlns="" id="{1949DEB2-CB56-4585-88A7-7FB5DB1B0D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7990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9" name="Line 36">
              <a:extLst>
                <a:ext uri="{FF2B5EF4-FFF2-40B4-BE49-F238E27FC236}">
                  <a16:creationId xmlns:a16="http://schemas.microsoft.com/office/drawing/2014/main" xmlns="" id="{9E4F219A-5C34-4F82-89D3-A60F3EDAD817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641985" y="98552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0" name="Rectangle 37">
              <a:extLst>
                <a:ext uri="{FF2B5EF4-FFF2-40B4-BE49-F238E27FC236}">
                  <a16:creationId xmlns:a16="http://schemas.microsoft.com/office/drawing/2014/main" xmlns="" id="{BF0ECF9D-D2C6-4AB5-8B94-3FA4269B00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1985" y="98552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1" name="Line 38">
              <a:extLst>
                <a:ext uri="{FF2B5EF4-FFF2-40B4-BE49-F238E27FC236}">
                  <a16:creationId xmlns:a16="http://schemas.microsoft.com/office/drawing/2014/main" xmlns="" id="{36770A17-957D-4D70-B870-8E346FC75201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856615" y="98552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2" name="Rectangle 39">
              <a:extLst>
                <a:ext uri="{FF2B5EF4-FFF2-40B4-BE49-F238E27FC236}">
                  <a16:creationId xmlns:a16="http://schemas.microsoft.com/office/drawing/2014/main" xmlns="" id="{40F1DC48-C2A7-4E5D-B52E-DA8EC17112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6615" y="98552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3" name="Line 40">
              <a:extLst>
                <a:ext uri="{FF2B5EF4-FFF2-40B4-BE49-F238E27FC236}">
                  <a16:creationId xmlns:a16="http://schemas.microsoft.com/office/drawing/2014/main" xmlns="" id="{5FAE3EE7-02B4-448E-8DEA-4067F61777F9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0610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4" name="Rectangle 41">
              <a:extLst>
                <a:ext uri="{FF2B5EF4-FFF2-40B4-BE49-F238E27FC236}">
                  <a16:creationId xmlns:a16="http://schemas.microsoft.com/office/drawing/2014/main" xmlns="" id="{330CA885-F39F-4DE9-BC1E-95749E979A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0610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5" name="Line 42">
              <a:extLst>
                <a:ext uri="{FF2B5EF4-FFF2-40B4-BE49-F238E27FC236}">
                  <a16:creationId xmlns:a16="http://schemas.microsoft.com/office/drawing/2014/main" xmlns="" id="{70D7D9E7-4CEA-4202-A0B2-6942670802A1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284605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6" name="Rectangle 43">
              <a:extLst>
                <a:ext uri="{FF2B5EF4-FFF2-40B4-BE49-F238E27FC236}">
                  <a16:creationId xmlns:a16="http://schemas.microsoft.com/office/drawing/2014/main" xmlns="" id="{75E0D489-C653-4086-8E21-96E67CC8FE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84605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7" name="Line 44">
              <a:extLst>
                <a:ext uri="{FF2B5EF4-FFF2-40B4-BE49-F238E27FC236}">
                  <a16:creationId xmlns:a16="http://schemas.microsoft.com/office/drawing/2014/main" xmlns="" id="{16735A5B-F4FC-4521-B833-5EA10C6DAD4A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196215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8" name="Rectangle 45">
              <a:extLst>
                <a:ext uri="{FF2B5EF4-FFF2-40B4-BE49-F238E27FC236}">
                  <a16:creationId xmlns:a16="http://schemas.microsoft.com/office/drawing/2014/main" xmlns="" id="{BFCC4AA8-5AED-4CD7-B144-F2CA1BB9BC8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196215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9" name="Line 46">
              <a:extLst>
                <a:ext uri="{FF2B5EF4-FFF2-40B4-BE49-F238E27FC236}">
                  <a16:creationId xmlns:a16="http://schemas.microsoft.com/office/drawing/2014/main" xmlns="" id="{44E0286D-6956-4CB2-90C1-5B32004AA12D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392430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0" name="Rectangle 47">
              <a:extLst>
                <a:ext uri="{FF2B5EF4-FFF2-40B4-BE49-F238E27FC236}">
                  <a16:creationId xmlns:a16="http://schemas.microsoft.com/office/drawing/2014/main" xmlns="" id="{8AFB95B6-3EA3-47C3-82A9-F86B69A0B0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392430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1" name="Line 48">
              <a:extLst>
                <a:ext uri="{FF2B5EF4-FFF2-40B4-BE49-F238E27FC236}">
                  <a16:creationId xmlns:a16="http://schemas.microsoft.com/office/drawing/2014/main" xmlns="" id="{7B805118-1BFD-49AE-B1FA-FEA5778203F3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5055" y="588645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2" name="Rectangle 49">
              <a:extLst>
                <a:ext uri="{FF2B5EF4-FFF2-40B4-BE49-F238E27FC236}">
                  <a16:creationId xmlns:a16="http://schemas.microsoft.com/office/drawing/2014/main" xmlns="" id="{13430431-CCB4-47B2-931D-2F2F6A0E90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5055" y="588645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3" name="Line 50">
              <a:extLst>
                <a:ext uri="{FF2B5EF4-FFF2-40B4-BE49-F238E27FC236}">
                  <a16:creationId xmlns:a16="http://schemas.microsoft.com/office/drawing/2014/main" xmlns="" id="{54BA3E18-E313-44D6-8A13-7A219BAB1392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5055" y="784860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4" name="Rectangle 51">
              <a:extLst>
                <a:ext uri="{FF2B5EF4-FFF2-40B4-BE49-F238E27FC236}">
                  <a16:creationId xmlns:a16="http://schemas.microsoft.com/office/drawing/2014/main" xmlns="" id="{B3690790-041A-4D63-A50E-5B96A0EF48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5055" y="784860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5" name="Line 52">
              <a:extLst>
                <a:ext uri="{FF2B5EF4-FFF2-40B4-BE49-F238E27FC236}">
                  <a16:creationId xmlns:a16="http://schemas.microsoft.com/office/drawing/2014/main" xmlns="" id="{F94827C3-162A-47AA-81C1-5BEF7012B7F8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981075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6" name="Rectangle 53">
              <a:extLst>
                <a:ext uri="{FF2B5EF4-FFF2-40B4-BE49-F238E27FC236}">
                  <a16:creationId xmlns:a16="http://schemas.microsoft.com/office/drawing/2014/main" xmlns="" id="{8DDC8481-A2F0-4F30-8285-9882F34ACF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981075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7" name="Line 54">
              <a:extLst>
                <a:ext uri="{FF2B5EF4-FFF2-40B4-BE49-F238E27FC236}">
                  <a16:creationId xmlns:a16="http://schemas.microsoft.com/office/drawing/2014/main" xmlns="" id="{C16ED499-2D5F-406C-9156-929E91EEFF7F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1177290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8" name="Rectangle 55">
              <a:extLst>
                <a:ext uri="{FF2B5EF4-FFF2-40B4-BE49-F238E27FC236}">
                  <a16:creationId xmlns:a16="http://schemas.microsoft.com/office/drawing/2014/main" xmlns="" id="{B16D0A20-E78E-4A51-BD7B-59B68E2108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1177290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</p:grpSp>
    </p:spTree>
    <p:extLst>
      <p:ext uri="{BB962C8B-B14F-4D97-AF65-F5344CB8AC3E}">
        <p14:creationId xmlns:p14="http://schemas.microsoft.com/office/powerpoint/2010/main" val="32564224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7" name="Rectangle 19"/>
              <p:cNvSpPr>
                <a:spLocks noChangeArrowheads="1"/>
              </p:cNvSpPr>
              <p:nvPr/>
            </p:nvSpPr>
            <p:spPr bwMode="auto">
              <a:xfrm>
                <a:off x="348255" y="1429434"/>
                <a:ext cx="8482012" cy="4756921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rgbClr val="B2B2B2"/>
                </a:solidFill>
                <a:miter lim="800000"/>
                <a:headEnd/>
                <a:tailEnd/>
              </a:ln>
              <a:effectLst>
                <a:outerShdw dist="35921" dir="2700000" algn="ctr" rotWithShape="0">
                  <a:schemeClr val="bg2"/>
                </a:outerShdw>
              </a:effectLst>
            </p:spPr>
            <p:txBody>
              <a:bodyPr wrap="none" anchor="t" anchorCtr="0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spcAft>
                    <a:spcPts val="600"/>
                  </a:spcAft>
                </a:pPr>
                <a:r>
                  <a:rPr lang="de-DE" altLang="de-DE" sz="2800" b="1" dirty="0" smtClean="0"/>
                  <a:t>Integration durch Partialbruchzerlegung</a:t>
                </a:r>
                <a:endParaRPr lang="de-DE" altLang="de-DE" sz="2800" b="1" dirty="0"/>
              </a:p>
              <a:p>
                <a:pPr eaLnBrk="1" hangingPunct="1"/>
                <a:endParaRPr lang="de-DE" altLang="de-DE" sz="2400" dirty="0">
                  <a:sym typeface="Symbol" panose="05050102010706020507" pitchFamily="18" charset="2"/>
                </a:endParaRPr>
              </a:p>
              <a:p>
                <a:pPr eaLnBrk="1" hangingPunct="1"/>
                <a:r>
                  <a:rPr lang="de-DE" altLang="de-DE" sz="2400" dirty="0" smtClean="0">
                    <a:sym typeface="Symbol" panose="05050102010706020507" pitchFamily="18" charset="2"/>
                  </a:rPr>
                  <a:t>Hat der Nenner von f eine n-fache reelle Nullstelle, </a:t>
                </a:r>
              </a:p>
              <a:p>
                <a:pPr eaLnBrk="1" hangingPunct="1"/>
                <a:r>
                  <a:rPr lang="de-DE" altLang="de-DE" sz="2400" dirty="0" smtClean="0">
                    <a:sym typeface="Symbol" panose="05050102010706020507" pitchFamily="18" charset="2"/>
                  </a:rPr>
                  <a:t>so kann man schreiben:</a:t>
                </a:r>
              </a:p>
              <a:p>
                <a:pPr eaLnBrk="1" hangingPunct="1"/>
                <a:endParaRPr lang="de-DE" altLang="de-DE" sz="2400" dirty="0" smtClean="0">
                  <a:sym typeface="Symbol" panose="05050102010706020507" pitchFamily="18" charset="2"/>
                </a:endParaRPr>
              </a:p>
              <a:p>
                <a:pPr eaLnBrk="1" hangingPunct="1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de-DE" sz="24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de-DE" sz="2400" i="1">
                              <a:latin typeface="Cambria Math"/>
                            </a:rPr>
                            <m:t>𝑔</m:t>
                          </m:r>
                          <m:d>
                            <m:dPr>
                              <m:ctrlPr>
                                <a:rPr lang="de-DE" sz="2400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de-DE" sz="2400" i="1">
                                  <a:latin typeface="Cambria Math"/>
                                </a:rPr>
                                <m:t>𝑥</m:t>
                              </m:r>
                            </m:e>
                          </m:d>
                        </m:num>
                        <m:den>
                          <m:sSup>
                            <m:sSupPr>
                              <m:ctrlPr>
                                <a:rPr lang="de-DE" sz="2400" i="1">
                                  <a:latin typeface="Cambria Math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de-DE" sz="2400" i="1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de-DE" sz="2400" i="1">
                                      <a:latin typeface="Cambria Math"/>
                                    </a:rPr>
                                    <m:t>𝑥</m:t>
                                  </m:r>
                                  <m:r>
                                    <a:rPr lang="de-DE" sz="2400">
                                      <a:latin typeface="Cambria Math"/>
                                    </a:rPr>
                                    <m:t>−</m:t>
                                  </m:r>
                                  <m:sSub>
                                    <m:sSubPr>
                                      <m:ctrlPr>
                                        <a:rPr lang="de-DE" sz="2400" i="1">
                                          <a:latin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de-DE" sz="2400" i="1">
                                          <a:latin typeface="Cambria Math"/>
                                        </a:rPr>
                                        <m:t>𝑥</m:t>
                                      </m:r>
                                    </m:e>
                                    <m:sub>
                                      <m:r>
                                        <a:rPr lang="de-DE" sz="2400">
                                          <a:latin typeface="Cambria Math"/>
                                        </a:rPr>
                                        <m:t>0</m:t>
                                      </m:r>
                                    </m:sub>
                                  </m:sSub>
                                </m:e>
                              </m:d>
                            </m:e>
                            <m:sup>
                              <m:r>
                                <a:rPr lang="de-DE" sz="2400" i="1">
                                  <a:latin typeface="Cambria Math"/>
                                </a:rPr>
                                <m:t>𝑛</m:t>
                              </m:r>
                            </m:sup>
                          </m:sSup>
                        </m:den>
                      </m:f>
                      <m:r>
                        <a:rPr lang="de-DE" sz="240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de-DE" sz="2400" i="1">
                              <a:latin typeface="Cambria Math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de-DE" sz="24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de-DE" sz="2400" i="1">
                                  <a:latin typeface="Cambria Math"/>
                                </a:rPr>
                                <m:t>𝑎</m:t>
                              </m:r>
                            </m:e>
                            <m:sub>
                              <m:r>
                                <a:rPr lang="de-DE" sz="2400">
                                  <a:latin typeface="Cambria Math"/>
                                </a:rPr>
                                <m:t>1</m:t>
                              </m:r>
                            </m:sub>
                          </m:sSub>
                        </m:num>
                        <m:den>
                          <m:r>
                            <a:rPr lang="de-DE" sz="2400" i="1">
                              <a:latin typeface="Cambria Math"/>
                            </a:rPr>
                            <m:t>𝑥</m:t>
                          </m:r>
                          <m:r>
                            <a:rPr lang="de-DE" sz="2400">
                              <a:latin typeface="Cambria Math"/>
                            </a:rPr>
                            <m:t>−</m:t>
                          </m:r>
                          <m:sSub>
                            <m:sSubPr>
                              <m:ctrlPr>
                                <a:rPr lang="de-DE" sz="24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de-DE" sz="2400" i="1">
                                  <a:latin typeface="Cambria Math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de-DE" sz="2400">
                                  <a:latin typeface="Cambria Math"/>
                                </a:rPr>
                                <m:t>0</m:t>
                              </m:r>
                            </m:sub>
                          </m:sSub>
                        </m:den>
                      </m:f>
                      <m:r>
                        <a:rPr lang="de-DE" sz="2400">
                          <a:latin typeface="Cambria Math"/>
                        </a:rPr>
                        <m:t>+</m:t>
                      </m:r>
                      <m:f>
                        <m:fPr>
                          <m:ctrlPr>
                            <a:rPr lang="de-DE" sz="2400" i="1">
                              <a:latin typeface="Cambria Math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de-DE" sz="24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de-DE" sz="2400" i="1">
                                  <a:latin typeface="Cambria Math"/>
                                </a:rPr>
                                <m:t>𝑎</m:t>
                              </m:r>
                            </m:e>
                            <m:sub>
                              <m:r>
                                <a:rPr lang="de-DE" sz="2400">
                                  <a:latin typeface="Cambria Math"/>
                                </a:rPr>
                                <m:t>2</m:t>
                              </m:r>
                            </m:sub>
                          </m:sSub>
                        </m:num>
                        <m:den>
                          <m:sSup>
                            <m:sSupPr>
                              <m:ctrlPr>
                                <a:rPr lang="de-DE" sz="2400" i="1">
                                  <a:latin typeface="Cambria Math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de-DE" sz="2400" i="1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de-DE" sz="2400" i="1">
                                      <a:latin typeface="Cambria Math"/>
                                    </a:rPr>
                                    <m:t>𝑥</m:t>
                                  </m:r>
                                  <m:r>
                                    <a:rPr lang="de-DE" sz="2400">
                                      <a:latin typeface="Cambria Math"/>
                                    </a:rPr>
                                    <m:t>−</m:t>
                                  </m:r>
                                  <m:sSub>
                                    <m:sSubPr>
                                      <m:ctrlPr>
                                        <a:rPr lang="de-DE" sz="2400" i="1">
                                          <a:latin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de-DE" sz="2400" i="1">
                                          <a:latin typeface="Cambria Math"/>
                                        </a:rPr>
                                        <m:t>𝑥</m:t>
                                      </m:r>
                                    </m:e>
                                    <m:sub>
                                      <m:r>
                                        <a:rPr lang="de-DE" sz="2400">
                                          <a:latin typeface="Cambria Math"/>
                                        </a:rPr>
                                        <m:t>0</m:t>
                                      </m:r>
                                    </m:sub>
                                  </m:sSub>
                                </m:e>
                              </m:d>
                            </m:e>
                            <m:sup>
                              <m:r>
                                <a:rPr lang="de-DE" sz="2400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lang="de-DE" sz="2400">
                          <a:latin typeface="Cambria Math"/>
                        </a:rPr>
                        <m:t>+…+</m:t>
                      </m:r>
                      <m:f>
                        <m:fPr>
                          <m:ctrlPr>
                            <a:rPr lang="de-DE" sz="2400" i="1">
                              <a:latin typeface="Cambria Math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de-DE" sz="24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de-DE" sz="2400" i="1">
                                  <a:latin typeface="Cambria Math"/>
                                </a:rPr>
                                <m:t>𝑎</m:t>
                              </m:r>
                            </m:e>
                            <m:sub>
                              <m:r>
                                <a:rPr lang="de-DE" sz="2400" i="1">
                                  <a:latin typeface="Cambria Math"/>
                                </a:rPr>
                                <m:t>𝑛</m:t>
                              </m:r>
                            </m:sub>
                          </m:sSub>
                        </m:num>
                        <m:den>
                          <m:sSup>
                            <m:sSupPr>
                              <m:ctrlPr>
                                <a:rPr lang="de-DE" sz="2400" i="1">
                                  <a:latin typeface="Cambria Math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de-DE" sz="2400" i="1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de-DE" sz="2400" i="1">
                                      <a:latin typeface="Cambria Math"/>
                                    </a:rPr>
                                    <m:t>𝑥</m:t>
                                  </m:r>
                                  <m:r>
                                    <a:rPr lang="de-DE" sz="2400">
                                      <a:latin typeface="Cambria Math"/>
                                    </a:rPr>
                                    <m:t>−</m:t>
                                  </m:r>
                                  <m:sSub>
                                    <m:sSubPr>
                                      <m:ctrlPr>
                                        <a:rPr lang="de-DE" sz="2400" i="1">
                                          <a:latin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de-DE" sz="2400" i="1">
                                          <a:latin typeface="Cambria Math"/>
                                        </a:rPr>
                                        <m:t>𝑥</m:t>
                                      </m:r>
                                    </m:e>
                                    <m:sub>
                                      <m:r>
                                        <a:rPr lang="de-DE" sz="2400">
                                          <a:latin typeface="Cambria Math"/>
                                        </a:rPr>
                                        <m:t>0</m:t>
                                      </m:r>
                                    </m:sub>
                                  </m:sSub>
                                </m:e>
                              </m:d>
                            </m:e>
                            <m:sup>
                              <m:r>
                                <a:rPr lang="de-DE" sz="2400" b="0" i="1" smtClean="0">
                                  <a:latin typeface="Cambria Math"/>
                                </a:rPr>
                                <m:t>𝑛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de-DE" altLang="de-DE" sz="2400" dirty="0" smtClean="0">
                  <a:sym typeface="Symbol" panose="05050102010706020507" pitchFamily="18" charset="2"/>
                </a:endParaRPr>
              </a:p>
              <a:p>
                <a:pPr eaLnBrk="1" hangingPunct="1"/>
                <a:endParaRPr lang="de-DE" altLang="de-DE" sz="2400" dirty="0">
                  <a:sym typeface="Symbol" panose="05050102010706020507" pitchFamily="18" charset="2"/>
                </a:endParaRPr>
              </a:p>
              <a:p>
                <a:pPr eaLnBrk="1" hangingPunct="1"/>
                <a:r>
                  <a:rPr lang="de-DE" altLang="de-DE" sz="2400" dirty="0" smtClean="0"/>
                  <a:t>g(x) ist ein Polynom von kleinerem Grad als n.</a:t>
                </a:r>
              </a:p>
              <a:p>
                <a:pPr eaLnBrk="1" hangingPunct="1"/>
                <a:endParaRPr lang="de-DE" altLang="de-DE" sz="2400" dirty="0"/>
              </a:p>
              <a:p>
                <a:pPr eaLnBrk="1" hangingPunct="1"/>
                <a:r>
                  <a:rPr lang="de-DE" altLang="de-DE" sz="2400" dirty="0" smtClean="0"/>
                  <a:t>Bei einfachen und mehrfachen Nullstellen kombiniert man</a:t>
                </a:r>
                <a:br>
                  <a:rPr lang="de-DE" altLang="de-DE" sz="2400" dirty="0" smtClean="0"/>
                </a:br>
                <a:r>
                  <a:rPr lang="de-DE" altLang="de-DE" sz="2400" dirty="0" smtClean="0"/>
                  <a:t>diese beiden Ansätze.</a:t>
                </a:r>
                <a:endParaRPr lang="de-DE" altLang="de-DE" sz="2400" dirty="0"/>
              </a:p>
              <a:p>
                <a:pPr marL="571500" indent="-571500" eaLnBrk="1" hangingPunct="1">
                  <a:buFont typeface="Arial" panose="020B0604020202020204" pitchFamily="34" charset="0"/>
                  <a:buChar char="•"/>
                </a:pPr>
                <a:endParaRPr lang="de-DE" altLang="de-DE" sz="2800" dirty="0"/>
              </a:p>
            </p:txBody>
          </p:sp>
        </mc:Choice>
        <mc:Fallback xmlns="">
          <p:sp>
            <p:nvSpPr>
              <p:cNvPr id="37" name="Rectangle 1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48255" y="1429434"/>
                <a:ext cx="8482012" cy="4756921"/>
              </a:xfrm>
              <a:prstGeom prst="rect">
                <a:avLst/>
              </a:prstGeom>
              <a:blipFill rotWithShape="1">
                <a:blip r:embed="rId3"/>
                <a:stretch>
                  <a:fillRect l="-283" t="-627"/>
                </a:stretch>
              </a:blipFill>
              <a:ln w="9525">
                <a:solidFill>
                  <a:srgbClr val="B2B2B2"/>
                </a:solidFill>
                <a:miter lim="800000"/>
                <a:headEnd/>
                <a:tailEnd/>
              </a:ln>
              <a:effectLst>
                <a:outerShdw dist="35921" dir="2700000" algn="ctr" rotWithShape="0">
                  <a:schemeClr val="bg2"/>
                </a:outerShdw>
              </a:effectLst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Freihandform 12"/>
          <p:cNvSpPr>
            <a:spLocks/>
          </p:cNvSpPr>
          <p:nvPr/>
        </p:nvSpPr>
        <p:spPr bwMode="auto">
          <a:xfrm>
            <a:off x="500063" y="6240463"/>
            <a:ext cx="4940300" cy="6254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37897" name="Freihandform 11"/>
          <p:cNvSpPr>
            <a:spLocks/>
          </p:cNvSpPr>
          <p:nvPr/>
        </p:nvSpPr>
        <p:spPr bwMode="auto">
          <a:xfrm>
            <a:off x="485775" y="6237288"/>
            <a:ext cx="3690938" cy="635000"/>
          </a:xfrm>
          <a:custGeom>
            <a:avLst/>
            <a:gdLst>
              <a:gd name="T0" fmla="*/ 0 w 5591"/>
              <a:gd name="T1" fmla="*/ 0 h 588"/>
              <a:gd name="T2" fmla="*/ 2147483647 w 5591"/>
              <a:gd name="T3" fmla="*/ 0 h 588"/>
              <a:gd name="T4" fmla="*/ 2147483647 w 5591"/>
              <a:gd name="T5" fmla="*/ 2147483647 h 588"/>
              <a:gd name="T6" fmla="*/ 2147483647 w 5591"/>
              <a:gd name="T7" fmla="*/ 0 h 588"/>
              <a:gd name="T8" fmla="*/ 0 60000 65536"/>
              <a:gd name="T9" fmla="*/ 0 60000 65536"/>
              <a:gd name="T10" fmla="*/ 0 60000 65536"/>
              <a:gd name="T11" fmla="*/ 0 60000 65536"/>
              <a:gd name="T12" fmla="*/ 0 w 5591"/>
              <a:gd name="T13" fmla="*/ 0 h 588"/>
              <a:gd name="T14" fmla="*/ 5591 w 5591"/>
              <a:gd name="T15" fmla="*/ 588 h 58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4" name="Rechtwinkliges Dreieck 13"/>
          <p:cNvSpPr>
            <a:spLocks/>
          </p:cNvSpPr>
          <p:nvPr/>
        </p:nvSpPr>
        <p:spPr bwMode="auto">
          <a:xfrm>
            <a:off x="-6042" y="6135724"/>
            <a:ext cx="3402314" cy="735944"/>
          </a:xfrm>
          <a:prstGeom prst="rtTriangle">
            <a:avLst/>
          </a:prstGeom>
          <a:blipFill>
            <a:blip r:embed="rId4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15" name="Gerade Verbindung 14"/>
          <p:cNvCxnSpPr/>
          <p:nvPr/>
        </p:nvCxnSpPr>
        <p:spPr>
          <a:xfrm>
            <a:off x="-9237" y="6135626"/>
            <a:ext cx="3405509" cy="738069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904" name="Textfeld 16"/>
          <p:cNvSpPr txBox="1">
            <a:spLocks noChangeArrowheads="1"/>
          </p:cNvSpPr>
          <p:nvPr/>
        </p:nvSpPr>
        <p:spPr bwMode="auto">
          <a:xfrm>
            <a:off x="8272463" y="6453336"/>
            <a:ext cx="871537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DE" altLang="de-DE" sz="1100" dirty="0">
                <a:latin typeface="Calibri" pitchFamily="34" charset="0"/>
              </a:rPr>
              <a:t>Folie </a:t>
            </a:r>
            <a:fld id="{26E10547-7BC8-4F56-A0A2-DF954FED1CB5}" type="slidenum">
              <a:rPr lang="de-DE" altLang="de-DE" sz="1100">
                <a:latin typeface="Calibri" pitchFamily="34" charset="0"/>
              </a:rPr>
              <a:pPr eaLnBrk="1" hangingPunct="1"/>
              <a:t>18</a:t>
            </a:fld>
            <a:endParaRPr lang="de-DE" altLang="de-DE" sz="1100" dirty="0">
              <a:latin typeface="Calibri" pitchFamily="34" charset="0"/>
            </a:endParaRPr>
          </a:p>
        </p:txBody>
      </p:sp>
      <p:sp>
        <p:nvSpPr>
          <p:cNvPr id="37906" name="Rectangle 20"/>
          <p:cNvSpPr>
            <a:spLocks noChangeArrowheads="1"/>
          </p:cNvSpPr>
          <p:nvPr/>
        </p:nvSpPr>
        <p:spPr bwMode="auto">
          <a:xfrm>
            <a:off x="395288" y="31750"/>
            <a:ext cx="7272337" cy="620713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de-DE" altLang="de-DE" sz="2400" b="1" dirty="0"/>
              <a:t>Integrationstechniken</a:t>
            </a:r>
          </a:p>
        </p:txBody>
      </p:sp>
      <p:sp>
        <p:nvSpPr>
          <p:cNvPr id="35" name="AutoShape 5">
            <a:extLst>
              <a:ext uri="{FF2B5EF4-FFF2-40B4-BE49-F238E27FC236}">
                <a16:creationId xmlns:a16="http://schemas.microsoft.com/office/drawing/2014/main" xmlns="" id="{B394BE1D-1CD4-4976-BE7F-087A8DFD4B2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5381" y="769063"/>
            <a:ext cx="1593785" cy="274359"/>
          </a:xfrm>
          <a:prstGeom prst="roundRect">
            <a:avLst>
              <a:gd name="adj" fmla="val 50000"/>
            </a:avLst>
          </a:prstGeom>
          <a:solidFill>
            <a:schemeClr val="accent5">
              <a:lumMod val="40000"/>
              <a:lumOff val="60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Bildungsplan</a:t>
            </a:r>
          </a:p>
        </p:txBody>
      </p:sp>
      <p:sp>
        <p:nvSpPr>
          <p:cNvPr id="38" name="AutoShape 6">
            <a:extLst>
              <a:ext uri="{FF2B5EF4-FFF2-40B4-BE49-F238E27FC236}">
                <a16:creationId xmlns:a16="http://schemas.microsoft.com/office/drawing/2014/main" xmlns="" id="{4E8F223B-E8B8-44C4-B8D9-5698F895102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26361" y="769063"/>
            <a:ext cx="1593785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Fachliches</a:t>
            </a:r>
            <a:endParaRPr lang="de-DE" altLang="de-DE" sz="12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9" name="AutoShape 7">
            <a:extLst>
              <a:ext uri="{FF2B5EF4-FFF2-40B4-BE49-F238E27FC236}">
                <a16:creationId xmlns:a16="http://schemas.microsoft.com/office/drawing/2014/main" xmlns="" id="{9F93761D-F573-49DD-B097-A71C66D6BEF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77321" y="769063"/>
            <a:ext cx="1593786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Unterricht</a:t>
            </a:r>
          </a:p>
        </p:txBody>
      </p:sp>
      <p:sp>
        <p:nvSpPr>
          <p:cNvPr id="40" name="AutoShape 8">
            <a:extLst>
              <a:ext uri="{FF2B5EF4-FFF2-40B4-BE49-F238E27FC236}">
                <a16:creationId xmlns:a16="http://schemas.microsoft.com/office/drawing/2014/main" xmlns="" id="{DE997A1E-035E-4490-937D-42B5E617BCE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34901" y="760152"/>
            <a:ext cx="1593786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Fazit</a:t>
            </a:r>
          </a:p>
        </p:txBody>
      </p:sp>
      <p:grpSp>
        <p:nvGrpSpPr>
          <p:cNvPr id="41" name="Gruppierung 11">
            <a:extLst>
              <a:ext uri="{FF2B5EF4-FFF2-40B4-BE49-F238E27FC236}">
                <a16:creationId xmlns:a16="http://schemas.microsoft.com/office/drawing/2014/main" xmlns="" id="{621AA820-0389-4634-B6AF-7C85A91B5539}"/>
              </a:ext>
            </a:extLst>
          </p:cNvPr>
          <p:cNvGrpSpPr/>
          <p:nvPr/>
        </p:nvGrpSpPr>
        <p:grpSpPr>
          <a:xfrm>
            <a:off x="399875" y="699720"/>
            <a:ext cx="7323098" cy="411539"/>
            <a:chOff x="363538" y="723900"/>
            <a:chExt cx="7272337" cy="433388"/>
          </a:xfrm>
        </p:grpSpPr>
        <p:sp>
          <p:nvSpPr>
            <p:cNvPr id="42" name="Rectangle 4">
              <a:extLst>
                <a:ext uri="{FF2B5EF4-FFF2-40B4-BE49-F238E27FC236}">
                  <a16:creationId xmlns:a16="http://schemas.microsoft.com/office/drawing/2014/main" xmlns="" id="{94793A5D-FD00-4387-9172-A8BD2A5859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3538" y="723900"/>
              <a:ext cx="7272337" cy="433388"/>
            </a:xfrm>
            <a:prstGeom prst="rect">
              <a:avLst/>
            </a:prstGeom>
            <a:gradFill rotWithShape="1">
              <a:gsLst>
                <a:gs pos="0">
                  <a:srgbClr val="2DA2BF"/>
                </a:gs>
                <a:gs pos="100000">
                  <a:schemeClr val="tx1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 sz="1350"/>
            </a:p>
          </p:txBody>
        </p:sp>
        <p:sp>
          <p:nvSpPr>
            <p:cNvPr id="43" name="AutoShape 5">
              <a:extLst>
                <a:ext uri="{FF2B5EF4-FFF2-40B4-BE49-F238E27FC236}">
                  <a16:creationId xmlns:a16="http://schemas.microsoft.com/office/drawing/2014/main" xmlns="" id="{EB12A30F-3336-456E-A62A-D219802F02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8313" y="796925"/>
              <a:ext cx="1582737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Bildungsplan</a:t>
              </a:r>
            </a:p>
          </p:txBody>
        </p:sp>
        <p:sp>
          <p:nvSpPr>
            <p:cNvPr id="44" name="AutoShape 6">
              <a:extLst>
                <a:ext uri="{FF2B5EF4-FFF2-40B4-BE49-F238E27FC236}">
                  <a16:creationId xmlns:a16="http://schemas.microsoft.com/office/drawing/2014/main" xmlns="" id="{EF9B90AE-EFE6-4E51-B503-4B5F2F678F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76670" y="796924"/>
              <a:ext cx="1582737" cy="288925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Fachliches</a:t>
              </a:r>
              <a:endParaRPr lang="de-DE" altLang="de-DE" sz="1200" dirty="0"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  <p:sp>
          <p:nvSpPr>
            <p:cNvPr id="45" name="AutoShape 7">
              <a:extLst>
                <a:ext uri="{FF2B5EF4-FFF2-40B4-BE49-F238E27FC236}">
                  <a16:creationId xmlns:a16="http://schemas.microsoft.com/office/drawing/2014/main" xmlns="" id="{D313FD45-A042-4675-B84E-9E2B57CEA4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14800" y="796925"/>
              <a:ext cx="1582738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Unterricht</a:t>
              </a:r>
            </a:p>
          </p:txBody>
        </p:sp>
        <p:sp>
          <p:nvSpPr>
            <p:cNvPr id="46" name="AutoShape 8">
              <a:extLst>
                <a:ext uri="{FF2B5EF4-FFF2-40B4-BE49-F238E27FC236}">
                  <a16:creationId xmlns:a16="http://schemas.microsoft.com/office/drawing/2014/main" xmlns="" id="{5A938DFF-EB2C-4D5D-9887-AEA47CBD06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60197" y="787540"/>
              <a:ext cx="1582738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Fazit</a:t>
              </a:r>
            </a:p>
          </p:txBody>
        </p:sp>
      </p:grpSp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xmlns="" id="{29D41181-B714-4BFF-B0B8-9E2EBA64F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3253" y="6453336"/>
            <a:ext cx="2895600" cy="293688"/>
          </a:xfrm>
        </p:spPr>
        <p:txBody>
          <a:bodyPr/>
          <a:lstStyle/>
          <a:p>
            <a:pPr>
              <a:defRPr/>
            </a:pPr>
            <a:r>
              <a:rPr lang="de-DE" sz="1200" dirty="0"/>
              <a:t>ZPG VKM</a:t>
            </a:r>
          </a:p>
        </p:txBody>
      </p:sp>
      <p:grpSp>
        <p:nvGrpSpPr>
          <p:cNvPr id="98" name="Zeichenbereich 37909">
            <a:extLst>
              <a:ext uri="{FF2B5EF4-FFF2-40B4-BE49-F238E27FC236}">
                <a16:creationId xmlns:a16="http://schemas.microsoft.com/office/drawing/2014/main" xmlns="" id="{2B235B15-1CF0-4757-8145-BE8E8F361EB8}"/>
              </a:ext>
            </a:extLst>
          </p:cNvPr>
          <p:cNvGrpSpPr/>
          <p:nvPr/>
        </p:nvGrpSpPr>
        <p:grpSpPr>
          <a:xfrm>
            <a:off x="7605459" y="34826"/>
            <a:ext cx="1503045" cy="1377950"/>
            <a:chOff x="0" y="0"/>
            <a:chExt cx="1503045" cy="1377950"/>
          </a:xfrm>
        </p:grpSpPr>
        <p:sp>
          <p:nvSpPr>
            <p:cNvPr id="99" name="Rechteck 98">
              <a:extLst>
                <a:ext uri="{FF2B5EF4-FFF2-40B4-BE49-F238E27FC236}">
                  <a16:creationId xmlns:a16="http://schemas.microsoft.com/office/drawing/2014/main" xmlns="" id="{DECE1E5D-3AF6-4F05-8930-26B70857CD02}"/>
                </a:ext>
              </a:extLst>
            </p:cNvPr>
            <p:cNvSpPr/>
            <p:nvPr/>
          </p:nvSpPr>
          <p:spPr>
            <a:xfrm>
              <a:off x="0" y="0"/>
              <a:ext cx="1503045" cy="1377950"/>
            </a:xfrm>
            <a:prstGeom prst="rect">
              <a:avLst/>
            </a:prstGeom>
            <a:noFill/>
            <a:ln>
              <a:noFill/>
            </a:ln>
          </p:spPr>
        </p:sp>
        <p:sp>
          <p:nvSpPr>
            <p:cNvPr id="100" name="Rectangle 5">
              <a:extLst>
                <a:ext uri="{FF2B5EF4-FFF2-40B4-BE49-F238E27FC236}">
                  <a16:creationId xmlns:a16="http://schemas.microsoft.com/office/drawing/2014/main" xmlns="" id="{DF74CB8D-98C7-4540-9091-4C65BA8E95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5750" y="245110"/>
              <a:ext cx="7810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1" name="Rectangle 6">
              <a:extLst>
                <a:ext uri="{FF2B5EF4-FFF2-40B4-BE49-F238E27FC236}">
                  <a16:creationId xmlns:a16="http://schemas.microsoft.com/office/drawing/2014/main" xmlns="" id="{F2F5C78D-2C0D-45BB-91FF-A276B7EF29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080" y="245110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2" name="Rectangle 7">
              <a:extLst>
                <a:ext uri="{FF2B5EF4-FFF2-40B4-BE49-F238E27FC236}">
                  <a16:creationId xmlns:a16="http://schemas.microsoft.com/office/drawing/2014/main" xmlns="" id="{71E36A0C-9DF4-40D1-B82E-9685FB3955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1520" y="24511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 dirty="0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3" name="Rectangle 8">
              <a:extLst>
                <a:ext uri="{FF2B5EF4-FFF2-40B4-BE49-F238E27FC236}">
                  <a16:creationId xmlns:a16="http://schemas.microsoft.com/office/drawing/2014/main" xmlns="" id="{9F20C186-6F9C-46DA-8CC8-1B8BF3285E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1070" y="245110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4" name="Rectangle 9">
              <a:extLst>
                <a:ext uri="{FF2B5EF4-FFF2-40B4-BE49-F238E27FC236}">
                  <a16:creationId xmlns:a16="http://schemas.microsoft.com/office/drawing/2014/main" xmlns="" id="{649943C9-3EB8-475E-B9C2-839C4A2EFF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9510" y="245110"/>
              <a:ext cx="438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E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5" name="Rectangle 10">
              <a:extLst>
                <a:ext uri="{FF2B5EF4-FFF2-40B4-BE49-F238E27FC236}">
                  <a16:creationId xmlns:a16="http://schemas.microsoft.com/office/drawing/2014/main" xmlns="" id="{80751030-AD63-40EA-A855-5477F3DADF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9085" y="441325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6" name="Rectangle 11">
              <a:extLst>
                <a:ext uri="{FF2B5EF4-FFF2-40B4-BE49-F238E27FC236}">
                  <a16:creationId xmlns:a16="http://schemas.microsoft.com/office/drawing/2014/main" xmlns="" id="{A38DF3AC-F66F-49BE-A899-1D170BA66EC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9629557">
              <a:off x="458261" y="555502"/>
              <a:ext cx="686435" cy="3441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0" tIns="0" rIns="0" bIns="0" anchor="t" anchorCtr="0">
              <a:spAutoFit/>
            </a:bodyPr>
            <a:lstStyle/>
            <a:p>
              <a:pPr algn="ctr">
                <a:lnSpc>
                  <a:spcPct val="107000"/>
                </a:lnSpc>
                <a:spcAft>
                  <a:spcPts val="0"/>
                </a:spcAft>
              </a:pPr>
              <a:r>
                <a:rPr lang="de-DE" sz="800" b="1">
                  <a:solidFill>
                    <a:srgbClr val="FF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Vertiefungskurs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algn="ctr">
                <a:lnSpc>
                  <a:spcPct val="107000"/>
                </a:lnSpc>
                <a:spcAft>
                  <a:spcPts val="600"/>
                </a:spcAft>
              </a:pPr>
              <a:r>
                <a:rPr lang="de-DE" sz="800" b="1">
                  <a:solidFill>
                    <a:srgbClr val="FF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Mathematik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7" name="Rectangle 12">
              <a:extLst>
                <a:ext uri="{FF2B5EF4-FFF2-40B4-BE49-F238E27FC236}">
                  <a16:creationId xmlns:a16="http://schemas.microsoft.com/office/drawing/2014/main" xmlns="" id="{53582112-CE4C-4082-B9EE-9B4C64AA53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5065" y="441325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8" name="Rectangle 13">
              <a:extLst>
                <a:ext uri="{FF2B5EF4-FFF2-40B4-BE49-F238E27FC236}">
                  <a16:creationId xmlns:a16="http://schemas.microsoft.com/office/drawing/2014/main" xmlns="" id="{B7454DD3-B120-4787-9FA4-9AA1B6416B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3530" y="63754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9" name="Rectangle 15">
              <a:extLst>
                <a:ext uri="{FF2B5EF4-FFF2-40B4-BE49-F238E27FC236}">
                  <a16:creationId xmlns:a16="http://schemas.microsoft.com/office/drawing/2014/main" xmlns="" id="{D34BA28E-AE50-4323-AE8D-07406AEA48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9510" y="63754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0" name="Rectangle 16">
              <a:extLst>
                <a:ext uri="{FF2B5EF4-FFF2-40B4-BE49-F238E27FC236}">
                  <a16:creationId xmlns:a16="http://schemas.microsoft.com/office/drawing/2014/main" xmlns="" id="{CCCDDFC2-3667-4DDC-9F0D-C19EB64BFF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9085" y="833755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1" name="Rectangle 18">
              <a:extLst>
                <a:ext uri="{FF2B5EF4-FFF2-40B4-BE49-F238E27FC236}">
                  <a16:creationId xmlns:a16="http://schemas.microsoft.com/office/drawing/2014/main" xmlns="" id="{822D7F20-31EE-42B1-8B01-65B250D860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5065" y="833755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2" name="Rectangle 19">
              <a:extLst>
                <a:ext uri="{FF2B5EF4-FFF2-40B4-BE49-F238E27FC236}">
                  <a16:creationId xmlns:a16="http://schemas.microsoft.com/office/drawing/2014/main" xmlns="" id="{DF78CF29-0DA5-4AA4-B16E-B67B00B049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3530" y="1029970"/>
              <a:ext cx="438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E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3" name="Rectangle 20">
              <a:extLst>
                <a:ext uri="{FF2B5EF4-FFF2-40B4-BE49-F238E27FC236}">
                  <a16:creationId xmlns:a16="http://schemas.microsoft.com/office/drawing/2014/main" xmlns="" id="{61E7CEE8-BFF3-4F73-B712-0F5C41CB05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080" y="1029970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4" name="Rectangle 21">
              <a:extLst>
                <a:ext uri="{FF2B5EF4-FFF2-40B4-BE49-F238E27FC236}">
                  <a16:creationId xmlns:a16="http://schemas.microsoft.com/office/drawing/2014/main" xmlns="" id="{59BB60F4-8AE9-42BC-89EA-45D1D702DB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1520" y="102997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5" name="Rectangle 22">
              <a:extLst>
                <a:ext uri="{FF2B5EF4-FFF2-40B4-BE49-F238E27FC236}">
                  <a16:creationId xmlns:a16="http://schemas.microsoft.com/office/drawing/2014/main" xmlns="" id="{4C55D072-A1C9-4EBA-B370-0DD071618C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1070" y="1029970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6" name="Rectangle 23">
              <a:extLst>
                <a:ext uri="{FF2B5EF4-FFF2-40B4-BE49-F238E27FC236}">
                  <a16:creationId xmlns:a16="http://schemas.microsoft.com/office/drawing/2014/main" xmlns="" id="{D20595A3-295B-4BF5-B739-971499CFA6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41730" y="1029970"/>
              <a:ext cx="7810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117" name="Line 24">
              <a:extLst>
                <a:ext uri="{FF2B5EF4-FFF2-40B4-BE49-F238E27FC236}">
                  <a16:creationId xmlns:a16="http://schemas.microsoft.com/office/drawing/2014/main" xmlns="" id="{F6567430-48B0-40BB-9BED-CF79B7F6F03C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588645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18" name="Rectangle 25">
              <a:extLst>
                <a:ext uri="{FF2B5EF4-FFF2-40B4-BE49-F238E27FC236}">
                  <a16:creationId xmlns:a16="http://schemas.microsoft.com/office/drawing/2014/main" xmlns="" id="{0B8B792D-3735-4D54-A9EC-7ABE6E060D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588645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19" name="Line 26">
              <a:extLst>
                <a:ext uri="{FF2B5EF4-FFF2-40B4-BE49-F238E27FC236}">
                  <a16:creationId xmlns:a16="http://schemas.microsoft.com/office/drawing/2014/main" xmlns="" id="{5010A837-2CCC-48CF-8E6A-C451027DF4B4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784860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0" name="Rectangle 27">
              <a:extLst>
                <a:ext uri="{FF2B5EF4-FFF2-40B4-BE49-F238E27FC236}">
                  <a16:creationId xmlns:a16="http://schemas.microsoft.com/office/drawing/2014/main" xmlns="" id="{550596F2-6C6F-405E-ABE6-82FE8E87E7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784860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1" name="Line 28">
              <a:extLst>
                <a:ext uri="{FF2B5EF4-FFF2-40B4-BE49-F238E27FC236}">
                  <a16:creationId xmlns:a16="http://schemas.microsoft.com/office/drawing/2014/main" xmlns="" id="{A3C5F3BC-5CE6-444F-A97C-E06BB2E6077F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641985" y="20066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2" name="Rectangle 29">
              <a:extLst>
                <a:ext uri="{FF2B5EF4-FFF2-40B4-BE49-F238E27FC236}">
                  <a16:creationId xmlns:a16="http://schemas.microsoft.com/office/drawing/2014/main" xmlns="" id="{700F2F7A-FB77-4F57-ADD9-F887638B99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1985" y="20066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3" name="Line 30">
              <a:extLst>
                <a:ext uri="{FF2B5EF4-FFF2-40B4-BE49-F238E27FC236}">
                  <a16:creationId xmlns:a16="http://schemas.microsoft.com/office/drawing/2014/main" xmlns="" id="{A2F6C6AC-D44D-4E66-A15C-54F0E0D57BFE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856615" y="20066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4" name="Rectangle 31">
              <a:extLst>
                <a:ext uri="{FF2B5EF4-FFF2-40B4-BE49-F238E27FC236}">
                  <a16:creationId xmlns:a16="http://schemas.microsoft.com/office/drawing/2014/main" xmlns="" id="{23E29718-6FE2-4409-B6AA-691E1AB31D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6615" y="20066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5" name="Line 32">
              <a:extLst>
                <a:ext uri="{FF2B5EF4-FFF2-40B4-BE49-F238E27FC236}">
                  <a16:creationId xmlns:a16="http://schemas.microsoft.com/office/drawing/2014/main" xmlns="" id="{D118B5A6-FD95-4848-9B15-2EFF35290922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3995" y="196215"/>
              <a:ext cx="0" cy="98552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6" name="Rectangle 33">
              <a:extLst>
                <a:ext uri="{FF2B5EF4-FFF2-40B4-BE49-F238E27FC236}">
                  <a16:creationId xmlns:a16="http://schemas.microsoft.com/office/drawing/2014/main" xmlns="" id="{C97696F2-DCCD-4ABA-94AD-0E5D537DC8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3995" y="196215"/>
              <a:ext cx="4445" cy="985520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7" name="Line 34">
              <a:extLst>
                <a:ext uri="{FF2B5EF4-FFF2-40B4-BE49-F238E27FC236}">
                  <a16:creationId xmlns:a16="http://schemas.microsoft.com/office/drawing/2014/main" xmlns="" id="{772F0B72-038D-44FF-BC7B-F0DE742B95C5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427990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8" name="Rectangle 35">
              <a:extLst>
                <a:ext uri="{FF2B5EF4-FFF2-40B4-BE49-F238E27FC236}">
                  <a16:creationId xmlns:a16="http://schemas.microsoft.com/office/drawing/2014/main" xmlns="" id="{1949DEB2-CB56-4585-88A7-7FB5DB1B0D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7990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9" name="Line 36">
              <a:extLst>
                <a:ext uri="{FF2B5EF4-FFF2-40B4-BE49-F238E27FC236}">
                  <a16:creationId xmlns:a16="http://schemas.microsoft.com/office/drawing/2014/main" xmlns="" id="{9E4F219A-5C34-4F82-89D3-A60F3EDAD817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641985" y="98552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0" name="Rectangle 37">
              <a:extLst>
                <a:ext uri="{FF2B5EF4-FFF2-40B4-BE49-F238E27FC236}">
                  <a16:creationId xmlns:a16="http://schemas.microsoft.com/office/drawing/2014/main" xmlns="" id="{BF0ECF9D-D2C6-4AB5-8B94-3FA4269B00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1985" y="98552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1" name="Line 38">
              <a:extLst>
                <a:ext uri="{FF2B5EF4-FFF2-40B4-BE49-F238E27FC236}">
                  <a16:creationId xmlns:a16="http://schemas.microsoft.com/office/drawing/2014/main" xmlns="" id="{36770A17-957D-4D70-B870-8E346FC75201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856615" y="98552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2" name="Rectangle 39">
              <a:extLst>
                <a:ext uri="{FF2B5EF4-FFF2-40B4-BE49-F238E27FC236}">
                  <a16:creationId xmlns:a16="http://schemas.microsoft.com/office/drawing/2014/main" xmlns="" id="{40F1DC48-C2A7-4E5D-B52E-DA8EC17112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6615" y="98552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3" name="Line 40">
              <a:extLst>
                <a:ext uri="{FF2B5EF4-FFF2-40B4-BE49-F238E27FC236}">
                  <a16:creationId xmlns:a16="http://schemas.microsoft.com/office/drawing/2014/main" xmlns="" id="{5FAE3EE7-02B4-448E-8DEA-4067F61777F9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0610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4" name="Rectangle 41">
              <a:extLst>
                <a:ext uri="{FF2B5EF4-FFF2-40B4-BE49-F238E27FC236}">
                  <a16:creationId xmlns:a16="http://schemas.microsoft.com/office/drawing/2014/main" xmlns="" id="{330CA885-F39F-4DE9-BC1E-95749E979A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0610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5" name="Line 42">
              <a:extLst>
                <a:ext uri="{FF2B5EF4-FFF2-40B4-BE49-F238E27FC236}">
                  <a16:creationId xmlns:a16="http://schemas.microsoft.com/office/drawing/2014/main" xmlns="" id="{70D7D9E7-4CEA-4202-A0B2-6942670802A1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284605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6" name="Rectangle 43">
              <a:extLst>
                <a:ext uri="{FF2B5EF4-FFF2-40B4-BE49-F238E27FC236}">
                  <a16:creationId xmlns:a16="http://schemas.microsoft.com/office/drawing/2014/main" xmlns="" id="{75E0D489-C653-4086-8E21-96E67CC8FE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84605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7" name="Line 44">
              <a:extLst>
                <a:ext uri="{FF2B5EF4-FFF2-40B4-BE49-F238E27FC236}">
                  <a16:creationId xmlns:a16="http://schemas.microsoft.com/office/drawing/2014/main" xmlns="" id="{16735A5B-F4FC-4521-B833-5EA10C6DAD4A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196215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8" name="Rectangle 45">
              <a:extLst>
                <a:ext uri="{FF2B5EF4-FFF2-40B4-BE49-F238E27FC236}">
                  <a16:creationId xmlns:a16="http://schemas.microsoft.com/office/drawing/2014/main" xmlns="" id="{BFCC4AA8-5AED-4CD7-B144-F2CA1BB9BC8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196215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9" name="Line 46">
              <a:extLst>
                <a:ext uri="{FF2B5EF4-FFF2-40B4-BE49-F238E27FC236}">
                  <a16:creationId xmlns:a16="http://schemas.microsoft.com/office/drawing/2014/main" xmlns="" id="{44E0286D-6956-4CB2-90C1-5B32004AA12D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392430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0" name="Rectangle 47">
              <a:extLst>
                <a:ext uri="{FF2B5EF4-FFF2-40B4-BE49-F238E27FC236}">
                  <a16:creationId xmlns:a16="http://schemas.microsoft.com/office/drawing/2014/main" xmlns="" id="{8AFB95B6-3EA3-47C3-82A9-F86B69A0B0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392430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1" name="Line 48">
              <a:extLst>
                <a:ext uri="{FF2B5EF4-FFF2-40B4-BE49-F238E27FC236}">
                  <a16:creationId xmlns:a16="http://schemas.microsoft.com/office/drawing/2014/main" xmlns="" id="{7B805118-1BFD-49AE-B1FA-FEA5778203F3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5055" y="588645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2" name="Rectangle 49">
              <a:extLst>
                <a:ext uri="{FF2B5EF4-FFF2-40B4-BE49-F238E27FC236}">
                  <a16:creationId xmlns:a16="http://schemas.microsoft.com/office/drawing/2014/main" xmlns="" id="{13430431-CCB4-47B2-931D-2F2F6A0E90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5055" y="588645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3" name="Line 50">
              <a:extLst>
                <a:ext uri="{FF2B5EF4-FFF2-40B4-BE49-F238E27FC236}">
                  <a16:creationId xmlns:a16="http://schemas.microsoft.com/office/drawing/2014/main" xmlns="" id="{54BA3E18-E313-44D6-8A13-7A219BAB1392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5055" y="784860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4" name="Rectangle 51">
              <a:extLst>
                <a:ext uri="{FF2B5EF4-FFF2-40B4-BE49-F238E27FC236}">
                  <a16:creationId xmlns:a16="http://schemas.microsoft.com/office/drawing/2014/main" xmlns="" id="{B3690790-041A-4D63-A50E-5B96A0EF48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5055" y="784860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5" name="Line 52">
              <a:extLst>
                <a:ext uri="{FF2B5EF4-FFF2-40B4-BE49-F238E27FC236}">
                  <a16:creationId xmlns:a16="http://schemas.microsoft.com/office/drawing/2014/main" xmlns="" id="{F94827C3-162A-47AA-81C1-5BEF7012B7F8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981075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6" name="Rectangle 53">
              <a:extLst>
                <a:ext uri="{FF2B5EF4-FFF2-40B4-BE49-F238E27FC236}">
                  <a16:creationId xmlns:a16="http://schemas.microsoft.com/office/drawing/2014/main" xmlns="" id="{8DDC8481-A2F0-4F30-8285-9882F34ACF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981075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7" name="Line 54">
              <a:extLst>
                <a:ext uri="{FF2B5EF4-FFF2-40B4-BE49-F238E27FC236}">
                  <a16:creationId xmlns:a16="http://schemas.microsoft.com/office/drawing/2014/main" xmlns="" id="{C16ED499-2D5F-406C-9156-929E91EEFF7F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1177290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8" name="Rectangle 55">
              <a:extLst>
                <a:ext uri="{FF2B5EF4-FFF2-40B4-BE49-F238E27FC236}">
                  <a16:creationId xmlns:a16="http://schemas.microsoft.com/office/drawing/2014/main" xmlns="" id="{B16D0A20-E78E-4A51-BD7B-59B68E2108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1177290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</p:grpSp>
    </p:spTree>
    <p:extLst>
      <p:ext uri="{BB962C8B-B14F-4D97-AF65-F5344CB8AC3E}">
        <p14:creationId xmlns:p14="http://schemas.microsoft.com/office/powerpoint/2010/main" val="3826742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7" name="Rectangle 19"/>
              <p:cNvSpPr>
                <a:spLocks noChangeArrowheads="1"/>
              </p:cNvSpPr>
              <p:nvPr/>
            </p:nvSpPr>
            <p:spPr bwMode="auto">
              <a:xfrm>
                <a:off x="348255" y="1429434"/>
                <a:ext cx="8482012" cy="4756921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rgbClr val="B2B2B2"/>
                </a:solidFill>
                <a:miter lim="800000"/>
                <a:headEnd/>
                <a:tailEnd/>
              </a:ln>
              <a:effectLst>
                <a:outerShdw dist="35921" dir="2700000" algn="ctr" rotWithShape="0">
                  <a:schemeClr val="bg2"/>
                </a:outerShdw>
              </a:effectLst>
            </p:spPr>
            <p:txBody>
              <a:bodyPr wrap="none" anchor="t" anchorCtr="0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spcAft>
                    <a:spcPts val="600"/>
                  </a:spcAft>
                </a:pPr>
                <a:r>
                  <a:rPr lang="de-DE" altLang="de-DE" sz="2800" b="1" dirty="0" smtClean="0"/>
                  <a:t>Integration durch Partialbruchzerlegung</a:t>
                </a:r>
                <a:endParaRPr lang="de-DE" altLang="de-DE" sz="2800" b="1" dirty="0"/>
              </a:p>
              <a:p>
                <a:pPr eaLnBrk="1" hangingPunct="1"/>
                <a:endParaRPr lang="de-DE" altLang="de-DE" sz="2400" dirty="0">
                  <a:sym typeface="Symbol" panose="05050102010706020507" pitchFamily="18" charset="2"/>
                </a:endParaRPr>
              </a:p>
              <a:p>
                <a:pPr eaLnBrk="1" hangingPunct="1"/>
                <a:r>
                  <a:rPr lang="de-DE" altLang="de-DE" sz="2400" dirty="0" smtClean="0"/>
                  <a:t>Bestimmung der </a:t>
                </a:r>
                <a:r>
                  <a:rPr lang="de-DE" altLang="de-DE" sz="2400" dirty="0" err="1" smtClean="0"/>
                  <a:t>Koeeffizienten</a:t>
                </a:r>
                <a:r>
                  <a:rPr lang="de-DE" altLang="de-DE" sz="2400" dirty="0" smtClean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DE" sz="2400" i="1">
                            <a:latin typeface="Cambria Math"/>
                          </a:rPr>
                        </m:ctrlPr>
                      </m:sSubPr>
                      <m:e>
                        <m:r>
                          <a:rPr lang="de-DE" sz="2400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de-DE" sz="2400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de-DE" sz="2400">
                        <a:latin typeface="Cambria Math"/>
                      </a:rPr>
                      <m:t>;</m:t>
                    </m:r>
                    <m:sSub>
                      <m:sSubPr>
                        <m:ctrlPr>
                          <a:rPr lang="de-DE" sz="2400" i="1">
                            <a:latin typeface="Cambria Math"/>
                          </a:rPr>
                        </m:ctrlPr>
                      </m:sSubPr>
                      <m:e>
                        <m:r>
                          <a:rPr lang="de-DE" sz="2400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de-DE" sz="2400"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lang="de-DE" sz="2400">
                        <a:latin typeface="Cambria Math"/>
                      </a:rPr>
                      <m:t>;…;</m:t>
                    </m:r>
                    <m:sSub>
                      <m:sSubPr>
                        <m:ctrlPr>
                          <a:rPr lang="de-DE" sz="2400" i="1">
                            <a:latin typeface="Cambria Math"/>
                          </a:rPr>
                        </m:ctrlPr>
                      </m:sSubPr>
                      <m:e>
                        <m:r>
                          <a:rPr lang="de-DE" sz="2400" i="1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de-DE" sz="2400" i="1">
                            <a:latin typeface="Cambria Math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de-DE" altLang="de-DE" sz="2400" dirty="0" smtClean="0"/>
                  <a:t>:</a:t>
                </a:r>
                <a:endParaRPr lang="de-DE" altLang="de-DE" sz="2400" dirty="0"/>
              </a:p>
              <a:p>
                <a:pPr marL="342900" indent="-342900" eaLnBrk="1" hangingPunct="1">
                  <a:buFont typeface="Arial" panose="020B0604020202020204" pitchFamily="34" charset="0"/>
                  <a:buChar char="•"/>
                </a:pPr>
                <a:r>
                  <a:rPr lang="de-DE" altLang="de-DE" sz="2400" dirty="0" smtClean="0"/>
                  <a:t>Durchmultiplizieren mit dem Nenner</a:t>
                </a:r>
              </a:p>
              <a:p>
                <a:pPr marL="342900" indent="-342900" eaLnBrk="1" hangingPunct="1">
                  <a:buFont typeface="Arial" panose="020B0604020202020204" pitchFamily="34" charset="0"/>
                  <a:buChar char="•"/>
                </a:pPr>
                <a:r>
                  <a:rPr lang="de-DE" altLang="de-DE" sz="2400" dirty="0" smtClean="0"/>
                  <a:t>Ordnen nach Potenzen von x</a:t>
                </a:r>
              </a:p>
              <a:p>
                <a:pPr marL="342900" indent="-342900" eaLnBrk="1" hangingPunct="1">
                  <a:buFont typeface="Arial" panose="020B0604020202020204" pitchFamily="34" charset="0"/>
                  <a:buChar char="•"/>
                </a:pPr>
                <a:r>
                  <a:rPr lang="de-DE" altLang="de-DE" sz="2400" dirty="0" err="1" smtClean="0"/>
                  <a:t>Koeffizientenvergleich</a:t>
                </a:r>
                <a:r>
                  <a:rPr lang="de-DE" altLang="de-DE" sz="2400" dirty="0" smtClean="0"/>
                  <a:t> liefert LGS</a:t>
                </a:r>
              </a:p>
              <a:p>
                <a:pPr marL="342900" indent="-342900" eaLnBrk="1" hangingPunct="1">
                  <a:buFont typeface="Arial" panose="020B0604020202020204" pitchFamily="34" charset="0"/>
                  <a:buChar char="•"/>
                </a:pPr>
                <a:r>
                  <a:rPr lang="de-DE" altLang="de-DE" sz="2400" dirty="0" smtClean="0"/>
                  <a:t>Lösen des LGS (Ist eindeutig lösbar!)</a:t>
                </a:r>
              </a:p>
              <a:p>
                <a:pPr marL="342900" indent="-342900" eaLnBrk="1" hangingPunct="1">
                  <a:buFont typeface="Arial" panose="020B0604020202020204" pitchFamily="34" charset="0"/>
                  <a:buChar char="•"/>
                </a:pPr>
                <a:endParaRPr lang="de-DE" altLang="de-DE" sz="2400" dirty="0"/>
              </a:p>
              <a:p>
                <a:pPr eaLnBrk="1" hangingPunct="1"/>
                <a:r>
                  <a:rPr lang="de-DE" altLang="de-DE" sz="2400" dirty="0" smtClean="0"/>
                  <a:t>Vor Anwendung der Partialbruchzerlegung:</a:t>
                </a:r>
              </a:p>
              <a:p>
                <a:pPr marL="342900" indent="-342900" eaLnBrk="1" hangingPunct="1">
                  <a:buFont typeface="Arial" panose="020B0604020202020204" pitchFamily="34" charset="0"/>
                  <a:buChar char="•"/>
                </a:pPr>
                <a:r>
                  <a:rPr lang="de-DE" altLang="de-DE" sz="2400" dirty="0" smtClean="0"/>
                  <a:t>Falls Zählergrad höher als </a:t>
                </a:r>
                <a:r>
                  <a:rPr lang="de-DE" altLang="de-DE" sz="2400" dirty="0" err="1" smtClean="0"/>
                  <a:t>Nennergrad</a:t>
                </a:r>
                <a:r>
                  <a:rPr lang="de-DE" altLang="de-DE" sz="2400" dirty="0" smtClean="0"/>
                  <a:t>: Polynomdivision</a:t>
                </a:r>
              </a:p>
              <a:p>
                <a:pPr marL="342900" indent="-342900" eaLnBrk="1" hangingPunct="1">
                  <a:buFont typeface="Arial" panose="020B0604020202020204" pitchFamily="34" charset="0"/>
                  <a:buChar char="•"/>
                </a:pPr>
                <a:r>
                  <a:rPr lang="de-DE" altLang="de-DE" sz="2400" dirty="0" smtClean="0"/>
                  <a:t>Nullstellen des Nenners bestimmen</a:t>
                </a:r>
                <a:endParaRPr lang="de-DE" altLang="de-DE" sz="2400" dirty="0"/>
              </a:p>
            </p:txBody>
          </p:sp>
        </mc:Choice>
        <mc:Fallback xmlns="">
          <p:sp>
            <p:nvSpPr>
              <p:cNvPr id="37" name="Rectangle 1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48255" y="1429434"/>
                <a:ext cx="8482012" cy="4756921"/>
              </a:xfrm>
              <a:prstGeom prst="rect">
                <a:avLst/>
              </a:prstGeom>
              <a:blipFill rotWithShape="1">
                <a:blip r:embed="rId3"/>
                <a:stretch>
                  <a:fillRect l="-283" t="-631"/>
                </a:stretch>
              </a:blipFill>
              <a:ln w="9525">
                <a:solidFill>
                  <a:srgbClr val="B2B2B2"/>
                </a:solidFill>
                <a:miter lim="800000"/>
                <a:headEnd/>
                <a:tailEnd/>
              </a:ln>
              <a:effectLst>
                <a:outerShdw dist="35921" dir="2700000" algn="ctr" rotWithShape="0">
                  <a:schemeClr val="bg2"/>
                </a:outerShdw>
              </a:effectLst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Freihandform 12"/>
          <p:cNvSpPr>
            <a:spLocks/>
          </p:cNvSpPr>
          <p:nvPr/>
        </p:nvSpPr>
        <p:spPr bwMode="auto">
          <a:xfrm>
            <a:off x="500063" y="6240463"/>
            <a:ext cx="4940300" cy="6254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37897" name="Freihandform 11"/>
          <p:cNvSpPr>
            <a:spLocks/>
          </p:cNvSpPr>
          <p:nvPr/>
        </p:nvSpPr>
        <p:spPr bwMode="auto">
          <a:xfrm>
            <a:off x="485775" y="6237288"/>
            <a:ext cx="3690938" cy="635000"/>
          </a:xfrm>
          <a:custGeom>
            <a:avLst/>
            <a:gdLst>
              <a:gd name="T0" fmla="*/ 0 w 5591"/>
              <a:gd name="T1" fmla="*/ 0 h 588"/>
              <a:gd name="T2" fmla="*/ 2147483647 w 5591"/>
              <a:gd name="T3" fmla="*/ 0 h 588"/>
              <a:gd name="T4" fmla="*/ 2147483647 w 5591"/>
              <a:gd name="T5" fmla="*/ 2147483647 h 588"/>
              <a:gd name="T6" fmla="*/ 2147483647 w 5591"/>
              <a:gd name="T7" fmla="*/ 0 h 588"/>
              <a:gd name="T8" fmla="*/ 0 60000 65536"/>
              <a:gd name="T9" fmla="*/ 0 60000 65536"/>
              <a:gd name="T10" fmla="*/ 0 60000 65536"/>
              <a:gd name="T11" fmla="*/ 0 60000 65536"/>
              <a:gd name="T12" fmla="*/ 0 w 5591"/>
              <a:gd name="T13" fmla="*/ 0 h 588"/>
              <a:gd name="T14" fmla="*/ 5591 w 5591"/>
              <a:gd name="T15" fmla="*/ 588 h 58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4" name="Rechtwinkliges Dreieck 13"/>
          <p:cNvSpPr>
            <a:spLocks/>
          </p:cNvSpPr>
          <p:nvPr/>
        </p:nvSpPr>
        <p:spPr bwMode="auto">
          <a:xfrm>
            <a:off x="-6042" y="6135724"/>
            <a:ext cx="3402314" cy="735944"/>
          </a:xfrm>
          <a:prstGeom prst="rtTriangle">
            <a:avLst/>
          </a:prstGeom>
          <a:blipFill>
            <a:blip r:embed="rId4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15" name="Gerade Verbindung 14"/>
          <p:cNvCxnSpPr/>
          <p:nvPr/>
        </p:nvCxnSpPr>
        <p:spPr>
          <a:xfrm>
            <a:off x="-9237" y="6135626"/>
            <a:ext cx="3405509" cy="738069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904" name="Textfeld 16"/>
          <p:cNvSpPr txBox="1">
            <a:spLocks noChangeArrowheads="1"/>
          </p:cNvSpPr>
          <p:nvPr/>
        </p:nvSpPr>
        <p:spPr bwMode="auto">
          <a:xfrm>
            <a:off x="8272463" y="6453336"/>
            <a:ext cx="871537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DE" altLang="de-DE" sz="1100" dirty="0">
                <a:latin typeface="Calibri" pitchFamily="34" charset="0"/>
              </a:rPr>
              <a:t>Folie </a:t>
            </a:r>
            <a:fld id="{26E10547-7BC8-4F56-A0A2-DF954FED1CB5}" type="slidenum">
              <a:rPr lang="de-DE" altLang="de-DE" sz="1100">
                <a:latin typeface="Calibri" pitchFamily="34" charset="0"/>
              </a:rPr>
              <a:pPr eaLnBrk="1" hangingPunct="1"/>
              <a:t>19</a:t>
            </a:fld>
            <a:endParaRPr lang="de-DE" altLang="de-DE" sz="1100" dirty="0">
              <a:latin typeface="Calibri" pitchFamily="34" charset="0"/>
            </a:endParaRPr>
          </a:p>
        </p:txBody>
      </p:sp>
      <p:sp>
        <p:nvSpPr>
          <p:cNvPr id="37906" name="Rectangle 20"/>
          <p:cNvSpPr>
            <a:spLocks noChangeArrowheads="1"/>
          </p:cNvSpPr>
          <p:nvPr/>
        </p:nvSpPr>
        <p:spPr bwMode="auto">
          <a:xfrm>
            <a:off x="395288" y="31750"/>
            <a:ext cx="7272337" cy="620713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de-DE" altLang="de-DE" sz="2400" b="1" dirty="0"/>
              <a:t>Integrationstechniken</a:t>
            </a:r>
          </a:p>
        </p:txBody>
      </p:sp>
      <p:sp>
        <p:nvSpPr>
          <p:cNvPr id="35" name="AutoShape 5">
            <a:extLst>
              <a:ext uri="{FF2B5EF4-FFF2-40B4-BE49-F238E27FC236}">
                <a16:creationId xmlns:a16="http://schemas.microsoft.com/office/drawing/2014/main" xmlns="" id="{B394BE1D-1CD4-4976-BE7F-087A8DFD4B2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5381" y="769063"/>
            <a:ext cx="1593785" cy="274359"/>
          </a:xfrm>
          <a:prstGeom prst="roundRect">
            <a:avLst>
              <a:gd name="adj" fmla="val 50000"/>
            </a:avLst>
          </a:prstGeom>
          <a:solidFill>
            <a:schemeClr val="accent5">
              <a:lumMod val="40000"/>
              <a:lumOff val="60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Bildungsplan</a:t>
            </a:r>
          </a:p>
        </p:txBody>
      </p:sp>
      <p:sp>
        <p:nvSpPr>
          <p:cNvPr id="38" name="AutoShape 6">
            <a:extLst>
              <a:ext uri="{FF2B5EF4-FFF2-40B4-BE49-F238E27FC236}">
                <a16:creationId xmlns:a16="http://schemas.microsoft.com/office/drawing/2014/main" xmlns="" id="{4E8F223B-E8B8-44C4-B8D9-5698F895102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26361" y="769063"/>
            <a:ext cx="1593785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Fachliches</a:t>
            </a:r>
            <a:endParaRPr lang="de-DE" altLang="de-DE" sz="12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9" name="AutoShape 7">
            <a:extLst>
              <a:ext uri="{FF2B5EF4-FFF2-40B4-BE49-F238E27FC236}">
                <a16:creationId xmlns:a16="http://schemas.microsoft.com/office/drawing/2014/main" xmlns="" id="{9F93761D-F573-49DD-B097-A71C66D6BEF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77321" y="769063"/>
            <a:ext cx="1593786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Unterricht</a:t>
            </a:r>
          </a:p>
        </p:txBody>
      </p:sp>
      <p:sp>
        <p:nvSpPr>
          <p:cNvPr id="40" name="AutoShape 8">
            <a:extLst>
              <a:ext uri="{FF2B5EF4-FFF2-40B4-BE49-F238E27FC236}">
                <a16:creationId xmlns:a16="http://schemas.microsoft.com/office/drawing/2014/main" xmlns="" id="{DE997A1E-035E-4490-937D-42B5E617BCE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34901" y="760152"/>
            <a:ext cx="1593786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Fazit</a:t>
            </a:r>
          </a:p>
        </p:txBody>
      </p:sp>
      <p:grpSp>
        <p:nvGrpSpPr>
          <p:cNvPr id="41" name="Gruppierung 11">
            <a:extLst>
              <a:ext uri="{FF2B5EF4-FFF2-40B4-BE49-F238E27FC236}">
                <a16:creationId xmlns:a16="http://schemas.microsoft.com/office/drawing/2014/main" xmlns="" id="{621AA820-0389-4634-B6AF-7C85A91B5539}"/>
              </a:ext>
            </a:extLst>
          </p:cNvPr>
          <p:cNvGrpSpPr/>
          <p:nvPr/>
        </p:nvGrpSpPr>
        <p:grpSpPr>
          <a:xfrm>
            <a:off x="399875" y="699720"/>
            <a:ext cx="7323098" cy="411539"/>
            <a:chOff x="363538" y="723900"/>
            <a:chExt cx="7272337" cy="433388"/>
          </a:xfrm>
        </p:grpSpPr>
        <p:sp>
          <p:nvSpPr>
            <p:cNvPr id="42" name="Rectangle 4">
              <a:extLst>
                <a:ext uri="{FF2B5EF4-FFF2-40B4-BE49-F238E27FC236}">
                  <a16:creationId xmlns:a16="http://schemas.microsoft.com/office/drawing/2014/main" xmlns="" id="{94793A5D-FD00-4387-9172-A8BD2A5859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3538" y="723900"/>
              <a:ext cx="7272337" cy="433388"/>
            </a:xfrm>
            <a:prstGeom prst="rect">
              <a:avLst/>
            </a:prstGeom>
            <a:gradFill rotWithShape="1">
              <a:gsLst>
                <a:gs pos="0">
                  <a:srgbClr val="2DA2BF"/>
                </a:gs>
                <a:gs pos="100000">
                  <a:schemeClr val="tx1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 sz="1350"/>
            </a:p>
          </p:txBody>
        </p:sp>
        <p:sp>
          <p:nvSpPr>
            <p:cNvPr id="43" name="AutoShape 5">
              <a:extLst>
                <a:ext uri="{FF2B5EF4-FFF2-40B4-BE49-F238E27FC236}">
                  <a16:creationId xmlns:a16="http://schemas.microsoft.com/office/drawing/2014/main" xmlns="" id="{EB12A30F-3336-456E-A62A-D219802F02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8313" y="796925"/>
              <a:ext cx="1582737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Bildungsplan</a:t>
              </a:r>
            </a:p>
          </p:txBody>
        </p:sp>
        <p:sp>
          <p:nvSpPr>
            <p:cNvPr id="44" name="AutoShape 6">
              <a:extLst>
                <a:ext uri="{FF2B5EF4-FFF2-40B4-BE49-F238E27FC236}">
                  <a16:creationId xmlns:a16="http://schemas.microsoft.com/office/drawing/2014/main" xmlns="" id="{EF9B90AE-EFE6-4E51-B503-4B5F2F678F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76670" y="796924"/>
              <a:ext cx="1582737" cy="288925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Fachliches</a:t>
              </a:r>
              <a:endParaRPr lang="de-DE" altLang="de-DE" sz="1200" dirty="0"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  <p:sp>
          <p:nvSpPr>
            <p:cNvPr id="45" name="AutoShape 7">
              <a:extLst>
                <a:ext uri="{FF2B5EF4-FFF2-40B4-BE49-F238E27FC236}">
                  <a16:creationId xmlns:a16="http://schemas.microsoft.com/office/drawing/2014/main" xmlns="" id="{D313FD45-A042-4675-B84E-9E2B57CEA4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14800" y="796925"/>
              <a:ext cx="1582738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Unterricht</a:t>
              </a:r>
            </a:p>
          </p:txBody>
        </p:sp>
        <p:sp>
          <p:nvSpPr>
            <p:cNvPr id="46" name="AutoShape 8">
              <a:extLst>
                <a:ext uri="{FF2B5EF4-FFF2-40B4-BE49-F238E27FC236}">
                  <a16:creationId xmlns:a16="http://schemas.microsoft.com/office/drawing/2014/main" xmlns="" id="{5A938DFF-EB2C-4D5D-9887-AEA47CBD06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60197" y="787540"/>
              <a:ext cx="1582738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Fazit</a:t>
              </a:r>
            </a:p>
          </p:txBody>
        </p:sp>
      </p:grpSp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xmlns="" id="{29D41181-B714-4BFF-B0B8-9E2EBA64F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3253" y="6453336"/>
            <a:ext cx="2895600" cy="293688"/>
          </a:xfrm>
        </p:spPr>
        <p:txBody>
          <a:bodyPr/>
          <a:lstStyle/>
          <a:p>
            <a:pPr>
              <a:defRPr/>
            </a:pPr>
            <a:r>
              <a:rPr lang="de-DE" sz="1200" dirty="0"/>
              <a:t>ZPG VKM</a:t>
            </a:r>
          </a:p>
        </p:txBody>
      </p:sp>
      <p:grpSp>
        <p:nvGrpSpPr>
          <p:cNvPr id="98" name="Zeichenbereich 37909">
            <a:extLst>
              <a:ext uri="{FF2B5EF4-FFF2-40B4-BE49-F238E27FC236}">
                <a16:creationId xmlns:a16="http://schemas.microsoft.com/office/drawing/2014/main" xmlns="" id="{2B235B15-1CF0-4757-8145-BE8E8F361EB8}"/>
              </a:ext>
            </a:extLst>
          </p:cNvPr>
          <p:cNvGrpSpPr/>
          <p:nvPr/>
        </p:nvGrpSpPr>
        <p:grpSpPr>
          <a:xfrm>
            <a:off x="7605459" y="34826"/>
            <a:ext cx="1503045" cy="1377950"/>
            <a:chOff x="0" y="0"/>
            <a:chExt cx="1503045" cy="1377950"/>
          </a:xfrm>
        </p:grpSpPr>
        <p:sp>
          <p:nvSpPr>
            <p:cNvPr id="99" name="Rechteck 98">
              <a:extLst>
                <a:ext uri="{FF2B5EF4-FFF2-40B4-BE49-F238E27FC236}">
                  <a16:creationId xmlns:a16="http://schemas.microsoft.com/office/drawing/2014/main" xmlns="" id="{DECE1E5D-3AF6-4F05-8930-26B70857CD02}"/>
                </a:ext>
              </a:extLst>
            </p:cNvPr>
            <p:cNvSpPr/>
            <p:nvPr/>
          </p:nvSpPr>
          <p:spPr>
            <a:xfrm>
              <a:off x="0" y="0"/>
              <a:ext cx="1503045" cy="1377950"/>
            </a:xfrm>
            <a:prstGeom prst="rect">
              <a:avLst/>
            </a:prstGeom>
            <a:noFill/>
            <a:ln>
              <a:noFill/>
            </a:ln>
          </p:spPr>
        </p:sp>
        <p:sp>
          <p:nvSpPr>
            <p:cNvPr id="100" name="Rectangle 5">
              <a:extLst>
                <a:ext uri="{FF2B5EF4-FFF2-40B4-BE49-F238E27FC236}">
                  <a16:creationId xmlns:a16="http://schemas.microsoft.com/office/drawing/2014/main" xmlns="" id="{DF74CB8D-98C7-4540-9091-4C65BA8E95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5750" y="245110"/>
              <a:ext cx="7810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1" name="Rectangle 6">
              <a:extLst>
                <a:ext uri="{FF2B5EF4-FFF2-40B4-BE49-F238E27FC236}">
                  <a16:creationId xmlns:a16="http://schemas.microsoft.com/office/drawing/2014/main" xmlns="" id="{F2F5C78D-2C0D-45BB-91FF-A276B7EF29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080" y="245110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2" name="Rectangle 7">
              <a:extLst>
                <a:ext uri="{FF2B5EF4-FFF2-40B4-BE49-F238E27FC236}">
                  <a16:creationId xmlns:a16="http://schemas.microsoft.com/office/drawing/2014/main" xmlns="" id="{71E36A0C-9DF4-40D1-B82E-9685FB3955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1520" y="24511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 dirty="0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3" name="Rectangle 8">
              <a:extLst>
                <a:ext uri="{FF2B5EF4-FFF2-40B4-BE49-F238E27FC236}">
                  <a16:creationId xmlns:a16="http://schemas.microsoft.com/office/drawing/2014/main" xmlns="" id="{9F20C186-6F9C-46DA-8CC8-1B8BF3285E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1070" y="245110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4" name="Rectangle 9">
              <a:extLst>
                <a:ext uri="{FF2B5EF4-FFF2-40B4-BE49-F238E27FC236}">
                  <a16:creationId xmlns:a16="http://schemas.microsoft.com/office/drawing/2014/main" xmlns="" id="{649943C9-3EB8-475E-B9C2-839C4A2EFF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9510" y="245110"/>
              <a:ext cx="438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E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5" name="Rectangle 10">
              <a:extLst>
                <a:ext uri="{FF2B5EF4-FFF2-40B4-BE49-F238E27FC236}">
                  <a16:creationId xmlns:a16="http://schemas.microsoft.com/office/drawing/2014/main" xmlns="" id="{80751030-AD63-40EA-A855-5477F3DADF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9085" y="441325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6" name="Rectangle 11">
              <a:extLst>
                <a:ext uri="{FF2B5EF4-FFF2-40B4-BE49-F238E27FC236}">
                  <a16:creationId xmlns:a16="http://schemas.microsoft.com/office/drawing/2014/main" xmlns="" id="{A38DF3AC-F66F-49BE-A899-1D170BA66EC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9629557">
              <a:off x="458261" y="555502"/>
              <a:ext cx="686435" cy="3441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0" tIns="0" rIns="0" bIns="0" anchor="t" anchorCtr="0">
              <a:spAutoFit/>
            </a:bodyPr>
            <a:lstStyle/>
            <a:p>
              <a:pPr algn="ctr">
                <a:lnSpc>
                  <a:spcPct val="107000"/>
                </a:lnSpc>
                <a:spcAft>
                  <a:spcPts val="0"/>
                </a:spcAft>
              </a:pPr>
              <a:r>
                <a:rPr lang="de-DE" sz="800" b="1">
                  <a:solidFill>
                    <a:srgbClr val="FF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Vertiefungskurs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algn="ctr">
                <a:lnSpc>
                  <a:spcPct val="107000"/>
                </a:lnSpc>
                <a:spcAft>
                  <a:spcPts val="600"/>
                </a:spcAft>
              </a:pPr>
              <a:r>
                <a:rPr lang="de-DE" sz="800" b="1">
                  <a:solidFill>
                    <a:srgbClr val="FF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Mathematik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7" name="Rectangle 12">
              <a:extLst>
                <a:ext uri="{FF2B5EF4-FFF2-40B4-BE49-F238E27FC236}">
                  <a16:creationId xmlns:a16="http://schemas.microsoft.com/office/drawing/2014/main" xmlns="" id="{53582112-CE4C-4082-B9EE-9B4C64AA53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5065" y="441325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8" name="Rectangle 13">
              <a:extLst>
                <a:ext uri="{FF2B5EF4-FFF2-40B4-BE49-F238E27FC236}">
                  <a16:creationId xmlns:a16="http://schemas.microsoft.com/office/drawing/2014/main" xmlns="" id="{B7454DD3-B120-4787-9FA4-9AA1B6416B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3530" y="63754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9" name="Rectangle 15">
              <a:extLst>
                <a:ext uri="{FF2B5EF4-FFF2-40B4-BE49-F238E27FC236}">
                  <a16:creationId xmlns:a16="http://schemas.microsoft.com/office/drawing/2014/main" xmlns="" id="{D34BA28E-AE50-4323-AE8D-07406AEA48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9510" y="63754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0" name="Rectangle 16">
              <a:extLst>
                <a:ext uri="{FF2B5EF4-FFF2-40B4-BE49-F238E27FC236}">
                  <a16:creationId xmlns:a16="http://schemas.microsoft.com/office/drawing/2014/main" xmlns="" id="{CCCDDFC2-3667-4DDC-9F0D-C19EB64BFF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9085" y="833755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1" name="Rectangle 18">
              <a:extLst>
                <a:ext uri="{FF2B5EF4-FFF2-40B4-BE49-F238E27FC236}">
                  <a16:creationId xmlns:a16="http://schemas.microsoft.com/office/drawing/2014/main" xmlns="" id="{822D7F20-31EE-42B1-8B01-65B250D860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5065" y="833755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2" name="Rectangle 19">
              <a:extLst>
                <a:ext uri="{FF2B5EF4-FFF2-40B4-BE49-F238E27FC236}">
                  <a16:creationId xmlns:a16="http://schemas.microsoft.com/office/drawing/2014/main" xmlns="" id="{DF78CF29-0DA5-4AA4-B16E-B67B00B049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3530" y="1029970"/>
              <a:ext cx="438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E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3" name="Rectangle 20">
              <a:extLst>
                <a:ext uri="{FF2B5EF4-FFF2-40B4-BE49-F238E27FC236}">
                  <a16:creationId xmlns:a16="http://schemas.microsoft.com/office/drawing/2014/main" xmlns="" id="{61E7CEE8-BFF3-4F73-B712-0F5C41CB05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080" y="1029970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4" name="Rectangle 21">
              <a:extLst>
                <a:ext uri="{FF2B5EF4-FFF2-40B4-BE49-F238E27FC236}">
                  <a16:creationId xmlns:a16="http://schemas.microsoft.com/office/drawing/2014/main" xmlns="" id="{59BB60F4-8AE9-42BC-89EA-45D1D702DB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1520" y="102997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5" name="Rectangle 22">
              <a:extLst>
                <a:ext uri="{FF2B5EF4-FFF2-40B4-BE49-F238E27FC236}">
                  <a16:creationId xmlns:a16="http://schemas.microsoft.com/office/drawing/2014/main" xmlns="" id="{4C55D072-A1C9-4EBA-B370-0DD071618C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1070" y="1029970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6" name="Rectangle 23">
              <a:extLst>
                <a:ext uri="{FF2B5EF4-FFF2-40B4-BE49-F238E27FC236}">
                  <a16:creationId xmlns:a16="http://schemas.microsoft.com/office/drawing/2014/main" xmlns="" id="{D20595A3-295B-4BF5-B739-971499CFA6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41730" y="1029970"/>
              <a:ext cx="7810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117" name="Line 24">
              <a:extLst>
                <a:ext uri="{FF2B5EF4-FFF2-40B4-BE49-F238E27FC236}">
                  <a16:creationId xmlns:a16="http://schemas.microsoft.com/office/drawing/2014/main" xmlns="" id="{F6567430-48B0-40BB-9BED-CF79B7F6F03C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588645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18" name="Rectangle 25">
              <a:extLst>
                <a:ext uri="{FF2B5EF4-FFF2-40B4-BE49-F238E27FC236}">
                  <a16:creationId xmlns:a16="http://schemas.microsoft.com/office/drawing/2014/main" xmlns="" id="{0B8B792D-3735-4D54-A9EC-7ABE6E060D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588645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19" name="Line 26">
              <a:extLst>
                <a:ext uri="{FF2B5EF4-FFF2-40B4-BE49-F238E27FC236}">
                  <a16:creationId xmlns:a16="http://schemas.microsoft.com/office/drawing/2014/main" xmlns="" id="{5010A837-2CCC-48CF-8E6A-C451027DF4B4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784860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0" name="Rectangle 27">
              <a:extLst>
                <a:ext uri="{FF2B5EF4-FFF2-40B4-BE49-F238E27FC236}">
                  <a16:creationId xmlns:a16="http://schemas.microsoft.com/office/drawing/2014/main" xmlns="" id="{550596F2-6C6F-405E-ABE6-82FE8E87E7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784860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1" name="Line 28">
              <a:extLst>
                <a:ext uri="{FF2B5EF4-FFF2-40B4-BE49-F238E27FC236}">
                  <a16:creationId xmlns:a16="http://schemas.microsoft.com/office/drawing/2014/main" xmlns="" id="{A3C5F3BC-5CE6-444F-A97C-E06BB2E6077F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641985" y="20066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2" name="Rectangle 29">
              <a:extLst>
                <a:ext uri="{FF2B5EF4-FFF2-40B4-BE49-F238E27FC236}">
                  <a16:creationId xmlns:a16="http://schemas.microsoft.com/office/drawing/2014/main" xmlns="" id="{700F2F7A-FB77-4F57-ADD9-F887638B99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1985" y="20066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3" name="Line 30">
              <a:extLst>
                <a:ext uri="{FF2B5EF4-FFF2-40B4-BE49-F238E27FC236}">
                  <a16:creationId xmlns:a16="http://schemas.microsoft.com/office/drawing/2014/main" xmlns="" id="{A2F6C6AC-D44D-4E66-A15C-54F0E0D57BFE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856615" y="20066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4" name="Rectangle 31">
              <a:extLst>
                <a:ext uri="{FF2B5EF4-FFF2-40B4-BE49-F238E27FC236}">
                  <a16:creationId xmlns:a16="http://schemas.microsoft.com/office/drawing/2014/main" xmlns="" id="{23E29718-6FE2-4409-B6AA-691E1AB31D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6615" y="20066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5" name="Line 32">
              <a:extLst>
                <a:ext uri="{FF2B5EF4-FFF2-40B4-BE49-F238E27FC236}">
                  <a16:creationId xmlns:a16="http://schemas.microsoft.com/office/drawing/2014/main" xmlns="" id="{D118B5A6-FD95-4848-9B15-2EFF35290922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3995" y="196215"/>
              <a:ext cx="0" cy="98552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6" name="Rectangle 33">
              <a:extLst>
                <a:ext uri="{FF2B5EF4-FFF2-40B4-BE49-F238E27FC236}">
                  <a16:creationId xmlns:a16="http://schemas.microsoft.com/office/drawing/2014/main" xmlns="" id="{C97696F2-DCCD-4ABA-94AD-0E5D537DC8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3995" y="196215"/>
              <a:ext cx="4445" cy="985520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7" name="Line 34">
              <a:extLst>
                <a:ext uri="{FF2B5EF4-FFF2-40B4-BE49-F238E27FC236}">
                  <a16:creationId xmlns:a16="http://schemas.microsoft.com/office/drawing/2014/main" xmlns="" id="{772F0B72-038D-44FF-BC7B-F0DE742B95C5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427990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8" name="Rectangle 35">
              <a:extLst>
                <a:ext uri="{FF2B5EF4-FFF2-40B4-BE49-F238E27FC236}">
                  <a16:creationId xmlns:a16="http://schemas.microsoft.com/office/drawing/2014/main" xmlns="" id="{1949DEB2-CB56-4585-88A7-7FB5DB1B0D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7990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9" name="Line 36">
              <a:extLst>
                <a:ext uri="{FF2B5EF4-FFF2-40B4-BE49-F238E27FC236}">
                  <a16:creationId xmlns:a16="http://schemas.microsoft.com/office/drawing/2014/main" xmlns="" id="{9E4F219A-5C34-4F82-89D3-A60F3EDAD817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641985" y="98552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0" name="Rectangle 37">
              <a:extLst>
                <a:ext uri="{FF2B5EF4-FFF2-40B4-BE49-F238E27FC236}">
                  <a16:creationId xmlns:a16="http://schemas.microsoft.com/office/drawing/2014/main" xmlns="" id="{BF0ECF9D-D2C6-4AB5-8B94-3FA4269B00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1985" y="98552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1" name="Line 38">
              <a:extLst>
                <a:ext uri="{FF2B5EF4-FFF2-40B4-BE49-F238E27FC236}">
                  <a16:creationId xmlns:a16="http://schemas.microsoft.com/office/drawing/2014/main" xmlns="" id="{36770A17-957D-4D70-B870-8E346FC75201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856615" y="98552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2" name="Rectangle 39">
              <a:extLst>
                <a:ext uri="{FF2B5EF4-FFF2-40B4-BE49-F238E27FC236}">
                  <a16:creationId xmlns:a16="http://schemas.microsoft.com/office/drawing/2014/main" xmlns="" id="{40F1DC48-C2A7-4E5D-B52E-DA8EC17112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6615" y="98552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3" name="Line 40">
              <a:extLst>
                <a:ext uri="{FF2B5EF4-FFF2-40B4-BE49-F238E27FC236}">
                  <a16:creationId xmlns:a16="http://schemas.microsoft.com/office/drawing/2014/main" xmlns="" id="{5FAE3EE7-02B4-448E-8DEA-4067F61777F9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0610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4" name="Rectangle 41">
              <a:extLst>
                <a:ext uri="{FF2B5EF4-FFF2-40B4-BE49-F238E27FC236}">
                  <a16:creationId xmlns:a16="http://schemas.microsoft.com/office/drawing/2014/main" xmlns="" id="{330CA885-F39F-4DE9-BC1E-95749E979A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0610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5" name="Line 42">
              <a:extLst>
                <a:ext uri="{FF2B5EF4-FFF2-40B4-BE49-F238E27FC236}">
                  <a16:creationId xmlns:a16="http://schemas.microsoft.com/office/drawing/2014/main" xmlns="" id="{70D7D9E7-4CEA-4202-A0B2-6942670802A1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284605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6" name="Rectangle 43">
              <a:extLst>
                <a:ext uri="{FF2B5EF4-FFF2-40B4-BE49-F238E27FC236}">
                  <a16:creationId xmlns:a16="http://schemas.microsoft.com/office/drawing/2014/main" xmlns="" id="{75E0D489-C653-4086-8E21-96E67CC8FE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84605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7" name="Line 44">
              <a:extLst>
                <a:ext uri="{FF2B5EF4-FFF2-40B4-BE49-F238E27FC236}">
                  <a16:creationId xmlns:a16="http://schemas.microsoft.com/office/drawing/2014/main" xmlns="" id="{16735A5B-F4FC-4521-B833-5EA10C6DAD4A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196215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8" name="Rectangle 45">
              <a:extLst>
                <a:ext uri="{FF2B5EF4-FFF2-40B4-BE49-F238E27FC236}">
                  <a16:creationId xmlns:a16="http://schemas.microsoft.com/office/drawing/2014/main" xmlns="" id="{BFCC4AA8-5AED-4CD7-B144-F2CA1BB9BC8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196215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9" name="Line 46">
              <a:extLst>
                <a:ext uri="{FF2B5EF4-FFF2-40B4-BE49-F238E27FC236}">
                  <a16:creationId xmlns:a16="http://schemas.microsoft.com/office/drawing/2014/main" xmlns="" id="{44E0286D-6956-4CB2-90C1-5B32004AA12D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392430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0" name="Rectangle 47">
              <a:extLst>
                <a:ext uri="{FF2B5EF4-FFF2-40B4-BE49-F238E27FC236}">
                  <a16:creationId xmlns:a16="http://schemas.microsoft.com/office/drawing/2014/main" xmlns="" id="{8AFB95B6-3EA3-47C3-82A9-F86B69A0B0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392430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1" name="Line 48">
              <a:extLst>
                <a:ext uri="{FF2B5EF4-FFF2-40B4-BE49-F238E27FC236}">
                  <a16:creationId xmlns:a16="http://schemas.microsoft.com/office/drawing/2014/main" xmlns="" id="{7B805118-1BFD-49AE-B1FA-FEA5778203F3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5055" y="588645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2" name="Rectangle 49">
              <a:extLst>
                <a:ext uri="{FF2B5EF4-FFF2-40B4-BE49-F238E27FC236}">
                  <a16:creationId xmlns:a16="http://schemas.microsoft.com/office/drawing/2014/main" xmlns="" id="{13430431-CCB4-47B2-931D-2F2F6A0E90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5055" y="588645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3" name="Line 50">
              <a:extLst>
                <a:ext uri="{FF2B5EF4-FFF2-40B4-BE49-F238E27FC236}">
                  <a16:creationId xmlns:a16="http://schemas.microsoft.com/office/drawing/2014/main" xmlns="" id="{54BA3E18-E313-44D6-8A13-7A219BAB1392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5055" y="784860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4" name="Rectangle 51">
              <a:extLst>
                <a:ext uri="{FF2B5EF4-FFF2-40B4-BE49-F238E27FC236}">
                  <a16:creationId xmlns:a16="http://schemas.microsoft.com/office/drawing/2014/main" xmlns="" id="{B3690790-041A-4D63-A50E-5B96A0EF48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5055" y="784860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5" name="Line 52">
              <a:extLst>
                <a:ext uri="{FF2B5EF4-FFF2-40B4-BE49-F238E27FC236}">
                  <a16:creationId xmlns:a16="http://schemas.microsoft.com/office/drawing/2014/main" xmlns="" id="{F94827C3-162A-47AA-81C1-5BEF7012B7F8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981075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6" name="Rectangle 53">
              <a:extLst>
                <a:ext uri="{FF2B5EF4-FFF2-40B4-BE49-F238E27FC236}">
                  <a16:creationId xmlns:a16="http://schemas.microsoft.com/office/drawing/2014/main" xmlns="" id="{8DDC8481-A2F0-4F30-8285-9882F34ACF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981075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7" name="Line 54">
              <a:extLst>
                <a:ext uri="{FF2B5EF4-FFF2-40B4-BE49-F238E27FC236}">
                  <a16:creationId xmlns:a16="http://schemas.microsoft.com/office/drawing/2014/main" xmlns="" id="{C16ED499-2D5F-406C-9156-929E91EEFF7F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1177290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8" name="Rectangle 55">
              <a:extLst>
                <a:ext uri="{FF2B5EF4-FFF2-40B4-BE49-F238E27FC236}">
                  <a16:creationId xmlns:a16="http://schemas.microsoft.com/office/drawing/2014/main" xmlns="" id="{B16D0A20-E78E-4A51-BD7B-59B68E2108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1177290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</p:grpSp>
    </p:spTree>
    <p:extLst>
      <p:ext uri="{BB962C8B-B14F-4D97-AF65-F5344CB8AC3E}">
        <p14:creationId xmlns:p14="http://schemas.microsoft.com/office/powerpoint/2010/main" val="31050909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Rectangle 19"/>
          <p:cNvSpPr>
            <a:spLocks noChangeArrowheads="1"/>
          </p:cNvSpPr>
          <p:nvPr/>
        </p:nvSpPr>
        <p:spPr bwMode="auto">
          <a:xfrm>
            <a:off x="348255" y="1506405"/>
            <a:ext cx="8482012" cy="4679950"/>
          </a:xfrm>
          <a:prstGeom prst="rect">
            <a:avLst/>
          </a:prstGeom>
          <a:solidFill>
            <a:schemeClr val="bg1"/>
          </a:solidFill>
          <a:ln w="9525">
            <a:solidFill>
              <a:srgbClr val="B2B2B2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endParaRPr lang="de-DE" altLang="de-DE" sz="3600" dirty="0"/>
          </a:p>
        </p:txBody>
      </p:sp>
      <p:sp>
        <p:nvSpPr>
          <p:cNvPr id="13" name="Freihandform 12"/>
          <p:cNvSpPr>
            <a:spLocks/>
          </p:cNvSpPr>
          <p:nvPr/>
        </p:nvSpPr>
        <p:spPr bwMode="auto">
          <a:xfrm>
            <a:off x="500063" y="6240463"/>
            <a:ext cx="4940300" cy="6254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37897" name="Freihandform 11"/>
          <p:cNvSpPr>
            <a:spLocks/>
          </p:cNvSpPr>
          <p:nvPr/>
        </p:nvSpPr>
        <p:spPr bwMode="auto">
          <a:xfrm>
            <a:off x="485775" y="6237288"/>
            <a:ext cx="3690938" cy="635000"/>
          </a:xfrm>
          <a:custGeom>
            <a:avLst/>
            <a:gdLst>
              <a:gd name="T0" fmla="*/ 0 w 5591"/>
              <a:gd name="T1" fmla="*/ 0 h 588"/>
              <a:gd name="T2" fmla="*/ 2147483647 w 5591"/>
              <a:gd name="T3" fmla="*/ 0 h 588"/>
              <a:gd name="T4" fmla="*/ 2147483647 w 5591"/>
              <a:gd name="T5" fmla="*/ 2147483647 h 588"/>
              <a:gd name="T6" fmla="*/ 2147483647 w 5591"/>
              <a:gd name="T7" fmla="*/ 0 h 588"/>
              <a:gd name="T8" fmla="*/ 0 60000 65536"/>
              <a:gd name="T9" fmla="*/ 0 60000 65536"/>
              <a:gd name="T10" fmla="*/ 0 60000 65536"/>
              <a:gd name="T11" fmla="*/ 0 60000 65536"/>
              <a:gd name="T12" fmla="*/ 0 w 5591"/>
              <a:gd name="T13" fmla="*/ 0 h 588"/>
              <a:gd name="T14" fmla="*/ 5591 w 5591"/>
              <a:gd name="T15" fmla="*/ 588 h 58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4" name="Rechtwinkliges Dreieck 13"/>
          <p:cNvSpPr>
            <a:spLocks/>
          </p:cNvSpPr>
          <p:nvPr/>
        </p:nvSpPr>
        <p:spPr bwMode="auto">
          <a:xfrm>
            <a:off x="-6042" y="6135724"/>
            <a:ext cx="3402314" cy="735944"/>
          </a:xfrm>
          <a:prstGeom prst="rtTriangle">
            <a:avLst/>
          </a:prstGeom>
          <a:blipFill>
            <a:blip r:embed="rId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15" name="Gerade Verbindung 14"/>
          <p:cNvCxnSpPr/>
          <p:nvPr/>
        </p:nvCxnSpPr>
        <p:spPr>
          <a:xfrm>
            <a:off x="-9237" y="6135626"/>
            <a:ext cx="3405509" cy="738069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904" name="Textfeld 16"/>
          <p:cNvSpPr txBox="1">
            <a:spLocks noChangeArrowheads="1"/>
          </p:cNvSpPr>
          <p:nvPr/>
        </p:nvSpPr>
        <p:spPr bwMode="auto">
          <a:xfrm>
            <a:off x="8272463" y="6453336"/>
            <a:ext cx="871537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DE" altLang="de-DE" sz="1100" dirty="0">
                <a:latin typeface="Calibri" pitchFamily="34" charset="0"/>
              </a:rPr>
              <a:t>Folie </a:t>
            </a:r>
            <a:fld id="{26E10547-7BC8-4F56-A0A2-DF954FED1CB5}" type="slidenum">
              <a:rPr lang="de-DE" altLang="de-DE" sz="1100">
                <a:latin typeface="Calibri" pitchFamily="34" charset="0"/>
              </a:rPr>
              <a:pPr eaLnBrk="1" hangingPunct="1"/>
              <a:t>2</a:t>
            </a:fld>
            <a:endParaRPr lang="de-DE" altLang="de-DE" sz="1100" dirty="0">
              <a:latin typeface="Calibri" pitchFamily="34" charset="0"/>
            </a:endParaRPr>
          </a:p>
        </p:txBody>
      </p:sp>
      <p:sp>
        <p:nvSpPr>
          <p:cNvPr id="37906" name="Rectangle 20"/>
          <p:cNvSpPr>
            <a:spLocks noChangeArrowheads="1"/>
          </p:cNvSpPr>
          <p:nvPr/>
        </p:nvSpPr>
        <p:spPr bwMode="auto">
          <a:xfrm>
            <a:off x="395288" y="31750"/>
            <a:ext cx="7272337" cy="620713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de-DE" altLang="de-DE" sz="2400" b="1" dirty="0" smtClean="0"/>
              <a:t>Integrationstechniken</a:t>
            </a:r>
            <a:endParaRPr lang="de-DE" altLang="de-DE" sz="2400" b="1" dirty="0"/>
          </a:p>
        </p:txBody>
      </p:sp>
      <p:sp>
        <p:nvSpPr>
          <p:cNvPr id="35" name="AutoShape 5">
            <a:extLst>
              <a:ext uri="{FF2B5EF4-FFF2-40B4-BE49-F238E27FC236}">
                <a16:creationId xmlns:a16="http://schemas.microsoft.com/office/drawing/2014/main" xmlns="" id="{B394BE1D-1CD4-4976-BE7F-087A8DFD4B2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5381" y="769063"/>
            <a:ext cx="1593785" cy="274359"/>
          </a:xfrm>
          <a:prstGeom prst="roundRect">
            <a:avLst>
              <a:gd name="adj" fmla="val 50000"/>
            </a:avLst>
          </a:prstGeom>
          <a:solidFill>
            <a:schemeClr val="accent5">
              <a:lumMod val="40000"/>
              <a:lumOff val="60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Bildungsplan</a:t>
            </a:r>
          </a:p>
        </p:txBody>
      </p:sp>
      <p:sp>
        <p:nvSpPr>
          <p:cNvPr id="38" name="AutoShape 6">
            <a:extLst>
              <a:ext uri="{FF2B5EF4-FFF2-40B4-BE49-F238E27FC236}">
                <a16:creationId xmlns:a16="http://schemas.microsoft.com/office/drawing/2014/main" xmlns="" id="{4E8F223B-E8B8-44C4-B8D9-5698F895102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26361" y="769063"/>
            <a:ext cx="1593785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Fachliches</a:t>
            </a:r>
            <a:endParaRPr lang="de-DE" altLang="de-DE" sz="12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9" name="AutoShape 7">
            <a:extLst>
              <a:ext uri="{FF2B5EF4-FFF2-40B4-BE49-F238E27FC236}">
                <a16:creationId xmlns:a16="http://schemas.microsoft.com/office/drawing/2014/main" xmlns="" id="{9F93761D-F573-49DD-B097-A71C66D6BEF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77321" y="769063"/>
            <a:ext cx="1593786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Unterricht</a:t>
            </a:r>
          </a:p>
        </p:txBody>
      </p:sp>
      <p:sp>
        <p:nvSpPr>
          <p:cNvPr id="40" name="AutoShape 8">
            <a:extLst>
              <a:ext uri="{FF2B5EF4-FFF2-40B4-BE49-F238E27FC236}">
                <a16:creationId xmlns:a16="http://schemas.microsoft.com/office/drawing/2014/main" xmlns="" id="{DE997A1E-035E-4490-937D-42B5E617BCE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34901" y="760152"/>
            <a:ext cx="1593786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Fazit</a:t>
            </a:r>
          </a:p>
        </p:txBody>
      </p:sp>
      <p:grpSp>
        <p:nvGrpSpPr>
          <p:cNvPr id="41" name="Gruppierung 11">
            <a:extLst>
              <a:ext uri="{FF2B5EF4-FFF2-40B4-BE49-F238E27FC236}">
                <a16:creationId xmlns:a16="http://schemas.microsoft.com/office/drawing/2014/main" xmlns="" id="{621AA820-0389-4634-B6AF-7C85A91B5539}"/>
              </a:ext>
            </a:extLst>
          </p:cNvPr>
          <p:cNvGrpSpPr/>
          <p:nvPr/>
        </p:nvGrpSpPr>
        <p:grpSpPr>
          <a:xfrm>
            <a:off x="399875" y="699720"/>
            <a:ext cx="7323098" cy="411539"/>
            <a:chOff x="363538" y="723900"/>
            <a:chExt cx="7272337" cy="433388"/>
          </a:xfrm>
        </p:grpSpPr>
        <p:sp>
          <p:nvSpPr>
            <p:cNvPr id="42" name="Rectangle 4">
              <a:extLst>
                <a:ext uri="{FF2B5EF4-FFF2-40B4-BE49-F238E27FC236}">
                  <a16:creationId xmlns:a16="http://schemas.microsoft.com/office/drawing/2014/main" xmlns="" id="{94793A5D-FD00-4387-9172-A8BD2A5859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3538" y="723900"/>
              <a:ext cx="7272337" cy="433388"/>
            </a:xfrm>
            <a:prstGeom prst="rect">
              <a:avLst/>
            </a:prstGeom>
            <a:gradFill rotWithShape="1">
              <a:gsLst>
                <a:gs pos="0">
                  <a:srgbClr val="2DA2BF"/>
                </a:gs>
                <a:gs pos="100000">
                  <a:schemeClr val="tx1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 sz="1350"/>
            </a:p>
          </p:txBody>
        </p:sp>
        <p:sp>
          <p:nvSpPr>
            <p:cNvPr id="43" name="AutoShape 5">
              <a:extLst>
                <a:ext uri="{FF2B5EF4-FFF2-40B4-BE49-F238E27FC236}">
                  <a16:creationId xmlns:a16="http://schemas.microsoft.com/office/drawing/2014/main" xmlns="" id="{EB12A30F-3336-456E-A62A-D219802F02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8313" y="796925"/>
              <a:ext cx="1582737" cy="288925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Bildungsplan</a:t>
              </a:r>
            </a:p>
          </p:txBody>
        </p:sp>
        <p:sp>
          <p:nvSpPr>
            <p:cNvPr id="44" name="AutoShape 6">
              <a:extLst>
                <a:ext uri="{FF2B5EF4-FFF2-40B4-BE49-F238E27FC236}">
                  <a16:creationId xmlns:a16="http://schemas.microsoft.com/office/drawing/2014/main" xmlns="" id="{EF9B90AE-EFE6-4E51-B503-4B5F2F678F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76670" y="796924"/>
              <a:ext cx="1582737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Fachliches</a:t>
              </a:r>
              <a:endParaRPr lang="de-DE" altLang="de-DE" sz="1200" dirty="0"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  <p:sp>
          <p:nvSpPr>
            <p:cNvPr id="45" name="AutoShape 7">
              <a:extLst>
                <a:ext uri="{FF2B5EF4-FFF2-40B4-BE49-F238E27FC236}">
                  <a16:creationId xmlns:a16="http://schemas.microsoft.com/office/drawing/2014/main" xmlns="" id="{D313FD45-A042-4675-B84E-9E2B57CEA4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14800" y="796925"/>
              <a:ext cx="1582738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Unterricht</a:t>
              </a:r>
            </a:p>
          </p:txBody>
        </p:sp>
        <p:sp>
          <p:nvSpPr>
            <p:cNvPr id="46" name="AutoShape 8">
              <a:extLst>
                <a:ext uri="{FF2B5EF4-FFF2-40B4-BE49-F238E27FC236}">
                  <a16:creationId xmlns:a16="http://schemas.microsoft.com/office/drawing/2014/main" xmlns="" id="{5A938DFF-EB2C-4D5D-9887-AEA47CBD06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60197" y="787540"/>
              <a:ext cx="1582738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Fazit</a:t>
              </a:r>
            </a:p>
          </p:txBody>
        </p:sp>
      </p:grpSp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xmlns="" id="{29D41181-B714-4BFF-B0B8-9E2EBA64F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3253" y="6453336"/>
            <a:ext cx="2895600" cy="293688"/>
          </a:xfrm>
        </p:spPr>
        <p:txBody>
          <a:bodyPr/>
          <a:lstStyle/>
          <a:p>
            <a:pPr>
              <a:defRPr/>
            </a:pPr>
            <a:r>
              <a:rPr lang="de-DE" sz="1200" dirty="0"/>
              <a:t>ZPG VKM</a:t>
            </a:r>
          </a:p>
        </p:txBody>
      </p:sp>
      <p:grpSp>
        <p:nvGrpSpPr>
          <p:cNvPr id="98" name="Zeichenbereich 37909">
            <a:extLst>
              <a:ext uri="{FF2B5EF4-FFF2-40B4-BE49-F238E27FC236}">
                <a16:creationId xmlns:a16="http://schemas.microsoft.com/office/drawing/2014/main" xmlns="" id="{2B235B15-1CF0-4757-8145-BE8E8F361EB8}"/>
              </a:ext>
            </a:extLst>
          </p:cNvPr>
          <p:cNvGrpSpPr/>
          <p:nvPr/>
        </p:nvGrpSpPr>
        <p:grpSpPr>
          <a:xfrm>
            <a:off x="7605459" y="34826"/>
            <a:ext cx="1503045" cy="1377950"/>
            <a:chOff x="0" y="0"/>
            <a:chExt cx="1503045" cy="1377950"/>
          </a:xfrm>
        </p:grpSpPr>
        <p:sp>
          <p:nvSpPr>
            <p:cNvPr id="99" name="Rechteck 98">
              <a:extLst>
                <a:ext uri="{FF2B5EF4-FFF2-40B4-BE49-F238E27FC236}">
                  <a16:creationId xmlns:a16="http://schemas.microsoft.com/office/drawing/2014/main" xmlns="" id="{DECE1E5D-3AF6-4F05-8930-26B70857CD02}"/>
                </a:ext>
              </a:extLst>
            </p:cNvPr>
            <p:cNvSpPr/>
            <p:nvPr/>
          </p:nvSpPr>
          <p:spPr>
            <a:xfrm>
              <a:off x="0" y="0"/>
              <a:ext cx="1503045" cy="1377950"/>
            </a:xfrm>
            <a:prstGeom prst="rect">
              <a:avLst/>
            </a:prstGeom>
            <a:noFill/>
            <a:ln>
              <a:noFill/>
            </a:ln>
          </p:spPr>
        </p:sp>
        <p:sp>
          <p:nvSpPr>
            <p:cNvPr id="100" name="Rectangle 5">
              <a:extLst>
                <a:ext uri="{FF2B5EF4-FFF2-40B4-BE49-F238E27FC236}">
                  <a16:creationId xmlns:a16="http://schemas.microsoft.com/office/drawing/2014/main" xmlns="" id="{DF74CB8D-98C7-4540-9091-4C65BA8E95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5750" y="245110"/>
              <a:ext cx="7810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1" name="Rectangle 6">
              <a:extLst>
                <a:ext uri="{FF2B5EF4-FFF2-40B4-BE49-F238E27FC236}">
                  <a16:creationId xmlns:a16="http://schemas.microsoft.com/office/drawing/2014/main" xmlns="" id="{F2F5C78D-2C0D-45BB-91FF-A276B7EF29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080" y="245110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2" name="Rectangle 7">
              <a:extLst>
                <a:ext uri="{FF2B5EF4-FFF2-40B4-BE49-F238E27FC236}">
                  <a16:creationId xmlns:a16="http://schemas.microsoft.com/office/drawing/2014/main" xmlns="" id="{71E36A0C-9DF4-40D1-B82E-9685FB3955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1520" y="24511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 dirty="0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3" name="Rectangle 8">
              <a:extLst>
                <a:ext uri="{FF2B5EF4-FFF2-40B4-BE49-F238E27FC236}">
                  <a16:creationId xmlns:a16="http://schemas.microsoft.com/office/drawing/2014/main" xmlns="" id="{9F20C186-6F9C-46DA-8CC8-1B8BF3285E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1070" y="245110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4" name="Rectangle 9">
              <a:extLst>
                <a:ext uri="{FF2B5EF4-FFF2-40B4-BE49-F238E27FC236}">
                  <a16:creationId xmlns:a16="http://schemas.microsoft.com/office/drawing/2014/main" xmlns="" id="{649943C9-3EB8-475E-B9C2-839C4A2EFF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9510" y="245110"/>
              <a:ext cx="438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E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5" name="Rectangle 10">
              <a:extLst>
                <a:ext uri="{FF2B5EF4-FFF2-40B4-BE49-F238E27FC236}">
                  <a16:creationId xmlns:a16="http://schemas.microsoft.com/office/drawing/2014/main" xmlns="" id="{80751030-AD63-40EA-A855-5477F3DADF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9085" y="441325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6" name="Rectangle 11">
              <a:extLst>
                <a:ext uri="{FF2B5EF4-FFF2-40B4-BE49-F238E27FC236}">
                  <a16:creationId xmlns:a16="http://schemas.microsoft.com/office/drawing/2014/main" xmlns="" id="{A38DF3AC-F66F-49BE-A899-1D170BA66EC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9629557">
              <a:off x="458261" y="555502"/>
              <a:ext cx="686435" cy="3441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0" tIns="0" rIns="0" bIns="0" anchor="t" anchorCtr="0">
              <a:spAutoFit/>
            </a:bodyPr>
            <a:lstStyle/>
            <a:p>
              <a:pPr algn="ctr">
                <a:lnSpc>
                  <a:spcPct val="107000"/>
                </a:lnSpc>
                <a:spcAft>
                  <a:spcPts val="0"/>
                </a:spcAft>
              </a:pPr>
              <a:r>
                <a:rPr lang="de-DE" sz="800" b="1">
                  <a:solidFill>
                    <a:srgbClr val="FF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Vertiefungskurs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algn="ctr">
                <a:lnSpc>
                  <a:spcPct val="107000"/>
                </a:lnSpc>
                <a:spcAft>
                  <a:spcPts val="600"/>
                </a:spcAft>
              </a:pPr>
              <a:r>
                <a:rPr lang="de-DE" sz="800" b="1">
                  <a:solidFill>
                    <a:srgbClr val="FF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Mathematik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7" name="Rectangle 12">
              <a:extLst>
                <a:ext uri="{FF2B5EF4-FFF2-40B4-BE49-F238E27FC236}">
                  <a16:creationId xmlns:a16="http://schemas.microsoft.com/office/drawing/2014/main" xmlns="" id="{53582112-CE4C-4082-B9EE-9B4C64AA53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5065" y="441325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8" name="Rectangle 13">
              <a:extLst>
                <a:ext uri="{FF2B5EF4-FFF2-40B4-BE49-F238E27FC236}">
                  <a16:creationId xmlns:a16="http://schemas.microsoft.com/office/drawing/2014/main" xmlns="" id="{B7454DD3-B120-4787-9FA4-9AA1B6416B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3530" y="63754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9" name="Rectangle 15">
              <a:extLst>
                <a:ext uri="{FF2B5EF4-FFF2-40B4-BE49-F238E27FC236}">
                  <a16:creationId xmlns:a16="http://schemas.microsoft.com/office/drawing/2014/main" xmlns="" id="{D34BA28E-AE50-4323-AE8D-07406AEA48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9510" y="63754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0" name="Rectangle 16">
              <a:extLst>
                <a:ext uri="{FF2B5EF4-FFF2-40B4-BE49-F238E27FC236}">
                  <a16:creationId xmlns:a16="http://schemas.microsoft.com/office/drawing/2014/main" xmlns="" id="{CCCDDFC2-3667-4DDC-9F0D-C19EB64BFF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9085" y="833755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1" name="Rectangle 18">
              <a:extLst>
                <a:ext uri="{FF2B5EF4-FFF2-40B4-BE49-F238E27FC236}">
                  <a16:creationId xmlns:a16="http://schemas.microsoft.com/office/drawing/2014/main" xmlns="" id="{822D7F20-31EE-42B1-8B01-65B250D860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5065" y="833755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2" name="Rectangle 19">
              <a:extLst>
                <a:ext uri="{FF2B5EF4-FFF2-40B4-BE49-F238E27FC236}">
                  <a16:creationId xmlns:a16="http://schemas.microsoft.com/office/drawing/2014/main" xmlns="" id="{DF78CF29-0DA5-4AA4-B16E-B67B00B049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3530" y="1029970"/>
              <a:ext cx="438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E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3" name="Rectangle 20">
              <a:extLst>
                <a:ext uri="{FF2B5EF4-FFF2-40B4-BE49-F238E27FC236}">
                  <a16:creationId xmlns:a16="http://schemas.microsoft.com/office/drawing/2014/main" xmlns="" id="{61E7CEE8-BFF3-4F73-B712-0F5C41CB05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080" y="1029970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4" name="Rectangle 21">
              <a:extLst>
                <a:ext uri="{FF2B5EF4-FFF2-40B4-BE49-F238E27FC236}">
                  <a16:creationId xmlns:a16="http://schemas.microsoft.com/office/drawing/2014/main" xmlns="" id="{59BB60F4-8AE9-42BC-89EA-45D1D702DB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1520" y="102997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5" name="Rectangle 22">
              <a:extLst>
                <a:ext uri="{FF2B5EF4-FFF2-40B4-BE49-F238E27FC236}">
                  <a16:creationId xmlns:a16="http://schemas.microsoft.com/office/drawing/2014/main" xmlns="" id="{4C55D072-A1C9-4EBA-B370-0DD071618C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1070" y="1029970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6" name="Rectangle 23">
              <a:extLst>
                <a:ext uri="{FF2B5EF4-FFF2-40B4-BE49-F238E27FC236}">
                  <a16:creationId xmlns:a16="http://schemas.microsoft.com/office/drawing/2014/main" xmlns="" id="{D20595A3-295B-4BF5-B739-971499CFA6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41730" y="1029970"/>
              <a:ext cx="7810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117" name="Line 24">
              <a:extLst>
                <a:ext uri="{FF2B5EF4-FFF2-40B4-BE49-F238E27FC236}">
                  <a16:creationId xmlns:a16="http://schemas.microsoft.com/office/drawing/2014/main" xmlns="" id="{F6567430-48B0-40BB-9BED-CF79B7F6F03C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588645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18" name="Rectangle 25">
              <a:extLst>
                <a:ext uri="{FF2B5EF4-FFF2-40B4-BE49-F238E27FC236}">
                  <a16:creationId xmlns:a16="http://schemas.microsoft.com/office/drawing/2014/main" xmlns="" id="{0B8B792D-3735-4D54-A9EC-7ABE6E060D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588645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19" name="Line 26">
              <a:extLst>
                <a:ext uri="{FF2B5EF4-FFF2-40B4-BE49-F238E27FC236}">
                  <a16:creationId xmlns:a16="http://schemas.microsoft.com/office/drawing/2014/main" xmlns="" id="{5010A837-2CCC-48CF-8E6A-C451027DF4B4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784860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0" name="Rectangle 27">
              <a:extLst>
                <a:ext uri="{FF2B5EF4-FFF2-40B4-BE49-F238E27FC236}">
                  <a16:creationId xmlns:a16="http://schemas.microsoft.com/office/drawing/2014/main" xmlns="" id="{550596F2-6C6F-405E-ABE6-82FE8E87E7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784860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1" name="Line 28">
              <a:extLst>
                <a:ext uri="{FF2B5EF4-FFF2-40B4-BE49-F238E27FC236}">
                  <a16:creationId xmlns:a16="http://schemas.microsoft.com/office/drawing/2014/main" xmlns="" id="{A3C5F3BC-5CE6-444F-A97C-E06BB2E6077F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641985" y="20066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2" name="Rectangle 29">
              <a:extLst>
                <a:ext uri="{FF2B5EF4-FFF2-40B4-BE49-F238E27FC236}">
                  <a16:creationId xmlns:a16="http://schemas.microsoft.com/office/drawing/2014/main" xmlns="" id="{700F2F7A-FB77-4F57-ADD9-F887638B99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1985" y="20066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3" name="Line 30">
              <a:extLst>
                <a:ext uri="{FF2B5EF4-FFF2-40B4-BE49-F238E27FC236}">
                  <a16:creationId xmlns:a16="http://schemas.microsoft.com/office/drawing/2014/main" xmlns="" id="{A2F6C6AC-D44D-4E66-A15C-54F0E0D57BFE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856615" y="20066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4" name="Rectangle 31">
              <a:extLst>
                <a:ext uri="{FF2B5EF4-FFF2-40B4-BE49-F238E27FC236}">
                  <a16:creationId xmlns:a16="http://schemas.microsoft.com/office/drawing/2014/main" xmlns="" id="{23E29718-6FE2-4409-B6AA-691E1AB31D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6615" y="20066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5" name="Line 32">
              <a:extLst>
                <a:ext uri="{FF2B5EF4-FFF2-40B4-BE49-F238E27FC236}">
                  <a16:creationId xmlns:a16="http://schemas.microsoft.com/office/drawing/2014/main" xmlns="" id="{D118B5A6-FD95-4848-9B15-2EFF35290922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3995" y="196215"/>
              <a:ext cx="0" cy="98552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6" name="Rectangle 33">
              <a:extLst>
                <a:ext uri="{FF2B5EF4-FFF2-40B4-BE49-F238E27FC236}">
                  <a16:creationId xmlns:a16="http://schemas.microsoft.com/office/drawing/2014/main" xmlns="" id="{C97696F2-DCCD-4ABA-94AD-0E5D537DC8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3995" y="196215"/>
              <a:ext cx="4445" cy="985520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7" name="Line 34">
              <a:extLst>
                <a:ext uri="{FF2B5EF4-FFF2-40B4-BE49-F238E27FC236}">
                  <a16:creationId xmlns:a16="http://schemas.microsoft.com/office/drawing/2014/main" xmlns="" id="{772F0B72-038D-44FF-BC7B-F0DE742B95C5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427990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8" name="Rectangle 35">
              <a:extLst>
                <a:ext uri="{FF2B5EF4-FFF2-40B4-BE49-F238E27FC236}">
                  <a16:creationId xmlns:a16="http://schemas.microsoft.com/office/drawing/2014/main" xmlns="" id="{1949DEB2-CB56-4585-88A7-7FB5DB1B0D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7990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9" name="Line 36">
              <a:extLst>
                <a:ext uri="{FF2B5EF4-FFF2-40B4-BE49-F238E27FC236}">
                  <a16:creationId xmlns:a16="http://schemas.microsoft.com/office/drawing/2014/main" xmlns="" id="{9E4F219A-5C34-4F82-89D3-A60F3EDAD817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641985" y="98552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0" name="Rectangle 37">
              <a:extLst>
                <a:ext uri="{FF2B5EF4-FFF2-40B4-BE49-F238E27FC236}">
                  <a16:creationId xmlns:a16="http://schemas.microsoft.com/office/drawing/2014/main" xmlns="" id="{BF0ECF9D-D2C6-4AB5-8B94-3FA4269B00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1985" y="98552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1" name="Line 38">
              <a:extLst>
                <a:ext uri="{FF2B5EF4-FFF2-40B4-BE49-F238E27FC236}">
                  <a16:creationId xmlns:a16="http://schemas.microsoft.com/office/drawing/2014/main" xmlns="" id="{36770A17-957D-4D70-B870-8E346FC75201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856615" y="98552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2" name="Rectangle 39">
              <a:extLst>
                <a:ext uri="{FF2B5EF4-FFF2-40B4-BE49-F238E27FC236}">
                  <a16:creationId xmlns:a16="http://schemas.microsoft.com/office/drawing/2014/main" xmlns="" id="{40F1DC48-C2A7-4E5D-B52E-DA8EC17112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6615" y="98552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3" name="Line 40">
              <a:extLst>
                <a:ext uri="{FF2B5EF4-FFF2-40B4-BE49-F238E27FC236}">
                  <a16:creationId xmlns:a16="http://schemas.microsoft.com/office/drawing/2014/main" xmlns="" id="{5FAE3EE7-02B4-448E-8DEA-4067F61777F9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0610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4" name="Rectangle 41">
              <a:extLst>
                <a:ext uri="{FF2B5EF4-FFF2-40B4-BE49-F238E27FC236}">
                  <a16:creationId xmlns:a16="http://schemas.microsoft.com/office/drawing/2014/main" xmlns="" id="{330CA885-F39F-4DE9-BC1E-95749E979A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0610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5" name="Line 42">
              <a:extLst>
                <a:ext uri="{FF2B5EF4-FFF2-40B4-BE49-F238E27FC236}">
                  <a16:creationId xmlns:a16="http://schemas.microsoft.com/office/drawing/2014/main" xmlns="" id="{70D7D9E7-4CEA-4202-A0B2-6942670802A1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284605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6" name="Rectangle 43">
              <a:extLst>
                <a:ext uri="{FF2B5EF4-FFF2-40B4-BE49-F238E27FC236}">
                  <a16:creationId xmlns:a16="http://schemas.microsoft.com/office/drawing/2014/main" xmlns="" id="{75E0D489-C653-4086-8E21-96E67CC8FE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84605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7" name="Line 44">
              <a:extLst>
                <a:ext uri="{FF2B5EF4-FFF2-40B4-BE49-F238E27FC236}">
                  <a16:creationId xmlns:a16="http://schemas.microsoft.com/office/drawing/2014/main" xmlns="" id="{16735A5B-F4FC-4521-B833-5EA10C6DAD4A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196215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8" name="Rectangle 45">
              <a:extLst>
                <a:ext uri="{FF2B5EF4-FFF2-40B4-BE49-F238E27FC236}">
                  <a16:creationId xmlns:a16="http://schemas.microsoft.com/office/drawing/2014/main" xmlns="" id="{BFCC4AA8-5AED-4CD7-B144-F2CA1BB9BC8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196215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9" name="Line 46">
              <a:extLst>
                <a:ext uri="{FF2B5EF4-FFF2-40B4-BE49-F238E27FC236}">
                  <a16:creationId xmlns:a16="http://schemas.microsoft.com/office/drawing/2014/main" xmlns="" id="{44E0286D-6956-4CB2-90C1-5B32004AA12D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392430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0" name="Rectangle 47">
              <a:extLst>
                <a:ext uri="{FF2B5EF4-FFF2-40B4-BE49-F238E27FC236}">
                  <a16:creationId xmlns:a16="http://schemas.microsoft.com/office/drawing/2014/main" xmlns="" id="{8AFB95B6-3EA3-47C3-82A9-F86B69A0B0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392430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1" name="Line 48">
              <a:extLst>
                <a:ext uri="{FF2B5EF4-FFF2-40B4-BE49-F238E27FC236}">
                  <a16:creationId xmlns:a16="http://schemas.microsoft.com/office/drawing/2014/main" xmlns="" id="{7B805118-1BFD-49AE-B1FA-FEA5778203F3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5055" y="588645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2" name="Rectangle 49">
              <a:extLst>
                <a:ext uri="{FF2B5EF4-FFF2-40B4-BE49-F238E27FC236}">
                  <a16:creationId xmlns:a16="http://schemas.microsoft.com/office/drawing/2014/main" xmlns="" id="{13430431-CCB4-47B2-931D-2F2F6A0E90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5055" y="588645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3" name="Line 50">
              <a:extLst>
                <a:ext uri="{FF2B5EF4-FFF2-40B4-BE49-F238E27FC236}">
                  <a16:creationId xmlns:a16="http://schemas.microsoft.com/office/drawing/2014/main" xmlns="" id="{54BA3E18-E313-44D6-8A13-7A219BAB1392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5055" y="784860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4" name="Rectangle 51">
              <a:extLst>
                <a:ext uri="{FF2B5EF4-FFF2-40B4-BE49-F238E27FC236}">
                  <a16:creationId xmlns:a16="http://schemas.microsoft.com/office/drawing/2014/main" xmlns="" id="{B3690790-041A-4D63-A50E-5B96A0EF48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5055" y="784860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5" name="Line 52">
              <a:extLst>
                <a:ext uri="{FF2B5EF4-FFF2-40B4-BE49-F238E27FC236}">
                  <a16:creationId xmlns:a16="http://schemas.microsoft.com/office/drawing/2014/main" xmlns="" id="{F94827C3-162A-47AA-81C1-5BEF7012B7F8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981075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6" name="Rectangle 53">
              <a:extLst>
                <a:ext uri="{FF2B5EF4-FFF2-40B4-BE49-F238E27FC236}">
                  <a16:creationId xmlns:a16="http://schemas.microsoft.com/office/drawing/2014/main" xmlns="" id="{8DDC8481-A2F0-4F30-8285-9882F34ACF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981075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7" name="Line 54">
              <a:extLst>
                <a:ext uri="{FF2B5EF4-FFF2-40B4-BE49-F238E27FC236}">
                  <a16:creationId xmlns:a16="http://schemas.microsoft.com/office/drawing/2014/main" xmlns="" id="{C16ED499-2D5F-406C-9156-929E91EEFF7F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1177290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8" name="Rectangle 55">
              <a:extLst>
                <a:ext uri="{FF2B5EF4-FFF2-40B4-BE49-F238E27FC236}">
                  <a16:creationId xmlns:a16="http://schemas.microsoft.com/office/drawing/2014/main" xmlns="" id="{B16D0A20-E78E-4A51-BD7B-59B68E2108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1177290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</p:grpSp>
      <p:sp>
        <p:nvSpPr>
          <p:cNvPr id="74" name="Rectangle 19">
            <a:extLst>
              <a:ext uri="{FF2B5EF4-FFF2-40B4-BE49-F238E27FC236}">
                <a16:creationId xmlns:a16="http://schemas.microsoft.com/office/drawing/2014/main" xmlns="" id="{AAD4D115-DDBC-40EE-B280-7FE4949911DA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8255" y="1429434"/>
            <a:ext cx="8482012" cy="4756921"/>
          </a:xfrm>
          <a:prstGeom prst="rect">
            <a:avLst/>
          </a:prstGeom>
          <a:solidFill>
            <a:schemeClr val="bg1"/>
          </a:solidFill>
          <a:ln w="9525">
            <a:solidFill>
              <a:srgbClr val="B2B2B2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t" anchorCtr="0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Aft>
                <a:spcPts val="1800"/>
              </a:spcAft>
            </a:pPr>
            <a:r>
              <a:rPr lang="de-DE" altLang="de-DE" sz="3200" b="1" dirty="0"/>
              <a:t>Gliederung</a:t>
            </a:r>
            <a:endParaRPr lang="de-DE" altLang="de-DE" sz="2800" b="1" dirty="0"/>
          </a:p>
          <a:p>
            <a:pPr marL="571500" indent="-571500" eaLnBrk="1" hangingPunct="1">
              <a:spcAft>
                <a:spcPts val="600"/>
              </a:spcAft>
              <a:buFont typeface="+mj-lt"/>
              <a:buAutoNum type="arabicPeriod"/>
            </a:pPr>
            <a:r>
              <a:rPr lang="de-DE" altLang="de-DE" sz="3200" dirty="0">
                <a:sym typeface="Symbol" panose="05050102010706020507" pitchFamily="18" charset="2"/>
              </a:rPr>
              <a:t>Bildungsplan</a:t>
            </a:r>
          </a:p>
          <a:p>
            <a:pPr marL="571500" indent="-571500" eaLnBrk="1" hangingPunct="1">
              <a:spcAft>
                <a:spcPts val="600"/>
              </a:spcAft>
              <a:buFont typeface="+mj-lt"/>
              <a:buAutoNum type="arabicPeriod"/>
            </a:pPr>
            <a:r>
              <a:rPr lang="de-DE" altLang="de-DE" sz="3200" dirty="0">
                <a:sym typeface="Symbol" panose="05050102010706020507" pitchFamily="18" charset="2"/>
              </a:rPr>
              <a:t>Fachlicher Hintergrund</a:t>
            </a:r>
          </a:p>
          <a:p>
            <a:pPr marL="571500" indent="-571500" eaLnBrk="1" hangingPunct="1">
              <a:spcAft>
                <a:spcPts val="600"/>
              </a:spcAft>
              <a:buFont typeface="+mj-lt"/>
              <a:buAutoNum type="arabicPeriod"/>
            </a:pPr>
            <a:r>
              <a:rPr lang="de-DE" altLang="de-DE" sz="3200" dirty="0">
                <a:sym typeface="Symbol" panose="05050102010706020507" pitchFamily="18" charset="2"/>
              </a:rPr>
              <a:t>Unterrichtsgang</a:t>
            </a:r>
          </a:p>
          <a:p>
            <a:pPr marL="571500" indent="-571500" eaLnBrk="1" hangingPunct="1">
              <a:spcAft>
                <a:spcPts val="600"/>
              </a:spcAft>
              <a:buFont typeface="+mj-lt"/>
              <a:buAutoNum type="arabicPeriod"/>
            </a:pPr>
            <a:r>
              <a:rPr lang="de-DE" altLang="de-DE" sz="3200" dirty="0">
                <a:sym typeface="Symbol" panose="05050102010706020507" pitchFamily="18" charset="2"/>
              </a:rPr>
              <a:t>Fazit</a:t>
            </a:r>
            <a:endParaRPr lang="de-DE" altLang="de-DE" sz="2800" dirty="0">
              <a:sym typeface="Symbol" panose="05050102010706020507" pitchFamily="18" charset="2"/>
            </a:endParaRPr>
          </a:p>
          <a:p>
            <a:pPr marL="571500" indent="-571500" eaLnBrk="1" hangingPunct="1">
              <a:buFont typeface="Arial" panose="020B0604020202020204" pitchFamily="34" charset="0"/>
              <a:buChar char="•"/>
            </a:pPr>
            <a:endParaRPr lang="de-DE" altLang="de-DE" sz="2800" dirty="0">
              <a:sym typeface="Symbol" panose="05050102010706020507" pitchFamily="18" charset="2"/>
            </a:endParaRPr>
          </a:p>
          <a:p>
            <a:pPr marL="571500" indent="-571500" eaLnBrk="1" hangingPunct="1">
              <a:buFont typeface="Arial" panose="020B0604020202020204" pitchFamily="34" charset="0"/>
              <a:buChar char="•"/>
            </a:pPr>
            <a:endParaRPr lang="de-DE" altLang="de-DE" sz="2800" dirty="0">
              <a:sym typeface="Symbol" panose="05050102010706020507" pitchFamily="18" charset="2"/>
            </a:endParaRPr>
          </a:p>
          <a:p>
            <a:pPr marL="571500" indent="-571500" eaLnBrk="1" hangingPunct="1">
              <a:buFont typeface="Arial" panose="020B0604020202020204" pitchFamily="34" charset="0"/>
              <a:buChar char="•"/>
            </a:pPr>
            <a:endParaRPr lang="de-DE" altLang="de-DE" sz="2800" dirty="0"/>
          </a:p>
          <a:p>
            <a:pPr marL="571500" indent="-571500" eaLnBrk="1" hangingPunct="1">
              <a:buFont typeface="Arial" panose="020B0604020202020204" pitchFamily="34" charset="0"/>
              <a:buChar char="•"/>
            </a:pPr>
            <a:endParaRPr lang="de-DE" altLang="de-DE" sz="2800" dirty="0"/>
          </a:p>
        </p:txBody>
      </p:sp>
    </p:spTree>
    <p:extLst>
      <p:ext uri="{BB962C8B-B14F-4D97-AF65-F5344CB8AC3E}">
        <p14:creationId xmlns:p14="http://schemas.microsoft.com/office/powerpoint/2010/main" val="3974056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Rectangle 19"/>
          <p:cNvSpPr>
            <a:spLocks noChangeArrowheads="1"/>
          </p:cNvSpPr>
          <p:nvPr/>
        </p:nvSpPr>
        <p:spPr bwMode="auto">
          <a:xfrm>
            <a:off x="348255" y="1429434"/>
            <a:ext cx="8482012" cy="4756921"/>
          </a:xfrm>
          <a:prstGeom prst="rect">
            <a:avLst/>
          </a:prstGeom>
          <a:solidFill>
            <a:schemeClr val="bg1"/>
          </a:solidFill>
          <a:ln w="9525">
            <a:solidFill>
              <a:srgbClr val="B2B2B2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t" anchorCtr="0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Aft>
                <a:spcPts val="1800"/>
              </a:spcAft>
            </a:pPr>
            <a:r>
              <a:rPr lang="de-DE" altLang="de-DE" sz="2800" b="1" dirty="0">
                <a:sym typeface="Symbol" panose="05050102010706020507" pitchFamily="18" charset="2"/>
              </a:rPr>
              <a:t>Unterrichtsgang</a:t>
            </a:r>
            <a:endParaRPr lang="de-DE" altLang="de-DE" sz="2800" b="1" dirty="0"/>
          </a:p>
          <a:p>
            <a:pPr lvl="1" eaLnBrk="1" hangingPunct="1">
              <a:spcAft>
                <a:spcPts val="600"/>
              </a:spcAft>
            </a:pPr>
            <a:r>
              <a:rPr lang="de-DE" altLang="de-DE" sz="2400" dirty="0">
                <a:sym typeface="Symbol" panose="05050102010706020507" pitchFamily="18" charset="2"/>
              </a:rPr>
              <a:t>8</a:t>
            </a:r>
            <a:r>
              <a:rPr lang="de-DE" altLang="de-DE" sz="2400" dirty="0" smtClean="0">
                <a:sym typeface="Symbol" panose="05050102010706020507" pitchFamily="18" charset="2"/>
              </a:rPr>
              <a:t> Doppelstunden</a:t>
            </a:r>
            <a:endParaRPr lang="de-DE" altLang="de-DE" sz="2400" dirty="0">
              <a:sym typeface="Symbol" panose="05050102010706020507" pitchFamily="18" charset="2"/>
            </a:endParaRPr>
          </a:p>
          <a:p>
            <a:pPr eaLnBrk="1" hangingPunct="1">
              <a:spcAft>
                <a:spcPts val="600"/>
              </a:spcAft>
            </a:pPr>
            <a:endParaRPr lang="de-DE" altLang="de-DE" sz="2800" dirty="0">
              <a:sym typeface="Symbol" panose="05050102010706020507" pitchFamily="18" charset="2"/>
            </a:endParaRPr>
          </a:p>
          <a:p>
            <a:pPr marL="571500" indent="-571500" eaLnBrk="1" hangingPunct="1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de-DE" altLang="de-DE" sz="2800" dirty="0">
              <a:sym typeface="Wingdings" panose="05000000000000000000" pitchFamily="2" charset="2"/>
            </a:endParaRPr>
          </a:p>
          <a:p>
            <a:pPr marL="571500" indent="-571500" eaLnBrk="1" hangingPunct="1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de-DE" altLang="de-DE" sz="2400" dirty="0">
              <a:sym typeface="Wingdings" panose="05000000000000000000" pitchFamily="2" charset="2"/>
            </a:endParaRPr>
          </a:p>
          <a:p>
            <a:pPr marL="571500" indent="-571500" eaLnBrk="1" hangingPunct="1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de-DE" altLang="de-DE" sz="2800" dirty="0"/>
          </a:p>
          <a:p>
            <a:pPr marL="571500" indent="-571500" eaLnBrk="1" hangingPunct="1">
              <a:buFont typeface="Arial" panose="020B0604020202020204" pitchFamily="34" charset="0"/>
              <a:buChar char="•"/>
            </a:pPr>
            <a:endParaRPr lang="de-DE" altLang="de-DE" sz="2800" dirty="0"/>
          </a:p>
        </p:txBody>
      </p:sp>
      <p:sp>
        <p:nvSpPr>
          <p:cNvPr id="13" name="Freihandform 12"/>
          <p:cNvSpPr>
            <a:spLocks/>
          </p:cNvSpPr>
          <p:nvPr/>
        </p:nvSpPr>
        <p:spPr bwMode="auto">
          <a:xfrm>
            <a:off x="500063" y="6240463"/>
            <a:ext cx="4940300" cy="6254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37897" name="Freihandform 11"/>
          <p:cNvSpPr>
            <a:spLocks/>
          </p:cNvSpPr>
          <p:nvPr/>
        </p:nvSpPr>
        <p:spPr bwMode="auto">
          <a:xfrm>
            <a:off x="485775" y="6237288"/>
            <a:ext cx="3690938" cy="635000"/>
          </a:xfrm>
          <a:custGeom>
            <a:avLst/>
            <a:gdLst>
              <a:gd name="T0" fmla="*/ 0 w 5591"/>
              <a:gd name="T1" fmla="*/ 0 h 588"/>
              <a:gd name="T2" fmla="*/ 2147483647 w 5591"/>
              <a:gd name="T3" fmla="*/ 0 h 588"/>
              <a:gd name="T4" fmla="*/ 2147483647 w 5591"/>
              <a:gd name="T5" fmla="*/ 2147483647 h 588"/>
              <a:gd name="T6" fmla="*/ 2147483647 w 5591"/>
              <a:gd name="T7" fmla="*/ 0 h 588"/>
              <a:gd name="T8" fmla="*/ 0 60000 65536"/>
              <a:gd name="T9" fmla="*/ 0 60000 65536"/>
              <a:gd name="T10" fmla="*/ 0 60000 65536"/>
              <a:gd name="T11" fmla="*/ 0 60000 65536"/>
              <a:gd name="T12" fmla="*/ 0 w 5591"/>
              <a:gd name="T13" fmla="*/ 0 h 588"/>
              <a:gd name="T14" fmla="*/ 5591 w 5591"/>
              <a:gd name="T15" fmla="*/ 588 h 58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4" name="Rechtwinkliges Dreieck 13"/>
          <p:cNvSpPr>
            <a:spLocks/>
          </p:cNvSpPr>
          <p:nvPr/>
        </p:nvSpPr>
        <p:spPr bwMode="auto">
          <a:xfrm>
            <a:off x="-6042" y="6135724"/>
            <a:ext cx="3402314" cy="735944"/>
          </a:xfrm>
          <a:prstGeom prst="rtTriangle">
            <a:avLst/>
          </a:prstGeom>
          <a:blipFill>
            <a:blip r:embed="rId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15" name="Gerade Verbindung 14"/>
          <p:cNvCxnSpPr/>
          <p:nvPr/>
        </p:nvCxnSpPr>
        <p:spPr>
          <a:xfrm>
            <a:off x="-9237" y="6135626"/>
            <a:ext cx="3405509" cy="738069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904" name="Textfeld 16"/>
          <p:cNvSpPr txBox="1">
            <a:spLocks noChangeArrowheads="1"/>
          </p:cNvSpPr>
          <p:nvPr/>
        </p:nvSpPr>
        <p:spPr bwMode="auto">
          <a:xfrm>
            <a:off x="8272463" y="6453336"/>
            <a:ext cx="871537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DE" altLang="de-DE" sz="1100" dirty="0">
                <a:latin typeface="Calibri" pitchFamily="34" charset="0"/>
              </a:rPr>
              <a:t>Folie </a:t>
            </a:r>
            <a:fld id="{26E10547-7BC8-4F56-A0A2-DF954FED1CB5}" type="slidenum">
              <a:rPr lang="de-DE" altLang="de-DE" sz="1100">
                <a:latin typeface="Calibri" pitchFamily="34" charset="0"/>
              </a:rPr>
              <a:pPr eaLnBrk="1" hangingPunct="1"/>
              <a:t>20</a:t>
            </a:fld>
            <a:endParaRPr lang="de-DE" altLang="de-DE" sz="1100" dirty="0">
              <a:latin typeface="Calibri" pitchFamily="34" charset="0"/>
            </a:endParaRPr>
          </a:p>
        </p:txBody>
      </p:sp>
      <p:sp>
        <p:nvSpPr>
          <p:cNvPr id="37906" name="Rectangle 20"/>
          <p:cNvSpPr>
            <a:spLocks noChangeArrowheads="1"/>
          </p:cNvSpPr>
          <p:nvPr/>
        </p:nvSpPr>
        <p:spPr bwMode="auto">
          <a:xfrm>
            <a:off x="395288" y="31750"/>
            <a:ext cx="7272337" cy="620713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de-DE" altLang="de-DE" sz="2400" b="1" dirty="0"/>
              <a:t>Integrationstechniken</a:t>
            </a:r>
          </a:p>
        </p:txBody>
      </p:sp>
      <p:sp>
        <p:nvSpPr>
          <p:cNvPr id="35" name="AutoShape 5">
            <a:extLst>
              <a:ext uri="{FF2B5EF4-FFF2-40B4-BE49-F238E27FC236}">
                <a16:creationId xmlns:a16="http://schemas.microsoft.com/office/drawing/2014/main" xmlns="" id="{B394BE1D-1CD4-4976-BE7F-087A8DFD4B2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5381" y="769063"/>
            <a:ext cx="1593785" cy="274359"/>
          </a:xfrm>
          <a:prstGeom prst="roundRect">
            <a:avLst>
              <a:gd name="adj" fmla="val 50000"/>
            </a:avLst>
          </a:prstGeom>
          <a:solidFill>
            <a:schemeClr val="accent5">
              <a:lumMod val="40000"/>
              <a:lumOff val="60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Bildungsplan</a:t>
            </a:r>
          </a:p>
        </p:txBody>
      </p:sp>
      <p:sp>
        <p:nvSpPr>
          <p:cNvPr id="38" name="AutoShape 6">
            <a:extLst>
              <a:ext uri="{FF2B5EF4-FFF2-40B4-BE49-F238E27FC236}">
                <a16:creationId xmlns:a16="http://schemas.microsoft.com/office/drawing/2014/main" xmlns="" id="{4E8F223B-E8B8-44C4-B8D9-5698F895102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26361" y="769063"/>
            <a:ext cx="1593785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Fachliches</a:t>
            </a:r>
            <a:endParaRPr lang="de-DE" altLang="de-DE" sz="12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9" name="AutoShape 7">
            <a:extLst>
              <a:ext uri="{FF2B5EF4-FFF2-40B4-BE49-F238E27FC236}">
                <a16:creationId xmlns:a16="http://schemas.microsoft.com/office/drawing/2014/main" xmlns="" id="{9F93761D-F573-49DD-B097-A71C66D6BEF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77321" y="769063"/>
            <a:ext cx="1593786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Unterricht</a:t>
            </a:r>
          </a:p>
        </p:txBody>
      </p:sp>
      <p:sp>
        <p:nvSpPr>
          <p:cNvPr id="40" name="AutoShape 8">
            <a:extLst>
              <a:ext uri="{FF2B5EF4-FFF2-40B4-BE49-F238E27FC236}">
                <a16:creationId xmlns:a16="http://schemas.microsoft.com/office/drawing/2014/main" xmlns="" id="{DE997A1E-035E-4490-937D-42B5E617BCE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34901" y="760152"/>
            <a:ext cx="1593786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Fazit</a:t>
            </a:r>
          </a:p>
        </p:txBody>
      </p:sp>
      <p:grpSp>
        <p:nvGrpSpPr>
          <p:cNvPr id="41" name="Gruppierung 11">
            <a:extLst>
              <a:ext uri="{FF2B5EF4-FFF2-40B4-BE49-F238E27FC236}">
                <a16:creationId xmlns:a16="http://schemas.microsoft.com/office/drawing/2014/main" xmlns="" id="{621AA820-0389-4634-B6AF-7C85A91B5539}"/>
              </a:ext>
            </a:extLst>
          </p:cNvPr>
          <p:cNvGrpSpPr/>
          <p:nvPr/>
        </p:nvGrpSpPr>
        <p:grpSpPr>
          <a:xfrm>
            <a:off x="399875" y="699720"/>
            <a:ext cx="7323098" cy="411539"/>
            <a:chOff x="363538" y="723900"/>
            <a:chExt cx="7272337" cy="433388"/>
          </a:xfrm>
        </p:grpSpPr>
        <p:sp>
          <p:nvSpPr>
            <p:cNvPr id="42" name="Rectangle 4">
              <a:extLst>
                <a:ext uri="{FF2B5EF4-FFF2-40B4-BE49-F238E27FC236}">
                  <a16:creationId xmlns:a16="http://schemas.microsoft.com/office/drawing/2014/main" xmlns="" id="{94793A5D-FD00-4387-9172-A8BD2A5859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3538" y="723900"/>
              <a:ext cx="7272337" cy="433388"/>
            </a:xfrm>
            <a:prstGeom prst="rect">
              <a:avLst/>
            </a:prstGeom>
            <a:gradFill rotWithShape="1">
              <a:gsLst>
                <a:gs pos="0">
                  <a:srgbClr val="2DA2BF"/>
                </a:gs>
                <a:gs pos="100000">
                  <a:schemeClr val="tx1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 sz="1350"/>
            </a:p>
          </p:txBody>
        </p:sp>
        <p:sp>
          <p:nvSpPr>
            <p:cNvPr id="43" name="AutoShape 5">
              <a:extLst>
                <a:ext uri="{FF2B5EF4-FFF2-40B4-BE49-F238E27FC236}">
                  <a16:creationId xmlns:a16="http://schemas.microsoft.com/office/drawing/2014/main" xmlns="" id="{EB12A30F-3336-456E-A62A-D219802F02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8313" y="796925"/>
              <a:ext cx="1582737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Bildungsplan</a:t>
              </a:r>
            </a:p>
          </p:txBody>
        </p:sp>
        <p:sp>
          <p:nvSpPr>
            <p:cNvPr id="44" name="AutoShape 6">
              <a:extLst>
                <a:ext uri="{FF2B5EF4-FFF2-40B4-BE49-F238E27FC236}">
                  <a16:creationId xmlns:a16="http://schemas.microsoft.com/office/drawing/2014/main" xmlns="" id="{EF9B90AE-EFE6-4E51-B503-4B5F2F678F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76670" y="796924"/>
              <a:ext cx="1582737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Fachliches</a:t>
              </a:r>
              <a:endParaRPr lang="de-DE" altLang="de-DE" sz="1200" dirty="0"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  <p:sp>
          <p:nvSpPr>
            <p:cNvPr id="45" name="AutoShape 7">
              <a:extLst>
                <a:ext uri="{FF2B5EF4-FFF2-40B4-BE49-F238E27FC236}">
                  <a16:creationId xmlns:a16="http://schemas.microsoft.com/office/drawing/2014/main" xmlns="" id="{D313FD45-A042-4675-B84E-9E2B57CEA4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14800" y="796925"/>
              <a:ext cx="1582738" cy="288925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Unterricht</a:t>
              </a:r>
            </a:p>
          </p:txBody>
        </p:sp>
        <p:sp>
          <p:nvSpPr>
            <p:cNvPr id="46" name="AutoShape 8">
              <a:extLst>
                <a:ext uri="{FF2B5EF4-FFF2-40B4-BE49-F238E27FC236}">
                  <a16:creationId xmlns:a16="http://schemas.microsoft.com/office/drawing/2014/main" xmlns="" id="{5A938DFF-EB2C-4D5D-9887-AEA47CBD06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60197" y="787540"/>
              <a:ext cx="1582738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Fazit</a:t>
              </a:r>
            </a:p>
          </p:txBody>
        </p:sp>
      </p:grpSp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xmlns="" id="{29D41181-B714-4BFF-B0B8-9E2EBA64F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3253" y="6453336"/>
            <a:ext cx="2895600" cy="293688"/>
          </a:xfrm>
        </p:spPr>
        <p:txBody>
          <a:bodyPr/>
          <a:lstStyle/>
          <a:p>
            <a:pPr>
              <a:defRPr/>
            </a:pPr>
            <a:r>
              <a:rPr lang="de-DE" sz="1200" dirty="0"/>
              <a:t>ZPG VKM</a:t>
            </a:r>
          </a:p>
        </p:txBody>
      </p:sp>
      <p:grpSp>
        <p:nvGrpSpPr>
          <p:cNvPr id="98" name="Zeichenbereich 37909">
            <a:extLst>
              <a:ext uri="{FF2B5EF4-FFF2-40B4-BE49-F238E27FC236}">
                <a16:creationId xmlns:a16="http://schemas.microsoft.com/office/drawing/2014/main" xmlns="" id="{2B235B15-1CF0-4757-8145-BE8E8F361EB8}"/>
              </a:ext>
            </a:extLst>
          </p:cNvPr>
          <p:cNvGrpSpPr/>
          <p:nvPr/>
        </p:nvGrpSpPr>
        <p:grpSpPr>
          <a:xfrm>
            <a:off x="7605459" y="34826"/>
            <a:ext cx="1503045" cy="1377950"/>
            <a:chOff x="0" y="0"/>
            <a:chExt cx="1503045" cy="1377950"/>
          </a:xfrm>
        </p:grpSpPr>
        <p:sp>
          <p:nvSpPr>
            <p:cNvPr id="99" name="Rechteck 98">
              <a:extLst>
                <a:ext uri="{FF2B5EF4-FFF2-40B4-BE49-F238E27FC236}">
                  <a16:creationId xmlns:a16="http://schemas.microsoft.com/office/drawing/2014/main" xmlns="" id="{DECE1E5D-3AF6-4F05-8930-26B70857CD02}"/>
                </a:ext>
              </a:extLst>
            </p:cNvPr>
            <p:cNvSpPr/>
            <p:nvPr/>
          </p:nvSpPr>
          <p:spPr>
            <a:xfrm>
              <a:off x="0" y="0"/>
              <a:ext cx="1503045" cy="1377950"/>
            </a:xfrm>
            <a:prstGeom prst="rect">
              <a:avLst/>
            </a:prstGeom>
            <a:noFill/>
            <a:ln>
              <a:noFill/>
            </a:ln>
          </p:spPr>
        </p:sp>
        <p:sp>
          <p:nvSpPr>
            <p:cNvPr id="100" name="Rectangle 5">
              <a:extLst>
                <a:ext uri="{FF2B5EF4-FFF2-40B4-BE49-F238E27FC236}">
                  <a16:creationId xmlns:a16="http://schemas.microsoft.com/office/drawing/2014/main" xmlns="" id="{DF74CB8D-98C7-4540-9091-4C65BA8E95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5750" y="245110"/>
              <a:ext cx="7810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1" name="Rectangle 6">
              <a:extLst>
                <a:ext uri="{FF2B5EF4-FFF2-40B4-BE49-F238E27FC236}">
                  <a16:creationId xmlns:a16="http://schemas.microsoft.com/office/drawing/2014/main" xmlns="" id="{F2F5C78D-2C0D-45BB-91FF-A276B7EF29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080" y="245110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2" name="Rectangle 7">
              <a:extLst>
                <a:ext uri="{FF2B5EF4-FFF2-40B4-BE49-F238E27FC236}">
                  <a16:creationId xmlns:a16="http://schemas.microsoft.com/office/drawing/2014/main" xmlns="" id="{71E36A0C-9DF4-40D1-B82E-9685FB3955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1520" y="24511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 dirty="0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3" name="Rectangle 8">
              <a:extLst>
                <a:ext uri="{FF2B5EF4-FFF2-40B4-BE49-F238E27FC236}">
                  <a16:creationId xmlns:a16="http://schemas.microsoft.com/office/drawing/2014/main" xmlns="" id="{9F20C186-6F9C-46DA-8CC8-1B8BF3285E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1070" y="245110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4" name="Rectangle 9">
              <a:extLst>
                <a:ext uri="{FF2B5EF4-FFF2-40B4-BE49-F238E27FC236}">
                  <a16:creationId xmlns:a16="http://schemas.microsoft.com/office/drawing/2014/main" xmlns="" id="{649943C9-3EB8-475E-B9C2-839C4A2EFF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9510" y="245110"/>
              <a:ext cx="438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E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5" name="Rectangle 10">
              <a:extLst>
                <a:ext uri="{FF2B5EF4-FFF2-40B4-BE49-F238E27FC236}">
                  <a16:creationId xmlns:a16="http://schemas.microsoft.com/office/drawing/2014/main" xmlns="" id="{80751030-AD63-40EA-A855-5477F3DADF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9085" y="441325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6" name="Rectangle 11">
              <a:extLst>
                <a:ext uri="{FF2B5EF4-FFF2-40B4-BE49-F238E27FC236}">
                  <a16:creationId xmlns:a16="http://schemas.microsoft.com/office/drawing/2014/main" xmlns="" id="{A38DF3AC-F66F-49BE-A899-1D170BA66EC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9629557">
              <a:off x="458261" y="555502"/>
              <a:ext cx="686435" cy="3441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0" tIns="0" rIns="0" bIns="0" anchor="t" anchorCtr="0">
              <a:spAutoFit/>
            </a:bodyPr>
            <a:lstStyle/>
            <a:p>
              <a:pPr algn="ctr">
                <a:lnSpc>
                  <a:spcPct val="107000"/>
                </a:lnSpc>
                <a:spcAft>
                  <a:spcPts val="0"/>
                </a:spcAft>
              </a:pPr>
              <a:r>
                <a:rPr lang="de-DE" sz="800" b="1">
                  <a:solidFill>
                    <a:srgbClr val="FF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Vertiefungskurs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algn="ctr">
                <a:lnSpc>
                  <a:spcPct val="107000"/>
                </a:lnSpc>
                <a:spcAft>
                  <a:spcPts val="600"/>
                </a:spcAft>
              </a:pPr>
              <a:r>
                <a:rPr lang="de-DE" sz="800" b="1">
                  <a:solidFill>
                    <a:srgbClr val="FF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Mathematik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7" name="Rectangle 12">
              <a:extLst>
                <a:ext uri="{FF2B5EF4-FFF2-40B4-BE49-F238E27FC236}">
                  <a16:creationId xmlns:a16="http://schemas.microsoft.com/office/drawing/2014/main" xmlns="" id="{53582112-CE4C-4082-B9EE-9B4C64AA53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5065" y="441325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8" name="Rectangle 13">
              <a:extLst>
                <a:ext uri="{FF2B5EF4-FFF2-40B4-BE49-F238E27FC236}">
                  <a16:creationId xmlns:a16="http://schemas.microsoft.com/office/drawing/2014/main" xmlns="" id="{B7454DD3-B120-4787-9FA4-9AA1B6416B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3530" y="63754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9" name="Rectangle 15">
              <a:extLst>
                <a:ext uri="{FF2B5EF4-FFF2-40B4-BE49-F238E27FC236}">
                  <a16:creationId xmlns:a16="http://schemas.microsoft.com/office/drawing/2014/main" xmlns="" id="{D34BA28E-AE50-4323-AE8D-07406AEA48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9510" y="63754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0" name="Rectangle 16">
              <a:extLst>
                <a:ext uri="{FF2B5EF4-FFF2-40B4-BE49-F238E27FC236}">
                  <a16:creationId xmlns:a16="http://schemas.microsoft.com/office/drawing/2014/main" xmlns="" id="{CCCDDFC2-3667-4DDC-9F0D-C19EB64BFF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9085" y="833755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1" name="Rectangle 18">
              <a:extLst>
                <a:ext uri="{FF2B5EF4-FFF2-40B4-BE49-F238E27FC236}">
                  <a16:creationId xmlns:a16="http://schemas.microsoft.com/office/drawing/2014/main" xmlns="" id="{822D7F20-31EE-42B1-8B01-65B250D860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5065" y="833755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2" name="Rectangle 19">
              <a:extLst>
                <a:ext uri="{FF2B5EF4-FFF2-40B4-BE49-F238E27FC236}">
                  <a16:creationId xmlns:a16="http://schemas.microsoft.com/office/drawing/2014/main" xmlns="" id="{DF78CF29-0DA5-4AA4-B16E-B67B00B049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3530" y="1029970"/>
              <a:ext cx="438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E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3" name="Rectangle 20">
              <a:extLst>
                <a:ext uri="{FF2B5EF4-FFF2-40B4-BE49-F238E27FC236}">
                  <a16:creationId xmlns:a16="http://schemas.microsoft.com/office/drawing/2014/main" xmlns="" id="{61E7CEE8-BFF3-4F73-B712-0F5C41CB05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080" y="1029970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4" name="Rectangle 21">
              <a:extLst>
                <a:ext uri="{FF2B5EF4-FFF2-40B4-BE49-F238E27FC236}">
                  <a16:creationId xmlns:a16="http://schemas.microsoft.com/office/drawing/2014/main" xmlns="" id="{59BB60F4-8AE9-42BC-89EA-45D1D702DB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1520" y="102997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5" name="Rectangle 22">
              <a:extLst>
                <a:ext uri="{FF2B5EF4-FFF2-40B4-BE49-F238E27FC236}">
                  <a16:creationId xmlns:a16="http://schemas.microsoft.com/office/drawing/2014/main" xmlns="" id="{4C55D072-A1C9-4EBA-B370-0DD071618C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1070" y="1029970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6" name="Rectangle 23">
              <a:extLst>
                <a:ext uri="{FF2B5EF4-FFF2-40B4-BE49-F238E27FC236}">
                  <a16:creationId xmlns:a16="http://schemas.microsoft.com/office/drawing/2014/main" xmlns="" id="{D20595A3-295B-4BF5-B739-971499CFA6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41730" y="1029970"/>
              <a:ext cx="7810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117" name="Line 24">
              <a:extLst>
                <a:ext uri="{FF2B5EF4-FFF2-40B4-BE49-F238E27FC236}">
                  <a16:creationId xmlns:a16="http://schemas.microsoft.com/office/drawing/2014/main" xmlns="" id="{F6567430-48B0-40BB-9BED-CF79B7F6F03C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588645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18" name="Rectangle 25">
              <a:extLst>
                <a:ext uri="{FF2B5EF4-FFF2-40B4-BE49-F238E27FC236}">
                  <a16:creationId xmlns:a16="http://schemas.microsoft.com/office/drawing/2014/main" xmlns="" id="{0B8B792D-3735-4D54-A9EC-7ABE6E060D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588645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19" name="Line 26">
              <a:extLst>
                <a:ext uri="{FF2B5EF4-FFF2-40B4-BE49-F238E27FC236}">
                  <a16:creationId xmlns:a16="http://schemas.microsoft.com/office/drawing/2014/main" xmlns="" id="{5010A837-2CCC-48CF-8E6A-C451027DF4B4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784860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0" name="Rectangle 27">
              <a:extLst>
                <a:ext uri="{FF2B5EF4-FFF2-40B4-BE49-F238E27FC236}">
                  <a16:creationId xmlns:a16="http://schemas.microsoft.com/office/drawing/2014/main" xmlns="" id="{550596F2-6C6F-405E-ABE6-82FE8E87E7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784860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1" name="Line 28">
              <a:extLst>
                <a:ext uri="{FF2B5EF4-FFF2-40B4-BE49-F238E27FC236}">
                  <a16:creationId xmlns:a16="http://schemas.microsoft.com/office/drawing/2014/main" xmlns="" id="{A3C5F3BC-5CE6-444F-A97C-E06BB2E6077F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641985" y="20066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2" name="Rectangle 29">
              <a:extLst>
                <a:ext uri="{FF2B5EF4-FFF2-40B4-BE49-F238E27FC236}">
                  <a16:creationId xmlns:a16="http://schemas.microsoft.com/office/drawing/2014/main" xmlns="" id="{700F2F7A-FB77-4F57-ADD9-F887638B99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1985" y="20066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3" name="Line 30">
              <a:extLst>
                <a:ext uri="{FF2B5EF4-FFF2-40B4-BE49-F238E27FC236}">
                  <a16:creationId xmlns:a16="http://schemas.microsoft.com/office/drawing/2014/main" xmlns="" id="{A2F6C6AC-D44D-4E66-A15C-54F0E0D57BFE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856615" y="20066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4" name="Rectangle 31">
              <a:extLst>
                <a:ext uri="{FF2B5EF4-FFF2-40B4-BE49-F238E27FC236}">
                  <a16:creationId xmlns:a16="http://schemas.microsoft.com/office/drawing/2014/main" xmlns="" id="{23E29718-6FE2-4409-B6AA-691E1AB31D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6615" y="20066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5" name="Line 32">
              <a:extLst>
                <a:ext uri="{FF2B5EF4-FFF2-40B4-BE49-F238E27FC236}">
                  <a16:creationId xmlns:a16="http://schemas.microsoft.com/office/drawing/2014/main" xmlns="" id="{D118B5A6-FD95-4848-9B15-2EFF35290922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3995" y="196215"/>
              <a:ext cx="0" cy="98552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6" name="Rectangle 33">
              <a:extLst>
                <a:ext uri="{FF2B5EF4-FFF2-40B4-BE49-F238E27FC236}">
                  <a16:creationId xmlns:a16="http://schemas.microsoft.com/office/drawing/2014/main" xmlns="" id="{C97696F2-DCCD-4ABA-94AD-0E5D537DC8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3995" y="196215"/>
              <a:ext cx="4445" cy="985520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7" name="Line 34">
              <a:extLst>
                <a:ext uri="{FF2B5EF4-FFF2-40B4-BE49-F238E27FC236}">
                  <a16:creationId xmlns:a16="http://schemas.microsoft.com/office/drawing/2014/main" xmlns="" id="{772F0B72-038D-44FF-BC7B-F0DE742B95C5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427990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8" name="Rectangle 35">
              <a:extLst>
                <a:ext uri="{FF2B5EF4-FFF2-40B4-BE49-F238E27FC236}">
                  <a16:creationId xmlns:a16="http://schemas.microsoft.com/office/drawing/2014/main" xmlns="" id="{1949DEB2-CB56-4585-88A7-7FB5DB1B0D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7990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9" name="Line 36">
              <a:extLst>
                <a:ext uri="{FF2B5EF4-FFF2-40B4-BE49-F238E27FC236}">
                  <a16:creationId xmlns:a16="http://schemas.microsoft.com/office/drawing/2014/main" xmlns="" id="{9E4F219A-5C34-4F82-89D3-A60F3EDAD817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641985" y="98552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0" name="Rectangle 37">
              <a:extLst>
                <a:ext uri="{FF2B5EF4-FFF2-40B4-BE49-F238E27FC236}">
                  <a16:creationId xmlns:a16="http://schemas.microsoft.com/office/drawing/2014/main" xmlns="" id="{BF0ECF9D-D2C6-4AB5-8B94-3FA4269B00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1985" y="98552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1" name="Line 38">
              <a:extLst>
                <a:ext uri="{FF2B5EF4-FFF2-40B4-BE49-F238E27FC236}">
                  <a16:creationId xmlns:a16="http://schemas.microsoft.com/office/drawing/2014/main" xmlns="" id="{36770A17-957D-4D70-B870-8E346FC75201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856615" y="98552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2" name="Rectangle 39">
              <a:extLst>
                <a:ext uri="{FF2B5EF4-FFF2-40B4-BE49-F238E27FC236}">
                  <a16:creationId xmlns:a16="http://schemas.microsoft.com/office/drawing/2014/main" xmlns="" id="{40F1DC48-C2A7-4E5D-B52E-DA8EC17112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6615" y="98552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3" name="Line 40">
              <a:extLst>
                <a:ext uri="{FF2B5EF4-FFF2-40B4-BE49-F238E27FC236}">
                  <a16:creationId xmlns:a16="http://schemas.microsoft.com/office/drawing/2014/main" xmlns="" id="{5FAE3EE7-02B4-448E-8DEA-4067F61777F9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0610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4" name="Rectangle 41">
              <a:extLst>
                <a:ext uri="{FF2B5EF4-FFF2-40B4-BE49-F238E27FC236}">
                  <a16:creationId xmlns:a16="http://schemas.microsoft.com/office/drawing/2014/main" xmlns="" id="{330CA885-F39F-4DE9-BC1E-95749E979A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0610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5" name="Line 42">
              <a:extLst>
                <a:ext uri="{FF2B5EF4-FFF2-40B4-BE49-F238E27FC236}">
                  <a16:creationId xmlns:a16="http://schemas.microsoft.com/office/drawing/2014/main" xmlns="" id="{70D7D9E7-4CEA-4202-A0B2-6942670802A1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284605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6" name="Rectangle 43">
              <a:extLst>
                <a:ext uri="{FF2B5EF4-FFF2-40B4-BE49-F238E27FC236}">
                  <a16:creationId xmlns:a16="http://schemas.microsoft.com/office/drawing/2014/main" xmlns="" id="{75E0D489-C653-4086-8E21-96E67CC8FE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84605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7" name="Line 44">
              <a:extLst>
                <a:ext uri="{FF2B5EF4-FFF2-40B4-BE49-F238E27FC236}">
                  <a16:creationId xmlns:a16="http://schemas.microsoft.com/office/drawing/2014/main" xmlns="" id="{16735A5B-F4FC-4521-B833-5EA10C6DAD4A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196215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8" name="Rectangle 45">
              <a:extLst>
                <a:ext uri="{FF2B5EF4-FFF2-40B4-BE49-F238E27FC236}">
                  <a16:creationId xmlns:a16="http://schemas.microsoft.com/office/drawing/2014/main" xmlns="" id="{BFCC4AA8-5AED-4CD7-B144-F2CA1BB9BC8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196215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9" name="Line 46">
              <a:extLst>
                <a:ext uri="{FF2B5EF4-FFF2-40B4-BE49-F238E27FC236}">
                  <a16:creationId xmlns:a16="http://schemas.microsoft.com/office/drawing/2014/main" xmlns="" id="{44E0286D-6956-4CB2-90C1-5B32004AA12D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392430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0" name="Rectangle 47">
              <a:extLst>
                <a:ext uri="{FF2B5EF4-FFF2-40B4-BE49-F238E27FC236}">
                  <a16:creationId xmlns:a16="http://schemas.microsoft.com/office/drawing/2014/main" xmlns="" id="{8AFB95B6-3EA3-47C3-82A9-F86B69A0B0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392430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1" name="Line 48">
              <a:extLst>
                <a:ext uri="{FF2B5EF4-FFF2-40B4-BE49-F238E27FC236}">
                  <a16:creationId xmlns:a16="http://schemas.microsoft.com/office/drawing/2014/main" xmlns="" id="{7B805118-1BFD-49AE-B1FA-FEA5778203F3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5055" y="588645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2" name="Rectangle 49">
              <a:extLst>
                <a:ext uri="{FF2B5EF4-FFF2-40B4-BE49-F238E27FC236}">
                  <a16:creationId xmlns:a16="http://schemas.microsoft.com/office/drawing/2014/main" xmlns="" id="{13430431-CCB4-47B2-931D-2F2F6A0E90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5055" y="588645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3" name="Line 50">
              <a:extLst>
                <a:ext uri="{FF2B5EF4-FFF2-40B4-BE49-F238E27FC236}">
                  <a16:creationId xmlns:a16="http://schemas.microsoft.com/office/drawing/2014/main" xmlns="" id="{54BA3E18-E313-44D6-8A13-7A219BAB1392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5055" y="784860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4" name="Rectangle 51">
              <a:extLst>
                <a:ext uri="{FF2B5EF4-FFF2-40B4-BE49-F238E27FC236}">
                  <a16:creationId xmlns:a16="http://schemas.microsoft.com/office/drawing/2014/main" xmlns="" id="{B3690790-041A-4D63-A50E-5B96A0EF48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5055" y="784860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5" name="Line 52">
              <a:extLst>
                <a:ext uri="{FF2B5EF4-FFF2-40B4-BE49-F238E27FC236}">
                  <a16:creationId xmlns:a16="http://schemas.microsoft.com/office/drawing/2014/main" xmlns="" id="{F94827C3-162A-47AA-81C1-5BEF7012B7F8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981075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6" name="Rectangle 53">
              <a:extLst>
                <a:ext uri="{FF2B5EF4-FFF2-40B4-BE49-F238E27FC236}">
                  <a16:creationId xmlns:a16="http://schemas.microsoft.com/office/drawing/2014/main" xmlns="" id="{8DDC8481-A2F0-4F30-8285-9882F34ACF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981075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7" name="Line 54">
              <a:extLst>
                <a:ext uri="{FF2B5EF4-FFF2-40B4-BE49-F238E27FC236}">
                  <a16:creationId xmlns:a16="http://schemas.microsoft.com/office/drawing/2014/main" xmlns="" id="{C16ED499-2D5F-406C-9156-929E91EEFF7F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1177290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8" name="Rectangle 55">
              <a:extLst>
                <a:ext uri="{FF2B5EF4-FFF2-40B4-BE49-F238E27FC236}">
                  <a16:creationId xmlns:a16="http://schemas.microsoft.com/office/drawing/2014/main" xmlns="" id="{B16D0A20-E78E-4A51-BD7B-59B68E2108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1177290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</p:grpSp>
      <p:graphicFrame>
        <p:nvGraphicFramePr>
          <p:cNvPr id="3" name="Tabelle 3">
            <a:extLst>
              <a:ext uri="{FF2B5EF4-FFF2-40B4-BE49-F238E27FC236}">
                <a16:creationId xmlns:a16="http://schemas.microsoft.com/office/drawing/2014/main" xmlns="" id="{AF304012-6BD9-4781-9E88-836072F8466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35441339"/>
              </p:ext>
            </p:extLst>
          </p:nvPr>
        </p:nvGraphicFramePr>
        <p:xfrm>
          <a:off x="505381" y="2636912"/>
          <a:ext cx="8170687" cy="320040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6586899">
                  <a:extLst>
                    <a:ext uri="{9D8B030D-6E8A-4147-A177-3AD203B41FA5}">
                      <a16:colId xmlns:a16="http://schemas.microsoft.com/office/drawing/2014/main" xmlns="" val="2922009884"/>
                    </a:ext>
                  </a:extLst>
                </a:gridCol>
                <a:gridCol w="1583788">
                  <a:extLst>
                    <a:ext uri="{9D8B030D-6E8A-4147-A177-3AD203B41FA5}">
                      <a16:colId xmlns:a16="http://schemas.microsoft.com/office/drawing/2014/main" xmlns="" val="143629368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2400" b="0" dirty="0" smtClean="0">
                          <a:solidFill>
                            <a:schemeClr val="tx1"/>
                          </a:solidFill>
                        </a:rPr>
                        <a:t>Partielle</a:t>
                      </a:r>
                      <a:r>
                        <a:rPr lang="de-DE" sz="2400" b="0" baseline="0" dirty="0" smtClean="0">
                          <a:solidFill>
                            <a:schemeClr val="tx1"/>
                          </a:solidFill>
                        </a:rPr>
                        <a:t> Integration</a:t>
                      </a:r>
                      <a:endParaRPr lang="de-DE" sz="2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2400" b="0" dirty="0">
                          <a:solidFill>
                            <a:schemeClr val="tx1"/>
                          </a:solidFill>
                        </a:rPr>
                        <a:t>2</a:t>
                      </a:r>
                      <a:r>
                        <a:rPr lang="de-DE" sz="2400" b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de-DE" sz="2400" b="0" dirty="0">
                          <a:solidFill>
                            <a:schemeClr val="tx1"/>
                          </a:solidFill>
                        </a:rPr>
                        <a:t>DS</a:t>
                      </a:r>
                    </a:p>
                  </a:txBody>
                  <a:tcPr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8461351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2400" b="0" dirty="0" smtClean="0">
                          <a:solidFill>
                            <a:schemeClr val="tx1"/>
                          </a:solidFill>
                        </a:rPr>
                        <a:t>Lineare Substitution, logarithmische Integration</a:t>
                      </a:r>
                      <a:endParaRPr lang="de-DE" sz="2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2400" b="0" dirty="0">
                          <a:solidFill>
                            <a:schemeClr val="tx1"/>
                          </a:solidFill>
                        </a:rPr>
                        <a:t>1 </a:t>
                      </a:r>
                      <a:r>
                        <a:rPr lang="de-DE" sz="2400" b="0" dirty="0" smtClean="0">
                          <a:solidFill>
                            <a:schemeClr val="tx1"/>
                          </a:solidFill>
                        </a:rPr>
                        <a:t>DS</a:t>
                      </a:r>
                      <a:endParaRPr lang="de-DE" sz="2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98660966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2400" b="0" dirty="0" smtClean="0">
                          <a:solidFill>
                            <a:schemeClr val="tx1"/>
                          </a:solidFill>
                        </a:rPr>
                        <a:t>Integration</a:t>
                      </a:r>
                      <a:r>
                        <a:rPr lang="de-DE" sz="2400" b="0" baseline="0" dirty="0" smtClean="0">
                          <a:solidFill>
                            <a:schemeClr val="tx1"/>
                          </a:solidFill>
                        </a:rPr>
                        <a:t> durch Substitution</a:t>
                      </a:r>
                      <a:endParaRPr lang="de-DE" sz="2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2400" b="0" dirty="0">
                          <a:solidFill>
                            <a:schemeClr val="tx1"/>
                          </a:solidFill>
                        </a:rPr>
                        <a:t>1 </a:t>
                      </a:r>
                      <a:r>
                        <a:rPr lang="de-DE" sz="2400" b="0" dirty="0" smtClean="0">
                          <a:solidFill>
                            <a:schemeClr val="tx1"/>
                          </a:solidFill>
                        </a:rPr>
                        <a:t>DS</a:t>
                      </a:r>
                      <a:endParaRPr lang="de-DE" sz="2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30956486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2400" b="0" dirty="0" smtClean="0">
                          <a:solidFill>
                            <a:schemeClr val="tx1"/>
                          </a:solidFill>
                        </a:rPr>
                        <a:t>Substitution</a:t>
                      </a:r>
                      <a:r>
                        <a:rPr lang="de-DE" sz="2400" b="0" baseline="0" dirty="0" smtClean="0">
                          <a:solidFill>
                            <a:schemeClr val="tx1"/>
                          </a:solidFill>
                        </a:rPr>
                        <a:t> der Integrationsvariable</a:t>
                      </a:r>
                      <a:endParaRPr lang="de-DE" sz="2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2400" b="0" dirty="0" smtClean="0">
                          <a:solidFill>
                            <a:schemeClr val="tx1"/>
                          </a:solidFill>
                        </a:rPr>
                        <a:t>1,5 </a:t>
                      </a:r>
                      <a:r>
                        <a:rPr lang="de-DE" sz="2400" b="0" dirty="0">
                          <a:solidFill>
                            <a:schemeClr val="tx1"/>
                          </a:solidFill>
                        </a:rPr>
                        <a:t>DS</a:t>
                      </a:r>
                    </a:p>
                  </a:txBody>
                  <a:tcPr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7457607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2400" b="0" dirty="0" smtClean="0">
                          <a:solidFill>
                            <a:schemeClr val="tx1"/>
                          </a:solidFill>
                        </a:rPr>
                        <a:t>Stammfunktionen bestimmen</a:t>
                      </a:r>
                      <a:endParaRPr lang="de-DE" sz="2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2400" b="0" dirty="0" smtClean="0">
                          <a:solidFill>
                            <a:schemeClr val="tx1"/>
                          </a:solidFill>
                        </a:rPr>
                        <a:t>0,5 DS</a:t>
                      </a:r>
                      <a:endParaRPr lang="de-DE" sz="2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2400" b="0" dirty="0" smtClean="0">
                          <a:solidFill>
                            <a:schemeClr val="tx1"/>
                          </a:solidFill>
                        </a:rPr>
                        <a:t>Partialbruchzerlegung</a:t>
                      </a:r>
                      <a:endParaRPr lang="de-DE" sz="2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2400" b="0" dirty="0" smtClean="0">
                          <a:solidFill>
                            <a:schemeClr val="tx1"/>
                          </a:solidFill>
                        </a:rPr>
                        <a:t>1 DS</a:t>
                      </a:r>
                      <a:endParaRPr lang="de-DE" sz="2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2400" b="0" dirty="0" smtClean="0">
                          <a:solidFill>
                            <a:schemeClr val="tx1"/>
                          </a:solidFill>
                        </a:rPr>
                        <a:t>Vermischte Übungen</a:t>
                      </a:r>
                      <a:endParaRPr lang="de-DE" sz="2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2400" b="0" dirty="0" smtClean="0">
                          <a:solidFill>
                            <a:schemeClr val="tx1"/>
                          </a:solidFill>
                        </a:rPr>
                        <a:t>1 DS</a:t>
                      </a:r>
                      <a:endParaRPr lang="de-DE" sz="2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11164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Rectangle 19"/>
          <p:cNvSpPr>
            <a:spLocks noChangeArrowheads="1"/>
          </p:cNvSpPr>
          <p:nvPr/>
        </p:nvSpPr>
        <p:spPr bwMode="auto">
          <a:xfrm>
            <a:off x="348255" y="1429434"/>
            <a:ext cx="8482012" cy="4756921"/>
          </a:xfrm>
          <a:prstGeom prst="rect">
            <a:avLst/>
          </a:prstGeom>
          <a:solidFill>
            <a:schemeClr val="bg1"/>
          </a:solidFill>
          <a:ln w="9525">
            <a:solidFill>
              <a:srgbClr val="B2B2B2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t" anchorCtr="0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Aft>
                <a:spcPts val="1800"/>
              </a:spcAft>
            </a:pPr>
            <a:r>
              <a:rPr lang="de-DE" altLang="de-DE" sz="2800" b="1" dirty="0">
                <a:sym typeface="Symbol" panose="05050102010706020507" pitchFamily="18" charset="2"/>
              </a:rPr>
              <a:t>Unterrichtsgang</a:t>
            </a:r>
            <a:endParaRPr lang="de-DE" altLang="de-DE" sz="2800" b="1" dirty="0"/>
          </a:p>
          <a:p>
            <a:pPr lvl="1" eaLnBrk="1" hangingPunct="1">
              <a:spcAft>
                <a:spcPts val="600"/>
              </a:spcAft>
            </a:pPr>
            <a:r>
              <a:rPr lang="de-DE" altLang="de-DE" sz="2400" dirty="0" smtClean="0">
                <a:sym typeface="Symbol" panose="05050102010706020507" pitchFamily="18" charset="2"/>
              </a:rPr>
              <a:t>Mögliche Verkürzung auf 5 Doppelstunden</a:t>
            </a:r>
            <a:endParaRPr lang="de-DE" altLang="de-DE" sz="2400" dirty="0">
              <a:sym typeface="Symbol" panose="05050102010706020507" pitchFamily="18" charset="2"/>
            </a:endParaRPr>
          </a:p>
          <a:p>
            <a:pPr eaLnBrk="1" hangingPunct="1">
              <a:spcAft>
                <a:spcPts val="600"/>
              </a:spcAft>
            </a:pPr>
            <a:endParaRPr lang="de-DE" altLang="de-DE" sz="2800" dirty="0">
              <a:sym typeface="Symbol" panose="05050102010706020507" pitchFamily="18" charset="2"/>
            </a:endParaRPr>
          </a:p>
          <a:p>
            <a:pPr marL="571500" indent="-571500" eaLnBrk="1" hangingPunct="1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de-DE" altLang="de-DE" sz="2800" dirty="0">
              <a:sym typeface="Wingdings" panose="05000000000000000000" pitchFamily="2" charset="2"/>
            </a:endParaRPr>
          </a:p>
          <a:p>
            <a:pPr marL="571500" indent="-571500" eaLnBrk="1" hangingPunct="1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de-DE" altLang="de-DE" sz="2400" dirty="0">
              <a:sym typeface="Wingdings" panose="05000000000000000000" pitchFamily="2" charset="2"/>
            </a:endParaRPr>
          </a:p>
          <a:p>
            <a:pPr marL="571500" indent="-571500" eaLnBrk="1" hangingPunct="1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de-DE" altLang="de-DE" sz="2800" dirty="0"/>
          </a:p>
          <a:p>
            <a:pPr marL="571500" indent="-571500" eaLnBrk="1" hangingPunct="1">
              <a:buFont typeface="Arial" panose="020B0604020202020204" pitchFamily="34" charset="0"/>
              <a:buChar char="•"/>
            </a:pPr>
            <a:endParaRPr lang="de-DE" altLang="de-DE" sz="2800" dirty="0"/>
          </a:p>
        </p:txBody>
      </p:sp>
      <p:sp>
        <p:nvSpPr>
          <p:cNvPr id="13" name="Freihandform 12"/>
          <p:cNvSpPr>
            <a:spLocks/>
          </p:cNvSpPr>
          <p:nvPr/>
        </p:nvSpPr>
        <p:spPr bwMode="auto">
          <a:xfrm>
            <a:off x="500063" y="6240463"/>
            <a:ext cx="4940300" cy="6254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37897" name="Freihandform 11"/>
          <p:cNvSpPr>
            <a:spLocks/>
          </p:cNvSpPr>
          <p:nvPr/>
        </p:nvSpPr>
        <p:spPr bwMode="auto">
          <a:xfrm>
            <a:off x="485775" y="6237288"/>
            <a:ext cx="3690938" cy="635000"/>
          </a:xfrm>
          <a:custGeom>
            <a:avLst/>
            <a:gdLst>
              <a:gd name="T0" fmla="*/ 0 w 5591"/>
              <a:gd name="T1" fmla="*/ 0 h 588"/>
              <a:gd name="T2" fmla="*/ 2147483647 w 5591"/>
              <a:gd name="T3" fmla="*/ 0 h 588"/>
              <a:gd name="T4" fmla="*/ 2147483647 w 5591"/>
              <a:gd name="T5" fmla="*/ 2147483647 h 588"/>
              <a:gd name="T6" fmla="*/ 2147483647 w 5591"/>
              <a:gd name="T7" fmla="*/ 0 h 588"/>
              <a:gd name="T8" fmla="*/ 0 60000 65536"/>
              <a:gd name="T9" fmla="*/ 0 60000 65536"/>
              <a:gd name="T10" fmla="*/ 0 60000 65536"/>
              <a:gd name="T11" fmla="*/ 0 60000 65536"/>
              <a:gd name="T12" fmla="*/ 0 w 5591"/>
              <a:gd name="T13" fmla="*/ 0 h 588"/>
              <a:gd name="T14" fmla="*/ 5591 w 5591"/>
              <a:gd name="T15" fmla="*/ 588 h 58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4" name="Rechtwinkliges Dreieck 13"/>
          <p:cNvSpPr>
            <a:spLocks/>
          </p:cNvSpPr>
          <p:nvPr/>
        </p:nvSpPr>
        <p:spPr bwMode="auto">
          <a:xfrm>
            <a:off x="-6042" y="6135724"/>
            <a:ext cx="3402314" cy="735944"/>
          </a:xfrm>
          <a:prstGeom prst="rtTriangle">
            <a:avLst/>
          </a:prstGeom>
          <a:blipFill>
            <a:blip r:embed="rId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15" name="Gerade Verbindung 14"/>
          <p:cNvCxnSpPr/>
          <p:nvPr/>
        </p:nvCxnSpPr>
        <p:spPr>
          <a:xfrm>
            <a:off x="-9237" y="6135626"/>
            <a:ext cx="3405509" cy="738069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904" name="Textfeld 16"/>
          <p:cNvSpPr txBox="1">
            <a:spLocks noChangeArrowheads="1"/>
          </p:cNvSpPr>
          <p:nvPr/>
        </p:nvSpPr>
        <p:spPr bwMode="auto">
          <a:xfrm>
            <a:off x="8272463" y="6453336"/>
            <a:ext cx="871537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DE" altLang="de-DE" sz="1100" dirty="0">
                <a:latin typeface="Calibri" pitchFamily="34" charset="0"/>
              </a:rPr>
              <a:t>Folie </a:t>
            </a:r>
            <a:fld id="{26E10547-7BC8-4F56-A0A2-DF954FED1CB5}" type="slidenum">
              <a:rPr lang="de-DE" altLang="de-DE" sz="1100">
                <a:latin typeface="Calibri" pitchFamily="34" charset="0"/>
              </a:rPr>
              <a:pPr eaLnBrk="1" hangingPunct="1"/>
              <a:t>21</a:t>
            </a:fld>
            <a:endParaRPr lang="de-DE" altLang="de-DE" sz="1100" dirty="0">
              <a:latin typeface="Calibri" pitchFamily="34" charset="0"/>
            </a:endParaRPr>
          </a:p>
        </p:txBody>
      </p:sp>
      <p:sp>
        <p:nvSpPr>
          <p:cNvPr id="37906" name="Rectangle 20"/>
          <p:cNvSpPr>
            <a:spLocks noChangeArrowheads="1"/>
          </p:cNvSpPr>
          <p:nvPr/>
        </p:nvSpPr>
        <p:spPr bwMode="auto">
          <a:xfrm>
            <a:off x="395288" y="31750"/>
            <a:ext cx="7272337" cy="620713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de-DE" altLang="de-DE" sz="2400" b="1" dirty="0"/>
              <a:t>Integrationstechniken</a:t>
            </a:r>
          </a:p>
        </p:txBody>
      </p:sp>
      <p:sp>
        <p:nvSpPr>
          <p:cNvPr id="35" name="AutoShape 5">
            <a:extLst>
              <a:ext uri="{FF2B5EF4-FFF2-40B4-BE49-F238E27FC236}">
                <a16:creationId xmlns:a16="http://schemas.microsoft.com/office/drawing/2014/main" xmlns="" id="{B394BE1D-1CD4-4976-BE7F-087A8DFD4B2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5381" y="769063"/>
            <a:ext cx="1593785" cy="274359"/>
          </a:xfrm>
          <a:prstGeom prst="roundRect">
            <a:avLst>
              <a:gd name="adj" fmla="val 50000"/>
            </a:avLst>
          </a:prstGeom>
          <a:solidFill>
            <a:schemeClr val="accent5">
              <a:lumMod val="40000"/>
              <a:lumOff val="60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Bildungsplan</a:t>
            </a:r>
          </a:p>
        </p:txBody>
      </p:sp>
      <p:sp>
        <p:nvSpPr>
          <p:cNvPr id="38" name="AutoShape 6">
            <a:extLst>
              <a:ext uri="{FF2B5EF4-FFF2-40B4-BE49-F238E27FC236}">
                <a16:creationId xmlns:a16="http://schemas.microsoft.com/office/drawing/2014/main" xmlns="" id="{4E8F223B-E8B8-44C4-B8D9-5698F895102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26361" y="769063"/>
            <a:ext cx="1593785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Fachliches</a:t>
            </a:r>
            <a:endParaRPr lang="de-DE" altLang="de-DE" sz="12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9" name="AutoShape 7">
            <a:extLst>
              <a:ext uri="{FF2B5EF4-FFF2-40B4-BE49-F238E27FC236}">
                <a16:creationId xmlns:a16="http://schemas.microsoft.com/office/drawing/2014/main" xmlns="" id="{9F93761D-F573-49DD-B097-A71C66D6BEF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77321" y="769063"/>
            <a:ext cx="1593786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Unterricht</a:t>
            </a:r>
          </a:p>
        </p:txBody>
      </p:sp>
      <p:sp>
        <p:nvSpPr>
          <p:cNvPr id="40" name="AutoShape 8">
            <a:extLst>
              <a:ext uri="{FF2B5EF4-FFF2-40B4-BE49-F238E27FC236}">
                <a16:creationId xmlns:a16="http://schemas.microsoft.com/office/drawing/2014/main" xmlns="" id="{DE997A1E-035E-4490-937D-42B5E617BCE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34901" y="760152"/>
            <a:ext cx="1593786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Fazit</a:t>
            </a:r>
          </a:p>
        </p:txBody>
      </p:sp>
      <p:grpSp>
        <p:nvGrpSpPr>
          <p:cNvPr id="41" name="Gruppierung 11">
            <a:extLst>
              <a:ext uri="{FF2B5EF4-FFF2-40B4-BE49-F238E27FC236}">
                <a16:creationId xmlns:a16="http://schemas.microsoft.com/office/drawing/2014/main" xmlns="" id="{621AA820-0389-4634-B6AF-7C85A91B5539}"/>
              </a:ext>
            </a:extLst>
          </p:cNvPr>
          <p:cNvGrpSpPr/>
          <p:nvPr/>
        </p:nvGrpSpPr>
        <p:grpSpPr>
          <a:xfrm>
            <a:off x="399875" y="699720"/>
            <a:ext cx="7323098" cy="411539"/>
            <a:chOff x="363538" y="723900"/>
            <a:chExt cx="7272337" cy="433388"/>
          </a:xfrm>
        </p:grpSpPr>
        <p:sp>
          <p:nvSpPr>
            <p:cNvPr id="42" name="Rectangle 4">
              <a:extLst>
                <a:ext uri="{FF2B5EF4-FFF2-40B4-BE49-F238E27FC236}">
                  <a16:creationId xmlns:a16="http://schemas.microsoft.com/office/drawing/2014/main" xmlns="" id="{94793A5D-FD00-4387-9172-A8BD2A5859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3538" y="723900"/>
              <a:ext cx="7272337" cy="433388"/>
            </a:xfrm>
            <a:prstGeom prst="rect">
              <a:avLst/>
            </a:prstGeom>
            <a:gradFill rotWithShape="1">
              <a:gsLst>
                <a:gs pos="0">
                  <a:srgbClr val="2DA2BF"/>
                </a:gs>
                <a:gs pos="100000">
                  <a:schemeClr val="tx1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 sz="1350"/>
            </a:p>
          </p:txBody>
        </p:sp>
        <p:sp>
          <p:nvSpPr>
            <p:cNvPr id="43" name="AutoShape 5">
              <a:extLst>
                <a:ext uri="{FF2B5EF4-FFF2-40B4-BE49-F238E27FC236}">
                  <a16:creationId xmlns:a16="http://schemas.microsoft.com/office/drawing/2014/main" xmlns="" id="{EB12A30F-3336-456E-A62A-D219802F02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8313" y="796925"/>
              <a:ext cx="1582737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Bildungsplan</a:t>
              </a:r>
            </a:p>
          </p:txBody>
        </p:sp>
        <p:sp>
          <p:nvSpPr>
            <p:cNvPr id="44" name="AutoShape 6">
              <a:extLst>
                <a:ext uri="{FF2B5EF4-FFF2-40B4-BE49-F238E27FC236}">
                  <a16:creationId xmlns:a16="http://schemas.microsoft.com/office/drawing/2014/main" xmlns="" id="{EF9B90AE-EFE6-4E51-B503-4B5F2F678F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76670" y="796924"/>
              <a:ext cx="1582737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Fachliches</a:t>
              </a:r>
              <a:endParaRPr lang="de-DE" altLang="de-DE" sz="1200" dirty="0"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  <p:sp>
          <p:nvSpPr>
            <p:cNvPr id="45" name="AutoShape 7">
              <a:extLst>
                <a:ext uri="{FF2B5EF4-FFF2-40B4-BE49-F238E27FC236}">
                  <a16:creationId xmlns:a16="http://schemas.microsoft.com/office/drawing/2014/main" xmlns="" id="{D313FD45-A042-4675-B84E-9E2B57CEA4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14800" y="796925"/>
              <a:ext cx="1582738" cy="288925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Unterricht</a:t>
              </a:r>
            </a:p>
          </p:txBody>
        </p:sp>
        <p:sp>
          <p:nvSpPr>
            <p:cNvPr id="46" name="AutoShape 8">
              <a:extLst>
                <a:ext uri="{FF2B5EF4-FFF2-40B4-BE49-F238E27FC236}">
                  <a16:creationId xmlns:a16="http://schemas.microsoft.com/office/drawing/2014/main" xmlns="" id="{5A938DFF-EB2C-4D5D-9887-AEA47CBD06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60197" y="787540"/>
              <a:ext cx="1582738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Fazit</a:t>
              </a:r>
            </a:p>
          </p:txBody>
        </p:sp>
      </p:grpSp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xmlns="" id="{29D41181-B714-4BFF-B0B8-9E2EBA64F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3253" y="6453336"/>
            <a:ext cx="2895600" cy="293688"/>
          </a:xfrm>
        </p:spPr>
        <p:txBody>
          <a:bodyPr/>
          <a:lstStyle/>
          <a:p>
            <a:pPr>
              <a:defRPr/>
            </a:pPr>
            <a:r>
              <a:rPr lang="de-DE" sz="1200" dirty="0"/>
              <a:t>ZPG VKM</a:t>
            </a:r>
          </a:p>
        </p:txBody>
      </p:sp>
      <p:grpSp>
        <p:nvGrpSpPr>
          <p:cNvPr id="98" name="Zeichenbereich 37909">
            <a:extLst>
              <a:ext uri="{FF2B5EF4-FFF2-40B4-BE49-F238E27FC236}">
                <a16:creationId xmlns:a16="http://schemas.microsoft.com/office/drawing/2014/main" xmlns="" id="{2B235B15-1CF0-4757-8145-BE8E8F361EB8}"/>
              </a:ext>
            </a:extLst>
          </p:cNvPr>
          <p:cNvGrpSpPr/>
          <p:nvPr/>
        </p:nvGrpSpPr>
        <p:grpSpPr>
          <a:xfrm>
            <a:off x="7605459" y="34826"/>
            <a:ext cx="1503045" cy="1377950"/>
            <a:chOff x="0" y="0"/>
            <a:chExt cx="1503045" cy="1377950"/>
          </a:xfrm>
        </p:grpSpPr>
        <p:sp>
          <p:nvSpPr>
            <p:cNvPr id="99" name="Rechteck 98">
              <a:extLst>
                <a:ext uri="{FF2B5EF4-FFF2-40B4-BE49-F238E27FC236}">
                  <a16:creationId xmlns:a16="http://schemas.microsoft.com/office/drawing/2014/main" xmlns="" id="{DECE1E5D-3AF6-4F05-8930-26B70857CD02}"/>
                </a:ext>
              </a:extLst>
            </p:cNvPr>
            <p:cNvSpPr/>
            <p:nvPr/>
          </p:nvSpPr>
          <p:spPr>
            <a:xfrm>
              <a:off x="0" y="0"/>
              <a:ext cx="1503045" cy="1377950"/>
            </a:xfrm>
            <a:prstGeom prst="rect">
              <a:avLst/>
            </a:prstGeom>
            <a:noFill/>
            <a:ln>
              <a:noFill/>
            </a:ln>
          </p:spPr>
        </p:sp>
        <p:sp>
          <p:nvSpPr>
            <p:cNvPr id="100" name="Rectangle 5">
              <a:extLst>
                <a:ext uri="{FF2B5EF4-FFF2-40B4-BE49-F238E27FC236}">
                  <a16:creationId xmlns:a16="http://schemas.microsoft.com/office/drawing/2014/main" xmlns="" id="{DF74CB8D-98C7-4540-9091-4C65BA8E95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5750" y="245110"/>
              <a:ext cx="7810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1" name="Rectangle 6">
              <a:extLst>
                <a:ext uri="{FF2B5EF4-FFF2-40B4-BE49-F238E27FC236}">
                  <a16:creationId xmlns:a16="http://schemas.microsoft.com/office/drawing/2014/main" xmlns="" id="{F2F5C78D-2C0D-45BB-91FF-A276B7EF29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080" y="245110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2" name="Rectangle 7">
              <a:extLst>
                <a:ext uri="{FF2B5EF4-FFF2-40B4-BE49-F238E27FC236}">
                  <a16:creationId xmlns:a16="http://schemas.microsoft.com/office/drawing/2014/main" xmlns="" id="{71E36A0C-9DF4-40D1-B82E-9685FB3955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1520" y="24511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 dirty="0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3" name="Rectangle 8">
              <a:extLst>
                <a:ext uri="{FF2B5EF4-FFF2-40B4-BE49-F238E27FC236}">
                  <a16:creationId xmlns:a16="http://schemas.microsoft.com/office/drawing/2014/main" xmlns="" id="{9F20C186-6F9C-46DA-8CC8-1B8BF3285E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1070" y="245110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4" name="Rectangle 9">
              <a:extLst>
                <a:ext uri="{FF2B5EF4-FFF2-40B4-BE49-F238E27FC236}">
                  <a16:creationId xmlns:a16="http://schemas.microsoft.com/office/drawing/2014/main" xmlns="" id="{649943C9-3EB8-475E-B9C2-839C4A2EFF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9510" y="245110"/>
              <a:ext cx="438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E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5" name="Rectangle 10">
              <a:extLst>
                <a:ext uri="{FF2B5EF4-FFF2-40B4-BE49-F238E27FC236}">
                  <a16:creationId xmlns:a16="http://schemas.microsoft.com/office/drawing/2014/main" xmlns="" id="{80751030-AD63-40EA-A855-5477F3DADF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9085" y="441325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6" name="Rectangle 11">
              <a:extLst>
                <a:ext uri="{FF2B5EF4-FFF2-40B4-BE49-F238E27FC236}">
                  <a16:creationId xmlns:a16="http://schemas.microsoft.com/office/drawing/2014/main" xmlns="" id="{A38DF3AC-F66F-49BE-A899-1D170BA66EC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9629557">
              <a:off x="458261" y="555502"/>
              <a:ext cx="686435" cy="3441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0" tIns="0" rIns="0" bIns="0" anchor="t" anchorCtr="0">
              <a:spAutoFit/>
            </a:bodyPr>
            <a:lstStyle/>
            <a:p>
              <a:pPr algn="ctr">
                <a:lnSpc>
                  <a:spcPct val="107000"/>
                </a:lnSpc>
                <a:spcAft>
                  <a:spcPts val="0"/>
                </a:spcAft>
              </a:pPr>
              <a:r>
                <a:rPr lang="de-DE" sz="800" b="1">
                  <a:solidFill>
                    <a:srgbClr val="FF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Vertiefungskurs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algn="ctr">
                <a:lnSpc>
                  <a:spcPct val="107000"/>
                </a:lnSpc>
                <a:spcAft>
                  <a:spcPts val="600"/>
                </a:spcAft>
              </a:pPr>
              <a:r>
                <a:rPr lang="de-DE" sz="800" b="1">
                  <a:solidFill>
                    <a:srgbClr val="FF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Mathematik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7" name="Rectangle 12">
              <a:extLst>
                <a:ext uri="{FF2B5EF4-FFF2-40B4-BE49-F238E27FC236}">
                  <a16:creationId xmlns:a16="http://schemas.microsoft.com/office/drawing/2014/main" xmlns="" id="{53582112-CE4C-4082-B9EE-9B4C64AA53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5065" y="441325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8" name="Rectangle 13">
              <a:extLst>
                <a:ext uri="{FF2B5EF4-FFF2-40B4-BE49-F238E27FC236}">
                  <a16:creationId xmlns:a16="http://schemas.microsoft.com/office/drawing/2014/main" xmlns="" id="{B7454DD3-B120-4787-9FA4-9AA1B6416B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3530" y="63754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9" name="Rectangle 15">
              <a:extLst>
                <a:ext uri="{FF2B5EF4-FFF2-40B4-BE49-F238E27FC236}">
                  <a16:creationId xmlns:a16="http://schemas.microsoft.com/office/drawing/2014/main" xmlns="" id="{D34BA28E-AE50-4323-AE8D-07406AEA48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9510" y="63754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0" name="Rectangle 16">
              <a:extLst>
                <a:ext uri="{FF2B5EF4-FFF2-40B4-BE49-F238E27FC236}">
                  <a16:creationId xmlns:a16="http://schemas.microsoft.com/office/drawing/2014/main" xmlns="" id="{CCCDDFC2-3667-4DDC-9F0D-C19EB64BFF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9085" y="833755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1" name="Rectangle 18">
              <a:extLst>
                <a:ext uri="{FF2B5EF4-FFF2-40B4-BE49-F238E27FC236}">
                  <a16:creationId xmlns:a16="http://schemas.microsoft.com/office/drawing/2014/main" xmlns="" id="{822D7F20-31EE-42B1-8B01-65B250D860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5065" y="833755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2" name="Rectangle 19">
              <a:extLst>
                <a:ext uri="{FF2B5EF4-FFF2-40B4-BE49-F238E27FC236}">
                  <a16:creationId xmlns:a16="http://schemas.microsoft.com/office/drawing/2014/main" xmlns="" id="{DF78CF29-0DA5-4AA4-B16E-B67B00B049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3530" y="1029970"/>
              <a:ext cx="438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E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3" name="Rectangle 20">
              <a:extLst>
                <a:ext uri="{FF2B5EF4-FFF2-40B4-BE49-F238E27FC236}">
                  <a16:creationId xmlns:a16="http://schemas.microsoft.com/office/drawing/2014/main" xmlns="" id="{61E7CEE8-BFF3-4F73-B712-0F5C41CB05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080" y="1029970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4" name="Rectangle 21">
              <a:extLst>
                <a:ext uri="{FF2B5EF4-FFF2-40B4-BE49-F238E27FC236}">
                  <a16:creationId xmlns:a16="http://schemas.microsoft.com/office/drawing/2014/main" xmlns="" id="{59BB60F4-8AE9-42BC-89EA-45D1D702DB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1520" y="102997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5" name="Rectangle 22">
              <a:extLst>
                <a:ext uri="{FF2B5EF4-FFF2-40B4-BE49-F238E27FC236}">
                  <a16:creationId xmlns:a16="http://schemas.microsoft.com/office/drawing/2014/main" xmlns="" id="{4C55D072-A1C9-4EBA-B370-0DD071618C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1070" y="1029970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6" name="Rectangle 23">
              <a:extLst>
                <a:ext uri="{FF2B5EF4-FFF2-40B4-BE49-F238E27FC236}">
                  <a16:creationId xmlns:a16="http://schemas.microsoft.com/office/drawing/2014/main" xmlns="" id="{D20595A3-295B-4BF5-B739-971499CFA6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41730" y="1029970"/>
              <a:ext cx="7810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117" name="Line 24">
              <a:extLst>
                <a:ext uri="{FF2B5EF4-FFF2-40B4-BE49-F238E27FC236}">
                  <a16:creationId xmlns:a16="http://schemas.microsoft.com/office/drawing/2014/main" xmlns="" id="{F6567430-48B0-40BB-9BED-CF79B7F6F03C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588645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18" name="Rectangle 25">
              <a:extLst>
                <a:ext uri="{FF2B5EF4-FFF2-40B4-BE49-F238E27FC236}">
                  <a16:creationId xmlns:a16="http://schemas.microsoft.com/office/drawing/2014/main" xmlns="" id="{0B8B792D-3735-4D54-A9EC-7ABE6E060D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588645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19" name="Line 26">
              <a:extLst>
                <a:ext uri="{FF2B5EF4-FFF2-40B4-BE49-F238E27FC236}">
                  <a16:creationId xmlns:a16="http://schemas.microsoft.com/office/drawing/2014/main" xmlns="" id="{5010A837-2CCC-48CF-8E6A-C451027DF4B4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784860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0" name="Rectangle 27">
              <a:extLst>
                <a:ext uri="{FF2B5EF4-FFF2-40B4-BE49-F238E27FC236}">
                  <a16:creationId xmlns:a16="http://schemas.microsoft.com/office/drawing/2014/main" xmlns="" id="{550596F2-6C6F-405E-ABE6-82FE8E87E7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784860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1" name="Line 28">
              <a:extLst>
                <a:ext uri="{FF2B5EF4-FFF2-40B4-BE49-F238E27FC236}">
                  <a16:creationId xmlns:a16="http://schemas.microsoft.com/office/drawing/2014/main" xmlns="" id="{A3C5F3BC-5CE6-444F-A97C-E06BB2E6077F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641985" y="20066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2" name="Rectangle 29">
              <a:extLst>
                <a:ext uri="{FF2B5EF4-FFF2-40B4-BE49-F238E27FC236}">
                  <a16:creationId xmlns:a16="http://schemas.microsoft.com/office/drawing/2014/main" xmlns="" id="{700F2F7A-FB77-4F57-ADD9-F887638B99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1985" y="20066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3" name="Line 30">
              <a:extLst>
                <a:ext uri="{FF2B5EF4-FFF2-40B4-BE49-F238E27FC236}">
                  <a16:creationId xmlns:a16="http://schemas.microsoft.com/office/drawing/2014/main" xmlns="" id="{A2F6C6AC-D44D-4E66-A15C-54F0E0D57BFE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856615" y="20066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4" name="Rectangle 31">
              <a:extLst>
                <a:ext uri="{FF2B5EF4-FFF2-40B4-BE49-F238E27FC236}">
                  <a16:creationId xmlns:a16="http://schemas.microsoft.com/office/drawing/2014/main" xmlns="" id="{23E29718-6FE2-4409-B6AA-691E1AB31D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6615" y="20066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5" name="Line 32">
              <a:extLst>
                <a:ext uri="{FF2B5EF4-FFF2-40B4-BE49-F238E27FC236}">
                  <a16:creationId xmlns:a16="http://schemas.microsoft.com/office/drawing/2014/main" xmlns="" id="{D118B5A6-FD95-4848-9B15-2EFF35290922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3995" y="196215"/>
              <a:ext cx="0" cy="98552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6" name="Rectangle 33">
              <a:extLst>
                <a:ext uri="{FF2B5EF4-FFF2-40B4-BE49-F238E27FC236}">
                  <a16:creationId xmlns:a16="http://schemas.microsoft.com/office/drawing/2014/main" xmlns="" id="{C97696F2-DCCD-4ABA-94AD-0E5D537DC8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3995" y="196215"/>
              <a:ext cx="4445" cy="985520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7" name="Line 34">
              <a:extLst>
                <a:ext uri="{FF2B5EF4-FFF2-40B4-BE49-F238E27FC236}">
                  <a16:creationId xmlns:a16="http://schemas.microsoft.com/office/drawing/2014/main" xmlns="" id="{772F0B72-038D-44FF-BC7B-F0DE742B95C5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427990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8" name="Rectangle 35">
              <a:extLst>
                <a:ext uri="{FF2B5EF4-FFF2-40B4-BE49-F238E27FC236}">
                  <a16:creationId xmlns:a16="http://schemas.microsoft.com/office/drawing/2014/main" xmlns="" id="{1949DEB2-CB56-4585-88A7-7FB5DB1B0D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7990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9" name="Line 36">
              <a:extLst>
                <a:ext uri="{FF2B5EF4-FFF2-40B4-BE49-F238E27FC236}">
                  <a16:creationId xmlns:a16="http://schemas.microsoft.com/office/drawing/2014/main" xmlns="" id="{9E4F219A-5C34-4F82-89D3-A60F3EDAD817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641985" y="98552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0" name="Rectangle 37">
              <a:extLst>
                <a:ext uri="{FF2B5EF4-FFF2-40B4-BE49-F238E27FC236}">
                  <a16:creationId xmlns:a16="http://schemas.microsoft.com/office/drawing/2014/main" xmlns="" id="{BF0ECF9D-D2C6-4AB5-8B94-3FA4269B00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1985" y="98552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1" name="Line 38">
              <a:extLst>
                <a:ext uri="{FF2B5EF4-FFF2-40B4-BE49-F238E27FC236}">
                  <a16:creationId xmlns:a16="http://schemas.microsoft.com/office/drawing/2014/main" xmlns="" id="{36770A17-957D-4D70-B870-8E346FC75201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856615" y="98552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2" name="Rectangle 39">
              <a:extLst>
                <a:ext uri="{FF2B5EF4-FFF2-40B4-BE49-F238E27FC236}">
                  <a16:creationId xmlns:a16="http://schemas.microsoft.com/office/drawing/2014/main" xmlns="" id="{40F1DC48-C2A7-4E5D-B52E-DA8EC17112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6615" y="98552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3" name="Line 40">
              <a:extLst>
                <a:ext uri="{FF2B5EF4-FFF2-40B4-BE49-F238E27FC236}">
                  <a16:creationId xmlns:a16="http://schemas.microsoft.com/office/drawing/2014/main" xmlns="" id="{5FAE3EE7-02B4-448E-8DEA-4067F61777F9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0610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4" name="Rectangle 41">
              <a:extLst>
                <a:ext uri="{FF2B5EF4-FFF2-40B4-BE49-F238E27FC236}">
                  <a16:creationId xmlns:a16="http://schemas.microsoft.com/office/drawing/2014/main" xmlns="" id="{330CA885-F39F-4DE9-BC1E-95749E979A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0610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5" name="Line 42">
              <a:extLst>
                <a:ext uri="{FF2B5EF4-FFF2-40B4-BE49-F238E27FC236}">
                  <a16:creationId xmlns:a16="http://schemas.microsoft.com/office/drawing/2014/main" xmlns="" id="{70D7D9E7-4CEA-4202-A0B2-6942670802A1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284605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6" name="Rectangle 43">
              <a:extLst>
                <a:ext uri="{FF2B5EF4-FFF2-40B4-BE49-F238E27FC236}">
                  <a16:creationId xmlns:a16="http://schemas.microsoft.com/office/drawing/2014/main" xmlns="" id="{75E0D489-C653-4086-8E21-96E67CC8FE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84605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7" name="Line 44">
              <a:extLst>
                <a:ext uri="{FF2B5EF4-FFF2-40B4-BE49-F238E27FC236}">
                  <a16:creationId xmlns:a16="http://schemas.microsoft.com/office/drawing/2014/main" xmlns="" id="{16735A5B-F4FC-4521-B833-5EA10C6DAD4A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196215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8" name="Rectangle 45">
              <a:extLst>
                <a:ext uri="{FF2B5EF4-FFF2-40B4-BE49-F238E27FC236}">
                  <a16:creationId xmlns:a16="http://schemas.microsoft.com/office/drawing/2014/main" xmlns="" id="{BFCC4AA8-5AED-4CD7-B144-F2CA1BB9BC8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196215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9" name="Line 46">
              <a:extLst>
                <a:ext uri="{FF2B5EF4-FFF2-40B4-BE49-F238E27FC236}">
                  <a16:creationId xmlns:a16="http://schemas.microsoft.com/office/drawing/2014/main" xmlns="" id="{44E0286D-6956-4CB2-90C1-5B32004AA12D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392430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0" name="Rectangle 47">
              <a:extLst>
                <a:ext uri="{FF2B5EF4-FFF2-40B4-BE49-F238E27FC236}">
                  <a16:creationId xmlns:a16="http://schemas.microsoft.com/office/drawing/2014/main" xmlns="" id="{8AFB95B6-3EA3-47C3-82A9-F86B69A0B0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392430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1" name="Line 48">
              <a:extLst>
                <a:ext uri="{FF2B5EF4-FFF2-40B4-BE49-F238E27FC236}">
                  <a16:creationId xmlns:a16="http://schemas.microsoft.com/office/drawing/2014/main" xmlns="" id="{7B805118-1BFD-49AE-B1FA-FEA5778203F3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5055" y="588645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2" name="Rectangle 49">
              <a:extLst>
                <a:ext uri="{FF2B5EF4-FFF2-40B4-BE49-F238E27FC236}">
                  <a16:creationId xmlns:a16="http://schemas.microsoft.com/office/drawing/2014/main" xmlns="" id="{13430431-CCB4-47B2-931D-2F2F6A0E90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5055" y="588645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3" name="Line 50">
              <a:extLst>
                <a:ext uri="{FF2B5EF4-FFF2-40B4-BE49-F238E27FC236}">
                  <a16:creationId xmlns:a16="http://schemas.microsoft.com/office/drawing/2014/main" xmlns="" id="{54BA3E18-E313-44D6-8A13-7A219BAB1392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5055" y="784860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4" name="Rectangle 51">
              <a:extLst>
                <a:ext uri="{FF2B5EF4-FFF2-40B4-BE49-F238E27FC236}">
                  <a16:creationId xmlns:a16="http://schemas.microsoft.com/office/drawing/2014/main" xmlns="" id="{B3690790-041A-4D63-A50E-5B96A0EF48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5055" y="784860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5" name="Line 52">
              <a:extLst>
                <a:ext uri="{FF2B5EF4-FFF2-40B4-BE49-F238E27FC236}">
                  <a16:creationId xmlns:a16="http://schemas.microsoft.com/office/drawing/2014/main" xmlns="" id="{F94827C3-162A-47AA-81C1-5BEF7012B7F8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981075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6" name="Rectangle 53">
              <a:extLst>
                <a:ext uri="{FF2B5EF4-FFF2-40B4-BE49-F238E27FC236}">
                  <a16:creationId xmlns:a16="http://schemas.microsoft.com/office/drawing/2014/main" xmlns="" id="{8DDC8481-A2F0-4F30-8285-9882F34ACF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981075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7" name="Line 54">
              <a:extLst>
                <a:ext uri="{FF2B5EF4-FFF2-40B4-BE49-F238E27FC236}">
                  <a16:creationId xmlns:a16="http://schemas.microsoft.com/office/drawing/2014/main" xmlns="" id="{C16ED499-2D5F-406C-9156-929E91EEFF7F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1177290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8" name="Rectangle 55">
              <a:extLst>
                <a:ext uri="{FF2B5EF4-FFF2-40B4-BE49-F238E27FC236}">
                  <a16:creationId xmlns:a16="http://schemas.microsoft.com/office/drawing/2014/main" xmlns="" id="{B16D0A20-E78E-4A51-BD7B-59B68E2108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1177290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</p:grpSp>
      <p:graphicFrame>
        <p:nvGraphicFramePr>
          <p:cNvPr id="3" name="Tabelle 3">
            <a:extLst>
              <a:ext uri="{FF2B5EF4-FFF2-40B4-BE49-F238E27FC236}">
                <a16:creationId xmlns:a16="http://schemas.microsoft.com/office/drawing/2014/main" xmlns="" id="{AF304012-6BD9-4781-9E88-836072F8466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67798997"/>
              </p:ext>
            </p:extLst>
          </p:nvPr>
        </p:nvGraphicFramePr>
        <p:xfrm>
          <a:off x="509827" y="2852936"/>
          <a:ext cx="8170687" cy="228600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6586899">
                  <a:extLst>
                    <a:ext uri="{9D8B030D-6E8A-4147-A177-3AD203B41FA5}">
                      <a16:colId xmlns:a16="http://schemas.microsoft.com/office/drawing/2014/main" xmlns="" val="2922009884"/>
                    </a:ext>
                  </a:extLst>
                </a:gridCol>
                <a:gridCol w="1583788">
                  <a:extLst>
                    <a:ext uri="{9D8B030D-6E8A-4147-A177-3AD203B41FA5}">
                      <a16:colId xmlns:a16="http://schemas.microsoft.com/office/drawing/2014/main" xmlns="" val="143629368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2400" b="0" dirty="0" smtClean="0">
                          <a:solidFill>
                            <a:schemeClr val="tx1"/>
                          </a:solidFill>
                        </a:rPr>
                        <a:t>Partielle</a:t>
                      </a:r>
                      <a:r>
                        <a:rPr lang="de-DE" sz="2400" b="0" baseline="0" dirty="0" smtClean="0">
                          <a:solidFill>
                            <a:schemeClr val="tx1"/>
                          </a:solidFill>
                        </a:rPr>
                        <a:t> Integration</a:t>
                      </a:r>
                      <a:endParaRPr lang="de-DE" sz="2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2400" b="0" dirty="0" smtClean="0">
                          <a:solidFill>
                            <a:schemeClr val="tx1"/>
                          </a:solidFill>
                        </a:rPr>
                        <a:t>1,5 </a:t>
                      </a:r>
                      <a:r>
                        <a:rPr lang="de-DE" sz="2400" b="0" dirty="0">
                          <a:solidFill>
                            <a:schemeClr val="tx1"/>
                          </a:solidFill>
                        </a:rPr>
                        <a:t>DS</a:t>
                      </a:r>
                    </a:p>
                  </a:txBody>
                  <a:tcPr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8461351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2400" b="0" dirty="0" smtClean="0">
                          <a:solidFill>
                            <a:schemeClr val="tx1"/>
                          </a:solidFill>
                        </a:rPr>
                        <a:t>Lineare Substitution, logarithmische Integration</a:t>
                      </a:r>
                      <a:endParaRPr lang="de-DE" sz="2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2400" b="0" dirty="0">
                          <a:solidFill>
                            <a:schemeClr val="tx1"/>
                          </a:solidFill>
                        </a:rPr>
                        <a:t>1 </a:t>
                      </a:r>
                      <a:r>
                        <a:rPr lang="de-DE" sz="2400" b="0" dirty="0" smtClean="0">
                          <a:solidFill>
                            <a:schemeClr val="tx1"/>
                          </a:solidFill>
                        </a:rPr>
                        <a:t>DS</a:t>
                      </a:r>
                      <a:endParaRPr lang="de-DE" sz="2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98660966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2400" b="0" dirty="0" smtClean="0">
                          <a:solidFill>
                            <a:schemeClr val="tx1"/>
                          </a:solidFill>
                        </a:rPr>
                        <a:t>Integration</a:t>
                      </a:r>
                      <a:r>
                        <a:rPr lang="de-DE" sz="2400" b="0" baseline="0" dirty="0" smtClean="0">
                          <a:solidFill>
                            <a:schemeClr val="tx1"/>
                          </a:solidFill>
                        </a:rPr>
                        <a:t> durch Substitution</a:t>
                      </a:r>
                      <a:endParaRPr lang="de-DE" sz="2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2400" b="0" dirty="0">
                          <a:solidFill>
                            <a:schemeClr val="tx1"/>
                          </a:solidFill>
                        </a:rPr>
                        <a:t>1 </a:t>
                      </a:r>
                      <a:r>
                        <a:rPr lang="de-DE" sz="2400" b="0" dirty="0" smtClean="0">
                          <a:solidFill>
                            <a:schemeClr val="tx1"/>
                          </a:solidFill>
                        </a:rPr>
                        <a:t>DS</a:t>
                      </a:r>
                      <a:endParaRPr lang="de-DE" sz="2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30956486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2400" b="0" dirty="0" smtClean="0">
                          <a:solidFill>
                            <a:schemeClr val="tx1"/>
                          </a:solidFill>
                        </a:rPr>
                        <a:t>Substitution</a:t>
                      </a:r>
                      <a:r>
                        <a:rPr lang="de-DE" sz="2400" b="0" baseline="0" dirty="0" smtClean="0">
                          <a:solidFill>
                            <a:schemeClr val="tx1"/>
                          </a:solidFill>
                        </a:rPr>
                        <a:t> der Integrationsvariable</a:t>
                      </a:r>
                      <a:endParaRPr lang="de-DE" sz="2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2400" b="0" dirty="0" smtClean="0">
                          <a:solidFill>
                            <a:schemeClr val="tx1"/>
                          </a:solidFill>
                        </a:rPr>
                        <a:t>1 </a:t>
                      </a:r>
                      <a:r>
                        <a:rPr lang="de-DE" sz="2400" b="0" dirty="0">
                          <a:solidFill>
                            <a:schemeClr val="tx1"/>
                          </a:solidFill>
                        </a:rPr>
                        <a:t>DS</a:t>
                      </a:r>
                    </a:p>
                  </a:txBody>
                  <a:tcPr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7457607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2400" b="0" dirty="0" smtClean="0">
                          <a:solidFill>
                            <a:schemeClr val="tx1"/>
                          </a:solidFill>
                        </a:rPr>
                        <a:t>Stammfunktionen bestimmen</a:t>
                      </a:r>
                      <a:endParaRPr lang="de-DE" sz="2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2400" b="0" dirty="0" smtClean="0">
                          <a:solidFill>
                            <a:schemeClr val="tx1"/>
                          </a:solidFill>
                        </a:rPr>
                        <a:t>0,5 DS</a:t>
                      </a:r>
                      <a:endParaRPr lang="de-DE" sz="2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823177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Rectangle 19"/>
          <p:cNvSpPr>
            <a:spLocks noChangeArrowheads="1"/>
          </p:cNvSpPr>
          <p:nvPr/>
        </p:nvSpPr>
        <p:spPr bwMode="auto">
          <a:xfrm>
            <a:off x="348255" y="1429434"/>
            <a:ext cx="8482012" cy="4756921"/>
          </a:xfrm>
          <a:prstGeom prst="rect">
            <a:avLst/>
          </a:prstGeom>
          <a:solidFill>
            <a:schemeClr val="bg1"/>
          </a:solidFill>
          <a:ln w="9525">
            <a:solidFill>
              <a:srgbClr val="B2B2B2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t" anchorCtr="0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Aft>
                <a:spcPts val="1800"/>
              </a:spcAft>
            </a:pPr>
            <a:r>
              <a:rPr lang="de-DE" altLang="de-DE" sz="2400" b="1" dirty="0" smtClean="0">
                <a:sym typeface="Symbol" panose="05050102010706020507" pitchFamily="18" charset="2"/>
              </a:rPr>
              <a:t>Aufbau des Schülermaterials: Arbeitsblätter</a:t>
            </a:r>
          </a:p>
          <a:p>
            <a:pPr eaLnBrk="1" hangingPunct="1">
              <a:spcAft>
                <a:spcPts val="1800"/>
              </a:spcAft>
            </a:pPr>
            <a:r>
              <a:rPr lang="de-DE" altLang="de-DE" sz="2400" b="1" dirty="0" smtClean="0">
                <a:solidFill>
                  <a:schemeClr val="accent1">
                    <a:lumMod val="50000"/>
                  </a:schemeClr>
                </a:solidFill>
                <a:sym typeface="Symbol" panose="05050102010706020507" pitchFamily="18" charset="2"/>
              </a:rPr>
              <a:t>		</a:t>
            </a:r>
            <a:r>
              <a:rPr lang="de-DE" altLang="de-DE" sz="2400" b="1" dirty="0" smtClean="0">
                <a:sym typeface="Symbol" panose="05050102010706020507" pitchFamily="18" charset="2"/>
              </a:rPr>
              <a:t>Variante 1: „Freiarbeit“</a:t>
            </a:r>
            <a:endParaRPr lang="de-DE" altLang="de-DE" sz="2400" b="1" dirty="0" smtClean="0">
              <a:solidFill>
                <a:schemeClr val="accent1">
                  <a:lumMod val="50000"/>
                </a:schemeClr>
              </a:solidFill>
              <a:sym typeface="Symbol" panose="05050102010706020507" pitchFamily="18" charset="2"/>
            </a:endParaRPr>
          </a:p>
          <a:p>
            <a:pPr eaLnBrk="1" hangingPunct="1">
              <a:spcAft>
                <a:spcPts val="1800"/>
              </a:spcAft>
            </a:pPr>
            <a:r>
              <a:rPr lang="de-DE" altLang="de-DE" sz="2400" b="1" dirty="0" smtClean="0">
                <a:solidFill>
                  <a:schemeClr val="accent1">
                    <a:lumMod val="50000"/>
                  </a:schemeClr>
                </a:solidFill>
                <a:sym typeface="Symbol" panose="05050102010706020507" pitchFamily="18" charset="2"/>
              </a:rPr>
              <a:t>Erarbeitung	</a:t>
            </a:r>
          </a:p>
          <a:p>
            <a:pPr eaLnBrk="1" hangingPunct="1">
              <a:spcAft>
                <a:spcPts val="1800"/>
              </a:spcAft>
            </a:pPr>
            <a:r>
              <a:rPr lang="de-DE" altLang="de-DE" sz="2400" b="1" dirty="0" smtClean="0">
                <a:solidFill>
                  <a:schemeClr val="accent1">
                    <a:lumMod val="50000"/>
                  </a:schemeClr>
                </a:solidFill>
                <a:sym typeface="Symbol" panose="05050102010706020507" pitchFamily="18" charset="2"/>
              </a:rPr>
              <a:t>Anwendung			</a:t>
            </a:r>
            <a:r>
              <a:rPr lang="de-DE" altLang="de-DE" sz="2400" b="1" dirty="0">
                <a:solidFill>
                  <a:schemeClr val="accent1">
                    <a:lumMod val="50000"/>
                  </a:schemeClr>
                </a:solidFill>
                <a:sym typeface="Symbol" panose="05050102010706020507" pitchFamily="18" charset="2"/>
              </a:rPr>
              <a:t> </a:t>
            </a:r>
            <a:r>
              <a:rPr lang="de-DE" altLang="de-DE" sz="2400" b="1" dirty="0" smtClean="0">
                <a:solidFill>
                  <a:schemeClr val="accent1">
                    <a:lumMod val="50000"/>
                  </a:schemeClr>
                </a:solidFill>
                <a:sym typeface="Symbol" panose="05050102010706020507" pitchFamily="18" charset="2"/>
              </a:rPr>
              <a:t>    	</a:t>
            </a:r>
            <a:r>
              <a:rPr lang="de-DE" altLang="de-DE" sz="2400" dirty="0" smtClean="0">
                <a:sym typeface="Symbol" panose="05050102010706020507" pitchFamily="18" charset="2"/>
              </a:rPr>
              <a:t>für alle kopieren</a:t>
            </a:r>
            <a:endParaRPr lang="de-DE" altLang="de-DE" sz="2400" b="1" dirty="0" smtClean="0">
              <a:solidFill>
                <a:schemeClr val="accent1">
                  <a:lumMod val="50000"/>
                </a:schemeClr>
              </a:solidFill>
              <a:sym typeface="Symbol" panose="05050102010706020507" pitchFamily="18" charset="2"/>
            </a:endParaRPr>
          </a:p>
          <a:p>
            <a:pPr eaLnBrk="1" hangingPunct="1">
              <a:spcAft>
                <a:spcPts val="1800"/>
              </a:spcAft>
            </a:pPr>
            <a:r>
              <a:rPr lang="de-DE" altLang="de-DE" sz="2400" b="1" dirty="0" smtClean="0">
                <a:solidFill>
                  <a:schemeClr val="accent1">
                    <a:lumMod val="50000"/>
                  </a:schemeClr>
                </a:solidFill>
                <a:sym typeface="Symbol" panose="05050102010706020507" pitchFamily="18" charset="2"/>
              </a:rPr>
              <a:t>Aufgaben</a:t>
            </a:r>
            <a:endParaRPr lang="de-DE" altLang="de-DE" sz="2400" b="1" dirty="0">
              <a:solidFill>
                <a:schemeClr val="accent1">
                  <a:lumMod val="50000"/>
                </a:schemeClr>
              </a:solidFill>
              <a:sym typeface="Symbol" panose="05050102010706020507" pitchFamily="18" charset="2"/>
            </a:endParaRPr>
          </a:p>
          <a:p>
            <a:pPr eaLnBrk="1" hangingPunct="1">
              <a:spcAft>
                <a:spcPts val="1800"/>
              </a:spcAft>
            </a:pPr>
            <a:r>
              <a:rPr lang="de-DE" altLang="de-DE" sz="2400" b="1" dirty="0" smtClean="0">
                <a:solidFill>
                  <a:schemeClr val="accent1">
                    <a:lumMod val="50000"/>
                  </a:schemeClr>
                </a:solidFill>
                <a:sym typeface="Symbol" panose="05050102010706020507" pitchFamily="18" charset="2"/>
              </a:rPr>
              <a:t>Lösungen kurz (getippt)		</a:t>
            </a:r>
            <a:r>
              <a:rPr lang="de-DE" altLang="de-DE" sz="2400" dirty="0" smtClean="0">
                <a:sym typeface="Symbol" panose="05050102010706020507" pitchFamily="18" charset="2"/>
              </a:rPr>
              <a:t>1x drucken und auslegen</a:t>
            </a:r>
            <a:endParaRPr lang="de-DE" altLang="de-DE" sz="2400" b="1" dirty="0" smtClean="0">
              <a:solidFill>
                <a:schemeClr val="accent1">
                  <a:lumMod val="50000"/>
                </a:schemeClr>
              </a:solidFill>
              <a:sym typeface="Symbol" panose="05050102010706020507" pitchFamily="18" charset="2"/>
            </a:endParaRPr>
          </a:p>
          <a:p>
            <a:pPr eaLnBrk="1" hangingPunct="1">
              <a:spcAft>
                <a:spcPts val="1800"/>
              </a:spcAft>
            </a:pPr>
            <a:r>
              <a:rPr lang="de-DE" altLang="de-DE" sz="2400" b="1" dirty="0" smtClean="0">
                <a:solidFill>
                  <a:schemeClr val="accent1">
                    <a:lumMod val="50000"/>
                  </a:schemeClr>
                </a:solidFill>
                <a:sym typeface="Symbol" panose="05050102010706020507" pitchFamily="18" charset="2"/>
              </a:rPr>
              <a:t>Lösungen ausführlich 		</a:t>
            </a:r>
            <a:r>
              <a:rPr lang="de-DE" altLang="de-DE" sz="2400" dirty="0" smtClean="0">
                <a:sym typeface="Symbol" panose="05050102010706020507" pitchFamily="18" charset="2"/>
              </a:rPr>
              <a:t>per </a:t>
            </a:r>
            <a:r>
              <a:rPr lang="de-DE" altLang="de-DE" sz="2400" dirty="0" err="1" smtClean="0">
                <a:sym typeface="Symbol" panose="05050102010706020507" pitchFamily="18" charset="2"/>
              </a:rPr>
              <a:t>Moodle</a:t>
            </a:r>
            <a:r>
              <a:rPr lang="de-DE" altLang="de-DE" sz="2400" dirty="0" smtClean="0">
                <a:sym typeface="Symbol" panose="05050102010706020507" pitchFamily="18" charset="2"/>
              </a:rPr>
              <a:t> zur Verfügung</a:t>
            </a:r>
            <a:r>
              <a:rPr lang="de-DE" altLang="de-DE" sz="2400" b="1" dirty="0" smtClean="0">
                <a:solidFill>
                  <a:schemeClr val="accent1">
                    <a:lumMod val="50000"/>
                  </a:schemeClr>
                </a:solidFill>
                <a:sym typeface="Symbol" panose="05050102010706020507" pitchFamily="18" charset="2"/>
              </a:rPr>
              <a:t/>
            </a:r>
            <a:br>
              <a:rPr lang="de-DE" altLang="de-DE" sz="2400" b="1" dirty="0" smtClean="0">
                <a:solidFill>
                  <a:schemeClr val="accent1">
                    <a:lumMod val="50000"/>
                  </a:schemeClr>
                </a:solidFill>
                <a:sym typeface="Symbol" panose="05050102010706020507" pitchFamily="18" charset="2"/>
              </a:rPr>
            </a:br>
            <a:r>
              <a:rPr lang="de-DE" altLang="de-DE" sz="2400" b="1" dirty="0" smtClean="0">
                <a:solidFill>
                  <a:schemeClr val="accent1">
                    <a:lumMod val="50000"/>
                  </a:schemeClr>
                </a:solidFill>
                <a:sym typeface="Symbol" panose="05050102010706020507" pitchFamily="18" charset="2"/>
              </a:rPr>
              <a:t>  (handschriftlich)			</a:t>
            </a:r>
            <a:r>
              <a:rPr lang="de-DE" altLang="de-DE" sz="2400" dirty="0" smtClean="0">
                <a:sym typeface="Symbol" panose="05050102010706020507" pitchFamily="18" charset="2"/>
              </a:rPr>
              <a:t>stellen</a:t>
            </a:r>
            <a:r>
              <a:rPr lang="de-DE" altLang="de-DE" sz="2400" b="1" dirty="0" smtClean="0">
                <a:solidFill>
                  <a:schemeClr val="accent1">
                    <a:lumMod val="50000"/>
                  </a:schemeClr>
                </a:solidFill>
                <a:sym typeface="Symbol" panose="05050102010706020507" pitchFamily="18" charset="2"/>
              </a:rPr>
              <a:t>	</a:t>
            </a:r>
            <a:endParaRPr lang="de-DE" altLang="de-DE" sz="2400" b="1" dirty="0">
              <a:solidFill>
                <a:schemeClr val="accent1">
                  <a:lumMod val="50000"/>
                </a:schemeClr>
              </a:solidFill>
              <a:sym typeface="Symbol" panose="05050102010706020507" pitchFamily="18" charset="2"/>
            </a:endParaRPr>
          </a:p>
          <a:p>
            <a:pPr marL="57150" indent="-342900" eaLnBrk="1" hangingPunct="1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de-DE" altLang="de-DE" sz="2400" dirty="0">
              <a:sym typeface="Symbol" panose="05050102010706020507" pitchFamily="18" charset="2"/>
            </a:endParaRPr>
          </a:p>
          <a:p>
            <a:pPr eaLnBrk="1" hangingPunct="1">
              <a:spcAft>
                <a:spcPts val="600"/>
              </a:spcAft>
            </a:pPr>
            <a:endParaRPr lang="de-DE" altLang="de-DE" sz="2800" dirty="0">
              <a:sym typeface="Symbol" panose="05050102010706020507" pitchFamily="18" charset="2"/>
            </a:endParaRPr>
          </a:p>
          <a:p>
            <a:pPr marL="571500" indent="-571500" eaLnBrk="1" hangingPunct="1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de-DE" altLang="de-DE" sz="2800" dirty="0">
              <a:sym typeface="Wingdings" panose="05000000000000000000" pitchFamily="2" charset="2"/>
            </a:endParaRPr>
          </a:p>
          <a:p>
            <a:pPr marL="571500" indent="-571500" eaLnBrk="1" hangingPunct="1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de-DE" altLang="de-DE" sz="2400" dirty="0">
              <a:sym typeface="Wingdings" panose="05000000000000000000" pitchFamily="2" charset="2"/>
            </a:endParaRPr>
          </a:p>
          <a:p>
            <a:pPr marL="571500" indent="-571500" eaLnBrk="1" hangingPunct="1">
              <a:buFont typeface="Arial" panose="020B0604020202020204" pitchFamily="34" charset="0"/>
              <a:buChar char="•"/>
            </a:pPr>
            <a:endParaRPr lang="de-DE" altLang="de-DE" sz="2800" dirty="0"/>
          </a:p>
        </p:txBody>
      </p:sp>
      <p:sp>
        <p:nvSpPr>
          <p:cNvPr id="13" name="Freihandform 12"/>
          <p:cNvSpPr>
            <a:spLocks/>
          </p:cNvSpPr>
          <p:nvPr/>
        </p:nvSpPr>
        <p:spPr bwMode="auto">
          <a:xfrm>
            <a:off x="500063" y="6240463"/>
            <a:ext cx="4940300" cy="6254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37897" name="Freihandform 11"/>
          <p:cNvSpPr>
            <a:spLocks/>
          </p:cNvSpPr>
          <p:nvPr/>
        </p:nvSpPr>
        <p:spPr bwMode="auto">
          <a:xfrm>
            <a:off x="485775" y="6237288"/>
            <a:ext cx="3690938" cy="635000"/>
          </a:xfrm>
          <a:custGeom>
            <a:avLst/>
            <a:gdLst>
              <a:gd name="T0" fmla="*/ 0 w 5591"/>
              <a:gd name="T1" fmla="*/ 0 h 588"/>
              <a:gd name="T2" fmla="*/ 2147483647 w 5591"/>
              <a:gd name="T3" fmla="*/ 0 h 588"/>
              <a:gd name="T4" fmla="*/ 2147483647 w 5591"/>
              <a:gd name="T5" fmla="*/ 2147483647 h 588"/>
              <a:gd name="T6" fmla="*/ 2147483647 w 5591"/>
              <a:gd name="T7" fmla="*/ 0 h 588"/>
              <a:gd name="T8" fmla="*/ 0 60000 65536"/>
              <a:gd name="T9" fmla="*/ 0 60000 65536"/>
              <a:gd name="T10" fmla="*/ 0 60000 65536"/>
              <a:gd name="T11" fmla="*/ 0 60000 65536"/>
              <a:gd name="T12" fmla="*/ 0 w 5591"/>
              <a:gd name="T13" fmla="*/ 0 h 588"/>
              <a:gd name="T14" fmla="*/ 5591 w 5591"/>
              <a:gd name="T15" fmla="*/ 588 h 58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4" name="Rechtwinkliges Dreieck 13"/>
          <p:cNvSpPr>
            <a:spLocks/>
          </p:cNvSpPr>
          <p:nvPr/>
        </p:nvSpPr>
        <p:spPr bwMode="auto">
          <a:xfrm>
            <a:off x="-6042" y="6135724"/>
            <a:ext cx="3402314" cy="735944"/>
          </a:xfrm>
          <a:prstGeom prst="rtTriangle">
            <a:avLst/>
          </a:prstGeom>
          <a:blipFill>
            <a:blip r:embed="rId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15" name="Gerade Verbindung 14"/>
          <p:cNvCxnSpPr/>
          <p:nvPr/>
        </p:nvCxnSpPr>
        <p:spPr>
          <a:xfrm>
            <a:off x="-9237" y="6135626"/>
            <a:ext cx="3405509" cy="738069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904" name="Textfeld 16"/>
          <p:cNvSpPr txBox="1">
            <a:spLocks noChangeArrowheads="1"/>
          </p:cNvSpPr>
          <p:nvPr/>
        </p:nvSpPr>
        <p:spPr bwMode="auto">
          <a:xfrm>
            <a:off x="8272463" y="6453336"/>
            <a:ext cx="871537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DE" altLang="de-DE" sz="1100" dirty="0">
                <a:latin typeface="Calibri" pitchFamily="34" charset="0"/>
              </a:rPr>
              <a:t>Folie </a:t>
            </a:r>
            <a:fld id="{26E10547-7BC8-4F56-A0A2-DF954FED1CB5}" type="slidenum">
              <a:rPr lang="de-DE" altLang="de-DE" sz="1100">
                <a:latin typeface="Calibri" pitchFamily="34" charset="0"/>
              </a:rPr>
              <a:pPr eaLnBrk="1" hangingPunct="1"/>
              <a:t>22</a:t>
            </a:fld>
            <a:endParaRPr lang="de-DE" altLang="de-DE" sz="1100" dirty="0">
              <a:latin typeface="Calibri" pitchFamily="34" charset="0"/>
            </a:endParaRPr>
          </a:p>
        </p:txBody>
      </p:sp>
      <p:sp>
        <p:nvSpPr>
          <p:cNvPr id="37906" name="Rectangle 20"/>
          <p:cNvSpPr>
            <a:spLocks noChangeArrowheads="1"/>
          </p:cNvSpPr>
          <p:nvPr/>
        </p:nvSpPr>
        <p:spPr bwMode="auto">
          <a:xfrm>
            <a:off x="395288" y="31750"/>
            <a:ext cx="7272337" cy="620713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de-DE" altLang="de-DE" sz="2400" b="1" dirty="0"/>
              <a:t>Integrationstechniken</a:t>
            </a:r>
          </a:p>
        </p:txBody>
      </p:sp>
      <p:sp>
        <p:nvSpPr>
          <p:cNvPr id="35" name="AutoShape 5">
            <a:extLst>
              <a:ext uri="{FF2B5EF4-FFF2-40B4-BE49-F238E27FC236}">
                <a16:creationId xmlns:a16="http://schemas.microsoft.com/office/drawing/2014/main" xmlns="" id="{B394BE1D-1CD4-4976-BE7F-087A8DFD4B2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5381" y="769063"/>
            <a:ext cx="1593785" cy="274359"/>
          </a:xfrm>
          <a:prstGeom prst="roundRect">
            <a:avLst>
              <a:gd name="adj" fmla="val 50000"/>
            </a:avLst>
          </a:prstGeom>
          <a:solidFill>
            <a:schemeClr val="accent5">
              <a:lumMod val="40000"/>
              <a:lumOff val="60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Bildungsplan</a:t>
            </a:r>
          </a:p>
        </p:txBody>
      </p:sp>
      <p:sp>
        <p:nvSpPr>
          <p:cNvPr id="38" name="AutoShape 6">
            <a:extLst>
              <a:ext uri="{FF2B5EF4-FFF2-40B4-BE49-F238E27FC236}">
                <a16:creationId xmlns:a16="http://schemas.microsoft.com/office/drawing/2014/main" xmlns="" id="{4E8F223B-E8B8-44C4-B8D9-5698F895102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26361" y="769063"/>
            <a:ext cx="1593785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Fachliches</a:t>
            </a:r>
            <a:endParaRPr lang="de-DE" altLang="de-DE" sz="12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9" name="AutoShape 7">
            <a:extLst>
              <a:ext uri="{FF2B5EF4-FFF2-40B4-BE49-F238E27FC236}">
                <a16:creationId xmlns:a16="http://schemas.microsoft.com/office/drawing/2014/main" xmlns="" id="{9F93761D-F573-49DD-B097-A71C66D6BEF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77321" y="769063"/>
            <a:ext cx="1593786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Unterricht</a:t>
            </a:r>
          </a:p>
        </p:txBody>
      </p:sp>
      <p:sp>
        <p:nvSpPr>
          <p:cNvPr id="40" name="AutoShape 8">
            <a:extLst>
              <a:ext uri="{FF2B5EF4-FFF2-40B4-BE49-F238E27FC236}">
                <a16:creationId xmlns:a16="http://schemas.microsoft.com/office/drawing/2014/main" xmlns="" id="{DE997A1E-035E-4490-937D-42B5E617BCE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34901" y="760152"/>
            <a:ext cx="1593786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Fazit</a:t>
            </a:r>
          </a:p>
        </p:txBody>
      </p:sp>
      <p:grpSp>
        <p:nvGrpSpPr>
          <p:cNvPr id="41" name="Gruppierung 11">
            <a:extLst>
              <a:ext uri="{FF2B5EF4-FFF2-40B4-BE49-F238E27FC236}">
                <a16:creationId xmlns:a16="http://schemas.microsoft.com/office/drawing/2014/main" xmlns="" id="{621AA820-0389-4634-B6AF-7C85A91B5539}"/>
              </a:ext>
            </a:extLst>
          </p:cNvPr>
          <p:cNvGrpSpPr/>
          <p:nvPr/>
        </p:nvGrpSpPr>
        <p:grpSpPr>
          <a:xfrm>
            <a:off x="399875" y="699720"/>
            <a:ext cx="7323098" cy="411539"/>
            <a:chOff x="363538" y="723900"/>
            <a:chExt cx="7272337" cy="433388"/>
          </a:xfrm>
        </p:grpSpPr>
        <p:sp>
          <p:nvSpPr>
            <p:cNvPr id="42" name="Rectangle 4">
              <a:extLst>
                <a:ext uri="{FF2B5EF4-FFF2-40B4-BE49-F238E27FC236}">
                  <a16:creationId xmlns:a16="http://schemas.microsoft.com/office/drawing/2014/main" xmlns="" id="{94793A5D-FD00-4387-9172-A8BD2A5859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3538" y="723900"/>
              <a:ext cx="7272337" cy="433388"/>
            </a:xfrm>
            <a:prstGeom prst="rect">
              <a:avLst/>
            </a:prstGeom>
            <a:gradFill rotWithShape="1">
              <a:gsLst>
                <a:gs pos="0">
                  <a:srgbClr val="2DA2BF"/>
                </a:gs>
                <a:gs pos="100000">
                  <a:schemeClr val="tx1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 sz="1350"/>
            </a:p>
          </p:txBody>
        </p:sp>
        <p:sp>
          <p:nvSpPr>
            <p:cNvPr id="43" name="AutoShape 5">
              <a:extLst>
                <a:ext uri="{FF2B5EF4-FFF2-40B4-BE49-F238E27FC236}">
                  <a16:creationId xmlns:a16="http://schemas.microsoft.com/office/drawing/2014/main" xmlns="" id="{EB12A30F-3336-456E-A62A-D219802F02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8313" y="796925"/>
              <a:ext cx="1582737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Bildungsplan</a:t>
              </a:r>
            </a:p>
          </p:txBody>
        </p:sp>
        <p:sp>
          <p:nvSpPr>
            <p:cNvPr id="44" name="AutoShape 6">
              <a:extLst>
                <a:ext uri="{FF2B5EF4-FFF2-40B4-BE49-F238E27FC236}">
                  <a16:creationId xmlns:a16="http://schemas.microsoft.com/office/drawing/2014/main" xmlns="" id="{EF9B90AE-EFE6-4E51-B503-4B5F2F678F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76670" y="796924"/>
              <a:ext cx="1582737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Fachliches</a:t>
              </a:r>
              <a:endParaRPr lang="de-DE" altLang="de-DE" sz="1200" dirty="0"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  <p:sp>
          <p:nvSpPr>
            <p:cNvPr id="45" name="AutoShape 7">
              <a:extLst>
                <a:ext uri="{FF2B5EF4-FFF2-40B4-BE49-F238E27FC236}">
                  <a16:creationId xmlns:a16="http://schemas.microsoft.com/office/drawing/2014/main" xmlns="" id="{D313FD45-A042-4675-B84E-9E2B57CEA4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14800" y="796925"/>
              <a:ext cx="1582738" cy="288925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Unterricht</a:t>
              </a:r>
            </a:p>
          </p:txBody>
        </p:sp>
        <p:sp>
          <p:nvSpPr>
            <p:cNvPr id="46" name="AutoShape 8">
              <a:extLst>
                <a:ext uri="{FF2B5EF4-FFF2-40B4-BE49-F238E27FC236}">
                  <a16:creationId xmlns:a16="http://schemas.microsoft.com/office/drawing/2014/main" xmlns="" id="{5A938DFF-EB2C-4D5D-9887-AEA47CBD06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60197" y="787540"/>
              <a:ext cx="1582738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Fazit</a:t>
              </a:r>
            </a:p>
          </p:txBody>
        </p:sp>
      </p:grpSp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xmlns="" id="{29D41181-B714-4BFF-B0B8-9E2EBA64F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3253" y="6453336"/>
            <a:ext cx="2895600" cy="293688"/>
          </a:xfrm>
        </p:spPr>
        <p:txBody>
          <a:bodyPr/>
          <a:lstStyle/>
          <a:p>
            <a:pPr>
              <a:defRPr/>
            </a:pPr>
            <a:r>
              <a:rPr lang="de-DE" sz="1200" dirty="0"/>
              <a:t>ZPG VKM</a:t>
            </a:r>
          </a:p>
        </p:txBody>
      </p:sp>
      <p:grpSp>
        <p:nvGrpSpPr>
          <p:cNvPr id="98" name="Zeichenbereich 37909">
            <a:extLst>
              <a:ext uri="{FF2B5EF4-FFF2-40B4-BE49-F238E27FC236}">
                <a16:creationId xmlns:a16="http://schemas.microsoft.com/office/drawing/2014/main" xmlns="" id="{2B235B15-1CF0-4757-8145-BE8E8F361EB8}"/>
              </a:ext>
            </a:extLst>
          </p:cNvPr>
          <p:cNvGrpSpPr/>
          <p:nvPr/>
        </p:nvGrpSpPr>
        <p:grpSpPr>
          <a:xfrm>
            <a:off x="7605459" y="34826"/>
            <a:ext cx="1503045" cy="1377950"/>
            <a:chOff x="0" y="0"/>
            <a:chExt cx="1503045" cy="1377950"/>
          </a:xfrm>
        </p:grpSpPr>
        <p:sp>
          <p:nvSpPr>
            <p:cNvPr id="99" name="Rechteck 98">
              <a:extLst>
                <a:ext uri="{FF2B5EF4-FFF2-40B4-BE49-F238E27FC236}">
                  <a16:creationId xmlns:a16="http://schemas.microsoft.com/office/drawing/2014/main" xmlns="" id="{DECE1E5D-3AF6-4F05-8930-26B70857CD02}"/>
                </a:ext>
              </a:extLst>
            </p:cNvPr>
            <p:cNvSpPr/>
            <p:nvPr/>
          </p:nvSpPr>
          <p:spPr>
            <a:xfrm>
              <a:off x="0" y="0"/>
              <a:ext cx="1503045" cy="1377950"/>
            </a:xfrm>
            <a:prstGeom prst="rect">
              <a:avLst/>
            </a:prstGeom>
            <a:noFill/>
            <a:ln>
              <a:noFill/>
            </a:ln>
          </p:spPr>
        </p:sp>
        <p:sp>
          <p:nvSpPr>
            <p:cNvPr id="100" name="Rectangle 5">
              <a:extLst>
                <a:ext uri="{FF2B5EF4-FFF2-40B4-BE49-F238E27FC236}">
                  <a16:creationId xmlns:a16="http://schemas.microsoft.com/office/drawing/2014/main" xmlns="" id="{DF74CB8D-98C7-4540-9091-4C65BA8E95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5750" y="245110"/>
              <a:ext cx="7810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1" name="Rectangle 6">
              <a:extLst>
                <a:ext uri="{FF2B5EF4-FFF2-40B4-BE49-F238E27FC236}">
                  <a16:creationId xmlns:a16="http://schemas.microsoft.com/office/drawing/2014/main" xmlns="" id="{F2F5C78D-2C0D-45BB-91FF-A276B7EF29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080" y="245110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2" name="Rectangle 7">
              <a:extLst>
                <a:ext uri="{FF2B5EF4-FFF2-40B4-BE49-F238E27FC236}">
                  <a16:creationId xmlns:a16="http://schemas.microsoft.com/office/drawing/2014/main" xmlns="" id="{71E36A0C-9DF4-40D1-B82E-9685FB3955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1520" y="24511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 dirty="0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3" name="Rectangle 8">
              <a:extLst>
                <a:ext uri="{FF2B5EF4-FFF2-40B4-BE49-F238E27FC236}">
                  <a16:creationId xmlns:a16="http://schemas.microsoft.com/office/drawing/2014/main" xmlns="" id="{9F20C186-6F9C-46DA-8CC8-1B8BF3285E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1070" y="245110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4" name="Rectangle 9">
              <a:extLst>
                <a:ext uri="{FF2B5EF4-FFF2-40B4-BE49-F238E27FC236}">
                  <a16:creationId xmlns:a16="http://schemas.microsoft.com/office/drawing/2014/main" xmlns="" id="{649943C9-3EB8-475E-B9C2-839C4A2EFF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9510" y="245110"/>
              <a:ext cx="438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E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5" name="Rectangle 10">
              <a:extLst>
                <a:ext uri="{FF2B5EF4-FFF2-40B4-BE49-F238E27FC236}">
                  <a16:creationId xmlns:a16="http://schemas.microsoft.com/office/drawing/2014/main" xmlns="" id="{80751030-AD63-40EA-A855-5477F3DADF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9085" y="441325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6" name="Rectangle 11">
              <a:extLst>
                <a:ext uri="{FF2B5EF4-FFF2-40B4-BE49-F238E27FC236}">
                  <a16:creationId xmlns:a16="http://schemas.microsoft.com/office/drawing/2014/main" xmlns="" id="{A38DF3AC-F66F-49BE-A899-1D170BA66EC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9629557">
              <a:off x="458261" y="555502"/>
              <a:ext cx="686435" cy="3441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0" tIns="0" rIns="0" bIns="0" anchor="t" anchorCtr="0">
              <a:spAutoFit/>
            </a:bodyPr>
            <a:lstStyle/>
            <a:p>
              <a:pPr algn="ctr">
                <a:lnSpc>
                  <a:spcPct val="107000"/>
                </a:lnSpc>
                <a:spcAft>
                  <a:spcPts val="0"/>
                </a:spcAft>
              </a:pPr>
              <a:r>
                <a:rPr lang="de-DE" sz="800" b="1">
                  <a:solidFill>
                    <a:srgbClr val="FF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Vertiefungskurs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algn="ctr">
                <a:lnSpc>
                  <a:spcPct val="107000"/>
                </a:lnSpc>
                <a:spcAft>
                  <a:spcPts val="600"/>
                </a:spcAft>
              </a:pPr>
              <a:r>
                <a:rPr lang="de-DE" sz="800" b="1">
                  <a:solidFill>
                    <a:srgbClr val="FF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Mathematik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7" name="Rectangle 12">
              <a:extLst>
                <a:ext uri="{FF2B5EF4-FFF2-40B4-BE49-F238E27FC236}">
                  <a16:creationId xmlns:a16="http://schemas.microsoft.com/office/drawing/2014/main" xmlns="" id="{53582112-CE4C-4082-B9EE-9B4C64AA53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5065" y="441325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8" name="Rectangle 13">
              <a:extLst>
                <a:ext uri="{FF2B5EF4-FFF2-40B4-BE49-F238E27FC236}">
                  <a16:creationId xmlns:a16="http://schemas.microsoft.com/office/drawing/2014/main" xmlns="" id="{B7454DD3-B120-4787-9FA4-9AA1B6416B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3530" y="63754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9" name="Rectangle 15">
              <a:extLst>
                <a:ext uri="{FF2B5EF4-FFF2-40B4-BE49-F238E27FC236}">
                  <a16:creationId xmlns:a16="http://schemas.microsoft.com/office/drawing/2014/main" xmlns="" id="{D34BA28E-AE50-4323-AE8D-07406AEA48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9510" y="63754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0" name="Rectangle 16">
              <a:extLst>
                <a:ext uri="{FF2B5EF4-FFF2-40B4-BE49-F238E27FC236}">
                  <a16:creationId xmlns:a16="http://schemas.microsoft.com/office/drawing/2014/main" xmlns="" id="{CCCDDFC2-3667-4DDC-9F0D-C19EB64BFF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9085" y="833755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1" name="Rectangle 18">
              <a:extLst>
                <a:ext uri="{FF2B5EF4-FFF2-40B4-BE49-F238E27FC236}">
                  <a16:creationId xmlns:a16="http://schemas.microsoft.com/office/drawing/2014/main" xmlns="" id="{822D7F20-31EE-42B1-8B01-65B250D860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5065" y="833755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2" name="Rectangle 19">
              <a:extLst>
                <a:ext uri="{FF2B5EF4-FFF2-40B4-BE49-F238E27FC236}">
                  <a16:creationId xmlns:a16="http://schemas.microsoft.com/office/drawing/2014/main" xmlns="" id="{DF78CF29-0DA5-4AA4-B16E-B67B00B049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3530" y="1029970"/>
              <a:ext cx="438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E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3" name="Rectangle 20">
              <a:extLst>
                <a:ext uri="{FF2B5EF4-FFF2-40B4-BE49-F238E27FC236}">
                  <a16:creationId xmlns:a16="http://schemas.microsoft.com/office/drawing/2014/main" xmlns="" id="{61E7CEE8-BFF3-4F73-B712-0F5C41CB05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080" y="1029970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4" name="Rectangle 21">
              <a:extLst>
                <a:ext uri="{FF2B5EF4-FFF2-40B4-BE49-F238E27FC236}">
                  <a16:creationId xmlns:a16="http://schemas.microsoft.com/office/drawing/2014/main" xmlns="" id="{59BB60F4-8AE9-42BC-89EA-45D1D702DB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1520" y="102997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5" name="Rectangle 22">
              <a:extLst>
                <a:ext uri="{FF2B5EF4-FFF2-40B4-BE49-F238E27FC236}">
                  <a16:creationId xmlns:a16="http://schemas.microsoft.com/office/drawing/2014/main" xmlns="" id="{4C55D072-A1C9-4EBA-B370-0DD071618C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1070" y="1029970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6" name="Rectangle 23">
              <a:extLst>
                <a:ext uri="{FF2B5EF4-FFF2-40B4-BE49-F238E27FC236}">
                  <a16:creationId xmlns:a16="http://schemas.microsoft.com/office/drawing/2014/main" xmlns="" id="{D20595A3-295B-4BF5-B739-971499CFA6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41730" y="1029970"/>
              <a:ext cx="7810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117" name="Line 24">
              <a:extLst>
                <a:ext uri="{FF2B5EF4-FFF2-40B4-BE49-F238E27FC236}">
                  <a16:creationId xmlns:a16="http://schemas.microsoft.com/office/drawing/2014/main" xmlns="" id="{F6567430-48B0-40BB-9BED-CF79B7F6F03C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588645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18" name="Rectangle 25">
              <a:extLst>
                <a:ext uri="{FF2B5EF4-FFF2-40B4-BE49-F238E27FC236}">
                  <a16:creationId xmlns:a16="http://schemas.microsoft.com/office/drawing/2014/main" xmlns="" id="{0B8B792D-3735-4D54-A9EC-7ABE6E060D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588645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19" name="Line 26">
              <a:extLst>
                <a:ext uri="{FF2B5EF4-FFF2-40B4-BE49-F238E27FC236}">
                  <a16:creationId xmlns:a16="http://schemas.microsoft.com/office/drawing/2014/main" xmlns="" id="{5010A837-2CCC-48CF-8E6A-C451027DF4B4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784860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0" name="Rectangle 27">
              <a:extLst>
                <a:ext uri="{FF2B5EF4-FFF2-40B4-BE49-F238E27FC236}">
                  <a16:creationId xmlns:a16="http://schemas.microsoft.com/office/drawing/2014/main" xmlns="" id="{550596F2-6C6F-405E-ABE6-82FE8E87E7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784860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1" name="Line 28">
              <a:extLst>
                <a:ext uri="{FF2B5EF4-FFF2-40B4-BE49-F238E27FC236}">
                  <a16:creationId xmlns:a16="http://schemas.microsoft.com/office/drawing/2014/main" xmlns="" id="{A3C5F3BC-5CE6-444F-A97C-E06BB2E6077F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641985" y="20066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2" name="Rectangle 29">
              <a:extLst>
                <a:ext uri="{FF2B5EF4-FFF2-40B4-BE49-F238E27FC236}">
                  <a16:creationId xmlns:a16="http://schemas.microsoft.com/office/drawing/2014/main" xmlns="" id="{700F2F7A-FB77-4F57-ADD9-F887638B99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1985" y="20066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3" name="Line 30">
              <a:extLst>
                <a:ext uri="{FF2B5EF4-FFF2-40B4-BE49-F238E27FC236}">
                  <a16:creationId xmlns:a16="http://schemas.microsoft.com/office/drawing/2014/main" xmlns="" id="{A2F6C6AC-D44D-4E66-A15C-54F0E0D57BFE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856615" y="20066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4" name="Rectangle 31">
              <a:extLst>
                <a:ext uri="{FF2B5EF4-FFF2-40B4-BE49-F238E27FC236}">
                  <a16:creationId xmlns:a16="http://schemas.microsoft.com/office/drawing/2014/main" xmlns="" id="{23E29718-6FE2-4409-B6AA-691E1AB31D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6615" y="20066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5" name="Line 32">
              <a:extLst>
                <a:ext uri="{FF2B5EF4-FFF2-40B4-BE49-F238E27FC236}">
                  <a16:creationId xmlns:a16="http://schemas.microsoft.com/office/drawing/2014/main" xmlns="" id="{D118B5A6-FD95-4848-9B15-2EFF35290922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3995" y="196215"/>
              <a:ext cx="0" cy="98552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6" name="Rectangle 33">
              <a:extLst>
                <a:ext uri="{FF2B5EF4-FFF2-40B4-BE49-F238E27FC236}">
                  <a16:creationId xmlns:a16="http://schemas.microsoft.com/office/drawing/2014/main" xmlns="" id="{C97696F2-DCCD-4ABA-94AD-0E5D537DC8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3995" y="196215"/>
              <a:ext cx="4445" cy="985520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7" name="Line 34">
              <a:extLst>
                <a:ext uri="{FF2B5EF4-FFF2-40B4-BE49-F238E27FC236}">
                  <a16:creationId xmlns:a16="http://schemas.microsoft.com/office/drawing/2014/main" xmlns="" id="{772F0B72-038D-44FF-BC7B-F0DE742B95C5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427990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8" name="Rectangle 35">
              <a:extLst>
                <a:ext uri="{FF2B5EF4-FFF2-40B4-BE49-F238E27FC236}">
                  <a16:creationId xmlns:a16="http://schemas.microsoft.com/office/drawing/2014/main" xmlns="" id="{1949DEB2-CB56-4585-88A7-7FB5DB1B0D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7990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9" name="Line 36">
              <a:extLst>
                <a:ext uri="{FF2B5EF4-FFF2-40B4-BE49-F238E27FC236}">
                  <a16:creationId xmlns:a16="http://schemas.microsoft.com/office/drawing/2014/main" xmlns="" id="{9E4F219A-5C34-4F82-89D3-A60F3EDAD817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641985" y="98552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0" name="Rectangle 37">
              <a:extLst>
                <a:ext uri="{FF2B5EF4-FFF2-40B4-BE49-F238E27FC236}">
                  <a16:creationId xmlns:a16="http://schemas.microsoft.com/office/drawing/2014/main" xmlns="" id="{BF0ECF9D-D2C6-4AB5-8B94-3FA4269B00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1985" y="98552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1" name="Line 38">
              <a:extLst>
                <a:ext uri="{FF2B5EF4-FFF2-40B4-BE49-F238E27FC236}">
                  <a16:creationId xmlns:a16="http://schemas.microsoft.com/office/drawing/2014/main" xmlns="" id="{36770A17-957D-4D70-B870-8E346FC75201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856615" y="98552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2" name="Rectangle 39">
              <a:extLst>
                <a:ext uri="{FF2B5EF4-FFF2-40B4-BE49-F238E27FC236}">
                  <a16:creationId xmlns:a16="http://schemas.microsoft.com/office/drawing/2014/main" xmlns="" id="{40F1DC48-C2A7-4E5D-B52E-DA8EC17112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6615" y="98552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3" name="Line 40">
              <a:extLst>
                <a:ext uri="{FF2B5EF4-FFF2-40B4-BE49-F238E27FC236}">
                  <a16:creationId xmlns:a16="http://schemas.microsoft.com/office/drawing/2014/main" xmlns="" id="{5FAE3EE7-02B4-448E-8DEA-4067F61777F9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0610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4" name="Rectangle 41">
              <a:extLst>
                <a:ext uri="{FF2B5EF4-FFF2-40B4-BE49-F238E27FC236}">
                  <a16:creationId xmlns:a16="http://schemas.microsoft.com/office/drawing/2014/main" xmlns="" id="{330CA885-F39F-4DE9-BC1E-95749E979A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0610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5" name="Line 42">
              <a:extLst>
                <a:ext uri="{FF2B5EF4-FFF2-40B4-BE49-F238E27FC236}">
                  <a16:creationId xmlns:a16="http://schemas.microsoft.com/office/drawing/2014/main" xmlns="" id="{70D7D9E7-4CEA-4202-A0B2-6942670802A1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284605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6" name="Rectangle 43">
              <a:extLst>
                <a:ext uri="{FF2B5EF4-FFF2-40B4-BE49-F238E27FC236}">
                  <a16:creationId xmlns:a16="http://schemas.microsoft.com/office/drawing/2014/main" xmlns="" id="{75E0D489-C653-4086-8E21-96E67CC8FE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84605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7" name="Line 44">
              <a:extLst>
                <a:ext uri="{FF2B5EF4-FFF2-40B4-BE49-F238E27FC236}">
                  <a16:creationId xmlns:a16="http://schemas.microsoft.com/office/drawing/2014/main" xmlns="" id="{16735A5B-F4FC-4521-B833-5EA10C6DAD4A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196215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8" name="Rectangle 45">
              <a:extLst>
                <a:ext uri="{FF2B5EF4-FFF2-40B4-BE49-F238E27FC236}">
                  <a16:creationId xmlns:a16="http://schemas.microsoft.com/office/drawing/2014/main" xmlns="" id="{BFCC4AA8-5AED-4CD7-B144-F2CA1BB9BC8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196215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9" name="Line 46">
              <a:extLst>
                <a:ext uri="{FF2B5EF4-FFF2-40B4-BE49-F238E27FC236}">
                  <a16:creationId xmlns:a16="http://schemas.microsoft.com/office/drawing/2014/main" xmlns="" id="{44E0286D-6956-4CB2-90C1-5B32004AA12D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392430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0" name="Rectangle 47">
              <a:extLst>
                <a:ext uri="{FF2B5EF4-FFF2-40B4-BE49-F238E27FC236}">
                  <a16:creationId xmlns:a16="http://schemas.microsoft.com/office/drawing/2014/main" xmlns="" id="{8AFB95B6-3EA3-47C3-82A9-F86B69A0B0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392430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1" name="Line 48">
              <a:extLst>
                <a:ext uri="{FF2B5EF4-FFF2-40B4-BE49-F238E27FC236}">
                  <a16:creationId xmlns:a16="http://schemas.microsoft.com/office/drawing/2014/main" xmlns="" id="{7B805118-1BFD-49AE-B1FA-FEA5778203F3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5055" y="588645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2" name="Rectangle 49">
              <a:extLst>
                <a:ext uri="{FF2B5EF4-FFF2-40B4-BE49-F238E27FC236}">
                  <a16:creationId xmlns:a16="http://schemas.microsoft.com/office/drawing/2014/main" xmlns="" id="{13430431-CCB4-47B2-931D-2F2F6A0E90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5055" y="588645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3" name="Line 50">
              <a:extLst>
                <a:ext uri="{FF2B5EF4-FFF2-40B4-BE49-F238E27FC236}">
                  <a16:creationId xmlns:a16="http://schemas.microsoft.com/office/drawing/2014/main" xmlns="" id="{54BA3E18-E313-44D6-8A13-7A219BAB1392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5055" y="784860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4" name="Rectangle 51">
              <a:extLst>
                <a:ext uri="{FF2B5EF4-FFF2-40B4-BE49-F238E27FC236}">
                  <a16:creationId xmlns:a16="http://schemas.microsoft.com/office/drawing/2014/main" xmlns="" id="{B3690790-041A-4D63-A50E-5B96A0EF48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5055" y="784860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5" name="Line 52">
              <a:extLst>
                <a:ext uri="{FF2B5EF4-FFF2-40B4-BE49-F238E27FC236}">
                  <a16:creationId xmlns:a16="http://schemas.microsoft.com/office/drawing/2014/main" xmlns="" id="{F94827C3-162A-47AA-81C1-5BEF7012B7F8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981075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6" name="Rectangle 53">
              <a:extLst>
                <a:ext uri="{FF2B5EF4-FFF2-40B4-BE49-F238E27FC236}">
                  <a16:creationId xmlns:a16="http://schemas.microsoft.com/office/drawing/2014/main" xmlns="" id="{8DDC8481-A2F0-4F30-8285-9882F34ACF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981075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7" name="Line 54">
              <a:extLst>
                <a:ext uri="{FF2B5EF4-FFF2-40B4-BE49-F238E27FC236}">
                  <a16:creationId xmlns:a16="http://schemas.microsoft.com/office/drawing/2014/main" xmlns="" id="{C16ED499-2D5F-406C-9156-929E91EEFF7F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1177290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8" name="Rectangle 55">
              <a:extLst>
                <a:ext uri="{FF2B5EF4-FFF2-40B4-BE49-F238E27FC236}">
                  <a16:creationId xmlns:a16="http://schemas.microsoft.com/office/drawing/2014/main" xmlns="" id="{B16D0A20-E78E-4A51-BD7B-59B68E2108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1177290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</p:grpSp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4" name="Freihand 3"/>
              <p14:cNvContentPartPr/>
              <p14:nvPr/>
            </p14:nvContentPartPr>
            <p14:xfrm>
              <a:off x="4589261" y="2780928"/>
              <a:ext cx="178920" cy="1415520"/>
            </p14:xfrm>
          </p:contentPart>
        </mc:Choice>
        <mc:Fallback xmlns="">
          <p:pic>
            <p:nvPicPr>
              <p:cNvPr id="4" name="Freihand 3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4565861" y="2766168"/>
                <a:ext cx="223560" cy="14536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154403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Rectangle 19"/>
          <p:cNvSpPr>
            <a:spLocks noChangeArrowheads="1"/>
          </p:cNvSpPr>
          <p:nvPr/>
        </p:nvSpPr>
        <p:spPr bwMode="auto">
          <a:xfrm>
            <a:off x="348255" y="1429434"/>
            <a:ext cx="8482012" cy="4756921"/>
          </a:xfrm>
          <a:prstGeom prst="rect">
            <a:avLst/>
          </a:prstGeom>
          <a:solidFill>
            <a:schemeClr val="bg1"/>
          </a:solidFill>
          <a:ln w="9525">
            <a:solidFill>
              <a:srgbClr val="B2B2B2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t" anchorCtr="0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Aft>
                <a:spcPts val="1800"/>
              </a:spcAft>
            </a:pPr>
            <a:r>
              <a:rPr lang="de-DE" altLang="de-DE" sz="2400" b="1" dirty="0" smtClean="0">
                <a:sym typeface="Symbol" panose="05050102010706020507" pitchFamily="18" charset="2"/>
              </a:rPr>
              <a:t>Aufbau des Schülermaterials: Arbeitsblätter</a:t>
            </a:r>
          </a:p>
          <a:p>
            <a:pPr eaLnBrk="1" hangingPunct="1">
              <a:spcAft>
                <a:spcPts val="1800"/>
              </a:spcAft>
            </a:pPr>
            <a:r>
              <a:rPr lang="de-DE" altLang="de-DE" sz="2400" b="1" dirty="0" smtClean="0">
                <a:sym typeface="Symbol" panose="05050102010706020507" pitchFamily="18" charset="2"/>
              </a:rPr>
              <a:t>		Variante 2: „klassisch“</a:t>
            </a:r>
          </a:p>
          <a:p>
            <a:pPr eaLnBrk="1" hangingPunct="1">
              <a:spcAft>
                <a:spcPts val="1800"/>
              </a:spcAft>
            </a:pPr>
            <a:r>
              <a:rPr lang="de-DE" altLang="de-DE" sz="2400" b="1" dirty="0" smtClean="0">
                <a:solidFill>
                  <a:schemeClr val="accent1">
                    <a:lumMod val="50000"/>
                  </a:schemeClr>
                </a:solidFill>
                <a:sym typeface="Symbol" panose="05050102010706020507" pitchFamily="18" charset="2"/>
              </a:rPr>
              <a:t>Erarbeitung			</a:t>
            </a:r>
          </a:p>
          <a:p>
            <a:pPr eaLnBrk="1" hangingPunct="1">
              <a:spcAft>
                <a:spcPts val="1800"/>
              </a:spcAft>
            </a:pPr>
            <a:r>
              <a:rPr lang="de-DE" altLang="de-DE" sz="2400" b="1" dirty="0" smtClean="0">
                <a:solidFill>
                  <a:schemeClr val="accent1">
                    <a:lumMod val="50000"/>
                  </a:schemeClr>
                </a:solidFill>
                <a:sym typeface="Symbol" panose="05050102010706020507" pitchFamily="18" charset="2"/>
              </a:rPr>
              <a:t>Anwendung				</a:t>
            </a:r>
            <a:r>
              <a:rPr lang="de-DE" altLang="de-DE" sz="2400" dirty="0" smtClean="0">
                <a:sym typeface="Symbol" panose="05050102010706020507" pitchFamily="18" charset="2"/>
              </a:rPr>
              <a:t>Lehrermaterial</a:t>
            </a:r>
            <a:endParaRPr lang="de-DE" altLang="de-DE" sz="2400" b="1" dirty="0" smtClean="0">
              <a:solidFill>
                <a:schemeClr val="accent1">
                  <a:lumMod val="50000"/>
                </a:schemeClr>
              </a:solidFill>
              <a:sym typeface="Symbol" panose="05050102010706020507" pitchFamily="18" charset="2"/>
            </a:endParaRPr>
          </a:p>
          <a:p>
            <a:pPr eaLnBrk="1" hangingPunct="1">
              <a:spcAft>
                <a:spcPts val="1800"/>
              </a:spcAft>
            </a:pPr>
            <a:r>
              <a:rPr lang="de-DE" altLang="de-DE" sz="2400" b="1" dirty="0" smtClean="0">
                <a:solidFill>
                  <a:schemeClr val="accent1">
                    <a:lumMod val="50000"/>
                  </a:schemeClr>
                </a:solidFill>
                <a:sym typeface="Symbol" panose="05050102010706020507" pitchFamily="18" charset="2"/>
              </a:rPr>
              <a:t>Aufgaben				</a:t>
            </a:r>
            <a:r>
              <a:rPr lang="de-DE" altLang="de-DE" sz="2400" dirty="0" smtClean="0">
                <a:sym typeface="Symbol" panose="05050102010706020507" pitchFamily="18" charset="2"/>
              </a:rPr>
              <a:t>für alle kopieren</a:t>
            </a:r>
            <a:endParaRPr lang="de-DE" altLang="de-DE" sz="2400" b="1" dirty="0">
              <a:solidFill>
                <a:schemeClr val="accent1">
                  <a:lumMod val="50000"/>
                </a:schemeClr>
              </a:solidFill>
              <a:sym typeface="Symbol" panose="05050102010706020507" pitchFamily="18" charset="2"/>
            </a:endParaRPr>
          </a:p>
          <a:p>
            <a:pPr eaLnBrk="1" hangingPunct="1">
              <a:spcAft>
                <a:spcPts val="1800"/>
              </a:spcAft>
            </a:pPr>
            <a:r>
              <a:rPr lang="de-DE" altLang="de-DE" sz="2400" b="1" dirty="0" smtClean="0">
                <a:solidFill>
                  <a:schemeClr val="accent1">
                    <a:lumMod val="50000"/>
                  </a:schemeClr>
                </a:solidFill>
                <a:sym typeface="Symbol" panose="05050102010706020507" pitchFamily="18" charset="2"/>
              </a:rPr>
              <a:t>Lösungen kurz (getippt)		</a:t>
            </a:r>
            <a:r>
              <a:rPr lang="de-DE" altLang="de-DE" sz="2400" dirty="0" smtClean="0">
                <a:sym typeface="Symbol" panose="05050102010706020507" pitchFamily="18" charset="2"/>
              </a:rPr>
              <a:t>Lehrermaterial</a:t>
            </a:r>
            <a:endParaRPr lang="de-DE" altLang="de-DE" sz="2400" b="1" dirty="0" smtClean="0">
              <a:solidFill>
                <a:schemeClr val="accent1">
                  <a:lumMod val="50000"/>
                </a:schemeClr>
              </a:solidFill>
              <a:sym typeface="Symbol" panose="05050102010706020507" pitchFamily="18" charset="2"/>
            </a:endParaRPr>
          </a:p>
          <a:p>
            <a:pPr eaLnBrk="1" hangingPunct="1">
              <a:spcAft>
                <a:spcPts val="1800"/>
              </a:spcAft>
            </a:pPr>
            <a:r>
              <a:rPr lang="de-DE" altLang="de-DE" sz="2400" b="1" dirty="0" smtClean="0">
                <a:solidFill>
                  <a:schemeClr val="accent1">
                    <a:lumMod val="50000"/>
                  </a:schemeClr>
                </a:solidFill>
                <a:sym typeface="Symbol" panose="05050102010706020507" pitchFamily="18" charset="2"/>
              </a:rPr>
              <a:t>Lösungen ausführlich 		</a:t>
            </a:r>
            <a:r>
              <a:rPr lang="de-DE" altLang="de-DE" sz="2400" dirty="0" smtClean="0">
                <a:sym typeface="Symbol" panose="05050102010706020507" pitchFamily="18" charset="2"/>
              </a:rPr>
              <a:t>per </a:t>
            </a:r>
            <a:r>
              <a:rPr lang="de-DE" altLang="de-DE" sz="2400" dirty="0" err="1" smtClean="0">
                <a:sym typeface="Symbol" panose="05050102010706020507" pitchFamily="18" charset="2"/>
              </a:rPr>
              <a:t>Moodle</a:t>
            </a:r>
            <a:r>
              <a:rPr lang="de-DE" altLang="de-DE" sz="2400" dirty="0" smtClean="0">
                <a:sym typeface="Symbol" panose="05050102010706020507" pitchFamily="18" charset="2"/>
              </a:rPr>
              <a:t> zur Verfügung</a:t>
            </a:r>
            <a:r>
              <a:rPr lang="de-DE" altLang="de-DE" sz="2400" b="1" dirty="0" smtClean="0">
                <a:solidFill>
                  <a:schemeClr val="accent1">
                    <a:lumMod val="50000"/>
                  </a:schemeClr>
                </a:solidFill>
                <a:sym typeface="Symbol" panose="05050102010706020507" pitchFamily="18" charset="2"/>
              </a:rPr>
              <a:t/>
            </a:r>
            <a:br>
              <a:rPr lang="de-DE" altLang="de-DE" sz="2400" b="1" dirty="0" smtClean="0">
                <a:solidFill>
                  <a:schemeClr val="accent1">
                    <a:lumMod val="50000"/>
                  </a:schemeClr>
                </a:solidFill>
                <a:sym typeface="Symbol" panose="05050102010706020507" pitchFamily="18" charset="2"/>
              </a:rPr>
            </a:br>
            <a:r>
              <a:rPr lang="de-DE" altLang="de-DE" sz="2400" b="1" dirty="0" smtClean="0">
                <a:solidFill>
                  <a:schemeClr val="accent1">
                    <a:lumMod val="50000"/>
                  </a:schemeClr>
                </a:solidFill>
                <a:sym typeface="Symbol" panose="05050102010706020507" pitchFamily="18" charset="2"/>
              </a:rPr>
              <a:t>(handschriftlich)			</a:t>
            </a:r>
            <a:r>
              <a:rPr lang="de-DE" altLang="de-DE" sz="2400" dirty="0" smtClean="0">
                <a:sym typeface="Symbol" panose="05050102010706020507" pitchFamily="18" charset="2"/>
              </a:rPr>
              <a:t>stellen</a:t>
            </a:r>
            <a:endParaRPr lang="de-DE" altLang="de-DE" sz="2400" b="1" dirty="0">
              <a:solidFill>
                <a:schemeClr val="accent1">
                  <a:lumMod val="50000"/>
                </a:schemeClr>
              </a:solidFill>
              <a:sym typeface="Symbol" panose="05050102010706020507" pitchFamily="18" charset="2"/>
            </a:endParaRPr>
          </a:p>
          <a:p>
            <a:pPr marL="57150" indent="-342900" eaLnBrk="1" hangingPunct="1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de-DE" altLang="de-DE" sz="2400" dirty="0">
              <a:sym typeface="Symbol" panose="05050102010706020507" pitchFamily="18" charset="2"/>
            </a:endParaRPr>
          </a:p>
          <a:p>
            <a:pPr eaLnBrk="1" hangingPunct="1">
              <a:spcAft>
                <a:spcPts val="600"/>
              </a:spcAft>
            </a:pPr>
            <a:endParaRPr lang="de-DE" altLang="de-DE" sz="2800" dirty="0">
              <a:sym typeface="Symbol" panose="05050102010706020507" pitchFamily="18" charset="2"/>
            </a:endParaRPr>
          </a:p>
          <a:p>
            <a:pPr marL="571500" indent="-571500" eaLnBrk="1" hangingPunct="1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de-DE" altLang="de-DE" sz="2800" dirty="0">
              <a:sym typeface="Wingdings" panose="05000000000000000000" pitchFamily="2" charset="2"/>
            </a:endParaRPr>
          </a:p>
          <a:p>
            <a:pPr marL="571500" indent="-571500" eaLnBrk="1" hangingPunct="1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de-DE" altLang="de-DE" sz="2400" dirty="0">
              <a:sym typeface="Wingdings" panose="05000000000000000000" pitchFamily="2" charset="2"/>
            </a:endParaRPr>
          </a:p>
          <a:p>
            <a:pPr marL="571500" indent="-571500" eaLnBrk="1" hangingPunct="1">
              <a:buFont typeface="Arial" panose="020B0604020202020204" pitchFamily="34" charset="0"/>
              <a:buChar char="•"/>
            </a:pPr>
            <a:endParaRPr lang="de-DE" altLang="de-DE" sz="2800" dirty="0"/>
          </a:p>
        </p:txBody>
      </p:sp>
      <p:sp>
        <p:nvSpPr>
          <p:cNvPr id="13" name="Freihandform 12"/>
          <p:cNvSpPr>
            <a:spLocks/>
          </p:cNvSpPr>
          <p:nvPr/>
        </p:nvSpPr>
        <p:spPr bwMode="auto">
          <a:xfrm>
            <a:off x="500063" y="6240463"/>
            <a:ext cx="4940300" cy="6254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37897" name="Freihandform 11"/>
          <p:cNvSpPr>
            <a:spLocks/>
          </p:cNvSpPr>
          <p:nvPr/>
        </p:nvSpPr>
        <p:spPr bwMode="auto">
          <a:xfrm>
            <a:off x="485775" y="6237288"/>
            <a:ext cx="3690938" cy="635000"/>
          </a:xfrm>
          <a:custGeom>
            <a:avLst/>
            <a:gdLst>
              <a:gd name="T0" fmla="*/ 0 w 5591"/>
              <a:gd name="T1" fmla="*/ 0 h 588"/>
              <a:gd name="T2" fmla="*/ 2147483647 w 5591"/>
              <a:gd name="T3" fmla="*/ 0 h 588"/>
              <a:gd name="T4" fmla="*/ 2147483647 w 5591"/>
              <a:gd name="T5" fmla="*/ 2147483647 h 588"/>
              <a:gd name="T6" fmla="*/ 2147483647 w 5591"/>
              <a:gd name="T7" fmla="*/ 0 h 588"/>
              <a:gd name="T8" fmla="*/ 0 60000 65536"/>
              <a:gd name="T9" fmla="*/ 0 60000 65536"/>
              <a:gd name="T10" fmla="*/ 0 60000 65536"/>
              <a:gd name="T11" fmla="*/ 0 60000 65536"/>
              <a:gd name="T12" fmla="*/ 0 w 5591"/>
              <a:gd name="T13" fmla="*/ 0 h 588"/>
              <a:gd name="T14" fmla="*/ 5591 w 5591"/>
              <a:gd name="T15" fmla="*/ 588 h 58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4" name="Rechtwinkliges Dreieck 13"/>
          <p:cNvSpPr>
            <a:spLocks/>
          </p:cNvSpPr>
          <p:nvPr/>
        </p:nvSpPr>
        <p:spPr bwMode="auto">
          <a:xfrm>
            <a:off x="-6042" y="6135724"/>
            <a:ext cx="3402314" cy="735944"/>
          </a:xfrm>
          <a:prstGeom prst="rtTriangle">
            <a:avLst/>
          </a:prstGeom>
          <a:blipFill>
            <a:blip r:embed="rId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15" name="Gerade Verbindung 14"/>
          <p:cNvCxnSpPr/>
          <p:nvPr/>
        </p:nvCxnSpPr>
        <p:spPr>
          <a:xfrm>
            <a:off x="-9237" y="6135626"/>
            <a:ext cx="3405509" cy="738069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904" name="Textfeld 16"/>
          <p:cNvSpPr txBox="1">
            <a:spLocks noChangeArrowheads="1"/>
          </p:cNvSpPr>
          <p:nvPr/>
        </p:nvSpPr>
        <p:spPr bwMode="auto">
          <a:xfrm>
            <a:off x="8272463" y="6453336"/>
            <a:ext cx="871537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DE" altLang="de-DE" sz="1100" dirty="0">
                <a:latin typeface="Calibri" pitchFamily="34" charset="0"/>
              </a:rPr>
              <a:t>Folie </a:t>
            </a:r>
            <a:fld id="{26E10547-7BC8-4F56-A0A2-DF954FED1CB5}" type="slidenum">
              <a:rPr lang="de-DE" altLang="de-DE" sz="1100">
                <a:latin typeface="Calibri" pitchFamily="34" charset="0"/>
              </a:rPr>
              <a:pPr eaLnBrk="1" hangingPunct="1"/>
              <a:t>23</a:t>
            </a:fld>
            <a:endParaRPr lang="de-DE" altLang="de-DE" sz="1100" dirty="0">
              <a:latin typeface="Calibri" pitchFamily="34" charset="0"/>
            </a:endParaRPr>
          </a:p>
        </p:txBody>
      </p:sp>
      <p:sp>
        <p:nvSpPr>
          <p:cNvPr id="37906" name="Rectangle 20"/>
          <p:cNvSpPr>
            <a:spLocks noChangeArrowheads="1"/>
          </p:cNvSpPr>
          <p:nvPr/>
        </p:nvSpPr>
        <p:spPr bwMode="auto">
          <a:xfrm>
            <a:off x="395288" y="31750"/>
            <a:ext cx="7272337" cy="620713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de-DE" altLang="de-DE" sz="2400" b="1" dirty="0"/>
              <a:t>Integrationstechniken</a:t>
            </a:r>
          </a:p>
        </p:txBody>
      </p:sp>
      <p:sp>
        <p:nvSpPr>
          <p:cNvPr id="35" name="AutoShape 5">
            <a:extLst>
              <a:ext uri="{FF2B5EF4-FFF2-40B4-BE49-F238E27FC236}">
                <a16:creationId xmlns:a16="http://schemas.microsoft.com/office/drawing/2014/main" xmlns="" id="{B394BE1D-1CD4-4976-BE7F-087A8DFD4B2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5381" y="769063"/>
            <a:ext cx="1593785" cy="274359"/>
          </a:xfrm>
          <a:prstGeom prst="roundRect">
            <a:avLst>
              <a:gd name="adj" fmla="val 50000"/>
            </a:avLst>
          </a:prstGeom>
          <a:solidFill>
            <a:schemeClr val="accent5">
              <a:lumMod val="40000"/>
              <a:lumOff val="60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Bildungsplan</a:t>
            </a:r>
          </a:p>
        </p:txBody>
      </p:sp>
      <p:sp>
        <p:nvSpPr>
          <p:cNvPr id="38" name="AutoShape 6">
            <a:extLst>
              <a:ext uri="{FF2B5EF4-FFF2-40B4-BE49-F238E27FC236}">
                <a16:creationId xmlns:a16="http://schemas.microsoft.com/office/drawing/2014/main" xmlns="" id="{4E8F223B-E8B8-44C4-B8D9-5698F895102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26361" y="769063"/>
            <a:ext cx="1593785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Fachliches</a:t>
            </a:r>
            <a:endParaRPr lang="de-DE" altLang="de-DE" sz="12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9" name="AutoShape 7">
            <a:extLst>
              <a:ext uri="{FF2B5EF4-FFF2-40B4-BE49-F238E27FC236}">
                <a16:creationId xmlns:a16="http://schemas.microsoft.com/office/drawing/2014/main" xmlns="" id="{9F93761D-F573-49DD-B097-A71C66D6BEF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77321" y="769063"/>
            <a:ext cx="1593786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Unterricht</a:t>
            </a:r>
          </a:p>
        </p:txBody>
      </p:sp>
      <p:sp>
        <p:nvSpPr>
          <p:cNvPr id="40" name="AutoShape 8">
            <a:extLst>
              <a:ext uri="{FF2B5EF4-FFF2-40B4-BE49-F238E27FC236}">
                <a16:creationId xmlns:a16="http://schemas.microsoft.com/office/drawing/2014/main" xmlns="" id="{DE997A1E-035E-4490-937D-42B5E617BCE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34901" y="760152"/>
            <a:ext cx="1593786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Fazit</a:t>
            </a:r>
          </a:p>
        </p:txBody>
      </p:sp>
      <p:grpSp>
        <p:nvGrpSpPr>
          <p:cNvPr id="41" name="Gruppierung 11">
            <a:extLst>
              <a:ext uri="{FF2B5EF4-FFF2-40B4-BE49-F238E27FC236}">
                <a16:creationId xmlns:a16="http://schemas.microsoft.com/office/drawing/2014/main" xmlns="" id="{621AA820-0389-4634-B6AF-7C85A91B5539}"/>
              </a:ext>
            </a:extLst>
          </p:cNvPr>
          <p:cNvGrpSpPr/>
          <p:nvPr/>
        </p:nvGrpSpPr>
        <p:grpSpPr>
          <a:xfrm>
            <a:off x="399875" y="699720"/>
            <a:ext cx="7323098" cy="411539"/>
            <a:chOff x="363538" y="723900"/>
            <a:chExt cx="7272337" cy="433388"/>
          </a:xfrm>
        </p:grpSpPr>
        <p:sp>
          <p:nvSpPr>
            <p:cNvPr id="42" name="Rectangle 4">
              <a:extLst>
                <a:ext uri="{FF2B5EF4-FFF2-40B4-BE49-F238E27FC236}">
                  <a16:creationId xmlns:a16="http://schemas.microsoft.com/office/drawing/2014/main" xmlns="" id="{94793A5D-FD00-4387-9172-A8BD2A5859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3538" y="723900"/>
              <a:ext cx="7272337" cy="433388"/>
            </a:xfrm>
            <a:prstGeom prst="rect">
              <a:avLst/>
            </a:prstGeom>
            <a:gradFill rotWithShape="1">
              <a:gsLst>
                <a:gs pos="0">
                  <a:srgbClr val="2DA2BF"/>
                </a:gs>
                <a:gs pos="100000">
                  <a:schemeClr val="tx1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 sz="1350"/>
            </a:p>
          </p:txBody>
        </p:sp>
        <p:sp>
          <p:nvSpPr>
            <p:cNvPr id="43" name="AutoShape 5">
              <a:extLst>
                <a:ext uri="{FF2B5EF4-FFF2-40B4-BE49-F238E27FC236}">
                  <a16:creationId xmlns:a16="http://schemas.microsoft.com/office/drawing/2014/main" xmlns="" id="{EB12A30F-3336-456E-A62A-D219802F02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8313" y="796925"/>
              <a:ext cx="1582737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Bildungsplan</a:t>
              </a:r>
            </a:p>
          </p:txBody>
        </p:sp>
        <p:sp>
          <p:nvSpPr>
            <p:cNvPr id="44" name="AutoShape 6">
              <a:extLst>
                <a:ext uri="{FF2B5EF4-FFF2-40B4-BE49-F238E27FC236}">
                  <a16:creationId xmlns:a16="http://schemas.microsoft.com/office/drawing/2014/main" xmlns="" id="{EF9B90AE-EFE6-4E51-B503-4B5F2F678F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76670" y="796924"/>
              <a:ext cx="1582737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Fachliches</a:t>
              </a:r>
              <a:endParaRPr lang="de-DE" altLang="de-DE" sz="1200" dirty="0"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  <p:sp>
          <p:nvSpPr>
            <p:cNvPr id="45" name="AutoShape 7">
              <a:extLst>
                <a:ext uri="{FF2B5EF4-FFF2-40B4-BE49-F238E27FC236}">
                  <a16:creationId xmlns:a16="http://schemas.microsoft.com/office/drawing/2014/main" xmlns="" id="{D313FD45-A042-4675-B84E-9E2B57CEA4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14800" y="796925"/>
              <a:ext cx="1582738" cy="288925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Unterricht</a:t>
              </a:r>
            </a:p>
          </p:txBody>
        </p:sp>
        <p:sp>
          <p:nvSpPr>
            <p:cNvPr id="46" name="AutoShape 8">
              <a:extLst>
                <a:ext uri="{FF2B5EF4-FFF2-40B4-BE49-F238E27FC236}">
                  <a16:creationId xmlns:a16="http://schemas.microsoft.com/office/drawing/2014/main" xmlns="" id="{5A938DFF-EB2C-4D5D-9887-AEA47CBD06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60197" y="787540"/>
              <a:ext cx="1582738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Fazit</a:t>
              </a:r>
            </a:p>
          </p:txBody>
        </p:sp>
      </p:grpSp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xmlns="" id="{29D41181-B714-4BFF-B0B8-9E2EBA64F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3253" y="6453336"/>
            <a:ext cx="2895600" cy="293688"/>
          </a:xfrm>
        </p:spPr>
        <p:txBody>
          <a:bodyPr/>
          <a:lstStyle/>
          <a:p>
            <a:pPr>
              <a:defRPr/>
            </a:pPr>
            <a:r>
              <a:rPr lang="de-DE" sz="1200" dirty="0"/>
              <a:t>ZPG VKM</a:t>
            </a:r>
          </a:p>
        </p:txBody>
      </p:sp>
      <p:grpSp>
        <p:nvGrpSpPr>
          <p:cNvPr id="98" name="Zeichenbereich 37909">
            <a:extLst>
              <a:ext uri="{FF2B5EF4-FFF2-40B4-BE49-F238E27FC236}">
                <a16:creationId xmlns:a16="http://schemas.microsoft.com/office/drawing/2014/main" xmlns="" id="{2B235B15-1CF0-4757-8145-BE8E8F361EB8}"/>
              </a:ext>
            </a:extLst>
          </p:cNvPr>
          <p:cNvGrpSpPr/>
          <p:nvPr/>
        </p:nvGrpSpPr>
        <p:grpSpPr>
          <a:xfrm>
            <a:off x="7605459" y="34826"/>
            <a:ext cx="1503045" cy="1377950"/>
            <a:chOff x="0" y="0"/>
            <a:chExt cx="1503045" cy="1377950"/>
          </a:xfrm>
        </p:grpSpPr>
        <p:sp>
          <p:nvSpPr>
            <p:cNvPr id="99" name="Rechteck 98">
              <a:extLst>
                <a:ext uri="{FF2B5EF4-FFF2-40B4-BE49-F238E27FC236}">
                  <a16:creationId xmlns:a16="http://schemas.microsoft.com/office/drawing/2014/main" xmlns="" id="{DECE1E5D-3AF6-4F05-8930-26B70857CD02}"/>
                </a:ext>
              </a:extLst>
            </p:cNvPr>
            <p:cNvSpPr/>
            <p:nvPr/>
          </p:nvSpPr>
          <p:spPr>
            <a:xfrm>
              <a:off x="0" y="0"/>
              <a:ext cx="1503045" cy="1377950"/>
            </a:xfrm>
            <a:prstGeom prst="rect">
              <a:avLst/>
            </a:prstGeom>
            <a:noFill/>
            <a:ln>
              <a:noFill/>
            </a:ln>
          </p:spPr>
        </p:sp>
        <p:sp>
          <p:nvSpPr>
            <p:cNvPr id="100" name="Rectangle 5">
              <a:extLst>
                <a:ext uri="{FF2B5EF4-FFF2-40B4-BE49-F238E27FC236}">
                  <a16:creationId xmlns:a16="http://schemas.microsoft.com/office/drawing/2014/main" xmlns="" id="{DF74CB8D-98C7-4540-9091-4C65BA8E95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5750" y="245110"/>
              <a:ext cx="7810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1" name="Rectangle 6">
              <a:extLst>
                <a:ext uri="{FF2B5EF4-FFF2-40B4-BE49-F238E27FC236}">
                  <a16:creationId xmlns:a16="http://schemas.microsoft.com/office/drawing/2014/main" xmlns="" id="{F2F5C78D-2C0D-45BB-91FF-A276B7EF29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080" y="245110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2" name="Rectangle 7">
              <a:extLst>
                <a:ext uri="{FF2B5EF4-FFF2-40B4-BE49-F238E27FC236}">
                  <a16:creationId xmlns:a16="http://schemas.microsoft.com/office/drawing/2014/main" xmlns="" id="{71E36A0C-9DF4-40D1-B82E-9685FB3955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1520" y="24511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 dirty="0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3" name="Rectangle 8">
              <a:extLst>
                <a:ext uri="{FF2B5EF4-FFF2-40B4-BE49-F238E27FC236}">
                  <a16:creationId xmlns:a16="http://schemas.microsoft.com/office/drawing/2014/main" xmlns="" id="{9F20C186-6F9C-46DA-8CC8-1B8BF3285E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1070" y="245110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4" name="Rectangle 9">
              <a:extLst>
                <a:ext uri="{FF2B5EF4-FFF2-40B4-BE49-F238E27FC236}">
                  <a16:creationId xmlns:a16="http://schemas.microsoft.com/office/drawing/2014/main" xmlns="" id="{649943C9-3EB8-475E-B9C2-839C4A2EFF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9510" y="245110"/>
              <a:ext cx="438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E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5" name="Rectangle 10">
              <a:extLst>
                <a:ext uri="{FF2B5EF4-FFF2-40B4-BE49-F238E27FC236}">
                  <a16:creationId xmlns:a16="http://schemas.microsoft.com/office/drawing/2014/main" xmlns="" id="{80751030-AD63-40EA-A855-5477F3DADF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9085" y="441325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6" name="Rectangle 11">
              <a:extLst>
                <a:ext uri="{FF2B5EF4-FFF2-40B4-BE49-F238E27FC236}">
                  <a16:creationId xmlns:a16="http://schemas.microsoft.com/office/drawing/2014/main" xmlns="" id="{A38DF3AC-F66F-49BE-A899-1D170BA66EC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9629557">
              <a:off x="458261" y="555502"/>
              <a:ext cx="686435" cy="3441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0" tIns="0" rIns="0" bIns="0" anchor="t" anchorCtr="0">
              <a:spAutoFit/>
            </a:bodyPr>
            <a:lstStyle/>
            <a:p>
              <a:pPr algn="ctr">
                <a:lnSpc>
                  <a:spcPct val="107000"/>
                </a:lnSpc>
                <a:spcAft>
                  <a:spcPts val="0"/>
                </a:spcAft>
              </a:pPr>
              <a:r>
                <a:rPr lang="de-DE" sz="800" b="1">
                  <a:solidFill>
                    <a:srgbClr val="FF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Vertiefungskurs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algn="ctr">
                <a:lnSpc>
                  <a:spcPct val="107000"/>
                </a:lnSpc>
                <a:spcAft>
                  <a:spcPts val="600"/>
                </a:spcAft>
              </a:pPr>
              <a:r>
                <a:rPr lang="de-DE" sz="800" b="1">
                  <a:solidFill>
                    <a:srgbClr val="FF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Mathematik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7" name="Rectangle 12">
              <a:extLst>
                <a:ext uri="{FF2B5EF4-FFF2-40B4-BE49-F238E27FC236}">
                  <a16:creationId xmlns:a16="http://schemas.microsoft.com/office/drawing/2014/main" xmlns="" id="{53582112-CE4C-4082-B9EE-9B4C64AA53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5065" y="441325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8" name="Rectangle 13">
              <a:extLst>
                <a:ext uri="{FF2B5EF4-FFF2-40B4-BE49-F238E27FC236}">
                  <a16:creationId xmlns:a16="http://schemas.microsoft.com/office/drawing/2014/main" xmlns="" id="{B7454DD3-B120-4787-9FA4-9AA1B6416B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3530" y="63754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9" name="Rectangle 15">
              <a:extLst>
                <a:ext uri="{FF2B5EF4-FFF2-40B4-BE49-F238E27FC236}">
                  <a16:creationId xmlns:a16="http://schemas.microsoft.com/office/drawing/2014/main" xmlns="" id="{D34BA28E-AE50-4323-AE8D-07406AEA48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9510" y="63754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0" name="Rectangle 16">
              <a:extLst>
                <a:ext uri="{FF2B5EF4-FFF2-40B4-BE49-F238E27FC236}">
                  <a16:creationId xmlns:a16="http://schemas.microsoft.com/office/drawing/2014/main" xmlns="" id="{CCCDDFC2-3667-4DDC-9F0D-C19EB64BFF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9085" y="833755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1" name="Rectangle 18">
              <a:extLst>
                <a:ext uri="{FF2B5EF4-FFF2-40B4-BE49-F238E27FC236}">
                  <a16:creationId xmlns:a16="http://schemas.microsoft.com/office/drawing/2014/main" xmlns="" id="{822D7F20-31EE-42B1-8B01-65B250D860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5065" y="833755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2" name="Rectangle 19">
              <a:extLst>
                <a:ext uri="{FF2B5EF4-FFF2-40B4-BE49-F238E27FC236}">
                  <a16:creationId xmlns:a16="http://schemas.microsoft.com/office/drawing/2014/main" xmlns="" id="{DF78CF29-0DA5-4AA4-B16E-B67B00B049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3530" y="1029970"/>
              <a:ext cx="438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E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3" name="Rectangle 20">
              <a:extLst>
                <a:ext uri="{FF2B5EF4-FFF2-40B4-BE49-F238E27FC236}">
                  <a16:creationId xmlns:a16="http://schemas.microsoft.com/office/drawing/2014/main" xmlns="" id="{61E7CEE8-BFF3-4F73-B712-0F5C41CB05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080" y="1029970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4" name="Rectangle 21">
              <a:extLst>
                <a:ext uri="{FF2B5EF4-FFF2-40B4-BE49-F238E27FC236}">
                  <a16:creationId xmlns:a16="http://schemas.microsoft.com/office/drawing/2014/main" xmlns="" id="{59BB60F4-8AE9-42BC-89EA-45D1D702DB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1520" y="102997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5" name="Rectangle 22">
              <a:extLst>
                <a:ext uri="{FF2B5EF4-FFF2-40B4-BE49-F238E27FC236}">
                  <a16:creationId xmlns:a16="http://schemas.microsoft.com/office/drawing/2014/main" xmlns="" id="{4C55D072-A1C9-4EBA-B370-0DD071618C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1070" y="1029970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6" name="Rectangle 23">
              <a:extLst>
                <a:ext uri="{FF2B5EF4-FFF2-40B4-BE49-F238E27FC236}">
                  <a16:creationId xmlns:a16="http://schemas.microsoft.com/office/drawing/2014/main" xmlns="" id="{D20595A3-295B-4BF5-B739-971499CFA6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41730" y="1029970"/>
              <a:ext cx="7810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117" name="Line 24">
              <a:extLst>
                <a:ext uri="{FF2B5EF4-FFF2-40B4-BE49-F238E27FC236}">
                  <a16:creationId xmlns:a16="http://schemas.microsoft.com/office/drawing/2014/main" xmlns="" id="{F6567430-48B0-40BB-9BED-CF79B7F6F03C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588645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18" name="Rectangle 25">
              <a:extLst>
                <a:ext uri="{FF2B5EF4-FFF2-40B4-BE49-F238E27FC236}">
                  <a16:creationId xmlns:a16="http://schemas.microsoft.com/office/drawing/2014/main" xmlns="" id="{0B8B792D-3735-4D54-A9EC-7ABE6E060D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588645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19" name="Line 26">
              <a:extLst>
                <a:ext uri="{FF2B5EF4-FFF2-40B4-BE49-F238E27FC236}">
                  <a16:creationId xmlns:a16="http://schemas.microsoft.com/office/drawing/2014/main" xmlns="" id="{5010A837-2CCC-48CF-8E6A-C451027DF4B4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784860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0" name="Rectangle 27">
              <a:extLst>
                <a:ext uri="{FF2B5EF4-FFF2-40B4-BE49-F238E27FC236}">
                  <a16:creationId xmlns:a16="http://schemas.microsoft.com/office/drawing/2014/main" xmlns="" id="{550596F2-6C6F-405E-ABE6-82FE8E87E7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784860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1" name="Line 28">
              <a:extLst>
                <a:ext uri="{FF2B5EF4-FFF2-40B4-BE49-F238E27FC236}">
                  <a16:creationId xmlns:a16="http://schemas.microsoft.com/office/drawing/2014/main" xmlns="" id="{A3C5F3BC-5CE6-444F-A97C-E06BB2E6077F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641985" y="20066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2" name="Rectangle 29">
              <a:extLst>
                <a:ext uri="{FF2B5EF4-FFF2-40B4-BE49-F238E27FC236}">
                  <a16:creationId xmlns:a16="http://schemas.microsoft.com/office/drawing/2014/main" xmlns="" id="{700F2F7A-FB77-4F57-ADD9-F887638B99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1985" y="20066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3" name="Line 30">
              <a:extLst>
                <a:ext uri="{FF2B5EF4-FFF2-40B4-BE49-F238E27FC236}">
                  <a16:creationId xmlns:a16="http://schemas.microsoft.com/office/drawing/2014/main" xmlns="" id="{A2F6C6AC-D44D-4E66-A15C-54F0E0D57BFE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856615" y="20066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4" name="Rectangle 31">
              <a:extLst>
                <a:ext uri="{FF2B5EF4-FFF2-40B4-BE49-F238E27FC236}">
                  <a16:creationId xmlns:a16="http://schemas.microsoft.com/office/drawing/2014/main" xmlns="" id="{23E29718-6FE2-4409-B6AA-691E1AB31D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6615" y="20066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5" name="Line 32">
              <a:extLst>
                <a:ext uri="{FF2B5EF4-FFF2-40B4-BE49-F238E27FC236}">
                  <a16:creationId xmlns:a16="http://schemas.microsoft.com/office/drawing/2014/main" xmlns="" id="{D118B5A6-FD95-4848-9B15-2EFF35290922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3995" y="196215"/>
              <a:ext cx="0" cy="98552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6" name="Rectangle 33">
              <a:extLst>
                <a:ext uri="{FF2B5EF4-FFF2-40B4-BE49-F238E27FC236}">
                  <a16:creationId xmlns:a16="http://schemas.microsoft.com/office/drawing/2014/main" xmlns="" id="{C97696F2-DCCD-4ABA-94AD-0E5D537DC8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3995" y="196215"/>
              <a:ext cx="4445" cy="985520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7" name="Line 34">
              <a:extLst>
                <a:ext uri="{FF2B5EF4-FFF2-40B4-BE49-F238E27FC236}">
                  <a16:creationId xmlns:a16="http://schemas.microsoft.com/office/drawing/2014/main" xmlns="" id="{772F0B72-038D-44FF-BC7B-F0DE742B95C5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427990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8" name="Rectangle 35">
              <a:extLst>
                <a:ext uri="{FF2B5EF4-FFF2-40B4-BE49-F238E27FC236}">
                  <a16:creationId xmlns:a16="http://schemas.microsoft.com/office/drawing/2014/main" xmlns="" id="{1949DEB2-CB56-4585-88A7-7FB5DB1B0D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7990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9" name="Line 36">
              <a:extLst>
                <a:ext uri="{FF2B5EF4-FFF2-40B4-BE49-F238E27FC236}">
                  <a16:creationId xmlns:a16="http://schemas.microsoft.com/office/drawing/2014/main" xmlns="" id="{9E4F219A-5C34-4F82-89D3-A60F3EDAD817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641985" y="98552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0" name="Rectangle 37">
              <a:extLst>
                <a:ext uri="{FF2B5EF4-FFF2-40B4-BE49-F238E27FC236}">
                  <a16:creationId xmlns:a16="http://schemas.microsoft.com/office/drawing/2014/main" xmlns="" id="{BF0ECF9D-D2C6-4AB5-8B94-3FA4269B00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1985" y="98552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1" name="Line 38">
              <a:extLst>
                <a:ext uri="{FF2B5EF4-FFF2-40B4-BE49-F238E27FC236}">
                  <a16:creationId xmlns:a16="http://schemas.microsoft.com/office/drawing/2014/main" xmlns="" id="{36770A17-957D-4D70-B870-8E346FC75201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856615" y="98552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2" name="Rectangle 39">
              <a:extLst>
                <a:ext uri="{FF2B5EF4-FFF2-40B4-BE49-F238E27FC236}">
                  <a16:creationId xmlns:a16="http://schemas.microsoft.com/office/drawing/2014/main" xmlns="" id="{40F1DC48-C2A7-4E5D-B52E-DA8EC17112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6615" y="98552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3" name="Line 40">
              <a:extLst>
                <a:ext uri="{FF2B5EF4-FFF2-40B4-BE49-F238E27FC236}">
                  <a16:creationId xmlns:a16="http://schemas.microsoft.com/office/drawing/2014/main" xmlns="" id="{5FAE3EE7-02B4-448E-8DEA-4067F61777F9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0610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4" name="Rectangle 41">
              <a:extLst>
                <a:ext uri="{FF2B5EF4-FFF2-40B4-BE49-F238E27FC236}">
                  <a16:creationId xmlns:a16="http://schemas.microsoft.com/office/drawing/2014/main" xmlns="" id="{330CA885-F39F-4DE9-BC1E-95749E979A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0610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5" name="Line 42">
              <a:extLst>
                <a:ext uri="{FF2B5EF4-FFF2-40B4-BE49-F238E27FC236}">
                  <a16:creationId xmlns:a16="http://schemas.microsoft.com/office/drawing/2014/main" xmlns="" id="{70D7D9E7-4CEA-4202-A0B2-6942670802A1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284605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6" name="Rectangle 43">
              <a:extLst>
                <a:ext uri="{FF2B5EF4-FFF2-40B4-BE49-F238E27FC236}">
                  <a16:creationId xmlns:a16="http://schemas.microsoft.com/office/drawing/2014/main" xmlns="" id="{75E0D489-C653-4086-8E21-96E67CC8FE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84605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7" name="Line 44">
              <a:extLst>
                <a:ext uri="{FF2B5EF4-FFF2-40B4-BE49-F238E27FC236}">
                  <a16:creationId xmlns:a16="http://schemas.microsoft.com/office/drawing/2014/main" xmlns="" id="{16735A5B-F4FC-4521-B833-5EA10C6DAD4A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196215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8" name="Rectangle 45">
              <a:extLst>
                <a:ext uri="{FF2B5EF4-FFF2-40B4-BE49-F238E27FC236}">
                  <a16:creationId xmlns:a16="http://schemas.microsoft.com/office/drawing/2014/main" xmlns="" id="{BFCC4AA8-5AED-4CD7-B144-F2CA1BB9BC8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196215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9" name="Line 46">
              <a:extLst>
                <a:ext uri="{FF2B5EF4-FFF2-40B4-BE49-F238E27FC236}">
                  <a16:creationId xmlns:a16="http://schemas.microsoft.com/office/drawing/2014/main" xmlns="" id="{44E0286D-6956-4CB2-90C1-5B32004AA12D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392430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0" name="Rectangle 47">
              <a:extLst>
                <a:ext uri="{FF2B5EF4-FFF2-40B4-BE49-F238E27FC236}">
                  <a16:creationId xmlns:a16="http://schemas.microsoft.com/office/drawing/2014/main" xmlns="" id="{8AFB95B6-3EA3-47C3-82A9-F86B69A0B0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392430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1" name="Line 48">
              <a:extLst>
                <a:ext uri="{FF2B5EF4-FFF2-40B4-BE49-F238E27FC236}">
                  <a16:creationId xmlns:a16="http://schemas.microsoft.com/office/drawing/2014/main" xmlns="" id="{7B805118-1BFD-49AE-B1FA-FEA5778203F3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5055" y="588645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2" name="Rectangle 49">
              <a:extLst>
                <a:ext uri="{FF2B5EF4-FFF2-40B4-BE49-F238E27FC236}">
                  <a16:creationId xmlns:a16="http://schemas.microsoft.com/office/drawing/2014/main" xmlns="" id="{13430431-CCB4-47B2-931D-2F2F6A0E90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5055" y="588645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3" name="Line 50">
              <a:extLst>
                <a:ext uri="{FF2B5EF4-FFF2-40B4-BE49-F238E27FC236}">
                  <a16:creationId xmlns:a16="http://schemas.microsoft.com/office/drawing/2014/main" xmlns="" id="{54BA3E18-E313-44D6-8A13-7A219BAB1392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5055" y="784860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4" name="Rectangle 51">
              <a:extLst>
                <a:ext uri="{FF2B5EF4-FFF2-40B4-BE49-F238E27FC236}">
                  <a16:creationId xmlns:a16="http://schemas.microsoft.com/office/drawing/2014/main" xmlns="" id="{B3690790-041A-4D63-A50E-5B96A0EF48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5055" y="784860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5" name="Line 52">
              <a:extLst>
                <a:ext uri="{FF2B5EF4-FFF2-40B4-BE49-F238E27FC236}">
                  <a16:creationId xmlns:a16="http://schemas.microsoft.com/office/drawing/2014/main" xmlns="" id="{F94827C3-162A-47AA-81C1-5BEF7012B7F8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981075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6" name="Rectangle 53">
              <a:extLst>
                <a:ext uri="{FF2B5EF4-FFF2-40B4-BE49-F238E27FC236}">
                  <a16:creationId xmlns:a16="http://schemas.microsoft.com/office/drawing/2014/main" xmlns="" id="{8DDC8481-A2F0-4F30-8285-9882F34ACF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981075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7" name="Line 54">
              <a:extLst>
                <a:ext uri="{FF2B5EF4-FFF2-40B4-BE49-F238E27FC236}">
                  <a16:creationId xmlns:a16="http://schemas.microsoft.com/office/drawing/2014/main" xmlns="" id="{C16ED499-2D5F-406C-9156-929E91EEFF7F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1177290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8" name="Rectangle 55">
              <a:extLst>
                <a:ext uri="{FF2B5EF4-FFF2-40B4-BE49-F238E27FC236}">
                  <a16:creationId xmlns:a16="http://schemas.microsoft.com/office/drawing/2014/main" xmlns="" id="{B16D0A20-E78E-4A51-BD7B-59B68E2108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1177290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</p:grpSp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5" name="Freihand 4"/>
              <p14:cNvContentPartPr/>
              <p14:nvPr/>
            </p14:nvContentPartPr>
            <p14:xfrm>
              <a:off x="4589261" y="2636912"/>
              <a:ext cx="281880" cy="1125431"/>
            </p14:xfrm>
          </p:contentPart>
        </mc:Choice>
        <mc:Fallback xmlns="">
          <p:pic>
            <p:nvPicPr>
              <p:cNvPr id="5" name="Freihand 4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4577381" y="2624311"/>
                <a:ext cx="312480" cy="1157833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791523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Rectangle 19"/>
          <p:cNvSpPr>
            <a:spLocks noChangeArrowheads="1"/>
          </p:cNvSpPr>
          <p:nvPr/>
        </p:nvSpPr>
        <p:spPr bwMode="auto">
          <a:xfrm>
            <a:off x="348255" y="1429434"/>
            <a:ext cx="8482012" cy="4756921"/>
          </a:xfrm>
          <a:prstGeom prst="rect">
            <a:avLst/>
          </a:prstGeom>
          <a:solidFill>
            <a:schemeClr val="bg1"/>
          </a:solidFill>
          <a:ln w="9525">
            <a:solidFill>
              <a:srgbClr val="B2B2B2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t" anchorCtr="0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Aft>
                <a:spcPts val="1800"/>
              </a:spcAft>
            </a:pPr>
            <a:r>
              <a:rPr lang="de-DE" altLang="de-DE" sz="2400" b="1" dirty="0" smtClean="0">
                <a:sym typeface="Symbol" panose="05050102010706020507" pitchFamily="18" charset="2"/>
              </a:rPr>
              <a:t>Aufbau des Schülermaterials: Arbeitsblätter</a:t>
            </a:r>
          </a:p>
          <a:p>
            <a:pPr eaLnBrk="1" hangingPunct="1">
              <a:spcAft>
                <a:spcPts val="1800"/>
              </a:spcAft>
            </a:pPr>
            <a:r>
              <a:rPr lang="de-DE" altLang="de-DE" sz="2000" b="1" dirty="0" smtClean="0">
                <a:sym typeface="Symbol" panose="05050102010706020507" pitchFamily="18" charset="2"/>
              </a:rPr>
              <a:t>Beispiel</a:t>
            </a:r>
            <a:r>
              <a:rPr lang="de-DE" altLang="de-DE" sz="2000" dirty="0" smtClean="0">
                <a:sym typeface="Symbol" panose="05050102010706020507" pitchFamily="18" charset="2"/>
              </a:rPr>
              <a:t>: Integration durch Substitution</a:t>
            </a:r>
          </a:p>
          <a:p>
            <a:pPr eaLnBrk="1" hangingPunct="1">
              <a:spcAft>
                <a:spcPts val="1800"/>
              </a:spcAft>
            </a:pPr>
            <a:r>
              <a:rPr lang="de-DE" altLang="de-DE" sz="2000" b="1" dirty="0" smtClean="0">
                <a:solidFill>
                  <a:schemeClr val="accent1">
                    <a:lumMod val="50000"/>
                  </a:schemeClr>
                </a:solidFill>
                <a:sym typeface="Symbol" panose="05050102010706020507" pitchFamily="18" charset="2"/>
                <a:hlinkClick r:id="rId3" action="ppaction://hlinkfile"/>
              </a:rPr>
              <a:t>Erarbeitung</a:t>
            </a:r>
            <a:r>
              <a:rPr lang="de-DE" altLang="de-DE" sz="2000" b="1" dirty="0" smtClean="0">
                <a:solidFill>
                  <a:schemeClr val="accent1">
                    <a:lumMod val="50000"/>
                  </a:schemeClr>
                </a:solidFill>
                <a:sym typeface="Symbol" panose="05050102010706020507" pitchFamily="18" charset="2"/>
              </a:rPr>
              <a:t>: 	</a:t>
            </a:r>
            <a:r>
              <a:rPr lang="de-DE" altLang="de-DE" sz="2000" dirty="0" smtClean="0">
                <a:sym typeface="Symbol" panose="05050102010706020507" pitchFamily="18" charset="2"/>
              </a:rPr>
              <a:t>Herleitung aus Kettenregel: Formel „mit Lücken“</a:t>
            </a:r>
          </a:p>
          <a:p>
            <a:pPr eaLnBrk="1" hangingPunct="1">
              <a:spcAft>
                <a:spcPts val="1800"/>
              </a:spcAft>
            </a:pPr>
            <a:r>
              <a:rPr lang="de-DE" altLang="de-DE" sz="2000" dirty="0" smtClean="0">
                <a:sym typeface="Symbol" panose="05050102010706020507" pitchFamily="18" charset="2"/>
              </a:rPr>
              <a:t>Beispiel:</a:t>
            </a:r>
            <a:endParaRPr lang="de-DE" altLang="de-DE" sz="2000" dirty="0">
              <a:sym typeface="Symbol" panose="05050102010706020507" pitchFamily="18" charset="2"/>
            </a:endParaRPr>
          </a:p>
          <a:p>
            <a:pPr eaLnBrk="1" hangingPunct="1">
              <a:spcAft>
                <a:spcPts val="1800"/>
              </a:spcAft>
            </a:pPr>
            <a:endParaRPr lang="de-DE" altLang="de-DE" sz="2400" dirty="0" smtClean="0">
              <a:sym typeface="Symbol" panose="05050102010706020507" pitchFamily="18" charset="2"/>
            </a:endParaRPr>
          </a:p>
          <a:p>
            <a:pPr marL="57150" indent="-342900" eaLnBrk="1" hangingPunct="1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de-DE" altLang="de-DE" sz="2400" dirty="0">
              <a:sym typeface="Symbol" panose="05050102010706020507" pitchFamily="18" charset="2"/>
            </a:endParaRPr>
          </a:p>
          <a:p>
            <a:pPr eaLnBrk="1" hangingPunct="1">
              <a:spcAft>
                <a:spcPts val="600"/>
              </a:spcAft>
            </a:pPr>
            <a:endParaRPr lang="de-DE" altLang="de-DE" sz="2800" dirty="0">
              <a:sym typeface="Symbol" panose="05050102010706020507" pitchFamily="18" charset="2"/>
            </a:endParaRPr>
          </a:p>
          <a:p>
            <a:pPr marL="571500" indent="-571500" eaLnBrk="1" hangingPunct="1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de-DE" altLang="de-DE" sz="2800" dirty="0">
              <a:sym typeface="Wingdings" panose="05000000000000000000" pitchFamily="2" charset="2"/>
            </a:endParaRPr>
          </a:p>
          <a:p>
            <a:pPr eaLnBrk="1" hangingPunct="1">
              <a:spcAft>
                <a:spcPts val="600"/>
              </a:spcAft>
            </a:pPr>
            <a:r>
              <a:rPr lang="de-DE" altLang="de-DE" sz="2000" dirty="0" smtClean="0">
                <a:sym typeface="Wingdings" panose="05000000000000000000" pitchFamily="2" charset="2"/>
              </a:rPr>
              <a:t>Formale Notation nach Leibniz: vorgerechnetes Beispiel in Farbe</a:t>
            </a:r>
            <a:endParaRPr lang="de-DE" altLang="de-DE" sz="2000" dirty="0">
              <a:sym typeface="Wingdings" panose="05000000000000000000" pitchFamily="2" charset="2"/>
            </a:endParaRPr>
          </a:p>
          <a:p>
            <a:pPr marL="571500" indent="-571500" eaLnBrk="1" hangingPunct="1">
              <a:buFont typeface="Arial" panose="020B0604020202020204" pitchFamily="34" charset="0"/>
              <a:buChar char="•"/>
            </a:pPr>
            <a:endParaRPr lang="de-DE" altLang="de-DE" sz="2800" dirty="0"/>
          </a:p>
        </p:txBody>
      </p:sp>
      <p:sp>
        <p:nvSpPr>
          <p:cNvPr id="13" name="Freihandform 12"/>
          <p:cNvSpPr>
            <a:spLocks/>
          </p:cNvSpPr>
          <p:nvPr/>
        </p:nvSpPr>
        <p:spPr bwMode="auto">
          <a:xfrm>
            <a:off x="500063" y="6240463"/>
            <a:ext cx="4940300" cy="6254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37897" name="Freihandform 11"/>
          <p:cNvSpPr>
            <a:spLocks/>
          </p:cNvSpPr>
          <p:nvPr/>
        </p:nvSpPr>
        <p:spPr bwMode="auto">
          <a:xfrm>
            <a:off x="485775" y="6237288"/>
            <a:ext cx="3690938" cy="635000"/>
          </a:xfrm>
          <a:custGeom>
            <a:avLst/>
            <a:gdLst>
              <a:gd name="T0" fmla="*/ 0 w 5591"/>
              <a:gd name="T1" fmla="*/ 0 h 588"/>
              <a:gd name="T2" fmla="*/ 2147483647 w 5591"/>
              <a:gd name="T3" fmla="*/ 0 h 588"/>
              <a:gd name="T4" fmla="*/ 2147483647 w 5591"/>
              <a:gd name="T5" fmla="*/ 2147483647 h 588"/>
              <a:gd name="T6" fmla="*/ 2147483647 w 5591"/>
              <a:gd name="T7" fmla="*/ 0 h 588"/>
              <a:gd name="T8" fmla="*/ 0 60000 65536"/>
              <a:gd name="T9" fmla="*/ 0 60000 65536"/>
              <a:gd name="T10" fmla="*/ 0 60000 65536"/>
              <a:gd name="T11" fmla="*/ 0 60000 65536"/>
              <a:gd name="T12" fmla="*/ 0 w 5591"/>
              <a:gd name="T13" fmla="*/ 0 h 588"/>
              <a:gd name="T14" fmla="*/ 5591 w 5591"/>
              <a:gd name="T15" fmla="*/ 588 h 58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4" name="Rechtwinkliges Dreieck 13"/>
          <p:cNvSpPr>
            <a:spLocks/>
          </p:cNvSpPr>
          <p:nvPr/>
        </p:nvSpPr>
        <p:spPr bwMode="auto">
          <a:xfrm>
            <a:off x="-6042" y="6135724"/>
            <a:ext cx="3402314" cy="735944"/>
          </a:xfrm>
          <a:prstGeom prst="rtTriangle">
            <a:avLst/>
          </a:prstGeom>
          <a:blipFill>
            <a:blip r:embed="rId4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15" name="Gerade Verbindung 14"/>
          <p:cNvCxnSpPr/>
          <p:nvPr/>
        </p:nvCxnSpPr>
        <p:spPr>
          <a:xfrm>
            <a:off x="-9237" y="6135626"/>
            <a:ext cx="3405509" cy="738069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904" name="Textfeld 16"/>
          <p:cNvSpPr txBox="1">
            <a:spLocks noChangeArrowheads="1"/>
          </p:cNvSpPr>
          <p:nvPr/>
        </p:nvSpPr>
        <p:spPr bwMode="auto">
          <a:xfrm>
            <a:off x="8272463" y="6453336"/>
            <a:ext cx="871537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DE" altLang="de-DE" sz="1100" dirty="0">
                <a:latin typeface="Calibri" pitchFamily="34" charset="0"/>
              </a:rPr>
              <a:t>Folie </a:t>
            </a:r>
            <a:fld id="{26E10547-7BC8-4F56-A0A2-DF954FED1CB5}" type="slidenum">
              <a:rPr lang="de-DE" altLang="de-DE" sz="1100">
                <a:latin typeface="Calibri" pitchFamily="34" charset="0"/>
              </a:rPr>
              <a:pPr eaLnBrk="1" hangingPunct="1"/>
              <a:t>24</a:t>
            </a:fld>
            <a:endParaRPr lang="de-DE" altLang="de-DE" sz="1100" dirty="0">
              <a:latin typeface="Calibri" pitchFamily="34" charset="0"/>
            </a:endParaRPr>
          </a:p>
        </p:txBody>
      </p:sp>
      <p:sp>
        <p:nvSpPr>
          <p:cNvPr id="37906" name="Rectangle 20"/>
          <p:cNvSpPr>
            <a:spLocks noChangeArrowheads="1"/>
          </p:cNvSpPr>
          <p:nvPr/>
        </p:nvSpPr>
        <p:spPr bwMode="auto">
          <a:xfrm>
            <a:off x="395288" y="31750"/>
            <a:ext cx="7272337" cy="620713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de-DE" altLang="de-DE" sz="2400" b="1" dirty="0"/>
              <a:t>Integrationstechniken</a:t>
            </a:r>
          </a:p>
        </p:txBody>
      </p:sp>
      <p:sp>
        <p:nvSpPr>
          <p:cNvPr id="35" name="AutoShape 5">
            <a:extLst>
              <a:ext uri="{FF2B5EF4-FFF2-40B4-BE49-F238E27FC236}">
                <a16:creationId xmlns:a16="http://schemas.microsoft.com/office/drawing/2014/main" xmlns="" id="{B394BE1D-1CD4-4976-BE7F-087A8DFD4B2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5381" y="769063"/>
            <a:ext cx="1593785" cy="274359"/>
          </a:xfrm>
          <a:prstGeom prst="roundRect">
            <a:avLst>
              <a:gd name="adj" fmla="val 50000"/>
            </a:avLst>
          </a:prstGeom>
          <a:solidFill>
            <a:schemeClr val="accent5">
              <a:lumMod val="40000"/>
              <a:lumOff val="60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Bildungsplan</a:t>
            </a:r>
          </a:p>
        </p:txBody>
      </p:sp>
      <p:sp>
        <p:nvSpPr>
          <p:cNvPr id="38" name="AutoShape 6">
            <a:extLst>
              <a:ext uri="{FF2B5EF4-FFF2-40B4-BE49-F238E27FC236}">
                <a16:creationId xmlns:a16="http://schemas.microsoft.com/office/drawing/2014/main" xmlns="" id="{4E8F223B-E8B8-44C4-B8D9-5698F895102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26361" y="769063"/>
            <a:ext cx="1593785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Fachliches</a:t>
            </a:r>
            <a:endParaRPr lang="de-DE" altLang="de-DE" sz="12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9" name="AutoShape 7">
            <a:extLst>
              <a:ext uri="{FF2B5EF4-FFF2-40B4-BE49-F238E27FC236}">
                <a16:creationId xmlns:a16="http://schemas.microsoft.com/office/drawing/2014/main" xmlns="" id="{9F93761D-F573-49DD-B097-A71C66D6BEF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77321" y="769063"/>
            <a:ext cx="1593786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Unterricht</a:t>
            </a:r>
          </a:p>
        </p:txBody>
      </p:sp>
      <p:sp>
        <p:nvSpPr>
          <p:cNvPr id="40" name="AutoShape 8">
            <a:extLst>
              <a:ext uri="{FF2B5EF4-FFF2-40B4-BE49-F238E27FC236}">
                <a16:creationId xmlns:a16="http://schemas.microsoft.com/office/drawing/2014/main" xmlns="" id="{DE997A1E-035E-4490-937D-42B5E617BCE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34901" y="760152"/>
            <a:ext cx="1593786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Fazit</a:t>
            </a:r>
          </a:p>
        </p:txBody>
      </p:sp>
      <p:grpSp>
        <p:nvGrpSpPr>
          <p:cNvPr id="41" name="Gruppierung 11">
            <a:extLst>
              <a:ext uri="{FF2B5EF4-FFF2-40B4-BE49-F238E27FC236}">
                <a16:creationId xmlns:a16="http://schemas.microsoft.com/office/drawing/2014/main" xmlns="" id="{621AA820-0389-4634-B6AF-7C85A91B5539}"/>
              </a:ext>
            </a:extLst>
          </p:cNvPr>
          <p:cNvGrpSpPr/>
          <p:nvPr/>
        </p:nvGrpSpPr>
        <p:grpSpPr>
          <a:xfrm>
            <a:off x="399875" y="699720"/>
            <a:ext cx="7323098" cy="411539"/>
            <a:chOff x="363538" y="723900"/>
            <a:chExt cx="7272337" cy="433388"/>
          </a:xfrm>
        </p:grpSpPr>
        <p:sp>
          <p:nvSpPr>
            <p:cNvPr id="42" name="Rectangle 4">
              <a:extLst>
                <a:ext uri="{FF2B5EF4-FFF2-40B4-BE49-F238E27FC236}">
                  <a16:creationId xmlns:a16="http://schemas.microsoft.com/office/drawing/2014/main" xmlns="" id="{94793A5D-FD00-4387-9172-A8BD2A5859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3538" y="723900"/>
              <a:ext cx="7272337" cy="433388"/>
            </a:xfrm>
            <a:prstGeom prst="rect">
              <a:avLst/>
            </a:prstGeom>
            <a:gradFill rotWithShape="1">
              <a:gsLst>
                <a:gs pos="0">
                  <a:srgbClr val="2DA2BF"/>
                </a:gs>
                <a:gs pos="100000">
                  <a:schemeClr val="tx1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 sz="1350"/>
            </a:p>
          </p:txBody>
        </p:sp>
        <p:sp>
          <p:nvSpPr>
            <p:cNvPr id="43" name="AutoShape 5">
              <a:extLst>
                <a:ext uri="{FF2B5EF4-FFF2-40B4-BE49-F238E27FC236}">
                  <a16:creationId xmlns:a16="http://schemas.microsoft.com/office/drawing/2014/main" xmlns="" id="{EB12A30F-3336-456E-A62A-D219802F02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8313" y="796925"/>
              <a:ext cx="1582737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Bildungsplan</a:t>
              </a:r>
            </a:p>
          </p:txBody>
        </p:sp>
        <p:sp>
          <p:nvSpPr>
            <p:cNvPr id="44" name="AutoShape 6">
              <a:extLst>
                <a:ext uri="{FF2B5EF4-FFF2-40B4-BE49-F238E27FC236}">
                  <a16:creationId xmlns:a16="http://schemas.microsoft.com/office/drawing/2014/main" xmlns="" id="{EF9B90AE-EFE6-4E51-B503-4B5F2F678F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76670" y="796924"/>
              <a:ext cx="1582737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Fachliches</a:t>
              </a:r>
              <a:endParaRPr lang="de-DE" altLang="de-DE" sz="1200" dirty="0"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  <p:sp>
          <p:nvSpPr>
            <p:cNvPr id="45" name="AutoShape 7">
              <a:extLst>
                <a:ext uri="{FF2B5EF4-FFF2-40B4-BE49-F238E27FC236}">
                  <a16:creationId xmlns:a16="http://schemas.microsoft.com/office/drawing/2014/main" xmlns="" id="{D313FD45-A042-4675-B84E-9E2B57CEA4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14800" y="796925"/>
              <a:ext cx="1582738" cy="288925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Unterricht</a:t>
              </a:r>
            </a:p>
          </p:txBody>
        </p:sp>
        <p:sp>
          <p:nvSpPr>
            <p:cNvPr id="46" name="AutoShape 8">
              <a:extLst>
                <a:ext uri="{FF2B5EF4-FFF2-40B4-BE49-F238E27FC236}">
                  <a16:creationId xmlns:a16="http://schemas.microsoft.com/office/drawing/2014/main" xmlns="" id="{5A938DFF-EB2C-4D5D-9887-AEA47CBD06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60197" y="787540"/>
              <a:ext cx="1582738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Fazit</a:t>
              </a:r>
            </a:p>
          </p:txBody>
        </p:sp>
      </p:grpSp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xmlns="" id="{29D41181-B714-4BFF-B0B8-9E2EBA64F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3253" y="6453336"/>
            <a:ext cx="2895600" cy="293688"/>
          </a:xfrm>
        </p:spPr>
        <p:txBody>
          <a:bodyPr/>
          <a:lstStyle/>
          <a:p>
            <a:pPr>
              <a:defRPr/>
            </a:pPr>
            <a:r>
              <a:rPr lang="de-DE" sz="1200" dirty="0"/>
              <a:t>ZPG VKM</a:t>
            </a:r>
          </a:p>
        </p:txBody>
      </p:sp>
      <p:grpSp>
        <p:nvGrpSpPr>
          <p:cNvPr id="98" name="Zeichenbereich 37909">
            <a:extLst>
              <a:ext uri="{FF2B5EF4-FFF2-40B4-BE49-F238E27FC236}">
                <a16:creationId xmlns:a16="http://schemas.microsoft.com/office/drawing/2014/main" xmlns="" id="{2B235B15-1CF0-4757-8145-BE8E8F361EB8}"/>
              </a:ext>
            </a:extLst>
          </p:cNvPr>
          <p:cNvGrpSpPr/>
          <p:nvPr/>
        </p:nvGrpSpPr>
        <p:grpSpPr>
          <a:xfrm>
            <a:off x="7605459" y="34826"/>
            <a:ext cx="1503045" cy="1377950"/>
            <a:chOff x="0" y="0"/>
            <a:chExt cx="1503045" cy="1377950"/>
          </a:xfrm>
        </p:grpSpPr>
        <p:sp>
          <p:nvSpPr>
            <p:cNvPr id="99" name="Rechteck 98">
              <a:extLst>
                <a:ext uri="{FF2B5EF4-FFF2-40B4-BE49-F238E27FC236}">
                  <a16:creationId xmlns:a16="http://schemas.microsoft.com/office/drawing/2014/main" xmlns="" id="{DECE1E5D-3AF6-4F05-8930-26B70857CD02}"/>
                </a:ext>
              </a:extLst>
            </p:cNvPr>
            <p:cNvSpPr/>
            <p:nvPr/>
          </p:nvSpPr>
          <p:spPr>
            <a:xfrm>
              <a:off x="0" y="0"/>
              <a:ext cx="1503045" cy="1377950"/>
            </a:xfrm>
            <a:prstGeom prst="rect">
              <a:avLst/>
            </a:prstGeom>
            <a:noFill/>
            <a:ln>
              <a:noFill/>
            </a:ln>
          </p:spPr>
        </p:sp>
        <p:sp>
          <p:nvSpPr>
            <p:cNvPr id="100" name="Rectangle 5">
              <a:extLst>
                <a:ext uri="{FF2B5EF4-FFF2-40B4-BE49-F238E27FC236}">
                  <a16:creationId xmlns:a16="http://schemas.microsoft.com/office/drawing/2014/main" xmlns="" id="{DF74CB8D-98C7-4540-9091-4C65BA8E95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5750" y="245110"/>
              <a:ext cx="7810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1" name="Rectangle 6">
              <a:extLst>
                <a:ext uri="{FF2B5EF4-FFF2-40B4-BE49-F238E27FC236}">
                  <a16:creationId xmlns:a16="http://schemas.microsoft.com/office/drawing/2014/main" xmlns="" id="{F2F5C78D-2C0D-45BB-91FF-A276B7EF29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080" y="245110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2" name="Rectangle 7">
              <a:extLst>
                <a:ext uri="{FF2B5EF4-FFF2-40B4-BE49-F238E27FC236}">
                  <a16:creationId xmlns:a16="http://schemas.microsoft.com/office/drawing/2014/main" xmlns="" id="{71E36A0C-9DF4-40D1-B82E-9685FB3955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1520" y="24511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 dirty="0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3" name="Rectangle 8">
              <a:extLst>
                <a:ext uri="{FF2B5EF4-FFF2-40B4-BE49-F238E27FC236}">
                  <a16:creationId xmlns:a16="http://schemas.microsoft.com/office/drawing/2014/main" xmlns="" id="{9F20C186-6F9C-46DA-8CC8-1B8BF3285E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1070" y="245110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4" name="Rectangle 9">
              <a:extLst>
                <a:ext uri="{FF2B5EF4-FFF2-40B4-BE49-F238E27FC236}">
                  <a16:creationId xmlns:a16="http://schemas.microsoft.com/office/drawing/2014/main" xmlns="" id="{649943C9-3EB8-475E-B9C2-839C4A2EFF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9510" y="245110"/>
              <a:ext cx="438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E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5" name="Rectangle 10">
              <a:extLst>
                <a:ext uri="{FF2B5EF4-FFF2-40B4-BE49-F238E27FC236}">
                  <a16:creationId xmlns:a16="http://schemas.microsoft.com/office/drawing/2014/main" xmlns="" id="{80751030-AD63-40EA-A855-5477F3DADF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9085" y="441325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6" name="Rectangle 11">
              <a:extLst>
                <a:ext uri="{FF2B5EF4-FFF2-40B4-BE49-F238E27FC236}">
                  <a16:creationId xmlns:a16="http://schemas.microsoft.com/office/drawing/2014/main" xmlns="" id="{A38DF3AC-F66F-49BE-A899-1D170BA66EC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9629557">
              <a:off x="458261" y="555502"/>
              <a:ext cx="686435" cy="3441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0" tIns="0" rIns="0" bIns="0" anchor="t" anchorCtr="0">
              <a:spAutoFit/>
            </a:bodyPr>
            <a:lstStyle/>
            <a:p>
              <a:pPr algn="ctr">
                <a:lnSpc>
                  <a:spcPct val="107000"/>
                </a:lnSpc>
                <a:spcAft>
                  <a:spcPts val="0"/>
                </a:spcAft>
              </a:pPr>
              <a:r>
                <a:rPr lang="de-DE" sz="800" b="1">
                  <a:solidFill>
                    <a:srgbClr val="FF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Vertiefungskurs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algn="ctr">
                <a:lnSpc>
                  <a:spcPct val="107000"/>
                </a:lnSpc>
                <a:spcAft>
                  <a:spcPts val="600"/>
                </a:spcAft>
              </a:pPr>
              <a:r>
                <a:rPr lang="de-DE" sz="800" b="1">
                  <a:solidFill>
                    <a:srgbClr val="FF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Mathematik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7" name="Rectangle 12">
              <a:extLst>
                <a:ext uri="{FF2B5EF4-FFF2-40B4-BE49-F238E27FC236}">
                  <a16:creationId xmlns:a16="http://schemas.microsoft.com/office/drawing/2014/main" xmlns="" id="{53582112-CE4C-4082-B9EE-9B4C64AA53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5065" y="441325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8" name="Rectangle 13">
              <a:extLst>
                <a:ext uri="{FF2B5EF4-FFF2-40B4-BE49-F238E27FC236}">
                  <a16:creationId xmlns:a16="http://schemas.microsoft.com/office/drawing/2014/main" xmlns="" id="{B7454DD3-B120-4787-9FA4-9AA1B6416B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3530" y="63754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9" name="Rectangle 15">
              <a:extLst>
                <a:ext uri="{FF2B5EF4-FFF2-40B4-BE49-F238E27FC236}">
                  <a16:creationId xmlns:a16="http://schemas.microsoft.com/office/drawing/2014/main" xmlns="" id="{D34BA28E-AE50-4323-AE8D-07406AEA48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9510" y="63754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0" name="Rectangle 16">
              <a:extLst>
                <a:ext uri="{FF2B5EF4-FFF2-40B4-BE49-F238E27FC236}">
                  <a16:creationId xmlns:a16="http://schemas.microsoft.com/office/drawing/2014/main" xmlns="" id="{CCCDDFC2-3667-4DDC-9F0D-C19EB64BFF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9085" y="833755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1" name="Rectangle 18">
              <a:extLst>
                <a:ext uri="{FF2B5EF4-FFF2-40B4-BE49-F238E27FC236}">
                  <a16:creationId xmlns:a16="http://schemas.microsoft.com/office/drawing/2014/main" xmlns="" id="{822D7F20-31EE-42B1-8B01-65B250D860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5065" y="833755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2" name="Rectangle 19">
              <a:extLst>
                <a:ext uri="{FF2B5EF4-FFF2-40B4-BE49-F238E27FC236}">
                  <a16:creationId xmlns:a16="http://schemas.microsoft.com/office/drawing/2014/main" xmlns="" id="{DF78CF29-0DA5-4AA4-B16E-B67B00B049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3530" y="1029970"/>
              <a:ext cx="438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E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3" name="Rectangle 20">
              <a:extLst>
                <a:ext uri="{FF2B5EF4-FFF2-40B4-BE49-F238E27FC236}">
                  <a16:creationId xmlns:a16="http://schemas.microsoft.com/office/drawing/2014/main" xmlns="" id="{61E7CEE8-BFF3-4F73-B712-0F5C41CB05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080" y="1029970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4" name="Rectangle 21">
              <a:extLst>
                <a:ext uri="{FF2B5EF4-FFF2-40B4-BE49-F238E27FC236}">
                  <a16:creationId xmlns:a16="http://schemas.microsoft.com/office/drawing/2014/main" xmlns="" id="{59BB60F4-8AE9-42BC-89EA-45D1D702DB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1520" y="102997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5" name="Rectangle 22">
              <a:extLst>
                <a:ext uri="{FF2B5EF4-FFF2-40B4-BE49-F238E27FC236}">
                  <a16:creationId xmlns:a16="http://schemas.microsoft.com/office/drawing/2014/main" xmlns="" id="{4C55D072-A1C9-4EBA-B370-0DD071618C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1070" y="1029970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6" name="Rectangle 23">
              <a:extLst>
                <a:ext uri="{FF2B5EF4-FFF2-40B4-BE49-F238E27FC236}">
                  <a16:creationId xmlns:a16="http://schemas.microsoft.com/office/drawing/2014/main" xmlns="" id="{D20595A3-295B-4BF5-B739-971499CFA6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41730" y="1029970"/>
              <a:ext cx="7810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117" name="Line 24">
              <a:extLst>
                <a:ext uri="{FF2B5EF4-FFF2-40B4-BE49-F238E27FC236}">
                  <a16:creationId xmlns:a16="http://schemas.microsoft.com/office/drawing/2014/main" xmlns="" id="{F6567430-48B0-40BB-9BED-CF79B7F6F03C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588645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18" name="Rectangle 25">
              <a:extLst>
                <a:ext uri="{FF2B5EF4-FFF2-40B4-BE49-F238E27FC236}">
                  <a16:creationId xmlns:a16="http://schemas.microsoft.com/office/drawing/2014/main" xmlns="" id="{0B8B792D-3735-4D54-A9EC-7ABE6E060D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588645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19" name="Line 26">
              <a:extLst>
                <a:ext uri="{FF2B5EF4-FFF2-40B4-BE49-F238E27FC236}">
                  <a16:creationId xmlns:a16="http://schemas.microsoft.com/office/drawing/2014/main" xmlns="" id="{5010A837-2CCC-48CF-8E6A-C451027DF4B4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784860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0" name="Rectangle 27">
              <a:extLst>
                <a:ext uri="{FF2B5EF4-FFF2-40B4-BE49-F238E27FC236}">
                  <a16:creationId xmlns:a16="http://schemas.microsoft.com/office/drawing/2014/main" xmlns="" id="{550596F2-6C6F-405E-ABE6-82FE8E87E7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784860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1" name="Line 28">
              <a:extLst>
                <a:ext uri="{FF2B5EF4-FFF2-40B4-BE49-F238E27FC236}">
                  <a16:creationId xmlns:a16="http://schemas.microsoft.com/office/drawing/2014/main" xmlns="" id="{A3C5F3BC-5CE6-444F-A97C-E06BB2E6077F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641985" y="20066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2" name="Rectangle 29">
              <a:extLst>
                <a:ext uri="{FF2B5EF4-FFF2-40B4-BE49-F238E27FC236}">
                  <a16:creationId xmlns:a16="http://schemas.microsoft.com/office/drawing/2014/main" xmlns="" id="{700F2F7A-FB77-4F57-ADD9-F887638B99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1985" y="20066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3" name="Line 30">
              <a:extLst>
                <a:ext uri="{FF2B5EF4-FFF2-40B4-BE49-F238E27FC236}">
                  <a16:creationId xmlns:a16="http://schemas.microsoft.com/office/drawing/2014/main" xmlns="" id="{A2F6C6AC-D44D-4E66-A15C-54F0E0D57BFE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856615" y="20066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4" name="Rectangle 31">
              <a:extLst>
                <a:ext uri="{FF2B5EF4-FFF2-40B4-BE49-F238E27FC236}">
                  <a16:creationId xmlns:a16="http://schemas.microsoft.com/office/drawing/2014/main" xmlns="" id="{23E29718-6FE2-4409-B6AA-691E1AB31D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6615" y="20066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5" name="Line 32">
              <a:extLst>
                <a:ext uri="{FF2B5EF4-FFF2-40B4-BE49-F238E27FC236}">
                  <a16:creationId xmlns:a16="http://schemas.microsoft.com/office/drawing/2014/main" xmlns="" id="{D118B5A6-FD95-4848-9B15-2EFF35290922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3995" y="196215"/>
              <a:ext cx="0" cy="98552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6" name="Rectangle 33">
              <a:extLst>
                <a:ext uri="{FF2B5EF4-FFF2-40B4-BE49-F238E27FC236}">
                  <a16:creationId xmlns:a16="http://schemas.microsoft.com/office/drawing/2014/main" xmlns="" id="{C97696F2-DCCD-4ABA-94AD-0E5D537DC8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3995" y="196215"/>
              <a:ext cx="4445" cy="985520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7" name="Line 34">
              <a:extLst>
                <a:ext uri="{FF2B5EF4-FFF2-40B4-BE49-F238E27FC236}">
                  <a16:creationId xmlns:a16="http://schemas.microsoft.com/office/drawing/2014/main" xmlns="" id="{772F0B72-038D-44FF-BC7B-F0DE742B95C5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427990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8" name="Rectangle 35">
              <a:extLst>
                <a:ext uri="{FF2B5EF4-FFF2-40B4-BE49-F238E27FC236}">
                  <a16:creationId xmlns:a16="http://schemas.microsoft.com/office/drawing/2014/main" xmlns="" id="{1949DEB2-CB56-4585-88A7-7FB5DB1B0D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7990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9" name="Line 36">
              <a:extLst>
                <a:ext uri="{FF2B5EF4-FFF2-40B4-BE49-F238E27FC236}">
                  <a16:creationId xmlns:a16="http://schemas.microsoft.com/office/drawing/2014/main" xmlns="" id="{9E4F219A-5C34-4F82-89D3-A60F3EDAD817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641985" y="98552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0" name="Rectangle 37">
              <a:extLst>
                <a:ext uri="{FF2B5EF4-FFF2-40B4-BE49-F238E27FC236}">
                  <a16:creationId xmlns:a16="http://schemas.microsoft.com/office/drawing/2014/main" xmlns="" id="{BF0ECF9D-D2C6-4AB5-8B94-3FA4269B00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1985" y="98552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1" name="Line 38">
              <a:extLst>
                <a:ext uri="{FF2B5EF4-FFF2-40B4-BE49-F238E27FC236}">
                  <a16:creationId xmlns:a16="http://schemas.microsoft.com/office/drawing/2014/main" xmlns="" id="{36770A17-957D-4D70-B870-8E346FC75201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856615" y="98552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2" name="Rectangle 39">
              <a:extLst>
                <a:ext uri="{FF2B5EF4-FFF2-40B4-BE49-F238E27FC236}">
                  <a16:creationId xmlns:a16="http://schemas.microsoft.com/office/drawing/2014/main" xmlns="" id="{40F1DC48-C2A7-4E5D-B52E-DA8EC17112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6615" y="98552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3" name="Line 40">
              <a:extLst>
                <a:ext uri="{FF2B5EF4-FFF2-40B4-BE49-F238E27FC236}">
                  <a16:creationId xmlns:a16="http://schemas.microsoft.com/office/drawing/2014/main" xmlns="" id="{5FAE3EE7-02B4-448E-8DEA-4067F61777F9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0610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4" name="Rectangle 41">
              <a:extLst>
                <a:ext uri="{FF2B5EF4-FFF2-40B4-BE49-F238E27FC236}">
                  <a16:creationId xmlns:a16="http://schemas.microsoft.com/office/drawing/2014/main" xmlns="" id="{330CA885-F39F-4DE9-BC1E-95749E979A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0610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5" name="Line 42">
              <a:extLst>
                <a:ext uri="{FF2B5EF4-FFF2-40B4-BE49-F238E27FC236}">
                  <a16:creationId xmlns:a16="http://schemas.microsoft.com/office/drawing/2014/main" xmlns="" id="{70D7D9E7-4CEA-4202-A0B2-6942670802A1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284605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6" name="Rectangle 43">
              <a:extLst>
                <a:ext uri="{FF2B5EF4-FFF2-40B4-BE49-F238E27FC236}">
                  <a16:creationId xmlns:a16="http://schemas.microsoft.com/office/drawing/2014/main" xmlns="" id="{75E0D489-C653-4086-8E21-96E67CC8FE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84605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7" name="Line 44">
              <a:extLst>
                <a:ext uri="{FF2B5EF4-FFF2-40B4-BE49-F238E27FC236}">
                  <a16:creationId xmlns:a16="http://schemas.microsoft.com/office/drawing/2014/main" xmlns="" id="{16735A5B-F4FC-4521-B833-5EA10C6DAD4A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196215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8" name="Rectangle 45">
              <a:extLst>
                <a:ext uri="{FF2B5EF4-FFF2-40B4-BE49-F238E27FC236}">
                  <a16:creationId xmlns:a16="http://schemas.microsoft.com/office/drawing/2014/main" xmlns="" id="{BFCC4AA8-5AED-4CD7-B144-F2CA1BB9BC8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196215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9" name="Line 46">
              <a:extLst>
                <a:ext uri="{FF2B5EF4-FFF2-40B4-BE49-F238E27FC236}">
                  <a16:creationId xmlns:a16="http://schemas.microsoft.com/office/drawing/2014/main" xmlns="" id="{44E0286D-6956-4CB2-90C1-5B32004AA12D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392430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0" name="Rectangle 47">
              <a:extLst>
                <a:ext uri="{FF2B5EF4-FFF2-40B4-BE49-F238E27FC236}">
                  <a16:creationId xmlns:a16="http://schemas.microsoft.com/office/drawing/2014/main" xmlns="" id="{8AFB95B6-3EA3-47C3-82A9-F86B69A0B0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392430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1" name="Line 48">
              <a:extLst>
                <a:ext uri="{FF2B5EF4-FFF2-40B4-BE49-F238E27FC236}">
                  <a16:creationId xmlns:a16="http://schemas.microsoft.com/office/drawing/2014/main" xmlns="" id="{7B805118-1BFD-49AE-B1FA-FEA5778203F3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5055" y="588645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2" name="Rectangle 49">
              <a:extLst>
                <a:ext uri="{FF2B5EF4-FFF2-40B4-BE49-F238E27FC236}">
                  <a16:creationId xmlns:a16="http://schemas.microsoft.com/office/drawing/2014/main" xmlns="" id="{13430431-CCB4-47B2-931D-2F2F6A0E90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5055" y="588645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3" name="Line 50">
              <a:extLst>
                <a:ext uri="{FF2B5EF4-FFF2-40B4-BE49-F238E27FC236}">
                  <a16:creationId xmlns:a16="http://schemas.microsoft.com/office/drawing/2014/main" xmlns="" id="{54BA3E18-E313-44D6-8A13-7A219BAB1392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5055" y="784860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4" name="Rectangle 51">
              <a:extLst>
                <a:ext uri="{FF2B5EF4-FFF2-40B4-BE49-F238E27FC236}">
                  <a16:creationId xmlns:a16="http://schemas.microsoft.com/office/drawing/2014/main" xmlns="" id="{B3690790-041A-4D63-A50E-5B96A0EF48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5055" y="784860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5" name="Line 52">
              <a:extLst>
                <a:ext uri="{FF2B5EF4-FFF2-40B4-BE49-F238E27FC236}">
                  <a16:creationId xmlns:a16="http://schemas.microsoft.com/office/drawing/2014/main" xmlns="" id="{F94827C3-162A-47AA-81C1-5BEF7012B7F8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981075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6" name="Rectangle 53">
              <a:extLst>
                <a:ext uri="{FF2B5EF4-FFF2-40B4-BE49-F238E27FC236}">
                  <a16:creationId xmlns:a16="http://schemas.microsoft.com/office/drawing/2014/main" xmlns="" id="{8DDC8481-A2F0-4F30-8285-9882F34ACF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981075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7" name="Line 54">
              <a:extLst>
                <a:ext uri="{FF2B5EF4-FFF2-40B4-BE49-F238E27FC236}">
                  <a16:creationId xmlns:a16="http://schemas.microsoft.com/office/drawing/2014/main" xmlns="" id="{C16ED499-2D5F-406C-9156-929E91EEFF7F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1177290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8" name="Rectangle 55">
              <a:extLst>
                <a:ext uri="{FF2B5EF4-FFF2-40B4-BE49-F238E27FC236}">
                  <a16:creationId xmlns:a16="http://schemas.microsoft.com/office/drawing/2014/main" xmlns="" id="{B16D0A20-E78E-4A51-BD7B-59B68E2108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1177290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</p:grpSp>
      <p:pic>
        <p:nvPicPr>
          <p:cNvPr id="3" name="Grafik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348" y="3501008"/>
            <a:ext cx="8123168" cy="20162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5386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Rectangle 19"/>
          <p:cNvSpPr>
            <a:spLocks noChangeArrowheads="1"/>
          </p:cNvSpPr>
          <p:nvPr/>
        </p:nvSpPr>
        <p:spPr bwMode="auto">
          <a:xfrm>
            <a:off x="348255" y="1429434"/>
            <a:ext cx="8482012" cy="4756921"/>
          </a:xfrm>
          <a:prstGeom prst="rect">
            <a:avLst/>
          </a:prstGeom>
          <a:solidFill>
            <a:schemeClr val="bg1"/>
          </a:solidFill>
          <a:ln w="9525">
            <a:solidFill>
              <a:srgbClr val="B2B2B2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t" anchorCtr="0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Aft>
                <a:spcPts val="1800"/>
              </a:spcAft>
            </a:pPr>
            <a:r>
              <a:rPr lang="de-DE" altLang="de-DE" sz="2400" b="1" dirty="0" smtClean="0">
                <a:sym typeface="Symbol" panose="05050102010706020507" pitchFamily="18" charset="2"/>
              </a:rPr>
              <a:t>Aufbau des Schülermaterials: Arbeitsblätter</a:t>
            </a:r>
          </a:p>
          <a:p>
            <a:pPr eaLnBrk="1" hangingPunct="1">
              <a:spcAft>
                <a:spcPts val="1800"/>
              </a:spcAft>
            </a:pPr>
            <a:r>
              <a:rPr lang="de-DE" altLang="de-DE" sz="2000" b="1" dirty="0" smtClean="0">
                <a:sym typeface="Symbol" panose="05050102010706020507" pitchFamily="18" charset="2"/>
              </a:rPr>
              <a:t>Beispiel</a:t>
            </a:r>
            <a:r>
              <a:rPr lang="de-DE" altLang="de-DE" sz="2000" dirty="0" smtClean="0">
                <a:sym typeface="Symbol" panose="05050102010706020507" pitchFamily="18" charset="2"/>
              </a:rPr>
              <a:t>: Integration durch Substitution</a:t>
            </a:r>
          </a:p>
          <a:p>
            <a:pPr eaLnBrk="1" hangingPunct="1">
              <a:spcAft>
                <a:spcPts val="1800"/>
              </a:spcAft>
            </a:pPr>
            <a:r>
              <a:rPr lang="de-DE" altLang="de-DE" sz="2000" b="1" dirty="0" smtClean="0">
                <a:solidFill>
                  <a:schemeClr val="accent1">
                    <a:lumMod val="50000"/>
                  </a:schemeClr>
                </a:solidFill>
                <a:sym typeface="Symbol" panose="05050102010706020507" pitchFamily="18" charset="2"/>
                <a:hlinkClick r:id="rId3" action="ppaction://hlinkfile"/>
              </a:rPr>
              <a:t>Anwendung</a:t>
            </a:r>
            <a:r>
              <a:rPr lang="de-DE" altLang="de-DE" sz="2000" b="1" dirty="0" smtClean="0">
                <a:solidFill>
                  <a:schemeClr val="accent1">
                    <a:lumMod val="50000"/>
                  </a:schemeClr>
                </a:solidFill>
                <a:sym typeface="Symbol" panose="05050102010706020507" pitchFamily="18" charset="2"/>
              </a:rPr>
              <a:t>: 	</a:t>
            </a:r>
            <a:r>
              <a:rPr lang="de-DE" altLang="de-DE" sz="2000" dirty="0" smtClean="0">
                <a:sym typeface="Symbol" panose="05050102010706020507" pitchFamily="18" charset="2"/>
              </a:rPr>
              <a:t>Formel gegeben (zur Kontrolle der Erarbeitung)</a:t>
            </a:r>
            <a:endParaRPr lang="de-DE" altLang="de-DE" sz="2000" b="1" dirty="0" smtClean="0">
              <a:solidFill>
                <a:schemeClr val="accent1">
                  <a:lumMod val="50000"/>
                </a:schemeClr>
              </a:solidFill>
              <a:sym typeface="Symbol" panose="05050102010706020507" pitchFamily="18" charset="2"/>
            </a:endParaRPr>
          </a:p>
          <a:p>
            <a:pPr marL="457200" indent="-457200" eaLnBrk="1" hangingPunct="1">
              <a:spcAft>
                <a:spcPts val="1800"/>
              </a:spcAft>
              <a:buFont typeface="+mj-lt"/>
              <a:buAutoNum type="arabicPeriod"/>
            </a:pPr>
            <a:r>
              <a:rPr lang="de-DE" altLang="de-DE" sz="2000" dirty="0" smtClean="0">
                <a:sym typeface="Wingdings" panose="05000000000000000000" pitchFamily="2" charset="2"/>
              </a:rPr>
              <a:t>Hinweis: Lösen Sie Aufgabe 1 mit der Formel.</a:t>
            </a:r>
          </a:p>
          <a:p>
            <a:pPr marL="457200" indent="-457200" eaLnBrk="1" hangingPunct="1">
              <a:spcAft>
                <a:spcPts val="1800"/>
              </a:spcAft>
              <a:buFont typeface="+mj-lt"/>
              <a:buAutoNum type="arabicPeriod"/>
            </a:pPr>
            <a:r>
              <a:rPr lang="de-DE" altLang="de-DE" sz="2000" dirty="0" smtClean="0">
                <a:sym typeface="Wingdings" panose="05000000000000000000" pitchFamily="2" charset="2"/>
              </a:rPr>
              <a:t>Integranden mit fehlendem Vorfaktor: Beispiel einer formalen </a:t>
            </a:r>
            <a:br>
              <a:rPr lang="de-DE" altLang="de-DE" sz="2000" dirty="0" smtClean="0">
                <a:sym typeface="Wingdings" panose="05000000000000000000" pitchFamily="2" charset="2"/>
              </a:rPr>
            </a:br>
            <a:r>
              <a:rPr lang="de-DE" altLang="de-DE" sz="2000" dirty="0" smtClean="0">
                <a:sym typeface="Wingdings" panose="05000000000000000000" pitchFamily="2" charset="2"/>
              </a:rPr>
              <a:t>Notation in Farbe vorgerechnet. </a:t>
            </a:r>
            <a:r>
              <a:rPr lang="de-DE" altLang="de-DE" sz="2000" dirty="0">
                <a:sym typeface="Wingdings" panose="05000000000000000000" pitchFamily="2" charset="2"/>
              </a:rPr>
              <a:t/>
            </a:r>
            <a:br>
              <a:rPr lang="de-DE" altLang="de-DE" sz="2000" dirty="0">
                <a:sym typeface="Wingdings" panose="05000000000000000000" pitchFamily="2" charset="2"/>
              </a:rPr>
            </a:br>
            <a:r>
              <a:rPr lang="de-DE" altLang="de-DE" sz="2000" dirty="0" smtClean="0">
                <a:sym typeface="Wingdings" panose="05000000000000000000" pitchFamily="2" charset="2"/>
              </a:rPr>
              <a:t>Hinweis: Lösen Sie Aufgabe 2 so. (Substitution angegeben)</a:t>
            </a:r>
          </a:p>
          <a:p>
            <a:pPr marL="457200" indent="-457200" eaLnBrk="1" hangingPunct="1">
              <a:spcAft>
                <a:spcPts val="1800"/>
              </a:spcAft>
              <a:buFont typeface="+mj-lt"/>
              <a:buAutoNum type="arabicPeriod"/>
            </a:pPr>
            <a:r>
              <a:rPr lang="de-DE" altLang="de-DE" sz="2000" dirty="0" smtClean="0">
                <a:sym typeface="Wingdings" panose="05000000000000000000" pitchFamily="2" charset="2"/>
              </a:rPr>
              <a:t>Tipp zum Finden der Substitutionen für Aufgabe 3</a:t>
            </a:r>
          </a:p>
          <a:p>
            <a:pPr marL="457200" indent="-457200" eaLnBrk="1" hangingPunct="1">
              <a:spcAft>
                <a:spcPts val="1800"/>
              </a:spcAft>
              <a:buFont typeface="+mj-lt"/>
              <a:buAutoNum type="arabicPeriod"/>
            </a:pPr>
            <a:r>
              <a:rPr lang="de-DE" altLang="de-DE" sz="2000" dirty="0" smtClean="0">
                <a:sym typeface="Wingdings" panose="05000000000000000000" pitchFamily="2" charset="2"/>
              </a:rPr>
              <a:t>Je eine Aufgabe zu linearer und logarithmischer Substitution</a:t>
            </a:r>
          </a:p>
          <a:p>
            <a:pPr marL="457200" indent="-457200" eaLnBrk="1" hangingPunct="1">
              <a:spcAft>
                <a:spcPts val="1800"/>
              </a:spcAft>
              <a:buFont typeface="+mj-lt"/>
              <a:buAutoNum type="arabicPeriod"/>
            </a:pPr>
            <a:r>
              <a:rPr lang="de-DE" altLang="de-DE" sz="2000" dirty="0" smtClean="0">
                <a:sym typeface="Wingdings" panose="05000000000000000000" pitchFamily="2" charset="2"/>
              </a:rPr>
              <a:t>Hinweis: Lösen Sie Aufgabe 4 zweimal: partiell </a:t>
            </a:r>
            <a:r>
              <a:rPr lang="de-DE" altLang="de-DE" sz="2000" dirty="0">
                <a:sym typeface="Wingdings" panose="05000000000000000000" pitchFamily="2" charset="2"/>
              </a:rPr>
              <a:t>&amp;</a:t>
            </a:r>
            <a:r>
              <a:rPr lang="de-DE" altLang="de-DE" sz="2000" dirty="0" smtClean="0">
                <a:sym typeface="Wingdings" panose="05000000000000000000" pitchFamily="2" charset="2"/>
              </a:rPr>
              <a:t> Substitution </a:t>
            </a:r>
            <a:endParaRPr lang="de-DE" altLang="de-DE" sz="2000" dirty="0">
              <a:sym typeface="Wingdings" panose="05000000000000000000" pitchFamily="2" charset="2"/>
            </a:endParaRPr>
          </a:p>
          <a:p>
            <a:pPr marL="571500" indent="-571500" eaLnBrk="1" hangingPunct="1">
              <a:buFont typeface="Arial" panose="020B0604020202020204" pitchFamily="34" charset="0"/>
              <a:buChar char="•"/>
            </a:pPr>
            <a:endParaRPr lang="de-DE" altLang="de-DE" sz="2800" dirty="0"/>
          </a:p>
        </p:txBody>
      </p:sp>
      <p:sp>
        <p:nvSpPr>
          <p:cNvPr id="13" name="Freihandform 12"/>
          <p:cNvSpPr>
            <a:spLocks/>
          </p:cNvSpPr>
          <p:nvPr/>
        </p:nvSpPr>
        <p:spPr bwMode="auto">
          <a:xfrm>
            <a:off x="500063" y="6240463"/>
            <a:ext cx="4940300" cy="6254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37897" name="Freihandform 11"/>
          <p:cNvSpPr>
            <a:spLocks/>
          </p:cNvSpPr>
          <p:nvPr/>
        </p:nvSpPr>
        <p:spPr bwMode="auto">
          <a:xfrm>
            <a:off x="485775" y="6237288"/>
            <a:ext cx="3690938" cy="635000"/>
          </a:xfrm>
          <a:custGeom>
            <a:avLst/>
            <a:gdLst>
              <a:gd name="T0" fmla="*/ 0 w 5591"/>
              <a:gd name="T1" fmla="*/ 0 h 588"/>
              <a:gd name="T2" fmla="*/ 2147483647 w 5591"/>
              <a:gd name="T3" fmla="*/ 0 h 588"/>
              <a:gd name="T4" fmla="*/ 2147483647 w 5591"/>
              <a:gd name="T5" fmla="*/ 2147483647 h 588"/>
              <a:gd name="T6" fmla="*/ 2147483647 w 5591"/>
              <a:gd name="T7" fmla="*/ 0 h 588"/>
              <a:gd name="T8" fmla="*/ 0 60000 65536"/>
              <a:gd name="T9" fmla="*/ 0 60000 65536"/>
              <a:gd name="T10" fmla="*/ 0 60000 65536"/>
              <a:gd name="T11" fmla="*/ 0 60000 65536"/>
              <a:gd name="T12" fmla="*/ 0 w 5591"/>
              <a:gd name="T13" fmla="*/ 0 h 588"/>
              <a:gd name="T14" fmla="*/ 5591 w 5591"/>
              <a:gd name="T15" fmla="*/ 588 h 58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4" name="Rechtwinkliges Dreieck 13"/>
          <p:cNvSpPr>
            <a:spLocks/>
          </p:cNvSpPr>
          <p:nvPr/>
        </p:nvSpPr>
        <p:spPr bwMode="auto">
          <a:xfrm>
            <a:off x="-6042" y="6135724"/>
            <a:ext cx="3402314" cy="735944"/>
          </a:xfrm>
          <a:prstGeom prst="rtTriangle">
            <a:avLst/>
          </a:prstGeom>
          <a:blipFill>
            <a:blip r:embed="rId4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15" name="Gerade Verbindung 14"/>
          <p:cNvCxnSpPr/>
          <p:nvPr/>
        </p:nvCxnSpPr>
        <p:spPr>
          <a:xfrm>
            <a:off x="-9237" y="6135626"/>
            <a:ext cx="3405509" cy="738069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904" name="Textfeld 16"/>
          <p:cNvSpPr txBox="1">
            <a:spLocks noChangeArrowheads="1"/>
          </p:cNvSpPr>
          <p:nvPr/>
        </p:nvSpPr>
        <p:spPr bwMode="auto">
          <a:xfrm>
            <a:off x="8272463" y="6453336"/>
            <a:ext cx="871537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DE" altLang="de-DE" sz="1100" dirty="0">
                <a:latin typeface="Calibri" pitchFamily="34" charset="0"/>
              </a:rPr>
              <a:t>Folie </a:t>
            </a:r>
            <a:fld id="{26E10547-7BC8-4F56-A0A2-DF954FED1CB5}" type="slidenum">
              <a:rPr lang="de-DE" altLang="de-DE" sz="1100">
                <a:latin typeface="Calibri" pitchFamily="34" charset="0"/>
              </a:rPr>
              <a:pPr eaLnBrk="1" hangingPunct="1"/>
              <a:t>25</a:t>
            </a:fld>
            <a:endParaRPr lang="de-DE" altLang="de-DE" sz="1100" dirty="0">
              <a:latin typeface="Calibri" pitchFamily="34" charset="0"/>
            </a:endParaRPr>
          </a:p>
        </p:txBody>
      </p:sp>
      <p:sp>
        <p:nvSpPr>
          <p:cNvPr id="37906" name="Rectangle 20"/>
          <p:cNvSpPr>
            <a:spLocks noChangeArrowheads="1"/>
          </p:cNvSpPr>
          <p:nvPr/>
        </p:nvSpPr>
        <p:spPr bwMode="auto">
          <a:xfrm>
            <a:off x="395288" y="31750"/>
            <a:ext cx="7272337" cy="620713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de-DE" altLang="de-DE" sz="2400" b="1" dirty="0"/>
              <a:t>Integrationstechniken</a:t>
            </a:r>
          </a:p>
        </p:txBody>
      </p:sp>
      <p:sp>
        <p:nvSpPr>
          <p:cNvPr id="35" name="AutoShape 5">
            <a:extLst>
              <a:ext uri="{FF2B5EF4-FFF2-40B4-BE49-F238E27FC236}">
                <a16:creationId xmlns:a16="http://schemas.microsoft.com/office/drawing/2014/main" xmlns="" id="{B394BE1D-1CD4-4976-BE7F-087A8DFD4B2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5381" y="769063"/>
            <a:ext cx="1593785" cy="274359"/>
          </a:xfrm>
          <a:prstGeom prst="roundRect">
            <a:avLst>
              <a:gd name="adj" fmla="val 50000"/>
            </a:avLst>
          </a:prstGeom>
          <a:solidFill>
            <a:schemeClr val="accent5">
              <a:lumMod val="40000"/>
              <a:lumOff val="60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Bildungsplan</a:t>
            </a:r>
          </a:p>
        </p:txBody>
      </p:sp>
      <p:sp>
        <p:nvSpPr>
          <p:cNvPr id="38" name="AutoShape 6">
            <a:extLst>
              <a:ext uri="{FF2B5EF4-FFF2-40B4-BE49-F238E27FC236}">
                <a16:creationId xmlns:a16="http://schemas.microsoft.com/office/drawing/2014/main" xmlns="" id="{4E8F223B-E8B8-44C4-B8D9-5698F895102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26361" y="769063"/>
            <a:ext cx="1593785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Fachliches</a:t>
            </a:r>
            <a:endParaRPr lang="de-DE" altLang="de-DE" sz="12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9" name="AutoShape 7">
            <a:extLst>
              <a:ext uri="{FF2B5EF4-FFF2-40B4-BE49-F238E27FC236}">
                <a16:creationId xmlns:a16="http://schemas.microsoft.com/office/drawing/2014/main" xmlns="" id="{9F93761D-F573-49DD-B097-A71C66D6BEF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77321" y="769063"/>
            <a:ext cx="1593786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Unterricht</a:t>
            </a:r>
          </a:p>
        </p:txBody>
      </p:sp>
      <p:sp>
        <p:nvSpPr>
          <p:cNvPr id="40" name="AutoShape 8">
            <a:extLst>
              <a:ext uri="{FF2B5EF4-FFF2-40B4-BE49-F238E27FC236}">
                <a16:creationId xmlns:a16="http://schemas.microsoft.com/office/drawing/2014/main" xmlns="" id="{DE997A1E-035E-4490-937D-42B5E617BCE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34901" y="760152"/>
            <a:ext cx="1593786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Fazit</a:t>
            </a:r>
          </a:p>
        </p:txBody>
      </p:sp>
      <p:grpSp>
        <p:nvGrpSpPr>
          <p:cNvPr id="41" name="Gruppierung 11">
            <a:extLst>
              <a:ext uri="{FF2B5EF4-FFF2-40B4-BE49-F238E27FC236}">
                <a16:creationId xmlns:a16="http://schemas.microsoft.com/office/drawing/2014/main" xmlns="" id="{621AA820-0389-4634-B6AF-7C85A91B5539}"/>
              </a:ext>
            </a:extLst>
          </p:cNvPr>
          <p:cNvGrpSpPr/>
          <p:nvPr/>
        </p:nvGrpSpPr>
        <p:grpSpPr>
          <a:xfrm>
            <a:off x="399875" y="699720"/>
            <a:ext cx="7323098" cy="411539"/>
            <a:chOff x="363538" y="723900"/>
            <a:chExt cx="7272337" cy="433388"/>
          </a:xfrm>
        </p:grpSpPr>
        <p:sp>
          <p:nvSpPr>
            <p:cNvPr id="42" name="Rectangle 4">
              <a:extLst>
                <a:ext uri="{FF2B5EF4-FFF2-40B4-BE49-F238E27FC236}">
                  <a16:creationId xmlns:a16="http://schemas.microsoft.com/office/drawing/2014/main" xmlns="" id="{94793A5D-FD00-4387-9172-A8BD2A5859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3538" y="723900"/>
              <a:ext cx="7272337" cy="433388"/>
            </a:xfrm>
            <a:prstGeom prst="rect">
              <a:avLst/>
            </a:prstGeom>
            <a:gradFill rotWithShape="1">
              <a:gsLst>
                <a:gs pos="0">
                  <a:srgbClr val="2DA2BF"/>
                </a:gs>
                <a:gs pos="100000">
                  <a:schemeClr val="tx1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 sz="1350"/>
            </a:p>
          </p:txBody>
        </p:sp>
        <p:sp>
          <p:nvSpPr>
            <p:cNvPr id="43" name="AutoShape 5">
              <a:extLst>
                <a:ext uri="{FF2B5EF4-FFF2-40B4-BE49-F238E27FC236}">
                  <a16:creationId xmlns:a16="http://schemas.microsoft.com/office/drawing/2014/main" xmlns="" id="{EB12A30F-3336-456E-A62A-D219802F02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8313" y="796925"/>
              <a:ext cx="1582737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Bildungsplan</a:t>
              </a:r>
            </a:p>
          </p:txBody>
        </p:sp>
        <p:sp>
          <p:nvSpPr>
            <p:cNvPr id="44" name="AutoShape 6">
              <a:extLst>
                <a:ext uri="{FF2B5EF4-FFF2-40B4-BE49-F238E27FC236}">
                  <a16:creationId xmlns:a16="http://schemas.microsoft.com/office/drawing/2014/main" xmlns="" id="{EF9B90AE-EFE6-4E51-B503-4B5F2F678F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76670" y="796924"/>
              <a:ext cx="1582737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Fachliches</a:t>
              </a:r>
              <a:endParaRPr lang="de-DE" altLang="de-DE" sz="1200" dirty="0"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  <p:sp>
          <p:nvSpPr>
            <p:cNvPr id="45" name="AutoShape 7">
              <a:extLst>
                <a:ext uri="{FF2B5EF4-FFF2-40B4-BE49-F238E27FC236}">
                  <a16:creationId xmlns:a16="http://schemas.microsoft.com/office/drawing/2014/main" xmlns="" id="{D313FD45-A042-4675-B84E-9E2B57CEA4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14800" y="796925"/>
              <a:ext cx="1582738" cy="288925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Unterricht</a:t>
              </a:r>
            </a:p>
          </p:txBody>
        </p:sp>
        <p:sp>
          <p:nvSpPr>
            <p:cNvPr id="46" name="AutoShape 8">
              <a:extLst>
                <a:ext uri="{FF2B5EF4-FFF2-40B4-BE49-F238E27FC236}">
                  <a16:creationId xmlns:a16="http://schemas.microsoft.com/office/drawing/2014/main" xmlns="" id="{5A938DFF-EB2C-4D5D-9887-AEA47CBD06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60197" y="787540"/>
              <a:ext cx="1582738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Fazit</a:t>
              </a:r>
            </a:p>
          </p:txBody>
        </p:sp>
      </p:grpSp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xmlns="" id="{29D41181-B714-4BFF-B0B8-9E2EBA64F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3253" y="6453336"/>
            <a:ext cx="2895600" cy="293688"/>
          </a:xfrm>
        </p:spPr>
        <p:txBody>
          <a:bodyPr/>
          <a:lstStyle/>
          <a:p>
            <a:pPr>
              <a:defRPr/>
            </a:pPr>
            <a:r>
              <a:rPr lang="de-DE" sz="1200" dirty="0"/>
              <a:t>ZPG VKM</a:t>
            </a:r>
          </a:p>
        </p:txBody>
      </p:sp>
      <p:grpSp>
        <p:nvGrpSpPr>
          <p:cNvPr id="98" name="Zeichenbereich 37909">
            <a:extLst>
              <a:ext uri="{FF2B5EF4-FFF2-40B4-BE49-F238E27FC236}">
                <a16:creationId xmlns:a16="http://schemas.microsoft.com/office/drawing/2014/main" xmlns="" id="{2B235B15-1CF0-4757-8145-BE8E8F361EB8}"/>
              </a:ext>
            </a:extLst>
          </p:cNvPr>
          <p:cNvGrpSpPr/>
          <p:nvPr/>
        </p:nvGrpSpPr>
        <p:grpSpPr>
          <a:xfrm>
            <a:off x="7605459" y="34826"/>
            <a:ext cx="1503045" cy="1377950"/>
            <a:chOff x="0" y="0"/>
            <a:chExt cx="1503045" cy="1377950"/>
          </a:xfrm>
        </p:grpSpPr>
        <p:sp>
          <p:nvSpPr>
            <p:cNvPr id="99" name="Rechteck 98">
              <a:extLst>
                <a:ext uri="{FF2B5EF4-FFF2-40B4-BE49-F238E27FC236}">
                  <a16:creationId xmlns:a16="http://schemas.microsoft.com/office/drawing/2014/main" xmlns="" id="{DECE1E5D-3AF6-4F05-8930-26B70857CD02}"/>
                </a:ext>
              </a:extLst>
            </p:cNvPr>
            <p:cNvSpPr/>
            <p:nvPr/>
          </p:nvSpPr>
          <p:spPr>
            <a:xfrm>
              <a:off x="0" y="0"/>
              <a:ext cx="1503045" cy="1377950"/>
            </a:xfrm>
            <a:prstGeom prst="rect">
              <a:avLst/>
            </a:prstGeom>
            <a:noFill/>
            <a:ln>
              <a:noFill/>
            </a:ln>
          </p:spPr>
        </p:sp>
        <p:sp>
          <p:nvSpPr>
            <p:cNvPr id="100" name="Rectangle 5">
              <a:extLst>
                <a:ext uri="{FF2B5EF4-FFF2-40B4-BE49-F238E27FC236}">
                  <a16:creationId xmlns:a16="http://schemas.microsoft.com/office/drawing/2014/main" xmlns="" id="{DF74CB8D-98C7-4540-9091-4C65BA8E95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5750" y="245110"/>
              <a:ext cx="7810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1" name="Rectangle 6">
              <a:extLst>
                <a:ext uri="{FF2B5EF4-FFF2-40B4-BE49-F238E27FC236}">
                  <a16:creationId xmlns:a16="http://schemas.microsoft.com/office/drawing/2014/main" xmlns="" id="{F2F5C78D-2C0D-45BB-91FF-A276B7EF29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080" y="245110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2" name="Rectangle 7">
              <a:extLst>
                <a:ext uri="{FF2B5EF4-FFF2-40B4-BE49-F238E27FC236}">
                  <a16:creationId xmlns:a16="http://schemas.microsoft.com/office/drawing/2014/main" xmlns="" id="{71E36A0C-9DF4-40D1-B82E-9685FB3955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1520" y="24511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 dirty="0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3" name="Rectangle 8">
              <a:extLst>
                <a:ext uri="{FF2B5EF4-FFF2-40B4-BE49-F238E27FC236}">
                  <a16:creationId xmlns:a16="http://schemas.microsoft.com/office/drawing/2014/main" xmlns="" id="{9F20C186-6F9C-46DA-8CC8-1B8BF3285E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1070" y="245110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4" name="Rectangle 9">
              <a:extLst>
                <a:ext uri="{FF2B5EF4-FFF2-40B4-BE49-F238E27FC236}">
                  <a16:creationId xmlns:a16="http://schemas.microsoft.com/office/drawing/2014/main" xmlns="" id="{649943C9-3EB8-475E-B9C2-839C4A2EFF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9510" y="245110"/>
              <a:ext cx="438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E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5" name="Rectangle 10">
              <a:extLst>
                <a:ext uri="{FF2B5EF4-FFF2-40B4-BE49-F238E27FC236}">
                  <a16:creationId xmlns:a16="http://schemas.microsoft.com/office/drawing/2014/main" xmlns="" id="{80751030-AD63-40EA-A855-5477F3DADF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9085" y="441325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6" name="Rectangle 11">
              <a:extLst>
                <a:ext uri="{FF2B5EF4-FFF2-40B4-BE49-F238E27FC236}">
                  <a16:creationId xmlns:a16="http://schemas.microsoft.com/office/drawing/2014/main" xmlns="" id="{A38DF3AC-F66F-49BE-A899-1D170BA66EC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9629557">
              <a:off x="458261" y="555502"/>
              <a:ext cx="686435" cy="3441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0" tIns="0" rIns="0" bIns="0" anchor="t" anchorCtr="0">
              <a:spAutoFit/>
            </a:bodyPr>
            <a:lstStyle/>
            <a:p>
              <a:pPr algn="ctr">
                <a:lnSpc>
                  <a:spcPct val="107000"/>
                </a:lnSpc>
                <a:spcAft>
                  <a:spcPts val="0"/>
                </a:spcAft>
              </a:pPr>
              <a:r>
                <a:rPr lang="de-DE" sz="800" b="1">
                  <a:solidFill>
                    <a:srgbClr val="FF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Vertiefungskurs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algn="ctr">
                <a:lnSpc>
                  <a:spcPct val="107000"/>
                </a:lnSpc>
                <a:spcAft>
                  <a:spcPts val="600"/>
                </a:spcAft>
              </a:pPr>
              <a:r>
                <a:rPr lang="de-DE" sz="800" b="1">
                  <a:solidFill>
                    <a:srgbClr val="FF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Mathematik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7" name="Rectangle 12">
              <a:extLst>
                <a:ext uri="{FF2B5EF4-FFF2-40B4-BE49-F238E27FC236}">
                  <a16:creationId xmlns:a16="http://schemas.microsoft.com/office/drawing/2014/main" xmlns="" id="{53582112-CE4C-4082-B9EE-9B4C64AA53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5065" y="441325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8" name="Rectangle 13">
              <a:extLst>
                <a:ext uri="{FF2B5EF4-FFF2-40B4-BE49-F238E27FC236}">
                  <a16:creationId xmlns:a16="http://schemas.microsoft.com/office/drawing/2014/main" xmlns="" id="{B7454DD3-B120-4787-9FA4-9AA1B6416B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3530" y="63754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9" name="Rectangle 15">
              <a:extLst>
                <a:ext uri="{FF2B5EF4-FFF2-40B4-BE49-F238E27FC236}">
                  <a16:creationId xmlns:a16="http://schemas.microsoft.com/office/drawing/2014/main" xmlns="" id="{D34BA28E-AE50-4323-AE8D-07406AEA48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9510" y="63754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0" name="Rectangle 16">
              <a:extLst>
                <a:ext uri="{FF2B5EF4-FFF2-40B4-BE49-F238E27FC236}">
                  <a16:creationId xmlns:a16="http://schemas.microsoft.com/office/drawing/2014/main" xmlns="" id="{CCCDDFC2-3667-4DDC-9F0D-C19EB64BFF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9085" y="833755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1" name="Rectangle 18">
              <a:extLst>
                <a:ext uri="{FF2B5EF4-FFF2-40B4-BE49-F238E27FC236}">
                  <a16:creationId xmlns:a16="http://schemas.microsoft.com/office/drawing/2014/main" xmlns="" id="{822D7F20-31EE-42B1-8B01-65B250D860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5065" y="833755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2" name="Rectangle 19">
              <a:extLst>
                <a:ext uri="{FF2B5EF4-FFF2-40B4-BE49-F238E27FC236}">
                  <a16:creationId xmlns:a16="http://schemas.microsoft.com/office/drawing/2014/main" xmlns="" id="{DF78CF29-0DA5-4AA4-B16E-B67B00B049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3530" y="1029970"/>
              <a:ext cx="438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E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3" name="Rectangle 20">
              <a:extLst>
                <a:ext uri="{FF2B5EF4-FFF2-40B4-BE49-F238E27FC236}">
                  <a16:creationId xmlns:a16="http://schemas.microsoft.com/office/drawing/2014/main" xmlns="" id="{61E7CEE8-BFF3-4F73-B712-0F5C41CB05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080" y="1029970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4" name="Rectangle 21">
              <a:extLst>
                <a:ext uri="{FF2B5EF4-FFF2-40B4-BE49-F238E27FC236}">
                  <a16:creationId xmlns:a16="http://schemas.microsoft.com/office/drawing/2014/main" xmlns="" id="{59BB60F4-8AE9-42BC-89EA-45D1D702DB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1520" y="102997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5" name="Rectangle 22">
              <a:extLst>
                <a:ext uri="{FF2B5EF4-FFF2-40B4-BE49-F238E27FC236}">
                  <a16:creationId xmlns:a16="http://schemas.microsoft.com/office/drawing/2014/main" xmlns="" id="{4C55D072-A1C9-4EBA-B370-0DD071618C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1070" y="1029970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6" name="Rectangle 23">
              <a:extLst>
                <a:ext uri="{FF2B5EF4-FFF2-40B4-BE49-F238E27FC236}">
                  <a16:creationId xmlns:a16="http://schemas.microsoft.com/office/drawing/2014/main" xmlns="" id="{D20595A3-295B-4BF5-B739-971499CFA6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41730" y="1029970"/>
              <a:ext cx="7810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117" name="Line 24">
              <a:extLst>
                <a:ext uri="{FF2B5EF4-FFF2-40B4-BE49-F238E27FC236}">
                  <a16:creationId xmlns:a16="http://schemas.microsoft.com/office/drawing/2014/main" xmlns="" id="{F6567430-48B0-40BB-9BED-CF79B7F6F03C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588645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18" name="Rectangle 25">
              <a:extLst>
                <a:ext uri="{FF2B5EF4-FFF2-40B4-BE49-F238E27FC236}">
                  <a16:creationId xmlns:a16="http://schemas.microsoft.com/office/drawing/2014/main" xmlns="" id="{0B8B792D-3735-4D54-A9EC-7ABE6E060D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588645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19" name="Line 26">
              <a:extLst>
                <a:ext uri="{FF2B5EF4-FFF2-40B4-BE49-F238E27FC236}">
                  <a16:creationId xmlns:a16="http://schemas.microsoft.com/office/drawing/2014/main" xmlns="" id="{5010A837-2CCC-48CF-8E6A-C451027DF4B4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784860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0" name="Rectangle 27">
              <a:extLst>
                <a:ext uri="{FF2B5EF4-FFF2-40B4-BE49-F238E27FC236}">
                  <a16:creationId xmlns:a16="http://schemas.microsoft.com/office/drawing/2014/main" xmlns="" id="{550596F2-6C6F-405E-ABE6-82FE8E87E7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784860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1" name="Line 28">
              <a:extLst>
                <a:ext uri="{FF2B5EF4-FFF2-40B4-BE49-F238E27FC236}">
                  <a16:creationId xmlns:a16="http://schemas.microsoft.com/office/drawing/2014/main" xmlns="" id="{A3C5F3BC-5CE6-444F-A97C-E06BB2E6077F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641985" y="20066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2" name="Rectangle 29">
              <a:extLst>
                <a:ext uri="{FF2B5EF4-FFF2-40B4-BE49-F238E27FC236}">
                  <a16:creationId xmlns:a16="http://schemas.microsoft.com/office/drawing/2014/main" xmlns="" id="{700F2F7A-FB77-4F57-ADD9-F887638B99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1985" y="20066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3" name="Line 30">
              <a:extLst>
                <a:ext uri="{FF2B5EF4-FFF2-40B4-BE49-F238E27FC236}">
                  <a16:creationId xmlns:a16="http://schemas.microsoft.com/office/drawing/2014/main" xmlns="" id="{A2F6C6AC-D44D-4E66-A15C-54F0E0D57BFE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856615" y="20066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4" name="Rectangle 31">
              <a:extLst>
                <a:ext uri="{FF2B5EF4-FFF2-40B4-BE49-F238E27FC236}">
                  <a16:creationId xmlns:a16="http://schemas.microsoft.com/office/drawing/2014/main" xmlns="" id="{23E29718-6FE2-4409-B6AA-691E1AB31D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6615" y="20066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5" name="Line 32">
              <a:extLst>
                <a:ext uri="{FF2B5EF4-FFF2-40B4-BE49-F238E27FC236}">
                  <a16:creationId xmlns:a16="http://schemas.microsoft.com/office/drawing/2014/main" xmlns="" id="{D118B5A6-FD95-4848-9B15-2EFF35290922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3995" y="196215"/>
              <a:ext cx="0" cy="98552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6" name="Rectangle 33">
              <a:extLst>
                <a:ext uri="{FF2B5EF4-FFF2-40B4-BE49-F238E27FC236}">
                  <a16:creationId xmlns:a16="http://schemas.microsoft.com/office/drawing/2014/main" xmlns="" id="{C97696F2-DCCD-4ABA-94AD-0E5D537DC8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3995" y="196215"/>
              <a:ext cx="4445" cy="985520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7" name="Line 34">
              <a:extLst>
                <a:ext uri="{FF2B5EF4-FFF2-40B4-BE49-F238E27FC236}">
                  <a16:creationId xmlns:a16="http://schemas.microsoft.com/office/drawing/2014/main" xmlns="" id="{772F0B72-038D-44FF-BC7B-F0DE742B95C5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427990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8" name="Rectangle 35">
              <a:extLst>
                <a:ext uri="{FF2B5EF4-FFF2-40B4-BE49-F238E27FC236}">
                  <a16:creationId xmlns:a16="http://schemas.microsoft.com/office/drawing/2014/main" xmlns="" id="{1949DEB2-CB56-4585-88A7-7FB5DB1B0D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7990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9" name="Line 36">
              <a:extLst>
                <a:ext uri="{FF2B5EF4-FFF2-40B4-BE49-F238E27FC236}">
                  <a16:creationId xmlns:a16="http://schemas.microsoft.com/office/drawing/2014/main" xmlns="" id="{9E4F219A-5C34-4F82-89D3-A60F3EDAD817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641985" y="98552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0" name="Rectangle 37">
              <a:extLst>
                <a:ext uri="{FF2B5EF4-FFF2-40B4-BE49-F238E27FC236}">
                  <a16:creationId xmlns:a16="http://schemas.microsoft.com/office/drawing/2014/main" xmlns="" id="{BF0ECF9D-D2C6-4AB5-8B94-3FA4269B00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1985" y="98552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1" name="Line 38">
              <a:extLst>
                <a:ext uri="{FF2B5EF4-FFF2-40B4-BE49-F238E27FC236}">
                  <a16:creationId xmlns:a16="http://schemas.microsoft.com/office/drawing/2014/main" xmlns="" id="{36770A17-957D-4D70-B870-8E346FC75201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856615" y="98552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2" name="Rectangle 39">
              <a:extLst>
                <a:ext uri="{FF2B5EF4-FFF2-40B4-BE49-F238E27FC236}">
                  <a16:creationId xmlns:a16="http://schemas.microsoft.com/office/drawing/2014/main" xmlns="" id="{40F1DC48-C2A7-4E5D-B52E-DA8EC17112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6615" y="98552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3" name="Line 40">
              <a:extLst>
                <a:ext uri="{FF2B5EF4-FFF2-40B4-BE49-F238E27FC236}">
                  <a16:creationId xmlns:a16="http://schemas.microsoft.com/office/drawing/2014/main" xmlns="" id="{5FAE3EE7-02B4-448E-8DEA-4067F61777F9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0610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4" name="Rectangle 41">
              <a:extLst>
                <a:ext uri="{FF2B5EF4-FFF2-40B4-BE49-F238E27FC236}">
                  <a16:creationId xmlns:a16="http://schemas.microsoft.com/office/drawing/2014/main" xmlns="" id="{330CA885-F39F-4DE9-BC1E-95749E979A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0610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5" name="Line 42">
              <a:extLst>
                <a:ext uri="{FF2B5EF4-FFF2-40B4-BE49-F238E27FC236}">
                  <a16:creationId xmlns:a16="http://schemas.microsoft.com/office/drawing/2014/main" xmlns="" id="{70D7D9E7-4CEA-4202-A0B2-6942670802A1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284605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6" name="Rectangle 43">
              <a:extLst>
                <a:ext uri="{FF2B5EF4-FFF2-40B4-BE49-F238E27FC236}">
                  <a16:creationId xmlns:a16="http://schemas.microsoft.com/office/drawing/2014/main" xmlns="" id="{75E0D489-C653-4086-8E21-96E67CC8FE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84605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7" name="Line 44">
              <a:extLst>
                <a:ext uri="{FF2B5EF4-FFF2-40B4-BE49-F238E27FC236}">
                  <a16:creationId xmlns:a16="http://schemas.microsoft.com/office/drawing/2014/main" xmlns="" id="{16735A5B-F4FC-4521-B833-5EA10C6DAD4A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196215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8" name="Rectangle 45">
              <a:extLst>
                <a:ext uri="{FF2B5EF4-FFF2-40B4-BE49-F238E27FC236}">
                  <a16:creationId xmlns:a16="http://schemas.microsoft.com/office/drawing/2014/main" xmlns="" id="{BFCC4AA8-5AED-4CD7-B144-F2CA1BB9BC8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196215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9" name="Line 46">
              <a:extLst>
                <a:ext uri="{FF2B5EF4-FFF2-40B4-BE49-F238E27FC236}">
                  <a16:creationId xmlns:a16="http://schemas.microsoft.com/office/drawing/2014/main" xmlns="" id="{44E0286D-6956-4CB2-90C1-5B32004AA12D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392430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0" name="Rectangle 47">
              <a:extLst>
                <a:ext uri="{FF2B5EF4-FFF2-40B4-BE49-F238E27FC236}">
                  <a16:creationId xmlns:a16="http://schemas.microsoft.com/office/drawing/2014/main" xmlns="" id="{8AFB95B6-3EA3-47C3-82A9-F86B69A0B0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392430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1" name="Line 48">
              <a:extLst>
                <a:ext uri="{FF2B5EF4-FFF2-40B4-BE49-F238E27FC236}">
                  <a16:creationId xmlns:a16="http://schemas.microsoft.com/office/drawing/2014/main" xmlns="" id="{7B805118-1BFD-49AE-B1FA-FEA5778203F3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5055" y="588645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2" name="Rectangle 49">
              <a:extLst>
                <a:ext uri="{FF2B5EF4-FFF2-40B4-BE49-F238E27FC236}">
                  <a16:creationId xmlns:a16="http://schemas.microsoft.com/office/drawing/2014/main" xmlns="" id="{13430431-CCB4-47B2-931D-2F2F6A0E90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5055" y="588645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3" name="Line 50">
              <a:extLst>
                <a:ext uri="{FF2B5EF4-FFF2-40B4-BE49-F238E27FC236}">
                  <a16:creationId xmlns:a16="http://schemas.microsoft.com/office/drawing/2014/main" xmlns="" id="{54BA3E18-E313-44D6-8A13-7A219BAB1392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5055" y="784860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4" name="Rectangle 51">
              <a:extLst>
                <a:ext uri="{FF2B5EF4-FFF2-40B4-BE49-F238E27FC236}">
                  <a16:creationId xmlns:a16="http://schemas.microsoft.com/office/drawing/2014/main" xmlns="" id="{B3690790-041A-4D63-A50E-5B96A0EF48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5055" y="784860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5" name="Line 52">
              <a:extLst>
                <a:ext uri="{FF2B5EF4-FFF2-40B4-BE49-F238E27FC236}">
                  <a16:creationId xmlns:a16="http://schemas.microsoft.com/office/drawing/2014/main" xmlns="" id="{F94827C3-162A-47AA-81C1-5BEF7012B7F8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981075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6" name="Rectangle 53">
              <a:extLst>
                <a:ext uri="{FF2B5EF4-FFF2-40B4-BE49-F238E27FC236}">
                  <a16:creationId xmlns:a16="http://schemas.microsoft.com/office/drawing/2014/main" xmlns="" id="{8DDC8481-A2F0-4F30-8285-9882F34ACF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981075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7" name="Line 54">
              <a:extLst>
                <a:ext uri="{FF2B5EF4-FFF2-40B4-BE49-F238E27FC236}">
                  <a16:creationId xmlns:a16="http://schemas.microsoft.com/office/drawing/2014/main" xmlns="" id="{C16ED499-2D5F-406C-9156-929E91EEFF7F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1177290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8" name="Rectangle 55">
              <a:extLst>
                <a:ext uri="{FF2B5EF4-FFF2-40B4-BE49-F238E27FC236}">
                  <a16:creationId xmlns:a16="http://schemas.microsoft.com/office/drawing/2014/main" xmlns="" id="{B16D0A20-E78E-4A51-BD7B-59B68E2108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1177290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</p:grpSp>
    </p:spTree>
    <p:extLst>
      <p:ext uri="{BB962C8B-B14F-4D97-AF65-F5344CB8AC3E}">
        <p14:creationId xmlns:p14="http://schemas.microsoft.com/office/powerpoint/2010/main" val="1313806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Rectangle 19"/>
          <p:cNvSpPr>
            <a:spLocks noChangeArrowheads="1"/>
          </p:cNvSpPr>
          <p:nvPr/>
        </p:nvSpPr>
        <p:spPr bwMode="auto">
          <a:xfrm>
            <a:off x="348255" y="1429434"/>
            <a:ext cx="8482012" cy="4756921"/>
          </a:xfrm>
          <a:prstGeom prst="rect">
            <a:avLst/>
          </a:prstGeom>
          <a:solidFill>
            <a:schemeClr val="bg1"/>
          </a:solidFill>
          <a:ln w="9525">
            <a:solidFill>
              <a:srgbClr val="B2B2B2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t" anchorCtr="0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Aft>
                <a:spcPts val="1800"/>
              </a:spcAft>
            </a:pPr>
            <a:r>
              <a:rPr lang="de-DE" altLang="de-DE" sz="2400" b="1" dirty="0" smtClean="0">
                <a:sym typeface="Symbol" panose="05050102010706020507" pitchFamily="18" charset="2"/>
              </a:rPr>
              <a:t>Aufbau des Lehrermaterials:</a:t>
            </a:r>
          </a:p>
          <a:p>
            <a:pPr marL="571500" indent="-571500" eaLnBrk="1" hangingPunct="1">
              <a:buFont typeface="Arial" panose="020B0604020202020204" pitchFamily="34" charset="0"/>
              <a:buChar char="•"/>
            </a:pPr>
            <a:r>
              <a:rPr lang="de-DE" altLang="de-DE" sz="2400" dirty="0" smtClean="0"/>
              <a:t>Übersicht: Inhalte der </a:t>
            </a:r>
            <a:r>
              <a:rPr lang="de-DE" altLang="de-DE" sz="2400" dirty="0" err="1" smtClean="0"/>
              <a:t>DStd</a:t>
            </a:r>
            <a:r>
              <a:rPr lang="de-DE" altLang="de-DE" sz="2400" dirty="0" smtClean="0"/>
              <a:t>. mit Verlinkung auf die </a:t>
            </a:r>
            <a:br>
              <a:rPr lang="de-DE" altLang="de-DE" sz="2400" dirty="0" smtClean="0"/>
            </a:br>
            <a:r>
              <a:rPr lang="de-DE" altLang="de-DE" sz="2400" dirty="0" smtClean="0"/>
              <a:t>Schüler-Arbeitsblätter</a:t>
            </a:r>
          </a:p>
          <a:p>
            <a:pPr marL="571500" indent="-571500" eaLnBrk="1" hangingPunct="1">
              <a:buFont typeface="Arial" panose="020B0604020202020204" pitchFamily="34" charset="0"/>
              <a:buChar char="•"/>
            </a:pPr>
            <a:r>
              <a:rPr lang="de-DE" altLang="de-DE" sz="2400" dirty="0" smtClean="0"/>
              <a:t>Didaktische Hinweise (zum ganzen Thema)</a:t>
            </a:r>
          </a:p>
          <a:p>
            <a:pPr marL="571500" indent="-571500" eaLnBrk="1" hangingPunct="1">
              <a:buFont typeface="Arial" panose="020B0604020202020204" pitchFamily="34" charset="0"/>
              <a:buChar char="•"/>
            </a:pPr>
            <a:r>
              <a:rPr lang="de-DE" altLang="de-DE" sz="2400" dirty="0" smtClean="0"/>
              <a:t>diese Präsentation</a:t>
            </a:r>
          </a:p>
          <a:p>
            <a:pPr marL="571500" indent="-571500" eaLnBrk="1" hangingPunct="1">
              <a:buFont typeface="Arial" panose="020B0604020202020204" pitchFamily="34" charset="0"/>
              <a:buChar char="•"/>
            </a:pPr>
            <a:endParaRPr lang="de-DE" altLang="de-DE" sz="2400" dirty="0" smtClean="0"/>
          </a:p>
          <a:p>
            <a:pPr marL="571500" indent="-571500" eaLnBrk="1" hangingPunct="1">
              <a:buFont typeface="Arial" panose="020B0604020202020204" pitchFamily="34" charset="0"/>
              <a:buChar char="•"/>
            </a:pPr>
            <a:r>
              <a:rPr lang="de-DE" altLang="de-DE" sz="2400" dirty="0" smtClean="0"/>
              <a:t>Hinweise zur partiellen Integration</a:t>
            </a:r>
          </a:p>
          <a:p>
            <a:pPr marL="571500" indent="-571500" eaLnBrk="1" hangingPunct="1">
              <a:buFont typeface="Arial" panose="020B0604020202020204" pitchFamily="34" charset="0"/>
              <a:buChar char="•"/>
            </a:pPr>
            <a:r>
              <a:rPr lang="de-DE" altLang="de-DE" sz="2400" dirty="0" smtClean="0"/>
              <a:t>Hinweise zur Substitution</a:t>
            </a:r>
          </a:p>
          <a:p>
            <a:pPr marL="571500" indent="-571500" eaLnBrk="1" hangingPunct="1">
              <a:buFont typeface="Arial" panose="020B0604020202020204" pitchFamily="34" charset="0"/>
              <a:buChar char="•"/>
            </a:pPr>
            <a:r>
              <a:rPr lang="de-DE" altLang="de-DE" sz="2400" dirty="0" smtClean="0"/>
              <a:t>Hinweise zur Partialbruchzerlegung</a:t>
            </a:r>
          </a:p>
          <a:p>
            <a:pPr marL="1314450" lvl="1" indent="-571500" eaLnBrk="1" hangingPunct="1">
              <a:buFont typeface="Wingdings" panose="05000000000000000000" pitchFamily="2" charset="2"/>
              <a:buChar char="Ø"/>
            </a:pPr>
            <a:r>
              <a:rPr lang="de-DE" altLang="de-DE" sz="2400" dirty="0" smtClean="0"/>
              <a:t>Jeweils Fachliches und Hinweise zum Unterricht</a:t>
            </a:r>
            <a:endParaRPr lang="de-DE" altLang="de-DE" sz="2400" dirty="0"/>
          </a:p>
        </p:txBody>
      </p:sp>
      <p:sp>
        <p:nvSpPr>
          <p:cNvPr id="13" name="Freihandform 12"/>
          <p:cNvSpPr>
            <a:spLocks/>
          </p:cNvSpPr>
          <p:nvPr/>
        </p:nvSpPr>
        <p:spPr bwMode="auto">
          <a:xfrm>
            <a:off x="500063" y="6240463"/>
            <a:ext cx="4940300" cy="6254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37897" name="Freihandform 11"/>
          <p:cNvSpPr>
            <a:spLocks/>
          </p:cNvSpPr>
          <p:nvPr/>
        </p:nvSpPr>
        <p:spPr bwMode="auto">
          <a:xfrm>
            <a:off x="485775" y="6237288"/>
            <a:ext cx="3690938" cy="635000"/>
          </a:xfrm>
          <a:custGeom>
            <a:avLst/>
            <a:gdLst>
              <a:gd name="T0" fmla="*/ 0 w 5591"/>
              <a:gd name="T1" fmla="*/ 0 h 588"/>
              <a:gd name="T2" fmla="*/ 2147483647 w 5591"/>
              <a:gd name="T3" fmla="*/ 0 h 588"/>
              <a:gd name="T4" fmla="*/ 2147483647 w 5591"/>
              <a:gd name="T5" fmla="*/ 2147483647 h 588"/>
              <a:gd name="T6" fmla="*/ 2147483647 w 5591"/>
              <a:gd name="T7" fmla="*/ 0 h 588"/>
              <a:gd name="T8" fmla="*/ 0 60000 65536"/>
              <a:gd name="T9" fmla="*/ 0 60000 65536"/>
              <a:gd name="T10" fmla="*/ 0 60000 65536"/>
              <a:gd name="T11" fmla="*/ 0 60000 65536"/>
              <a:gd name="T12" fmla="*/ 0 w 5591"/>
              <a:gd name="T13" fmla="*/ 0 h 588"/>
              <a:gd name="T14" fmla="*/ 5591 w 5591"/>
              <a:gd name="T15" fmla="*/ 588 h 58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4" name="Rechtwinkliges Dreieck 13"/>
          <p:cNvSpPr>
            <a:spLocks/>
          </p:cNvSpPr>
          <p:nvPr/>
        </p:nvSpPr>
        <p:spPr bwMode="auto">
          <a:xfrm>
            <a:off x="-6042" y="6135724"/>
            <a:ext cx="3402314" cy="735944"/>
          </a:xfrm>
          <a:prstGeom prst="rtTriangle">
            <a:avLst/>
          </a:prstGeom>
          <a:blipFill>
            <a:blip r:embed="rId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15" name="Gerade Verbindung 14"/>
          <p:cNvCxnSpPr/>
          <p:nvPr/>
        </p:nvCxnSpPr>
        <p:spPr>
          <a:xfrm>
            <a:off x="-9237" y="6135626"/>
            <a:ext cx="3405509" cy="738069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904" name="Textfeld 16"/>
          <p:cNvSpPr txBox="1">
            <a:spLocks noChangeArrowheads="1"/>
          </p:cNvSpPr>
          <p:nvPr/>
        </p:nvSpPr>
        <p:spPr bwMode="auto">
          <a:xfrm>
            <a:off x="8272463" y="6453336"/>
            <a:ext cx="871537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DE" altLang="de-DE" sz="1100" dirty="0">
                <a:latin typeface="Calibri" pitchFamily="34" charset="0"/>
              </a:rPr>
              <a:t>Folie </a:t>
            </a:r>
            <a:fld id="{26E10547-7BC8-4F56-A0A2-DF954FED1CB5}" type="slidenum">
              <a:rPr lang="de-DE" altLang="de-DE" sz="1100">
                <a:latin typeface="Calibri" pitchFamily="34" charset="0"/>
              </a:rPr>
              <a:pPr eaLnBrk="1" hangingPunct="1"/>
              <a:t>26</a:t>
            </a:fld>
            <a:endParaRPr lang="de-DE" altLang="de-DE" sz="1100" dirty="0">
              <a:latin typeface="Calibri" pitchFamily="34" charset="0"/>
            </a:endParaRPr>
          </a:p>
        </p:txBody>
      </p:sp>
      <p:sp>
        <p:nvSpPr>
          <p:cNvPr id="37906" name="Rectangle 20"/>
          <p:cNvSpPr>
            <a:spLocks noChangeArrowheads="1"/>
          </p:cNvSpPr>
          <p:nvPr/>
        </p:nvSpPr>
        <p:spPr bwMode="auto">
          <a:xfrm>
            <a:off x="395288" y="31750"/>
            <a:ext cx="7272337" cy="620713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de-DE" altLang="de-DE" sz="2400" b="1" dirty="0"/>
              <a:t>Integrationstechniken</a:t>
            </a:r>
          </a:p>
        </p:txBody>
      </p:sp>
      <p:sp>
        <p:nvSpPr>
          <p:cNvPr id="35" name="AutoShape 5">
            <a:extLst>
              <a:ext uri="{FF2B5EF4-FFF2-40B4-BE49-F238E27FC236}">
                <a16:creationId xmlns:a16="http://schemas.microsoft.com/office/drawing/2014/main" xmlns="" id="{B394BE1D-1CD4-4976-BE7F-087A8DFD4B2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5381" y="769063"/>
            <a:ext cx="1593785" cy="274359"/>
          </a:xfrm>
          <a:prstGeom prst="roundRect">
            <a:avLst>
              <a:gd name="adj" fmla="val 50000"/>
            </a:avLst>
          </a:prstGeom>
          <a:solidFill>
            <a:schemeClr val="accent5">
              <a:lumMod val="40000"/>
              <a:lumOff val="60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Bildungsplan</a:t>
            </a:r>
          </a:p>
        </p:txBody>
      </p:sp>
      <p:sp>
        <p:nvSpPr>
          <p:cNvPr id="38" name="AutoShape 6">
            <a:extLst>
              <a:ext uri="{FF2B5EF4-FFF2-40B4-BE49-F238E27FC236}">
                <a16:creationId xmlns:a16="http://schemas.microsoft.com/office/drawing/2014/main" xmlns="" id="{4E8F223B-E8B8-44C4-B8D9-5698F895102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26361" y="769063"/>
            <a:ext cx="1593785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Fachliches</a:t>
            </a:r>
            <a:endParaRPr lang="de-DE" altLang="de-DE" sz="12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9" name="AutoShape 7">
            <a:extLst>
              <a:ext uri="{FF2B5EF4-FFF2-40B4-BE49-F238E27FC236}">
                <a16:creationId xmlns:a16="http://schemas.microsoft.com/office/drawing/2014/main" xmlns="" id="{9F93761D-F573-49DD-B097-A71C66D6BEF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77321" y="769063"/>
            <a:ext cx="1593786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Unterricht</a:t>
            </a:r>
          </a:p>
        </p:txBody>
      </p:sp>
      <p:sp>
        <p:nvSpPr>
          <p:cNvPr id="40" name="AutoShape 8">
            <a:extLst>
              <a:ext uri="{FF2B5EF4-FFF2-40B4-BE49-F238E27FC236}">
                <a16:creationId xmlns:a16="http://schemas.microsoft.com/office/drawing/2014/main" xmlns="" id="{DE997A1E-035E-4490-937D-42B5E617BCE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34901" y="760152"/>
            <a:ext cx="1593786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Fazit</a:t>
            </a:r>
          </a:p>
        </p:txBody>
      </p:sp>
      <p:grpSp>
        <p:nvGrpSpPr>
          <p:cNvPr id="41" name="Gruppierung 11">
            <a:extLst>
              <a:ext uri="{FF2B5EF4-FFF2-40B4-BE49-F238E27FC236}">
                <a16:creationId xmlns:a16="http://schemas.microsoft.com/office/drawing/2014/main" xmlns="" id="{621AA820-0389-4634-B6AF-7C85A91B5539}"/>
              </a:ext>
            </a:extLst>
          </p:cNvPr>
          <p:cNvGrpSpPr/>
          <p:nvPr/>
        </p:nvGrpSpPr>
        <p:grpSpPr>
          <a:xfrm>
            <a:off x="399875" y="699720"/>
            <a:ext cx="7323098" cy="411539"/>
            <a:chOff x="363538" y="723900"/>
            <a:chExt cx="7272337" cy="433388"/>
          </a:xfrm>
        </p:grpSpPr>
        <p:sp>
          <p:nvSpPr>
            <p:cNvPr id="42" name="Rectangle 4">
              <a:extLst>
                <a:ext uri="{FF2B5EF4-FFF2-40B4-BE49-F238E27FC236}">
                  <a16:creationId xmlns:a16="http://schemas.microsoft.com/office/drawing/2014/main" xmlns="" id="{94793A5D-FD00-4387-9172-A8BD2A5859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3538" y="723900"/>
              <a:ext cx="7272337" cy="433388"/>
            </a:xfrm>
            <a:prstGeom prst="rect">
              <a:avLst/>
            </a:prstGeom>
            <a:gradFill rotWithShape="1">
              <a:gsLst>
                <a:gs pos="0">
                  <a:srgbClr val="2DA2BF"/>
                </a:gs>
                <a:gs pos="100000">
                  <a:schemeClr val="tx1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 sz="1350"/>
            </a:p>
          </p:txBody>
        </p:sp>
        <p:sp>
          <p:nvSpPr>
            <p:cNvPr id="43" name="AutoShape 5">
              <a:extLst>
                <a:ext uri="{FF2B5EF4-FFF2-40B4-BE49-F238E27FC236}">
                  <a16:creationId xmlns:a16="http://schemas.microsoft.com/office/drawing/2014/main" xmlns="" id="{EB12A30F-3336-456E-A62A-D219802F02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8313" y="796925"/>
              <a:ext cx="1582737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Bildungsplan</a:t>
              </a:r>
            </a:p>
          </p:txBody>
        </p:sp>
        <p:sp>
          <p:nvSpPr>
            <p:cNvPr id="44" name="AutoShape 6">
              <a:extLst>
                <a:ext uri="{FF2B5EF4-FFF2-40B4-BE49-F238E27FC236}">
                  <a16:creationId xmlns:a16="http://schemas.microsoft.com/office/drawing/2014/main" xmlns="" id="{EF9B90AE-EFE6-4E51-B503-4B5F2F678F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76670" y="796924"/>
              <a:ext cx="1582737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Fachliches</a:t>
              </a:r>
              <a:endParaRPr lang="de-DE" altLang="de-DE" sz="1200" dirty="0"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  <p:sp>
          <p:nvSpPr>
            <p:cNvPr id="45" name="AutoShape 7">
              <a:extLst>
                <a:ext uri="{FF2B5EF4-FFF2-40B4-BE49-F238E27FC236}">
                  <a16:creationId xmlns:a16="http://schemas.microsoft.com/office/drawing/2014/main" xmlns="" id="{D313FD45-A042-4675-B84E-9E2B57CEA4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14800" y="796925"/>
              <a:ext cx="1582738" cy="288925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Unterricht</a:t>
              </a:r>
            </a:p>
          </p:txBody>
        </p:sp>
        <p:sp>
          <p:nvSpPr>
            <p:cNvPr id="46" name="AutoShape 8">
              <a:extLst>
                <a:ext uri="{FF2B5EF4-FFF2-40B4-BE49-F238E27FC236}">
                  <a16:creationId xmlns:a16="http://schemas.microsoft.com/office/drawing/2014/main" xmlns="" id="{5A938DFF-EB2C-4D5D-9887-AEA47CBD06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60197" y="787540"/>
              <a:ext cx="1582738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Fazit</a:t>
              </a:r>
            </a:p>
          </p:txBody>
        </p:sp>
      </p:grpSp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xmlns="" id="{29D41181-B714-4BFF-B0B8-9E2EBA64F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3253" y="6453336"/>
            <a:ext cx="2895600" cy="293688"/>
          </a:xfrm>
        </p:spPr>
        <p:txBody>
          <a:bodyPr/>
          <a:lstStyle/>
          <a:p>
            <a:pPr>
              <a:defRPr/>
            </a:pPr>
            <a:r>
              <a:rPr lang="de-DE" sz="1200" dirty="0"/>
              <a:t>ZPG VKM</a:t>
            </a:r>
          </a:p>
        </p:txBody>
      </p:sp>
      <p:grpSp>
        <p:nvGrpSpPr>
          <p:cNvPr id="98" name="Zeichenbereich 37909">
            <a:extLst>
              <a:ext uri="{FF2B5EF4-FFF2-40B4-BE49-F238E27FC236}">
                <a16:creationId xmlns:a16="http://schemas.microsoft.com/office/drawing/2014/main" xmlns="" id="{2B235B15-1CF0-4757-8145-BE8E8F361EB8}"/>
              </a:ext>
            </a:extLst>
          </p:cNvPr>
          <p:cNvGrpSpPr/>
          <p:nvPr/>
        </p:nvGrpSpPr>
        <p:grpSpPr>
          <a:xfrm>
            <a:off x="7605459" y="34826"/>
            <a:ext cx="1503045" cy="1377950"/>
            <a:chOff x="0" y="0"/>
            <a:chExt cx="1503045" cy="1377950"/>
          </a:xfrm>
        </p:grpSpPr>
        <p:sp>
          <p:nvSpPr>
            <p:cNvPr id="99" name="Rechteck 98">
              <a:extLst>
                <a:ext uri="{FF2B5EF4-FFF2-40B4-BE49-F238E27FC236}">
                  <a16:creationId xmlns:a16="http://schemas.microsoft.com/office/drawing/2014/main" xmlns="" id="{DECE1E5D-3AF6-4F05-8930-26B70857CD02}"/>
                </a:ext>
              </a:extLst>
            </p:cNvPr>
            <p:cNvSpPr/>
            <p:nvPr/>
          </p:nvSpPr>
          <p:spPr>
            <a:xfrm>
              <a:off x="0" y="0"/>
              <a:ext cx="1503045" cy="1377950"/>
            </a:xfrm>
            <a:prstGeom prst="rect">
              <a:avLst/>
            </a:prstGeom>
            <a:noFill/>
            <a:ln>
              <a:noFill/>
            </a:ln>
          </p:spPr>
        </p:sp>
        <p:sp>
          <p:nvSpPr>
            <p:cNvPr id="100" name="Rectangle 5">
              <a:extLst>
                <a:ext uri="{FF2B5EF4-FFF2-40B4-BE49-F238E27FC236}">
                  <a16:creationId xmlns:a16="http://schemas.microsoft.com/office/drawing/2014/main" xmlns="" id="{DF74CB8D-98C7-4540-9091-4C65BA8E95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5750" y="245110"/>
              <a:ext cx="7810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1" name="Rectangle 6">
              <a:extLst>
                <a:ext uri="{FF2B5EF4-FFF2-40B4-BE49-F238E27FC236}">
                  <a16:creationId xmlns:a16="http://schemas.microsoft.com/office/drawing/2014/main" xmlns="" id="{F2F5C78D-2C0D-45BB-91FF-A276B7EF29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080" y="245110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2" name="Rectangle 7">
              <a:extLst>
                <a:ext uri="{FF2B5EF4-FFF2-40B4-BE49-F238E27FC236}">
                  <a16:creationId xmlns:a16="http://schemas.microsoft.com/office/drawing/2014/main" xmlns="" id="{71E36A0C-9DF4-40D1-B82E-9685FB3955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1520" y="24511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 dirty="0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3" name="Rectangle 8">
              <a:extLst>
                <a:ext uri="{FF2B5EF4-FFF2-40B4-BE49-F238E27FC236}">
                  <a16:creationId xmlns:a16="http://schemas.microsoft.com/office/drawing/2014/main" xmlns="" id="{9F20C186-6F9C-46DA-8CC8-1B8BF3285E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1070" y="245110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4" name="Rectangle 9">
              <a:extLst>
                <a:ext uri="{FF2B5EF4-FFF2-40B4-BE49-F238E27FC236}">
                  <a16:creationId xmlns:a16="http://schemas.microsoft.com/office/drawing/2014/main" xmlns="" id="{649943C9-3EB8-475E-B9C2-839C4A2EFF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9510" y="245110"/>
              <a:ext cx="438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E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5" name="Rectangle 10">
              <a:extLst>
                <a:ext uri="{FF2B5EF4-FFF2-40B4-BE49-F238E27FC236}">
                  <a16:creationId xmlns:a16="http://schemas.microsoft.com/office/drawing/2014/main" xmlns="" id="{80751030-AD63-40EA-A855-5477F3DADF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9085" y="441325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6" name="Rectangle 11">
              <a:extLst>
                <a:ext uri="{FF2B5EF4-FFF2-40B4-BE49-F238E27FC236}">
                  <a16:creationId xmlns:a16="http://schemas.microsoft.com/office/drawing/2014/main" xmlns="" id="{A38DF3AC-F66F-49BE-A899-1D170BA66EC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9629557">
              <a:off x="458261" y="555502"/>
              <a:ext cx="686435" cy="3441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0" tIns="0" rIns="0" bIns="0" anchor="t" anchorCtr="0">
              <a:spAutoFit/>
            </a:bodyPr>
            <a:lstStyle/>
            <a:p>
              <a:pPr algn="ctr">
                <a:lnSpc>
                  <a:spcPct val="107000"/>
                </a:lnSpc>
                <a:spcAft>
                  <a:spcPts val="0"/>
                </a:spcAft>
              </a:pPr>
              <a:r>
                <a:rPr lang="de-DE" sz="800" b="1">
                  <a:solidFill>
                    <a:srgbClr val="FF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Vertiefungskurs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algn="ctr">
                <a:lnSpc>
                  <a:spcPct val="107000"/>
                </a:lnSpc>
                <a:spcAft>
                  <a:spcPts val="600"/>
                </a:spcAft>
              </a:pPr>
              <a:r>
                <a:rPr lang="de-DE" sz="800" b="1">
                  <a:solidFill>
                    <a:srgbClr val="FF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Mathematik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7" name="Rectangle 12">
              <a:extLst>
                <a:ext uri="{FF2B5EF4-FFF2-40B4-BE49-F238E27FC236}">
                  <a16:creationId xmlns:a16="http://schemas.microsoft.com/office/drawing/2014/main" xmlns="" id="{53582112-CE4C-4082-B9EE-9B4C64AA53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5065" y="441325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8" name="Rectangle 13">
              <a:extLst>
                <a:ext uri="{FF2B5EF4-FFF2-40B4-BE49-F238E27FC236}">
                  <a16:creationId xmlns:a16="http://schemas.microsoft.com/office/drawing/2014/main" xmlns="" id="{B7454DD3-B120-4787-9FA4-9AA1B6416B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3530" y="63754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9" name="Rectangle 15">
              <a:extLst>
                <a:ext uri="{FF2B5EF4-FFF2-40B4-BE49-F238E27FC236}">
                  <a16:creationId xmlns:a16="http://schemas.microsoft.com/office/drawing/2014/main" xmlns="" id="{D34BA28E-AE50-4323-AE8D-07406AEA48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9510" y="63754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0" name="Rectangle 16">
              <a:extLst>
                <a:ext uri="{FF2B5EF4-FFF2-40B4-BE49-F238E27FC236}">
                  <a16:creationId xmlns:a16="http://schemas.microsoft.com/office/drawing/2014/main" xmlns="" id="{CCCDDFC2-3667-4DDC-9F0D-C19EB64BFF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9085" y="833755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1" name="Rectangle 18">
              <a:extLst>
                <a:ext uri="{FF2B5EF4-FFF2-40B4-BE49-F238E27FC236}">
                  <a16:creationId xmlns:a16="http://schemas.microsoft.com/office/drawing/2014/main" xmlns="" id="{822D7F20-31EE-42B1-8B01-65B250D860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5065" y="833755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2" name="Rectangle 19">
              <a:extLst>
                <a:ext uri="{FF2B5EF4-FFF2-40B4-BE49-F238E27FC236}">
                  <a16:creationId xmlns:a16="http://schemas.microsoft.com/office/drawing/2014/main" xmlns="" id="{DF78CF29-0DA5-4AA4-B16E-B67B00B049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3530" y="1029970"/>
              <a:ext cx="438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E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3" name="Rectangle 20">
              <a:extLst>
                <a:ext uri="{FF2B5EF4-FFF2-40B4-BE49-F238E27FC236}">
                  <a16:creationId xmlns:a16="http://schemas.microsoft.com/office/drawing/2014/main" xmlns="" id="{61E7CEE8-BFF3-4F73-B712-0F5C41CB05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080" y="1029970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4" name="Rectangle 21">
              <a:extLst>
                <a:ext uri="{FF2B5EF4-FFF2-40B4-BE49-F238E27FC236}">
                  <a16:creationId xmlns:a16="http://schemas.microsoft.com/office/drawing/2014/main" xmlns="" id="{59BB60F4-8AE9-42BC-89EA-45D1D702DB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1520" y="102997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5" name="Rectangle 22">
              <a:extLst>
                <a:ext uri="{FF2B5EF4-FFF2-40B4-BE49-F238E27FC236}">
                  <a16:creationId xmlns:a16="http://schemas.microsoft.com/office/drawing/2014/main" xmlns="" id="{4C55D072-A1C9-4EBA-B370-0DD071618C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1070" y="1029970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6" name="Rectangle 23">
              <a:extLst>
                <a:ext uri="{FF2B5EF4-FFF2-40B4-BE49-F238E27FC236}">
                  <a16:creationId xmlns:a16="http://schemas.microsoft.com/office/drawing/2014/main" xmlns="" id="{D20595A3-295B-4BF5-B739-971499CFA6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41730" y="1029970"/>
              <a:ext cx="7810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117" name="Line 24">
              <a:extLst>
                <a:ext uri="{FF2B5EF4-FFF2-40B4-BE49-F238E27FC236}">
                  <a16:creationId xmlns:a16="http://schemas.microsoft.com/office/drawing/2014/main" xmlns="" id="{F6567430-48B0-40BB-9BED-CF79B7F6F03C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588645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18" name="Rectangle 25">
              <a:extLst>
                <a:ext uri="{FF2B5EF4-FFF2-40B4-BE49-F238E27FC236}">
                  <a16:creationId xmlns:a16="http://schemas.microsoft.com/office/drawing/2014/main" xmlns="" id="{0B8B792D-3735-4D54-A9EC-7ABE6E060D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588645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19" name="Line 26">
              <a:extLst>
                <a:ext uri="{FF2B5EF4-FFF2-40B4-BE49-F238E27FC236}">
                  <a16:creationId xmlns:a16="http://schemas.microsoft.com/office/drawing/2014/main" xmlns="" id="{5010A837-2CCC-48CF-8E6A-C451027DF4B4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784860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0" name="Rectangle 27">
              <a:extLst>
                <a:ext uri="{FF2B5EF4-FFF2-40B4-BE49-F238E27FC236}">
                  <a16:creationId xmlns:a16="http://schemas.microsoft.com/office/drawing/2014/main" xmlns="" id="{550596F2-6C6F-405E-ABE6-82FE8E87E7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784860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1" name="Line 28">
              <a:extLst>
                <a:ext uri="{FF2B5EF4-FFF2-40B4-BE49-F238E27FC236}">
                  <a16:creationId xmlns:a16="http://schemas.microsoft.com/office/drawing/2014/main" xmlns="" id="{A3C5F3BC-5CE6-444F-A97C-E06BB2E6077F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641985" y="20066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2" name="Rectangle 29">
              <a:extLst>
                <a:ext uri="{FF2B5EF4-FFF2-40B4-BE49-F238E27FC236}">
                  <a16:creationId xmlns:a16="http://schemas.microsoft.com/office/drawing/2014/main" xmlns="" id="{700F2F7A-FB77-4F57-ADD9-F887638B99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1985" y="20066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3" name="Line 30">
              <a:extLst>
                <a:ext uri="{FF2B5EF4-FFF2-40B4-BE49-F238E27FC236}">
                  <a16:creationId xmlns:a16="http://schemas.microsoft.com/office/drawing/2014/main" xmlns="" id="{A2F6C6AC-D44D-4E66-A15C-54F0E0D57BFE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856615" y="20066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4" name="Rectangle 31">
              <a:extLst>
                <a:ext uri="{FF2B5EF4-FFF2-40B4-BE49-F238E27FC236}">
                  <a16:creationId xmlns:a16="http://schemas.microsoft.com/office/drawing/2014/main" xmlns="" id="{23E29718-6FE2-4409-B6AA-691E1AB31D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6615" y="20066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5" name="Line 32">
              <a:extLst>
                <a:ext uri="{FF2B5EF4-FFF2-40B4-BE49-F238E27FC236}">
                  <a16:creationId xmlns:a16="http://schemas.microsoft.com/office/drawing/2014/main" xmlns="" id="{D118B5A6-FD95-4848-9B15-2EFF35290922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3995" y="196215"/>
              <a:ext cx="0" cy="98552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6" name="Rectangle 33">
              <a:extLst>
                <a:ext uri="{FF2B5EF4-FFF2-40B4-BE49-F238E27FC236}">
                  <a16:creationId xmlns:a16="http://schemas.microsoft.com/office/drawing/2014/main" xmlns="" id="{C97696F2-DCCD-4ABA-94AD-0E5D537DC8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3995" y="196215"/>
              <a:ext cx="4445" cy="985520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7" name="Line 34">
              <a:extLst>
                <a:ext uri="{FF2B5EF4-FFF2-40B4-BE49-F238E27FC236}">
                  <a16:creationId xmlns:a16="http://schemas.microsoft.com/office/drawing/2014/main" xmlns="" id="{772F0B72-038D-44FF-BC7B-F0DE742B95C5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427990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8" name="Rectangle 35">
              <a:extLst>
                <a:ext uri="{FF2B5EF4-FFF2-40B4-BE49-F238E27FC236}">
                  <a16:creationId xmlns:a16="http://schemas.microsoft.com/office/drawing/2014/main" xmlns="" id="{1949DEB2-CB56-4585-88A7-7FB5DB1B0D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7990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9" name="Line 36">
              <a:extLst>
                <a:ext uri="{FF2B5EF4-FFF2-40B4-BE49-F238E27FC236}">
                  <a16:creationId xmlns:a16="http://schemas.microsoft.com/office/drawing/2014/main" xmlns="" id="{9E4F219A-5C34-4F82-89D3-A60F3EDAD817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641985" y="98552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0" name="Rectangle 37">
              <a:extLst>
                <a:ext uri="{FF2B5EF4-FFF2-40B4-BE49-F238E27FC236}">
                  <a16:creationId xmlns:a16="http://schemas.microsoft.com/office/drawing/2014/main" xmlns="" id="{BF0ECF9D-D2C6-4AB5-8B94-3FA4269B00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1985" y="98552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1" name="Line 38">
              <a:extLst>
                <a:ext uri="{FF2B5EF4-FFF2-40B4-BE49-F238E27FC236}">
                  <a16:creationId xmlns:a16="http://schemas.microsoft.com/office/drawing/2014/main" xmlns="" id="{36770A17-957D-4D70-B870-8E346FC75201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856615" y="98552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2" name="Rectangle 39">
              <a:extLst>
                <a:ext uri="{FF2B5EF4-FFF2-40B4-BE49-F238E27FC236}">
                  <a16:creationId xmlns:a16="http://schemas.microsoft.com/office/drawing/2014/main" xmlns="" id="{40F1DC48-C2A7-4E5D-B52E-DA8EC17112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6615" y="98552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3" name="Line 40">
              <a:extLst>
                <a:ext uri="{FF2B5EF4-FFF2-40B4-BE49-F238E27FC236}">
                  <a16:creationId xmlns:a16="http://schemas.microsoft.com/office/drawing/2014/main" xmlns="" id="{5FAE3EE7-02B4-448E-8DEA-4067F61777F9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0610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4" name="Rectangle 41">
              <a:extLst>
                <a:ext uri="{FF2B5EF4-FFF2-40B4-BE49-F238E27FC236}">
                  <a16:creationId xmlns:a16="http://schemas.microsoft.com/office/drawing/2014/main" xmlns="" id="{330CA885-F39F-4DE9-BC1E-95749E979A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0610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5" name="Line 42">
              <a:extLst>
                <a:ext uri="{FF2B5EF4-FFF2-40B4-BE49-F238E27FC236}">
                  <a16:creationId xmlns:a16="http://schemas.microsoft.com/office/drawing/2014/main" xmlns="" id="{70D7D9E7-4CEA-4202-A0B2-6942670802A1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284605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6" name="Rectangle 43">
              <a:extLst>
                <a:ext uri="{FF2B5EF4-FFF2-40B4-BE49-F238E27FC236}">
                  <a16:creationId xmlns:a16="http://schemas.microsoft.com/office/drawing/2014/main" xmlns="" id="{75E0D489-C653-4086-8E21-96E67CC8FE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84605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7" name="Line 44">
              <a:extLst>
                <a:ext uri="{FF2B5EF4-FFF2-40B4-BE49-F238E27FC236}">
                  <a16:creationId xmlns:a16="http://schemas.microsoft.com/office/drawing/2014/main" xmlns="" id="{16735A5B-F4FC-4521-B833-5EA10C6DAD4A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196215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8" name="Rectangle 45">
              <a:extLst>
                <a:ext uri="{FF2B5EF4-FFF2-40B4-BE49-F238E27FC236}">
                  <a16:creationId xmlns:a16="http://schemas.microsoft.com/office/drawing/2014/main" xmlns="" id="{BFCC4AA8-5AED-4CD7-B144-F2CA1BB9BC8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196215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9" name="Line 46">
              <a:extLst>
                <a:ext uri="{FF2B5EF4-FFF2-40B4-BE49-F238E27FC236}">
                  <a16:creationId xmlns:a16="http://schemas.microsoft.com/office/drawing/2014/main" xmlns="" id="{44E0286D-6956-4CB2-90C1-5B32004AA12D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392430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0" name="Rectangle 47">
              <a:extLst>
                <a:ext uri="{FF2B5EF4-FFF2-40B4-BE49-F238E27FC236}">
                  <a16:creationId xmlns:a16="http://schemas.microsoft.com/office/drawing/2014/main" xmlns="" id="{8AFB95B6-3EA3-47C3-82A9-F86B69A0B0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392430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1" name="Line 48">
              <a:extLst>
                <a:ext uri="{FF2B5EF4-FFF2-40B4-BE49-F238E27FC236}">
                  <a16:creationId xmlns:a16="http://schemas.microsoft.com/office/drawing/2014/main" xmlns="" id="{7B805118-1BFD-49AE-B1FA-FEA5778203F3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5055" y="588645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2" name="Rectangle 49">
              <a:extLst>
                <a:ext uri="{FF2B5EF4-FFF2-40B4-BE49-F238E27FC236}">
                  <a16:creationId xmlns:a16="http://schemas.microsoft.com/office/drawing/2014/main" xmlns="" id="{13430431-CCB4-47B2-931D-2F2F6A0E90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5055" y="588645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3" name="Line 50">
              <a:extLst>
                <a:ext uri="{FF2B5EF4-FFF2-40B4-BE49-F238E27FC236}">
                  <a16:creationId xmlns:a16="http://schemas.microsoft.com/office/drawing/2014/main" xmlns="" id="{54BA3E18-E313-44D6-8A13-7A219BAB1392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5055" y="784860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4" name="Rectangle 51">
              <a:extLst>
                <a:ext uri="{FF2B5EF4-FFF2-40B4-BE49-F238E27FC236}">
                  <a16:creationId xmlns:a16="http://schemas.microsoft.com/office/drawing/2014/main" xmlns="" id="{B3690790-041A-4D63-A50E-5B96A0EF48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5055" y="784860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5" name="Line 52">
              <a:extLst>
                <a:ext uri="{FF2B5EF4-FFF2-40B4-BE49-F238E27FC236}">
                  <a16:creationId xmlns:a16="http://schemas.microsoft.com/office/drawing/2014/main" xmlns="" id="{F94827C3-162A-47AA-81C1-5BEF7012B7F8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981075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6" name="Rectangle 53">
              <a:extLst>
                <a:ext uri="{FF2B5EF4-FFF2-40B4-BE49-F238E27FC236}">
                  <a16:creationId xmlns:a16="http://schemas.microsoft.com/office/drawing/2014/main" xmlns="" id="{8DDC8481-A2F0-4F30-8285-9882F34ACF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981075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7" name="Line 54">
              <a:extLst>
                <a:ext uri="{FF2B5EF4-FFF2-40B4-BE49-F238E27FC236}">
                  <a16:creationId xmlns:a16="http://schemas.microsoft.com/office/drawing/2014/main" xmlns="" id="{C16ED499-2D5F-406C-9156-929E91EEFF7F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1177290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8" name="Rectangle 55">
              <a:extLst>
                <a:ext uri="{FF2B5EF4-FFF2-40B4-BE49-F238E27FC236}">
                  <a16:creationId xmlns:a16="http://schemas.microsoft.com/office/drawing/2014/main" xmlns="" id="{B16D0A20-E78E-4A51-BD7B-59B68E2108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1177290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</p:grpSp>
    </p:spTree>
    <p:extLst>
      <p:ext uri="{BB962C8B-B14F-4D97-AF65-F5344CB8AC3E}">
        <p14:creationId xmlns:p14="http://schemas.microsoft.com/office/powerpoint/2010/main" val="2691544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Rectangle 19"/>
          <p:cNvSpPr>
            <a:spLocks noChangeArrowheads="1"/>
          </p:cNvSpPr>
          <p:nvPr/>
        </p:nvSpPr>
        <p:spPr bwMode="auto">
          <a:xfrm>
            <a:off x="348255" y="1429434"/>
            <a:ext cx="8482012" cy="4756921"/>
          </a:xfrm>
          <a:prstGeom prst="rect">
            <a:avLst/>
          </a:prstGeom>
          <a:solidFill>
            <a:schemeClr val="bg1"/>
          </a:solidFill>
          <a:ln w="9525">
            <a:solidFill>
              <a:srgbClr val="B2B2B2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t" anchorCtr="0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Aft>
                <a:spcPts val="600"/>
              </a:spcAft>
            </a:pPr>
            <a:r>
              <a:rPr lang="de-DE" altLang="de-DE" sz="2800" b="1" dirty="0">
                <a:sym typeface="Symbol" panose="05050102010706020507" pitchFamily="18" charset="2"/>
              </a:rPr>
              <a:t>Fazit</a:t>
            </a:r>
            <a:endParaRPr lang="de-DE" altLang="de-DE" sz="2800" b="1" dirty="0"/>
          </a:p>
          <a:p>
            <a:pPr marL="571500" indent="-571500" eaLnBrk="1" hangingPunct="1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DE" altLang="de-DE" sz="2400" dirty="0" smtClean="0">
                <a:sym typeface="Wingdings" panose="05000000000000000000" pitchFamily="2" charset="2"/>
              </a:rPr>
              <a:t>Das Thema macht den </a:t>
            </a:r>
            <a:r>
              <a:rPr lang="de-DE" altLang="de-DE" sz="2400" dirty="0" err="1" smtClean="0">
                <a:sym typeface="Wingdings" panose="05000000000000000000" pitchFamily="2" charset="2"/>
              </a:rPr>
              <a:t>SuS</a:t>
            </a:r>
            <a:r>
              <a:rPr lang="de-DE" altLang="de-DE" sz="2400" dirty="0" smtClean="0">
                <a:sym typeface="Wingdings" panose="05000000000000000000" pitchFamily="2" charset="2"/>
              </a:rPr>
              <a:t> Spaß, vor allem bei der </a:t>
            </a:r>
            <a:br>
              <a:rPr lang="de-DE" altLang="de-DE" sz="2400" dirty="0" smtClean="0">
                <a:sym typeface="Wingdings" panose="05000000000000000000" pitchFamily="2" charset="2"/>
              </a:rPr>
            </a:br>
            <a:r>
              <a:rPr lang="de-DE" altLang="de-DE" sz="2400" dirty="0" smtClean="0">
                <a:sym typeface="Wingdings" panose="05000000000000000000" pitchFamily="2" charset="2"/>
              </a:rPr>
              <a:t>Substitution (schwere Integrale „in Luft auflösen“)</a:t>
            </a:r>
          </a:p>
          <a:p>
            <a:pPr marL="571500" indent="-571500" eaLnBrk="1" hangingPunct="1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DE" altLang="de-DE" sz="2400" dirty="0" smtClean="0">
                <a:sym typeface="Wingdings" panose="05000000000000000000" pitchFamily="2" charset="2"/>
              </a:rPr>
              <a:t>Es weitet den Blick über ein LF-Thema hinaus</a:t>
            </a:r>
          </a:p>
          <a:p>
            <a:pPr marL="571500" indent="-571500" eaLnBrk="1" hangingPunct="1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DE" altLang="de-DE" sz="2400" dirty="0" smtClean="0">
                <a:sym typeface="Wingdings" panose="05000000000000000000" pitchFamily="2" charset="2"/>
              </a:rPr>
              <a:t>Es wird in allen Vorlesungen und Prüfungen der </a:t>
            </a:r>
            <a:br>
              <a:rPr lang="de-DE" altLang="de-DE" sz="2400" dirty="0" smtClean="0">
                <a:sym typeface="Wingdings" panose="05000000000000000000" pitchFamily="2" charset="2"/>
              </a:rPr>
            </a:br>
            <a:r>
              <a:rPr lang="de-DE" altLang="de-DE" sz="2400" dirty="0" smtClean="0">
                <a:sym typeface="Wingdings" panose="05000000000000000000" pitchFamily="2" charset="2"/>
              </a:rPr>
              <a:t>Höheren Mathematik benötigt</a:t>
            </a:r>
          </a:p>
          <a:p>
            <a:pPr marL="571500" indent="-571500" eaLnBrk="1" hangingPunct="1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DE" altLang="de-DE" sz="2400" dirty="0" smtClean="0">
                <a:sym typeface="Wingdings" panose="05000000000000000000" pitchFamily="2" charset="2"/>
              </a:rPr>
              <a:t>Unterrichtsmaterialien zur Selbsterarbeitung </a:t>
            </a:r>
            <a:r>
              <a:rPr lang="de-DE" altLang="de-DE" sz="2400" dirty="0">
                <a:sym typeface="Wingdings" panose="05000000000000000000" pitchFamily="2" charset="2"/>
              </a:rPr>
              <a:t/>
            </a:r>
            <a:br>
              <a:rPr lang="de-DE" altLang="de-DE" sz="2400" dirty="0">
                <a:sym typeface="Wingdings" panose="05000000000000000000" pitchFamily="2" charset="2"/>
              </a:rPr>
            </a:br>
            <a:r>
              <a:rPr lang="de-DE" altLang="de-DE" sz="2400" dirty="0" smtClean="0">
                <a:sym typeface="Wingdings" panose="05000000000000000000" pitchFamily="2" charset="2"/>
              </a:rPr>
              <a:t>z.B. für jahrgangsübergreifende Kurse</a:t>
            </a:r>
          </a:p>
          <a:p>
            <a:pPr marL="571500" indent="-571500" eaLnBrk="1" hangingPunct="1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DE" altLang="de-DE" sz="2400" dirty="0" smtClean="0">
                <a:sym typeface="Wingdings" panose="05000000000000000000" pitchFamily="2" charset="2"/>
              </a:rPr>
              <a:t>Genügend Zeit zum </a:t>
            </a:r>
            <a:r>
              <a:rPr lang="de-DE" altLang="de-DE" sz="2400" smtClean="0">
                <a:sym typeface="Wingdings" panose="05000000000000000000" pitchFamily="2" charset="2"/>
              </a:rPr>
              <a:t>Üben einplanen!</a:t>
            </a:r>
            <a:endParaRPr lang="de-DE" altLang="de-DE" sz="2400" dirty="0" smtClean="0">
              <a:sym typeface="Wingdings" panose="05000000000000000000" pitchFamily="2" charset="2"/>
            </a:endParaRPr>
          </a:p>
          <a:p>
            <a:pPr marL="571500" indent="-571500" eaLnBrk="1" hangingPunct="1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DE" altLang="de-DE" sz="2400" dirty="0" smtClean="0">
                <a:sym typeface="Wingdings" panose="05000000000000000000" pitchFamily="2" charset="2"/>
              </a:rPr>
              <a:t>Kürzungsmöglichkeiten </a:t>
            </a:r>
            <a:endParaRPr lang="de-DE" altLang="de-DE" sz="2400" dirty="0">
              <a:sym typeface="Wingdings" panose="05000000000000000000" pitchFamily="2" charset="2"/>
            </a:endParaRPr>
          </a:p>
          <a:p>
            <a:pPr marL="571500" indent="-571500" eaLnBrk="1" hangingPunct="1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de-DE" altLang="de-DE" sz="2400" dirty="0">
              <a:sym typeface="Wingdings" panose="05000000000000000000" pitchFamily="2" charset="2"/>
            </a:endParaRPr>
          </a:p>
          <a:p>
            <a:pPr marL="571500" indent="-571500" eaLnBrk="1" hangingPunct="1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de-DE" altLang="de-DE" sz="2800" dirty="0"/>
          </a:p>
          <a:p>
            <a:pPr marL="571500" indent="-571500" eaLnBrk="1" hangingPunct="1">
              <a:buFont typeface="Arial" panose="020B0604020202020204" pitchFamily="34" charset="0"/>
              <a:buChar char="•"/>
            </a:pPr>
            <a:endParaRPr lang="de-DE" altLang="de-DE" sz="2800" dirty="0"/>
          </a:p>
        </p:txBody>
      </p:sp>
      <p:sp>
        <p:nvSpPr>
          <p:cNvPr id="13" name="Freihandform 12"/>
          <p:cNvSpPr>
            <a:spLocks/>
          </p:cNvSpPr>
          <p:nvPr/>
        </p:nvSpPr>
        <p:spPr bwMode="auto">
          <a:xfrm>
            <a:off x="500063" y="6240463"/>
            <a:ext cx="4940300" cy="6254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37897" name="Freihandform 11"/>
          <p:cNvSpPr>
            <a:spLocks/>
          </p:cNvSpPr>
          <p:nvPr/>
        </p:nvSpPr>
        <p:spPr bwMode="auto">
          <a:xfrm>
            <a:off x="485775" y="6237288"/>
            <a:ext cx="3690938" cy="635000"/>
          </a:xfrm>
          <a:custGeom>
            <a:avLst/>
            <a:gdLst>
              <a:gd name="T0" fmla="*/ 0 w 5591"/>
              <a:gd name="T1" fmla="*/ 0 h 588"/>
              <a:gd name="T2" fmla="*/ 2147483647 w 5591"/>
              <a:gd name="T3" fmla="*/ 0 h 588"/>
              <a:gd name="T4" fmla="*/ 2147483647 w 5591"/>
              <a:gd name="T5" fmla="*/ 2147483647 h 588"/>
              <a:gd name="T6" fmla="*/ 2147483647 w 5591"/>
              <a:gd name="T7" fmla="*/ 0 h 588"/>
              <a:gd name="T8" fmla="*/ 0 60000 65536"/>
              <a:gd name="T9" fmla="*/ 0 60000 65536"/>
              <a:gd name="T10" fmla="*/ 0 60000 65536"/>
              <a:gd name="T11" fmla="*/ 0 60000 65536"/>
              <a:gd name="T12" fmla="*/ 0 w 5591"/>
              <a:gd name="T13" fmla="*/ 0 h 588"/>
              <a:gd name="T14" fmla="*/ 5591 w 5591"/>
              <a:gd name="T15" fmla="*/ 588 h 58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4" name="Rechtwinkliges Dreieck 13"/>
          <p:cNvSpPr>
            <a:spLocks/>
          </p:cNvSpPr>
          <p:nvPr/>
        </p:nvSpPr>
        <p:spPr bwMode="auto">
          <a:xfrm>
            <a:off x="-6042" y="6135724"/>
            <a:ext cx="3402314" cy="735944"/>
          </a:xfrm>
          <a:prstGeom prst="rtTriangle">
            <a:avLst/>
          </a:prstGeom>
          <a:blipFill>
            <a:blip r:embed="rId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15" name="Gerade Verbindung 14"/>
          <p:cNvCxnSpPr/>
          <p:nvPr/>
        </p:nvCxnSpPr>
        <p:spPr>
          <a:xfrm>
            <a:off x="-9237" y="6135626"/>
            <a:ext cx="3405509" cy="738069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904" name="Textfeld 16"/>
          <p:cNvSpPr txBox="1">
            <a:spLocks noChangeArrowheads="1"/>
          </p:cNvSpPr>
          <p:nvPr/>
        </p:nvSpPr>
        <p:spPr bwMode="auto">
          <a:xfrm>
            <a:off x="8272463" y="6453336"/>
            <a:ext cx="871537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DE" altLang="de-DE" sz="1100" dirty="0">
                <a:latin typeface="Calibri" pitchFamily="34" charset="0"/>
              </a:rPr>
              <a:t>Folie </a:t>
            </a:r>
            <a:fld id="{26E10547-7BC8-4F56-A0A2-DF954FED1CB5}" type="slidenum">
              <a:rPr lang="de-DE" altLang="de-DE" sz="1100">
                <a:latin typeface="Calibri" pitchFamily="34" charset="0"/>
              </a:rPr>
              <a:pPr eaLnBrk="1" hangingPunct="1"/>
              <a:t>27</a:t>
            </a:fld>
            <a:endParaRPr lang="de-DE" altLang="de-DE" sz="1100" dirty="0">
              <a:latin typeface="Calibri" pitchFamily="34" charset="0"/>
            </a:endParaRPr>
          </a:p>
        </p:txBody>
      </p:sp>
      <p:sp>
        <p:nvSpPr>
          <p:cNvPr id="37906" name="Rectangle 20"/>
          <p:cNvSpPr>
            <a:spLocks noChangeArrowheads="1"/>
          </p:cNvSpPr>
          <p:nvPr/>
        </p:nvSpPr>
        <p:spPr bwMode="auto">
          <a:xfrm>
            <a:off x="395288" y="31750"/>
            <a:ext cx="7272337" cy="620713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de-DE" altLang="de-DE" sz="2400" b="1" dirty="0"/>
              <a:t>Integrationstechniken</a:t>
            </a:r>
          </a:p>
        </p:txBody>
      </p:sp>
      <p:sp>
        <p:nvSpPr>
          <p:cNvPr id="35" name="AutoShape 5">
            <a:extLst>
              <a:ext uri="{FF2B5EF4-FFF2-40B4-BE49-F238E27FC236}">
                <a16:creationId xmlns:a16="http://schemas.microsoft.com/office/drawing/2014/main" xmlns="" id="{B394BE1D-1CD4-4976-BE7F-087A8DFD4B2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5381" y="769063"/>
            <a:ext cx="1593785" cy="274359"/>
          </a:xfrm>
          <a:prstGeom prst="roundRect">
            <a:avLst>
              <a:gd name="adj" fmla="val 50000"/>
            </a:avLst>
          </a:prstGeom>
          <a:solidFill>
            <a:schemeClr val="accent5">
              <a:lumMod val="40000"/>
              <a:lumOff val="60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Bildungsplan</a:t>
            </a:r>
          </a:p>
        </p:txBody>
      </p:sp>
      <p:sp>
        <p:nvSpPr>
          <p:cNvPr id="38" name="AutoShape 6">
            <a:extLst>
              <a:ext uri="{FF2B5EF4-FFF2-40B4-BE49-F238E27FC236}">
                <a16:creationId xmlns:a16="http://schemas.microsoft.com/office/drawing/2014/main" xmlns="" id="{4E8F223B-E8B8-44C4-B8D9-5698F895102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26361" y="769063"/>
            <a:ext cx="1593785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Fachliches</a:t>
            </a:r>
            <a:endParaRPr lang="de-DE" altLang="de-DE" sz="12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9" name="AutoShape 7">
            <a:extLst>
              <a:ext uri="{FF2B5EF4-FFF2-40B4-BE49-F238E27FC236}">
                <a16:creationId xmlns:a16="http://schemas.microsoft.com/office/drawing/2014/main" xmlns="" id="{9F93761D-F573-49DD-B097-A71C66D6BEF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77321" y="769063"/>
            <a:ext cx="1593786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Unterricht</a:t>
            </a:r>
          </a:p>
        </p:txBody>
      </p:sp>
      <p:sp>
        <p:nvSpPr>
          <p:cNvPr id="40" name="AutoShape 8">
            <a:extLst>
              <a:ext uri="{FF2B5EF4-FFF2-40B4-BE49-F238E27FC236}">
                <a16:creationId xmlns:a16="http://schemas.microsoft.com/office/drawing/2014/main" xmlns="" id="{DE997A1E-035E-4490-937D-42B5E617BCE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34901" y="760152"/>
            <a:ext cx="1593786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Fazit</a:t>
            </a:r>
          </a:p>
        </p:txBody>
      </p:sp>
      <p:grpSp>
        <p:nvGrpSpPr>
          <p:cNvPr id="41" name="Gruppierung 11">
            <a:extLst>
              <a:ext uri="{FF2B5EF4-FFF2-40B4-BE49-F238E27FC236}">
                <a16:creationId xmlns:a16="http://schemas.microsoft.com/office/drawing/2014/main" xmlns="" id="{621AA820-0389-4634-B6AF-7C85A91B5539}"/>
              </a:ext>
            </a:extLst>
          </p:cNvPr>
          <p:cNvGrpSpPr/>
          <p:nvPr/>
        </p:nvGrpSpPr>
        <p:grpSpPr>
          <a:xfrm>
            <a:off x="399875" y="699720"/>
            <a:ext cx="7323098" cy="411539"/>
            <a:chOff x="363538" y="723900"/>
            <a:chExt cx="7272337" cy="433388"/>
          </a:xfrm>
        </p:grpSpPr>
        <p:sp>
          <p:nvSpPr>
            <p:cNvPr id="42" name="Rectangle 4">
              <a:extLst>
                <a:ext uri="{FF2B5EF4-FFF2-40B4-BE49-F238E27FC236}">
                  <a16:creationId xmlns:a16="http://schemas.microsoft.com/office/drawing/2014/main" xmlns="" id="{94793A5D-FD00-4387-9172-A8BD2A5859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3538" y="723900"/>
              <a:ext cx="7272337" cy="433388"/>
            </a:xfrm>
            <a:prstGeom prst="rect">
              <a:avLst/>
            </a:prstGeom>
            <a:gradFill rotWithShape="1">
              <a:gsLst>
                <a:gs pos="0">
                  <a:srgbClr val="2DA2BF"/>
                </a:gs>
                <a:gs pos="100000">
                  <a:schemeClr val="tx1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 sz="1350"/>
            </a:p>
          </p:txBody>
        </p:sp>
        <p:sp>
          <p:nvSpPr>
            <p:cNvPr id="43" name="AutoShape 5">
              <a:extLst>
                <a:ext uri="{FF2B5EF4-FFF2-40B4-BE49-F238E27FC236}">
                  <a16:creationId xmlns:a16="http://schemas.microsoft.com/office/drawing/2014/main" xmlns="" id="{EB12A30F-3336-456E-A62A-D219802F02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8313" y="796925"/>
              <a:ext cx="1582737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Bildungsplan</a:t>
              </a:r>
            </a:p>
          </p:txBody>
        </p:sp>
        <p:sp>
          <p:nvSpPr>
            <p:cNvPr id="44" name="AutoShape 6">
              <a:extLst>
                <a:ext uri="{FF2B5EF4-FFF2-40B4-BE49-F238E27FC236}">
                  <a16:creationId xmlns:a16="http://schemas.microsoft.com/office/drawing/2014/main" xmlns="" id="{EF9B90AE-EFE6-4E51-B503-4B5F2F678F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76670" y="796924"/>
              <a:ext cx="1582737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Fachliches</a:t>
              </a:r>
              <a:endParaRPr lang="de-DE" altLang="de-DE" sz="1200" dirty="0"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  <p:sp>
          <p:nvSpPr>
            <p:cNvPr id="45" name="AutoShape 7">
              <a:extLst>
                <a:ext uri="{FF2B5EF4-FFF2-40B4-BE49-F238E27FC236}">
                  <a16:creationId xmlns:a16="http://schemas.microsoft.com/office/drawing/2014/main" xmlns="" id="{D313FD45-A042-4675-B84E-9E2B57CEA4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14800" y="796925"/>
              <a:ext cx="1582738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Unterricht</a:t>
              </a:r>
            </a:p>
          </p:txBody>
        </p:sp>
        <p:sp>
          <p:nvSpPr>
            <p:cNvPr id="46" name="AutoShape 8">
              <a:extLst>
                <a:ext uri="{FF2B5EF4-FFF2-40B4-BE49-F238E27FC236}">
                  <a16:creationId xmlns:a16="http://schemas.microsoft.com/office/drawing/2014/main" xmlns="" id="{5A938DFF-EB2C-4D5D-9887-AEA47CBD06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60197" y="787540"/>
              <a:ext cx="1582738" cy="288925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Fazit</a:t>
              </a:r>
            </a:p>
          </p:txBody>
        </p:sp>
      </p:grpSp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xmlns="" id="{29D41181-B714-4BFF-B0B8-9E2EBA64F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3253" y="6453336"/>
            <a:ext cx="2895600" cy="293688"/>
          </a:xfrm>
        </p:spPr>
        <p:txBody>
          <a:bodyPr/>
          <a:lstStyle/>
          <a:p>
            <a:pPr>
              <a:defRPr/>
            </a:pPr>
            <a:r>
              <a:rPr lang="de-DE" sz="1200" dirty="0"/>
              <a:t>ZPG VKM</a:t>
            </a:r>
          </a:p>
        </p:txBody>
      </p:sp>
      <p:grpSp>
        <p:nvGrpSpPr>
          <p:cNvPr id="98" name="Zeichenbereich 37909">
            <a:extLst>
              <a:ext uri="{FF2B5EF4-FFF2-40B4-BE49-F238E27FC236}">
                <a16:creationId xmlns:a16="http://schemas.microsoft.com/office/drawing/2014/main" xmlns="" id="{2B235B15-1CF0-4757-8145-BE8E8F361EB8}"/>
              </a:ext>
            </a:extLst>
          </p:cNvPr>
          <p:cNvGrpSpPr/>
          <p:nvPr/>
        </p:nvGrpSpPr>
        <p:grpSpPr>
          <a:xfrm>
            <a:off x="7605459" y="34826"/>
            <a:ext cx="1503045" cy="1377950"/>
            <a:chOff x="0" y="0"/>
            <a:chExt cx="1503045" cy="1377950"/>
          </a:xfrm>
        </p:grpSpPr>
        <p:sp>
          <p:nvSpPr>
            <p:cNvPr id="99" name="Rechteck 98">
              <a:extLst>
                <a:ext uri="{FF2B5EF4-FFF2-40B4-BE49-F238E27FC236}">
                  <a16:creationId xmlns:a16="http://schemas.microsoft.com/office/drawing/2014/main" xmlns="" id="{DECE1E5D-3AF6-4F05-8930-26B70857CD02}"/>
                </a:ext>
              </a:extLst>
            </p:cNvPr>
            <p:cNvSpPr/>
            <p:nvPr/>
          </p:nvSpPr>
          <p:spPr>
            <a:xfrm>
              <a:off x="0" y="0"/>
              <a:ext cx="1503045" cy="1377950"/>
            </a:xfrm>
            <a:prstGeom prst="rect">
              <a:avLst/>
            </a:prstGeom>
            <a:noFill/>
            <a:ln>
              <a:noFill/>
            </a:ln>
          </p:spPr>
        </p:sp>
        <p:sp>
          <p:nvSpPr>
            <p:cNvPr id="100" name="Rectangle 5">
              <a:extLst>
                <a:ext uri="{FF2B5EF4-FFF2-40B4-BE49-F238E27FC236}">
                  <a16:creationId xmlns:a16="http://schemas.microsoft.com/office/drawing/2014/main" xmlns="" id="{DF74CB8D-98C7-4540-9091-4C65BA8E95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5750" y="245110"/>
              <a:ext cx="7810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1" name="Rectangle 6">
              <a:extLst>
                <a:ext uri="{FF2B5EF4-FFF2-40B4-BE49-F238E27FC236}">
                  <a16:creationId xmlns:a16="http://schemas.microsoft.com/office/drawing/2014/main" xmlns="" id="{F2F5C78D-2C0D-45BB-91FF-A276B7EF29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080" y="245110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2" name="Rectangle 7">
              <a:extLst>
                <a:ext uri="{FF2B5EF4-FFF2-40B4-BE49-F238E27FC236}">
                  <a16:creationId xmlns:a16="http://schemas.microsoft.com/office/drawing/2014/main" xmlns="" id="{71E36A0C-9DF4-40D1-B82E-9685FB3955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1520" y="24511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 dirty="0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3" name="Rectangle 8">
              <a:extLst>
                <a:ext uri="{FF2B5EF4-FFF2-40B4-BE49-F238E27FC236}">
                  <a16:creationId xmlns:a16="http://schemas.microsoft.com/office/drawing/2014/main" xmlns="" id="{9F20C186-6F9C-46DA-8CC8-1B8BF3285E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1070" y="245110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4" name="Rectangle 9">
              <a:extLst>
                <a:ext uri="{FF2B5EF4-FFF2-40B4-BE49-F238E27FC236}">
                  <a16:creationId xmlns:a16="http://schemas.microsoft.com/office/drawing/2014/main" xmlns="" id="{649943C9-3EB8-475E-B9C2-839C4A2EFF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9510" y="245110"/>
              <a:ext cx="438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E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5" name="Rectangle 10">
              <a:extLst>
                <a:ext uri="{FF2B5EF4-FFF2-40B4-BE49-F238E27FC236}">
                  <a16:creationId xmlns:a16="http://schemas.microsoft.com/office/drawing/2014/main" xmlns="" id="{80751030-AD63-40EA-A855-5477F3DADF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9085" y="441325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6" name="Rectangle 11">
              <a:extLst>
                <a:ext uri="{FF2B5EF4-FFF2-40B4-BE49-F238E27FC236}">
                  <a16:creationId xmlns:a16="http://schemas.microsoft.com/office/drawing/2014/main" xmlns="" id="{A38DF3AC-F66F-49BE-A899-1D170BA66EC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9629557">
              <a:off x="458261" y="555502"/>
              <a:ext cx="686435" cy="3441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0" tIns="0" rIns="0" bIns="0" anchor="t" anchorCtr="0">
              <a:spAutoFit/>
            </a:bodyPr>
            <a:lstStyle/>
            <a:p>
              <a:pPr algn="ctr">
                <a:lnSpc>
                  <a:spcPct val="107000"/>
                </a:lnSpc>
                <a:spcAft>
                  <a:spcPts val="0"/>
                </a:spcAft>
              </a:pPr>
              <a:r>
                <a:rPr lang="de-DE" sz="800" b="1">
                  <a:solidFill>
                    <a:srgbClr val="FF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Vertiefungskurs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algn="ctr">
                <a:lnSpc>
                  <a:spcPct val="107000"/>
                </a:lnSpc>
                <a:spcAft>
                  <a:spcPts val="600"/>
                </a:spcAft>
              </a:pPr>
              <a:r>
                <a:rPr lang="de-DE" sz="800" b="1">
                  <a:solidFill>
                    <a:srgbClr val="FF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Mathematik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7" name="Rectangle 12">
              <a:extLst>
                <a:ext uri="{FF2B5EF4-FFF2-40B4-BE49-F238E27FC236}">
                  <a16:creationId xmlns:a16="http://schemas.microsoft.com/office/drawing/2014/main" xmlns="" id="{53582112-CE4C-4082-B9EE-9B4C64AA53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5065" y="441325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8" name="Rectangle 13">
              <a:extLst>
                <a:ext uri="{FF2B5EF4-FFF2-40B4-BE49-F238E27FC236}">
                  <a16:creationId xmlns:a16="http://schemas.microsoft.com/office/drawing/2014/main" xmlns="" id="{B7454DD3-B120-4787-9FA4-9AA1B6416B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3530" y="63754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9" name="Rectangle 15">
              <a:extLst>
                <a:ext uri="{FF2B5EF4-FFF2-40B4-BE49-F238E27FC236}">
                  <a16:creationId xmlns:a16="http://schemas.microsoft.com/office/drawing/2014/main" xmlns="" id="{D34BA28E-AE50-4323-AE8D-07406AEA48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9510" y="63754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0" name="Rectangle 16">
              <a:extLst>
                <a:ext uri="{FF2B5EF4-FFF2-40B4-BE49-F238E27FC236}">
                  <a16:creationId xmlns:a16="http://schemas.microsoft.com/office/drawing/2014/main" xmlns="" id="{CCCDDFC2-3667-4DDC-9F0D-C19EB64BFF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9085" y="833755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1" name="Rectangle 18">
              <a:extLst>
                <a:ext uri="{FF2B5EF4-FFF2-40B4-BE49-F238E27FC236}">
                  <a16:creationId xmlns:a16="http://schemas.microsoft.com/office/drawing/2014/main" xmlns="" id="{822D7F20-31EE-42B1-8B01-65B250D860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5065" y="833755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2" name="Rectangle 19">
              <a:extLst>
                <a:ext uri="{FF2B5EF4-FFF2-40B4-BE49-F238E27FC236}">
                  <a16:creationId xmlns:a16="http://schemas.microsoft.com/office/drawing/2014/main" xmlns="" id="{DF78CF29-0DA5-4AA4-B16E-B67B00B049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3530" y="1029970"/>
              <a:ext cx="438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E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3" name="Rectangle 20">
              <a:extLst>
                <a:ext uri="{FF2B5EF4-FFF2-40B4-BE49-F238E27FC236}">
                  <a16:creationId xmlns:a16="http://schemas.microsoft.com/office/drawing/2014/main" xmlns="" id="{61E7CEE8-BFF3-4F73-B712-0F5C41CB05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080" y="1029970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4" name="Rectangle 21">
              <a:extLst>
                <a:ext uri="{FF2B5EF4-FFF2-40B4-BE49-F238E27FC236}">
                  <a16:creationId xmlns:a16="http://schemas.microsoft.com/office/drawing/2014/main" xmlns="" id="{59BB60F4-8AE9-42BC-89EA-45D1D702DB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1520" y="102997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5" name="Rectangle 22">
              <a:extLst>
                <a:ext uri="{FF2B5EF4-FFF2-40B4-BE49-F238E27FC236}">
                  <a16:creationId xmlns:a16="http://schemas.microsoft.com/office/drawing/2014/main" xmlns="" id="{4C55D072-A1C9-4EBA-B370-0DD071618C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1070" y="1029970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6" name="Rectangle 23">
              <a:extLst>
                <a:ext uri="{FF2B5EF4-FFF2-40B4-BE49-F238E27FC236}">
                  <a16:creationId xmlns:a16="http://schemas.microsoft.com/office/drawing/2014/main" xmlns="" id="{D20595A3-295B-4BF5-B739-971499CFA6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41730" y="1029970"/>
              <a:ext cx="7810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117" name="Line 24">
              <a:extLst>
                <a:ext uri="{FF2B5EF4-FFF2-40B4-BE49-F238E27FC236}">
                  <a16:creationId xmlns:a16="http://schemas.microsoft.com/office/drawing/2014/main" xmlns="" id="{F6567430-48B0-40BB-9BED-CF79B7F6F03C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588645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18" name="Rectangle 25">
              <a:extLst>
                <a:ext uri="{FF2B5EF4-FFF2-40B4-BE49-F238E27FC236}">
                  <a16:creationId xmlns:a16="http://schemas.microsoft.com/office/drawing/2014/main" xmlns="" id="{0B8B792D-3735-4D54-A9EC-7ABE6E060D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588645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19" name="Line 26">
              <a:extLst>
                <a:ext uri="{FF2B5EF4-FFF2-40B4-BE49-F238E27FC236}">
                  <a16:creationId xmlns:a16="http://schemas.microsoft.com/office/drawing/2014/main" xmlns="" id="{5010A837-2CCC-48CF-8E6A-C451027DF4B4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784860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0" name="Rectangle 27">
              <a:extLst>
                <a:ext uri="{FF2B5EF4-FFF2-40B4-BE49-F238E27FC236}">
                  <a16:creationId xmlns:a16="http://schemas.microsoft.com/office/drawing/2014/main" xmlns="" id="{550596F2-6C6F-405E-ABE6-82FE8E87E7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784860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1" name="Line 28">
              <a:extLst>
                <a:ext uri="{FF2B5EF4-FFF2-40B4-BE49-F238E27FC236}">
                  <a16:creationId xmlns:a16="http://schemas.microsoft.com/office/drawing/2014/main" xmlns="" id="{A3C5F3BC-5CE6-444F-A97C-E06BB2E6077F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641985" y="20066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2" name="Rectangle 29">
              <a:extLst>
                <a:ext uri="{FF2B5EF4-FFF2-40B4-BE49-F238E27FC236}">
                  <a16:creationId xmlns:a16="http://schemas.microsoft.com/office/drawing/2014/main" xmlns="" id="{700F2F7A-FB77-4F57-ADD9-F887638B99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1985" y="20066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3" name="Line 30">
              <a:extLst>
                <a:ext uri="{FF2B5EF4-FFF2-40B4-BE49-F238E27FC236}">
                  <a16:creationId xmlns:a16="http://schemas.microsoft.com/office/drawing/2014/main" xmlns="" id="{A2F6C6AC-D44D-4E66-A15C-54F0E0D57BFE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856615" y="20066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4" name="Rectangle 31">
              <a:extLst>
                <a:ext uri="{FF2B5EF4-FFF2-40B4-BE49-F238E27FC236}">
                  <a16:creationId xmlns:a16="http://schemas.microsoft.com/office/drawing/2014/main" xmlns="" id="{23E29718-6FE2-4409-B6AA-691E1AB31D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6615" y="20066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5" name="Line 32">
              <a:extLst>
                <a:ext uri="{FF2B5EF4-FFF2-40B4-BE49-F238E27FC236}">
                  <a16:creationId xmlns:a16="http://schemas.microsoft.com/office/drawing/2014/main" xmlns="" id="{D118B5A6-FD95-4848-9B15-2EFF35290922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3995" y="196215"/>
              <a:ext cx="0" cy="98552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6" name="Rectangle 33">
              <a:extLst>
                <a:ext uri="{FF2B5EF4-FFF2-40B4-BE49-F238E27FC236}">
                  <a16:creationId xmlns:a16="http://schemas.microsoft.com/office/drawing/2014/main" xmlns="" id="{C97696F2-DCCD-4ABA-94AD-0E5D537DC8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3995" y="196215"/>
              <a:ext cx="4445" cy="985520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7" name="Line 34">
              <a:extLst>
                <a:ext uri="{FF2B5EF4-FFF2-40B4-BE49-F238E27FC236}">
                  <a16:creationId xmlns:a16="http://schemas.microsoft.com/office/drawing/2014/main" xmlns="" id="{772F0B72-038D-44FF-BC7B-F0DE742B95C5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427990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8" name="Rectangle 35">
              <a:extLst>
                <a:ext uri="{FF2B5EF4-FFF2-40B4-BE49-F238E27FC236}">
                  <a16:creationId xmlns:a16="http://schemas.microsoft.com/office/drawing/2014/main" xmlns="" id="{1949DEB2-CB56-4585-88A7-7FB5DB1B0D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7990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9" name="Line 36">
              <a:extLst>
                <a:ext uri="{FF2B5EF4-FFF2-40B4-BE49-F238E27FC236}">
                  <a16:creationId xmlns:a16="http://schemas.microsoft.com/office/drawing/2014/main" xmlns="" id="{9E4F219A-5C34-4F82-89D3-A60F3EDAD817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641985" y="98552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0" name="Rectangle 37">
              <a:extLst>
                <a:ext uri="{FF2B5EF4-FFF2-40B4-BE49-F238E27FC236}">
                  <a16:creationId xmlns:a16="http://schemas.microsoft.com/office/drawing/2014/main" xmlns="" id="{BF0ECF9D-D2C6-4AB5-8B94-3FA4269B00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1985" y="98552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1" name="Line 38">
              <a:extLst>
                <a:ext uri="{FF2B5EF4-FFF2-40B4-BE49-F238E27FC236}">
                  <a16:creationId xmlns:a16="http://schemas.microsoft.com/office/drawing/2014/main" xmlns="" id="{36770A17-957D-4D70-B870-8E346FC75201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856615" y="98552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2" name="Rectangle 39">
              <a:extLst>
                <a:ext uri="{FF2B5EF4-FFF2-40B4-BE49-F238E27FC236}">
                  <a16:creationId xmlns:a16="http://schemas.microsoft.com/office/drawing/2014/main" xmlns="" id="{40F1DC48-C2A7-4E5D-B52E-DA8EC17112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6615" y="98552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3" name="Line 40">
              <a:extLst>
                <a:ext uri="{FF2B5EF4-FFF2-40B4-BE49-F238E27FC236}">
                  <a16:creationId xmlns:a16="http://schemas.microsoft.com/office/drawing/2014/main" xmlns="" id="{5FAE3EE7-02B4-448E-8DEA-4067F61777F9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0610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4" name="Rectangle 41">
              <a:extLst>
                <a:ext uri="{FF2B5EF4-FFF2-40B4-BE49-F238E27FC236}">
                  <a16:creationId xmlns:a16="http://schemas.microsoft.com/office/drawing/2014/main" xmlns="" id="{330CA885-F39F-4DE9-BC1E-95749E979A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0610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5" name="Line 42">
              <a:extLst>
                <a:ext uri="{FF2B5EF4-FFF2-40B4-BE49-F238E27FC236}">
                  <a16:creationId xmlns:a16="http://schemas.microsoft.com/office/drawing/2014/main" xmlns="" id="{70D7D9E7-4CEA-4202-A0B2-6942670802A1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284605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6" name="Rectangle 43">
              <a:extLst>
                <a:ext uri="{FF2B5EF4-FFF2-40B4-BE49-F238E27FC236}">
                  <a16:creationId xmlns:a16="http://schemas.microsoft.com/office/drawing/2014/main" xmlns="" id="{75E0D489-C653-4086-8E21-96E67CC8FE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84605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7" name="Line 44">
              <a:extLst>
                <a:ext uri="{FF2B5EF4-FFF2-40B4-BE49-F238E27FC236}">
                  <a16:creationId xmlns:a16="http://schemas.microsoft.com/office/drawing/2014/main" xmlns="" id="{16735A5B-F4FC-4521-B833-5EA10C6DAD4A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196215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8" name="Rectangle 45">
              <a:extLst>
                <a:ext uri="{FF2B5EF4-FFF2-40B4-BE49-F238E27FC236}">
                  <a16:creationId xmlns:a16="http://schemas.microsoft.com/office/drawing/2014/main" xmlns="" id="{BFCC4AA8-5AED-4CD7-B144-F2CA1BB9BC8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196215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9" name="Line 46">
              <a:extLst>
                <a:ext uri="{FF2B5EF4-FFF2-40B4-BE49-F238E27FC236}">
                  <a16:creationId xmlns:a16="http://schemas.microsoft.com/office/drawing/2014/main" xmlns="" id="{44E0286D-6956-4CB2-90C1-5B32004AA12D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392430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0" name="Rectangle 47">
              <a:extLst>
                <a:ext uri="{FF2B5EF4-FFF2-40B4-BE49-F238E27FC236}">
                  <a16:creationId xmlns:a16="http://schemas.microsoft.com/office/drawing/2014/main" xmlns="" id="{8AFB95B6-3EA3-47C3-82A9-F86B69A0B0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392430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1" name="Line 48">
              <a:extLst>
                <a:ext uri="{FF2B5EF4-FFF2-40B4-BE49-F238E27FC236}">
                  <a16:creationId xmlns:a16="http://schemas.microsoft.com/office/drawing/2014/main" xmlns="" id="{7B805118-1BFD-49AE-B1FA-FEA5778203F3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5055" y="588645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2" name="Rectangle 49">
              <a:extLst>
                <a:ext uri="{FF2B5EF4-FFF2-40B4-BE49-F238E27FC236}">
                  <a16:creationId xmlns:a16="http://schemas.microsoft.com/office/drawing/2014/main" xmlns="" id="{13430431-CCB4-47B2-931D-2F2F6A0E90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5055" y="588645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3" name="Line 50">
              <a:extLst>
                <a:ext uri="{FF2B5EF4-FFF2-40B4-BE49-F238E27FC236}">
                  <a16:creationId xmlns:a16="http://schemas.microsoft.com/office/drawing/2014/main" xmlns="" id="{54BA3E18-E313-44D6-8A13-7A219BAB1392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5055" y="784860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4" name="Rectangle 51">
              <a:extLst>
                <a:ext uri="{FF2B5EF4-FFF2-40B4-BE49-F238E27FC236}">
                  <a16:creationId xmlns:a16="http://schemas.microsoft.com/office/drawing/2014/main" xmlns="" id="{B3690790-041A-4D63-A50E-5B96A0EF48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5055" y="784860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5" name="Line 52">
              <a:extLst>
                <a:ext uri="{FF2B5EF4-FFF2-40B4-BE49-F238E27FC236}">
                  <a16:creationId xmlns:a16="http://schemas.microsoft.com/office/drawing/2014/main" xmlns="" id="{F94827C3-162A-47AA-81C1-5BEF7012B7F8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981075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6" name="Rectangle 53">
              <a:extLst>
                <a:ext uri="{FF2B5EF4-FFF2-40B4-BE49-F238E27FC236}">
                  <a16:creationId xmlns:a16="http://schemas.microsoft.com/office/drawing/2014/main" xmlns="" id="{8DDC8481-A2F0-4F30-8285-9882F34ACF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981075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7" name="Line 54">
              <a:extLst>
                <a:ext uri="{FF2B5EF4-FFF2-40B4-BE49-F238E27FC236}">
                  <a16:creationId xmlns:a16="http://schemas.microsoft.com/office/drawing/2014/main" xmlns="" id="{C16ED499-2D5F-406C-9156-929E91EEFF7F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1177290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8" name="Rectangle 55">
              <a:extLst>
                <a:ext uri="{FF2B5EF4-FFF2-40B4-BE49-F238E27FC236}">
                  <a16:creationId xmlns:a16="http://schemas.microsoft.com/office/drawing/2014/main" xmlns="" id="{B16D0A20-E78E-4A51-BD7B-59B68E2108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1177290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</p:grpSp>
    </p:spTree>
    <p:extLst>
      <p:ext uri="{BB962C8B-B14F-4D97-AF65-F5344CB8AC3E}">
        <p14:creationId xmlns:p14="http://schemas.microsoft.com/office/powerpoint/2010/main" val="189518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Rectangle 19"/>
          <p:cNvSpPr>
            <a:spLocks noChangeArrowheads="1"/>
          </p:cNvSpPr>
          <p:nvPr/>
        </p:nvSpPr>
        <p:spPr bwMode="auto">
          <a:xfrm>
            <a:off x="348255" y="1506405"/>
            <a:ext cx="8482012" cy="4679950"/>
          </a:xfrm>
          <a:prstGeom prst="rect">
            <a:avLst/>
          </a:prstGeom>
          <a:solidFill>
            <a:schemeClr val="bg1"/>
          </a:solidFill>
          <a:ln w="9525">
            <a:solidFill>
              <a:srgbClr val="B2B2B2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endParaRPr lang="de-DE" altLang="de-DE" sz="3600" dirty="0"/>
          </a:p>
        </p:txBody>
      </p:sp>
      <p:sp>
        <p:nvSpPr>
          <p:cNvPr id="13" name="Freihandform 12"/>
          <p:cNvSpPr>
            <a:spLocks/>
          </p:cNvSpPr>
          <p:nvPr/>
        </p:nvSpPr>
        <p:spPr bwMode="auto">
          <a:xfrm>
            <a:off x="500063" y="6240463"/>
            <a:ext cx="4940300" cy="6254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37897" name="Freihandform 11"/>
          <p:cNvSpPr>
            <a:spLocks/>
          </p:cNvSpPr>
          <p:nvPr/>
        </p:nvSpPr>
        <p:spPr bwMode="auto">
          <a:xfrm>
            <a:off x="485775" y="6237288"/>
            <a:ext cx="3690938" cy="635000"/>
          </a:xfrm>
          <a:custGeom>
            <a:avLst/>
            <a:gdLst>
              <a:gd name="T0" fmla="*/ 0 w 5591"/>
              <a:gd name="T1" fmla="*/ 0 h 588"/>
              <a:gd name="T2" fmla="*/ 2147483647 w 5591"/>
              <a:gd name="T3" fmla="*/ 0 h 588"/>
              <a:gd name="T4" fmla="*/ 2147483647 w 5591"/>
              <a:gd name="T5" fmla="*/ 2147483647 h 588"/>
              <a:gd name="T6" fmla="*/ 2147483647 w 5591"/>
              <a:gd name="T7" fmla="*/ 0 h 588"/>
              <a:gd name="T8" fmla="*/ 0 60000 65536"/>
              <a:gd name="T9" fmla="*/ 0 60000 65536"/>
              <a:gd name="T10" fmla="*/ 0 60000 65536"/>
              <a:gd name="T11" fmla="*/ 0 60000 65536"/>
              <a:gd name="T12" fmla="*/ 0 w 5591"/>
              <a:gd name="T13" fmla="*/ 0 h 588"/>
              <a:gd name="T14" fmla="*/ 5591 w 5591"/>
              <a:gd name="T15" fmla="*/ 588 h 58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4" name="Rechtwinkliges Dreieck 13"/>
          <p:cNvSpPr>
            <a:spLocks/>
          </p:cNvSpPr>
          <p:nvPr/>
        </p:nvSpPr>
        <p:spPr bwMode="auto">
          <a:xfrm>
            <a:off x="-6042" y="6135724"/>
            <a:ext cx="3402314" cy="735944"/>
          </a:xfrm>
          <a:prstGeom prst="rtTriangle">
            <a:avLst/>
          </a:prstGeom>
          <a:blipFill>
            <a:blip r:embed="rId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15" name="Gerade Verbindung 14"/>
          <p:cNvCxnSpPr/>
          <p:nvPr/>
        </p:nvCxnSpPr>
        <p:spPr>
          <a:xfrm>
            <a:off x="-9237" y="6135626"/>
            <a:ext cx="3405509" cy="738069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904" name="Textfeld 16"/>
          <p:cNvSpPr txBox="1">
            <a:spLocks noChangeArrowheads="1"/>
          </p:cNvSpPr>
          <p:nvPr/>
        </p:nvSpPr>
        <p:spPr bwMode="auto">
          <a:xfrm>
            <a:off x="8272463" y="6453336"/>
            <a:ext cx="871537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DE" altLang="de-DE" sz="1100" dirty="0">
                <a:latin typeface="Calibri" pitchFamily="34" charset="0"/>
              </a:rPr>
              <a:t>Folie </a:t>
            </a:r>
            <a:fld id="{26E10547-7BC8-4F56-A0A2-DF954FED1CB5}" type="slidenum">
              <a:rPr lang="de-DE" altLang="de-DE" sz="1100">
                <a:latin typeface="Calibri" pitchFamily="34" charset="0"/>
              </a:rPr>
              <a:pPr eaLnBrk="1" hangingPunct="1"/>
              <a:t>3</a:t>
            </a:fld>
            <a:endParaRPr lang="de-DE" altLang="de-DE" sz="1100" dirty="0">
              <a:latin typeface="Calibri" pitchFamily="34" charset="0"/>
            </a:endParaRPr>
          </a:p>
        </p:txBody>
      </p:sp>
      <p:sp>
        <p:nvSpPr>
          <p:cNvPr id="37906" name="Rectangle 20"/>
          <p:cNvSpPr>
            <a:spLocks noChangeArrowheads="1"/>
          </p:cNvSpPr>
          <p:nvPr/>
        </p:nvSpPr>
        <p:spPr bwMode="auto">
          <a:xfrm>
            <a:off x="395288" y="31750"/>
            <a:ext cx="7272337" cy="620713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de-DE" altLang="de-DE" sz="2400" b="1" dirty="0"/>
              <a:t>Integrationstechniken</a:t>
            </a:r>
          </a:p>
        </p:txBody>
      </p:sp>
      <p:sp>
        <p:nvSpPr>
          <p:cNvPr id="35" name="AutoShape 5">
            <a:extLst>
              <a:ext uri="{FF2B5EF4-FFF2-40B4-BE49-F238E27FC236}">
                <a16:creationId xmlns:a16="http://schemas.microsoft.com/office/drawing/2014/main" xmlns="" id="{B394BE1D-1CD4-4976-BE7F-087A8DFD4B2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5381" y="769063"/>
            <a:ext cx="1593785" cy="274359"/>
          </a:xfrm>
          <a:prstGeom prst="roundRect">
            <a:avLst>
              <a:gd name="adj" fmla="val 50000"/>
            </a:avLst>
          </a:prstGeom>
          <a:solidFill>
            <a:schemeClr val="accent5">
              <a:lumMod val="40000"/>
              <a:lumOff val="60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Bildungsplan</a:t>
            </a:r>
          </a:p>
        </p:txBody>
      </p:sp>
      <p:sp>
        <p:nvSpPr>
          <p:cNvPr id="38" name="AutoShape 6">
            <a:extLst>
              <a:ext uri="{FF2B5EF4-FFF2-40B4-BE49-F238E27FC236}">
                <a16:creationId xmlns:a16="http://schemas.microsoft.com/office/drawing/2014/main" xmlns="" id="{4E8F223B-E8B8-44C4-B8D9-5698F895102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26361" y="769063"/>
            <a:ext cx="1593785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Fachliches</a:t>
            </a:r>
            <a:endParaRPr lang="de-DE" altLang="de-DE" sz="12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9" name="AutoShape 7">
            <a:extLst>
              <a:ext uri="{FF2B5EF4-FFF2-40B4-BE49-F238E27FC236}">
                <a16:creationId xmlns:a16="http://schemas.microsoft.com/office/drawing/2014/main" xmlns="" id="{9F93761D-F573-49DD-B097-A71C66D6BEF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77321" y="769063"/>
            <a:ext cx="1593786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Unterricht</a:t>
            </a:r>
          </a:p>
        </p:txBody>
      </p:sp>
      <p:sp>
        <p:nvSpPr>
          <p:cNvPr id="40" name="AutoShape 8">
            <a:extLst>
              <a:ext uri="{FF2B5EF4-FFF2-40B4-BE49-F238E27FC236}">
                <a16:creationId xmlns:a16="http://schemas.microsoft.com/office/drawing/2014/main" xmlns="" id="{DE997A1E-035E-4490-937D-42B5E617BCE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34901" y="760152"/>
            <a:ext cx="1593786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Fazit</a:t>
            </a:r>
          </a:p>
        </p:txBody>
      </p:sp>
      <p:grpSp>
        <p:nvGrpSpPr>
          <p:cNvPr id="41" name="Gruppierung 11">
            <a:extLst>
              <a:ext uri="{FF2B5EF4-FFF2-40B4-BE49-F238E27FC236}">
                <a16:creationId xmlns:a16="http://schemas.microsoft.com/office/drawing/2014/main" xmlns="" id="{621AA820-0389-4634-B6AF-7C85A91B5539}"/>
              </a:ext>
            </a:extLst>
          </p:cNvPr>
          <p:cNvGrpSpPr/>
          <p:nvPr/>
        </p:nvGrpSpPr>
        <p:grpSpPr>
          <a:xfrm>
            <a:off x="399875" y="699720"/>
            <a:ext cx="7323098" cy="411539"/>
            <a:chOff x="363538" y="723900"/>
            <a:chExt cx="7272337" cy="433388"/>
          </a:xfrm>
        </p:grpSpPr>
        <p:sp>
          <p:nvSpPr>
            <p:cNvPr id="42" name="Rectangle 4">
              <a:extLst>
                <a:ext uri="{FF2B5EF4-FFF2-40B4-BE49-F238E27FC236}">
                  <a16:creationId xmlns:a16="http://schemas.microsoft.com/office/drawing/2014/main" xmlns="" id="{94793A5D-FD00-4387-9172-A8BD2A5859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3538" y="723900"/>
              <a:ext cx="7272337" cy="433388"/>
            </a:xfrm>
            <a:prstGeom prst="rect">
              <a:avLst/>
            </a:prstGeom>
            <a:gradFill rotWithShape="1">
              <a:gsLst>
                <a:gs pos="0">
                  <a:srgbClr val="2DA2BF"/>
                </a:gs>
                <a:gs pos="100000">
                  <a:schemeClr val="tx1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 sz="1350"/>
            </a:p>
          </p:txBody>
        </p:sp>
        <p:sp>
          <p:nvSpPr>
            <p:cNvPr id="43" name="AutoShape 5">
              <a:extLst>
                <a:ext uri="{FF2B5EF4-FFF2-40B4-BE49-F238E27FC236}">
                  <a16:creationId xmlns:a16="http://schemas.microsoft.com/office/drawing/2014/main" xmlns="" id="{EB12A30F-3336-456E-A62A-D219802F02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8313" y="796925"/>
              <a:ext cx="1582737" cy="288925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Bildungsplan</a:t>
              </a:r>
            </a:p>
          </p:txBody>
        </p:sp>
        <p:sp>
          <p:nvSpPr>
            <p:cNvPr id="44" name="AutoShape 6">
              <a:extLst>
                <a:ext uri="{FF2B5EF4-FFF2-40B4-BE49-F238E27FC236}">
                  <a16:creationId xmlns:a16="http://schemas.microsoft.com/office/drawing/2014/main" xmlns="" id="{EF9B90AE-EFE6-4E51-B503-4B5F2F678F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76670" y="796924"/>
              <a:ext cx="1582737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Fachliches</a:t>
              </a:r>
              <a:endParaRPr lang="de-DE" altLang="de-DE" sz="1200" dirty="0"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  <p:sp>
          <p:nvSpPr>
            <p:cNvPr id="45" name="AutoShape 7">
              <a:extLst>
                <a:ext uri="{FF2B5EF4-FFF2-40B4-BE49-F238E27FC236}">
                  <a16:creationId xmlns:a16="http://schemas.microsoft.com/office/drawing/2014/main" xmlns="" id="{D313FD45-A042-4675-B84E-9E2B57CEA4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14800" y="796925"/>
              <a:ext cx="1582738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Unterricht</a:t>
              </a:r>
            </a:p>
          </p:txBody>
        </p:sp>
        <p:sp>
          <p:nvSpPr>
            <p:cNvPr id="46" name="AutoShape 8">
              <a:extLst>
                <a:ext uri="{FF2B5EF4-FFF2-40B4-BE49-F238E27FC236}">
                  <a16:creationId xmlns:a16="http://schemas.microsoft.com/office/drawing/2014/main" xmlns="" id="{5A938DFF-EB2C-4D5D-9887-AEA47CBD06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60197" y="787540"/>
              <a:ext cx="1582738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Fazit</a:t>
              </a:r>
            </a:p>
          </p:txBody>
        </p:sp>
      </p:grpSp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xmlns="" id="{29D41181-B714-4BFF-B0B8-9E2EBA64F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3253" y="6453336"/>
            <a:ext cx="2895600" cy="293688"/>
          </a:xfrm>
        </p:spPr>
        <p:txBody>
          <a:bodyPr/>
          <a:lstStyle/>
          <a:p>
            <a:pPr>
              <a:defRPr/>
            </a:pPr>
            <a:r>
              <a:rPr lang="de-DE" sz="1200" dirty="0"/>
              <a:t>ZPG VKM</a:t>
            </a:r>
          </a:p>
        </p:txBody>
      </p:sp>
      <p:grpSp>
        <p:nvGrpSpPr>
          <p:cNvPr id="98" name="Zeichenbereich 37909">
            <a:extLst>
              <a:ext uri="{FF2B5EF4-FFF2-40B4-BE49-F238E27FC236}">
                <a16:creationId xmlns:a16="http://schemas.microsoft.com/office/drawing/2014/main" xmlns="" id="{2B235B15-1CF0-4757-8145-BE8E8F361EB8}"/>
              </a:ext>
            </a:extLst>
          </p:cNvPr>
          <p:cNvGrpSpPr/>
          <p:nvPr/>
        </p:nvGrpSpPr>
        <p:grpSpPr>
          <a:xfrm>
            <a:off x="7605459" y="34826"/>
            <a:ext cx="1503045" cy="1377950"/>
            <a:chOff x="0" y="0"/>
            <a:chExt cx="1503045" cy="1377950"/>
          </a:xfrm>
        </p:grpSpPr>
        <p:sp>
          <p:nvSpPr>
            <p:cNvPr id="99" name="Rechteck 98">
              <a:extLst>
                <a:ext uri="{FF2B5EF4-FFF2-40B4-BE49-F238E27FC236}">
                  <a16:creationId xmlns:a16="http://schemas.microsoft.com/office/drawing/2014/main" xmlns="" id="{DECE1E5D-3AF6-4F05-8930-26B70857CD02}"/>
                </a:ext>
              </a:extLst>
            </p:cNvPr>
            <p:cNvSpPr/>
            <p:nvPr/>
          </p:nvSpPr>
          <p:spPr>
            <a:xfrm>
              <a:off x="0" y="0"/>
              <a:ext cx="1503045" cy="1377950"/>
            </a:xfrm>
            <a:prstGeom prst="rect">
              <a:avLst/>
            </a:prstGeom>
            <a:noFill/>
            <a:ln>
              <a:noFill/>
            </a:ln>
          </p:spPr>
        </p:sp>
        <p:sp>
          <p:nvSpPr>
            <p:cNvPr id="100" name="Rectangle 5">
              <a:extLst>
                <a:ext uri="{FF2B5EF4-FFF2-40B4-BE49-F238E27FC236}">
                  <a16:creationId xmlns:a16="http://schemas.microsoft.com/office/drawing/2014/main" xmlns="" id="{DF74CB8D-98C7-4540-9091-4C65BA8E95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5750" y="245110"/>
              <a:ext cx="7810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1" name="Rectangle 6">
              <a:extLst>
                <a:ext uri="{FF2B5EF4-FFF2-40B4-BE49-F238E27FC236}">
                  <a16:creationId xmlns:a16="http://schemas.microsoft.com/office/drawing/2014/main" xmlns="" id="{F2F5C78D-2C0D-45BB-91FF-A276B7EF29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080" y="245110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2" name="Rectangle 7">
              <a:extLst>
                <a:ext uri="{FF2B5EF4-FFF2-40B4-BE49-F238E27FC236}">
                  <a16:creationId xmlns:a16="http://schemas.microsoft.com/office/drawing/2014/main" xmlns="" id="{71E36A0C-9DF4-40D1-B82E-9685FB3955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1520" y="24511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 dirty="0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3" name="Rectangle 8">
              <a:extLst>
                <a:ext uri="{FF2B5EF4-FFF2-40B4-BE49-F238E27FC236}">
                  <a16:creationId xmlns:a16="http://schemas.microsoft.com/office/drawing/2014/main" xmlns="" id="{9F20C186-6F9C-46DA-8CC8-1B8BF3285E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1070" y="245110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4" name="Rectangle 9">
              <a:extLst>
                <a:ext uri="{FF2B5EF4-FFF2-40B4-BE49-F238E27FC236}">
                  <a16:creationId xmlns:a16="http://schemas.microsoft.com/office/drawing/2014/main" xmlns="" id="{649943C9-3EB8-475E-B9C2-839C4A2EFF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9510" y="245110"/>
              <a:ext cx="438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E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5" name="Rectangle 10">
              <a:extLst>
                <a:ext uri="{FF2B5EF4-FFF2-40B4-BE49-F238E27FC236}">
                  <a16:creationId xmlns:a16="http://schemas.microsoft.com/office/drawing/2014/main" xmlns="" id="{80751030-AD63-40EA-A855-5477F3DADF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9085" y="441325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6" name="Rectangle 11">
              <a:extLst>
                <a:ext uri="{FF2B5EF4-FFF2-40B4-BE49-F238E27FC236}">
                  <a16:creationId xmlns:a16="http://schemas.microsoft.com/office/drawing/2014/main" xmlns="" id="{A38DF3AC-F66F-49BE-A899-1D170BA66EC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9629557">
              <a:off x="458261" y="555502"/>
              <a:ext cx="686435" cy="3441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0" tIns="0" rIns="0" bIns="0" anchor="t" anchorCtr="0">
              <a:spAutoFit/>
            </a:bodyPr>
            <a:lstStyle/>
            <a:p>
              <a:pPr algn="ctr">
                <a:lnSpc>
                  <a:spcPct val="107000"/>
                </a:lnSpc>
                <a:spcAft>
                  <a:spcPts val="0"/>
                </a:spcAft>
              </a:pPr>
              <a:r>
                <a:rPr lang="de-DE" sz="800" b="1">
                  <a:solidFill>
                    <a:srgbClr val="FF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Vertiefungskurs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algn="ctr">
                <a:lnSpc>
                  <a:spcPct val="107000"/>
                </a:lnSpc>
                <a:spcAft>
                  <a:spcPts val="600"/>
                </a:spcAft>
              </a:pPr>
              <a:r>
                <a:rPr lang="de-DE" sz="800" b="1">
                  <a:solidFill>
                    <a:srgbClr val="FF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Mathematik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7" name="Rectangle 12">
              <a:extLst>
                <a:ext uri="{FF2B5EF4-FFF2-40B4-BE49-F238E27FC236}">
                  <a16:creationId xmlns:a16="http://schemas.microsoft.com/office/drawing/2014/main" xmlns="" id="{53582112-CE4C-4082-B9EE-9B4C64AA53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5065" y="441325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8" name="Rectangle 13">
              <a:extLst>
                <a:ext uri="{FF2B5EF4-FFF2-40B4-BE49-F238E27FC236}">
                  <a16:creationId xmlns:a16="http://schemas.microsoft.com/office/drawing/2014/main" xmlns="" id="{B7454DD3-B120-4787-9FA4-9AA1B6416B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3530" y="63754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9" name="Rectangle 15">
              <a:extLst>
                <a:ext uri="{FF2B5EF4-FFF2-40B4-BE49-F238E27FC236}">
                  <a16:creationId xmlns:a16="http://schemas.microsoft.com/office/drawing/2014/main" xmlns="" id="{D34BA28E-AE50-4323-AE8D-07406AEA48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9510" y="63754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0" name="Rectangle 16">
              <a:extLst>
                <a:ext uri="{FF2B5EF4-FFF2-40B4-BE49-F238E27FC236}">
                  <a16:creationId xmlns:a16="http://schemas.microsoft.com/office/drawing/2014/main" xmlns="" id="{CCCDDFC2-3667-4DDC-9F0D-C19EB64BFF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9085" y="833755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1" name="Rectangle 18">
              <a:extLst>
                <a:ext uri="{FF2B5EF4-FFF2-40B4-BE49-F238E27FC236}">
                  <a16:creationId xmlns:a16="http://schemas.microsoft.com/office/drawing/2014/main" xmlns="" id="{822D7F20-31EE-42B1-8B01-65B250D860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5065" y="833755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2" name="Rectangle 19">
              <a:extLst>
                <a:ext uri="{FF2B5EF4-FFF2-40B4-BE49-F238E27FC236}">
                  <a16:creationId xmlns:a16="http://schemas.microsoft.com/office/drawing/2014/main" xmlns="" id="{DF78CF29-0DA5-4AA4-B16E-B67B00B049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3530" y="1029970"/>
              <a:ext cx="438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E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3" name="Rectangle 20">
              <a:extLst>
                <a:ext uri="{FF2B5EF4-FFF2-40B4-BE49-F238E27FC236}">
                  <a16:creationId xmlns:a16="http://schemas.microsoft.com/office/drawing/2014/main" xmlns="" id="{61E7CEE8-BFF3-4F73-B712-0F5C41CB05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080" y="1029970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4" name="Rectangle 21">
              <a:extLst>
                <a:ext uri="{FF2B5EF4-FFF2-40B4-BE49-F238E27FC236}">
                  <a16:creationId xmlns:a16="http://schemas.microsoft.com/office/drawing/2014/main" xmlns="" id="{59BB60F4-8AE9-42BC-89EA-45D1D702DB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1520" y="102997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5" name="Rectangle 22">
              <a:extLst>
                <a:ext uri="{FF2B5EF4-FFF2-40B4-BE49-F238E27FC236}">
                  <a16:creationId xmlns:a16="http://schemas.microsoft.com/office/drawing/2014/main" xmlns="" id="{4C55D072-A1C9-4EBA-B370-0DD071618C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1070" y="1029970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6" name="Rectangle 23">
              <a:extLst>
                <a:ext uri="{FF2B5EF4-FFF2-40B4-BE49-F238E27FC236}">
                  <a16:creationId xmlns:a16="http://schemas.microsoft.com/office/drawing/2014/main" xmlns="" id="{D20595A3-295B-4BF5-B739-971499CFA6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41730" y="1029970"/>
              <a:ext cx="7810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117" name="Line 24">
              <a:extLst>
                <a:ext uri="{FF2B5EF4-FFF2-40B4-BE49-F238E27FC236}">
                  <a16:creationId xmlns:a16="http://schemas.microsoft.com/office/drawing/2014/main" xmlns="" id="{F6567430-48B0-40BB-9BED-CF79B7F6F03C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588645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18" name="Rectangle 25">
              <a:extLst>
                <a:ext uri="{FF2B5EF4-FFF2-40B4-BE49-F238E27FC236}">
                  <a16:creationId xmlns:a16="http://schemas.microsoft.com/office/drawing/2014/main" xmlns="" id="{0B8B792D-3735-4D54-A9EC-7ABE6E060D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588645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19" name="Line 26">
              <a:extLst>
                <a:ext uri="{FF2B5EF4-FFF2-40B4-BE49-F238E27FC236}">
                  <a16:creationId xmlns:a16="http://schemas.microsoft.com/office/drawing/2014/main" xmlns="" id="{5010A837-2CCC-48CF-8E6A-C451027DF4B4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784860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0" name="Rectangle 27">
              <a:extLst>
                <a:ext uri="{FF2B5EF4-FFF2-40B4-BE49-F238E27FC236}">
                  <a16:creationId xmlns:a16="http://schemas.microsoft.com/office/drawing/2014/main" xmlns="" id="{550596F2-6C6F-405E-ABE6-82FE8E87E7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784860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1" name="Line 28">
              <a:extLst>
                <a:ext uri="{FF2B5EF4-FFF2-40B4-BE49-F238E27FC236}">
                  <a16:creationId xmlns:a16="http://schemas.microsoft.com/office/drawing/2014/main" xmlns="" id="{A3C5F3BC-5CE6-444F-A97C-E06BB2E6077F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641985" y="20066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2" name="Rectangle 29">
              <a:extLst>
                <a:ext uri="{FF2B5EF4-FFF2-40B4-BE49-F238E27FC236}">
                  <a16:creationId xmlns:a16="http://schemas.microsoft.com/office/drawing/2014/main" xmlns="" id="{700F2F7A-FB77-4F57-ADD9-F887638B99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1985" y="20066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3" name="Line 30">
              <a:extLst>
                <a:ext uri="{FF2B5EF4-FFF2-40B4-BE49-F238E27FC236}">
                  <a16:creationId xmlns:a16="http://schemas.microsoft.com/office/drawing/2014/main" xmlns="" id="{A2F6C6AC-D44D-4E66-A15C-54F0E0D57BFE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856615" y="20066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4" name="Rectangle 31">
              <a:extLst>
                <a:ext uri="{FF2B5EF4-FFF2-40B4-BE49-F238E27FC236}">
                  <a16:creationId xmlns:a16="http://schemas.microsoft.com/office/drawing/2014/main" xmlns="" id="{23E29718-6FE2-4409-B6AA-691E1AB31D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6615" y="20066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5" name="Line 32">
              <a:extLst>
                <a:ext uri="{FF2B5EF4-FFF2-40B4-BE49-F238E27FC236}">
                  <a16:creationId xmlns:a16="http://schemas.microsoft.com/office/drawing/2014/main" xmlns="" id="{D118B5A6-FD95-4848-9B15-2EFF35290922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3995" y="196215"/>
              <a:ext cx="0" cy="98552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6" name="Rectangle 33">
              <a:extLst>
                <a:ext uri="{FF2B5EF4-FFF2-40B4-BE49-F238E27FC236}">
                  <a16:creationId xmlns:a16="http://schemas.microsoft.com/office/drawing/2014/main" xmlns="" id="{C97696F2-DCCD-4ABA-94AD-0E5D537DC8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3995" y="196215"/>
              <a:ext cx="4445" cy="985520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7" name="Line 34">
              <a:extLst>
                <a:ext uri="{FF2B5EF4-FFF2-40B4-BE49-F238E27FC236}">
                  <a16:creationId xmlns:a16="http://schemas.microsoft.com/office/drawing/2014/main" xmlns="" id="{772F0B72-038D-44FF-BC7B-F0DE742B95C5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427990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8" name="Rectangle 35">
              <a:extLst>
                <a:ext uri="{FF2B5EF4-FFF2-40B4-BE49-F238E27FC236}">
                  <a16:creationId xmlns:a16="http://schemas.microsoft.com/office/drawing/2014/main" xmlns="" id="{1949DEB2-CB56-4585-88A7-7FB5DB1B0D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7990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9" name="Line 36">
              <a:extLst>
                <a:ext uri="{FF2B5EF4-FFF2-40B4-BE49-F238E27FC236}">
                  <a16:creationId xmlns:a16="http://schemas.microsoft.com/office/drawing/2014/main" xmlns="" id="{9E4F219A-5C34-4F82-89D3-A60F3EDAD817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641985" y="98552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0" name="Rectangle 37">
              <a:extLst>
                <a:ext uri="{FF2B5EF4-FFF2-40B4-BE49-F238E27FC236}">
                  <a16:creationId xmlns:a16="http://schemas.microsoft.com/office/drawing/2014/main" xmlns="" id="{BF0ECF9D-D2C6-4AB5-8B94-3FA4269B00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1985" y="98552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1" name="Line 38">
              <a:extLst>
                <a:ext uri="{FF2B5EF4-FFF2-40B4-BE49-F238E27FC236}">
                  <a16:creationId xmlns:a16="http://schemas.microsoft.com/office/drawing/2014/main" xmlns="" id="{36770A17-957D-4D70-B870-8E346FC75201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856615" y="98552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2" name="Rectangle 39">
              <a:extLst>
                <a:ext uri="{FF2B5EF4-FFF2-40B4-BE49-F238E27FC236}">
                  <a16:creationId xmlns:a16="http://schemas.microsoft.com/office/drawing/2014/main" xmlns="" id="{40F1DC48-C2A7-4E5D-B52E-DA8EC17112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6615" y="98552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3" name="Line 40">
              <a:extLst>
                <a:ext uri="{FF2B5EF4-FFF2-40B4-BE49-F238E27FC236}">
                  <a16:creationId xmlns:a16="http://schemas.microsoft.com/office/drawing/2014/main" xmlns="" id="{5FAE3EE7-02B4-448E-8DEA-4067F61777F9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0610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4" name="Rectangle 41">
              <a:extLst>
                <a:ext uri="{FF2B5EF4-FFF2-40B4-BE49-F238E27FC236}">
                  <a16:creationId xmlns:a16="http://schemas.microsoft.com/office/drawing/2014/main" xmlns="" id="{330CA885-F39F-4DE9-BC1E-95749E979A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0610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5" name="Line 42">
              <a:extLst>
                <a:ext uri="{FF2B5EF4-FFF2-40B4-BE49-F238E27FC236}">
                  <a16:creationId xmlns:a16="http://schemas.microsoft.com/office/drawing/2014/main" xmlns="" id="{70D7D9E7-4CEA-4202-A0B2-6942670802A1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284605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6" name="Rectangle 43">
              <a:extLst>
                <a:ext uri="{FF2B5EF4-FFF2-40B4-BE49-F238E27FC236}">
                  <a16:creationId xmlns:a16="http://schemas.microsoft.com/office/drawing/2014/main" xmlns="" id="{75E0D489-C653-4086-8E21-96E67CC8FE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84605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7" name="Line 44">
              <a:extLst>
                <a:ext uri="{FF2B5EF4-FFF2-40B4-BE49-F238E27FC236}">
                  <a16:creationId xmlns:a16="http://schemas.microsoft.com/office/drawing/2014/main" xmlns="" id="{16735A5B-F4FC-4521-B833-5EA10C6DAD4A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196215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8" name="Rectangle 45">
              <a:extLst>
                <a:ext uri="{FF2B5EF4-FFF2-40B4-BE49-F238E27FC236}">
                  <a16:creationId xmlns:a16="http://schemas.microsoft.com/office/drawing/2014/main" xmlns="" id="{BFCC4AA8-5AED-4CD7-B144-F2CA1BB9BC8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196215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9" name="Line 46">
              <a:extLst>
                <a:ext uri="{FF2B5EF4-FFF2-40B4-BE49-F238E27FC236}">
                  <a16:creationId xmlns:a16="http://schemas.microsoft.com/office/drawing/2014/main" xmlns="" id="{44E0286D-6956-4CB2-90C1-5B32004AA12D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392430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0" name="Rectangle 47">
              <a:extLst>
                <a:ext uri="{FF2B5EF4-FFF2-40B4-BE49-F238E27FC236}">
                  <a16:creationId xmlns:a16="http://schemas.microsoft.com/office/drawing/2014/main" xmlns="" id="{8AFB95B6-3EA3-47C3-82A9-F86B69A0B0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392430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1" name="Line 48">
              <a:extLst>
                <a:ext uri="{FF2B5EF4-FFF2-40B4-BE49-F238E27FC236}">
                  <a16:creationId xmlns:a16="http://schemas.microsoft.com/office/drawing/2014/main" xmlns="" id="{7B805118-1BFD-49AE-B1FA-FEA5778203F3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5055" y="588645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2" name="Rectangle 49">
              <a:extLst>
                <a:ext uri="{FF2B5EF4-FFF2-40B4-BE49-F238E27FC236}">
                  <a16:creationId xmlns:a16="http://schemas.microsoft.com/office/drawing/2014/main" xmlns="" id="{13430431-CCB4-47B2-931D-2F2F6A0E90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5055" y="588645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3" name="Line 50">
              <a:extLst>
                <a:ext uri="{FF2B5EF4-FFF2-40B4-BE49-F238E27FC236}">
                  <a16:creationId xmlns:a16="http://schemas.microsoft.com/office/drawing/2014/main" xmlns="" id="{54BA3E18-E313-44D6-8A13-7A219BAB1392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5055" y="784860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4" name="Rectangle 51">
              <a:extLst>
                <a:ext uri="{FF2B5EF4-FFF2-40B4-BE49-F238E27FC236}">
                  <a16:creationId xmlns:a16="http://schemas.microsoft.com/office/drawing/2014/main" xmlns="" id="{B3690790-041A-4D63-A50E-5B96A0EF48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5055" y="784860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5" name="Line 52">
              <a:extLst>
                <a:ext uri="{FF2B5EF4-FFF2-40B4-BE49-F238E27FC236}">
                  <a16:creationId xmlns:a16="http://schemas.microsoft.com/office/drawing/2014/main" xmlns="" id="{F94827C3-162A-47AA-81C1-5BEF7012B7F8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981075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6" name="Rectangle 53">
              <a:extLst>
                <a:ext uri="{FF2B5EF4-FFF2-40B4-BE49-F238E27FC236}">
                  <a16:creationId xmlns:a16="http://schemas.microsoft.com/office/drawing/2014/main" xmlns="" id="{8DDC8481-A2F0-4F30-8285-9882F34ACF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981075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7" name="Line 54">
              <a:extLst>
                <a:ext uri="{FF2B5EF4-FFF2-40B4-BE49-F238E27FC236}">
                  <a16:creationId xmlns:a16="http://schemas.microsoft.com/office/drawing/2014/main" xmlns="" id="{C16ED499-2D5F-406C-9156-929E91EEFF7F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1177290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8" name="Rectangle 55">
              <a:extLst>
                <a:ext uri="{FF2B5EF4-FFF2-40B4-BE49-F238E27FC236}">
                  <a16:creationId xmlns:a16="http://schemas.microsoft.com/office/drawing/2014/main" xmlns="" id="{B16D0A20-E78E-4A51-BD7B-59B68E2108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1177290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</p:grpSp>
      <p:sp>
        <p:nvSpPr>
          <p:cNvPr id="149" name="Rectangle 19">
            <a:extLst>
              <a:ext uri="{FF2B5EF4-FFF2-40B4-BE49-F238E27FC236}">
                <a16:creationId xmlns:a16="http://schemas.microsoft.com/office/drawing/2014/main" xmlns="" id="{EBA03417-4705-48B5-8884-04FD071C7D6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8255" y="1506405"/>
            <a:ext cx="8482012" cy="4679950"/>
          </a:xfrm>
          <a:prstGeom prst="rect">
            <a:avLst/>
          </a:prstGeom>
          <a:solidFill>
            <a:schemeClr val="bg1"/>
          </a:solidFill>
          <a:ln w="9525">
            <a:solidFill>
              <a:srgbClr val="B2B2B2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endParaRPr lang="de-DE" altLang="de-DE" sz="3600" dirty="0"/>
          </a:p>
        </p:txBody>
      </p:sp>
      <p:sp>
        <p:nvSpPr>
          <p:cNvPr id="3" name="Textfeld 2"/>
          <p:cNvSpPr txBox="1"/>
          <p:nvPr/>
        </p:nvSpPr>
        <p:spPr>
          <a:xfrm>
            <a:off x="722293" y="5592901"/>
            <a:ext cx="777850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4000" dirty="0" smtClean="0">
                <a:latin typeface="Freestyle Script" panose="030804020302050B0404" pitchFamily="66" charset="0"/>
              </a:rPr>
              <a:t>Ableiten ist ein Handwerk – und Integrieren eine Kunst!</a:t>
            </a:r>
            <a:endParaRPr lang="de-DE" sz="4000" dirty="0">
              <a:latin typeface="Freestyle Script" panose="030804020302050B0404" pitchFamily="66" charset="0"/>
            </a:endParaRPr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4296" y="1556792"/>
            <a:ext cx="4629930" cy="2289588"/>
          </a:xfrm>
          <a:prstGeom prst="rect">
            <a:avLst/>
          </a:prstGeom>
        </p:spPr>
      </p:pic>
      <p:pic>
        <p:nvPicPr>
          <p:cNvPr id="5" name="Grafik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4296" y="3913544"/>
            <a:ext cx="4532669" cy="1536700"/>
          </a:xfrm>
          <a:prstGeom prst="rect">
            <a:avLst/>
          </a:prstGeom>
        </p:spPr>
      </p:pic>
      <p:sp>
        <p:nvSpPr>
          <p:cNvPr id="151" name="Ellipse 150">
            <a:extLst>
              <a:ext uri="{FF2B5EF4-FFF2-40B4-BE49-F238E27FC236}">
                <a16:creationId xmlns:a16="http://schemas.microsoft.com/office/drawing/2014/main" xmlns="" id="{0143600A-AC4F-4894-8D9A-DBF9E32B71A5}"/>
              </a:ext>
            </a:extLst>
          </p:cNvPr>
          <p:cNvSpPr/>
          <p:nvPr/>
        </p:nvSpPr>
        <p:spPr>
          <a:xfrm>
            <a:off x="3604761" y="5010874"/>
            <a:ext cx="2738906" cy="43937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920665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5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Rectangle 19"/>
          <p:cNvSpPr>
            <a:spLocks noChangeArrowheads="1"/>
          </p:cNvSpPr>
          <p:nvPr/>
        </p:nvSpPr>
        <p:spPr bwMode="auto">
          <a:xfrm>
            <a:off x="348255" y="1429434"/>
            <a:ext cx="8482012" cy="4756921"/>
          </a:xfrm>
          <a:prstGeom prst="rect">
            <a:avLst/>
          </a:prstGeom>
          <a:solidFill>
            <a:schemeClr val="bg1"/>
          </a:solidFill>
          <a:ln w="9525">
            <a:solidFill>
              <a:srgbClr val="B2B2B2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t" anchorCtr="0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571500" indent="-571500" eaLnBrk="1" hangingPunct="1">
              <a:buFont typeface="Arial" panose="020B0604020202020204" pitchFamily="34" charset="0"/>
              <a:buChar char="•"/>
            </a:pPr>
            <a:endParaRPr lang="de-DE" altLang="de-DE" sz="2800" dirty="0">
              <a:sym typeface="Symbol" panose="05050102010706020507" pitchFamily="18" charset="2"/>
            </a:endParaRPr>
          </a:p>
          <a:p>
            <a:pPr marL="571500" indent="-571500" eaLnBrk="1" hangingPunct="1">
              <a:buFont typeface="Arial" panose="020B0604020202020204" pitchFamily="34" charset="0"/>
              <a:buChar char="•"/>
            </a:pPr>
            <a:endParaRPr lang="de-DE" altLang="de-DE" sz="2800" dirty="0">
              <a:sym typeface="Symbol" panose="05050102010706020507" pitchFamily="18" charset="2"/>
            </a:endParaRPr>
          </a:p>
          <a:p>
            <a:pPr marL="571500" indent="-571500" eaLnBrk="1" hangingPunct="1">
              <a:buFont typeface="Arial" panose="020B0604020202020204" pitchFamily="34" charset="0"/>
              <a:buChar char="•"/>
            </a:pPr>
            <a:endParaRPr lang="de-DE" altLang="de-DE" sz="2800" dirty="0"/>
          </a:p>
          <a:p>
            <a:pPr marL="571500" indent="-571500" eaLnBrk="1" hangingPunct="1">
              <a:buFont typeface="Arial" panose="020B0604020202020204" pitchFamily="34" charset="0"/>
              <a:buChar char="•"/>
            </a:pPr>
            <a:endParaRPr lang="de-DE" altLang="de-DE" sz="2800" dirty="0"/>
          </a:p>
        </p:txBody>
      </p:sp>
      <p:sp>
        <p:nvSpPr>
          <p:cNvPr id="13" name="Freihandform 12"/>
          <p:cNvSpPr>
            <a:spLocks/>
          </p:cNvSpPr>
          <p:nvPr/>
        </p:nvSpPr>
        <p:spPr bwMode="auto">
          <a:xfrm>
            <a:off x="500063" y="6240463"/>
            <a:ext cx="4940300" cy="6254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37897" name="Freihandform 11"/>
          <p:cNvSpPr>
            <a:spLocks/>
          </p:cNvSpPr>
          <p:nvPr/>
        </p:nvSpPr>
        <p:spPr bwMode="auto">
          <a:xfrm>
            <a:off x="485775" y="6237288"/>
            <a:ext cx="3690938" cy="635000"/>
          </a:xfrm>
          <a:custGeom>
            <a:avLst/>
            <a:gdLst>
              <a:gd name="T0" fmla="*/ 0 w 5591"/>
              <a:gd name="T1" fmla="*/ 0 h 588"/>
              <a:gd name="T2" fmla="*/ 2147483647 w 5591"/>
              <a:gd name="T3" fmla="*/ 0 h 588"/>
              <a:gd name="T4" fmla="*/ 2147483647 w 5591"/>
              <a:gd name="T5" fmla="*/ 2147483647 h 588"/>
              <a:gd name="T6" fmla="*/ 2147483647 w 5591"/>
              <a:gd name="T7" fmla="*/ 0 h 588"/>
              <a:gd name="T8" fmla="*/ 0 60000 65536"/>
              <a:gd name="T9" fmla="*/ 0 60000 65536"/>
              <a:gd name="T10" fmla="*/ 0 60000 65536"/>
              <a:gd name="T11" fmla="*/ 0 60000 65536"/>
              <a:gd name="T12" fmla="*/ 0 w 5591"/>
              <a:gd name="T13" fmla="*/ 0 h 588"/>
              <a:gd name="T14" fmla="*/ 5591 w 5591"/>
              <a:gd name="T15" fmla="*/ 588 h 58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4" name="Rechtwinkliges Dreieck 13"/>
          <p:cNvSpPr>
            <a:spLocks/>
          </p:cNvSpPr>
          <p:nvPr/>
        </p:nvSpPr>
        <p:spPr bwMode="auto">
          <a:xfrm>
            <a:off x="-6042" y="6135724"/>
            <a:ext cx="3402314" cy="735944"/>
          </a:xfrm>
          <a:prstGeom prst="rtTriangle">
            <a:avLst/>
          </a:prstGeom>
          <a:blipFill>
            <a:blip r:embed="rId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15" name="Gerade Verbindung 14"/>
          <p:cNvCxnSpPr/>
          <p:nvPr/>
        </p:nvCxnSpPr>
        <p:spPr>
          <a:xfrm>
            <a:off x="-9237" y="6135626"/>
            <a:ext cx="3405509" cy="738069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904" name="Textfeld 16"/>
          <p:cNvSpPr txBox="1">
            <a:spLocks noChangeArrowheads="1"/>
          </p:cNvSpPr>
          <p:nvPr/>
        </p:nvSpPr>
        <p:spPr bwMode="auto">
          <a:xfrm>
            <a:off x="8272463" y="6453336"/>
            <a:ext cx="871537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DE" altLang="de-DE" sz="1100" dirty="0">
                <a:latin typeface="Calibri" pitchFamily="34" charset="0"/>
              </a:rPr>
              <a:t>Folie </a:t>
            </a:r>
            <a:fld id="{26E10547-7BC8-4F56-A0A2-DF954FED1CB5}" type="slidenum">
              <a:rPr lang="de-DE" altLang="de-DE" sz="1100">
                <a:latin typeface="Calibri" pitchFamily="34" charset="0"/>
              </a:rPr>
              <a:pPr eaLnBrk="1" hangingPunct="1"/>
              <a:t>4</a:t>
            </a:fld>
            <a:endParaRPr lang="de-DE" altLang="de-DE" sz="1100" dirty="0">
              <a:latin typeface="Calibri" pitchFamily="34" charset="0"/>
            </a:endParaRPr>
          </a:p>
        </p:txBody>
      </p:sp>
      <p:sp>
        <p:nvSpPr>
          <p:cNvPr id="37906" name="Rectangle 20"/>
          <p:cNvSpPr>
            <a:spLocks noChangeArrowheads="1"/>
          </p:cNvSpPr>
          <p:nvPr/>
        </p:nvSpPr>
        <p:spPr bwMode="auto">
          <a:xfrm>
            <a:off x="395288" y="31750"/>
            <a:ext cx="7272337" cy="620713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de-DE" altLang="de-DE" sz="2400" b="1" dirty="0"/>
              <a:t>Integrationstechniken</a:t>
            </a:r>
          </a:p>
        </p:txBody>
      </p:sp>
      <p:sp>
        <p:nvSpPr>
          <p:cNvPr id="35" name="AutoShape 5">
            <a:extLst>
              <a:ext uri="{FF2B5EF4-FFF2-40B4-BE49-F238E27FC236}">
                <a16:creationId xmlns:a16="http://schemas.microsoft.com/office/drawing/2014/main" xmlns="" id="{B394BE1D-1CD4-4976-BE7F-087A8DFD4B2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5381" y="769063"/>
            <a:ext cx="1593785" cy="274359"/>
          </a:xfrm>
          <a:prstGeom prst="roundRect">
            <a:avLst>
              <a:gd name="adj" fmla="val 50000"/>
            </a:avLst>
          </a:prstGeom>
          <a:solidFill>
            <a:schemeClr val="accent5">
              <a:lumMod val="40000"/>
              <a:lumOff val="60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Bildungsplan</a:t>
            </a:r>
          </a:p>
        </p:txBody>
      </p:sp>
      <p:sp>
        <p:nvSpPr>
          <p:cNvPr id="38" name="AutoShape 6">
            <a:extLst>
              <a:ext uri="{FF2B5EF4-FFF2-40B4-BE49-F238E27FC236}">
                <a16:creationId xmlns:a16="http://schemas.microsoft.com/office/drawing/2014/main" xmlns="" id="{4E8F223B-E8B8-44C4-B8D9-5698F895102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26361" y="769063"/>
            <a:ext cx="1593785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Fachliches</a:t>
            </a:r>
            <a:endParaRPr lang="de-DE" altLang="de-DE" sz="12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9" name="AutoShape 7">
            <a:extLst>
              <a:ext uri="{FF2B5EF4-FFF2-40B4-BE49-F238E27FC236}">
                <a16:creationId xmlns:a16="http://schemas.microsoft.com/office/drawing/2014/main" xmlns="" id="{9F93761D-F573-49DD-B097-A71C66D6BEF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77321" y="769063"/>
            <a:ext cx="1593786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Unterricht</a:t>
            </a:r>
          </a:p>
        </p:txBody>
      </p:sp>
      <p:sp>
        <p:nvSpPr>
          <p:cNvPr id="40" name="AutoShape 8">
            <a:extLst>
              <a:ext uri="{FF2B5EF4-FFF2-40B4-BE49-F238E27FC236}">
                <a16:creationId xmlns:a16="http://schemas.microsoft.com/office/drawing/2014/main" xmlns="" id="{DE997A1E-035E-4490-937D-42B5E617BCE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34901" y="760152"/>
            <a:ext cx="1593786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Fazit</a:t>
            </a:r>
          </a:p>
        </p:txBody>
      </p:sp>
      <p:grpSp>
        <p:nvGrpSpPr>
          <p:cNvPr id="41" name="Gruppierung 11">
            <a:extLst>
              <a:ext uri="{FF2B5EF4-FFF2-40B4-BE49-F238E27FC236}">
                <a16:creationId xmlns:a16="http://schemas.microsoft.com/office/drawing/2014/main" xmlns="" id="{621AA820-0389-4634-B6AF-7C85A91B5539}"/>
              </a:ext>
            </a:extLst>
          </p:cNvPr>
          <p:cNvGrpSpPr/>
          <p:nvPr/>
        </p:nvGrpSpPr>
        <p:grpSpPr>
          <a:xfrm>
            <a:off x="399875" y="699720"/>
            <a:ext cx="7323098" cy="411539"/>
            <a:chOff x="363538" y="723900"/>
            <a:chExt cx="7272337" cy="433388"/>
          </a:xfrm>
        </p:grpSpPr>
        <p:sp>
          <p:nvSpPr>
            <p:cNvPr id="42" name="Rectangle 4">
              <a:extLst>
                <a:ext uri="{FF2B5EF4-FFF2-40B4-BE49-F238E27FC236}">
                  <a16:creationId xmlns:a16="http://schemas.microsoft.com/office/drawing/2014/main" xmlns="" id="{94793A5D-FD00-4387-9172-A8BD2A5859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3538" y="723900"/>
              <a:ext cx="7272337" cy="433388"/>
            </a:xfrm>
            <a:prstGeom prst="rect">
              <a:avLst/>
            </a:prstGeom>
            <a:gradFill rotWithShape="1">
              <a:gsLst>
                <a:gs pos="0">
                  <a:srgbClr val="2DA2BF"/>
                </a:gs>
                <a:gs pos="100000">
                  <a:schemeClr val="tx1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 sz="1350"/>
            </a:p>
          </p:txBody>
        </p:sp>
        <p:sp>
          <p:nvSpPr>
            <p:cNvPr id="43" name="AutoShape 5">
              <a:extLst>
                <a:ext uri="{FF2B5EF4-FFF2-40B4-BE49-F238E27FC236}">
                  <a16:creationId xmlns:a16="http://schemas.microsoft.com/office/drawing/2014/main" xmlns="" id="{EB12A30F-3336-456E-A62A-D219802F02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8313" y="796925"/>
              <a:ext cx="1582737" cy="288925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Bildungsplan</a:t>
              </a:r>
            </a:p>
          </p:txBody>
        </p:sp>
        <p:sp>
          <p:nvSpPr>
            <p:cNvPr id="44" name="AutoShape 6">
              <a:extLst>
                <a:ext uri="{FF2B5EF4-FFF2-40B4-BE49-F238E27FC236}">
                  <a16:creationId xmlns:a16="http://schemas.microsoft.com/office/drawing/2014/main" xmlns="" id="{EF9B90AE-EFE6-4E51-B503-4B5F2F678F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76670" y="796924"/>
              <a:ext cx="1582737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Fachliches</a:t>
              </a:r>
              <a:endParaRPr lang="de-DE" altLang="de-DE" sz="1200" dirty="0"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  <p:sp>
          <p:nvSpPr>
            <p:cNvPr id="45" name="AutoShape 7">
              <a:extLst>
                <a:ext uri="{FF2B5EF4-FFF2-40B4-BE49-F238E27FC236}">
                  <a16:creationId xmlns:a16="http://schemas.microsoft.com/office/drawing/2014/main" xmlns="" id="{D313FD45-A042-4675-B84E-9E2B57CEA4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14800" y="796925"/>
              <a:ext cx="1582738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Unterricht</a:t>
              </a:r>
            </a:p>
          </p:txBody>
        </p:sp>
        <p:sp>
          <p:nvSpPr>
            <p:cNvPr id="46" name="AutoShape 8">
              <a:extLst>
                <a:ext uri="{FF2B5EF4-FFF2-40B4-BE49-F238E27FC236}">
                  <a16:creationId xmlns:a16="http://schemas.microsoft.com/office/drawing/2014/main" xmlns="" id="{5A938DFF-EB2C-4D5D-9887-AEA47CBD06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60197" y="787540"/>
              <a:ext cx="1582738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Fazit</a:t>
              </a:r>
            </a:p>
          </p:txBody>
        </p:sp>
      </p:grpSp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xmlns="" id="{29D41181-B714-4BFF-B0B8-9E2EBA64F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3253" y="6453336"/>
            <a:ext cx="2895600" cy="293688"/>
          </a:xfrm>
        </p:spPr>
        <p:txBody>
          <a:bodyPr/>
          <a:lstStyle/>
          <a:p>
            <a:pPr>
              <a:defRPr/>
            </a:pPr>
            <a:r>
              <a:rPr lang="de-DE" sz="1200" dirty="0"/>
              <a:t>ZPG VKM</a:t>
            </a:r>
          </a:p>
        </p:txBody>
      </p:sp>
      <p:grpSp>
        <p:nvGrpSpPr>
          <p:cNvPr id="98" name="Zeichenbereich 37909">
            <a:extLst>
              <a:ext uri="{FF2B5EF4-FFF2-40B4-BE49-F238E27FC236}">
                <a16:creationId xmlns:a16="http://schemas.microsoft.com/office/drawing/2014/main" xmlns="" id="{2B235B15-1CF0-4757-8145-BE8E8F361EB8}"/>
              </a:ext>
            </a:extLst>
          </p:cNvPr>
          <p:cNvGrpSpPr/>
          <p:nvPr/>
        </p:nvGrpSpPr>
        <p:grpSpPr>
          <a:xfrm>
            <a:off x="7605459" y="34826"/>
            <a:ext cx="1503045" cy="1377950"/>
            <a:chOff x="0" y="0"/>
            <a:chExt cx="1503045" cy="1377950"/>
          </a:xfrm>
        </p:grpSpPr>
        <p:sp>
          <p:nvSpPr>
            <p:cNvPr id="99" name="Rechteck 98">
              <a:extLst>
                <a:ext uri="{FF2B5EF4-FFF2-40B4-BE49-F238E27FC236}">
                  <a16:creationId xmlns:a16="http://schemas.microsoft.com/office/drawing/2014/main" xmlns="" id="{DECE1E5D-3AF6-4F05-8930-26B70857CD02}"/>
                </a:ext>
              </a:extLst>
            </p:cNvPr>
            <p:cNvSpPr/>
            <p:nvPr/>
          </p:nvSpPr>
          <p:spPr>
            <a:xfrm>
              <a:off x="0" y="0"/>
              <a:ext cx="1503045" cy="1377950"/>
            </a:xfrm>
            <a:prstGeom prst="rect">
              <a:avLst/>
            </a:prstGeom>
            <a:noFill/>
            <a:ln>
              <a:noFill/>
            </a:ln>
          </p:spPr>
        </p:sp>
        <p:sp>
          <p:nvSpPr>
            <p:cNvPr id="100" name="Rectangle 5">
              <a:extLst>
                <a:ext uri="{FF2B5EF4-FFF2-40B4-BE49-F238E27FC236}">
                  <a16:creationId xmlns:a16="http://schemas.microsoft.com/office/drawing/2014/main" xmlns="" id="{DF74CB8D-98C7-4540-9091-4C65BA8E95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5750" y="245110"/>
              <a:ext cx="7810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1" name="Rectangle 6">
              <a:extLst>
                <a:ext uri="{FF2B5EF4-FFF2-40B4-BE49-F238E27FC236}">
                  <a16:creationId xmlns:a16="http://schemas.microsoft.com/office/drawing/2014/main" xmlns="" id="{F2F5C78D-2C0D-45BB-91FF-A276B7EF29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080" y="245110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2" name="Rectangle 7">
              <a:extLst>
                <a:ext uri="{FF2B5EF4-FFF2-40B4-BE49-F238E27FC236}">
                  <a16:creationId xmlns:a16="http://schemas.microsoft.com/office/drawing/2014/main" xmlns="" id="{71E36A0C-9DF4-40D1-B82E-9685FB3955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1520" y="24511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 dirty="0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3" name="Rectangle 8">
              <a:extLst>
                <a:ext uri="{FF2B5EF4-FFF2-40B4-BE49-F238E27FC236}">
                  <a16:creationId xmlns:a16="http://schemas.microsoft.com/office/drawing/2014/main" xmlns="" id="{9F20C186-6F9C-46DA-8CC8-1B8BF3285E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1070" y="245110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4" name="Rectangle 9">
              <a:extLst>
                <a:ext uri="{FF2B5EF4-FFF2-40B4-BE49-F238E27FC236}">
                  <a16:creationId xmlns:a16="http://schemas.microsoft.com/office/drawing/2014/main" xmlns="" id="{649943C9-3EB8-475E-B9C2-839C4A2EFF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9510" y="245110"/>
              <a:ext cx="438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E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5" name="Rectangle 10">
              <a:extLst>
                <a:ext uri="{FF2B5EF4-FFF2-40B4-BE49-F238E27FC236}">
                  <a16:creationId xmlns:a16="http://schemas.microsoft.com/office/drawing/2014/main" xmlns="" id="{80751030-AD63-40EA-A855-5477F3DADF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9085" y="441325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6" name="Rectangle 11">
              <a:extLst>
                <a:ext uri="{FF2B5EF4-FFF2-40B4-BE49-F238E27FC236}">
                  <a16:creationId xmlns:a16="http://schemas.microsoft.com/office/drawing/2014/main" xmlns="" id="{A38DF3AC-F66F-49BE-A899-1D170BA66EC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9629557">
              <a:off x="458261" y="555502"/>
              <a:ext cx="686435" cy="3441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0" tIns="0" rIns="0" bIns="0" anchor="t" anchorCtr="0">
              <a:spAutoFit/>
            </a:bodyPr>
            <a:lstStyle/>
            <a:p>
              <a:pPr algn="ctr">
                <a:lnSpc>
                  <a:spcPct val="107000"/>
                </a:lnSpc>
                <a:spcAft>
                  <a:spcPts val="0"/>
                </a:spcAft>
              </a:pPr>
              <a:r>
                <a:rPr lang="de-DE" sz="800" b="1">
                  <a:solidFill>
                    <a:srgbClr val="FF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Vertiefungskurs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algn="ctr">
                <a:lnSpc>
                  <a:spcPct val="107000"/>
                </a:lnSpc>
                <a:spcAft>
                  <a:spcPts val="600"/>
                </a:spcAft>
              </a:pPr>
              <a:r>
                <a:rPr lang="de-DE" sz="800" b="1">
                  <a:solidFill>
                    <a:srgbClr val="FF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Mathematik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7" name="Rectangle 12">
              <a:extLst>
                <a:ext uri="{FF2B5EF4-FFF2-40B4-BE49-F238E27FC236}">
                  <a16:creationId xmlns:a16="http://schemas.microsoft.com/office/drawing/2014/main" xmlns="" id="{53582112-CE4C-4082-B9EE-9B4C64AA53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5065" y="441325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8" name="Rectangle 13">
              <a:extLst>
                <a:ext uri="{FF2B5EF4-FFF2-40B4-BE49-F238E27FC236}">
                  <a16:creationId xmlns:a16="http://schemas.microsoft.com/office/drawing/2014/main" xmlns="" id="{B7454DD3-B120-4787-9FA4-9AA1B6416B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3530" y="63754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9" name="Rectangle 15">
              <a:extLst>
                <a:ext uri="{FF2B5EF4-FFF2-40B4-BE49-F238E27FC236}">
                  <a16:creationId xmlns:a16="http://schemas.microsoft.com/office/drawing/2014/main" xmlns="" id="{D34BA28E-AE50-4323-AE8D-07406AEA48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9510" y="63754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0" name="Rectangle 16">
              <a:extLst>
                <a:ext uri="{FF2B5EF4-FFF2-40B4-BE49-F238E27FC236}">
                  <a16:creationId xmlns:a16="http://schemas.microsoft.com/office/drawing/2014/main" xmlns="" id="{CCCDDFC2-3667-4DDC-9F0D-C19EB64BFF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9085" y="833755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1" name="Rectangle 18">
              <a:extLst>
                <a:ext uri="{FF2B5EF4-FFF2-40B4-BE49-F238E27FC236}">
                  <a16:creationId xmlns:a16="http://schemas.microsoft.com/office/drawing/2014/main" xmlns="" id="{822D7F20-31EE-42B1-8B01-65B250D860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5065" y="833755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2" name="Rectangle 19">
              <a:extLst>
                <a:ext uri="{FF2B5EF4-FFF2-40B4-BE49-F238E27FC236}">
                  <a16:creationId xmlns:a16="http://schemas.microsoft.com/office/drawing/2014/main" xmlns="" id="{DF78CF29-0DA5-4AA4-B16E-B67B00B049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3530" y="1029970"/>
              <a:ext cx="438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E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3" name="Rectangle 20">
              <a:extLst>
                <a:ext uri="{FF2B5EF4-FFF2-40B4-BE49-F238E27FC236}">
                  <a16:creationId xmlns:a16="http://schemas.microsoft.com/office/drawing/2014/main" xmlns="" id="{61E7CEE8-BFF3-4F73-B712-0F5C41CB05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080" y="1029970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4" name="Rectangle 21">
              <a:extLst>
                <a:ext uri="{FF2B5EF4-FFF2-40B4-BE49-F238E27FC236}">
                  <a16:creationId xmlns:a16="http://schemas.microsoft.com/office/drawing/2014/main" xmlns="" id="{59BB60F4-8AE9-42BC-89EA-45D1D702DB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1520" y="102997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5" name="Rectangle 22">
              <a:extLst>
                <a:ext uri="{FF2B5EF4-FFF2-40B4-BE49-F238E27FC236}">
                  <a16:creationId xmlns:a16="http://schemas.microsoft.com/office/drawing/2014/main" xmlns="" id="{4C55D072-A1C9-4EBA-B370-0DD071618C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1070" y="1029970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6" name="Rectangle 23">
              <a:extLst>
                <a:ext uri="{FF2B5EF4-FFF2-40B4-BE49-F238E27FC236}">
                  <a16:creationId xmlns:a16="http://schemas.microsoft.com/office/drawing/2014/main" xmlns="" id="{D20595A3-295B-4BF5-B739-971499CFA6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41730" y="1029970"/>
              <a:ext cx="7810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117" name="Line 24">
              <a:extLst>
                <a:ext uri="{FF2B5EF4-FFF2-40B4-BE49-F238E27FC236}">
                  <a16:creationId xmlns:a16="http://schemas.microsoft.com/office/drawing/2014/main" xmlns="" id="{F6567430-48B0-40BB-9BED-CF79B7F6F03C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588645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18" name="Rectangle 25">
              <a:extLst>
                <a:ext uri="{FF2B5EF4-FFF2-40B4-BE49-F238E27FC236}">
                  <a16:creationId xmlns:a16="http://schemas.microsoft.com/office/drawing/2014/main" xmlns="" id="{0B8B792D-3735-4D54-A9EC-7ABE6E060D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588645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19" name="Line 26">
              <a:extLst>
                <a:ext uri="{FF2B5EF4-FFF2-40B4-BE49-F238E27FC236}">
                  <a16:creationId xmlns:a16="http://schemas.microsoft.com/office/drawing/2014/main" xmlns="" id="{5010A837-2CCC-48CF-8E6A-C451027DF4B4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784860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0" name="Rectangle 27">
              <a:extLst>
                <a:ext uri="{FF2B5EF4-FFF2-40B4-BE49-F238E27FC236}">
                  <a16:creationId xmlns:a16="http://schemas.microsoft.com/office/drawing/2014/main" xmlns="" id="{550596F2-6C6F-405E-ABE6-82FE8E87E7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784860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1" name="Line 28">
              <a:extLst>
                <a:ext uri="{FF2B5EF4-FFF2-40B4-BE49-F238E27FC236}">
                  <a16:creationId xmlns:a16="http://schemas.microsoft.com/office/drawing/2014/main" xmlns="" id="{A3C5F3BC-5CE6-444F-A97C-E06BB2E6077F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641985" y="20066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2" name="Rectangle 29">
              <a:extLst>
                <a:ext uri="{FF2B5EF4-FFF2-40B4-BE49-F238E27FC236}">
                  <a16:creationId xmlns:a16="http://schemas.microsoft.com/office/drawing/2014/main" xmlns="" id="{700F2F7A-FB77-4F57-ADD9-F887638B99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1985" y="20066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3" name="Line 30">
              <a:extLst>
                <a:ext uri="{FF2B5EF4-FFF2-40B4-BE49-F238E27FC236}">
                  <a16:creationId xmlns:a16="http://schemas.microsoft.com/office/drawing/2014/main" xmlns="" id="{A2F6C6AC-D44D-4E66-A15C-54F0E0D57BFE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856615" y="20066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4" name="Rectangle 31">
              <a:extLst>
                <a:ext uri="{FF2B5EF4-FFF2-40B4-BE49-F238E27FC236}">
                  <a16:creationId xmlns:a16="http://schemas.microsoft.com/office/drawing/2014/main" xmlns="" id="{23E29718-6FE2-4409-B6AA-691E1AB31D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6615" y="20066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5" name="Line 32">
              <a:extLst>
                <a:ext uri="{FF2B5EF4-FFF2-40B4-BE49-F238E27FC236}">
                  <a16:creationId xmlns:a16="http://schemas.microsoft.com/office/drawing/2014/main" xmlns="" id="{D118B5A6-FD95-4848-9B15-2EFF35290922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3995" y="196215"/>
              <a:ext cx="0" cy="98552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6" name="Rectangle 33">
              <a:extLst>
                <a:ext uri="{FF2B5EF4-FFF2-40B4-BE49-F238E27FC236}">
                  <a16:creationId xmlns:a16="http://schemas.microsoft.com/office/drawing/2014/main" xmlns="" id="{C97696F2-DCCD-4ABA-94AD-0E5D537DC8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3995" y="196215"/>
              <a:ext cx="4445" cy="985520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7" name="Line 34">
              <a:extLst>
                <a:ext uri="{FF2B5EF4-FFF2-40B4-BE49-F238E27FC236}">
                  <a16:creationId xmlns:a16="http://schemas.microsoft.com/office/drawing/2014/main" xmlns="" id="{772F0B72-038D-44FF-BC7B-F0DE742B95C5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427990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8" name="Rectangle 35">
              <a:extLst>
                <a:ext uri="{FF2B5EF4-FFF2-40B4-BE49-F238E27FC236}">
                  <a16:creationId xmlns:a16="http://schemas.microsoft.com/office/drawing/2014/main" xmlns="" id="{1949DEB2-CB56-4585-88A7-7FB5DB1B0D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7990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9" name="Line 36">
              <a:extLst>
                <a:ext uri="{FF2B5EF4-FFF2-40B4-BE49-F238E27FC236}">
                  <a16:creationId xmlns:a16="http://schemas.microsoft.com/office/drawing/2014/main" xmlns="" id="{9E4F219A-5C34-4F82-89D3-A60F3EDAD817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641985" y="98552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0" name="Rectangle 37">
              <a:extLst>
                <a:ext uri="{FF2B5EF4-FFF2-40B4-BE49-F238E27FC236}">
                  <a16:creationId xmlns:a16="http://schemas.microsoft.com/office/drawing/2014/main" xmlns="" id="{BF0ECF9D-D2C6-4AB5-8B94-3FA4269B00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1985" y="98552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1" name="Line 38">
              <a:extLst>
                <a:ext uri="{FF2B5EF4-FFF2-40B4-BE49-F238E27FC236}">
                  <a16:creationId xmlns:a16="http://schemas.microsoft.com/office/drawing/2014/main" xmlns="" id="{36770A17-957D-4D70-B870-8E346FC75201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856615" y="98552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2" name="Rectangle 39">
              <a:extLst>
                <a:ext uri="{FF2B5EF4-FFF2-40B4-BE49-F238E27FC236}">
                  <a16:creationId xmlns:a16="http://schemas.microsoft.com/office/drawing/2014/main" xmlns="" id="{40F1DC48-C2A7-4E5D-B52E-DA8EC17112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6615" y="98552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3" name="Line 40">
              <a:extLst>
                <a:ext uri="{FF2B5EF4-FFF2-40B4-BE49-F238E27FC236}">
                  <a16:creationId xmlns:a16="http://schemas.microsoft.com/office/drawing/2014/main" xmlns="" id="{5FAE3EE7-02B4-448E-8DEA-4067F61777F9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0610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4" name="Rectangle 41">
              <a:extLst>
                <a:ext uri="{FF2B5EF4-FFF2-40B4-BE49-F238E27FC236}">
                  <a16:creationId xmlns:a16="http://schemas.microsoft.com/office/drawing/2014/main" xmlns="" id="{330CA885-F39F-4DE9-BC1E-95749E979A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0610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5" name="Line 42">
              <a:extLst>
                <a:ext uri="{FF2B5EF4-FFF2-40B4-BE49-F238E27FC236}">
                  <a16:creationId xmlns:a16="http://schemas.microsoft.com/office/drawing/2014/main" xmlns="" id="{70D7D9E7-4CEA-4202-A0B2-6942670802A1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284605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6" name="Rectangle 43">
              <a:extLst>
                <a:ext uri="{FF2B5EF4-FFF2-40B4-BE49-F238E27FC236}">
                  <a16:creationId xmlns:a16="http://schemas.microsoft.com/office/drawing/2014/main" xmlns="" id="{75E0D489-C653-4086-8E21-96E67CC8FE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84605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7" name="Line 44">
              <a:extLst>
                <a:ext uri="{FF2B5EF4-FFF2-40B4-BE49-F238E27FC236}">
                  <a16:creationId xmlns:a16="http://schemas.microsoft.com/office/drawing/2014/main" xmlns="" id="{16735A5B-F4FC-4521-B833-5EA10C6DAD4A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196215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8" name="Rectangle 45">
              <a:extLst>
                <a:ext uri="{FF2B5EF4-FFF2-40B4-BE49-F238E27FC236}">
                  <a16:creationId xmlns:a16="http://schemas.microsoft.com/office/drawing/2014/main" xmlns="" id="{BFCC4AA8-5AED-4CD7-B144-F2CA1BB9BC8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196215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9" name="Line 46">
              <a:extLst>
                <a:ext uri="{FF2B5EF4-FFF2-40B4-BE49-F238E27FC236}">
                  <a16:creationId xmlns:a16="http://schemas.microsoft.com/office/drawing/2014/main" xmlns="" id="{44E0286D-6956-4CB2-90C1-5B32004AA12D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392430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0" name="Rectangle 47">
              <a:extLst>
                <a:ext uri="{FF2B5EF4-FFF2-40B4-BE49-F238E27FC236}">
                  <a16:creationId xmlns:a16="http://schemas.microsoft.com/office/drawing/2014/main" xmlns="" id="{8AFB95B6-3EA3-47C3-82A9-F86B69A0B0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392430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1" name="Line 48">
              <a:extLst>
                <a:ext uri="{FF2B5EF4-FFF2-40B4-BE49-F238E27FC236}">
                  <a16:creationId xmlns:a16="http://schemas.microsoft.com/office/drawing/2014/main" xmlns="" id="{7B805118-1BFD-49AE-B1FA-FEA5778203F3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5055" y="588645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2" name="Rectangle 49">
              <a:extLst>
                <a:ext uri="{FF2B5EF4-FFF2-40B4-BE49-F238E27FC236}">
                  <a16:creationId xmlns:a16="http://schemas.microsoft.com/office/drawing/2014/main" xmlns="" id="{13430431-CCB4-47B2-931D-2F2F6A0E90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5055" y="588645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3" name="Line 50">
              <a:extLst>
                <a:ext uri="{FF2B5EF4-FFF2-40B4-BE49-F238E27FC236}">
                  <a16:creationId xmlns:a16="http://schemas.microsoft.com/office/drawing/2014/main" xmlns="" id="{54BA3E18-E313-44D6-8A13-7A219BAB1392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5055" y="784860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4" name="Rectangle 51">
              <a:extLst>
                <a:ext uri="{FF2B5EF4-FFF2-40B4-BE49-F238E27FC236}">
                  <a16:creationId xmlns:a16="http://schemas.microsoft.com/office/drawing/2014/main" xmlns="" id="{B3690790-041A-4D63-A50E-5B96A0EF48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5055" y="784860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5" name="Line 52">
              <a:extLst>
                <a:ext uri="{FF2B5EF4-FFF2-40B4-BE49-F238E27FC236}">
                  <a16:creationId xmlns:a16="http://schemas.microsoft.com/office/drawing/2014/main" xmlns="" id="{F94827C3-162A-47AA-81C1-5BEF7012B7F8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981075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6" name="Rectangle 53">
              <a:extLst>
                <a:ext uri="{FF2B5EF4-FFF2-40B4-BE49-F238E27FC236}">
                  <a16:creationId xmlns:a16="http://schemas.microsoft.com/office/drawing/2014/main" xmlns="" id="{8DDC8481-A2F0-4F30-8285-9882F34ACF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981075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7" name="Line 54">
              <a:extLst>
                <a:ext uri="{FF2B5EF4-FFF2-40B4-BE49-F238E27FC236}">
                  <a16:creationId xmlns:a16="http://schemas.microsoft.com/office/drawing/2014/main" xmlns="" id="{C16ED499-2D5F-406C-9156-929E91EEFF7F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1177290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8" name="Rectangle 55">
              <a:extLst>
                <a:ext uri="{FF2B5EF4-FFF2-40B4-BE49-F238E27FC236}">
                  <a16:creationId xmlns:a16="http://schemas.microsoft.com/office/drawing/2014/main" xmlns="" id="{B16D0A20-E78E-4A51-BD7B-59B68E2108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1177290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</p:grpSp>
      <p:graphicFrame>
        <p:nvGraphicFramePr>
          <p:cNvPr id="3" name="Tabel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9206814"/>
              </p:ext>
            </p:extLst>
          </p:nvPr>
        </p:nvGraphicFramePr>
        <p:xfrm>
          <a:off x="1509459" y="1628800"/>
          <a:ext cx="6096000" cy="3134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3048000"/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 smtClean="0">
                          <a:solidFill>
                            <a:schemeClr val="accent1">
                              <a:lumMod val="25000"/>
                            </a:schemeClr>
                          </a:solidFill>
                        </a:rPr>
                        <a:t>Mathematik Leistungsfach</a:t>
                      </a:r>
                      <a:endParaRPr lang="de-DE" dirty="0">
                        <a:solidFill>
                          <a:schemeClr val="accent1">
                            <a:lumMod val="2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solidFill>
                            <a:schemeClr val="accent1">
                              <a:lumMod val="25000"/>
                            </a:schemeClr>
                          </a:solidFill>
                        </a:rPr>
                        <a:t>Vertiefungskurs Mathematik</a:t>
                      </a:r>
                      <a:endParaRPr lang="de-DE" dirty="0">
                        <a:solidFill>
                          <a:schemeClr val="accent1">
                            <a:lumMod val="25000"/>
                          </a:schemeClr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dirty="0" smtClean="0"/>
                        <a:t>Integral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Partielle Integration</a:t>
                      </a:r>
                      <a:endParaRPr lang="de-D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dirty="0" smtClean="0"/>
                        <a:t>Summen-,</a:t>
                      </a:r>
                      <a:r>
                        <a:rPr lang="de-DE" baseline="0" dirty="0" smtClean="0"/>
                        <a:t> Faktorregel</a:t>
                      </a:r>
                      <a:endParaRPr lang="de-DE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Logarithmische</a:t>
                      </a:r>
                      <a:r>
                        <a:rPr lang="de-DE" baseline="0" dirty="0" smtClean="0"/>
                        <a:t> Integration</a:t>
                      </a:r>
                      <a:endParaRPr lang="de-D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dirty="0" smtClean="0"/>
                        <a:t>Lineare Substitution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Substitution</a:t>
                      </a:r>
                      <a:endParaRPr lang="de-D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 smtClean="0"/>
                        <a:t>Integralfunktion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Substitution der Integrationsvariable</a:t>
                      </a:r>
                      <a:endParaRPr lang="de-D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 smtClean="0"/>
                        <a:t>Hauptsatz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Partialbruchzerlegung</a:t>
                      </a:r>
                      <a:endParaRPr lang="de-D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 smtClean="0"/>
                        <a:t>Anwendungen (!)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Stammfunktionen finden</a:t>
                      </a:r>
                      <a:endParaRPr lang="de-DE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Textfeld 3"/>
          <p:cNvSpPr txBox="1"/>
          <p:nvPr/>
        </p:nvSpPr>
        <p:spPr>
          <a:xfrm>
            <a:off x="1475656" y="4941168"/>
            <a:ext cx="30243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 smtClean="0">
                <a:solidFill>
                  <a:schemeClr val="accent1">
                    <a:lumMod val="50000"/>
                  </a:schemeClr>
                </a:solidFill>
              </a:rPr>
              <a:t>Grundverständnis</a:t>
            </a:r>
          </a:p>
          <a:p>
            <a:r>
              <a:rPr lang="de-DE" b="1" dirty="0" smtClean="0">
                <a:solidFill>
                  <a:schemeClr val="accent1">
                    <a:lumMod val="50000"/>
                  </a:schemeClr>
                </a:solidFill>
              </a:rPr>
              <a:t>Anwendungsorientierung</a:t>
            </a:r>
            <a:endParaRPr lang="de-DE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" name="Textfeld 4"/>
          <p:cNvSpPr txBox="1"/>
          <p:nvPr/>
        </p:nvSpPr>
        <p:spPr>
          <a:xfrm>
            <a:off x="5164571" y="4941167"/>
            <a:ext cx="33019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 smtClean="0">
                <a:solidFill>
                  <a:schemeClr val="accent1">
                    <a:lumMod val="50000"/>
                  </a:schemeClr>
                </a:solidFill>
              </a:rPr>
              <a:t>Integrationstechniken</a:t>
            </a:r>
          </a:p>
          <a:p>
            <a:endParaRPr lang="de-DE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74139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Rectangle 19"/>
          <p:cNvSpPr>
            <a:spLocks noChangeArrowheads="1"/>
          </p:cNvSpPr>
          <p:nvPr/>
        </p:nvSpPr>
        <p:spPr bwMode="auto">
          <a:xfrm>
            <a:off x="348255" y="1429434"/>
            <a:ext cx="8482012" cy="4756921"/>
          </a:xfrm>
          <a:prstGeom prst="rect">
            <a:avLst/>
          </a:prstGeom>
          <a:solidFill>
            <a:schemeClr val="bg1"/>
          </a:solidFill>
          <a:ln w="9525">
            <a:solidFill>
              <a:srgbClr val="B2B2B2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t" anchorCtr="0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Aft>
                <a:spcPts val="600"/>
              </a:spcAft>
            </a:pPr>
            <a:endParaRPr lang="de-DE" altLang="de-DE" dirty="0"/>
          </a:p>
          <a:p>
            <a:pPr eaLnBrk="1" hangingPunct="1">
              <a:spcAft>
                <a:spcPts val="600"/>
              </a:spcAft>
            </a:pPr>
            <a:endParaRPr lang="de-DE" altLang="de-DE" sz="2800" dirty="0">
              <a:sym typeface="Symbol" panose="05050102010706020507" pitchFamily="18" charset="2"/>
            </a:endParaRPr>
          </a:p>
          <a:p>
            <a:pPr marL="571500" indent="-571500" eaLnBrk="1" hangingPunct="1">
              <a:buFont typeface="Arial" panose="020B0604020202020204" pitchFamily="34" charset="0"/>
              <a:buChar char="•"/>
            </a:pPr>
            <a:endParaRPr lang="de-DE" altLang="de-DE" sz="2800" dirty="0">
              <a:sym typeface="Symbol" panose="05050102010706020507" pitchFamily="18" charset="2"/>
            </a:endParaRPr>
          </a:p>
          <a:p>
            <a:pPr marL="571500" indent="-571500" eaLnBrk="1" hangingPunct="1">
              <a:buFont typeface="Arial" panose="020B0604020202020204" pitchFamily="34" charset="0"/>
              <a:buChar char="•"/>
            </a:pPr>
            <a:endParaRPr lang="de-DE" altLang="de-DE" sz="2800" dirty="0"/>
          </a:p>
          <a:p>
            <a:pPr marL="571500" indent="-571500" eaLnBrk="1" hangingPunct="1">
              <a:buFont typeface="Arial" panose="020B0604020202020204" pitchFamily="34" charset="0"/>
              <a:buChar char="•"/>
            </a:pPr>
            <a:endParaRPr lang="de-DE" altLang="de-DE" sz="2800" dirty="0"/>
          </a:p>
        </p:txBody>
      </p:sp>
      <p:sp>
        <p:nvSpPr>
          <p:cNvPr id="13" name="Freihandform 12"/>
          <p:cNvSpPr>
            <a:spLocks/>
          </p:cNvSpPr>
          <p:nvPr/>
        </p:nvSpPr>
        <p:spPr bwMode="auto">
          <a:xfrm>
            <a:off x="500063" y="6240463"/>
            <a:ext cx="4940300" cy="6254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37897" name="Freihandform 11"/>
          <p:cNvSpPr>
            <a:spLocks/>
          </p:cNvSpPr>
          <p:nvPr/>
        </p:nvSpPr>
        <p:spPr bwMode="auto">
          <a:xfrm>
            <a:off x="485775" y="6237288"/>
            <a:ext cx="3690938" cy="635000"/>
          </a:xfrm>
          <a:custGeom>
            <a:avLst/>
            <a:gdLst>
              <a:gd name="T0" fmla="*/ 0 w 5591"/>
              <a:gd name="T1" fmla="*/ 0 h 588"/>
              <a:gd name="T2" fmla="*/ 2147483647 w 5591"/>
              <a:gd name="T3" fmla="*/ 0 h 588"/>
              <a:gd name="T4" fmla="*/ 2147483647 w 5591"/>
              <a:gd name="T5" fmla="*/ 2147483647 h 588"/>
              <a:gd name="T6" fmla="*/ 2147483647 w 5591"/>
              <a:gd name="T7" fmla="*/ 0 h 588"/>
              <a:gd name="T8" fmla="*/ 0 60000 65536"/>
              <a:gd name="T9" fmla="*/ 0 60000 65536"/>
              <a:gd name="T10" fmla="*/ 0 60000 65536"/>
              <a:gd name="T11" fmla="*/ 0 60000 65536"/>
              <a:gd name="T12" fmla="*/ 0 w 5591"/>
              <a:gd name="T13" fmla="*/ 0 h 588"/>
              <a:gd name="T14" fmla="*/ 5591 w 5591"/>
              <a:gd name="T15" fmla="*/ 588 h 58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4" name="Rechtwinkliges Dreieck 13"/>
          <p:cNvSpPr>
            <a:spLocks/>
          </p:cNvSpPr>
          <p:nvPr/>
        </p:nvSpPr>
        <p:spPr bwMode="auto">
          <a:xfrm>
            <a:off x="-6042" y="6135724"/>
            <a:ext cx="3402314" cy="735944"/>
          </a:xfrm>
          <a:prstGeom prst="rtTriangle">
            <a:avLst/>
          </a:prstGeom>
          <a:blipFill>
            <a:blip r:embed="rId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15" name="Gerade Verbindung 14"/>
          <p:cNvCxnSpPr/>
          <p:nvPr/>
        </p:nvCxnSpPr>
        <p:spPr>
          <a:xfrm>
            <a:off x="-9237" y="6135626"/>
            <a:ext cx="3405509" cy="738069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904" name="Textfeld 16"/>
          <p:cNvSpPr txBox="1">
            <a:spLocks noChangeArrowheads="1"/>
          </p:cNvSpPr>
          <p:nvPr/>
        </p:nvSpPr>
        <p:spPr bwMode="auto">
          <a:xfrm>
            <a:off x="8272463" y="6453336"/>
            <a:ext cx="871537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DE" altLang="de-DE" sz="1100" dirty="0">
                <a:latin typeface="Calibri" pitchFamily="34" charset="0"/>
              </a:rPr>
              <a:t>Folie </a:t>
            </a:r>
            <a:fld id="{26E10547-7BC8-4F56-A0A2-DF954FED1CB5}" type="slidenum">
              <a:rPr lang="de-DE" altLang="de-DE" sz="1100">
                <a:latin typeface="Calibri" pitchFamily="34" charset="0"/>
              </a:rPr>
              <a:pPr eaLnBrk="1" hangingPunct="1"/>
              <a:t>5</a:t>
            </a:fld>
            <a:endParaRPr lang="de-DE" altLang="de-DE" sz="1100" dirty="0">
              <a:latin typeface="Calibri" pitchFamily="34" charset="0"/>
            </a:endParaRPr>
          </a:p>
        </p:txBody>
      </p:sp>
      <p:sp>
        <p:nvSpPr>
          <p:cNvPr id="37906" name="Rectangle 20"/>
          <p:cNvSpPr>
            <a:spLocks noChangeArrowheads="1"/>
          </p:cNvSpPr>
          <p:nvPr/>
        </p:nvSpPr>
        <p:spPr bwMode="auto">
          <a:xfrm>
            <a:off x="395288" y="31750"/>
            <a:ext cx="7272337" cy="620713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de-DE" altLang="de-DE" sz="2400" b="1" dirty="0"/>
              <a:t>Integrationstechniken</a:t>
            </a:r>
          </a:p>
        </p:txBody>
      </p:sp>
      <p:sp>
        <p:nvSpPr>
          <p:cNvPr id="35" name="AutoShape 5">
            <a:extLst>
              <a:ext uri="{FF2B5EF4-FFF2-40B4-BE49-F238E27FC236}">
                <a16:creationId xmlns:a16="http://schemas.microsoft.com/office/drawing/2014/main" xmlns="" id="{B394BE1D-1CD4-4976-BE7F-087A8DFD4B2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5381" y="769063"/>
            <a:ext cx="1593785" cy="274359"/>
          </a:xfrm>
          <a:prstGeom prst="roundRect">
            <a:avLst>
              <a:gd name="adj" fmla="val 50000"/>
            </a:avLst>
          </a:prstGeom>
          <a:solidFill>
            <a:schemeClr val="accent5">
              <a:lumMod val="40000"/>
              <a:lumOff val="60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Bildungsplan</a:t>
            </a:r>
          </a:p>
        </p:txBody>
      </p:sp>
      <p:sp>
        <p:nvSpPr>
          <p:cNvPr id="38" name="AutoShape 6">
            <a:extLst>
              <a:ext uri="{FF2B5EF4-FFF2-40B4-BE49-F238E27FC236}">
                <a16:creationId xmlns:a16="http://schemas.microsoft.com/office/drawing/2014/main" xmlns="" id="{4E8F223B-E8B8-44C4-B8D9-5698F895102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26361" y="769063"/>
            <a:ext cx="1593785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Fachliches</a:t>
            </a:r>
            <a:endParaRPr lang="de-DE" altLang="de-DE" sz="12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9" name="AutoShape 7">
            <a:extLst>
              <a:ext uri="{FF2B5EF4-FFF2-40B4-BE49-F238E27FC236}">
                <a16:creationId xmlns:a16="http://schemas.microsoft.com/office/drawing/2014/main" xmlns="" id="{9F93761D-F573-49DD-B097-A71C66D6BEF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77321" y="769063"/>
            <a:ext cx="1593786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Unterricht</a:t>
            </a:r>
          </a:p>
        </p:txBody>
      </p:sp>
      <p:sp>
        <p:nvSpPr>
          <p:cNvPr id="40" name="AutoShape 8">
            <a:extLst>
              <a:ext uri="{FF2B5EF4-FFF2-40B4-BE49-F238E27FC236}">
                <a16:creationId xmlns:a16="http://schemas.microsoft.com/office/drawing/2014/main" xmlns="" id="{DE997A1E-035E-4490-937D-42B5E617BCE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34901" y="760152"/>
            <a:ext cx="1593786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Fazit</a:t>
            </a:r>
          </a:p>
        </p:txBody>
      </p:sp>
      <p:grpSp>
        <p:nvGrpSpPr>
          <p:cNvPr id="41" name="Gruppierung 11">
            <a:extLst>
              <a:ext uri="{FF2B5EF4-FFF2-40B4-BE49-F238E27FC236}">
                <a16:creationId xmlns:a16="http://schemas.microsoft.com/office/drawing/2014/main" xmlns="" id="{621AA820-0389-4634-B6AF-7C85A91B5539}"/>
              </a:ext>
            </a:extLst>
          </p:cNvPr>
          <p:cNvGrpSpPr/>
          <p:nvPr/>
        </p:nvGrpSpPr>
        <p:grpSpPr>
          <a:xfrm>
            <a:off x="399875" y="699720"/>
            <a:ext cx="7323098" cy="411539"/>
            <a:chOff x="363538" y="723900"/>
            <a:chExt cx="7272337" cy="433388"/>
          </a:xfrm>
        </p:grpSpPr>
        <p:sp>
          <p:nvSpPr>
            <p:cNvPr id="42" name="Rectangle 4">
              <a:extLst>
                <a:ext uri="{FF2B5EF4-FFF2-40B4-BE49-F238E27FC236}">
                  <a16:creationId xmlns:a16="http://schemas.microsoft.com/office/drawing/2014/main" xmlns="" id="{94793A5D-FD00-4387-9172-A8BD2A5859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3538" y="723900"/>
              <a:ext cx="7272337" cy="433388"/>
            </a:xfrm>
            <a:prstGeom prst="rect">
              <a:avLst/>
            </a:prstGeom>
            <a:gradFill rotWithShape="1">
              <a:gsLst>
                <a:gs pos="0">
                  <a:srgbClr val="2DA2BF"/>
                </a:gs>
                <a:gs pos="100000">
                  <a:schemeClr val="tx1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 sz="1350"/>
            </a:p>
          </p:txBody>
        </p:sp>
        <p:sp>
          <p:nvSpPr>
            <p:cNvPr id="43" name="AutoShape 5">
              <a:extLst>
                <a:ext uri="{FF2B5EF4-FFF2-40B4-BE49-F238E27FC236}">
                  <a16:creationId xmlns:a16="http://schemas.microsoft.com/office/drawing/2014/main" xmlns="" id="{EB12A30F-3336-456E-A62A-D219802F02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8313" y="796925"/>
              <a:ext cx="1582737" cy="288925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Bildungsplan</a:t>
              </a:r>
            </a:p>
          </p:txBody>
        </p:sp>
        <p:sp>
          <p:nvSpPr>
            <p:cNvPr id="44" name="AutoShape 6">
              <a:extLst>
                <a:ext uri="{FF2B5EF4-FFF2-40B4-BE49-F238E27FC236}">
                  <a16:creationId xmlns:a16="http://schemas.microsoft.com/office/drawing/2014/main" xmlns="" id="{EF9B90AE-EFE6-4E51-B503-4B5F2F678F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76670" y="796924"/>
              <a:ext cx="1582737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Fachliches</a:t>
              </a:r>
              <a:endParaRPr lang="de-DE" altLang="de-DE" sz="1200" dirty="0"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  <p:sp>
          <p:nvSpPr>
            <p:cNvPr id="45" name="AutoShape 7">
              <a:extLst>
                <a:ext uri="{FF2B5EF4-FFF2-40B4-BE49-F238E27FC236}">
                  <a16:creationId xmlns:a16="http://schemas.microsoft.com/office/drawing/2014/main" xmlns="" id="{D313FD45-A042-4675-B84E-9E2B57CEA4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14800" y="796925"/>
              <a:ext cx="1582738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Unterricht</a:t>
              </a:r>
            </a:p>
          </p:txBody>
        </p:sp>
        <p:sp>
          <p:nvSpPr>
            <p:cNvPr id="46" name="AutoShape 8">
              <a:extLst>
                <a:ext uri="{FF2B5EF4-FFF2-40B4-BE49-F238E27FC236}">
                  <a16:creationId xmlns:a16="http://schemas.microsoft.com/office/drawing/2014/main" xmlns="" id="{5A938DFF-EB2C-4D5D-9887-AEA47CBD06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60197" y="787540"/>
              <a:ext cx="1582738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Fazit</a:t>
              </a:r>
            </a:p>
          </p:txBody>
        </p:sp>
      </p:grpSp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xmlns="" id="{29D41181-B714-4BFF-B0B8-9E2EBA64F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3253" y="6453336"/>
            <a:ext cx="2895600" cy="293688"/>
          </a:xfrm>
        </p:spPr>
        <p:txBody>
          <a:bodyPr/>
          <a:lstStyle/>
          <a:p>
            <a:pPr>
              <a:defRPr/>
            </a:pPr>
            <a:r>
              <a:rPr lang="de-DE" sz="1200" dirty="0"/>
              <a:t>ZPG VKM</a:t>
            </a:r>
          </a:p>
        </p:txBody>
      </p:sp>
      <p:grpSp>
        <p:nvGrpSpPr>
          <p:cNvPr id="98" name="Zeichenbereich 37909">
            <a:extLst>
              <a:ext uri="{FF2B5EF4-FFF2-40B4-BE49-F238E27FC236}">
                <a16:creationId xmlns:a16="http://schemas.microsoft.com/office/drawing/2014/main" xmlns="" id="{2B235B15-1CF0-4757-8145-BE8E8F361EB8}"/>
              </a:ext>
            </a:extLst>
          </p:cNvPr>
          <p:cNvGrpSpPr/>
          <p:nvPr/>
        </p:nvGrpSpPr>
        <p:grpSpPr>
          <a:xfrm>
            <a:off x="7605459" y="34826"/>
            <a:ext cx="1503045" cy="1377950"/>
            <a:chOff x="0" y="0"/>
            <a:chExt cx="1503045" cy="1377950"/>
          </a:xfrm>
        </p:grpSpPr>
        <p:sp>
          <p:nvSpPr>
            <p:cNvPr id="99" name="Rechteck 98">
              <a:extLst>
                <a:ext uri="{FF2B5EF4-FFF2-40B4-BE49-F238E27FC236}">
                  <a16:creationId xmlns:a16="http://schemas.microsoft.com/office/drawing/2014/main" xmlns="" id="{DECE1E5D-3AF6-4F05-8930-26B70857CD02}"/>
                </a:ext>
              </a:extLst>
            </p:cNvPr>
            <p:cNvSpPr/>
            <p:nvPr/>
          </p:nvSpPr>
          <p:spPr>
            <a:xfrm>
              <a:off x="0" y="0"/>
              <a:ext cx="1503045" cy="1377950"/>
            </a:xfrm>
            <a:prstGeom prst="rect">
              <a:avLst/>
            </a:prstGeom>
            <a:noFill/>
            <a:ln>
              <a:noFill/>
            </a:ln>
          </p:spPr>
        </p:sp>
        <p:sp>
          <p:nvSpPr>
            <p:cNvPr id="100" name="Rectangle 5">
              <a:extLst>
                <a:ext uri="{FF2B5EF4-FFF2-40B4-BE49-F238E27FC236}">
                  <a16:creationId xmlns:a16="http://schemas.microsoft.com/office/drawing/2014/main" xmlns="" id="{DF74CB8D-98C7-4540-9091-4C65BA8E95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5750" y="245110"/>
              <a:ext cx="7810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1" name="Rectangle 6">
              <a:extLst>
                <a:ext uri="{FF2B5EF4-FFF2-40B4-BE49-F238E27FC236}">
                  <a16:creationId xmlns:a16="http://schemas.microsoft.com/office/drawing/2014/main" xmlns="" id="{F2F5C78D-2C0D-45BB-91FF-A276B7EF29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080" y="245110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2" name="Rectangle 7">
              <a:extLst>
                <a:ext uri="{FF2B5EF4-FFF2-40B4-BE49-F238E27FC236}">
                  <a16:creationId xmlns:a16="http://schemas.microsoft.com/office/drawing/2014/main" xmlns="" id="{71E36A0C-9DF4-40D1-B82E-9685FB3955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1520" y="24511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 dirty="0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3" name="Rectangle 8">
              <a:extLst>
                <a:ext uri="{FF2B5EF4-FFF2-40B4-BE49-F238E27FC236}">
                  <a16:creationId xmlns:a16="http://schemas.microsoft.com/office/drawing/2014/main" xmlns="" id="{9F20C186-6F9C-46DA-8CC8-1B8BF3285E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1070" y="245110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4" name="Rectangle 9">
              <a:extLst>
                <a:ext uri="{FF2B5EF4-FFF2-40B4-BE49-F238E27FC236}">
                  <a16:creationId xmlns:a16="http://schemas.microsoft.com/office/drawing/2014/main" xmlns="" id="{649943C9-3EB8-475E-B9C2-839C4A2EFF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9510" y="245110"/>
              <a:ext cx="438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E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5" name="Rectangle 10">
              <a:extLst>
                <a:ext uri="{FF2B5EF4-FFF2-40B4-BE49-F238E27FC236}">
                  <a16:creationId xmlns:a16="http://schemas.microsoft.com/office/drawing/2014/main" xmlns="" id="{80751030-AD63-40EA-A855-5477F3DADF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9085" y="441325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6" name="Rectangle 11">
              <a:extLst>
                <a:ext uri="{FF2B5EF4-FFF2-40B4-BE49-F238E27FC236}">
                  <a16:creationId xmlns:a16="http://schemas.microsoft.com/office/drawing/2014/main" xmlns="" id="{A38DF3AC-F66F-49BE-A899-1D170BA66EC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9629557">
              <a:off x="458261" y="555502"/>
              <a:ext cx="686435" cy="3441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0" tIns="0" rIns="0" bIns="0" anchor="t" anchorCtr="0">
              <a:spAutoFit/>
            </a:bodyPr>
            <a:lstStyle/>
            <a:p>
              <a:pPr algn="ctr">
                <a:lnSpc>
                  <a:spcPct val="107000"/>
                </a:lnSpc>
                <a:spcAft>
                  <a:spcPts val="0"/>
                </a:spcAft>
              </a:pPr>
              <a:r>
                <a:rPr lang="de-DE" sz="800" b="1">
                  <a:solidFill>
                    <a:srgbClr val="FF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Vertiefungskurs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algn="ctr">
                <a:lnSpc>
                  <a:spcPct val="107000"/>
                </a:lnSpc>
                <a:spcAft>
                  <a:spcPts val="600"/>
                </a:spcAft>
              </a:pPr>
              <a:r>
                <a:rPr lang="de-DE" sz="800" b="1">
                  <a:solidFill>
                    <a:srgbClr val="FF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Mathematik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7" name="Rectangle 12">
              <a:extLst>
                <a:ext uri="{FF2B5EF4-FFF2-40B4-BE49-F238E27FC236}">
                  <a16:creationId xmlns:a16="http://schemas.microsoft.com/office/drawing/2014/main" xmlns="" id="{53582112-CE4C-4082-B9EE-9B4C64AA53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5065" y="441325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8" name="Rectangle 13">
              <a:extLst>
                <a:ext uri="{FF2B5EF4-FFF2-40B4-BE49-F238E27FC236}">
                  <a16:creationId xmlns:a16="http://schemas.microsoft.com/office/drawing/2014/main" xmlns="" id="{B7454DD3-B120-4787-9FA4-9AA1B6416B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3530" y="63754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9" name="Rectangle 15">
              <a:extLst>
                <a:ext uri="{FF2B5EF4-FFF2-40B4-BE49-F238E27FC236}">
                  <a16:creationId xmlns:a16="http://schemas.microsoft.com/office/drawing/2014/main" xmlns="" id="{D34BA28E-AE50-4323-AE8D-07406AEA48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9510" y="63754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0" name="Rectangle 16">
              <a:extLst>
                <a:ext uri="{FF2B5EF4-FFF2-40B4-BE49-F238E27FC236}">
                  <a16:creationId xmlns:a16="http://schemas.microsoft.com/office/drawing/2014/main" xmlns="" id="{CCCDDFC2-3667-4DDC-9F0D-C19EB64BFF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9085" y="833755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1" name="Rectangle 18">
              <a:extLst>
                <a:ext uri="{FF2B5EF4-FFF2-40B4-BE49-F238E27FC236}">
                  <a16:creationId xmlns:a16="http://schemas.microsoft.com/office/drawing/2014/main" xmlns="" id="{822D7F20-31EE-42B1-8B01-65B250D860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5065" y="833755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2" name="Rectangle 19">
              <a:extLst>
                <a:ext uri="{FF2B5EF4-FFF2-40B4-BE49-F238E27FC236}">
                  <a16:creationId xmlns:a16="http://schemas.microsoft.com/office/drawing/2014/main" xmlns="" id="{DF78CF29-0DA5-4AA4-B16E-B67B00B049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3530" y="1029970"/>
              <a:ext cx="438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E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3" name="Rectangle 20">
              <a:extLst>
                <a:ext uri="{FF2B5EF4-FFF2-40B4-BE49-F238E27FC236}">
                  <a16:creationId xmlns:a16="http://schemas.microsoft.com/office/drawing/2014/main" xmlns="" id="{61E7CEE8-BFF3-4F73-B712-0F5C41CB05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080" y="1029970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4" name="Rectangle 21">
              <a:extLst>
                <a:ext uri="{FF2B5EF4-FFF2-40B4-BE49-F238E27FC236}">
                  <a16:creationId xmlns:a16="http://schemas.microsoft.com/office/drawing/2014/main" xmlns="" id="{59BB60F4-8AE9-42BC-89EA-45D1D702DB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1520" y="102997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5" name="Rectangle 22">
              <a:extLst>
                <a:ext uri="{FF2B5EF4-FFF2-40B4-BE49-F238E27FC236}">
                  <a16:creationId xmlns:a16="http://schemas.microsoft.com/office/drawing/2014/main" xmlns="" id="{4C55D072-A1C9-4EBA-B370-0DD071618C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1070" y="1029970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6" name="Rectangle 23">
              <a:extLst>
                <a:ext uri="{FF2B5EF4-FFF2-40B4-BE49-F238E27FC236}">
                  <a16:creationId xmlns:a16="http://schemas.microsoft.com/office/drawing/2014/main" xmlns="" id="{D20595A3-295B-4BF5-B739-971499CFA6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41730" y="1029970"/>
              <a:ext cx="7810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117" name="Line 24">
              <a:extLst>
                <a:ext uri="{FF2B5EF4-FFF2-40B4-BE49-F238E27FC236}">
                  <a16:creationId xmlns:a16="http://schemas.microsoft.com/office/drawing/2014/main" xmlns="" id="{F6567430-48B0-40BB-9BED-CF79B7F6F03C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588645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18" name="Rectangle 25">
              <a:extLst>
                <a:ext uri="{FF2B5EF4-FFF2-40B4-BE49-F238E27FC236}">
                  <a16:creationId xmlns:a16="http://schemas.microsoft.com/office/drawing/2014/main" xmlns="" id="{0B8B792D-3735-4D54-A9EC-7ABE6E060D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588645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19" name="Line 26">
              <a:extLst>
                <a:ext uri="{FF2B5EF4-FFF2-40B4-BE49-F238E27FC236}">
                  <a16:creationId xmlns:a16="http://schemas.microsoft.com/office/drawing/2014/main" xmlns="" id="{5010A837-2CCC-48CF-8E6A-C451027DF4B4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784860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0" name="Rectangle 27">
              <a:extLst>
                <a:ext uri="{FF2B5EF4-FFF2-40B4-BE49-F238E27FC236}">
                  <a16:creationId xmlns:a16="http://schemas.microsoft.com/office/drawing/2014/main" xmlns="" id="{550596F2-6C6F-405E-ABE6-82FE8E87E7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784860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1" name="Line 28">
              <a:extLst>
                <a:ext uri="{FF2B5EF4-FFF2-40B4-BE49-F238E27FC236}">
                  <a16:creationId xmlns:a16="http://schemas.microsoft.com/office/drawing/2014/main" xmlns="" id="{A3C5F3BC-5CE6-444F-A97C-E06BB2E6077F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641985" y="20066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2" name="Rectangle 29">
              <a:extLst>
                <a:ext uri="{FF2B5EF4-FFF2-40B4-BE49-F238E27FC236}">
                  <a16:creationId xmlns:a16="http://schemas.microsoft.com/office/drawing/2014/main" xmlns="" id="{700F2F7A-FB77-4F57-ADD9-F887638B99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1985" y="20066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3" name="Line 30">
              <a:extLst>
                <a:ext uri="{FF2B5EF4-FFF2-40B4-BE49-F238E27FC236}">
                  <a16:creationId xmlns:a16="http://schemas.microsoft.com/office/drawing/2014/main" xmlns="" id="{A2F6C6AC-D44D-4E66-A15C-54F0E0D57BFE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856615" y="20066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4" name="Rectangle 31">
              <a:extLst>
                <a:ext uri="{FF2B5EF4-FFF2-40B4-BE49-F238E27FC236}">
                  <a16:creationId xmlns:a16="http://schemas.microsoft.com/office/drawing/2014/main" xmlns="" id="{23E29718-6FE2-4409-B6AA-691E1AB31D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6615" y="20066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5" name="Line 32">
              <a:extLst>
                <a:ext uri="{FF2B5EF4-FFF2-40B4-BE49-F238E27FC236}">
                  <a16:creationId xmlns:a16="http://schemas.microsoft.com/office/drawing/2014/main" xmlns="" id="{D118B5A6-FD95-4848-9B15-2EFF35290922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3995" y="196215"/>
              <a:ext cx="0" cy="98552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6" name="Rectangle 33">
              <a:extLst>
                <a:ext uri="{FF2B5EF4-FFF2-40B4-BE49-F238E27FC236}">
                  <a16:creationId xmlns:a16="http://schemas.microsoft.com/office/drawing/2014/main" xmlns="" id="{C97696F2-DCCD-4ABA-94AD-0E5D537DC8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3995" y="196215"/>
              <a:ext cx="4445" cy="985520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7" name="Line 34">
              <a:extLst>
                <a:ext uri="{FF2B5EF4-FFF2-40B4-BE49-F238E27FC236}">
                  <a16:creationId xmlns:a16="http://schemas.microsoft.com/office/drawing/2014/main" xmlns="" id="{772F0B72-038D-44FF-BC7B-F0DE742B95C5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427990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8" name="Rectangle 35">
              <a:extLst>
                <a:ext uri="{FF2B5EF4-FFF2-40B4-BE49-F238E27FC236}">
                  <a16:creationId xmlns:a16="http://schemas.microsoft.com/office/drawing/2014/main" xmlns="" id="{1949DEB2-CB56-4585-88A7-7FB5DB1B0D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7990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9" name="Line 36">
              <a:extLst>
                <a:ext uri="{FF2B5EF4-FFF2-40B4-BE49-F238E27FC236}">
                  <a16:creationId xmlns:a16="http://schemas.microsoft.com/office/drawing/2014/main" xmlns="" id="{9E4F219A-5C34-4F82-89D3-A60F3EDAD817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641985" y="98552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0" name="Rectangle 37">
              <a:extLst>
                <a:ext uri="{FF2B5EF4-FFF2-40B4-BE49-F238E27FC236}">
                  <a16:creationId xmlns:a16="http://schemas.microsoft.com/office/drawing/2014/main" xmlns="" id="{BF0ECF9D-D2C6-4AB5-8B94-3FA4269B00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1985" y="98552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1" name="Line 38">
              <a:extLst>
                <a:ext uri="{FF2B5EF4-FFF2-40B4-BE49-F238E27FC236}">
                  <a16:creationId xmlns:a16="http://schemas.microsoft.com/office/drawing/2014/main" xmlns="" id="{36770A17-957D-4D70-B870-8E346FC75201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856615" y="98552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2" name="Rectangle 39">
              <a:extLst>
                <a:ext uri="{FF2B5EF4-FFF2-40B4-BE49-F238E27FC236}">
                  <a16:creationId xmlns:a16="http://schemas.microsoft.com/office/drawing/2014/main" xmlns="" id="{40F1DC48-C2A7-4E5D-B52E-DA8EC17112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6615" y="98552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3" name="Line 40">
              <a:extLst>
                <a:ext uri="{FF2B5EF4-FFF2-40B4-BE49-F238E27FC236}">
                  <a16:creationId xmlns:a16="http://schemas.microsoft.com/office/drawing/2014/main" xmlns="" id="{5FAE3EE7-02B4-448E-8DEA-4067F61777F9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0610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4" name="Rectangle 41">
              <a:extLst>
                <a:ext uri="{FF2B5EF4-FFF2-40B4-BE49-F238E27FC236}">
                  <a16:creationId xmlns:a16="http://schemas.microsoft.com/office/drawing/2014/main" xmlns="" id="{330CA885-F39F-4DE9-BC1E-95749E979A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0610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5" name="Line 42">
              <a:extLst>
                <a:ext uri="{FF2B5EF4-FFF2-40B4-BE49-F238E27FC236}">
                  <a16:creationId xmlns:a16="http://schemas.microsoft.com/office/drawing/2014/main" xmlns="" id="{70D7D9E7-4CEA-4202-A0B2-6942670802A1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284605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6" name="Rectangle 43">
              <a:extLst>
                <a:ext uri="{FF2B5EF4-FFF2-40B4-BE49-F238E27FC236}">
                  <a16:creationId xmlns:a16="http://schemas.microsoft.com/office/drawing/2014/main" xmlns="" id="{75E0D489-C653-4086-8E21-96E67CC8FE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84605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7" name="Line 44">
              <a:extLst>
                <a:ext uri="{FF2B5EF4-FFF2-40B4-BE49-F238E27FC236}">
                  <a16:creationId xmlns:a16="http://schemas.microsoft.com/office/drawing/2014/main" xmlns="" id="{16735A5B-F4FC-4521-B833-5EA10C6DAD4A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196215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8" name="Rectangle 45">
              <a:extLst>
                <a:ext uri="{FF2B5EF4-FFF2-40B4-BE49-F238E27FC236}">
                  <a16:creationId xmlns:a16="http://schemas.microsoft.com/office/drawing/2014/main" xmlns="" id="{BFCC4AA8-5AED-4CD7-B144-F2CA1BB9BC8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196215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9" name="Line 46">
              <a:extLst>
                <a:ext uri="{FF2B5EF4-FFF2-40B4-BE49-F238E27FC236}">
                  <a16:creationId xmlns:a16="http://schemas.microsoft.com/office/drawing/2014/main" xmlns="" id="{44E0286D-6956-4CB2-90C1-5B32004AA12D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392430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0" name="Rectangle 47">
              <a:extLst>
                <a:ext uri="{FF2B5EF4-FFF2-40B4-BE49-F238E27FC236}">
                  <a16:creationId xmlns:a16="http://schemas.microsoft.com/office/drawing/2014/main" xmlns="" id="{8AFB95B6-3EA3-47C3-82A9-F86B69A0B0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392430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1" name="Line 48">
              <a:extLst>
                <a:ext uri="{FF2B5EF4-FFF2-40B4-BE49-F238E27FC236}">
                  <a16:creationId xmlns:a16="http://schemas.microsoft.com/office/drawing/2014/main" xmlns="" id="{7B805118-1BFD-49AE-B1FA-FEA5778203F3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5055" y="588645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2" name="Rectangle 49">
              <a:extLst>
                <a:ext uri="{FF2B5EF4-FFF2-40B4-BE49-F238E27FC236}">
                  <a16:creationId xmlns:a16="http://schemas.microsoft.com/office/drawing/2014/main" xmlns="" id="{13430431-CCB4-47B2-931D-2F2F6A0E90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5055" y="588645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3" name="Line 50">
              <a:extLst>
                <a:ext uri="{FF2B5EF4-FFF2-40B4-BE49-F238E27FC236}">
                  <a16:creationId xmlns:a16="http://schemas.microsoft.com/office/drawing/2014/main" xmlns="" id="{54BA3E18-E313-44D6-8A13-7A219BAB1392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5055" y="784860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4" name="Rectangle 51">
              <a:extLst>
                <a:ext uri="{FF2B5EF4-FFF2-40B4-BE49-F238E27FC236}">
                  <a16:creationId xmlns:a16="http://schemas.microsoft.com/office/drawing/2014/main" xmlns="" id="{B3690790-041A-4D63-A50E-5B96A0EF48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5055" y="784860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5" name="Line 52">
              <a:extLst>
                <a:ext uri="{FF2B5EF4-FFF2-40B4-BE49-F238E27FC236}">
                  <a16:creationId xmlns:a16="http://schemas.microsoft.com/office/drawing/2014/main" xmlns="" id="{F94827C3-162A-47AA-81C1-5BEF7012B7F8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981075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6" name="Rectangle 53">
              <a:extLst>
                <a:ext uri="{FF2B5EF4-FFF2-40B4-BE49-F238E27FC236}">
                  <a16:creationId xmlns:a16="http://schemas.microsoft.com/office/drawing/2014/main" xmlns="" id="{8DDC8481-A2F0-4F30-8285-9882F34ACF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981075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7" name="Line 54">
              <a:extLst>
                <a:ext uri="{FF2B5EF4-FFF2-40B4-BE49-F238E27FC236}">
                  <a16:creationId xmlns:a16="http://schemas.microsoft.com/office/drawing/2014/main" xmlns="" id="{C16ED499-2D5F-406C-9156-929E91EEFF7F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1177290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8" name="Rectangle 55">
              <a:extLst>
                <a:ext uri="{FF2B5EF4-FFF2-40B4-BE49-F238E27FC236}">
                  <a16:creationId xmlns:a16="http://schemas.microsoft.com/office/drawing/2014/main" xmlns="" id="{B16D0A20-E78E-4A51-BD7B-59B68E2108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1177290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</p:grpSp>
      <p:sp>
        <p:nvSpPr>
          <p:cNvPr id="74" name="Rectangle 19"/>
          <p:cNvSpPr>
            <a:spLocks noChangeArrowheads="1"/>
          </p:cNvSpPr>
          <p:nvPr/>
        </p:nvSpPr>
        <p:spPr bwMode="auto">
          <a:xfrm>
            <a:off x="346498" y="1429433"/>
            <a:ext cx="8482012" cy="4756921"/>
          </a:xfrm>
          <a:prstGeom prst="rect">
            <a:avLst/>
          </a:prstGeom>
          <a:solidFill>
            <a:schemeClr val="bg1"/>
          </a:solidFill>
          <a:ln w="9525">
            <a:solidFill>
              <a:srgbClr val="B2B2B2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t" anchorCtr="0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Aft>
                <a:spcPts val="600"/>
              </a:spcAft>
            </a:pPr>
            <a:r>
              <a:rPr lang="de-DE" altLang="de-DE" sz="2800" b="1" dirty="0" smtClean="0"/>
              <a:t>Begründung für die Schwerpunktsetzung</a:t>
            </a:r>
            <a:endParaRPr lang="de-DE" altLang="de-DE" sz="2800" b="1" dirty="0"/>
          </a:p>
          <a:p>
            <a:pPr marL="571500" indent="-571500" eaLnBrk="1" hangingPunct="1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DE" altLang="de-DE" sz="2400" dirty="0" smtClean="0">
                <a:sym typeface="Symbol" panose="05050102010706020507" pitchFamily="18" charset="2"/>
              </a:rPr>
              <a:t>Guter Zugang, da Thema im LF und BF</a:t>
            </a:r>
          </a:p>
          <a:p>
            <a:pPr marL="571500" indent="-571500" eaLnBrk="1" hangingPunct="1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DE" altLang="de-DE" sz="2400" dirty="0" smtClean="0">
                <a:sym typeface="Symbol" panose="05050102010706020507" pitchFamily="18" charset="2"/>
              </a:rPr>
              <a:t>Weitet den Blick über das LF/BF hinaus</a:t>
            </a:r>
          </a:p>
          <a:p>
            <a:pPr marL="571500" indent="-571500" eaLnBrk="1" hangingPunct="1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DE" altLang="de-DE" sz="2400" dirty="0" smtClean="0">
                <a:sym typeface="Symbol" panose="05050102010706020507" pitchFamily="18" charset="2"/>
              </a:rPr>
              <a:t>Wird in allen MINT-Studienfächern benötigt</a:t>
            </a:r>
          </a:p>
          <a:p>
            <a:pPr marL="571500" indent="-571500" eaLnBrk="1" hangingPunct="1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DE" altLang="de-DE" sz="2400" dirty="0" smtClean="0">
                <a:sym typeface="Symbol" panose="05050102010706020507" pitchFamily="18" charset="2"/>
              </a:rPr>
              <a:t>Kommt in </a:t>
            </a:r>
            <a:r>
              <a:rPr lang="de-DE" altLang="de-DE" sz="2400" dirty="0">
                <a:sym typeface="Symbol" panose="05050102010706020507" pitchFamily="18" charset="2"/>
              </a:rPr>
              <a:t>d</a:t>
            </a:r>
            <a:r>
              <a:rPr lang="de-DE" altLang="de-DE" sz="2400" dirty="0" smtClean="0">
                <a:sym typeface="Symbol" panose="05050102010706020507" pitchFamily="18" charset="2"/>
              </a:rPr>
              <a:t>en Prüfungen der Höheren </a:t>
            </a:r>
            <a:br>
              <a:rPr lang="de-DE" altLang="de-DE" sz="2400" dirty="0" smtClean="0">
                <a:sym typeface="Symbol" panose="05050102010706020507" pitchFamily="18" charset="2"/>
              </a:rPr>
            </a:br>
            <a:r>
              <a:rPr lang="de-DE" altLang="de-DE" sz="2400" dirty="0" smtClean="0">
                <a:sym typeface="Symbol" panose="05050102010706020507" pitchFamily="18" charset="2"/>
              </a:rPr>
              <a:t>Mathematik vor</a:t>
            </a:r>
          </a:p>
          <a:p>
            <a:pPr marL="571500" indent="-571500" eaLnBrk="1" hangingPunct="1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DE" altLang="de-DE" sz="2400" dirty="0" smtClean="0">
                <a:sym typeface="Symbol" panose="05050102010706020507" pitchFamily="18" charset="2"/>
              </a:rPr>
              <a:t>Zahlreiche Rückmeldungen ehemaliger </a:t>
            </a:r>
            <a:r>
              <a:rPr lang="de-DE" altLang="de-DE" sz="2400" dirty="0" err="1" smtClean="0">
                <a:sym typeface="Symbol" panose="05050102010706020507" pitchFamily="18" charset="2"/>
              </a:rPr>
              <a:t>vkm-SuS</a:t>
            </a:r>
            <a:r>
              <a:rPr lang="de-DE" altLang="de-DE" sz="2400" dirty="0" smtClean="0">
                <a:sym typeface="Symbol" panose="05050102010706020507" pitchFamily="18" charset="2"/>
              </a:rPr>
              <a:t>: </a:t>
            </a:r>
            <a:br>
              <a:rPr lang="de-DE" altLang="de-DE" sz="2400" dirty="0" smtClean="0">
                <a:sym typeface="Symbol" panose="05050102010706020507" pitchFamily="18" charset="2"/>
              </a:rPr>
            </a:br>
            <a:r>
              <a:rPr lang="de-DE" altLang="de-DE" sz="2400" dirty="0" smtClean="0">
                <a:sym typeface="Symbol" panose="05050102010706020507" pitchFamily="18" charset="2"/>
              </a:rPr>
              <a:t/>
            </a:r>
            <a:br>
              <a:rPr lang="de-DE" altLang="de-DE" sz="2400" dirty="0" smtClean="0">
                <a:sym typeface="Symbol" panose="05050102010706020507" pitchFamily="18" charset="2"/>
              </a:rPr>
            </a:br>
            <a:r>
              <a:rPr lang="de-DE" altLang="de-DE" sz="2800" b="1" dirty="0" smtClean="0">
                <a:solidFill>
                  <a:schemeClr val="accent1">
                    <a:lumMod val="50000"/>
                  </a:schemeClr>
                </a:solidFill>
                <a:latin typeface="Bradley Hand ITC" panose="03070402050302030203" pitchFamily="66" charset="0"/>
                <a:sym typeface="Symbol" panose="05050102010706020507" pitchFamily="18" charset="2"/>
              </a:rPr>
              <a:t>Die wichtigsten Themen waren die komplexen </a:t>
            </a:r>
            <a:br>
              <a:rPr lang="de-DE" altLang="de-DE" sz="2800" b="1" dirty="0" smtClean="0">
                <a:solidFill>
                  <a:schemeClr val="accent1">
                    <a:lumMod val="50000"/>
                  </a:schemeClr>
                </a:solidFill>
                <a:latin typeface="Bradley Hand ITC" panose="03070402050302030203" pitchFamily="66" charset="0"/>
                <a:sym typeface="Symbol" panose="05050102010706020507" pitchFamily="18" charset="2"/>
              </a:rPr>
            </a:br>
            <a:r>
              <a:rPr lang="de-DE" altLang="de-DE" sz="2800" b="1" dirty="0" smtClean="0">
                <a:solidFill>
                  <a:schemeClr val="accent1">
                    <a:lumMod val="50000"/>
                  </a:schemeClr>
                </a:solidFill>
                <a:latin typeface="Bradley Hand ITC" panose="03070402050302030203" pitchFamily="66" charset="0"/>
                <a:sym typeface="Symbol" panose="05050102010706020507" pitchFamily="18" charset="2"/>
              </a:rPr>
              <a:t>Zahlen und die Integrationstechniken!</a:t>
            </a:r>
            <a:endParaRPr lang="de-DE" altLang="de-DE" sz="2800" b="1" dirty="0">
              <a:solidFill>
                <a:schemeClr val="accent1">
                  <a:lumMod val="50000"/>
                </a:schemeClr>
              </a:solidFill>
              <a:latin typeface="Bradley Hand ITC" panose="03070402050302030203" pitchFamily="66" charset="0"/>
              <a:sym typeface="Symbol" panose="05050102010706020507" pitchFamily="18" charset="2"/>
            </a:endParaRPr>
          </a:p>
          <a:p>
            <a:pPr marL="571500" indent="-571500" eaLnBrk="1" hangingPunct="1">
              <a:buFont typeface="Arial" panose="020B0604020202020204" pitchFamily="34" charset="0"/>
              <a:buChar char="•"/>
            </a:pPr>
            <a:endParaRPr lang="de-DE" altLang="de-DE" sz="2800" dirty="0">
              <a:sym typeface="Symbol" panose="05050102010706020507" pitchFamily="18" charset="2"/>
            </a:endParaRPr>
          </a:p>
          <a:p>
            <a:pPr marL="571500" indent="-571500" eaLnBrk="1" hangingPunct="1">
              <a:buFont typeface="Arial" panose="020B0604020202020204" pitchFamily="34" charset="0"/>
              <a:buChar char="•"/>
            </a:pPr>
            <a:endParaRPr lang="de-DE" altLang="de-DE" sz="2800" dirty="0"/>
          </a:p>
          <a:p>
            <a:pPr marL="571500" indent="-571500" eaLnBrk="1" hangingPunct="1">
              <a:buFont typeface="Arial" panose="020B0604020202020204" pitchFamily="34" charset="0"/>
              <a:buChar char="•"/>
            </a:pPr>
            <a:endParaRPr lang="de-DE" altLang="de-DE" sz="2800" dirty="0"/>
          </a:p>
        </p:txBody>
      </p:sp>
    </p:spTree>
    <p:extLst>
      <p:ext uri="{BB962C8B-B14F-4D97-AF65-F5344CB8AC3E}">
        <p14:creationId xmlns:p14="http://schemas.microsoft.com/office/powerpoint/2010/main" val="4977913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7" name="Rectangle 19"/>
              <p:cNvSpPr>
                <a:spLocks noChangeArrowheads="1"/>
              </p:cNvSpPr>
              <p:nvPr/>
            </p:nvSpPr>
            <p:spPr bwMode="auto">
              <a:xfrm>
                <a:off x="348255" y="1429434"/>
                <a:ext cx="8482012" cy="4756921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rgbClr val="B2B2B2"/>
                </a:solidFill>
                <a:miter lim="800000"/>
                <a:headEnd/>
                <a:tailEnd/>
              </a:ln>
              <a:effectLst>
                <a:outerShdw dist="35921" dir="2700000" algn="ctr" rotWithShape="0">
                  <a:schemeClr val="bg2"/>
                </a:outerShdw>
              </a:effectLst>
            </p:spPr>
            <p:txBody>
              <a:bodyPr wrap="none" anchor="t" anchorCtr="0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spcAft>
                    <a:spcPts val="600"/>
                  </a:spcAft>
                </a:pPr>
                <a:r>
                  <a:rPr lang="de-DE" altLang="de-DE" sz="2800" b="1" dirty="0" smtClean="0"/>
                  <a:t>Partielle Integration</a:t>
                </a:r>
                <a:endParaRPr lang="de-DE" altLang="de-DE" sz="2800" b="1" dirty="0"/>
              </a:p>
              <a:p>
                <a:pPr eaLnBrk="1" hangingPunct="1">
                  <a:spcAft>
                    <a:spcPts val="600"/>
                  </a:spcAft>
                </a:pPr>
                <a:r>
                  <a:rPr lang="de-DE" altLang="de-DE" sz="2400" dirty="0" smtClean="0">
                    <a:sym typeface="Symbol" panose="05050102010706020507" pitchFamily="18" charset="2"/>
                  </a:rPr>
                  <a:t>Herleitung aus der Produktregel: Für die Funktion f mit </a:t>
                </a:r>
              </a:p>
              <a:p>
                <a:pPr eaLnBrk="1" hangingPunct="1">
                  <a:spcAft>
                    <a:spcPts val="600"/>
                  </a:spcAft>
                </a:pPr>
                <a:r>
                  <a:rPr lang="de-DE" sz="2400" dirty="0" smtClean="0"/>
                  <a:t>       	</a:t>
                </a:r>
                <a14:m>
                  <m:oMath xmlns:m="http://schemas.openxmlformats.org/officeDocument/2006/math">
                    <m:r>
                      <a:rPr lang="de-DE" sz="2400" i="1">
                        <a:latin typeface="Cambria Math"/>
                      </a:rPr>
                      <m:t>𝑓</m:t>
                    </m:r>
                    <m:d>
                      <m:dPr>
                        <m:ctrlPr>
                          <a:rPr lang="de-DE" sz="2400" i="1">
                            <a:latin typeface="Cambria Math"/>
                          </a:rPr>
                        </m:ctrlPr>
                      </m:dPr>
                      <m:e>
                        <m:r>
                          <a:rPr lang="de-DE" sz="2400" i="1">
                            <a:latin typeface="Cambria Math"/>
                          </a:rPr>
                          <m:t>𝑥</m:t>
                        </m:r>
                      </m:e>
                    </m:d>
                    <m:r>
                      <a:rPr lang="de-DE" sz="2400">
                        <a:latin typeface="Cambria Math"/>
                      </a:rPr>
                      <m:t>=</m:t>
                    </m:r>
                    <m:r>
                      <a:rPr lang="de-DE" sz="2400" i="1">
                        <a:latin typeface="Cambria Math"/>
                      </a:rPr>
                      <m:t>𝑢</m:t>
                    </m:r>
                    <m:d>
                      <m:dPr>
                        <m:ctrlPr>
                          <a:rPr lang="de-DE" sz="2400" i="1">
                            <a:latin typeface="Cambria Math"/>
                          </a:rPr>
                        </m:ctrlPr>
                      </m:dPr>
                      <m:e>
                        <m:r>
                          <a:rPr lang="de-DE" sz="2400" i="1">
                            <a:latin typeface="Cambria Math"/>
                          </a:rPr>
                          <m:t>𝑥</m:t>
                        </m:r>
                      </m:e>
                    </m:d>
                    <m:r>
                      <a:rPr lang="de-DE" sz="2400">
                        <a:latin typeface="Cambria Math"/>
                      </a:rPr>
                      <m:t>⋅</m:t>
                    </m:r>
                    <m:r>
                      <a:rPr lang="de-DE" sz="2400" i="1">
                        <a:latin typeface="Cambria Math"/>
                      </a:rPr>
                      <m:t>𝑣</m:t>
                    </m:r>
                    <m:d>
                      <m:dPr>
                        <m:ctrlPr>
                          <a:rPr lang="de-DE" sz="2400" i="1">
                            <a:latin typeface="Cambria Math"/>
                          </a:rPr>
                        </m:ctrlPr>
                      </m:dPr>
                      <m:e>
                        <m:r>
                          <a:rPr lang="de-DE" sz="2400" i="1">
                            <a:latin typeface="Cambria Math"/>
                          </a:rPr>
                          <m:t>𝑥</m:t>
                        </m:r>
                      </m:e>
                    </m:d>
                  </m:oMath>
                </a14:m>
                <a:r>
                  <a:rPr lang="de-DE" altLang="de-DE" sz="2400" dirty="0" smtClean="0">
                    <a:sym typeface="Symbol" panose="05050102010706020507" pitchFamily="18" charset="2"/>
                  </a:rPr>
                  <a:t> gilt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de-DE" sz="2400" i="1">
                            <a:latin typeface="Cambria Math"/>
                          </a:rPr>
                        </m:ctrlPr>
                      </m:sSupPr>
                      <m:e>
                        <m:r>
                          <a:rPr lang="de-DE" sz="2400" i="1">
                            <a:latin typeface="Cambria Math"/>
                          </a:rPr>
                          <m:t>𝑓</m:t>
                        </m:r>
                      </m:e>
                      <m:sup>
                        <m:r>
                          <a:rPr lang="de-DE" sz="2400">
                            <a:latin typeface="Cambria Math"/>
                          </a:rPr>
                          <m:t>′</m:t>
                        </m:r>
                      </m:sup>
                    </m:sSup>
                    <m:d>
                      <m:dPr>
                        <m:ctrlPr>
                          <a:rPr lang="de-DE" sz="2400" i="1">
                            <a:latin typeface="Cambria Math"/>
                          </a:rPr>
                        </m:ctrlPr>
                      </m:dPr>
                      <m:e>
                        <m:r>
                          <a:rPr lang="de-DE" sz="2400" i="1">
                            <a:latin typeface="Cambria Math"/>
                          </a:rPr>
                          <m:t>𝑥</m:t>
                        </m:r>
                      </m:e>
                    </m:d>
                    <m:r>
                      <a:rPr lang="de-DE" sz="2400"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de-DE" sz="2400" i="1">
                            <a:latin typeface="Cambria Math"/>
                          </a:rPr>
                        </m:ctrlPr>
                      </m:sSupPr>
                      <m:e>
                        <m:r>
                          <a:rPr lang="de-DE" sz="2400" i="1">
                            <a:latin typeface="Cambria Math"/>
                          </a:rPr>
                          <m:t>𝑢</m:t>
                        </m:r>
                      </m:e>
                      <m:sup>
                        <m:r>
                          <a:rPr lang="de-DE" sz="2400">
                            <a:latin typeface="Cambria Math"/>
                          </a:rPr>
                          <m:t>′</m:t>
                        </m:r>
                      </m:sup>
                    </m:sSup>
                    <m:d>
                      <m:dPr>
                        <m:ctrlPr>
                          <a:rPr lang="de-DE" sz="2400" i="1">
                            <a:latin typeface="Cambria Math"/>
                          </a:rPr>
                        </m:ctrlPr>
                      </m:dPr>
                      <m:e>
                        <m:r>
                          <a:rPr lang="de-DE" sz="2400" i="1">
                            <a:latin typeface="Cambria Math"/>
                          </a:rPr>
                          <m:t>𝑥</m:t>
                        </m:r>
                      </m:e>
                    </m:d>
                    <m:r>
                      <a:rPr lang="de-DE" sz="2400">
                        <a:latin typeface="Cambria Math"/>
                      </a:rPr>
                      <m:t>⋅</m:t>
                    </m:r>
                    <m:r>
                      <a:rPr lang="de-DE" sz="2400" i="1">
                        <a:latin typeface="Cambria Math"/>
                      </a:rPr>
                      <m:t>𝑣</m:t>
                    </m:r>
                    <m:d>
                      <m:dPr>
                        <m:ctrlPr>
                          <a:rPr lang="de-DE" sz="2400" i="1">
                            <a:latin typeface="Cambria Math"/>
                          </a:rPr>
                        </m:ctrlPr>
                      </m:dPr>
                      <m:e>
                        <m:r>
                          <a:rPr lang="de-DE" sz="2400" i="1">
                            <a:latin typeface="Cambria Math"/>
                          </a:rPr>
                          <m:t>𝑥</m:t>
                        </m:r>
                      </m:e>
                    </m:d>
                    <m:r>
                      <a:rPr lang="de-DE" sz="2400">
                        <a:latin typeface="Cambria Math"/>
                      </a:rPr>
                      <m:t>+</m:t>
                    </m:r>
                    <m:r>
                      <a:rPr lang="de-DE" sz="2400" i="1">
                        <a:latin typeface="Cambria Math"/>
                      </a:rPr>
                      <m:t>𝑢</m:t>
                    </m:r>
                    <m:d>
                      <m:dPr>
                        <m:ctrlPr>
                          <a:rPr lang="de-DE" sz="2400" i="1">
                            <a:latin typeface="Cambria Math"/>
                          </a:rPr>
                        </m:ctrlPr>
                      </m:dPr>
                      <m:e>
                        <m:r>
                          <a:rPr lang="de-DE" sz="2400" i="1">
                            <a:latin typeface="Cambria Math"/>
                          </a:rPr>
                          <m:t>𝑥</m:t>
                        </m:r>
                      </m:e>
                    </m:d>
                    <m:r>
                      <a:rPr lang="de-DE" sz="2400">
                        <a:latin typeface="Cambria Math"/>
                      </a:rPr>
                      <m:t>⋅</m:t>
                    </m:r>
                    <m:sSup>
                      <m:sSupPr>
                        <m:ctrlPr>
                          <a:rPr lang="de-DE" sz="2400" i="1">
                            <a:latin typeface="Cambria Math"/>
                          </a:rPr>
                        </m:ctrlPr>
                      </m:sSupPr>
                      <m:e>
                        <m:r>
                          <a:rPr lang="de-DE" sz="2400" i="1">
                            <a:latin typeface="Cambria Math"/>
                          </a:rPr>
                          <m:t>𝑣</m:t>
                        </m:r>
                      </m:e>
                      <m:sup>
                        <m:r>
                          <a:rPr lang="de-DE" sz="2400">
                            <a:latin typeface="Cambria Math"/>
                          </a:rPr>
                          <m:t>′</m:t>
                        </m:r>
                      </m:sup>
                    </m:sSup>
                    <m:d>
                      <m:dPr>
                        <m:ctrlPr>
                          <a:rPr lang="de-DE" sz="2400" i="1">
                            <a:latin typeface="Cambria Math"/>
                          </a:rPr>
                        </m:ctrlPr>
                      </m:dPr>
                      <m:e>
                        <m:r>
                          <a:rPr lang="de-DE" sz="2400" i="1">
                            <a:latin typeface="Cambria Math"/>
                          </a:rPr>
                          <m:t>𝑥</m:t>
                        </m:r>
                      </m:e>
                    </m:d>
                  </m:oMath>
                </a14:m>
                <a:r>
                  <a:rPr lang="de-DE" altLang="de-DE" sz="2400" dirty="0" smtClean="0">
                    <a:sym typeface="Symbol" panose="05050102010706020507" pitchFamily="18" charset="2"/>
                  </a:rPr>
                  <a:t> </a:t>
                </a:r>
                <a:endParaRPr lang="de-DE" altLang="de-DE" sz="2400" dirty="0">
                  <a:sym typeface="Symbol" panose="05050102010706020507" pitchFamily="18" charset="2"/>
                </a:endParaRPr>
              </a:p>
              <a:p>
                <a:pPr eaLnBrk="1" hangingPunct="1">
                  <a:spcAft>
                    <a:spcPts val="600"/>
                  </a:spcAft>
                </a:pPr>
                <a:r>
                  <a:rPr lang="de-DE" altLang="de-DE" sz="2400" dirty="0" smtClean="0">
                    <a:sym typeface="Symbol" panose="05050102010706020507" pitchFamily="18" charset="2"/>
                  </a:rPr>
                  <a:t>Integrieren der Gleichung</a:t>
                </a:r>
                <a:r>
                  <a:rPr lang="de-DE" altLang="de-DE" sz="2800" dirty="0" smtClean="0">
                    <a:sym typeface="Symbol" panose="05050102010706020507" pitchFamily="18" charset="2"/>
                  </a:rPr>
                  <a:t>:</a:t>
                </a:r>
              </a:p>
              <a:p>
                <a:pPr eaLnBrk="1" hangingPunct="1">
                  <a:spcAft>
                    <a:spcPts val="600"/>
                  </a:spcAft>
                </a:pPr>
                <a:r>
                  <a:rPr lang="de-DE" altLang="de-DE" sz="2400" dirty="0" smtClean="0">
                    <a:sym typeface="Symbol" panose="05050102010706020507" pitchFamily="18" charset="2"/>
                  </a:rPr>
                  <a:t>	</a:t>
                </a:r>
                <a14:m>
                  <m:oMath xmlns:m="http://schemas.openxmlformats.org/officeDocument/2006/math">
                    <m:nary>
                      <m:naryPr>
                        <m:limLoc m:val="undOvr"/>
                        <m:grow m:val="on"/>
                        <m:ctrlPr>
                          <a:rPr lang="de-DE" sz="2400" i="1">
                            <a:latin typeface="Cambria Math"/>
                          </a:rPr>
                        </m:ctrlPr>
                      </m:naryPr>
                      <m:sub>
                        <m:r>
                          <a:rPr lang="de-DE" sz="2400" i="1">
                            <a:latin typeface="Cambria Math"/>
                          </a:rPr>
                          <m:t>𝑎</m:t>
                        </m:r>
                      </m:sub>
                      <m:sup>
                        <m:r>
                          <a:rPr lang="de-DE" sz="2400" i="1">
                            <a:latin typeface="Cambria Math"/>
                          </a:rPr>
                          <m:t>𝑏</m:t>
                        </m:r>
                      </m:sup>
                      <m:e>
                        <m:sSup>
                          <m:sSupPr>
                            <m:ctrlPr>
                              <a:rPr lang="de-DE" sz="2400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de-DE" sz="2400" i="1">
                                <a:latin typeface="Cambria Math"/>
                              </a:rPr>
                              <m:t>𝑓</m:t>
                            </m:r>
                          </m:e>
                          <m:sup>
                            <m:r>
                              <a:rPr lang="de-DE" sz="2400">
                                <a:latin typeface="Cambria Math"/>
                              </a:rPr>
                              <m:t>′</m:t>
                            </m:r>
                          </m:sup>
                        </m:sSup>
                        <m:d>
                          <m:dPr>
                            <m:ctrlPr>
                              <a:rPr lang="de-DE" sz="2400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de-DE" sz="2400" i="1">
                                <a:latin typeface="Cambria Math"/>
                              </a:rPr>
                              <m:t>𝑥</m:t>
                            </m:r>
                          </m:e>
                        </m:d>
                        <m:r>
                          <a:rPr lang="de-DE" sz="2400" b="0" i="0" smtClean="0">
                            <a:latin typeface="Cambria Math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de-DE" sz="2400" b="0" i="0" smtClean="0">
                            <a:latin typeface="Cambria Math"/>
                          </a:rPr>
                          <m:t>d</m:t>
                        </m:r>
                        <m:r>
                          <a:rPr lang="de-DE" sz="2400" i="1">
                            <a:latin typeface="Cambria Math"/>
                          </a:rPr>
                          <m:t>𝑥</m:t>
                        </m:r>
                      </m:e>
                    </m:nary>
                    <m:r>
                      <a:rPr lang="de-DE" sz="2400">
                        <a:latin typeface="Cambria Math"/>
                      </a:rPr>
                      <m:t>=</m:t>
                    </m:r>
                    <m:nary>
                      <m:naryPr>
                        <m:limLoc m:val="undOvr"/>
                        <m:grow m:val="on"/>
                        <m:ctrlPr>
                          <a:rPr lang="de-DE" sz="2400" i="1">
                            <a:latin typeface="Cambria Math"/>
                          </a:rPr>
                        </m:ctrlPr>
                      </m:naryPr>
                      <m:sub>
                        <m:r>
                          <a:rPr lang="de-DE" sz="2400" i="1">
                            <a:latin typeface="Cambria Math"/>
                          </a:rPr>
                          <m:t>𝑎</m:t>
                        </m:r>
                      </m:sub>
                      <m:sup>
                        <m:r>
                          <a:rPr lang="de-DE" sz="2400" i="1">
                            <a:latin typeface="Cambria Math"/>
                          </a:rPr>
                          <m:t>𝑏</m:t>
                        </m:r>
                      </m:sup>
                      <m:e>
                        <m:sSup>
                          <m:sSupPr>
                            <m:ctrlPr>
                              <a:rPr lang="de-DE" sz="2400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de-DE" sz="2400" i="1">
                                <a:latin typeface="Cambria Math"/>
                              </a:rPr>
                              <m:t>𝑢</m:t>
                            </m:r>
                          </m:e>
                          <m:sup>
                            <m:r>
                              <a:rPr lang="de-DE" sz="2400">
                                <a:latin typeface="Cambria Math"/>
                              </a:rPr>
                              <m:t>′</m:t>
                            </m:r>
                          </m:sup>
                        </m:sSup>
                        <m:r>
                          <a:rPr lang="de-DE" sz="2400">
                            <a:latin typeface="Cambria Math"/>
                          </a:rPr>
                          <m:t>⋅</m:t>
                        </m:r>
                        <m:r>
                          <a:rPr lang="de-DE" sz="2400" i="1">
                            <a:latin typeface="Cambria Math"/>
                          </a:rPr>
                          <m:t>𝑣</m:t>
                        </m:r>
                        <m:r>
                          <a:rPr lang="de-DE" sz="2400" b="0" i="0" smtClean="0">
                            <a:latin typeface="Cambria Math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de-DE" sz="2400" b="0" i="0" smtClean="0">
                            <a:latin typeface="Cambria Math"/>
                          </a:rPr>
                          <m:t>d</m:t>
                        </m:r>
                        <m:r>
                          <a:rPr lang="de-DE" sz="2400" i="1">
                            <a:latin typeface="Cambria Math"/>
                          </a:rPr>
                          <m:t>𝑥</m:t>
                        </m:r>
                      </m:e>
                    </m:nary>
                    <m:r>
                      <a:rPr lang="de-DE" sz="2400">
                        <a:latin typeface="Cambria Math"/>
                      </a:rPr>
                      <m:t>+</m:t>
                    </m:r>
                    <m:nary>
                      <m:naryPr>
                        <m:limLoc m:val="undOvr"/>
                        <m:grow m:val="on"/>
                        <m:ctrlPr>
                          <a:rPr lang="de-DE" sz="2400" i="1">
                            <a:latin typeface="Cambria Math"/>
                          </a:rPr>
                        </m:ctrlPr>
                      </m:naryPr>
                      <m:sub>
                        <m:r>
                          <a:rPr lang="de-DE" sz="2400" i="1">
                            <a:latin typeface="Cambria Math"/>
                          </a:rPr>
                          <m:t>𝑎</m:t>
                        </m:r>
                      </m:sub>
                      <m:sup>
                        <m:r>
                          <a:rPr lang="de-DE" sz="2400" i="1">
                            <a:latin typeface="Cambria Math"/>
                          </a:rPr>
                          <m:t>𝑏</m:t>
                        </m:r>
                      </m:sup>
                      <m:e>
                        <m:r>
                          <a:rPr lang="de-DE" sz="2400" i="1">
                            <a:latin typeface="Cambria Math"/>
                          </a:rPr>
                          <m:t>𝑢</m:t>
                        </m:r>
                        <m:r>
                          <a:rPr lang="de-DE" sz="2400">
                            <a:latin typeface="Cambria Math"/>
                          </a:rPr>
                          <m:t>⋅</m:t>
                        </m:r>
                        <m:sSup>
                          <m:sSupPr>
                            <m:ctrlPr>
                              <a:rPr lang="de-DE" sz="2400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de-DE" sz="2400" i="1">
                                <a:latin typeface="Cambria Math"/>
                              </a:rPr>
                              <m:t>𝑣</m:t>
                            </m:r>
                          </m:e>
                          <m:sup>
                            <m:r>
                              <a:rPr lang="de-DE" sz="2400">
                                <a:latin typeface="Cambria Math"/>
                              </a:rPr>
                              <m:t>′</m:t>
                            </m:r>
                          </m:sup>
                        </m:sSup>
                        <m:r>
                          <a:rPr lang="de-DE" sz="2400" b="0" i="0" smtClean="0">
                            <a:latin typeface="Cambria Math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de-DE" sz="2400" b="0" i="0" smtClean="0">
                            <a:latin typeface="Cambria Math"/>
                          </a:rPr>
                          <m:t>d</m:t>
                        </m:r>
                        <m:r>
                          <a:rPr lang="de-DE" sz="2400" i="1">
                            <a:latin typeface="Cambria Math"/>
                          </a:rPr>
                          <m:t>𝑥</m:t>
                        </m:r>
                      </m:e>
                    </m:nary>
                  </m:oMath>
                </a14:m>
                <a:endParaRPr lang="de-DE" sz="2400" dirty="0" smtClean="0"/>
              </a:p>
              <a:p>
                <a:pPr eaLnBrk="1" hangingPunct="1">
                  <a:spcAft>
                    <a:spcPts val="600"/>
                  </a:spcAft>
                </a:pPr>
                <a:endParaRPr lang="de-DE" altLang="de-DE" sz="1400" dirty="0">
                  <a:sym typeface="Symbol" panose="05050102010706020507" pitchFamily="18" charset="2"/>
                </a:endParaRPr>
              </a:p>
              <a:p>
                <a:pPr eaLnBrk="1" hangingPunct="1"/>
                <a:r>
                  <a:rPr lang="de-DE" altLang="de-DE" sz="2400" dirty="0" smtClean="0">
                    <a:sym typeface="Symbol" panose="05050102010706020507" pitchFamily="18" charset="2"/>
                  </a:rPr>
                  <a:t>Einsetzen der Stammfunktion auf der linken Seite:</a:t>
                </a:r>
                <a:endParaRPr lang="de-DE" altLang="de-DE" sz="2400" dirty="0">
                  <a:sym typeface="Symbol" panose="05050102010706020507" pitchFamily="18" charset="2"/>
                </a:endParaRPr>
              </a:p>
              <a:p>
                <a:pPr eaLnBrk="1" hangingPunct="1"/>
                <a:r>
                  <a:rPr lang="de-DE" altLang="de-DE" sz="2800" dirty="0" smtClean="0"/>
                  <a:t>	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de-DE" sz="2800" i="1">
                            <a:latin typeface="Cambria Math"/>
                          </a:rPr>
                        </m:ctrlPr>
                      </m:sSubSupPr>
                      <m:e>
                        <m:d>
                          <m:dPr>
                            <m:begChr m:val="["/>
                            <m:endChr m:val="]"/>
                            <m:ctrlPr>
                              <a:rPr lang="de-DE" sz="2800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de-DE" sz="2800" i="1">
                                <a:latin typeface="Cambria Math"/>
                              </a:rPr>
                              <m:t>𝑢</m:t>
                            </m:r>
                            <m:r>
                              <a:rPr lang="de-DE" sz="2800">
                                <a:latin typeface="Cambria Math"/>
                              </a:rPr>
                              <m:t>⋅</m:t>
                            </m:r>
                            <m:r>
                              <a:rPr lang="de-DE" sz="2800" i="1">
                                <a:latin typeface="Cambria Math"/>
                              </a:rPr>
                              <m:t>𝑣</m:t>
                            </m:r>
                          </m:e>
                        </m:d>
                      </m:e>
                      <m:sub>
                        <m:r>
                          <a:rPr lang="de-DE" sz="2800" i="1">
                            <a:latin typeface="Cambria Math"/>
                          </a:rPr>
                          <m:t>𝑎</m:t>
                        </m:r>
                      </m:sub>
                      <m:sup>
                        <m:r>
                          <a:rPr lang="de-DE" sz="2800" i="1">
                            <a:latin typeface="Cambria Math"/>
                          </a:rPr>
                          <m:t>𝑏</m:t>
                        </m:r>
                      </m:sup>
                    </m:sSubSup>
                    <m:r>
                      <a:rPr lang="de-DE" sz="2800">
                        <a:latin typeface="Cambria Math"/>
                      </a:rPr>
                      <m:t>=</m:t>
                    </m:r>
                    <m:nary>
                      <m:naryPr>
                        <m:limLoc m:val="undOvr"/>
                        <m:grow m:val="on"/>
                        <m:ctrlPr>
                          <a:rPr lang="de-DE" sz="2800" i="1">
                            <a:latin typeface="Cambria Math"/>
                          </a:rPr>
                        </m:ctrlPr>
                      </m:naryPr>
                      <m:sub>
                        <m:r>
                          <a:rPr lang="de-DE" sz="2800" i="1">
                            <a:latin typeface="Cambria Math"/>
                          </a:rPr>
                          <m:t>𝑎</m:t>
                        </m:r>
                      </m:sub>
                      <m:sup>
                        <m:r>
                          <a:rPr lang="de-DE" sz="2800" i="1">
                            <a:latin typeface="Cambria Math"/>
                          </a:rPr>
                          <m:t>𝑏</m:t>
                        </m:r>
                      </m:sup>
                      <m:e>
                        <m:sSup>
                          <m:sSupPr>
                            <m:ctrlPr>
                              <a:rPr lang="de-DE" sz="2800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de-DE" sz="2800" i="1">
                                <a:latin typeface="Cambria Math"/>
                              </a:rPr>
                              <m:t>𝑢</m:t>
                            </m:r>
                          </m:e>
                          <m:sup>
                            <m:r>
                              <a:rPr lang="de-DE" sz="2800">
                                <a:latin typeface="Cambria Math"/>
                              </a:rPr>
                              <m:t>′</m:t>
                            </m:r>
                          </m:sup>
                        </m:sSup>
                        <m:r>
                          <a:rPr lang="de-DE" sz="2800">
                            <a:latin typeface="Cambria Math"/>
                          </a:rPr>
                          <m:t>⋅</m:t>
                        </m:r>
                        <m:r>
                          <a:rPr lang="de-DE" sz="2800" i="1">
                            <a:latin typeface="Cambria Math"/>
                          </a:rPr>
                          <m:t>𝑣</m:t>
                        </m:r>
                        <m:r>
                          <a:rPr lang="de-DE" sz="2800" b="0" i="0" smtClean="0">
                            <a:latin typeface="Cambria Math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de-DE" sz="2800" b="0" i="0" smtClean="0">
                            <a:latin typeface="Cambria Math"/>
                          </a:rPr>
                          <m:t>d</m:t>
                        </m:r>
                        <m:r>
                          <a:rPr lang="de-DE" sz="2800" i="1">
                            <a:latin typeface="Cambria Math"/>
                          </a:rPr>
                          <m:t>𝑥</m:t>
                        </m:r>
                      </m:e>
                    </m:nary>
                    <m:r>
                      <a:rPr lang="de-DE" sz="2800">
                        <a:latin typeface="Cambria Math"/>
                      </a:rPr>
                      <m:t>+</m:t>
                    </m:r>
                    <m:nary>
                      <m:naryPr>
                        <m:limLoc m:val="undOvr"/>
                        <m:grow m:val="on"/>
                        <m:ctrlPr>
                          <a:rPr lang="de-DE" sz="2800" i="1">
                            <a:latin typeface="Cambria Math"/>
                          </a:rPr>
                        </m:ctrlPr>
                      </m:naryPr>
                      <m:sub>
                        <m:r>
                          <a:rPr lang="de-DE" sz="2800" i="1">
                            <a:latin typeface="Cambria Math"/>
                          </a:rPr>
                          <m:t>𝑎</m:t>
                        </m:r>
                      </m:sub>
                      <m:sup>
                        <m:r>
                          <a:rPr lang="de-DE" sz="2800" i="1">
                            <a:latin typeface="Cambria Math"/>
                          </a:rPr>
                          <m:t>𝑏</m:t>
                        </m:r>
                      </m:sup>
                      <m:e>
                        <m:r>
                          <a:rPr lang="de-DE" sz="2800" i="1">
                            <a:latin typeface="Cambria Math"/>
                          </a:rPr>
                          <m:t>𝑢</m:t>
                        </m:r>
                        <m:r>
                          <a:rPr lang="de-DE" sz="2800">
                            <a:latin typeface="Cambria Math"/>
                          </a:rPr>
                          <m:t>⋅</m:t>
                        </m:r>
                        <m:sSup>
                          <m:sSupPr>
                            <m:ctrlPr>
                              <a:rPr lang="de-DE" sz="2800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de-DE" sz="2800" i="1">
                                <a:latin typeface="Cambria Math"/>
                              </a:rPr>
                              <m:t>𝑣</m:t>
                            </m:r>
                          </m:e>
                          <m:sup>
                            <m:r>
                              <a:rPr lang="de-DE" sz="2800">
                                <a:latin typeface="Cambria Math"/>
                              </a:rPr>
                              <m:t>′</m:t>
                            </m:r>
                          </m:sup>
                        </m:sSup>
                        <m:r>
                          <a:rPr lang="de-DE" sz="2800" b="0" i="0" smtClean="0">
                            <a:latin typeface="Cambria Math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de-DE" sz="2800" b="0" i="0" smtClean="0">
                            <a:latin typeface="Cambria Math"/>
                          </a:rPr>
                          <m:t>d</m:t>
                        </m:r>
                        <m:r>
                          <a:rPr lang="de-DE" sz="2800" i="1">
                            <a:latin typeface="Cambria Math"/>
                          </a:rPr>
                          <m:t>𝑥</m:t>
                        </m:r>
                      </m:e>
                    </m:nary>
                  </m:oMath>
                </a14:m>
                <a:endParaRPr lang="de-DE" altLang="de-DE" sz="2400" dirty="0"/>
              </a:p>
              <a:p>
                <a:pPr marL="571500" indent="-571500" eaLnBrk="1" hangingPunct="1">
                  <a:buFont typeface="Arial" panose="020B0604020202020204" pitchFamily="34" charset="0"/>
                  <a:buChar char="•"/>
                </a:pPr>
                <a:endParaRPr lang="de-DE" altLang="de-DE" sz="2800" dirty="0"/>
              </a:p>
            </p:txBody>
          </p:sp>
        </mc:Choice>
        <mc:Fallback xmlns="">
          <p:sp>
            <p:nvSpPr>
              <p:cNvPr id="37" name="Rectangle 1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48255" y="1429434"/>
                <a:ext cx="8482012" cy="4756921"/>
              </a:xfrm>
              <a:prstGeom prst="rect">
                <a:avLst/>
              </a:prstGeom>
              <a:blipFill rotWithShape="1">
                <a:blip r:embed="rId3"/>
                <a:stretch>
                  <a:fillRect l="-283" t="-631"/>
                </a:stretch>
              </a:blipFill>
              <a:ln w="9525">
                <a:solidFill>
                  <a:srgbClr val="B2B2B2"/>
                </a:solidFill>
                <a:miter lim="800000"/>
                <a:headEnd/>
                <a:tailEnd/>
              </a:ln>
              <a:effectLst>
                <a:outerShdw dist="35921" dir="2700000" algn="ctr" rotWithShape="0">
                  <a:schemeClr val="bg2"/>
                </a:outerShdw>
              </a:effectLst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Freihandform 12"/>
          <p:cNvSpPr>
            <a:spLocks/>
          </p:cNvSpPr>
          <p:nvPr/>
        </p:nvSpPr>
        <p:spPr bwMode="auto">
          <a:xfrm>
            <a:off x="500063" y="6240463"/>
            <a:ext cx="4940300" cy="6254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37897" name="Freihandform 11"/>
          <p:cNvSpPr>
            <a:spLocks/>
          </p:cNvSpPr>
          <p:nvPr/>
        </p:nvSpPr>
        <p:spPr bwMode="auto">
          <a:xfrm>
            <a:off x="485775" y="6237288"/>
            <a:ext cx="3690938" cy="635000"/>
          </a:xfrm>
          <a:custGeom>
            <a:avLst/>
            <a:gdLst>
              <a:gd name="T0" fmla="*/ 0 w 5591"/>
              <a:gd name="T1" fmla="*/ 0 h 588"/>
              <a:gd name="T2" fmla="*/ 2147483647 w 5591"/>
              <a:gd name="T3" fmla="*/ 0 h 588"/>
              <a:gd name="T4" fmla="*/ 2147483647 w 5591"/>
              <a:gd name="T5" fmla="*/ 2147483647 h 588"/>
              <a:gd name="T6" fmla="*/ 2147483647 w 5591"/>
              <a:gd name="T7" fmla="*/ 0 h 588"/>
              <a:gd name="T8" fmla="*/ 0 60000 65536"/>
              <a:gd name="T9" fmla="*/ 0 60000 65536"/>
              <a:gd name="T10" fmla="*/ 0 60000 65536"/>
              <a:gd name="T11" fmla="*/ 0 60000 65536"/>
              <a:gd name="T12" fmla="*/ 0 w 5591"/>
              <a:gd name="T13" fmla="*/ 0 h 588"/>
              <a:gd name="T14" fmla="*/ 5591 w 5591"/>
              <a:gd name="T15" fmla="*/ 588 h 58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4" name="Rechtwinkliges Dreieck 13"/>
          <p:cNvSpPr>
            <a:spLocks/>
          </p:cNvSpPr>
          <p:nvPr/>
        </p:nvSpPr>
        <p:spPr bwMode="auto">
          <a:xfrm>
            <a:off x="-6042" y="6135724"/>
            <a:ext cx="3402314" cy="735944"/>
          </a:xfrm>
          <a:prstGeom prst="rtTriangle">
            <a:avLst/>
          </a:prstGeom>
          <a:blipFill>
            <a:blip r:embed="rId4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15" name="Gerade Verbindung 14"/>
          <p:cNvCxnSpPr/>
          <p:nvPr/>
        </p:nvCxnSpPr>
        <p:spPr>
          <a:xfrm>
            <a:off x="-9237" y="6135626"/>
            <a:ext cx="3405509" cy="738069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904" name="Textfeld 16"/>
          <p:cNvSpPr txBox="1">
            <a:spLocks noChangeArrowheads="1"/>
          </p:cNvSpPr>
          <p:nvPr/>
        </p:nvSpPr>
        <p:spPr bwMode="auto">
          <a:xfrm>
            <a:off x="8272463" y="6453336"/>
            <a:ext cx="871537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DE" altLang="de-DE" sz="1100" dirty="0">
                <a:latin typeface="Calibri" pitchFamily="34" charset="0"/>
              </a:rPr>
              <a:t>Folie </a:t>
            </a:r>
            <a:fld id="{26E10547-7BC8-4F56-A0A2-DF954FED1CB5}" type="slidenum">
              <a:rPr lang="de-DE" altLang="de-DE" sz="1100">
                <a:latin typeface="Calibri" pitchFamily="34" charset="0"/>
              </a:rPr>
              <a:pPr eaLnBrk="1" hangingPunct="1"/>
              <a:t>6</a:t>
            </a:fld>
            <a:endParaRPr lang="de-DE" altLang="de-DE" sz="1100" dirty="0">
              <a:latin typeface="Calibri" pitchFamily="34" charset="0"/>
            </a:endParaRPr>
          </a:p>
        </p:txBody>
      </p:sp>
      <p:sp>
        <p:nvSpPr>
          <p:cNvPr id="37906" name="Rectangle 20"/>
          <p:cNvSpPr>
            <a:spLocks noChangeArrowheads="1"/>
          </p:cNvSpPr>
          <p:nvPr/>
        </p:nvSpPr>
        <p:spPr bwMode="auto">
          <a:xfrm>
            <a:off x="395288" y="31750"/>
            <a:ext cx="7272337" cy="620713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de-DE" altLang="de-DE" sz="2400" b="1" dirty="0"/>
              <a:t>Integrationstechniken</a:t>
            </a:r>
          </a:p>
        </p:txBody>
      </p:sp>
      <p:sp>
        <p:nvSpPr>
          <p:cNvPr id="35" name="AutoShape 5">
            <a:extLst>
              <a:ext uri="{FF2B5EF4-FFF2-40B4-BE49-F238E27FC236}">
                <a16:creationId xmlns:a16="http://schemas.microsoft.com/office/drawing/2014/main" xmlns="" id="{B394BE1D-1CD4-4976-BE7F-087A8DFD4B2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5381" y="769063"/>
            <a:ext cx="1593785" cy="274359"/>
          </a:xfrm>
          <a:prstGeom prst="roundRect">
            <a:avLst>
              <a:gd name="adj" fmla="val 50000"/>
            </a:avLst>
          </a:prstGeom>
          <a:solidFill>
            <a:schemeClr val="accent5">
              <a:lumMod val="40000"/>
              <a:lumOff val="60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Bildungsplan</a:t>
            </a:r>
          </a:p>
        </p:txBody>
      </p:sp>
      <p:sp>
        <p:nvSpPr>
          <p:cNvPr id="38" name="AutoShape 6">
            <a:extLst>
              <a:ext uri="{FF2B5EF4-FFF2-40B4-BE49-F238E27FC236}">
                <a16:creationId xmlns:a16="http://schemas.microsoft.com/office/drawing/2014/main" xmlns="" id="{4E8F223B-E8B8-44C4-B8D9-5698F895102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26361" y="769063"/>
            <a:ext cx="1593785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Fachliches</a:t>
            </a:r>
            <a:endParaRPr lang="de-DE" altLang="de-DE" sz="12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9" name="AutoShape 7">
            <a:extLst>
              <a:ext uri="{FF2B5EF4-FFF2-40B4-BE49-F238E27FC236}">
                <a16:creationId xmlns:a16="http://schemas.microsoft.com/office/drawing/2014/main" xmlns="" id="{9F93761D-F573-49DD-B097-A71C66D6BEF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77321" y="769063"/>
            <a:ext cx="1593786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Unterricht</a:t>
            </a:r>
          </a:p>
        </p:txBody>
      </p:sp>
      <p:sp>
        <p:nvSpPr>
          <p:cNvPr id="40" name="AutoShape 8">
            <a:extLst>
              <a:ext uri="{FF2B5EF4-FFF2-40B4-BE49-F238E27FC236}">
                <a16:creationId xmlns:a16="http://schemas.microsoft.com/office/drawing/2014/main" xmlns="" id="{DE997A1E-035E-4490-937D-42B5E617BCE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34901" y="760152"/>
            <a:ext cx="1593786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Fazit</a:t>
            </a:r>
          </a:p>
        </p:txBody>
      </p:sp>
      <p:grpSp>
        <p:nvGrpSpPr>
          <p:cNvPr id="41" name="Gruppierung 11">
            <a:extLst>
              <a:ext uri="{FF2B5EF4-FFF2-40B4-BE49-F238E27FC236}">
                <a16:creationId xmlns:a16="http://schemas.microsoft.com/office/drawing/2014/main" xmlns="" id="{621AA820-0389-4634-B6AF-7C85A91B5539}"/>
              </a:ext>
            </a:extLst>
          </p:cNvPr>
          <p:cNvGrpSpPr/>
          <p:nvPr/>
        </p:nvGrpSpPr>
        <p:grpSpPr>
          <a:xfrm>
            <a:off x="399875" y="699720"/>
            <a:ext cx="7323098" cy="411539"/>
            <a:chOff x="363538" y="723900"/>
            <a:chExt cx="7272337" cy="433388"/>
          </a:xfrm>
        </p:grpSpPr>
        <p:sp>
          <p:nvSpPr>
            <p:cNvPr id="42" name="Rectangle 4">
              <a:extLst>
                <a:ext uri="{FF2B5EF4-FFF2-40B4-BE49-F238E27FC236}">
                  <a16:creationId xmlns:a16="http://schemas.microsoft.com/office/drawing/2014/main" xmlns="" id="{94793A5D-FD00-4387-9172-A8BD2A5859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3538" y="723900"/>
              <a:ext cx="7272337" cy="433388"/>
            </a:xfrm>
            <a:prstGeom prst="rect">
              <a:avLst/>
            </a:prstGeom>
            <a:gradFill rotWithShape="1">
              <a:gsLst>
                <a:gs pos="0">
                  <a:srgbClr val="2DA2BF"/>
                </a:gs>
                <a:gs pos="100000">
                  <a:schemeClr val="tx1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 sz="1350"/>
            </a:p>
          </p:txBody>
        </p:sp>
        <p:sp>
          <p:nvSpPr>
            <p:cNvPr id="43" name="AutoShape 5">
              <a:extLst>
                <a:ext uri="{FF2B5EF4-FFF2-40B4-BE49-F238E27FC236}">
                  <a16:creationId xmlns:a16="http://schemas.microsoft.com/office/drawing/2014/main" xmlns="" id="{EB12A30F-3336-456E-A62A-D219802F02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8313" y="796925"/>
              <a:ext cx="1582737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Bildungsplan</a:t>
              </a:r>
            </a:p>
          </p:txBody>
        </p:sp>
        <p:sp>
          <p:nvSpPr>
            <p:cNvPr id="44" name="AutoShape 6">
              <a:extLst>
                <a:ext uri="{FF2B5EF4-FFF2-40B4-BE49-F238E27FC236}">
                  <a16:creationId xmlns:a16="http://schemas.microsoft.com/office/drawing/2014/main" xmlns="" id="{EF9B90AE-EFE6-4E51-B503-4B5F2F678F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76670" y="796924"/>
              <a:ext cx="1582737" cy="288925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Fachliches</a:t>
              </a:r>
              <a:endParaRPr lang="de-DE" altLang="de-DE" sz="1200" dirty="0"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  <p:sp>
          <p:nvSpPr>
            <p:cNvPr id="45" name="AutoShape 7">
              <a:extLst>
                <a:ext uri="{FF2B5EF4-FFF2-40B4-BE49-F238E27FC236}">
                  <a16:creationId xmlns:a16="http://schemas.microsoft.com/office/drawing/2014/main" xmlns="" id="{D313FD45-A042-4675-B84E-9E2B57CEA4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14800" y="796925"/>
              <a:ext cx="1582738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Unterricht</a:t>
              </a:r>
            </a:p>
          </p:txBody>
        </p:sp>
        <p:sp>
          <p:nvSpPr>
            <p:cNvPr id="46" name="AutoShape 8">
              <a:extLst>
                <a:ext uri="{FF2B5EF4-FFF2-40B4-BE49-F238E27FC236}">
                  <a16:creationId xmlns:a16="http://schemas.microsoft.com/office/drawing/2014/main" xmlns="" id="{5A938DFF-EB2C-4D5D-9887-AEA47CBD06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60197" y="787540"/>
              <a:ext cx="1582738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Fazit</a:t>
              </a:r>
            </a:p>
          </p:txBody>
        </p:sp>
      </p:grpSp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xmlns="" id="{29D41181-B714-4BFF-B0B8-9E2EBA64F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3253" y="6453336"/>
            <a:ext cx="2895600" cy="293688"/>
          </a:xfrm>
        </p:spPr>
        <p:txBody>
          <a:bodyPr/>
          <a:lstStyle/>
          <a:p>
            <a:pPr>
              <a:defRPr/>
            </a:pPr>
            <a:r>
              <a:rPr lang="de-DE" sz="1200" dirty="0"/>
              <a:t>ZPG VKM</a:t>
            </a:r>
          </a:p>
        </p:txBody>
      </p:sp>
      <p:grpSp>
        <p:nvGrpSpPr>
          <p:cNvPr id="98" name="Zeichenbereich 37909">
            <a:extLst>
              <a:ext uri="{FF2B5EF4-FFF2-40B4-BE49-F238E27FC236}">
                <a16:creationId xmlns:a16="http://schemas.microsoft.com/office/drawing/2014/main" xmlns="" id="{2B235B15-1CF0-4757-8145-BE8E8F361EB8}"/>
              </a:ext>
            </a:extLst>
          </p:cNvPr>
          <p:cNvGrpSpPr/>
          <p:nvPr/>
        </p:nvGrpSpPr>
        <p:grpSpPr>
          <a:xfrm>
            <a:off x="7605459" y="34826"/>
            <a:ext cx="1503045" cy="1377950"/>
            <a:chOff x="0" y="0"/>
            <a:chExt cx="1503045" cy="1377950"/>
          </a:xfrm>
        </p:grpSpPr>
        <p:sp>
          <p:nvSpPr>
            <p:cNvPr id="99" name="Rechteck 98">
              <a:extLst>
                <a:ext uri="{FF2B5EF4-FFF2-40B4-BE49-F238E27FC236}">
                  <a16:creationId xmlns:a16="http://schemas.microsoft.com/office/drawing/2014/main" xmlns="" id="{DECE1E5D-3AF6-4F05-8930-26B70857CD02}"/>
                </a:ext>
              </a:extLst>
            </p:cNvPr>
            <p:cNvSpPr/>
            <p:nvPr/>
          </p:nvSpPr>
          <p:spPr>
            <a:xfrm>
              <a:off x="0" y="0"/>
              <a:ext cx="1503045" cy="1377950"/>
            </a:xfrm>
            <a:prstGeom prst="rect">
              <a:avLst/>
            </a:prstGeom>
            <a:noFill/>
            <a:ln>
              <a:noFill/>
            </a:ln>
          </p:spPr>
        </p:sp>
        <p:sp>
          <p:nvSpPr>
            <p:cNvPr id="100" name="Rectangle 5">
              <a:extLst>
                <a:ext uri="{FF2B5EF4-FFF2-40B4-BE49-F238E27FC236}">
                  <a16:creationId xmlns:a16="http://schemas.microsoft.com/office/drawing/2014/main" xmlns="" id="{DF74CB8D-98C7-4540-9091-4C65BA8E95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5750" y="245110"/>
              <a:ext cx="7810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1" name="Rectangle 6">
              <a:extLst>
                <a:ext uri="{FF2B5EF4-FFF2-40B4-BE49-F238E27FC236}">
                  <a16:creationId xmlns:a16="http://schemas.microsoft.com/office/drawing/2014/main" xmlns="" id="{F2F5C78D-2C0D-45BB-91FF-A276B7EF29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080" y="245110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2" name="Rectangle 7">
              <a:extLst>
                <a:ext uri="{FF2B5EF4-FFF2-40B4-BE49-F238E27FC236}">
                  <a16:creationId xmlns:a16="http://schemas.microsoft.com/office/drawing/2014/main" xmlns="" id="{71E36A0C-9DF4-40D1-B82E-9685FB3955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1520" y="24511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 dirty="0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3" name="Rectangle 8">
              <a:extLst>
                <a:ext uri="{FF2B5EF4-FFF2-40B4-BE49-F238E27FC236}">
                  <a16:creationId xmlns:a16="http://schemas.microsoft.com/office/drawing/2014/main" xmlns="" id="{9F20C186-6F9C-46DA-8CC8-1B8BF3285E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1070" y="245110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4" name="Rectangle 9">
              <a:extLst>
                <a:ext uri="{FF2B5EF4-FFF2-40B4-BE49-F238E27FC236}">
                  <a16:creationId xmlns:a16="http://schemas.microsoft.com/office/drawing/2014/main" xmlns="" id="{649943C9-3EB8-475E-B9C2-839C4A2EFF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9510" y="245110"/>
              <a:ext cx="438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E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5" name="Rectangle 10">
              <a:extLst>
                <a:ext uri="{FF2B5EF4-FFF2-40B4-BE49-F238E27FC236}">
                  <a16:creationId xmlns:a16="http://schemas.microsoft.com/office/drawing/2014/main" xmlns="" id="{80751030-AD63-40EA-A855-5477F3DADF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9085" y="441325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6" name="Rectangle 11">
              <a:extLst>
                <a:ext uri="{FF2B5EF4-FFF2-40B4-BE49-F238E27FC236}">
                  <a16:creationId xmlns:a16="http://schemas.microsoft.com/office/drawing/2014/main" xmlns="" id="{A38DF3AC-F66F-49BE-A899-1D170BA66EC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9629557">
              <a:off x="458261" y="555502"/>
              <a:ext cx="686435" cy="3441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0" tIns="0" rIns="0" bIns="0" anchor="t" anchorCtr="0">
              <a:spAutoFit/>
            </a:bodyPr>
            <a:lstStyle/>
            <a:p>
              <a:pPr algn="ctr">
                <a:lnSpc>
                  <a:spcPct val="107000"/>
                </a:lnSpc>
                <a:spcAft>
                  <a:spcPts val="0"/>
                </a:spcAft>
              </a:pPr>
              <a:r>
                <a:rPr lang="de-DE" sz="800" b="1">
                  <a:solidFill>
                    <a:srgbClr val="FF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Vertiefungskurs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algn="ctr">
                <a:lnSpc>
                  <a:spcPct val="107000"/>
                </a:lnSpc>
                <a:spcAft>
                  <a:spcPts val="600"/>
                </a:spcAft>
              </a:pPr>
              <a:r>
                <a:rPr lang="de-DE" sz="800" b="1">
                  <a:solidFill>
                    <a:srgbClr val="FF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Mathematik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7" name="Rectangle 12">
              <a:extLst>
                <a:ext uri="{FF2B5EF4-FFF2-40B4-BE49-F238E27FC236}">
                  <a16:creationId xmlns:a16="http://schemas.microsoft.com/office/drawing/2014/main" xmlns="" id="{53582112-CE4C-4082-B9EE-9B4C64AA53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5065" y="441325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8" name="Rectangle 13">
              <a:extLst>
                <a:ext uri="{FF2B5EF4-FFF2-40B4-BE49-F238E27FC236}">
                  <a16:creationId xmlns:a16="http://schemas.microsoft.com/office/drawing/2014/main" xmlns="" id="{B7454DD3-B120-4787-9FA4-9AA1B6416B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3530" y="63754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9" name="Rectangle 15">
              <a:extLst>
                <a:ext uri="{FF2B5EF4-FFF2-40B4-BE49-F238E27FC236}">
                  <a16:creationId xmlns:a16="http://schemas.microsoft.com/office/drawing/2014/main" xmlns="" id="{D34BA28E-AE50-4323-AE8D-07406AEA48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9510" y="63754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0" name="Rectangle 16">
              <a:extLst>
                <a:ext uri="{FF2B5EF4-FFF2-40B4-BE49-F238E27FC236}">
                  <a16:creationId xmlns:a16="http://schemas.microsoft.com/office/drawing/2014/main" xmlns="" id="{CCCDDFC2-3667-4DDC-9F0D-C19EB64BFF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9085" y="833755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1" name="Rectangle 18">
              <a:extLst>
                <a:ext uri="{FF2B5EF4-FFF2-40B4-BE49-F238E27FC236}">
                  <a16:creationId xmlns:a16="http://schemas.microsoft.com/office/drawing/2014/main" xmlns="" id="{822D7F20-31EE-42B1-8B01-65B250D860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5065" y="833755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2" name="Rectangle 19">
              <a:extLst>
                <a:ext uri="{FF2B5EF4-FFF2-40B4-BE49-F238E27FC236}">
                  <a16:creationId xmlns:a16="http://schemas.microsoft.com/office/drawing/2014/main" xmlns="" id="{DF78CF29-0DA5-4AA4-B16E-B67B00B049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3530" y="1029970"/>
              <a:ext cx="438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E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3" name="Rectangle 20">
              <a:extLst>
                <a:ext uri="{FF2B5EF4-FFF2-40B4-BE49-F238E27FC236}">
                  <a16:creationId xmlns:a16="http://schemas.microsoft.com/office/drawing/2014/main" xmlns="" id="{61E7CEE8-BFF3-4F73-B712-0F5C41CB05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080" y="1029970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4" name="Rectangle 21">
              <a:extLst>
                <a:ext uri="{FF2B5EF4-FFF2-40B4-BE49-F238E27FC236}">
                  <a16:creationId xmlns:a16="http://schemas.microsoft.com/office/drawing/2014/main" xmlns="" id="{59BB60F4-8AE9-42BC-89EA-45D1D702DB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1520" y="102997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5" name="Rectangle 22">
              <a:extLst>
                <a:ext uri="{FF2B5EF4-FFF2-40B4-BE49-F238E27FC236}">
                  <a16:creationId xmlns:a16="http://schemas.microsoft.com/office/drawing/2014/main" xmlns="" id="{4C55D072-A1C9-4EBA-B370-0DD071618C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1070" y="1029970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6" name="Rectangle 23">
              <a:extLst>
                <a:ext uri="{FF2B5EF4-FFF2-40B4-BE49-F238E27FC236}">
                  <a16:creationId xmlns:a16="http://schemas.microsoft.com/office/drawing/2014/main" xmlns="" id="{D20595A3-295B-4BF5-B739-971499CFA6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41730" y="1029970"/>
              <a:ext cx="7810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117" name="Line 24">
              <a:extLst>
                <a:ext uri="{FF2B5EF4-FFF2-40B4-BE49-F238E27FC236}">
                  <a16:creationId xmlns:a16="http://schemas.microsoft.com/office/drawing/2014/main" xmlns="" id="{F6567430-48B0-40BB-9BED-CF79B7F6F03C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588645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18" name="Rectangle 25">
              <a:extLst>
                <a:ext uri="{FF2B5EF4-FFF2-40B4-BE49-F238E27FC236}">
                  <a16:creationId xmlns:a16="http://schemas.microsoft.com/office/drawing/2014/main" xmlns="" id="{0B8B792D-3735-4D54-A9EC-7ABE6E060D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588645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19" name="Line 26">
              <a:extLst>
                <a:ext uri="{FF2B5EF4-FFF2-40B4-BE49-F238E27FC236}">
                  <a16:creationId xmlns:a16="http://schemas.microsoft.com/office/drawing/2014/main" xmlns="" id="{5010A837-2CCC-48CF-8E6A-C451027DF4B4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784860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0" name="Rectangle 27">
              <a:extLst>
                <a:ext uri="{FF2B5EF4-FFF2-40B4-BE49-F238E27FC236}">
                  <a16:creationId xmlns:a16="http://schemas.microsoft.com/office/drawing/2014/main" xmlns="" id="{550596F2-6C6F-405E-ABE6-82FE8E87E7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784860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1" name="Line 28">
              <a:extLst>
                <a:ext uri="{FF2B5EF4-FFF2-40B4-BE49-F238E27FC236}">
                  <a16:creationId xmlns:a16="http://schemas.microsoft.com/office/drawing/2014/main" xmlns="" id="{A3C5F3BC-5CE6-444F-A97C-E06BB2E6077F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641985" y="20066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2" name="Rectangle 29">
              <a:extLst>
                <a:ext uri="{FF2B5EF4-FFF2-40B4-BE49-F238E27FC236}">
                  <a16:creationId xmlns:a16="http://schemas.microsoft.com/office/drawing/2014/main" xmlns="" id="{700F2F7A-FB77-4F57-ADD9-F887638B99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1985" y="20066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3" name="Line 30">
              <a:extLst>
                <a:ext uri="{FF2B5EF4-FFF2-40B4-BE49-F238E27FC236}">
                  <a16:creationId xmlns:a16="http://schemas.microsoft.com/office/drawing/2014/main" xmlns="" id="{A2F6C6AC-D44D-4E66-A15C-54F0E0D57BFE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856615" y="20066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4" name="Rectangle 31">
              <a:extLst>
                <a:ext uri="{FF2B5EF4-FFF2-40B4-BE49-F238E27FC236}">
                  <a16:creationId xmlns:a16="http://schemas.microsoft.com/office/drawing/2014/main" xmlns="" id="{23E29718-6FE2-4409-B6AA-691E1AB31D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6615" y="20066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5" name="Line 32">
              <a:extLst>
                <a:ext uri="{FF2B5EF4-FFF2-40B4-BE49-F238E27FC236}">
                  <a16:creationId xmlns:a16="http://schemas.microsoft.com/office/drawing/2014/main" xmlns="" id="{D118B5A6-FD95-4848-9B15-2EFF35290922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3995" y="196215"/>
              <a:ext cx="0" cy="98552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6" name="Rectangle 33">
              <a:extLst>
                <a:ext uri="{FF2B5EF4-FFF2-40B4-BE49-F238E27FC236}">
                  <a16:creationId xmlns:a16="http://schemas.microsoft.com/office/drawing/2014/main" xmlns="" id="{C97696F2-DCCD-4ABA-94AD-0E5D537DC8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3995" y="196215"/>
              <a:ext cx="4445" cy="985520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7" name="Line 34">
              <a:extLst>
                <a:ext uri="{FF2B5EF4-FFF2-40B4-BE49-F238E27FC236}">
                  <a16:creationId xmlns:a16="http://schemas.microsoft.com/office/drawing/2014/main" xmlns="" id="{772F0B72-038D-44FF-BC7B-F0DE742B95C5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427990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8" name="Rectangle 35">
              <a:extLst>
                <a:ext uri="{FF2B5EF4-FFF2-40B4-BE49-F238E27FC236}">
                  <a16:creationId xmlns:a16="http://schemas.microsoft.com/office/drawing/2014/main" xmlns="" id="{1949DEB2-CB56-4585-88A7-7FB5DB1B0D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7990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9" name="Line 36">
              <a:extLst>
                <a:ext uri="{FF2B5EF4-FFF2-40B4-BE49-F238E27FC236}">
                  <a16:creationId xmlns:a16="http://schemas.microsoft.com/office/drawing/2014/main" xmlns="" id="{9E4F219A-5C34-4F82-89D3-A60F3EDAD817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641985" y="98552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0" name="Rectangle 37">
              <a:extLst>
                <a:ext uri="{FF2B5EF4-FFF2-40B4-BE49-F238E27FC236}">
                  <a16:creationId xmlns:a16="http://schemas.microsoft.com/office/drawing/2014/main" xmlns="" id="{BF0ECF9D-D2C6-4AB5-8B94-3FA4269B00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1985" y="98552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1" name="Line 38">
              <a:extLst>
                <a:ext uri="{FF2B5EF4-FFF2-40B4-BE49-F238E27FC236}">
                  <a16:creationId xmlns:a16="http://schemas.microsoft.com/office/drawing/2014/main" xmlns="" id="{36770A17-957D-4D70-B870-8E346FC75201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856615" y="98552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2" name="Rectangle 39">
              <a:extLst>
                <a:ext uri="{FF2B5EF4-FFF2-40B4-BE49-F238E27FC236}">
                  <a16:creationId xmlns:a16="http://schemas.microsoft.com/office/drawing/2014/main" xmlns="" id="{40F1DC48-C2A7-4E5D-B52E-DA8EC17112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6615" y="98552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3" name="Line 40">
              <a:extLst>
                <a:ext uri="{FF2B5EF4-FFF2-40B4-BE49-F238E27FC236}">
                  <a16:creationId xmlns:a16="http://schemas.microsoft.com/office/drawing/2014/main" xmlns="" id="{5FAE3EE7-02B4-448E-8DEA-4067F61777F9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0610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4" name="Rectangle 41">
              <a:extLst>
                <a:ext uri="{FF2B5EF4-FFF2-40B4-BE49-F238E27FC236}">
                  <a16:creationId xmlns:a16="http://schemas.microsoft.com/office/drawing/2014/main" xmlns="" id="{330CA885-F39F-4DE9-BC1E-95749E979A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0610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5" name="Line 42">
              <a:extLst>
                <a:ext uri="{FF2B5EF4-FFF2-40B4-BE49-F238E27FC236}">
                  <a16:creationId xmlns:a16="http://schemas.microsoft.com/office/drawing/2014/main" xmlns="" id="{70D7D9E7-4CEA-4202-A0B2-6942670802A1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284605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6" name="Rectangle 43">
              <a:extLst>
                <a:ext uri="{FF2B5EF4-FFF2-40B4-BE49-F238E27FC236}">
                  <a16:creationId xmlns:a16="http://schemas.microsoft.com/office/drawing/2014/main" xmlns="" id="{75E0D489-C653-4086-8E21-96E67CC8FE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84605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7" name="Line 44">
              <a:extLst>
                <a:ext uri="{FF2B5EF4-FFF2-40B4-BE49-F238E27FC236}">
                  <a16:creationId xmlns:a16="http://schemas.microsoft.com/office/drawing/2014/main" xmlns="" id="{16735A5B-F4FC-4521-B833-5EA10C6DAD4A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196215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8" name="Rectangle 45">
              <a:extLst>
                <a:ext uri="{FF2B5EF4-FFF2-40B4-BE49-F238E27FC236}">
                  <a16:creationId xmlns:a16="http://schemas.microsoft.com/office/drawing/2014/main" xmlns="" id="{BFCC4AA8-5AED-4CD7-B144-F2CA1BB9BC8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196215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9" name="Line 46">
              <a:extLst>
                <a:ext uri="{FF2B5EF4-FFF2-40B4-BE49-F238E27FC236}">
                  <a16:creationId xmlns:a16="http://schemas.microsoft.com/office/drawing/2014/main" xmlns="" id="{44E0286D-6956-4CB2-90C1-5B32004AA12D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392430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0" name="Rectangle 47">
              <a:extLst>
                <a:ext uri="{FF2B5EF4-FFF2-40B4-BE49-F238E27FC236}">
                  <a16:creationId xmlns:a16="http://schemas.microsoft.com/office/drawing/2014/main" xmlns="" id="{8AFB95B6-3EA3-47C3-82A9-F86B69A0B0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392430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1" name="Line 48">
              <a:extLst>
                <a:ext uri="{FF2B5EF4-FFF2-40B4-BE49-F238E27FC236}">
                  <a16:creationId xmlns:a16="http://schemas.microsoft.com/office/drawing/2014/main" xmlns="" id="{7B805118-1BFD-49AE-B1FA-FEA5778203F3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5055" y="588645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2" name="Rectangle 49">
              <a:extLst>
                <a:ext uri="{FF2B5EF4-FFF2-40B4-BE49-F238E27FC236}">
                  <a16:creationId xmlns:a16="http://schemas.microsoft.com/office/drawing/2014/main" xmlns="" id="{13430431-CCB4-47B2-931D-2F2F6A0E90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5055" y="588645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3" name="Line 50">
              <a:extLst>
                <a:ext uri="{FF2B5EF4-FFF2-40B4-BE49-F238E27FC236}">
                  <a16:creationId xmlns:a16="http://schemas.microsoft.com/office/drawing/2014/main" xmlns="" id="{54BA3E18-E313-44D6-8A13-7A219BAB1392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5055" y="784860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4" name="Rectangle 51">
              <a:extLst>
                <a:ext uri="{FF2B5EF4-FFF2-40B4-BE49-F238E27FC236}">
                  <a16:creationId xmlns:a16="http://schemas.microsoft.com/office/drawing/2014/main" xmlns="" id="{B3690790-041A-4D63-A50E-5B96A0EF48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5055" y="784860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5" name="Line 52">
              <a:extLst>
                <a:ext uri="{FF2B5EF4-FFF2-40B4-BE49-F238E27FC236}">
                  <a16:creationId xmlns:a16="http://schemas.microsoft.com/office/drawing/2014/main" xmlns="" id="{F94827C3-162A-47AA-81C1-5BEF7012B7F8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981075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6" name="Rectangle 53">
              <a:extLst>
                <a:ext uri="{FF2B5EF4-FFF2-40B4-BE49-F238E27FC236}">
                  <a16:creationId xmlns:a16="http://schemas.microsoft.com/office/drawing/2014/main" xmlns="" id="{8DDC8481-A2F0-4F30-8285-9882F34ACF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981075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7" name="Line 54">
              <a:extLst>
                <a:ext uri="{FF2B5EF4-FFF2-40B4-BE49-F238E27FC236}">
                  <a16:creationId xmlns:a16="http://schemas.microsoft.com/office/drawing/2014/main" xmlns="" id="{C16ED499-2D5F-406C-9156-929E91EEFF7F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1177290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8" name="Rectangle 55">
              <a:extLst>
                <a:ext uri="{FF2B5EF4-FFF2-40B4-BE49-F238E27FC236}">
                  <a16:creationId xmlns:a16="http://schemas.microsoft.com/office/drawing/2014/main" xmlns="" id="{B16D0A20-E78E-4A51-BD7B-59B68E2108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1177290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</p:grpSp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3" name="Freihand 2"/>
              <p14:cNvContentPartPr/>
              <p14:nvPr/>
            </p14:nvContentPartPr>
            <p14:xfrm>
              <a:off x="2768295" y="5085592"/>
              <a:ext cx="1806480" cy="289800"/>
            </p14:xfrm>
          </p:contentPart>
        </mc:Choice>
        <mc:Fallback xmlns="">
          <p:pic>
            <p:nvPicPr>
              <p:cNvPr id="3" name="Freihand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2752095" y="5070832"/>
                <a:ext cx="1843560" cy="3222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4" name="Freihand 3"/>
              <p14:cNvContentPartPr/>
              <p14:nvPr/>
            </p14:nvContentPartPr>
            <p14:xfrm>
              <a:off x="2914455" y="5660872"/>
              <a:ext cx="185040" cy="203400"/>
            </p14:xfrm>
          </p:contentPart>
        </mc:Choice>
        <mc:Fallback xmlns="">
          <p:pic>
            <p:nvPicPr>
              <p:cNvPr id="4" name="Freihand 3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2897895" y="5648632"/>
                <a:ext cx="212400" cy="2322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9">
            <p14:nvContentPartPr>
              <p14:cNvPr id="5" name="Freihand 4"/>
              <p14:cNvContentPartPr/>
              <p14:nvPr/>
            </p14:nvContentPartPr>
            <p14:xfrm>
              <a:off x="3129375" y="5732152"/>
              <a:ext cx="158040" cy="128160"/>
            </p14:xfrm>
          </p:contentPart>
        </mc:Choice>
        <mc:Fallback xmlns="">
          <p:pic>
            <p:nvPicPr>
              <p:cNvPr id="5" name="Freihand 4"/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3114615" y="5719552"/>
                <a:ext cx="180360" cy="1558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1">
            <p14:nvContentPartPr>
              <p14:cNvPr id="6" name="Freihand 5"/>
              <p14:cNvContentPartPr/>
              <p14:nvPr/>
            </p14:nvContentPartPr>
            <p14:xfrm>
              <a:off x="3257175" y="5583112"/>
              <a:ext cx="148680" cy="270720"/>
            </p14:xfrm>
          </p:contentPart>
        </mc:Choice>
        <mc:Fallback xmlns="">
          <p:pic>
            <p:nvPicPr>
              <p:cNvPr id="6" name="Freihand 5"/>
              <p:cNvPicPr/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3243135" y="5570152"/>
                <a:ext cx="167760" cy="3002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3">
            <p14:nvContentPartPr>
              <p14:cNvPr id="7" name="Freihand 6"/>
              <p14:cNvContentPartPr/>
              <p14:nvPr/>
            </p14:nvContentPartPr>
            <p14:xfrm>
              <a:off x="3449415" y="5741152"/>
              <a:ext cx="170280" cy="105120"/>
            </p14:xfrm>
          </p:contentPart>
        </mc:Choice>
        <mc:Fallback xmlns="">
          <p:pic>
            <p:nvPicPr>
              <p:cNvPr id="7" name="Freihand 6"/>
              <p:cNvPicPr/>
              <p:nvPr/>
            </p:nvPicPr>
            <p:blipFill>
              <a:blip r:embed="rId14"/>
              <a:stretch>
                <a:fillRect/>
              </a:stretch>
            </p:blipFill>
            <p:spPr>
              <a:xfrm>
                <a:off x="3436815" y="5725672"/>
                <a:ext cx="198000" cy="1353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5">
            <p14:nvContentPartPr>
              <p14:cNvPr id="8" name="Freihand 7"/>
              <p14:cNvContentPartPr/>
              <p14:nvPr/>
            </p14:nvContentPartPr>
            <p14:xfrm>
              <a:off x="3733815" y="5736112"/>
              <a:ext cx="0" cy="133920"/>
            </p14:xfrm>
          </p:contentPart>
        </mc:Choice>
        <mc:Fallback xmlns="">
          <p:pic>
            <p:nvPicPr>
              <p:cNvPr id="8" name="Freihand 7"/>
              <p:cNvPicPr/>
              <p:nvPr/>
            </p:nvPicPr>
            <p:blipFill>
              <a:blip r:embed="rId16"/>
              <a:stretch>
                <a:fillRect/>
              </a:stretch>
            </p:blipFill>
            <p:spPr>
              <a:xfrm>
                <a:off x="0" y="0"/>
                <a:ext cx="0" cy="1339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7">
            <p14:nvContentPartPr>
              <p14:cNvPr id="9" name="Freihand 8"/>
              <p14:cNvContentPartPr/>
              <p14:nvPr/>
            </p14:nvContentPartPr>
            <p14:xfrm>
              <a:off x="3749655" y="5678872"/>
              <a:ext cx="0" cy="4680"/>
            </p14:xfrm>
          </p:contentPart>
        </mc:Choice>
        <mc:Fallback xmlns="">
          <p:pic>
            <p:nvPicPr>
              <p:cNvPr id="9" name="Freihand 8"/>
              <p:cNvPicPr/>
              <p:nvPr/>
            </p:nvPicPr>
            <p:blipFill>
              <a:blip r:embed="rId18"/>
              <a:stretch>
                <a:fillRect/>
              </a:stretch>
            </p:blipFill>
            <p:spPr>
              <a:xfrm>
                <a:off x="0" y="0"/>
                <a:ext cx="0" cy="46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9">
            <p14:nvContentPartPr>
              <p14:cNvPr id="10" name="Freihand 9"/>
              <p14:cNvContentPartPr/>
              <p14:nvPr/>
            </p14:nvContentPartPr>
            <p14:xfrm>
              <a:off x="3836775" y="5728912"/>
              <a:ext cx="138240" cy="126360"/>
            </p14:xfrm>
          </p:contentPart>
        </mc:Choice>
        <mc:Fallback xmlns="">
          <p:pic>
            <p:nvPicPr>
              <p:cNvPr id="10" name="Freihand 9"/>
              <p:cNvPicPr/>
              <p:nvPr/>
            </p:nvPicPr>
            <p:blipFill>
              <a:blip r:embed="rId20"/>
              <a:stretch>
                <a:fillRect/>
              </a:stretch>
            </p:blipFill>
            <p:spPr>
              <a:xfrm>
                <a:off x="3824535" y="5714512"/>
                <a:ext cx="159480" cy="1555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1">
            <p14:nvContentPartPr>
              <p14:cNvPr id="11" name="Freihand 10"/>
              <p14:cNvContentPartPr/>
              <p14:nvPr/>
            </p14:nvContentPartPr>
            <p14:xfrm>
              <a:off x="4037655" y="5736112"/>
              <a:ext cx="71640" cy="106560"/>
            </p14:xfrm>
          </p:contentPart>
        </mc:Choice>
        <mc:Fallback xmlns="">
          <p:pic>
            <p:nvPicPr>
              <p:cNvPr id="11" name="Freihand 10"/>
              <p:cNvPicPr/>
              <p:nvPr/>
            </p:nvPicPr>
            <p:blipFill>
              <a:blip r:embed="rId22"/>
              <a:stretch>
                <a:fillRect/>
              </a:stretch>
            </p:blipFill>
            <p:spPr>
              <a:xfrm>
                <a:off x="4025055" y="5723152"/>
                <a:ext cx="93240" cy="1324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3">
            <p14:nvContentPartPr>
              <p14:cNvPr id="12" name="Freihand 11"/>
              <p14:cNvContentPartPr/>
              <p14:nvPr/>
            </p14:nvContentPartPr>
            <p14:xfrm>
              <a:off x="4164015" y="5733232"/>
              <a:ext cx="23760" cy="130680"/>
            </p14:xfrm>
          </p:contentPart>
        </mc:Choice>
        <mc:Fallback xmlns="">
          <p:pic>
            <p:nvPicPr>
              <p:cNvPr id="12" name="Freihand 11"/>
              <p:cNvPicPr/>
              <p:nvPr/>
            </p:nvPicPr>
            <p:blipFill>
              <a:blip r:embed="rId24"/>
              <a:stretch>
                <a:fillRect/>
              </a:stretch>
            </p:blipFill>
            <p:spPr>
              <a:xfrm>
                <a:off x="4149615" y="5719192"/>
                <a:ext cx="47160" cy="1594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5">
            <p14:nvContentPartPr>
              <p14:cNvPr id="17" name="Freihand 16"/>
              <p14:cNvContentPartPr/>
              <p14:nvPr/>
            </p14:nvContentPartPr>
            <p14:xfrm>
              <a:off x="4225215" y="5720992"/>
              <a:ext cx="104040" cy="318600"/>
            </p14:xfrm>
          </p:contentPart>
        </mc:Choice>
        <mc:Fallback xmlns="">
          <p:pic>
            <p:nvPicPr>
              <p:cNvPr id="17" name="Freihand 16"/>
              <p:cNvPicPr/>
              <p:nvPr/>
            </p:nvPicPr>
            <p:blipFill>
              <a:blip r:embed="rId26"/>
              <a:stretch>
                <a:fillRect/>
              </a:stretch>
            </p:blipFill>
            <p:spPr>
              <a:xfrm>
                <a:off x="4207215" y="5708392"/>
                <a:ext cx="138240" cy="3484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7">
            <p14:nvContentPartPr>
              <p14:cNvPr id="18" name="Freihand 17"/>
              <p14:cNvContentPartPr/>
              <p14:nvPr/>
            </p14:nvContentPartPr>
            <p14:xfrm>
              <a:off x="4445895" y="5532712"/>
              <a:ext cx="150120" cy="253080"/>
            </p14:xfrm>
          </p:contentPart>
        </mc:Choice>
        <mc:Fallback xmlns="">
          <p:pic>
            <p:nvPicPr>
              <p:cNvPr id="18" name="Freihand 17"/>
              <p:cNvPicPr/>
              <p:nvPr/>
            </p:nvPicPr>
            <p:blipFill>
              <a:blip r:embed="rId28"/>
              <a:stretch>
                <a:fillRect/>
              </a:stretch>
            </p:blipFill>
            <p:spPr>
              <a:xfrm>
                <a:off x="4427895" y="5517232"/>
                <a:ext cx="184320" cy="2818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9">
            <p14:nvContentPartPr>
              <p14:cNvPr id="19" name="Freihand 18"/>
              <p14:cNvContentPartPr/>
              <p14:nvPr/>
            </p14:nvContentPartPr>
            <p14:xfrm>
              <a:off x="4518255" y="5900272"/>
              <a:ext cx="360" cy="1080"/>
            </p14:xfrm>
          </p:contentPart>
        </mc:Choice>
        <mc:Fallback xmlns="">
          <p:pic>
            <p:nvPicPr>
              <p:cNvPr id="19" name="Freihand 18"/>
              <p:cNvPicPr/>
              <p:nvPr/>
            </p:nvPicPr>
            <p:blipFill>
              <a:blip r:embed="rId30"/>
              <a:stretch>
                <a:fillRect/>
              </a:stretch>
            </p:blipFill>
            <p:spPr>
              <a:xfrm>
                <a:off x="4498095" y="5880832"/>
                <a:ext cx="40680" cy="406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1">
            <p14:nvContentPartPr>
              <p14:cNvPr id="20" name="Freihand 19"/>
              <p14:cNvContentPartPr/>
              <p14:nvPr/>
            </p14:nvContentPartPr>
            <p14:xfrm>
              <a:off x="3717255" y="5726392"/>
              <a:ext cx="79200" cy="105480"/>
            </p14:xfrm>
          </p:contentPart>
        </mc:Choice>
        <mc:Fallback xmlns="">
          <p:pic>
            <p:nvPicPr>
              <p:cNvPr id="20" name="Freihand 19"/>
              <p:cNvPicPr/>
              <p:nvPr/>
            </p:nvPicPr>
            <p:blipFill>
              <a:blip r:embed="rId32"/>
              <a:stretch>
                <a:fillRect/>
              </a:stretch>
            </p:blipFill>
            <p:spPr>
              <a:xfrm>
                <a:off x="3699255" y="5713072"/>
                <a:ext cx="105480" cy="1368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3">
            <p14:nvContentPartPr>
              <p14:cNvPr id="21" name="Freihand 20"/>
              <p14:cNvContentPartPr/>
              <p14:nvPr/>
            </p14:nvContentPartPr>
            <p14:xfrm>
              <a:off x="3771255" y="5594272"/>
              <a:ext cx="12960" cy="1440"/>
            </p14:xfrm>
          </p:contentPart>
        </mc:Choice>
        <mc:Fallback xmlns="">
          <p:pic>
            <p:nvPicPr>
              <p:cNvPr id="21" name="Freihand 20"/>
              <p:cNvPicPr/>
              <p:nvPr/>
            </p:nvPicPr>
            <p:blipFill>
              <a:blip r:embed="rId34"/>
              <a:stretch>
                <a:fillRect/>
              </a:stretch>
            </p:blipFill>
            <p:spPr>
              <a:xfrm>
                <a:off x="3755055" y="5578072"/>
                <a:ext cx="45360" cy="338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5">
            <p14:nvContentPartPr>
              <p14:cNvPr id="22" name="Freihand 21"/>
              <p14:cNvContentPartPr/>
              <p14:nvPr/>
            </p14:nvContentPartPr>
            <p14:xfrm>
              <a:off x="4187055" y="5585992"/>
              <a:ext cx="12600" cy="18720"/>
            </p14:xfrm>
          </p:contentPart>
        </mc:Choice>
        <mc:Fallback xmlns="">
          <p:pic>
            <p:nvPicPr>
              <p:cNvPr id="22" name="Freihand 21"/>
              <p:cNvPicPr/>
              <p:nvPr/>
            </p:nvPicPr>
            <p:blipFill>
              <a:blip r:embed="rId36"/>
              <a:stretch>
                <a:fillRect/>
              </a:stretch>
            </p:blipFill>
            <p:spPr>
              <a:xfrm>
                <a:off x="4171215" y="5570152"/>
                <a:ext cx="44280" cy="504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7">
            <p14:nvContentPartPr>
              <p14:cNvPr id="23" name="Freihand 22"/>
              <p14:cNvContentPartPr/>
              <p14:nvPr/>
            </p14:nvContentPartPr>
            <p14:xfrm>
              <a:off x="5021175" y="5097472"/>
              <a:ext cx="1710360" cy="228600"/>
            </p14:xfrm>
          </p:contentPart>
        </mc:Choice>
        <mc:Fallback xmlns="">
          <p:pic>
            <p:nvPicPr>
              <p:cNvPr id="23" name="Freihand 22"/>
              <p:cNvPicPr/>
              <p:nvPr/>
            </p:nvPicPr>
            <p:blipFill>
              <a:blip r:embed="rId38"/>
              <a:stretch>
                <a:fillRect/>
              </a:stretch>
            </p:blipFill>
            <p:spPr>
              <a:xfrm>
                <a:off x="5007135" y="5079112"/>
                <a:ext cx="1742760" cy="2646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9">
            <p14:nvContentPartPr>
              <p14:cNvPr id="24" name="Freihand 23"/>
              <p14:cNvContentPartPr/>
              <p14:nvPr/>
            </p14:nvContentPartPr>
            <p14:xfrm>
              <a:off x="5379015" y="5599672"/>
              <a:ext cx="69120" cy="291600"/>
            </p14:xfrm>
          </p:contentPart>
        </mc:Choice>
        <mc:Fallback xmlns="">
          <p:pic>
            <p:nvPicPr>
              <p:cNvPr id="24" name="Freihand 23"/>
              <p:cNvPicPr/>
              <p:nvPr/>
            </p:nvPicPr>
            <p:blipFill>
              <a:blip r:embed="rId40"/>
              <a:stretch>
                <a:fillRect/>
              </a:stretch>
            </p:blipFill>
            <p:spPr>
              <a:xfrm>
                <a:off x="5362095" y="5586352"/>
                <a:ext cx="95400" cy="3218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1">
            <p14:nvContentPartPr>
              <p14:cNvPr id="25" name="Freihand 24"/>
              <p14:cNvContentPartPr/>
              <p14:nvPr/>
            </p14:nvContentPartPr>
            <p14:xfrm>
              <a:off x="5532735" y="5726392"/>
              <a:ext cx="180720" cy="130320"/>
            </p14:xfrm>
          </p:contentPart>
        </mc:Choice>
        <mc:Fallback xmlns="">
          <p:pic>
            <p:nvPicPr>
              <p:cNvPr id="25" name="Freihand 24"/>
              <p:cNvPicPr/>
              <p:nvPr/>
            </p:nvPicPr>
            <p:blipFill>
              <a:blip r:embed="rId42"/>
              <a:stretch>
                <a:fillRect/>
              </a:stretch>
            </p:blipFill>
            <p:spPr>
              <a:xfrm>
                <a:off x="5516535" y="5711272"/>
                <a:ext cx="207360" cy="1623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3">
            <p14:nvContentPartPr>
              <p14:cNvPr id="26" name="Freihand 25"/>
              <p14:cNvContentPartPr/>
              <p14:nvPr/>
            </p14:nvContentPartPr>
            <p14:xfrm>
              <a:off x="5793015" y="5736112"/>
              <a:ext cx="28440" cy="97560"/>
            </p14:xfrm>
          </p:contentPart>
        </mc:Choice>
        <mc:Fallback xmlns="">
          <p:pic>
            <p:nvPicPr>
              <p:cNvPr id="26" name="Freihand 25"/>
              <p:cNvPicPr/>
              <p:nvPr/>
            </p:nvPicPr>
            <p:blipFill>
              <a:blip r:embed="rId44"/>
              <a:stretch>
                <a:fillRect/>
              </a:stretch>
            </p:blipFill>
            <p:spPr>
              <a:xfrm>
                <a:off x="5778255" y="5722432"/>
                <a:ext cx="51840" cy="126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5">
            <p14:nvContentPartPr>
              <p14:cNvPr id="27" name="Freihand 26"/>
              <p14:cNvContentPartPr/>
              <p14:nvPr/>
            </p14:nvContentPartPr>
            <p14:xfrm>
              <a:off x="5794455" y="5629552"/>
              <a:ext cx="9360" cy="9720"/>
            </p14:xfrm>
          </p:contentPart>
        </mc:Choice>
        <mc:Fallback xmlns="">
          <p:pic>
            <p:nvPicPr>
              <p:cNvPr id="27" name="Freihand 26"/>
              <p:cNvPicPr/>
              <p:nvPr/>
            </p:nvPicPr>
            <p:blipFill>
              <a:blip r:embed="rId46"/>
              <a:stretch>
                <a:fillRect/>
              </a:stretch>
            </p:blipFill>
            <p:spPr>
              <a:xfrm>
                <a:off x="5781855" y="5616952"/>
                <a:ext cx="30600" cy="349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7">
            <p14:nvContentPartPr>
              <p14:cNvPr id="28" name="Freihand 27"/>
              <p14:cNvContentPartPr/>
              <p14:nvPr/>
            </p14:nvContentPartPr>
            <p14:xfrm>
              <a:off x="5929095" y="5727112"/>
              <a:ext cx="174960" cy="141120"/>
            </p14:xfrm>
          </p:contentPart>
        </mc:Choice>
        <mc:Fallback xmlns="">
          <p:pic>
            <p:nvPicPr>
              <p:cNvPr id="28" name="Freihand 27"/>
              <p:cNvPicPr/>
              <p:nvPr/>
            </p:nvPicPr>
            <p:blipFill>
              <a:blip r:embed="rId48"/>
              <a:stretch>
                <a:fillRect/>
              </a:stretch>
            </p:blipFill>
            <p:spPr>
              <a:xfrm>
                <a:off x="5913615" y="5713792"/>
                <a:ext cx="197640" cy="1699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9">
            <p14:nvContentPartPr>
              <p14:cNvPr id="29" name="Freihand 28"/>
              <p14:cNvContentPartPr/>
              <p14:nvPr/>
            </p14:nvContentPartPr>
            <p14:xfrm>
              <a:off x="6094335" y="5621632"/>
              <a:ext cx="185400" cy="187920"/>
            </p14:xfrm>
          </p:contentPart>
        </mc:Choice>
        <mc:Fallback xmlns="">
          <p:pic>
            <p:nvPicPr>
              <p:cNvPr id="29" name="Freihand 28"/>
              <p:cNvPicPr/>
              <p:nvPr/>
            </p:nvPicPr>
            <p:blipFill>
              <a:blip r:embed="rId50"/>
              <a:stretch>
                <a:fillRect/>
              </a:stretch>
            </p:blipFill>
            <p:spPr>
              <a:xfrm>
                <a:off x="6081015" y="5609032"/>
                <a:ext cx="207360" cy="2152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1">
            <p14:nvContentPartPr>
              <p14:cNvPr id="30" name="Freihand 29"/>
              <p14:cNvContentPartPr/>
              <p14:nvPr/>
            </p14:nvContentPartPr>
            <p14:xfrm>
              <a:off x="6361455" y="5591392"/>
              <a:ext cx="39240" cy="230400"/>
            </p14:xfrm>
          </p:contentPart>
        </mc:Choice>
        <mc:Fallback xmlns="">
          <p:pic>
            <p:nvPicPr>
              <p:cNvPr id="30" name="Freihand 29"/>
              <p:cNvPicPr/>
              <p:nvPr/>
            </p:nvPicPr>
            <p:blipFill>
              <a:blip r:embed="rId52"/>
              <a:stretch>
                <a:fillRect/>
              </a:stretch>
            </p:blipFill>
            <p:spPr>
              <a:xfrm>
                <a:off x="6344175" y="5577352"/>
                <a:ext cx="69480" cy="2620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3">
            <p14:nvContentPartPr>
              <p14:cNvPr id="31" name="Freihand 30"/>
              <p14:cNvContentPartPr/>
              <p14:nvPr/>
            </p14:nvContentPartPr>
            <p14:xfrm>
              <a:off x="6306375" y="5714152"/>
              <a:ext cx="116640" cy="20160"/>
            </p14:xfrm>
          </p:contentPart>
        </mc:Choice>
        <mc:Fallback xmlns="">
          <p:pic>
            <p:nvPicPr>
              <p:cNvPr id="31" name="Freihand 30"/>
              <p:cNvPicPr/>
              <p:nvPr/>
            </p:nvPicPr>
            <p:blipFill>
              <a:blip r:embed="rId54"/>
              <a:stretch>
                <a:fillRect/>
              </a:stretch>
            </p:blipFill>
            <p:spPr>
              <a:xfrm>
                <a:off x="6290895" y="5702632"/>
                <a:ext cx="143640" cy="471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5">
            <p14:nvContentPartPr>
              <p14:cNvPr id="32" name="Freihand 31"/>
              <p14:cNvContentPartPr/>
              <p14:nvPr/>
            </p14:nvContentPartPr>
            <p14:xfrm>
              <a:off x="6601575" y="5428672"/>
              <a:ext cx="119160" cy="208440"/>
            </p14:xfrm>
          </p:contentPart>
        </mc:Choice>
        <mc:Fallback xmlns="">
          <p:pic>
            <p:nvPicPr>
              <p:cNvPr id="32" name="Freihand 31"/>
              <p:cNvPicPr/>
              <p:nvPr/>
            </p:nvPicPr>
            <p:blipFill>
              <a:blip r:embed="rId56"/>
              <a:stretch>
                <a:fillRect/>
              </a:stretch>
            </p:blipFill>
            <p:spPr>
              <a:xfrm>
                <a:off x="6589335" y="5411032"/>
                <a:ext cx="148680" cy="2433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7">
            <p14:nvContentPartPr>
              <p14:cNvPr id="33" name="Freihand 32"/>
              <p14:cNvContentPartPr/>
              <p14:nvPr/>
            </p14:nvContentPartPr>
            <p14:xfrm>
              <a:off x="6565935" y="5800912"/>
              <a:ext cx="50400" cy="37080"/>
            </p14:xfrm>
          </p:contentPart>
        </mc:Choice>
        <mc:Fallback xmlns="">
          <p:pic>
            <p:nvPicPr>
              <p:cNvPr id="33" name="Freihand 32"/>
              <p:cNvPicPr/>
              <p:nvPr/>
            </p:nvPicPr>
            <p:blipFill>
              <a:blip r:embed="rId58"/>
              <a:stretch>
                <a:fillRect/>
              </a:stretch>
            </p:blipFill>
            <p:spPr>
              <a:xfrm>
                <a:off x="6549015" y="5789032"/>
                <a:ext cx="82800" cy="662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9">
            <p14:nvContentPartPr>
              <p14:cNvPr id="34" name="Freihand 33"/>
              <p14:cNvContentPartPr/>
              <p14:nvPr/>
            </p14:nvContentPartPr>
            <p14:xfrm>
              <a:off x="1356375" y="5277472"/>
              <a:ext cx="1103400" cy="144000"/>
            </p14:xfrm>
          </p:contentPart>
        </mc:Choice>
        <mc:Fallback xmlns="">
          <p:pic>
            <p:nvPicPr>
              <p:cNvPr id="34" name="Freihand 33"/>
              <p:cNvPicPr/>
              <p:nvPr/>
            </p:nvPicPr>
            <p:blipFill>
              <a:blip r:embed="rId60"/>
              <a:stretch>
                <a:fillRect/>
              </a:stretch>
            </p:blipFill>
            <p:spPr>
              <a:xfrm>
                <a:off x="1340895" y="5260912"/>
                <a:ext cx="1139400" cy="1789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1">
            <p14:nvContentPartPr>
              <p14:cNvPr id="55" name="Freihand 54"/>
              <p14:cNvContentPartPr/>
              <p14:nvPr/>
            </p14:nvContentPartPr>
            <p14:xfrm>
              <a:off x="591735" y="5647912"/>
              <a:ext cx="171000" cy="261360"/>
            </p14:xfrm>
          </p:contentPart>
        </mc:Choice>
        <mc:Fallback xmlns="">
          <p:pic>
            <p:nvPicPr>
              <p:cNvPr id="55" name="Freihand 54"/>
              <p:cNvPicPr/>
              <p:nvPr/>
            </p:nvPicPr>
            <p:blipFill>
              <a:blip r:embed="rId62"/>
              <a:stretch>
                <a:fillRect/>
              </a:stretch>
            </p:blipFill>
            <p:spPr>
              <a:xfrm>
                <a:off x="575175" y="5634232"/>
                <a:ext cx="204480" cy="2919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3">
            <p14:nvContentPartPr>
              <p14:cNvPr id="56" name="Freihand 55"/>
              <p14:cNvContentPartPr/>
              <p14:nvPr/>
            </p14:nvContentPartPr>
            <p14:xfrm>
              <a:off x="816375" y="5767792"/>
              <a:ext cx="136440" cy="129960"/>
            </p14:xfrm>
          </p:contentPart>
        </mc:Choice>
        <mc:Fallback xmlns="">
          <p:pic>
            <p:nvPicPr>
              <p:cNvPr id="56" name="Freihand 55"/>
              <p:cNvPicPr/>
              <p:nvPr/>
            </p:nvPicPr>
            <p:blipFill>
              <a:blip r:embed="rId64"/>
              <a:stretch>
                <a:fillRect/>
              </a:stretch>
            </p:blipFill>
            <p:spPr>
              <a:xfrm>
                <a:off x="800535" y="5753392"/>
                <a:ext cx="161640" cy="1609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5">
            <p14:nvContentPartPr>
              <p14:cNvPr id="57" name="Freihand 56"/>
              <p14:cNvContentPartPr/>
              <p14:nvPr/>
            </p14:nvContentPartPr>
            <p14:xfrm>
              <a:off x="976575" y="5785072"/>
              <a:ext cx="112680" cy="101160"/>
            </p14:xfrm>
          </p:contentPart>
        </mc:Choice>
        <mc:Fallback xmlns="">
          <p:pic>
            <p:nvPicPr>
              <p:cNvPr id="57" name="Freihand 56"/>
              <p:cNvPicPr/>
              <p:nvPr/>
            </p:nvPicPr>
            <p:blipFill>
              <a:blip r:embed="rId66"/>
              <a:stretch>
                <a:fillRect/>
              </a:stretch>
            </p:blipFill>
            <p:spPr>
              <a:xfrm>
                <a:off x="965775" y="5769592"/>
                <a:ext cx="133200" cy="1288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7">
            <p14:nvContentPartPr>
              <p14:cNvPr id="58" name="Freihand 57"/>
              <p14:cNvContentPartPr/>
              <p14:nvPr/>
            </p14:nvContentPartPr>
            <p14:xfrm>
              <a:off x="1104375" y="5774992"/>
              <a:ext cx="137880" cy="96120"/>
            </p14:xfrm>
          </p:contentPart>
        </mc:Choice>
        <mc:Fallback xmlns="">
          <p:pic>
            <p:nvPicPr>
              <p:cNvPr id="58" name="Freihand 57"/>
              <p:cNvPicPr/>
              <p:nvPr/>
            </p:nvPicPr>
            <p:blipFill>
              <a:blip r:embed="rId68"/>
              <a:stretch>
                <a:fillRect/>
              </a:stretch>
            </p:blipFill>
            <p:spPr>
              <a:xfrm>
                <a:off x="1087815" y="5759872"/>
                <a:ext cx="162720" cy="1285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9">
            <p14:nvContentPartPr>
              <p14:cNvPr id="59" name="Freihand 58"/>
              <p14:cNvContentPartPr/>
              <p14:nvPr/>
            </p14:nvContentPartPr>
            <p14:xfrm>
              <a:off x="1262775" y="5796232"/>
              <a:ext cx="142560" cy="78120"/>
            </p14:xfrm>
          </p:contentPart>
        </mc:Choice>
        <mc:Fallback xmlns="">
          <p:pic>
            <p:nvPicPr>
              <p:cNvPr id="59" name="Freihand 58"/>
              <p:cNvPicPr/>
              <p:nvPr/>
            </p:nvPicPr>
            <p:blipFill>
              <a:blip r:embed="rId70"/>
              <a:stretch>
                <a:fillRect/>
              </a:stretch>
            </p:blipFill>
            <p:spPr>
              <a:xfrm>
                <a:off x="1248375" y="5782912"/>
                <a:ext cx="164880" cy="1058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1">
            <p14:nvContentPartPr>
              <p14:cNvPr id="60" name="Freihand 59"/>
              <p14:cNvContentPartPr/>
              <p14:nvPr/>
            </p14:nvContentPartPr>
            <p14:xfrm>
              <a:off x="1359615" y="5689312"/>
              <a:ext cx="186840" cy="184320"/>
            </p14:xfrm>
          </p:contentPart>
        </mc:Choice>
        <mc:Fallback xmlns="">
          <p:pic>
            <p:nvPicPr>
              <p:cNvPr id="60" name="Freihand 59"/>
              <p:cNvPicPr/>
              <p:nvPr/>
            </p:nvPicPr>
            <p:blipFill>
              <a:blip r:embed="rId72"/>
              <a:stretch>
                <a:fillRect/>
              </a:stretch>
            </p:blipFill>
            <p:spPr>
              <a:xfrm>
                <a:off x="1344135" y="5677432"/>
                <a:ext cx="212040" cy="2127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3">
            <p14:nvContentPartPr>
              <p14:cNvPr id="61" name="Freihand 60"/>
              <p14:cNvContentPartPr/>
              <p14:nvPr/>
            </p14:nvContentPartPr>
            <p14:xfrm>
              <a:off x="1573455" y="5765992"/>
              <a:ext cx="150840" cy="101160"/>
            </p14:xfrm>
          </p:contentPart>
        </mc:Choice>
        <mc:Fallback xmlns="">
          <p:pic>
            <p:nvPicPr>
              <p:cNvPr id="61" name="Freihand 60"/>
              <p:cNvPicPr/>
              <p:nvPr/>
            </p:nvPicPr>
            <p:blipFill>
              <a:blip r:embed="rId74"/>
              <a:stretch>
                <a:fillRect/>
              </a:stretch>
            </p:blipFill>
            <p:spPr>
              <a:xfrm>
                <a:off x="1556895" y="5750152"/>
                <a:ext cx="176400" cy="1342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5">
            <p14:nvContentPartPr>
              <p14:cNvPr id="62" name="Freihand 61"/>
              <p14:cNvContentPartPr/>
              <p14:nvPr/>
            </p14:nvContentPartPr>
            <p14:xfrm>
              <a:off x="1743735" y="5757352"/>
              <a:ext cx="108360" cy="97920"/>
            </p14:xfrm>
          </p:contentPart>
        </mc:Choice>
        <mc:Fallback xmlns="">
          <p:pic>
            <p:nvPicPr>
              <p:cNvPr id="62" name="Freihand 61"/>
              <p:cNvPicPr/>
              <p:nvPr/>
            </p:nvPicPr>
            <p:blipFill>
              <a:blip r:embed="rId76"/>
              <a:stretch>
                <a:fillRect/>
              </a:stretch>
            </p:blipFill>
            <p:spPr>
              <a:xfrm>
                <a:off x="1730055" y="5743672"/>
                <a:ext cx="131760" cy="1270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7">
            <p14:nvContentPartPr>
              <p14:cNvPr id="63" name="Freihand 62"/>
              <p14:cNvContentPartPr/>
              <p14:nvPr/>
            </p14:nvContentPartPr>
            <p14:xfrm>
              <a:off x="2007975" y="5674192"/>
              <a:ext cx="163440" cy="173880"/>
            </p14:xfrm>
          </p:contentPart>
        </mc:Choice>
        <mc:Fallback xmlns="">
          <p:pic>
            <p:nvPicPr>
              <p:cNvPr id="63" name="Freihand 62"/>
              <p:cNvPicPr/>
              <p:nvPr/>
            </p:nvPicPr>
            <p:blipFill>
              <a:blip r:embed="rId78"/>
              <a:stretch>
                <a:fillRect/>
              </a:stretch>
            </p:blipFill>
            <p:spPr>
              <a:xfrm>
                <a:off x="1993935" y="5660512"/>
                <a:ext cx="192600" cy="2016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9">
            <p14:nvContentPartPr>
              <p14:cNvPr id="37888" name="Freihand 37887"/>
              <p14:cNvContentPartPr/>
              <p14:nvPr/>
            </p14:nvContentPartPr>
            <p14:xfrm>
              <a:off x="2195535" y="5762392"/>
              <a:ext cx="91080" cy="100800"/>
            </p14:xfrm>
          </p:contentPart>
        </mc:Choice>
        <mc:Fallback xmlns="">
          <p:pic>
            <p:nvPicPr>
              <p:cNvPr id="37888" name="Freihand 37887"/>
              <p:cNvPicPr/>
              <p:nvPr/>
            </p:nvPicPr>
            <p:blipFill>
              <a:blip r:embed="rId80"/>
              <a:stretch>
                <a:fillRect/>
              </a:stretch>
            </p:blipFill>
            <p:spPr>
              <a:xfrm>
                <a:off x="2180415" y="5748712"/>
                <a:ext cx="113760" cy="1296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1">
            <p14:nvContentPartPr>
              <p14:cNvPr id="37889" name="Freihand 37888"/>
              <p14:cNvContentPartPr/>
              <p14:nvPr/>
            </p14:nvContentPartPr>
            <p14:xfrm>
              <a:off x="2342055" y="5777872"/>
              <a:ext cx="75960" cy="79200"/>
            </p14:xfrm>
          </p:contentPart>
        </mc:Choice>
        <mc:Fallback xmlns="">
          <p:pic>
            <p:nvPicPr>
              <p:cNvPr id="37889" name="Freihand 37888"/>
              <p:cNvPicPr/>
              <p:nvPr/>
            </p:nvPicPr>
            <p:blipFill>
              <a:blip r:embed="rId82"/>
              <a:stretch>
                <a:fillRect/>
              </a:stretch>
            </p:blipFill>
            <p:spPr>
              <a:xfrm>
                <a:off x="2330175" y="5761672"/>
                <a:ext cx="95760" cy="1076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3">
            <p14:nvContentPartPr>
              <p14:cNvPr id="37890" name="Freihand 37889"/>
              <p14:cNvContentPartPr/>
              <p14:nvPr/>
            </p14:nvContentPartPr>
            <p14:xfrm>
              <a:off x="2555535" y="5588872"/>
              <a:ext cx="84960" cy="132480"/>
            </p14:xfrm>
          </p:contentPart>
        </mc:Choice>
        <mc:Fallback xmlns="">
          <p:pic>
            <p:nvPicPr>
              <p:cNvPr id="37890" name="Freihand 37889"/>
              <p:cNvPicPr/>
              <p:nvPr/>
            </p:nvPicPr>
            <p:blipFill>
              <a:blip r:embed="rId84"/>
              <a:stretch>
                <a:fillRect/>
              </a:stretch>
            </p:blipFill>
            <p:spPr>
              <a:xfrm>
                <a:off x="2540415" y="5572672"/>
                <a:ext cx="115560" cy="1638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5">
            <p14:nvContentPartPr>
              <p14:cNvPr id="37891" name="Freihand 37890"/>
              <p14:cNvContentPartPr/>
              <p14:nvPr/>
            </p14:nvContentPartPr>
            <p14:xfrm>
              <a:off x="2533935" y="5842312"/>
              <a:ext cx="26640" cy="40320"/>
            </p14:xfrm>
          </p:contentPart>
        </mc:Choice>
        <mc:Fallback xmlns="">
          <p:pic>
            <p:nvPicPr>
              <p:cNvPr id="37891" name="Freihand 37890"/>
              <p:cNvPicPr/>
              <p:nvPr/>
            </p:nvPicPr>
            <p:blipFill>
              <a:blip r:embed="rId86"/>
              <a:stretch>
                <a:fillRect/>
              </a:stretch>
            </p:blipFill>
            <p:spPr>
              <a:xfrm>
                <a:off x="2517015" y="5826112"/>
                <a:ext cx="59760" cy="709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622013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7" name="Rectangle 19"/>
              <p:cNvSpPr>
                <a:spLocks noChangeArrowheads="1"/>
              </p:cNvSpPr>
              <p:nvPr/>
            </p:nvSpPr>
            <p:spPr bwMode="auto">
              <a:xfrm>
                <a:off x="362822" y="1405529"/>
                <a:ext cx="8482012" cy="4756921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rgbClr val="B2B2B2"/>
                </a:solidFill>
                <a:miter lim="800000"/>
                <a:headEnd/>
                <a:tailEnd/>
              </a:ln>
              <a:effectLst>
                <a:outerShdw dist="35921" dir="2700000" algn="ctr" rotWithShape="0">
                  <a:schemeClr val="bg2"/>
                </a:outerShdw>
              </a:effectLst>
            </p:spPr>
            <p:txBody>
              <a:bodyPr wrap="none" anchor="t" anchorCtr="0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spcAft>
                    <a:spcPts val="600"/>
                  </a:spcAft>
                </a:pPr>
                <a:r>
                  <a:rPr lang="de-DE" altLang="de-DE" sz="2800" b="1" dirty="0" smtClean="0"/>
                  <a:t>Partielle Integration</a:t>
                </a:r>
                <a:endParaRPr lang="de-DE" altLang="de-DE" sz="2800" b="1" dirty="0"/>
              </a:p>
              <a:p>
                <a:pPr eaLnBrk="1" hangingPunct="1"/>
                <a:r>
                  <a:rPr lang="de-DE" altLang="de-DE" sz="2800" dirty="0" smtClean="0"/>
                  <a:t>	</a:t>
                </a:r>
                <a14:m>
                  <m:oMath xmlns:m="http://schemas.openxmlformats.org/officeDocument/2006/math">
                    <m:nary>
                      <m:naryPr>
                        <m:limLoc m:val="undOvr"/>
                        <m:grow m:val="on"/>
                        <m:ctrlPr>
                          <a:rPr lang="de-DE" sz="2800" i="1">
                            <a:latin typeface="Cambria Math"/>
                          </a:rPr>
                        </m:ctrlPr>
                      </m:naryPr>
                      <m:sub>
                        <m:r>
                          <a:rPr lang="de-DE" sz="2800" i="1">
                            <a:latin typeface="Cambria Math"/>
                          </a:rPr>
                          <m:t>𝑎</m:t>
                        </m:r>
                      </m:sub>
                      <m:sup>
                        <m:r>
                          <a:rPr lang="de-DE" sz="2800" i="1">
                            <a:latin typeface="Cambria Math"/>
                          </a:rPr>
                          <m:t>𝑏</m:t>
                        </m:r>
                      </m:sup>
                      <m:e>
                        <m:sSup>
                          <m:sSupPr>
                            <m:ctrlPr>
                              <a:rPr lang="de-DE" sz="2800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de-DE" sz="2800" i="1">
                                <a:latin typeface="Cambria Math"/>
                              </a:rPr>
                              <m:t>𝑢</m:t>
                            </m:r>
                          </m:e>
                          <m:sup>
                            <m:r>
                              <a:rPr lang="de-DE" sz="2800">
                                <a:latin typeface="Cambria Math"/>
                              </a:rPr>
                              <m:t>′</m:t>
                            </m:r>
                          </m:sup>
                        </m:sSup>
                        <m:r>
                          <a:rPr lang="de-DE" sz="2800">
                            <a:latin typeface="Cambria Math"/>
                          </a:rPr>
                          <m:t>⋅</m:t>
                        </m:r>
                        <m:r>
                          <a:rPr lang="de-DE" sz="2800" i="1">
                            <a:latin typeface="Cambria Math"/>
                          </a:rPr>
                          <m:t>𝑣</m:t>
                        </m:r>
                        <m:r>
                          <a:rPr lang="de-DE" sz="2800" b="0" i="0" smtClean="0">
                            <a:latin typeface="Cambria Math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de-DE" sz="2800" b="0" i="0" smtClean="0">
                            <a:latin typeface="Cambria Math"/>
                          </a:rPr>
                          <m:t>d</m:t>
                        </m:r>
                        <m:r>
                          <a:rPr lang="de-DE" sz="2800" i="1">
                            <a:latin typeface="Cambria Math"/>
                          </a:rPr>
                          <m:t>𝑥</m:t>
                        </m:r>
                      </m:e>
                    </m:nary>
                    <m:r>
                      <a:rPr lang="de-DE" sz="2800" b="0" i="0" smtClean="0">
                        <a:latin typeface="Cambria Math"/>
                      </a:rPr>
                      <m:t>  =</m:t>
                    </m:r>
                    <m:sSubSup>
                      <m:sSubSupPr>
                        <m:ctrlPr>
                          <a:rPr lang="de-DE" sz="2800" i="1">
                            <a:latin typeface="Cambria Math"/>
                          </a:rPr>
                        </m:ctrlPr>
                      </m:sSubSupPr>
                      <m:e>
                        <m:r>
                          <a:rPr lang="de-DE" sz="2800" b="0" i="1" smtClean="0">
                            <a:latin typeface="Cambria Math"/>
                          </a:rPr>
                          <m:t>  </m:t>
                        </m:r>
                        <m:d>
                          <m:dPr>
                            <m:begChr m:val="["/>
                            <m:endChr m:val="]"/>
                            <m:ctrlPr>
                              <a:rPr lang="de-DE" sz="2800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de-DE" sz="2800" i="1">
                                <a:latin typeface="Cambria Math"/>
                              </a:rPr>
                              <m:t>𝑢</m:t>
                            </m:r>
                            <m:r>
                              <a:rPr lang="de-DE" sz="2800">
                                <a:latin typeface="Cambria Math"/>
                              </a:rPr>
                              <m:t>⋅</m:t>
                            </m:r>
                            <m:r>
                              <a:rPr lang="de-DE" sz="2800" i="1">
                                <a:latin typeface="Cambria Math"/>
                              </a:rPr>
                              <m:t>𝑣</m:t>
                            </m:r>
                          </m:e>
                        </m:d>
                      </m:e>
                      <m:sub>
                        <m:r>
                          <a:rPr lang="de-DE" sz="2800" i="1">
                            <a:latin typeface="Cambria Math"/>
                          </a:rPr>
                          <m:t>𝑎</m:t>
                        </m:r>
                      </m:sub>
                      <m:sup>
                        <m:r>
                          <a:rPr lang="de-DE" sz="2800" i="1">
                            <a:latin typeface="Cambria Math"/>
                          </a:rPr>
                          <m:t>𝑏</m:t>
                        </m:r>
                      </m:sup>
                    </m:sSubSup>
                    <m:r>
                      <a:rPr lang="de-DE" sz="2800" b="0" i="1" smtClean="0">
                        <a:latin typeface="Cambria Math"/>
                      </a:rPr>
                      <m:t>  −  </m:t>
                    </m:r>
                    <m:nary>
                      <m:naryPr>
                        <m:limLoc m:val="undOvr"/>
                        <m:grow m:val="on"/>
                        <m:ctrlPr>
                          <a:rPr lang="de-DE" sz="2800" i="1">
                            <a:latin typeface="Cambria Math"/>
                          </a:rPr>
                        </m:ctrlPr>
                      </m:naryPr>
                      <m:sub>
                        <m:r>
                          <a:rPr lang="de-DE" sz="2800" i="1">
                            <a:latin typeface="Cambria Math"/>
                          </a:rPr>
                          <m:t>𝑎</m:t>
                        </m:r>
                      </m:sub>
                      <m:sup>
                        <m:r>
                          <a:rPr lang="de-DE" sz="2800" i="1">
                            <a:latin typeface="Cambria Math"/>
                          </a:rPr>
                          <m:t>𝑏</m:t>
                        </m:r>
                      </m:sup>
                      <m:e>
                        <m:r>
                          <a:rPr lang="de-DE" sz="2800" i="1">
                            <a:latin typeface="Cambria Math"/>
                          </a:rPr>
                          <m:t>𝑢</m:t>
                        </m:r>
                        <m:r>
                          <a:rPr lang="de-DE" sz="2800">
                            <a:latin typeface="Cambria Math"/>
                          </a:rPr>
                          <m:t>⋅</m:t>
                        </m:r>
                        <m:sSup>
                          <m:sSupPr>
                            <m:ctrlPr>
                              <a:rPr lang="de-DE" sz="2800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de-DE" sz="2800" i="1">
                                <a:latin typeface="Cambria Math"/>
                              </a:rPr>
                              <m:t>𝑣</m:t>
                            </m:r>
                          </m:e>
                          <m:sup>
                            <m:r>
                              <a:rPr lang="de-DE" sz="2800">
                                <a:latin typeface="Cambria Math"/>
                              </a:rPr>
                              <m:t>′</m:t>
                            </m:r>
                          </m:sup>
                        </m:sSup>
                        <m:r>
                          <a:rPr lang="de-DE" sz="2800" b="0" i="0" smtClean="0">
                            <a:latin typeface="Cambria Math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de-DE" sz="2800" b="0" i="0" smtClean="0">
                            <a:latin typeface="Cambria Math"/>
                          </a:rPr>
                          <m:t>d</m:t>
                        </m:r>
                        <m:r>
                          <a:rPr lang="de-DE" sz="2800" i="1">
                            <a:latin typeface="Cambria Math"/>
                          </a:rPr>
                          <m:t>𝑥</m:t>
                        </m:r>
                      </m:e>
                    </m:nary>
                  </m:oMath>
                </a14:m>
                <a:endParaRPr lang="de-DE" altLang="de-DE" sz="2400" dirty="0"/>
              </a:p>
              <a:p>
                <a:pPr eaLnBrk="1" hangingPunct="1"/>
                <a:endParaRPr lang="de-DE" altLang="de-DE" sz="2800" dirty="0" smtClean="0"/>
              </a:p>
              <a:p>
                <a:pPr eaLnBrk="1" hangingPunct="1"/>
                <a:endParaRPr lang="de-DE" altLang="de-DE" sz="2800" dirty="0"/>
              </a:p>
              <a:p>
                <a:pPr eaLnBrk="1" hangingPunct="1"/>
                <a:r>
                  <a:rPr lang="de-DE" altLang="de-DE" sz="2400" b="1" dirty="0" smtClean="0"/>
                  <a:t>Anwendung auf Integranden der Form</a:t>
                </a:r>
              </a:p>
              <a:p>
                <a:pPr marL="342900" indent="-342900" eaLnBrk="1" hangingPunct="1">
                  <a:buFont typeface="Arial" panose="020B0604020202020204" pitchFamily="34" charset="0"/>
                  <a:buChar char="•"/>
                </a:pPr>
                <a:r>
                  <a:rPr lang="de-DE" altLang="de-DE" sz="2400" dirty="0" smtClean="0"/>
                  <a:t>(ganzrationale Funktion) mal (integrierbare Funktion)</a:t>
                </a:r>
                <a:br>
                  <a:rPr lang="de-DE" altLang="de-DE" sz="2400" dirty="0" smtClean="0"/>
                </a:br>
                <a:r>
                  <a:rPr lang="de-DE" altLang="de-DE" sz="2400" dirty="0" smtClean="0"/>
                  <a:t>zum Teil mehrfach</a:t>
                </a:r>
              </a:p>
              <a:p>
                <a:pPr marL="342900" indent="-342900" eaLnBrk="1" hangingPunct="1">
                  <a:buFont typeface="Arial" panose="020B0604020202020204" pitchFamily="34" charset="0"/>
                  <a:buChar char="•"/>
                </a:pPr>
                <a:r>
                  <a:rPr lang="de-DE" altLang="de-DE" sz="2400" dirty="0" smtClean="0"/>
                  <a:t>( </a:t>
                </a:r>
                <a:r>
                  <a:rPr lang="de-DE" altLang="de-DE" sz="2400" dirty="0" err="1" smtClean="0"/>
                  <a:t>ln</a:t>
                </a:r>
                <a:r>
                  <a:rPr lang="de-DE" altLang="de-DE" sz="2400" dirty="0" smtClean="0"/>
                  <a:t>(x) ) mal (ganzrationale Funktion)</a:t>
                </a:r>
              </a:p>
              <a:p>
                <a:pPr marL="342900" indent="-342900" eaLnBrk="1" hangingPunct="1">
                  <a:buFont typeface="Arial" panose="020B0604020202020204" pitchFamily="34" charset="0"/>
                  <a:buChar char="•"/>
                </a:pPr>
                <a:r>
                  <a:rPr lang="de-DE" altLang="de-DE" sz="2400" dirty="0" smtClean="0"/>
                  <a:t>(trigonometrische Funktion) mal (e-Funktion)</a:t>
                </a:r>
              </a:p>
              <a:p>
                <a:pPr marL="342900" indent="-342900" eaLnBrk="1" hangingPunct="1">
                  <a:buFont typeface="Arial" panose="020B0604020202020204" pitchFamily="34" charset="0"/>
                  <a:buChar char="•"/>
                </a:pPr>
                <a:r>
                  <a:rPr lang="de-DE" altLang="de-DE" sz="2400" dirty="0" smtClean="0"/>
                  <a:t>(trigonometrische Funktion) mal (trigonometrische Funktion)</a:t>
                </a:r>
                <a:br>
                  <a:rPr lang="de-DE" altLang="de-DE" sz="2400" dirty="0" smtClean="0"/>
                </a:br>
                <a:r>
                  <a:rPr lang="de-DE" altLang="de-DE" sz="2400" dirty="0" smtClean="0"/>
                  <a:t>Anwendung des trigonometrischen Pythagoras</a:t>
                </a:r>
              </a:p>
              <a:p>
                <a:pPr eaLnBrk="1" hangingPunct="1"/>
                <a:endParaRPr lang="de-DE" altLang="de-DE" sz="2400" b="1" dirty="0"/>
              </a:p>
            </p:txBody>
          </p:sp>
        </mc:Choice>
        <mc:Fallback xmlns="">
          <p:sp>
            <p:nvSpPr>
              <p:cNvPr id="37" name="Rectangle 1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62822" y="1405529"/>
                <a:ext cx="8482012" cy="4756921"/>
              </a:xfrm>
              <a:prstGeom prst="rect">
                <a:avLst/>
              </a:prstGeom>
              <a:blipFill rotWithShape="1">
                <a:blip r:embed="rId3"/>
                <a:stretch>
                  <a:fillRect l="-276" t="-505"/>
                </a:stretch>
              </a:blipFill>
              <a:ln w="9525">
                <a:solidFill>
                  <a:srgbClr val="B2B2B2"/>
                </a:solidFill>
                <a:miter lim="800000"/>
                <a:headEnd/>
                <a:tailEnd/>
              </a:ln>
              <a:effectLst>
                <a:outerShdw dist="35921" dir="2700000" algn="ctr" rotWithShape="0">
                  <a:schemeClr val="bg2"/>
                </a:outerShdw>
              </a:effectLst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Freihandform 12"/>
          <p:cNvSpPr>
            <a:spLocks/>
          </p:cNvSpPr>
          <p:nvPr/>
        </p:nvSpPr>
        <p:spPr bwMode="auto">
          <a:xfrm>
            <a:off x="500063" y="6240463"/>
            <a:ext cx="4940300" cy="6254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37897" name="Freihandform 11"/>
          <p:cNvSpPr>
            <a:spLocks/>
          </p:cNvSpPr>
          <p:nvPr/>
        </p:nvSpPr>
        <p:spPr bwMode="auto">
          <a:xfrm>
            <a:off x="485775" y="6237288"/>
            <a:ext cx="3690938" cy="635000"/>
          </a:xfrm>
          <a:custGeom>
            <a:avLst/>
            <a:gdLst>
              <a:gd name="T0" fmla="*/ 0 w 5591"/>
              <a:gd name="T1" fmla="*/ 0 h 588"/>
              <a:gd name="T2" fmla="*/ 2147483647 w 5591"/>
              <a:gd name="T3" fmla="*/ 0 h 588"/>
              <a:gd name="T4" fmla="*/ 2147483647 w 5591"/>
              <a:gd name="T5" fmla="*/ 2147483647 h 588"/>
              <a:gd name="T6" fmla="*/ 2147483647 w 5591"/>
              <a:gd name="T7" fmla="*/ 0 h 588"/>
              <a:gd name="T8" fmla="*/ 0 60000 65536"/>
              <a:gd name="T9" fmla="*/ 0 60000 65536"/>
              <a:gd name="T10" fmla="*/ 0 60000 65536"/>
              <a:gd name="T11" fmla="*/ 0 60000 65536"/>
              <a:gd name="T12" fmla="*/ 0 w 5591"/>
              <a:gd name="T13" fmla="*/ 0 h 588"/>
              <a:gd name="T14" fmla="*/ 5591 w 5591"/>
              <a:gd name="T15" fmla="*/ 588 h 58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4" name="Rechtwinkliges Dreieck 13"/>
          <p:cNvSpPr>
            <a:spLocks/>
          </p:cNvSpPr>
          <p:nvPr/>
        </p:nvSpPr>
        <p:spPr bwMode="auto">
          <a:xfrm>
            <a:off x="-6042" y="6135724"/>
            <a:ext cx="3402314" cy="735944"/>
          </a:xfrm>
          <a:prstGeom prst="rtTriangle">
            <a:avLst/>
          </a:prstGeom>
          <a:blipFill>
            <a:blip r:embed="rId4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15" name="Gerade Verbindung 14"/>
          <p:cNvCxnSpPr/>
          <p:nvPr/>
        </p:nvCxnSpPr>
        <p:spPr>
          <a:xfrm>
            <a:off x="-9237" y="6135626"/>
            <a:ext cx="3405509" cy="738069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904" name="Textfeld 16"/>
          <p:cNvSpPr txBox="1">
            <a:spLocks noChangeArrowheads="1"/>
          </p:cNvSpPr>
          <p:nvPr/>
        </p:nvSpPr>
        <p:spPr bwMode="auto">
          <a:xfrm>
            <a:off x="8272463" y="6453336"/>
            <a:ext cx="871537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DE" altLang="de-DE" sz="1100" dirty="0">
                <a:latin typeface="Calibri" pitchFamily="34" charset="0"/>
              </a:rPr>
              <a:t>Folie </a:t>
            </a:r>
            <a:fld id="{26E10547-7BC8-4F56-A0A2-DF954FED1CB5}" type="slidenum">
              <a:rPr lang="de-DE" altLang="de-DE" sz="1100">
                <a:latin typeface="Calibri" pitchFamily="34" charset="0"/>
              </a:rPr>
              <a:pPr eaLnBrk="1" hangingPunct="1"/>
              <a:t>7</a:t>
            </a:fld>
            <a:endParaRPr lang="de-DE" altLang="de-DE" sz="1100" dirty="0">
              <a:latin typeface="Calibri" pitchFamily="34" charset="0"/>
            </a:endParaRPr>
          </a:p>
        </p:txBody>
      </p:sp>
      <p:sp>
        <p:nvSpPr>
          <p:cNvPr id="37906" name="Rectangle 20"/>
          <p:cNvSpPr>
            <a:spLocks noChangeArrowheads="1"/>
          </p:cNvSpPr>
          <p:nvPr/>
        </p:nvSpPr>
        <p:spPr bwMode="auto">
          <a:xfrm>
            <a:off x="395288" y="31750"/>
            <a:ext cx="7272337" cy="620713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de-DE" altLang="de-DE" sz="2400" b="1" dirty="0"/>
              <a:t>Integrationstechniken</a:t>
            </a:r>
          </a:p>
        </p:txBody>
      </p:sp>
      <p:sp>
        <p:nvSpPr>
          <p:cNvPr id="35" name="AutoShape 5">
            <a:extLst>
              <a:ext uri="{FF2B5EF4-FFF2-40B4-BE49-F238E27FC236}">
                <a16:creationId xmlns:a16="http://schemas.microsoft.com/office/drawing/2014/main" xmlns="" id="{B394BE1D-1CD4-4976-BE7F-087A8DFD4B2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5381" y="769063"/>
            <a:ext cx="1593785" cy="274359"/>
          </a:xfrm>
          <a:prstGeom prst="roundRect">
            <a:avLst>
              <a:gd name="adj" fmla="val 50000"/>
            </a:avLst>
          </a:prstGeom>
          <a:solidFill>
            <a:schemeClr val="accent5">
              <a:lumMod val="40000"/>
              <a:lumOff val="60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Bildungsplan</a:t>
            </a:r>
          </a:p>
        </p:txBody>
      </p:sp>
      <p:sp>
        <p:nvSpPr>
          <p:cNvPr id="38" name="AutoShape 6">
            <a:extLst>
              <a:ext uri="{FF2B5EF4-FFF2-40B4-BE49-F238E27FC236}">
                <a16:creationId xmlns:a16="http://schemas.microsoft.com/office/drawing/2014/main" xmlns="" id="{4E8F223B-E8B8-44C4-B8D9-5698F895102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26361" y="769063"/>
            <a:ext cx="1593785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Fachliches</a:t>
            </a:r>
            <a:endParaRPr lang="de-DE" altLang="de-DE" sz="12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9" name="AutoShape 7">
            <a:extLst>
              <a:ext uri="{FF2B5EF4-FFF2-40B4-BE49-F238E27FC236}">
                <a16:creationId xmlns:a16="http://schemas.microsoft.com/office/drawing/2014/main" xmlns="" id="{9F93761D-F573-49DD-B097-A71C66D6BEF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77321" y="769063"/>
            <a:ext cx="1593786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Unterricht</a:t>
            </a:r>
          </a:p>
        </p:txBody>
      </p:sp>
      <p:sp>
        <p:nvSpPr>
          <p:cNvPr id="40" name="AutoShape 8">
            <a:extLst>
              <a:ext uri="{FF2B5EF4-FFF2-40B4-BE49-F238E27FC236}">
                <a16:creationId xmlns:a16="http://schemas.microsoft.com/office/drawing/2014/main" xmlns="" id="{DE997A1E-035E-4490-937D-42B5E617BCE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34901" y="760152"/>
            <a:ext cx="1593786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Fazit</a:t>
            </a:r>
          </a:p>
        </p:txBody>
      </p:sp>
      <p:grpSp>
        <p:nvGrpSpPr>
          <p:cNvPr id="41" name="Gruppierung 11">
            <a:extLst>
              <a:ext uri="{FF2B5EF4-FFF2-40B4-BE49-F238E27FC236}">
                <a16:creationId xmlns:a16="http://schemas.microsoft.com/office/drawing/2014/main" xmlns="" id="{621AA820-0389-4634-B6AF-7C85A91B5539}"/>
              </a:ext>
            </a:extLst>
          </p:cNvPr>
          <p:cNvGrpSpPr/>
          <p:nvPr/>
        </p:nvGrpSpPr>
        <p:grpSpPr>
          <a:xfrm>
            <a:off x="399875" y="699720"/>
            <a:ext cx="7323098" cy="411539"/>
            <a:chOff x="363538" y="723900"/>
            <a:chExt cx="7272337" cy="433388"/>
          </a:xfrm>
        </p:grpSpPr>
        <p:sp>
          <p:nvSpPr>
            <p:cNvPr id="42" name="Rectangle 4">
              <a:extLst>
                <a:ext uri="{FF2B5EF4-FFF2-40B4-BE49-F238E27FC236}">
                  <a16:creationId xmlns:a16="http://schemas.microsoft.com/office/drawing/2014/main" xmlns="" id="{94793A5D-FD00-4387-9172-A8BD2A5859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3538" y="723900"/>
              <a:ext cx="7272337" cy="433388"/>
            </a:xfrm>
            <a:prstGeom prst="rect">
              <a:avLst/>
            </a:prstGeom>
            <a:gradFill rotWithShape="1">
              <a:gsLst>
                <a:gs pos="0">
                  <a:srgbClr val="2DA2BF"/>
                </a:gs>
                <a:gs pos="100000">
                  <a:schemeClr val="tx1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 sz="1350"/>
            </a:p>
          </p:txBody>
        </p:sp>
        <p:sp>
          <p:nvSpPr>
            <p:cNvPr id="43" name="AutoShape 5">
              <a:extLst>
                <a:ext uri="{FF2B5EF4-FFF2-40B4-BE49-F238E27FC236}">
                  <a16:creationId xmlns:a16="http://schemas.microsoft.com/office/drawing/2014/main" xmlns="" id="{EB12A30F-3336-456E-A62A-D219802F02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8313" y="796925"/>
              <a:ext cx="1582737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Bildungsplan</a:t>
              </a:r>
            </a:p>
          </p:txBody>
        </p:sp>
        <p:sp>
          <p:nvSpPr>
            <p:cNvPr id="44" name="AutoShape 6">
              <a:extLst>
                <a:ext uri="{FF2B5EF4-FFF2-40B4-BE49-F238E27FC236}">
                  <a16:creationId xmlns:a16="http://schemas.microsoft.com/office/drawing/2014/main" xmlns="" id="{EF9B90AE-EFE6-4E51-B503-4B5F2F678F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76670" y="796924"/>
              <a:ext cx="1582737" cy="288925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Fachliches</a:t>
              </a:r>
              <a:endParaRPr lang="de-DE" altLang="de-DE" sz="1200" dirty="0"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  <p:sp>
          <p:nvSpPr>
            <p:cNvPr id="45" name="AutoShape 7">
              <a:extLst>
                <a:ext uri="{FF2B5EF4-FFF2-40B4-BE49-F238E27FC236}">
                  <a16:creationId xmlns:a16="http://schemas.microsoft.com/office/drawing/2014/main" xmlns="" id="{D313FD45-A042-4675-B84E-9E2B57CEA4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14800" y="796925"/>
              <a:ext cx="1582738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Unterricht</a:t>
              </a:r>
            </a:p>
          </p:txBody>
        </p:sp>
        <p:sp>
          <p:nvSpPr>
            <p:cNvPr id="46" name="AutoShape 8">
              <a:extLst>
                <a:ext uri="{FF2B5EF4-FFF2-40B4-BE49-F238E27FC236}">
                  <a16:creationId xmlns:a16="http://schemas.microsoft.com/office/drawing/2014/main" xmlns="" id="{5A938DFF-EB2C-4D5D-9887-AEA47CBD06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60197" y="787540"/>
              <a:ext cx="1582738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Fazit</a:t>
              </a:r>
            </a:p>
          </p:txBody>
        </p:sp>
      </p:grpSp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xmlns="" id="{29D41181-B714-4BFF-B0B8-9E2EBA64F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3253" y="6453336"/>
            <a:ext cx="2895600" cy="293688"/>
          </a:xfrm>
        </p:spPr>
        <p:txBody>
          <a:bodyPr/>
          <a:lstStyle/>
          <a:p>
            <a:pPr>
              <a:defRPr/>
            </a:pPr>
            <a:r>
              <a:rPr lang="de-DE" sz="1200" dirty="0"/>
              <a:t>ZPG VKM</a:t>
            </a:r>
          </a:p>
        </p:txBody>
      </p:sp>
      <p:grpSp>
        <p:nvGrpSpPr>
          <p:cNvPr id="98" name="Zeichenbereich 37909">
            <a:extLst>
              <a:ext uri="{FF2B5EF4-FFF2-40B4-BE49-F238E27FC236}">
                <a16:creationId xmlns:a16="http://schemas.microsoft.com/office/drawing/2014/main" xmlns="" id="{2B235B15-1CF0-4757-8145-BE8E8F361EB8}"/>
              </a:ext>
            </a:extLst>
          </p:cNvPr>
          <p:cNvGrpSpPr/>
          <p:nvPr/>
        </p:nvGrpSpPr>
        <p:grpSpPr>
          <a:xfrm>
            <a:off x="7605459" y="34826"/>
            <a:ext cx="1503045" cy="1377950"/>
            <a:chOff x="0" y="0"/>
            <a:chExt cx="1503045" cy="1377950"/>
          </a:xfrm>
        </p:grpSpPr>
        <p:sp>
          <p:nvSpPr>
            <p:cNvPr id="99" name="Rechteck 98">
              <a:extLst>
                <a:ext uri="{FF2B5EF4-FFF2-40B4-BE49-F238E27FC236}">
                  <a16:creationId xmlns:a16="http://schemas.microsoft.com/office/drawing/2014/main" xmlns="" id="{DECE1E5D-3AF6-4F05-8930-26B70857CD02}"/>
                </a:ext>
              </a:extLst>
            </p:cNvPr>
            <p:cNvSpPr/>
            <p:nvPr/>
          </p:nvSpPr>
          <p:spPr>
            <a:xfrm>
              <a:off x="0" y="0"/>
              <a:ext cx="1503045" cy="1377950"/>
            </a:xfrm>
            <a:prstGeom prst="rect">
              <a:avLst/>
            </a:prstGeom>
            <a:noFill/>
            <a:ln>
              <a:noFill/>
            </a:ln>
          </p:spPr>
        </p:sp>
        <p:sp>
          <p:nvSpPr>
            <p:cNvPr id="100" name="Rectangle 5">
              <a:extLst>
                <a:ext uri="{FF2B5EF4-FFF2-40B4-BE49-F238E27FC236}">
                  <a16:creationId xmlns:a16="http://schemas.microsoft.com/office/drawing/2014/main" xmlns="" id="{DF74CB8D-98C7-4540-9091-4C65BA8E95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5750" y="245110"/>
              <a:ext cx="7810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1" name="Rectangle 6">
              <a:extLst>
                <a:ext uri="{FF2B5EF4-FFF2-40B4-BE49-F238E27FC236}">
                  <a16:creationId xmlns:a16="http://schemas.microsoft.com/office/drawing/2014/main" xmlns="" id="{F2F5C78D-2C0D-45BB-91FF-A276B7EF29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080" y="245110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2" name="Rectangle 7">
              <a:extLst>
                <a:ext uri="{FF2B5EF4-FFF2-40B4-BE49-F238E27FC236}">
                  <a16:creationId xmlns:a16="http://schemas.microsoft.com/office/drawing/2014/main" xmlns="" id="{71E36A0C-9DF4-40D1-B82E-9685FB3955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1520" y="24511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 dirty="0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3" name="Rectangle 8">
              <a:extLst>
                <a:ext uri="{FF2B5EF4-FFF2-40B4-BE49-F238E27FC236}">
                  <a16:creationId xmlns:a16="http://schemas.microsoft.com/office/drawing/2014/main" xmlns="" id="{9F20C186-6F9C-46DA-8CC8-1B8BF3285E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1070" y="245110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4" name="Rectangle 9">
              <a:extLst>
                <a:ext uri="{FF2B5EF4-FFF2-40B4-BE49-F238E27FC236}">
                  <a16:creationId xmlns:a16="http://schemas.microsoft.com/office/drawing/2014/main" xmlns="" id="{649943C9-3EB8-475E-B9C2-839C4A2EFF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9510" y="245110"/>
              <a:ext cx="438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E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5" name="Rectangle 10">
              <a:extLst>
                <a:ext uri="{FF2B5EF4-FFF2-40B4-BE49-F238E27FC236}">
                  <a16:creationId xmlns:a16="http://schemas.microsoft.com/office/drawing/2014/main" xmlns="" id="{80751030-AD63-40EA-A855-5477F3DADF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9085" y="441325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6" name="Rectangle 11">
              <a:extLst>
                <a:ext uri="{FF2B5EF4-FFF2-40B4-BE49-F238E27FC236}">
                  <a16:creationId xmlns:a16="http://schemas.microsoft.com/office/drawing/2014/main" xmlns="" id="{A38DF3AC-F66F-49BE-A899-1D170BA66EC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9629557">
              <a:off x="458261" y="555502"/>
              <a:ext cx="686435" cy="3441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0" tIns="0" rIns="0" bIns="0" anchor="t" anchorCtr="0">
              <a:spAutoFit/>
            </a:bodyPr>
            <a:lstStyle/>
            <a:p>
              <a:pPr algn="ctr">
                <a:lnSpc>
                  <a:spcPct val="107000"/>
                </a:lnSpc>
                <a:spcAft>
                  <a:spcPts val="0"/>
                </a:spcAft>
              </a:pPr>
              <a:r>
                <a:rPr lang="de-DE" sz="800" b="1">
                  <a:solidFill>
                    <a:srgbClr val="FF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Vertiefungskurs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algn="ctr">
                <a:lnSpc>
                  <a:spcPct val="107000"/>
                </a:lnSpc>
                <a:spcAft>
                  <a:spcPts val="600"/>
                </a:spcAft>
              </a:pPr>
              <a:r>
                <a:rPr lang="de-DE" sz="800" b="1">
                  <a:solidFill>
                    <a:srgbClr val="FF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Mathematik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7" name="Rectangle 12">
              <a:extLst>
                <a:ext uri="{FF2B5EF4-FFF2-40B4-BE49-F238E27FC236}">
                  <a16:creationId xmlns:a16="http://schemas.microsoft.com/office/drawing/2014/main" xmlns="" id="{53582112-CE4C-4082-B9EE-9B4C64AA53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5065" y="441325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8" name="Rectangle 13">
              <a:extLst>
                <a:ext uri="{FF2B5EF4-FFF2-40B4-BE49-F238E27FC236}">
                  <a16:creationId xmlns:a16="http://schemas.microsoft.com/office/drawing/2014/main" xmlns="" id="{B7454DD3-B120-4787-9FA4-9AA1B6416B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3530" y="63754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9" name="Rectangle 15">
              <a:extLst>
                <a:ext uri="{FF2B5EF4-FFF2-40B4-BE49-F238E27FC236}">
                  <a16:creationId xmlns:a16="http://schemas.microsoft.com/office/drawing/2014/main" xmlns="" id="{D34BA28E-AE50-4323-AE8D-07406AEA48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9510" y="63754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0" name="Rectangle 16">
              <a:extLst>
                <a:ext uri="{FF2B5EF4-FFF2-40B4-BE49-F238E27FC236}">
                  <a16:creationId xmlns:a16="http://schemas.microsoft.com/office/drawing/2014/main" xmlns="" id="{CCCDDFC2-3667-4DDC-9F0D-C19EB64BFF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9085" y="833755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1" name="Rectangle 18">
              <a:extLst>
                <a:ext uri="{FF2B5EF4-FFF2-40B4-BE49-F238E27FC236}">
                  <a16:creationId xmlns:a16="http://schemas.microsoft.com/office/drawing/2014/main" xmlns="" id="{822D7F20-31EE-42B1-8B01-65B250D860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5065" y="833755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2" name="Rectangle 19">
              <a:extLst>
                <a:ext uri="{FF2B5EF4-FFF2-40B4-BE49-F238E27FC236}">
                  <a16:creationId xmlns:a16="http://schemas.microsoft.com/office/drawing/2014/main" xmlns="" id="{DF78CF29-0DA5-4AA4-B16E-B67B00B049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3530" y="1029970"/>
              <a:ext cx="438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E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3" name="Rectangle 20">
              <a:extLst>
                <a:ext uri="{FF2B5EF4-FFF2-40B4-BE49-F238E27FC236}">
                  <a16:creationId xmlns:a16="http://schemas.microsoft.com/office/drawing/2014/main" xmlns="" id="{61E7CEE8-BFF3-4F73-B712-0F5C41CB05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080" y="1029970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4" name="Rectangle 21">
              <a:extLst>
                <a:ext uri="{FF2B5EF4-FFF2-40B4-BE49-F238E27FC236}">
                  <a16:creationId xmlns:a16="http://schemas.microsoft.com/office/drawing/2014/main" xmlns="" id="{59BB60F4-8AE9-42BC-89EA-45D1D702DB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1520" y="102997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5" name="Rectangle 22">
              <a:extLst>
                <a:ext uri="{FF2B5EF4-FFF2-40B4-BE49-F238E27FC236}">
                  <a16:creationId xmlns:a16="http://schemas.microsoft.com/office/drawing/2014/main" xmlns="" id="{4C55D072-A1C9-4EBA-B370-0DD071618C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1070" y="1029970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6" name="Rectangle 23">
              <a:extLst>
                <a:ext uri="{FF2B5EF4-FFF2-40B4-BE49-F238E27FC236}">
                  <a16:creationId xmlns:a16="http://schemas.microsoft.com/office/drawing/2014/main" xmlns="" id="{D20595A3-295B-4BF5-B739-971499CFA6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41730" y="1029970"/>
              <a:ext cx="7810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117" name="Line 24">
              <a:extLst>
                <a:ext uri="{FF2B5EF4-FFF2-40B4-BE49-F238E27FC236}">
                  <a16:creationId xmlns:a16="http://schemas.microsoft.com/office/drawing/2014/main" xmlns="" id="{F6567430-48B0-40BB-9BED-CF79B7F6F03C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588645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18" name="Rectangle 25">
              <a:extLst>
                <a:ext uri="{FF2B5EF4-FFF2-40B4-BE49-F238E27FC236}">
                  <a16:creationId xmlns:a16="http://schemas.microsoft.com/office/drawing/2014/main" xmlns="" id="{0B8B792D-3735-4D54-A9EC-7ABE6E060D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588645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19" name="Line 26">
              <a:extLst>
                <a:ext uri="{FF2B5EF4-FFF2-40B4-BE49-F238E27FC236}">
                  <a16:creationId xmlns:a16="http://schemas.microsoft.com/office/drawing/2014/main" xmlns="" id="{5010A837-2CCC-48CF-8E6A-C451027DF4B4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784860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0" name="Rectangle 27">
              <a:extLst>
                <a:ext uri="{FF2B5EF4-FFF2-40B4-BE49-F238E27FC236}">
                  <a16:creationId xmlns:a16="http://schemas.microsoft.com/office/drawing/2014/main" xmlns="" id="{550596F2-6C6F-405E-ABE6-82FE8E87E7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784860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1" name="Line 28">
              <a:extLst>
                <a:ext uri="{FF2B5EF4-FFF2-40B4-BE49-F238E27FC236}">
                  <a16:creationId xmlns:a16="http://schemas.microsoft.com/office/drawing/2014/main" xmlns="" id="{A3C5F3BC-5CE6-444F-A97C-E06BB2E6077F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641985" y="20066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2" name="Rectangle 29">
              <a:extLst>
                <a:ext uri="{FF2B5EF4-FFF2-40B4-BE49-F238E27FC236}">
                  <a16:creationId xmlns:a16="http://schemas.microsoft.com/office/drawing/2014/main" xmlns="" id="{700F2F7A-FB77-4F57-ADD9-F887638B99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1985" y="20066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3" name="Line 30">
              <a:extLst>
                <a:ext uri="{FF2B5EF4-FFF2-40B4-BE49-F238E27FC236}">
                  <a16:creationId xmlns:a16="http://schemas.microsoft.com/office/drawing/2014/main" xmlns="" id="{A2F6C6AC-D44D-4E66-A15C-54F0E0D57BFE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856615" y="20066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4" name="Rectangle 31">
              <a:extLst>
                <a:ext uri="{FF2B5EF4-FFF2-40B4-BE49-F238E27FC236}">
                  <a16:creationId xmlns:a16="http://schemas.microsoft.com/office/drawing/2014/main" xmlns="" id="{23E29718-6FE2-4409-B6AA-691E1AB31D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6615" y="20066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5" name="Line 32">
              <a:extLst>
                <a:ext uri="{FF2B5EF4-FFF2-40B4-BE49-F238E27FC236}">
                  <a16:creationId xmlns:a16="http://schemas.microsoft.com/office/drawing/2014/main" xmlns="" id="{D118B5A6-FD95-4848-9B15-2EFF35290922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3995" y="196215"/>
              <a:ext cx="0" cy="98552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6" name="Rectangle 33">
              <a:extLst>
                <a:ext uri="{FF2B5EF4-FFF2-40B4-BE49-F238E27FC236}">
                  <a16:creationId xmlns:a16="http://schemas.microsoft.com/office/drawing/2014/main" xmlns="" id="{C97696F2-DCCD-4ABA-94AD-0E5D537DC8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3995" y="196215"/>
              <a:ext cx="4445" cy="985520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7" name="Line 34">
              <a:extLst>
                <a:ext uri="{FF2B5EF4-FFF2-40B4-BE49-F238E27FC236}">
                  <a16:creationId xmlns:a16="http://schemas.microsoft.com/office/drawing/2014/main" xmlns="" id="{772F0B72-038D-44FF-BC7B-F0DE742B95C5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427990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8" name="Rectangle 35">
              <a:extLst>
                <a:ext uri="{FF2B5EF4-FFF2-40B4-BE49-F238E27FC236}">
                  <a16:creationId xmlns:a16="http://schemas.microsoft.com/office/drawing/2014/main" xmlns="" id="{1949DEB2-CB56-4585-88A7-7FB5DB1B0D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7990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9" name="Line 36">
              <a:extLst>
                <a:ext uri="{FF2B5EF4-FFF2-40B4-BE49-F238E27FC236}">
                  <a16:creationId xmlns:a16="http://schemas.microsoft.com/office/drawing/2014/main" xmlns="" id="{9E4F219A-5C34-4F82-89D3-A60F3EDAD817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641985" y="98552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0" name="Rectangle 37">
              <a:extLst>
                <a:ext uri="{FF2B5EF4-FFF2-40B4-BE49-F238E27FC236}">
                  <a16:creationId xmlns:a16="http://schemas.microsoft.com/office/drawing/2014/main" xmlns="" id="{BF0ECF9D-D2C6-4AB5-8B94-3FA4269B00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1985" y="98552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1" name="Line 38">
              <a:extLst>
                <a:ext uri="{FF2B5EF4-FFF2-40B4-BE49-F238E27FC236}">
                  <a16:creationId xmlns:a16="http://schemas.microsoft.com/office/drawing/2014/main" xmlns="" id="{36770A17-957D-4D70-B870-8E346FC75201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856615" y="98552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2" name="Rectangle 39">
              <a:extLst>
                <a:ext uri="{FF2B5EF4-FFF2-40B4-BE49-F238E27FC236}">
                  <a16:creationId xmlns:a16="http://schemas.microsoft.com/office/drawing/2014/main" xmlns="" id="{40F1DC48-C2A7-4E5D-B52E-DA8EC17112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6615" y="98552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3" name="Line 40">
              <a:extLst>
                <a:ext uri="{FF2B5EF4-FFF2-40B4-BE49-F238E27FC236}">
                  <a16:creationId xmlns:a16="http://schemas.microsoft.com/office/drawing/2014/main" xmlns="" id="{5FAE3EE7-02B4-448E-8DEA-4067F61777F9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0610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4" name="Rectangle 41">
              <a:extLst>
                <a:ext uri="{FF2B5EF4-FFF2-40B4-BE49-F238E27FC236}">
                  <a16:creationId xmlns:a16="http://schemas.microsoft.com/office/drawing/2014/main" xmlns="" id="{330CA885-F39F-4DE9-BC1E-95749E979A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0610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5" name="Line 42">
              <a:extLst>
                <a:ext uri="{FF2B5EF4-FFF2-40B4-BE49-F238E27FC236}">
                  <a16:creationId xmlns:a16="http://schemas.microsoft.com/office/drawing/2014/main" xmlns="" id="{70D7D9E7-4CEA-4202-A0B2-6942670802A1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284605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6" name="Rectangle 43">
              <a:extLst>
                <a:ext uri="{FF2B5EF4-FFF2-40B4-BE49-F238E27FC236}">
                  <a16:creationId xmlns:a16="http://schemas.microsoft.com/office/drawing/2014/main" xmlns="" id="{75E0D489-C653-4086-8E21-96E67CC8FE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84605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7" name="Line 44">
              <a:extLst>
                <a:ext uri="{FF2B5EF4-FFF2-40B4-BE49-F238E27FC236}">
                  <a16:creationId xmlns:a16="http://schemas.microsoft.com/office/drawing/2014/main" xmlns="" id="{16735A5B-F4FC-4521-B833-5EA10C6DAD4A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196215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8" name="Rectangle 45">
              <a:extLst>
                <a:ext uri="{FF2B5EF4-FFF2-40B4-BE49-F238E27FC236}">
                  <a16:creationId xmlns:a16="http://schemas.microsoft.com/office/drawing/2014/main" xmlns="" id="{BFCC4AA8-5AED-4CD7-B144-F2CA1BB9BC8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196215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9" name="Line 46">
              <a:extLst>
                <a:ext uri="{FF2B5EF4-FFF2-40B4-BE49-F238E27FC236}">
                  <a16:creationId xmlns:a16="http://schemas.microsoft.com/office/drawing/2014/main" xmlns="" id="{44E0286D-6956-4CB2-90C1-5B32004AA12D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392430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0" name="Rectangle 47">
              <a:extLst>
                <a:ext uri="{FF2B5EF4-FFF2-40B4-BE49-F238E27FC236}">
                  <a16:creationId xmlns:a16="http://schemas.microsoft.com/office/drawing/2014/main" xmlns="" id="{8AFB95B6-3EA3-47C3-82A9-F86B69A0B0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392430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1" name="Line 48">
              <a:extLst>
                <a:ext uri="{FF2B5EF4-FFF2-40B4-BE49-F238E27FC236}">
                  <a16:creationId xmlns:a16="http://schemas.microsoft.com/office/drawing/2014/main" xmlns="" id="{7B805118-1BFD-49AE-B1FA-FEA5778203F3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5055" y="588645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2" name="Rectangle 49">
              <a:extLst>
                <a:ext uri="{FF2B5EF4-FFF2-40B4-BE49-F238E27FC236}">
                  <a16:creationId xmlns:a16="http://schemas.microsoft.com/office/drawing/2014/main" xmlns="" id="{13430431-CCB4-47B2-931D-2F2F6A0E90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5055" y="588645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3" name="Line 50">
              <a:extLst>
                <a:ext uri="{FF2B5EF4-FFF2-40B4-BE49-F238E27FC236}">
                  <a16:creationId xmlns:a16="http://schemas.microsoft.com/office/drawing/2014/main" xmlns="" id="{54BA3E18-E313-44D6-8A13-7A219BAB1392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5055" y="784860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4" name="Rectangle 51">
              <a:extLst>
                <a:ext uri="{FF2B5EF4-FFF2-40B4-BE49-F238E27FC236}">
                  <a16:creationId xmlns:a16="http://schemas.microsoft.com/office/drawing/2014/main" xmlns="" id="{B3690790-041A-4D63-A50E-5B96A0EF48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5055" y="784860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5" name="Line 52">
              <a:extLst>
                <a:ext uri="{FF2B5EF4-FFF2-40B4-BE49-F238E27FC236}">
                  <a16:creationId xmlns:a16="http://schemas.microsoft.com/office/drawing/2014/main" xmlns="" id="{F94827C3-162A-47AA-81C1-5BEF7012B7F8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981075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6" name="Rectangle 53">
              <a:extLst>
                <a:ext uri="{FF2B5EF4-FFF2-40B4-BE49-F238E27FC236}">
                  <a16:creationId xmlns:a16="http://schemas.microsoft.com/office/drawing/2014/main" xmlns="" id="{8DDC8481-A2F0-4F30-8285-9882F34ACF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981075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7" name="Line 54">
              <a:extLst>
                <a:ext uri="{FF2B5EF4-FFF2-40B4-BE49-F238E27FC236}">
                  <a16:creationId xmlns:a16="http://schemas.microsoft.com/office/drawing/2014/main" xmlns="" id="{C16ED499-2D5F-406C-9156-929E91EEFF7F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1177290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8" name="Rectangle 55">
              <a:extLst>
                <a:ext uri="{FF2B5EF4-FFF2-40B4-BE49-F238E27FC236}">
                  <a16:creationId xmlns:a16="http://schemas.microsoft.com/office/drawing/2014/main" xmlns="" id="{B16D0A20-E78E-4A51-BD7B-59B68E2108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1177290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</p:grpSp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3" name="Freihand 2"/>
              <p14:cNvContentPartPr/>
              <p14:nvPr/>
            </p14:nvContentPartPr>
            <p14:xfrm>
              <a:off x="1200495" y="2492896"/>
              <a:ext cx="1806480" cy="289800"/>
            </p14:xfrm>
          </p:contentPart>
        </mc:Choice>
        <mc:Fallback xmlns="">
          <p:pic>
            <p:nvPicPr>
              <p:cNvPr id="3" name="Freihand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1184295" y="2478136"/>
                <a:ext cx="1843560" cy="3222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4" name="Freihand 3"/>
              <p14:cNvContentPartPr/>
              <p14:nvPr/>
            </p14:nvContentPartPr>
            <p14:xfrm>
              <a:off x="1346655" y="3068176"/>
              <a:ext cx="185040" cy="203400"/>
            </p14:xfrm>
          </p:contentPart>
        </mc:Choice>
        <mc:Fallback xmlns="">
          <p:pic>
            <p:nvPicPr>
              <p:cNvPr id="4" name="Freihand 3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1330095" y="3055936"/>
                <a:ext cx="212400" cy="2322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9">
            <p14:nvContentPartPr>
              <p14:cNvPr id="5" name="Freihand 4"/>
              <p14:cNvContentPartPr/>
              <p14:nvPr/>
            </p14:nvContentPartPr>
            <p14:xfrm>
              <a:off x="1561575" y="3139456"/>
              <a:ext cx="158040" cy="128160"/>
            </p14:xfrm>
          </p:contentPart>
        </mc:Choice>
        <mc:Fallback xmlns="">
          <p:pic>
            <p:nvPicPr>
              <p:cNvPr id="5" name="Freihand 4"/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1546815" y="3126856"/>
                <a:ext cx="180360" cy="1558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1">
            <p14:nvContentPartPr>
              <p14:cNvPr id="6" name="Freihand 5"/>
              <p14:cNvContentPartPr/>
              <p14:nvPr/>
            </p14:nvContentPartPr>
            <p14:xfrm>
              <a:off x="1689375" y="2990416"/>
              <a:ext cx="148680" cy="270720"/>
            </p14:xfrm>
          </p:contentPart>
        </mc:Choice>
        <mc:Fallback xmlns="">
          <p:pic>
            <p:nvPicPr>
              <p:cNvPr id="6" name="Freihand 5"/>
              <p:cNvPicPr/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1675335" y="2977456"/>
                <a:ext cx="167760" cy="3002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3">
            <p14:nvContentPartPr>
              <p14:cNvPr id="7" name="Freihand 6"/>
              <p14:cNvContentPartPr/>
              <p14:nvPr/>
            </p14:nvContentPartPr>
            <p14:xfrm>
              <a:off x="1881615" y="3148456"/>
              <a:ext cx="170280" cy="105120"/>
            </p14:xfrm>
          </p:contentPart>
        </mc:Choice>
        <mc:Fallback xmlns="">
          <p:pic>
            <p:nvPicPr>
              <p:cNvPr id="7" name="Freihand 6"/>
              <p:cNvPicPr/>
              <p:nvPr/>
            </p:nvPicPr>
            <p:blipFill>
              <a:blip r:embed="rId14"/>
              <a:stretch>
                <a:fillRect/>
              </a:stretch>
            </p:blipFill>
            <p:spPr>
              <a:xfrm>
                <a:off x="1869015" y="3132976"/>
                <a:ext cx="198000" cy="1353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5">
            <p14:nvContentPartPr>
              <p14:cNvPr id="8" name="Freihand 7"/>
              <p14:cNvContentPartPr/>
              <p14:nvPr/>
            </p14:nvContentPartPr>
            <p14:xfrm>
              <a:off x="2166015" y="3143416"/>
              <a:ext cx="0" cy="133920"/>
            </p14:xfrm>
          </p:contentPart>
        </mc:Choice>
        <mc:Fallback xmlns="">
          <p:pic>
            <p:nvPicPr>
              <p:cNvPr id="8" name="Freihand 7"/>
              <p:cNvPicPr/>
              <p:nvPr/>
            </p:nvPicPr>
            <p:blipFill>
              <a:blip r:embed="rId16"/>
              <a:stretch>
                <a:fillRect/>
              </a:stretch>
            </p:blipFill>
            <p:spPr>
              <a:xfrm>
                <a:off x="0" y="0"/>
                <a:ext cx="0" cy="1339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7">
            <p14:nvContentPartPr>
              <p14:cNvPr id="9" name="Freihand 8"/>
              <p14:cNvContentPartPr/>
              <p14:nvPr/>
            </p14:nvContentPartPr>
            <p14:xfrm>
              <a:off x="2181855" y="3086176"/>
              <a:ext cx="0" cy="4680"/>
            </p14:xfrm>
          </p:contentPart>
        </mc:Choice>
        <mc:Fallback xmlns="">
          <p:pic>
            <p:nvPicPr>
              <p:cNvPr id="9" name="Freihand 8"/>
              <p:cNvPicPr/>
              <p:nvPr/>
            </p:nvPicPr>
            <p:blipFill>
              <a:blip r:embed="rId18"/>
              <a:stretch>
                <a:fillRect/>
              </a:stretch>
            </p:blipFill>
            <p:spPr>
              <a:xfrm>
                <a:off x="0" y="0"/>
                <a:ext cx="0" cy="46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9">
            <p14:nvContentPartPr>
              <p14:cNvPr id="10" name="Freihand 9"/>
              <p14:cNvContentPartPr/>
              <p14:nvPr/>
            </p14:nvContentPartPr>
            <p14:xfrm>
              <a:off x="2268975" y="3136216"/>
              <a:ext cx="138240" cy="126360"/>
            </p14:xfrm>
          </p:contentPart>
        </mc:Choice>
        <mc:Fallback xmlns="">
          <p:pic>
            <p:nvPicPr>
              <p:cNvPr id="10" name="Freihand 9"/>
              <p:cNvPicPr/>
              <p:nvPr/>
            </p:nvPicPr>
            <p:blipFill>
              <a:blip r:embed="rId20"/>
              <a:stretch>
                <a:fillRect/>
              </a:stretch>
            </p:blipFill>
            <p:spPr>
              <a:xfrm>
                <a:off x="2256735" y="3121816"/>
                <a:ext cx="159480" cy="1555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1">
            <p14:nvContentPartPr>
              <p14:cNvPr id="11" name="Freihand 10"/>
              <p14:cNvContentPartPr/>
              <p14:nvPr/>
            </p14:nvContentPartPr>
            <p14:xfrm>
              <a:off x="2469855" y="3143416"/>
              <a:ext cx="71640" cy="106560"/>
            </p14:xfrm>
          </p:contentPart>
        </mc:Choice>
        <mc:Fallback xmlns="">
          <p:pic>
            <p:nvPicPr>
              <p:cNvPr id="11" name="Freihand 10"/>
              <p:cNvPicPr/>
              <p:nvPr/>
            </p:nvPicPr>
            <p:blipFill>
              <a:blip r:embed="rId22"/>
              <a:stretch>
                <a:fillRect/>
              </a:stretch>
            </p:blipFill>
            <p:spPr>
              <a:xfrm>
                <a:off x="2457255" y="3130456"/>
                <a:ext cx="93240" cy="1324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3">
            <p14:nvContentPartPr>
              <p14:cNvPr id="12" name="Freihand 11"/>
              <p14:cNvContentPartPr/>
              <p14:nvPr/>
            </p14:nvContentPartPr>
            <p14:xfrm>
              <a:off x="2596215" y="3140536"/>
              <a:ext cx="23760" cy="130680"/>
            </p14:xfrm>
          </p:contentPart>
        </mc:Choice>
        <mc:Fallback xmlns="">
          <p:pic>
            <p:nvPicPr>
              <p:cNvPr id="12" name="Freihand 11"/>
              <p:cNvPicPr/>
              <p:nvPr/>
            </p:nvPicPr>
            <p:blipFill>
              <a:blip r:embed="rId24"/>
              <a:stretch>
                <a:fillRect/>
              </a:stretch>
            </p:blipFill>
            <p:spPr>
              <a:xfrm>
                <a:off x="2581815" y="3126496"/>
                <a:ext cx="47160" cy="1594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5">
            <p14:nvContentPartPr>
              <p14:cNvPr id="17" name="Freihand 16"/>
              <p14:cNvContentPartPr/>
              <p14:nvPr/>
            </p14:nvContentPartPr>
            <p14:xfrm>
              <a:off x="2657415" y="3128296"/>
              <a:ext cx="104040" cy="318600"/>
            </p14:xfrm>
          </p:contentPart>
        </mc:Choice>
        <mc:Fallback xmlns="">
          <p:pic>
            <p:nvPicPr>
              <p:cNvPr id="17" name="Freihand 16"/>
              <p:cNvPicPr/>
              <p:nvPr/>
            </p:nvPicPr>
            <p:blipFill>
              <a:blip r:embed="rId26"/>
              <a:stretch>
                <a:fillRect/>
              </a:stretch>
            </p:blipFill>
            <p:spPr>
              <a:xfrm>
                <a:off x="2639415" y="3115696"/>
                <a:ext cx="138240" cy="3484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7">
            <p14:nvContentPartPr>
              <p14:cNvPr id="20" name="Freihand 19"/>
              <p14:cNvContentPartPr/>
              <p14:nvPr/>
            </p14:nvContentPartPr>
            <p14:xfrm>
              <a:off x="2149455" y="3133696"/>
              <a:ext cx="79200" cy="105480"/>
            </p14:xfrm>
          </p:contentPart>
        </mc:Choice>
        <mc:Fallback xmlns="">
          <p:pic>
            <p:nvPicPr>
              <p:cNvPr id="20" name="Freihand 19"/>
              <p:cNvPicPr/>
              <p:nvPr/>
            </p:nvPicPr>
            <p:blipFill>
              <a:blip r:embed="rId28"/>
              <a:stretch>
                <a:fillRect/>
              </a:stretch>
            </p:blipFill>
            <p:spPr>
              <a:xfrm>
                <a:off x="2131455" y="3120376"/>
                <a:ext cx="105480" cy="1368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9">
            <p14:nvContentPartPr>
              <p14:cNvPr id="21" name="Freihand 20"/>
              <p14:cNvContentPartPr/>
              <p14:nvPr/>
            </p14:nvContentPartPr>
            <p14:xfrm>
              <a:off x="2203455" y="3001576"/>
              <a:ext cx="12960" cy="1440"/>
            </p14:xfrm>
          </p:contentPart>
        </mc:Choice>
        <mc:Fallback xmlns="">
          <p:pic>
            <p:nvPicPr>
              <p:cNvPr id="21" name="Freihand 20"/>
              <p:cNvPicPr/>
              <p:nvPr/>
            </p:nvPicPr>
            <p:blipFill>
              <a:blip r:embed="rId30"/>
              <a:stretch>
                <a:fillRect/>
              </a:stretch>
            </p:blipFill>
            <p:spPr>
              <a:xfrm>
                <a:off x="2187255" y="2985376"/>
                <a:ext cx="45360" cy="338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1">
            <p14:nvContentPartPr>
              <p14:cNvPr id="22" name="Freihand 21"/>
              <p14:cNvContentPartPr/>
              <p14:nvPr/>
            </p14:nvContentPartPr>
            <p14:xfrm>
              <a:off x="2619255" y="2993296"/>
              <a:ext cx="12600" cy="18720"/>
            </p14:xfrm>
          </p:contentPart>
        </mc:Choice>
        <mc:Fallback xmlns="">
          <p:pic>
            <p:nvPicPr>
              <p:cNvPr id="22" name="Freihand 21"/>
              <p:cNvPicPr/>
              <p:nvPr/>
            </p:nvPicPr>
            <p:blipFill>
              <a:blip r:embed="rId32"/>
              <a:stretch>
                <a:fillRect/>
              </a:stretch>
            </p:blipFill>
            <p:spPr>
              <a:xfrm>
                <a:off x="2603415" y="2977456"/>
                <a:ext cx="44280" cy="504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3">
            <p14:nvContentPartPr>
              <p14:cNvPr id="23" name="Freihand 22"/>
              <p14:cNvContentPartPr/>
              <p14:nvPr/>
            </p14:nvContentPartPr>
            <p14:xfrm>
              <a:off x="5545774" y="2533681"/>
              <a:ext cx="1710360" cy="228600"/>
            </p14:xfrm>
          </p:contentPart>
        </mc:Choice>
        <mc:Fallback xmlns="">
          <p:pic>
            <p:nvPicPr>
              <p:cNvPr id="23" name="Freihand 22"/>
              <p:cNvPicPr/>
              <p:nvPr/>
            </p:nvPicPr>
            <p:blipFill>
              <a:blip r:embed="rId34"/>
              <a:stretch>
                <a:fillRect/>
              </a:stretch>
            </p:blipFill>
            <p:spPr>
              <a:xfrm>
                <a:off x="5531734" y="2515321"/>
                <a:ext cx="1742760" cy="2646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5">
            <p14:nvContentPartPr>
              <p14:cNvPr id="24" name="Freihand 23"/>
              <p14:cNvContentPartPr/>
              <p14:nvPr/>
            </p14:nvContentPartPr>
            <p14:xfrm>
              <a:off x="5903614" y="3035881"/>
              <a:ext cx="69120" cy="291600"/>
            </p14:xfrm>
          </p:contentPart>
        </mc:Choice>
        <mc:Fallback xmlns="">
          <p:pic>
            <p:nvPicPr>
              <p:cNvPr id="24" name="Freihand 23"/>
              <p:cNvPicPr/>
              <p:nvPr/>
            </p:nvPicPr>
            <p:blipFill>
              <a:blip r:embed="rId36"/>
              <a:stretch>
                <a:fillRect/>
              </a:stretch>
            </p:blipFill>
            <p:spPr>
              <a:xfrm>
                <a:off x="5886694" y="3022561"/>
                <a:ext cx="95400" cy="3218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7">
            <p14:nvContentPartPr>
              <p14:cNvPr id="25" name="Freihand 24"/>
              <p14:cNvContentPartPr/>
              <p14:nvPr/>
            </p14:nvContentPartPr>
            <p14:xfrm>
              <a:off x="6057334" y="3162601"/>
              <a:ext cx="180720" cy="130320"/>
            </p14:xfrm>
          </p:contentPart>
        </mc:Choice>
        <mc:Fallback xmlns="">
          <p:pic>
            <p:nvPicPr>
              <p:cNvPr id="25" name="Freihand 24"/>
              <p:cNvPicPr/>
              <p:nvPr/>
            </p:nvPicPr>
            <p:blipFill>
              <a:blip r:embed="rId38"/>
              <a:stretch>
                <a:fillRect/>
              </a:stretch>
            </p:blipFill>
            <p:spPr>
              <a:xfrm>
                <a:off x="6041134" y="3147481"/>
                <a:ext cx="207360" cy="1623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9">
            <p14:nvContentPartPr>
              <p14:cNvPr id="26" name="Freihand 25"/>
              <p14:cNvContentPartPr/>
              <p14:nvPr/>
            </p14:nvContentPartPr>
            <p14:xfrm>
              <a:off x="6317614" y="3172321"/>
              <a:ext cx="28440" cy="97560"/>
            </p14:xfrm>
          </p:contentPart>
        </mc:Choice>
        <mc:Fallback xmlns="">
          <p:pic>
            <p:nvPicPr>
              <p:cNvPr id="26" name="Freihand 25"/>
              <p:cNvPicPr/>
              <p:nvPr/>
            </p:nvPicPr>
            <p:blipFill>
              <a:blip r:embed="rId40"/>
              <a:stretch>
                <a:fillRect/>
              </a:stretch>
            </p:blipFill>
            <p:spPr>
              <a:xfrm>
                <a:off x="6302854" y="3158641"/>
                <a:ext cx="51840" cy="126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1">
            <p14:nvContentPartPr>
              <p14:cNvPr id="27" name="Freihand 26"/>
              <p14:cNvContentPartPr/>
              <p14:nvPr/>
            </p14:nvContentPartPr>
            <p14:xfrm>
              <a:off x="6319054" y="3065761"/>
              <a:ext cx="9360" cy="9720"/>
            </p14:xfrm>
          </p:contentPart>
        </mc:Choice>
        <mc:Fallback xmlns="">
          <p:pic>
            <p:nvPicPr>
              <p:cNvPr id="27" name="Freihand 26"/>
              <p:cNvPicPr/>
              <p:nvPr/>
            </p:nvPicPr>
            <p:blipFill>
              <a:blip r:embed="rId42"/>
              <a:stretch>
                <a:fillRect/>
              </a:stretch>
            </p:blipFill>
            <p:spPr>
              <a:xfrm>
                <a:off x="6306454" y="3053161"/>
                <a:ext cx="30600" cy="349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3">
            <p14:nvContentPartPr>
              <p14:cNvPr id="28" name="Freihand 27"/>
              <p14:cNvContentPartPr/>
              <p14:nvPr/>
            </p14:nvContentPartPr>
            <p14:xfrm>
              <a:off x="6453694" y="3163321"/>
              <a:ext cx="174960" cy="141120"/>
            </p14:xfrm>
          </p:contentPart>
        </mc:Choice>
        <mc:Fallback xmlns="">
          <p:pic>
            <p:nvPicPr>
              <p:cNvPr id="28" name="Freihand 27"/>
              <p:cNvPicPr/>
              <p:nvPr/>
            </p:nvPicPr>
            <p:blipFill>
              <a:blip r:embed="rId44"/>
              <a:stretch>
                <a:fillRect/>
              </a:stretch>
            </p:blipFill>
            <p:spPr>
              <a:xfrm>
                <a:off x="6438214" y="3150001"/>
                <a:ext cx="197640" cy="1699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5">
            <p14:nvContentPartPr>
              <p14:cNvPr id="29" name="Freihand 28"/>
              <p14:cNvContentPartPr/>
              <p14:nvPr/>
            </p14:nvContentPartPr>
            <p14:xfrm>
              <a:off x="6618934" y="3057841"/>
              <a:ext cx="185400" cy="187920"/>
            </p14:xfrm>
          </p:contentPart>
        </mc:Choice>
        <mc:Fallback xmlns="">
          <p:pic>
            <p:nvPicPr>
              <p:cNvPr id="29" name="Freihand 28"/>
              <p:cNvPicPr/>
              <p:nvPr/>
            </p:nvPicPr>
            <p:blipFill>
              <a:blip r:embed="rId46"/>
              <a:stretch>
                <a:fillRect/>
              </a:stretch>
            </p:blipFill>
            <p:spPr>
              <a:xfrm>
                <a:off x="6605614" y="3045241"/>
                <a:ext cx="207360" cy="2152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7">
            <p14:nvContentPartPr>
              <p14:cNvPr id="30" name="Freihand 29"/>
              <p14:cNvContentPartPr/>
              <p14:nvPr/>
            </p14:nvContentPartPr>
            <p14:xfrm>
              <a:off x="6886054" y="3027601"/>
              <a:ext cx="39240" cy="230400"/>
            </p14:xfrm>
          </p:contentPart>
        </mc:Choice>
        <mc:Fallback xmlns="">
          <p:pic>
            <p:nvPicPr>
              <p:cNvPr id="30" name="Freihand 29"/>
              <p:cNvPicPr/>
              <p:nvPr/>
            </p:nvPicPr>
            <p:blipFill>
              <a:blip r:embed="rId48"/>
              <a:stretch>
                <a:fillRect/>
              </a:stretch>
            </p:blipFill>
            <p:spPr>
              <a:xfrm>
                <a:off x="6868774" y="3013561"/>
                <a:ext cx="69480" cy="2620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9">
            <p14:nvContentPartPr>
              <p14:cNvPr id="31" name="Freihand 30"/>
              <p14:cNvContentPartPr/>
              <p14:nvPr/>
            </p14:nvContentPartPr>
            <p14:xfrm>
              <a:off x="6830974" y="3150361"/>
              <a:ext cx="116640" cy="20160"/>
            </p14:xfrm>
          </p:contentPart>
        </mc:Choice>
        <mc:Fallback xmlns="">
          <p:pic>
            <p:nvPicPr>
              <p:cNvPr id="31" name="Freihand 30"/>
              <p:cNvPicPr/>
              <p:nvPr/>
            </p:nvPicPr>
            <p:blipFill>
              <a:blip r:embed="rId50"/>
              <a:stretch>
                <a:fillRect/>
              </a:stretch>
            </p:blipFill>
            <p:spPr>
              <a:xfrm>
                <a:off x="6815494" y="3138841"/>
                <a:ext cx="143640" cy="471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1">
            <p14:nvContentPartPr>
              <p14:cNvPr id="32" name="Freihand 31"/>
              <p14:cNvContentPartPr/>
              <p14:nvPr/>
            </p14:nvContentPartPr>
            <p14:xfrm>
              <a:off x="7126174" y="2864881"/>
              <a:ext cx="119160" cy="208440"/>
            </p14:xfrm>
          </p:contentPart>
        </mc:Choice>
        <mc:Fallback xmlns="">
          <p:pic>
            <p:nvPicPr>
              <p:cNvPr id="32" name="Freihand 31"/>
              <p:cNvPicPr/>
              <p:nvPr/>
            </p:nvPicPr>
            <p:blipFill>
              <a:blip r:embed="rId52"/>
              <a:stretch>
                <a:fillRect/>
              </a:stretch>
            </p:blipFill>
            <p:spPr>
              <a:xfrm>
                <a:off x="7113934" y="2847241"/>
                <a:ext cx="148680" cy="2433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3">
            <p14:nvContentPartPr>
              <p14:cNvPr id="33" name="Freihand 32"/>
              <p14:cNvContentPartPr/>
              <p14:nvPr/>
            </p14:nvContentPartPr>
            <p14:xfrm>
              <a:off x="7090534" y="3237121"/>
              <a:ext cx="50400" cy="37080"/>
            </p14:xfrm>
          </p:contentPart>
        </mc:Choice>
        <mc:Fallback xmlns="">
          <p:pic>
            <p:nvPicPr>
              <p:cNvPr id="33" name="Freihand 32"/>
              <p:cNvPicPr/>
              <p:nvPr/>
            </p:nvPicPr>
            <p:blipFill>
              <a:blip r:embed="rId54"/>
              <a:stretch>
                <a:fillRect/>
              </a:stretch>
            </p:blipFill>
            <p:spPr>
              <a:xfrm>
                <a:off x="7073614" y="3225241"/>
                <a:ext cx="82800" cy="662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5">
            <p14:nvContentPartPr>
              <p14:cNvPr id="34" name="Freihand 33"/>
              <p14:cNvContentPartPr/>
              <p14:nvPr/>
            </p14:nvContentPartPr>
            <p14:xfrm>
              <a:off x="3701446" y="2554096"/>
              <a:ext cx="1103400" cy="144000"/>
            </p14:xfrm>
          </p:contentPart>
        </mc:Choice>
        <mc:Fallback xmlns="">
          <p:pic>
            <p:nvPicPr>
              <p:cNvPr id="34" name="Freihand 33"/>
              <p:cNvPicPr/>
              <p:nvPr/>
            </p:nvPicPr>
            <p:blipFill>
              <a:blip r:embed="rId56"/>
              <a:stretch>
                <a:fillRect/>
              </a:stretch>
            </p:blipFill>
            <p:spPr>
              <a:xfrm>
                <a:off x="3685966" y="2537536"/>
                <a:ext cx="1139400" cy="1789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7">
            <p14:nvContentPartPr>
              <p14:cNvPr id="55" name="Freihand 54"/>
              <p14:cNvContentPartPr/>
              <p14:nvPr/>
            </p14:nvContentPartPr>
            <p14:xfrm>
              <a:off x="3596686" y="3049525"/>
              <a:ext cx="171000" cy="261360"/>
            </p14:xfrm>
          </p:contentPart>
        </mc:Choice>
        <mc:Fallback xmlns="">
          <p:pic>
            <p:nvPicPr>
              <p:cNvPr id="55" name="Freihand 54"/>
              <p:cNvPicPr/>
              <p:nvPr/>
            </p:nvPicPr>
            <p:blipFill>
              <a:blip r:embed="rId58"/>
              <a:stretch>
                <a:fillRect/>
              </a:stretch>
            </p:blipFill>
            <p:spPr>
              <a:xfrm>
                <a:off x="3580126" y="3035845"/>
                <a:ext cx="204480" cy="2919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9">
            <p14:nvContentPartPr>
              <p14:cNvPr id="56" name="Freihand 55"/>
              <p14:cNvContentPartPr/>
              <p14:nvPr/>
            </p14:nvContentPartPr>
            <p14:xfrm>
              <a:off x="3821326" y="3169405"/>
              <a:ext cx="136440" cy="129960"/>
            </p14:xfrm>
          </p:contentPart>
        </mc:Choice>
        <mc:Fallback xmlns="">
          <p:pic>
            <p:nvPicPr>
              <p:cNvPr id="56" name="Freihand 55"/>
              <p:cNvPicPr/>
              <p:nvPr/>
            </p:nvPicPr>
            <p:blipFill>
              <a:blip r:embed="rId60"/>
              <a:stretch>
                <a:fillRect/>
              </a:stretch>
            </p:blipFill>
            <p:spPr>
              <a:xfrm>
                <a:off x="3805486" y="3155005"/>
                <a:ext cx="161640" cy="1609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1">
            <p14:nvContentPartPr>
              <p14:cNvPr id="57" name="Freihand 56"/>
              <p14:cNvContentPartPr/>
              <p14:nvPr/>
            </p14:nvContentPartPr>
            <p14:xfrm>
              <a:off x="3981526" y="3186685"/>
              <a:ext cx="112680" cy="101160"/>
            </p14:xfrm>
          </p:contentPart>
        </mc:Choice>
        <mc:Fallback xmlns="">
          <p:pic>
            <p:nvPicPr>
              <p:cNvPr id="57" name="Freihand 56"/>
              <p:cNvPicPr/>
              <p:nvPr/>
            </p:nvPicPr>
            <p:blipFill>
              <a:blip r:embed="rId62"/>
              <a:stretch>
                <a:fillRect/>
              </a:stretch>
            </p:blipFill>
            <p:spPr>
              <a:xfrm>
                <a:off x="3970726" y="3171205"/>
                <a:ext cx="133200" cy="1288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3">
            <p14:nvContentPartPr>
              <p14:cNvPr id="58" name="Freihand 57"/>
              <p14:cNvContentPartPr/>
              <p14:nvPr/>
            </p14:nvContentPartPr>
            <p14:xfrm>
              <a:off x="4109326" y="3176605"/>
              <a:ext cx="137880" cy="96120"/>
            </p14:xfrm>
          </p:contentPart>
        </mc:Choice>
        <mc:Fallback xmlns="">
          <p:pic>
            <p:nvPicPr>
              <p:cNvPr id="58" name="Freihand 57"/>
              <p:cNvPicPr/>
              <p:nvPr/>
            </p:nvPicPr>
            <p:blipFill>
              <a:blip r:embed="rId64"/>
              <a:stretch>
                <a:fillRect/>
              </a:stretch>
            </p:blipFill>
            <p:spPr>
              <a:xfrm>
                <a:off x="4092766" y="3161485"/>
                <a:ext cx="162720" cy="1285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5">
            <p14:nvContentPartPr>
              <p14:cNvPr id="59" name="Freihand 58"/>
              <p14:cNvContentPartPr/>
              <p14:nvPr/>
            </p14:nvContentPartPr>
            <p14:xfrm>
              <a:off x="4267726" y="3197845"/>
              <a:ext cx="142560" cy="78120"/>
            </p14:xfrm>
          </p:contentPart>
        </mc:Choice>
        <mc:Fallback xmlns="">
          <p:pic>
            <p:nvPicPr>
              <p:cNvPr id="59" name="Freihand 58"/>
              <p:cNvPicPr/>
              <p:nvPr/>
            </p:nvPicPr>
            <p:blipFill>
              <a:blip r:embed="rId66"/>
              <a:stretch>
                <a:fillRect/>
              </a:stretch>
            </p:blipFill>
            <p:spPr>
              <a:xfrm>
                <a:off x="4253326" y="3184525"/>
                <a:ext cx="164880" cy="1058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7">
            <p14:nvContentPartPr>
              <p14:cNvPr id="60" name="Freihand 59"/>
              <p14:cNvContentPartPr/>
              <p14:nvPr/>
            </p14:nvContentPartPr>
            <p14:xfrm>
              <a:off x="4364566" y="3090925"/>
              <a:ext cx="186840" cy="184320"/>
            </p14:xfrm>
          </p:contentPart>
        </mc:Choice>
        <mc:Fallback xmlns="">
          <p:pic>
            <p:nvPicPr>
              <p:cNvPr id="60" name="Freihand 59"/>
              <p:cNvPicPr/>
              <p:nvPr/>
            </p:nvPicPr>
            <p:blipFill>
              <a:blip r:embed="rId68"/>
              <a:stretch>
                <a:fillRect/>
              </a:stretch>
            </p:blipFill>
            <p:spPr>
              <a:xfrm>
                <a:off x="4349086" y="3079045"/>
                <a:ext cx="212040" cy="2127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9">
            <p14:nvContentPartPr>
              <p14:cNvPr id="61" name="Freihand 60"/>
              <p14:cNvContentPartPr/>
              <p14:nvPr/>
            </p14:nvContentPartPr>
            <p14:xfrm>
              <a:off x="4578406" y="3167605"/>
              <a:ext cx="150840" cy="101160"/>
            </p14:xfrm>
          </p:contentPart>
        </mc:Choice>
        <mc:Fallback xmlns="">
          <p:pic>
            <p:nvPicPr>
              <p:cNvPr id="61" name="Freihand 60"/>
              <p:cNvPicPr/>
              <p:nvPr/>
            </p:nvPicPr>
            <p:blipFill>
              <a:blip r:embed="rId70"/>
              <a:stretch>
                <a:fillRect/>
              </a:stretch>
            </p:blipFill>
            <p:spPr>
              <a:xfrm>
                <a:off x="4561846" y="3151765"/>
                <a:ext cx="176400" cy="1342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1">
            <p14:nvContentPartPr>
              <p14:cNvPr id="62" name="Freihand 61"/>
              <p14:cNvContentPartPr/>
              <p14:nvPr/>
            </p14:nvContentPartPr>
            <p14:xfrm>
              <a:off x="4748686" y="3158965"/>
              <a:ext cx="108360" cy="97920"/>
            </p14:xfrm>
          </p:contentPart>
        </mc:Choice>
        <mc:Fallback xmlns="">
          <p:pic>
            <p:nvPicPr>
              <p:cNvPr id="62" name="Freihand 61"/>
              <p:cNvPicPr/>
              <p:nvPr/>
            </p:nvPicPr>
            <p:blipFill>
              <a:blip r:embed="rId72"/>
              <a:stretch>
                <a:fillRect/>
              </a:stretch>
            </p:blipFill>
            <p:spPr>
              <a:xfrm>
                <a:off x="4735006" y="3145285"/>
                <a:ext cx="131760" cy="1270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3">
            <p14:nvContentPartPr>
              <p14:cNvPr id="63" name="Freihand 62"/>
              <p14:cNvContentPartPr/>
              <p14:nvPr/>
            </p14:nvContentPartPr>
            <p14:xfrm>
              <a:off x="5012926" y="3075805"/>
              <a:ext cx="163440" cy="173880"/>
            </p14:xfrm>
          </p:contentPart>
        </mc:Choice>
        <mc:Fallback xmlns="">
          <p:pic>
            <p:nvPicPr>
              <p:cNvPr id="63" name="Freihand 62"/>
              <p:cNvPicPr/>
              <p:nvPr/>
            </p:nvPicPr>
            <p:blipFill>
              <a:blip r:embed="rId74"/>
              <a:stretch>
                <a:fillRect/>
              </a:stretch>
            </p:blipFill>
            <p:spPr>
              <a:xfrm>
                <a:off x="4998886" y="3062125"/>
                <a:ext cx="192600" cy="2016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5">
            <p14:nvContentPartPr>
              <p14:cNvPr id="37888" name="Freihand 37887"/>
              <p14:cNvContentPartPr/>
              <p14:nvPr/>
            </p14:nvContentPartPr>
            <p14:xfrm>
              <a:off x="5200486" y="3164005"/>
              <a:ext cx="91080" cy="100800"/>
            </p14:xfrm>
          </p:contentPart>
        </mc:Choice>
        <mc:Fallback xmlns="">
          <p:pic>
            <p:nvPicPr>
              <p:cNvPr id="37888" name="Freihand 37887"/>
              <p:cNvPicPr/>
              <p:nvPr/>
            </p:nvPicPr>
            <p:blipFill>
              <a:blip r:embed="rId76"/>
              <a:stretch>
                <a:fillRect/>
              </a:stretch>
            </p:blipFill>
            <p:spPr>
              <a:xfrm>
                <a:off x="5185366" y="3150325"/>
                <a:ext cx="113760" cy="1296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7">
            <p14:nvContentPartPr>
              <p14:cNvPr id="37889" name="Freihand 37888"/>
              <p14:cNvContentPartPr/>
              <p14:nvPr/>
            </p14:nvContentPartPr>
            <p14:xfrm>
              <a:off x="5347006" y="3179485"/>
              <a:ext cx="75960" cy="79200"/>
            </p14:xfrm>
          </p:contentPart>
        </mc:Choice>
        <mc:Fallback xmlns="">
          <p:pic>
            <p:nvPicPr>
              <p:cNvPr id="37889" name="Freihand 37888"/>
              <p:cNvPicPr/>
              <p:nvPr/>
            </p:nvPicPr>
            <p:blipFill>
              <a:blip r:embed="rId78"/>
              <a:stretch>
                <a:fillRect/>
              </a:stretch>
            </p:blipFill>
            <p:spPr>
              <a:xfrm>
                <a:off x="5335126" y="3163285"/>
                <a:ext cx="95760" cy="1076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9">
            <p14:nvContentPartPr>
              <p14:cNvPr id="37890" name="Freihand 37889"/>
              <p14:cNvContentPartPr/>
              <p14:nvPr/>
            </p14:nvContentPartPr>
            <p14:xfrm>
              <a:off x="5560486" y="2990485"/>
              <a:ext cx="84960" cy="132480"/>
            </p14:xfrm>
          </p:contentPart>
        </mc:Choice>
        <mc:Fallback xmlns="">
          <p:pic>
            <p:nvPicPr>
              <p:cNvPr id="37890" name="Freihand 37889"/>
              <p:cNvPicPr/>
              <p:nvPr/>
            </p:nvPicPr>
            <p:blipFill>
              <a:blip r:embed="rId80"/>
              <a:stretch>
                <a:fillRect/>
              </a:stretch>
            </p:blipFill>
            <p:spPr>
              <a:xfrm>
                <a:off x="5545366" y="2974285"/>
                <a:ext cx="115560" cy="1638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1">
            <p14:nvContentPartPr>
              <p14:cNvPr id="37891" name="Freihand 37890"/>
              <p14:cNvContentPartPr/>
              <p14:nvPr/>
            </p14:nvContentPartPr>
            <p14:xfrm>
              <a:off x="5538886" y="3243925"/>
              <a:ext cx="26640" cy="40320"/>
            </p14:xfrm>
          </p:contentPart>
        </mc:Choice>
        <mc:Fallback xmlns="">
          <p:pic>
            <p:nvPicPr>
              <p:cNvPr id="37891" name="Freihand 37890"/>
              <p:cNvPicPr/>
              <p:nvPr/>
            </p:nvPicPr>
            <p:blipFill>
              <a:blip r:embed="rId82"/>
              <a:stretch>
                <a:fillRect/>
              </a:stretch>
            </p:blipFill>
            <p:spPr>
              <a:xfrm>
                <a:off x="5521966" y="3227725"/>
                <a:ext cx="59760" cy="709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7970017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7" name="Rectangle 19"/>
              <p:cNvSpPr>
                <a:spLocks noChangeArrowheads="1"/>
              </p:cNvSpPr>
              <p:nvPr/>
            </p:nvSpPr>
            <p:spPr bwMode="auto">
              <a:xfrm>
                <a:off x="348255" y="1429434"/>
                <a:ext cx="8482012" cy="4756921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rgbClr val="B2B2B2"/>
                </a:solidFill>
                <a:miter lim="800000"/>
                <a:headEnd/>
                <a:tailEnd/>
              </a:ln>
              <a:effectLst>
                <a:outerShdw dist="35921" dir="2700000" algn="ctr" rotWithShape="0">
                  <a:schemeClr val="bg2"/>
                </a:outerShdw>
              </a:effectLst>
            </p:spPr>
            <p:txBody>
              <a:bodyPr wrap="none" anchor="t" anchorCtr="0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spcAft>
                    <a:spcPts val="600"/>
                  </a:spcAft>
                </a:pPr>
                <a:r>
                  <a:rPr lang="de-DE" altLang="de-DE" sz="2800" b="1" dirty="0" smtClean="0"/>
                  <a:t>Integration durch Substitution</a:t>
                </a:r>
                <a:endParaRPr lang="de-DE" altLang="de-DE" sz="2800" b="1" dirty="0"/>
              </a:p>
              <a:p>
                <a:pPr eaLnBrk="1" hangingPunct="1">
                  <a:spcAft>
                    <a:spcPts val="600"/>
                  </a:spcAft>
                </a:pPr>
                <a:r>
                  <a:rPr lang="de-DE" altLang="de-DE" sz="2400" dirty="0" smtClean="0">
                    <a:sym typeface="Symbol" panose="05050102010706020507" pitchFamily="18" charset="2"/>
                  </a:rPr>
                  <a:t>Einstieg über</a:t>
                </a:r>
              </a:p>
              <a:p>
                <a:pPr marL="571500" indent="-571500" eaLnBrk="1" hangingPunct="1"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:r>
                  <a:rPr lang="de-DE" altLang="de-DE" sz="2400" dirty="0" smtClean="0">
                    <a:sym typeface="Symbol" panose="05050102010706020507" pitchFamily="18" charset="2"/>
                  </a:rPr>
                  <a:t>Lineare Substitution</a:t>
                </a:r>
                <a:endParaRPr lang="de-DE" altLang="de-DE" sz="2400" dirty="0">
                  <a:sym typeface="Symbol" panose="05050102010706020507" pitchFamily="18" charset="2"/>
                </a:endParaRPr>
              </a:p>
              <a:p>
                <a:pPr eaLnBrk="1" hangingPunct="1">
                  <a:spcAft>
                    <a:spcPts val="600"/>
                  </a:spcAft>
                </a:pPr>
                <a:r>
                  <a:rPr lang="de-DE" altLang="de-DE" sz="2400" dirty="0">
                    <a:sym typeface="Symbol" panose="05050102010706020507" pitchFamily="18" charset="2"/>
                  </a:rPr>
                  <a:t>	</a:t>
                </a:r>
                <a14:m>
                  <m:oMath xmlns:m="http://schemas.openxmlformats.org/officeDocument/2006/math">
                    <m:nary>
                      <m:naryPr>
                        <m:limLoc m:val="undOvr"/>
                        <m:grow m:val="on"/>
                        <m:ctrlPr>
                          <a:rPr lang="de-DE" sz="2400" i="1">
                            <a:latin typeface="Cambria Math"/>
                          </a:rPr>
                        </m:ctrlPr>
                      </m:naryPr>
                      <m:sub>
                        <m:r>
                          <a:rPr lang="de-DE" sz="2400" i="1">
                            <a:latin typeface="Cambria Math"/>
                          </a:rPr>
                          <m:t>𝑎</m:t>
                        </m:r>
                      </m:sub>
                      <m:sup>
                        <m:r>
                          <a:rPr lang="de-DE" sz="2400" i="1">
                            <a:latin typeface="Cambria Math"/>
                          </a:rPr>
                          <m:t>𝑏</m:t>
                        </m:r>
                      </m:sup>
                      <m:e>
                        <m:r>
                          <a:rPr lang="de-DE" sz="2400" i="1">
                            <a:latin typeface="Cambria Math"/>
                          </a:rPr>
                          <m:t>𝑓</m:t>
                        </m:r>
                        <m:d>
                          <m:dPr>
                            <m:ctrlPr>
                              <a:rPr lang="de-DE" sz="2400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de-DE" sz="2400" i="1">
                                <a:latin typeface="Cambria Math"/>
                              </a:rPr>
                              <m:t>𝑚𝑥</m:t>
                            </m:r>
                            <m:r>
                              <a:rPr lang="de-DE" sz="2400">
                                <a:latin typeface="Cambria Math"/>
                              </a:rPr>
                              <m:t>+</m:t>
                            </m:r>
                            <m:r>
                              <a:rPr lang="de-DE" sz="2400" i="1">
                                <a:latin typeface="Cambria Math"/>
                              </a:rPr>
                              <m:t>𝑐</m:t>
                            </m:r>
                          </m:e>
                        </m:d>
                        <m:r>
                          <a:rPr lang="de-DE" sz="2400" b="0" i="0" smtClean="0">
                            <a:latin typeface="Cambria Math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de-DE" sz="2400" b="0" i="0" smtClean="0">
                            <a:latin typeface="Cambria Math"/>
                          </a:rPr>
                          <m:t>d</m:t>
                        </m:r>
                        <m:r>
                          <a:rPr lang="de-DE" sz="2400" i="1">
                            <a:latin typeface="Cambria Math"/>
                          </a:rPr>
                          <m:t>𝑥</m:t>
                        </m:r>
                      </m:e>
                    </m:nary>
                    <m:r>
                      <a:rPr lang="de-DE" sz="2400">
                        <a:latin typeface="Cambria Math"/>
                      </a:rPr>
                      <m:t>=</m:t>
                    </m:r>
                    <m:sSubSup>
                      <m:sSubSupPr>
                        <m:ctrlPr>
                          <a:rPr lang="de-DE" sz="2400" i="1">
                            <a:latin typeface="Cambria Math"/>
                          </a:rPr>
                        </m:ctrlPr>
                      </m:sSubSupPr>
                      <m:e>
                        <m:d>
                          <m:dPr>
                            <m:begChr m:val="["/>
                            <m:endChr m:val="]"/>
                            <m:ctrlPr>
                              <a:rPr lang="de-DE" sz="2400" i="1">
                                <a:latin typeface="Cambria Math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de-DE" sz="2400" i="1">
                                    <a:latin typeface="Cambria Math"/>
                                  </a:rPr>
                                </m:ctrlPr>
                              </m:fPr>
                              <m:num>
                                <m:r>
                                  <a:rPr lang="de-DE" sz="2400">
                                    <a:latin typeface="Cambria Math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de-DE" sz="2400" i="1">
                                    <a:latin typeface="Cambria Math"/>
                                  </a:rPr>
                                  <m:t>𝑚</m:t>
                                </m:r>
                              </m:den>
                            </m:f>
                            <m:r>
                              <a:rPr lang="de-DE" sz="2400" i="1">
                                <a:latin typeface="Cambria Math"/>
                              </a:rPr>
                              <m:t>𝐹</m:t>
                            </m:r>
                            <m:d>
                              <m:dPr>
                                <m:ctrlPr>
                                  <a:rPr lang="de-DE" sz="2400" i="1">
                                    <a:latin typeface="Cambria Math"/>
                                  </a:rPr>
                                </m:ctrlPr>
                              </m:dPr>
                              <m:e>
                                <m:r>
                                  <a:rPr lang="de-DE" sz="2400" i="1">
                                    <a:latin typeface="Cambria Math"/>
                                  </a:rPr>
                                  <m:t>𝑚𝑥</m:t>
                                </m:r>
                                <m:r>
                                  <a:rPr lang="de-DE" sz="2400">
                                    <a:latin typeface="Cambria Math"/>
                                  </a:rPr>
                                  <m:t>+</m:t>
                                </m:r>
                                <m:r>
                                  <a:rPr lang="de-DE" sz="2400" i="1">
                                    <a:latin typeface="Cambria Math"/>
                                  </a:rPr>
                                  <m:t>𝑐</m:t>
                                </m:r>
                              </m:e>
                            </m:d>
                          </m:e>
                        </m:d>
                      </m:e>
                      <m:sub>
                        <m:r>
                          <a:rPr lang="de-DE" sz="2400" i="1">
                            <a:latin typeface="Cambria Math"/>
                          </a:rPr>
                          <m:t>𝑎</m:t>
                        </m:r>
                      </m:sub>
                      <m:sup>
                        <m:r>
                          <a:rPr lang="de-DE" sz="2400" i="1">
                            <a:latin typeface="Cambria Math"/>
                          </a:rPr>
                          <m:t>𝑏</m:t>
                        </m:r>
                      </m:sup>
                    </m:sSubSup>
                  </m:oMath>
                </a14:m>
                <a:endParaRPr lang="de-DE" altLang="de-DE" sz="2400" dirty="0">
                  <a:sym typeface="Symbol" panose="05050102010706020507" pitchFamily="18" charset="2"/>
                </a:endParaRPr>
              </a:p>
              <a:p>
                <a:pPr marL="571500" indent="-571500" eaLnBrk="1" hangingPunct="1"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:r>
                  <a:rPr lang="de-DE" sz="2400" dirty="0" smtClean="0">
                    <a:sym typeface="Symbol" panose="05050102010706020507" pitchFamily="18" charset="2"/>
                  </a:rPr>
                  <a:t>Logarithmische Substitution</a:t>
                </a:r>
                <a:endParaRPr lang="de-DE" dirty="0">
                  <a:sym typeface="Symbol" panose="05050102010706020507" pitchFamily="18" charset="2"/>
                </a:endParaRPr>
              </a:p>
              <a:p>
                <a:pPr eaLnBrk="1" hangingPunct="1">
                  <a:spcAft>
                    <a:spcPts val="600"/>
                  </a:spcAft>
                </a:pPr>
                <a:r>
                  <a:rPr lang="de-DE" sz="2400" dirty="0" smtClean="0">
                    <a:sym typeface="Symbol" panose="05050102010706020507" pitchFamily="18" charset="2"/>
                  </a:rPr>
                  <a:t>          </a:t>
                </a:r>
                <a14:m>
                  <m:oMath xmlns:m="http://schemas.openxmlformats.org/officeDocument/2006/math">
                    <m:nary>
                      <m:naryPr>
                        <m:limLoc m:val="undOvr"/>
                        <m:grow m:val="on"/>
                        <m:ctrlPr>
                          <a:rPr lang="de-DE" sz="2400" i="1">
                            <a:latin typeface="Cambria Math"/>
                          </a:rPr>
                        </m:ctrlPr>
                      </m:naryPr>
                      <m:sub>
                        <m:r>
                          <a:rPr lang="de-DE" sz="2400" i="1">
                            <a:latin typeface="Cambria Math"/>
                          </a:rPr>
                          <m:t>𝑎</m:t>
                        </m:r>
                      </m:sub>
                      <m:sup>
                        <m:r>
                          <a:rPr lang="de-DE" sz="2400" i="1">
                            <a:latin typeface="Cambria Math"/>
                          </a:rPr>
                          <m:t>𝑏</m:t>
                        </m:r>
                      </m:sup>
                      <m:e>
                        <m:f>
                          <m:fPr>
                            <m:ctrlPr>
                              <a:rPr lang="de-DE" sz="2400" i="1">
                                <a:latin typeface="Cambria Math"/>
                              </a:rPr>
                            </m:ctrlPr>
                          </m:fPr>
                          <m:num>
                            <m:sSup>
                              <m:sSupPr>
                                <m:ctrlPr>
                                  <a:rPr lang="de-DE" sz="2400" i="1">
                                    <a:latin typeface="Cambria Math"/>
                                  </a:rPr>
                                </m:ctrlPr>
                              </m:sSupPr>
                              <m:e>
                                <m:r>
                                  <a:rPr lang="de-DE" sz="2400" i="1">
                                    <a:latin typeface="Cambria Math"/>
                                  </a:rPr>
                                  <m:t>𝑓</m:t>
                                </m:r>
                              </m:e>
                              <m:sup>
                                <m:r>
                                  <a:rPr lang="de-DE" sz="2400">
                                    <a:latin typeface="Cambria Math"/>
                                  </a:rPr>
                                  <m:t>′</m:t>
                                </m:r>
                              </m:sup>
                            </m:sSup>
                            <m:d>
                              <m:dPr>
                                <m:ctrlPr>
                                  <a:rPr lang="de-DE" sz="2400" i="1">
                                    <a:latin typeface="Cambria Math"/>
                                  </a:rPr>
                                </m:ctrlPr>
                              </m:dPr>
                              <m:e>
                                <m:r>
                                  <a:rPr lang="de-DE" sz="2400" i="1">
                                    <a:latin typeface="Cambria Math"/>
                                  </a:rPr>
                                  <m:t>𝑥</m:t>
                                </m:r>
                              </m:e>
                            </m:d>
                          </m:num>
                          <m:den>
                            <m:r>
                              <a:rPr lang="de-DE" sz="2400" i="1">
                                <a:latin typeface="Cambria Math"/>
                              </a:rPr>
                              <m:t>𝑓</m:t>
                            </m:r>
                            <m:d>
                              <m:dPr>
                                <m:ctrlPr>
                                  <a:rPr lang="de-DE" sz="2400" i="1">
                                    <a:latin typeface="Cambria Math"/>
                                  </a:rPr>
                                </m:ctrlPr>
                              </m:dPr>
                              <m:e>
                                <m:r>
                                  <a:rPr lang="de-DE" sz="2400" i="1">
                                    <a:latin typeface="Cambria Math"/>
                                  </a:rPr>
                                  <m:t>𝑥</m:t>
                                </m:r>
                              </m:e>
                            </m:d>
                          </m:den>
                        </m:f>
                        <m:r>
                          <a:rPr lang="de-DE" sz="2400" b="0" i="0" smtClean="0">
                            <a:latin typeface="Cambria Math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de-DE" sz="2400" b="0" i="0" smtClean="0">
                            <a:latin typeface="Cambria Math"/>
                          </a:rPr>
                          <m:t>d</m:t>
                        </m:r>
                        <m:r>
                          <a:rPr lang="de-DE" sz="2400" i="1">
                            <a:latin typeface="Cambria Math"/>
                          </a:rPr>
                          <m:t>𝑥</m:t>
                        </m:r>
                      </m:e>
                    </m:nary>
                    <m:r>
                      <a:rPr lang="de-DE" sz="2400">
                        <a:latin typeface="Cambria Math"/>
                      </a:rPr>
                      <m:t>=</m:t>
                    </m:r>
                    <m:sSubSup>
                      <m:sSubSupPr>
                        <m:ctrlPr>
                          <a:rPr lang="de-DE" sz="2400" i="1">
                            <a:latin typeface="Cambria Math"/>
                          </a:rPr>
                        </m:ctrlPr>
                      </m:sSubSupPr>
                      <m:e>
                        <m:d>
                          <m:dPr>
                            <m:begChr m:val="["/>
                            <m:endChr m:val="]"/>
                            <m:ctrlPr>
                              <a:rPr lang="de-DE" sz="2400" i="1">
                                <a:latin typeface="Cambria Math"/>
                              </a:rPr>
                            </m:ctrlPr>
                          </m:dPr>
                          <m:e>
                            <m:func>
                              <m:funcPr>
                                <m:ctrlPr>
                                  <a:rPr lang="de-DE" sz="2400" i="1">
                                    <a:latin typeface="Cambria Math"/>
                                  </a:rPr>
                                </m:ctrlPr>
                              </m:funcPr>
                              <m:fName>
                                <m:r>
                                  <m:rPr>
                                    <m:sty m:val="p"/>
                                  </m:rPr>
                                  <a:rPr lang="de-DE" sz="2400">
                                    <a:latin typeface="Cambria Math"/>
                                  </a:rPr>
                                  <m:t>ln</m:t>
                                </m:r>
                              </m:fName>
                              <m:e>
                                <m:d>
                                  <m:dPr>
                                    <m:begChr m:val="|"/>
                                    <m:endChr m:val="|"/>
                                    <m:ctrlPr>
                                      <a:rPr lang="de-DE" sz="2400" i="1">
                                        <a:latin typeface="Cambria Math"/>
                                      </a:rPr>
                                    </m:ctrlPr>
                                  </m:dPr>
                                  <m:e>
                                    <m:r>
                                      <a:rPr lang="de-DE" sz="2400" i="1">
                                        <a:latin typeface="Cambria Math"/>
                                      </a:rPr>
                                      <m:t>𝑓</m:t>
                                    </m:r>
                                    <m:d>
                                      <m:dPr>
                                        <m:ctrlPr>
                                          <a:rPr lang="de-DE" sz="2400" i="1">
                                            <a:latin typeface="Cambria Math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de-DE" sz="2400" i="1">
                                            <a:latin typeface="Cambria Math"/>
                                          </a:rPr>
                                          <m:t>𝑥</m:t>
                                        </m:r>
                                      </m:e>
                                    </m:d>
                                  </m:e>
                                </m:d>
                              </m:e>
                            </m:func>
                          </m:e>
                        </m:d>
                      </m:e>
                      <m:sub>
                        <m:r>
                          <a:rPr lang="de-DE" sz="2400" i="1">
                            <a:latin typeface="Cambria Math"/>
                          </a:rPr>
                          <m:t>𝑎</m:t>
                        </m:r>
                      </m:sub>
                      <m:sup>
                        <m:r>
                          <a:rPr lang="de-DE" sz="2400" i="1">
                            <a:latin typeface="Cambria Math"/>
                          </a:rPr>
                          <m:t>𝑏</m:t>
                        </m:r>
                      </m:sup>
                    </m:sSubSup>
                  </m:oMath>
                </a14:m>
                <a:endParaRPr lang="de-DE" altLang="de-DE" sz="2400" dirty="0">
                  <a:sym typeface="Symbol" panose="05050102010706020507" pitchFamily="18" charset="2"/>
                </a:endParaRPr>
              </a:p>
              <a:p>
                <a:pPr marL="571500" indent="-571500" eaLnBrk="1" hangingPunct="1">
                  <a:buFont typeface="Arial" panose="020B0604020202020204" pitchFamily="34" charset="0"/>
                  <a:buChar char="•"/>
                </a:pPr>
                <a:endParaRPr lang="de-DE" altLang="de-DE" sz="2800" dirty="0">
                  <a:sym typeface="Symbol" panose="05050102010706020507" pitchFamily="18" charset="2"/>
                </a:endParaRPr>
              </a:p>
              <a:p>
                <a:pPr marL="571500" indent="-571500" eaLnBrk="1" hangingPunct="1">
                  <a:buFont typeface="Arial" panose="020B0604020202020204" pitchFamily="34" charset="0"/>
                  <a:buChar char="•"/>
                </a:pPr>
                <a:endParaRPr lang="de-DE" altLang="de-DE" sz="2800" dirty="0"/>
              </a:p>
              <a:p>
                <a:pPr marL="571500" indent="-571500" eaLnBrk="1" hangingPunct="1">
                  <a:buFont typeface="Arial" panose="020B0604020202020204" pitchFamily="34" charset="0"/>
                  <a:buChar char="•"/>
                </a:pPr>
                <a:endParaRPr lang="de-DE" altLang="de-DE" sz="2800" dirty="0"/>
              </a:p>
            </p:txBody>
          </p:sp>
        </mc:Choice>
        <mc:Fallback xmlns="">
          <p:sp>
            <p:nvSpPr>
              <p:cNvPr id="37" name="Rectangle 1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48255" y="1429434"/>
                <a:ext cx="8482012" cy="4756921"/>
              </a:xfrm>
              <a:prstGeom prst="rect">
                <a:avLst/>
              </a:prstGeom>
              <a:blipFill rotWithShape="1">
                <a:blip r:embed="rId3"/>
                <a:stretch>
                  <a:fillRect l="-283" t="-631"/>
                </a:stretch>
              </a:blipFill>
              <a:ln w="9525">
                <a:solidFill>
                  <a:srgbClr val="B2B2B2"/>
                </a:solidFill>
                <a:miter lim="800000"/>
                <a:headEnd/>
                <a:tailEnd/>
              </a:ln>
              <a:effectLst>
                <a:outerShdw dist="35921" dir="2700000" algn="ctr" rotWithShape="0">
                  <a:schemeClr val="bg2"/>
                </a:outerShdw>
              </a:effectLst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Freihandform 12"/>
          <p:cNvSpPr>
            <a:spLocks/>
          </p:cNvSpPr>
          <p:nvPr/>
        </p:nvSpPr>
        <p:spPr bwMode="auto">
          <a:xfrm>
            <a:off x="500063" y="6240463"/>
            <a:ext cx="4940300" cy="6254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37897" name="Freihandform 11"/>
          <p:cNvSpPr>
            <a:spLocks/>
          </p:cNvSpPr>
          <p:nvPr/>
        </p:nvSpPr>
        <p:spPr bwMode="auto">
          <a:xfrm>
            <a:off x="485775" y="6237288"/>
            <a:ext cx="3690938" cy="635000"/>
          </a:xfrm>
          <a:custGeom>
            <a:avLst/>
            <a:gdLst>
              <a:gd name="T0" fmla="*/ 0 w 5591"/>
              <a:gd name="T1" fmla="*/ 0 h 588"/>
              <a:gd name="T2" fmla="*/ 2147483647 w 5591"/>
              <a:gd name="T3" fmla="*/ 0 h 588"/>
              <a:gd name="T4" fmla="*/ 2147483647 w 5591"/>
              <a:gd name="T5" fmla="*/ 2147483647 h 588"/>
              <a:gd name="T6" fmla="*/ 2147483647 w 5591"/>
              <a:gd name="T7" fmla="*/ 0 h 588"/>
              <a:gd name="T8" fmla="*/ 0 60000 65536"/>
              <a:gd name="T9" fmla="*/ 0 60000 65536"/>
              <a:gd name="T10" fmla="*/ 0 60000 65536"/>
              <a:gd name="T11" fmla="*/ 0 60000 65536"/>
              <a:gd name="T12" fmla="*/ 0 w 5591"/>
              <a:gd name="T13" fmla="*/ 0 h 588"/>
              <a:gd name="T14" fmla="*/ 5591 w 5591"/>
              <a:gd name="T15" fmla="*/ 588 h 58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4" name="Rechtwinkliges Dreieck 13"/>
          <p:cNvSpPr>
            <a:spLocks/>
          </p:cNvSpPr>
          <p:nvPr/>
        </p:nvSpPr>
        <p:spPr bwMode="auto">
          <a:xfrm>
            <a:off x="-6042" y="6135724"/>
            <a:ext cx="3402314" cy="735944"/>
          </a:xfrm>
          <a:prstGeom prst="rtTriangle">
            <a:avLst/>
          </a:prstGeom>
          <a:blipFill>
            <a:blip r:embed="rId4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15" name="Gerade Verbindung 14"/>
          <p:cNvCxnSpPr/>
          <p:nvPr/>
        </p:nvCxnSpPr>
        <p:spPr>
          <a:xfrm>
            <a:off x="-9237" y="6135626"/>
            <a:ext cx="3405509" cy="738069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904" name="Textfeld 16"/>
          <p:cNvSpPr txBox="1">
            <a:spLocks noChangeArrowheads="1"/>
          </p:cNvSpPr>
          <p:nvPr/>
        </p:nvSpPr>
        <p:spPr bwMode="auto">
          <a:xfrm>
            <a:off x="8272463" y="6453336"/>
            <a:ext cx="871537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DE" altLang="de-DE" sz="1100" dirty="0">
                <a:latin typeface="Calibri" pitchFamily="34" charset="0"/>
              </a:rPr>
              <a:t>Folie </a:t>
            </a:r>
            <a:fld id="{26E10547-7BC8-4F56-A0A2-DF954FED1CB5}" type="slidenum">
              <a:rPr lang="de-DE" altLang="de-DE" sz="1100">
                <a:latin typeface="Calibri" pitchFamily="34" charset="0"/>
              </a:rPr>
              <a:pPr eaLnBrk="1" hangingPunct="1"/>
              <a:t>8</a:t>
            </a:fld>
            <a:endParaRPr lang="de-DE" altLang="de-DE" sz="1100" dirty="0">
              <a:latin typeface="Calibri" pitchFamily="34" charset="0"/>
            </a:endParaRPr>
          </a:p>
        </p:txBody>
      </p:sp>
      <p:sp>
        <p:nvSpPr>
          <p:cNvPr id="37906" name="Rectangle 20"/>
          <p:cNvSpPr>
            <a:spLocks noChangeArrowheads="1"/>
          </p:cNvSpPr>
          <p:nvPr/>
        </p:nvSpPr>
        <p:spPr bwMode="auto">
          <a:xfrm>
            <a:off x="395288" y="31750"/>
            <a:ext cx="7272337" cy="620713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de-DE" altLang="de-DE" sz="2400" b="1" dirty="0"/>
              <a:t>Integrationstechniken</a:t>
            </a:r>
          </a:p>
        </p:txBody>
      </p:sp>
      <p:sp>
        <p:nvSpPr>
          <p:cNvPr id="35" name="AutoShape 5">
            <a:extLst>
              <a:ext uri="{FF2B5EF4-FFF2-40B4-BE49-F238E27FC236}">
                <a16:creationId xmlns:a16="http://schemas.microsoft.com/office/drawing/2014/main" xmlns="" id="{B394BE1D-1CD4-4976-BE7F-087A8DFD4B2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5381" y="769063"/>
            <a:ext cx="1593785" cy="274359"/>
          </a:xfrm>
          <a:prstGeom prst="roundRect">
            <a:avLst>
              <a:gd name="adj" fmla="val 50000"/>
            </a:avLst>
          </a:prstGeom>
          <a:solidFill>
            <a:schemeClr val="accent5">
              <a:lumMod val="40000"/>
              <a:lumOff val="60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Bildungsplan</a:t>
            </a:r>
          </a:p>
        </p:txBody>
      </p:sp>
      <p:sp>
        <p:nvSpPr>
          <p:cNvPr id="38" name="AutoShape 6">
            <a:extLst>
              <a:ext uri="{FF2B5EF4-FFF2-40B4-BE49-F238E27FC236}">
                <a16:creationId xmlns:a16="http://schemas.microsoft.com/office/drawing/2014/main" xmlns="" id="{4E8F223B-E8B8-44C4-B8D9-5698F895102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26361" y="769063"/>
            <a:ext cx="1593785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Fachliches</a:t>
            </a:r>
            <a:endParaRPr lang="de-DE" altLang="de-DE" sz="12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9" name="AutoShape 7">
            <a:extLst>
              <a:ext uri="{FF2B5EF4-FFF2-40B4-BE49-F238E27FC236}">
                <a16:creationId xmlns:a16="http://schemas.microsoft.com/office/drawing/2014/main" xmlns="" id="{9F93761D-F573-49DD-B097-A71C66D6BEF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77321" y="769063"/>
            <a:ext cx="1593786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Unterricht</a:t>
            </a:r>
          </a:p>
        </p:txBody>
      </p:sp>
      <p:sp>
        <p:nvSpPr>
          <p:cNvPr id="40" name="AutoShape 8">
            <a:extLst>
              <a:ext uri="{FF2B5EF4-FFF2-40B4-BE49-F238E27FC236}">
                <a16:creationId xmlns:a16="http://schemas.microsoft.com/office/drawing/2014/main" xmlns="" id="{DE997A1E-035E-4490-937D-42B5E617BCE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34901" y="760152"/>
            <a:ext cx="1593786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Fazit</a:t>
            </a:r>
          </a:p>
        </p:txBody>
      </p:sp>
      <p:grpSp>
        <p:nvGrpSpPr>
          <p:cNvPr id="41" name="Gruppierung 11">
            <a:extLst>
              <a:ext uri="{FF2B5EF4-FFF2-40B4-BE49-F238E27FC236}">
                <a16:creationId xmlns:a16="http://schemas.microsoft.com/office/drawing/2014/main" xmlns="" id="{621AA820-0389-4634-B6AF-7C85A91B5539}"/>
              </a:ext>
            </a:extLst>
          </p:cNvPr>
          <p:cNvGrpSpPr/>
          <p:nvPr/>
        </p:nvGrpSpPr>
        <p:grpSpPr>
          <a:xfrm>
            <a:off x="399875" y="699720"/>
            <a:ext cx="7323098" cy="411539"/>
            <a:chOff x="363538" y="723900"/>
            <a:chExt cx="7272337" cy="433388"/>
          </a:xfrm>
        </p:grpSpPr>
        <p:sp>
          <p:nvSpPr>
            <p:cNvPr id="42" name="Rectangle 4">
              <a:extLst>
                <a:ext uri="{FF2B5EF4-FFF2-40B4-BE49-F238E27FC236}">
                  <a16:creationId xmlns:a16="http://schemas.microsoft.com/office/drawing/2014/main" xmlns="" id="{94793A5D-FD00-4387-9172-A8BD2A5859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3538" y="723900"/>
              <a:ext cx="7272337" cy="433388"/>
            </a:xfrm>
            <a:prstGeom prst="rect">
              <a:avLst/>
            </a:prstGeom>
            <a:gradFill rotWithShape="1">
              <a:gsLst>
                <a:gs pos="0">
                  <a:srgbClr val="2DA2BF"/>
                </a:gs>
                <a:gs pos="100000">
                  <a:schemeClr val="tx1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 sz="1350"/>
            </a:p>
          </p:txBody>
        </p:sp>
        <p:sp>
          <p:nvSpPr>
            <p:cNvPr id="43" name="AutoShape 5">
              <a:extLst>
                <a:ext uri="{FF2B5EF4-FFF2-40B4-BE49-F238E27FC236}">
                  <a16:creationId xmlns:a16="http://schemas.microsoft.com/office/drawing/2014/main" xmlns="" id="{EB12A30F-3336-456E-A62A-D219802F02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8313" y="796925"/>
              <a:ext cx="1582737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Bildungsplan</a:t>
              </a:r>
            </a:p>
          </p:txBody>
        </p:sp>
        <p:sp>
          <p:nvSpPr>
            <p:cNvPr id="44" name="AutoShape 6">
              <a:extLst>
                <a:ext uri="{FF2B5EF4-FFF2-40B4-BE49-F238E27FC236}">
                  <a16:creationId xmlns:a16="http://schemas.microsoft.com/office/drawing/2014/main" xmlns="" id="{EF9B90AE-EFE6-4E51-B503-4B5F2F678F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76670" y="796924"/>
              <a:ext cx="1582737" cy="288925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Fachliches</a:t>
              </a:r>
              <a:endParaRPr lang="de-DE" altLang="de-DE" sz="1200" dirty="0"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  <p:sp>
          <p:nvSpPr>
            <p:cNvPr id="45" name="AutoShape 7">
              <a:extLst>
                <a:ext uri="{FF2B5EF4-FFF2-40B4-BE49-F238E27FC236}">
                  <a16:creationId xmlns:a16="http://schemas.microsoft.com/office/drawing/2014/main" xmlns="" id="{D313FD45-A042-4675-B84E-9E2B57CEA4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14800" y="796925"/>
              <a:ext cx="1582738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Unterricht</a:t>
              </a:r>
            </a:p>
          </p:txBody>
        </p:sp>
        <p:sp>
          <p:nvSpPr>
            <p:cNvPr id="46" name="AutoShape 8">
              <a:extLst>
                <a:ext uri="{FF2B5EF4-FFF2-40B4-BE49-F238E27FC236}">
                  <a16:creationId xmlns:a16="http://schemas.microsoft.com/office/drawing/2014/main" xmlns="" id="{5A938DFF-EB2C-4D5D-9887-AEA47CBD06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60197" y="787540"/>
              <a:ext cx="1582738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Fazit</a:t>
              </a:r>
            </a:p>
          </p:txBody>
        </p:sp>
      </p:grpSp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xmlns="" id="{29D41181-B714-4BFF-B0B8-9E2EBA64F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3253" y="6453336"/>
            <a:ext cx="2895600" cy="293688"/>
          </a:xfrm>
        </p:spPr>
        <p:txBody>
          <a:bodyPr/>
          <a:lstStyle/>
          <a:p>
            <a:pPr>
              <a:defRPr/>
            </a:pPr>
            <a:r>
              <a:rPr lang="de-DE" sz="1200" dirty="0"/>
              <a:t>ZPG VKM</a:t>
            </a:r>
          </a:p>
        </p:txBody>
      </p:sp>
      <p:grpSp>
        <p:nvGrpSpPr>
          <p:cNvPr id="98" name="Zeichenbereich 37909">
            <a:extLst>
              <a:ext uri="{FF2B5EF4-FFF2-40B4-BE49-F238E27FC236}">
                <a16:creationId xmlns:a16="http://schemas.microsoft.com/office/drawing/2014/main" xmlns="" id="{2B235B15-1CF0-4757-8145-BE8E8F361EB8}"/>
              </a:ext>
            </a:extLst>
          </p:cNvPr>
          <p:cNvGrpSpPr/>
          <p:nvPr/>
        </p:nvGrpSpPr>
        <p:grpSpPr>
          <a:xfrm>
            <a:off x="7605459" y="34826"/>
            <a:ext cx="1503045" cy="1377950"/>
            <a:chOff x="0" y="0"/>
            <a:chExt cx="1503045" cy="1377950"/>
          </a:xfrm>
        </p:grpSpPr>
        <p:sp>
          <p:nvSpPr>
            <p:cNvPr id="99" name="Rechteck 98">
              <a:extLst>
                <a:ext uri="{FF2B5EF4-FFF2-40B4-BE49-F238E27FC236}">
                  <a16:creationId xmlns:a16="http://schemas.microsoft.com/office/drawing/2014/main" xmlns="" id="{DECE1E5D-3AF6-4F05-8930-26B70857CD02}"/>
                </a:ext>
              </a:extLst>
            </p:cNvPr>
            <p:cNvSpPr/>
            <p:nvPr/>
          </p:nvSpPr>
          <p:spPr>
            <a:xfrm>
              <a:off x="0" y="0"/>
              <a:ext cx="1503045" cy="1377950"/>
            </a:xfrm>
            <a:prstGeom prst="rect">
              <a:avLst/>
            </a:prstGeom>
            <a:noFill/>
            <a:ln>
              <a:noFill/>
            </a:ln>
          </p:spPr>
        </p:sp>
        <p:sp>
          <p:nvSpPr>
            <p:cNvPr id="100" name="Rectangle 5">
              <a:extLst>
                <a:ext uri="{FF2B5EF4-FFF2-40B4-BE49-F238E27FC236}">
                  <a16:creationId xmlns:a16="http://schemas.microsoft.com/office/drawing/2014/main" xmlns="" id="{DF74CB8D-98C7-4540-9091-4C65BA8E95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5750" y="245110"/>
              <a:ext cx="7810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1" name="Rectangle 6">
              <a:extLst>
                <a:ext uri="{FF2B5EF4-FFF2-40B4-BE49-F238E27FC236}">
                  <a16:creationId xmlns:a16="http://schemas.microsoft.com/office/drawing/2014/main" xmlns="" id="{F2F5C78D-2C0D-45BB-91FF-A276B7EF29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080" y="245110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2" name="Rectangle 7">
              <a:extLst>
                <a:ext uri="{FF2B5EF4-FFF2-40B4-BE49-F238E27FC236}">
                  <a16:creationId xmlns:a16="http://schemas.microsoft.com/office/drawing/2014/main" xmlns="" id="{71E36A0C-9DF4-40D1-B82E-9685FB3955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1520" y="24511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 dirty="0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3" name="Rectangle 8">
              <a:extLst>
                <a:ext uri="{FF2B5EF4-FFF2-40B4-BE49-F238E27FC236}">
                  <a16:creationId xmlns:a16="http://schemas.microsoft.com/office/drawing/2014/main" xmlns="" id="{9F20C186-6F9C-46DA-8CC8-1B8BF3285E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1070" y="245110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4" name="Rectangle 9">
              <a:extLst>
                <a:ext uri="{FF2B5EF4-FFF2-40B4-BE49-F238E27FC236}">
                  <a16:creationId xmlns:a16="http://schemas.microsoft.com/office/drawing/2014/main" xmlns="" id="{649943C9-3EB8-475E-B9C2-839C4A2EFF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9510" y="245110"/>
              <a:ext cx="438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E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5" name="Rectangle 10">
              <a:extLst>
                <a:ext uri="{FF2B5EF4-FFF2-40B4-BE49-F238E27FC236}">
                  <a16:creationId xmlns:a16="http://schemas.microsoft.com/office/drawing/2014/main" xmlns="" id="{80751030-AD63-40EA-A855-5477F3DADF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9085" y="441325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6" name="Rectangle 11">
              <a:extLst>
                <a:ext uri="{FF2B5EF4-FFF2-40B4-BE49-F238E27FC236}">
                  <a16:creationId xmlns:a16="http://schemas.microsoft.com/office/drawing/2014/main" xmlns="" id="{A38DF3AC-F66F-49BE-A899-1D170BA66EC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9629557">
              <a:off x="458261" y="555502"/>
              <a:ext cx="686435" cy="3441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0" tIns="0" rIns="0" bIns="0" anchor="t" anchorCtr="0">
              <a:spAutoFit/>
            </a:bodyPr>
            <a:lstStyle/>
            <a:p>
              <a:pPr algn="ctr">
                <a:lnSpc>
                  <a:spcPct val="107000"/>
                </a:lnSpc>
                <a:spcAft>
                  <a:spcPts val="0"/>
                </a:spcAft>
              </a:pPr>
              <a:r>
                <a:rPr lang="de-DE" sz="800" b="1">
                  <a:solidFill>
                    <a:srgbClr val="FF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Vertiefungskurs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algn="ctr">
                <a:lnSpc>
                  <a:spcPct val="107000"/>
                </a:lnSpc>
                <a:spcAft>
                  <a:spcPts val="600"/>
                </a:spcAft>
              </a:pPr>
              <a:r>
                <a:rPr lang="de-DE" sz="800" b="1">
                  <a:solidFill>
                    <a:srgbClr val="FF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Mathematik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7" name="Rectangle 12">
              <a:extLst>
                <a:ext uri="{FF2B5EF4-FFF2-40B4-BE49-F238E27FC236}">
                  <a16:creationId xmlns:a16="http://schemas.microsoft.com/office/drawing/2014/main" xmlns="" id="{53582112-CE4C-4082-B9EE-9B4C64AA53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5065" y="441325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8" name="Rectangle 13">
              <a:extLst>
                <a:ext uri="{FF2B5EF4-FFF2-40B4-BE49-F238E27FC236}">
                  <a16:creationId xmlns:a16="http://schemas.microsoft.com/office/drawing/2014/main" xmlns="" id="{B7454DD3-B120-4787-9FA4-9AA1B6416B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3530" y="63754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9" name="Rectangle 15">
              <a:extLst>
                <a:ext uri="{FF2B5EF4-FFF2-40B4-BE49-F238E27FC236}">
                  <a16:creationId xmlns:a16="http://schemas.microsoft.com/office/drawing/2014/main" xmlns="" id="{D34BA28E-AE50-4323-AE8D-07406AEA48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9510" y="63754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0" name="Rectangle 16">
              <a:extLst>
                <a:ext uri="{FF2B5EF4-FFF2-40B4-BE49-F238E27FC236}">
                  <a16:creationId xmlns:a16="http://schemas.microsoft.com/office/drawing/2014/main" xmlns="" id="{CCCDDFC2-3667-4DDC-9F0D-C19EB64BFF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9085" y="833755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1" name="Rectangle 18">
              <a:extLst>
                <a:ext uri="{FF2B5EF4-FFF2-40B4-BE49-F238E27FC236}">
                  <a16:creationId xmlns:a16="http://schemas.microsoft.com/office/drawing/2014/main" xmlns="" id="{822D7F20-31EE-42B1-8B01-65B250D860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5065" y="833755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2" name="Rectangle 19">
              <a:extLst>
                <a:ext uri="{FF2B5EF4-FFF2-40B4-BE49-F238E27FC236}">
                  <a16:creationId xmlns:a16="http://schemas.microsoft.com/office/drawing/2014/main" xmlns="" id="{DF78CF29-0DA5-4AA4-B16E-B67B00B049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3530" y="1029970"/>
              <a:ext cx="438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E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3" name="Rectangle 20">
              <a:extLst>
                <a:ext uri="{FF2B5EF4-FFF2-40B4-BE49-F238E27FC236}">
                  <a16:creationId xmlns:a16="http://schemas.microsoft.com/office/drawing/2014/main" xmlns="" id="{61E7CEE8-BFF3-4F73-B712-0F5C41CB05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080" y="1029970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4" name="Rectangle 21">
              <a:extLst>
                <a:ext uri="{FF2B5EF4-FFF2-40B4-BE49-F238E27FC236}">
                  <a16:creationId xmlns:a16="http://schemas.microsoft.com/office/drawing/2014/main" xmlns="" id="{59BB60F4-8AE9-42BC-89EA-45D1D702DB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1520" y="102997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5" name="Rectangle 22">
              <a:extLst>
                <a:ext uri="{FF2B5EF4-FFF2-40B4-BE49-F238E27FC236}">
                  <a16:creationId xmlns:a16="http://schemas.microsoft.com/office/drawing/2014/main" xmlns="" id="{4C55D072-A1C9-4EBA-B370-0DD071618C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1070" y="1029970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6" name="Rectangle 23">
              <a:extLst>
                <a:ext uri="{FF2B5EF4-FFF2-40B4-BE49-F238E27FC236}">
                  <a16:creationId xmlns:a16="http://schemas.microsoft.com/office/drawing/2014/main" xmlns="" id="{D20595A3-295B-4BF5-B739-971499CFA6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41730" y="1029970"/>
              <a:ext cx="7810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117" name="Line 24">
              <a:extLst>
                <a:ext uri="{FF2B5EF4-FFF2-40B4-BE49-F238E27FC236}">
                  <a16:creationId xmlns:a16="http://schemas.microsoft.com/office/drawing/2014/main" xmlns="" id="{F6567430-48B0-40BB-9BED-CF79B7F6F03C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588645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18" name="Rectangle 25">
              <a:extLst>
                <a:ext uri="{FF2B5EF4-FFF2-40B4-BE49-F238E27FC236}">
                  <a16:creationId xmlns:a16="http://schemas.microsoft.com/office/drawing/2014/main" xmlns="" id="{0B8B792D-3735-4D54-A9EC-7ABE6E060D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588645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19" name="Line 26">
              <a:extLst>
                <a:ext uri="{FF2B5EF4-FFF2-40B4-BE49-F238E27FC236}">
                  <a16:creationId xmlns:a16="http://schemas.microsoft.com/office/drawing/2014/main" xmlns="" id="{5010A837-2CCC-48CF-8E6A-C451027DF4B4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784860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0" name="Rectangle 27">
              <a:extLst>
                <a:ext uri="{FF2B5EF4-FFF2-40B4-BE49-F238E27FC236}">
                  <a16:creationId xmlns:a16="http://schemas.microsoft.com/office/drawing/2014/main" xmlns="" id="{550596F2-6C6F-405E-ABE6-82FE8E87E7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784860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1" name="Line 28">
              <a:extLst>
                <a:ext uri="{FF2B5EF4-FFF2-40B4-BE49-F238E27FC236}">
                  <a16:creationId xmlns:a16="http://schemas.microsoft.com/office/drawing/2014/main" xmlns="" id="{A3C5F3BC-5CE6-444F-A97C-E06BB2E6077F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641985" y="20066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2" name="Rectangle 29">
              <a:extLst>
                <a:ext uri="{FF2B5EF4-FFF2-40B4-BE49-F238E27FC236}">
                  <a16:creationId xmlns:a16="http://schemas.microsoft.com/office/drawing/2014/main" xmlns="" id="{700F2F7A-FB77-4F57-ADD9-F887638B99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1985" y="20066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3" name="Line 30">
              <a:extLst>
                <a:ext uri="{FF2B5EF4-FFF2-40B4-BE49-F238E27FC236}">
                  <a16:creationId xmlns:a16="http://schemas.microsoft.com/office/drawing/2014/main" xmlns="" id="{A2F6C6AC-D44D-4E66-A15C-54F0E0D57BFE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856615" y="20066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4" name="Rectangle 31">
              <a:extLst>
                <a:ext uri="{FF2B5EF4-FFF2-40B4-BE49-F238E27FC236}">
                  <a16:creationId xmlns:a16="http://schemas.microsoft.com/office/drawing/2014/main" xmlns="" id="{23E29718-6FE2-4409-B6AA-691E1AB31D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6615" y="20066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5" name="Line 32">
              <a:extLst>
                <a:ext uri="{FF2B5EF4-FFF2-40B4-BE49-F238E27FC236}">
                  <a16:creationId xmlns:a16="http://schemas.microsoft.com/office/drawing/2014/main" xmlns="" id="{D118B5A6-FD95-4848-9B15-2EFF35290922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3995" y="196215"/>
              <a:ext cx="0" cy="98552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6" name="Rectangle 33">
              <a:extLst>
                <a:ext uri="{FF2B5EF4-FFF2-40B4-BE49-F238E27FC236}">
                  <a16:creationId xmlns:a16="http://schemas.microsoft.com/office/drawing/2014/main" xmlns="" id="{C97696F2-DCCD-4ABA-94AD-0E5D537DC8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3995" y="196215"/>
              <a:ext cx="4445" cy="985520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7" name="Line 34">
              <a:extLst>
                <a:ext uri="{FF2B5EF4-FFF2-40B4-BE49-F238E27FC236}">
                  <a16:creationId xmlns:a16="http://schemas.microsoft.com/office/drawing/2014/main" xmlns="" id="{772F0B72-038D-44FF-BC7B-F0DE742B95C5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427990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8" name="Rectangle 35">
              <a:extLst>
                <a:ext uri="{FF2B5EF4-FFF2-40B4-BE49-F238E27FC236}">
                  <a16:creationId xmlns:a16="http://schemas.microsoft.com/office/drawing/2014/main" xmlns="" id="{1949DEB2-CB56-4585-88A7-7FB5DB1B0D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7990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9" name="Line 36">
              <a:extLst>
                <a:ext uri="{FF2B5EF4-FFF2-40B4-BE49-F238E27FC236}">
                  <a16:creationId xmlns:a16="http://schemas.microsoft.com/office/drawing/2014/main" xmlns="" id="{9E4F219A-5C34-4F82-89D3-A60F3EDAD817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641985" y="98552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0" name="Rectangle 37">
              <a:extLst>
                <a:ext uri="{FF2B5EF4-FFF2-40B4-BE49-F238E27FC236}">
                  <a16:creationId xmlns:a16="http://schemas.microsoft.com/office/drawing/2014/main" xmlns="" id="{BF0ECF9D-D2C6-4AB5-8B94-3FA4269B00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1985" y="98552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1" name="Line 38">
              <a:extLst>
                <a:ext uri="{FF2B5EF4-FFF2-40B4-BE49-F238E27FC236}">
                  <a16:creationId xmlns:a16="http://schemas.microsoft.com/office/drawing/2014/main" xmlns="" id="{36770A17-957D-4D70-B870-8E346FC75201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856615" y="98552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2" name="Rectangle 39">
              <a:extLst>
                <a:ext uri="{FF2B5EF4-FFF2-40B4-BE49-F238E27FC236}">
                  <a16:creationId xmlns:a16="http://schemas.microsoft.com/office/drawing/2014/main" xmlns="" id="{40F1DC48-C2A7-4E5D-B52E-DA8EC17112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6615" y="98552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3" name="Line 40">
              <a:extLst>
                <a:ext uri="{FF2B5EF4-FFF2-40B4-BE49-F238E27FC236}">
                  <a16:creationId xmlns:a16="http://schemas.microsoft.com/office/drawing/2014/main" xmlns="" id="{5FAE3EE7-02B4-448E-8DEA-4067F61777F9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0610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4" name="Rectangle 41">
              <a:extLst>
                <a:ext uri="{FF2B5EF4-FFF2-40B4-BE49-F238E27FC236}">
                  <a16:creationId xmlns:a16="http://schemas.microsoft.com/office/drawing/2014/main" xmlns="" id="{330CA885-F39F-4DE9-BC1E-95749E979A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0610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5" name="Line 42">
              <a:extLst>
                <a:ext uri="{FF2B5EF4-FFF2-40B4-BE49-F238E27FC236}">
                  <a16:creationId xmlns:a16="http://schemas.microsoft.com/office/drawing/2014/main" xmlns="" id="{70D7D9E7-4CEA-4202-A0B2-6942670802A1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284605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6" name="Rectangle 43">
              <a:extLst>
                <a:ext uri="{FF2B5EF4-FFF2-40B4-BE49-F238E27FC236}">
                  <a16:creationId xmlns:a16="http://schemas.microsoft.com/office/drawing/2014/main" xmlns="" id="{75E0D489-C653-4086-8E21-96E67CC8FE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84605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7" name="Line 44">
              <a:extLst>
                <a:ext uri="{FF2B5EF4-FFF2-40B4-BE49-F238E27FC236}">
                  <a16:creationId xmlns:a16="http://schemas.microsoft.com/office/drawing/2014/main" xmlns="" id="{16735A5B-F4FC-4521-B833-5EA10C6DAD4A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196215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8" name="Rectangle 45">
              <a:extLst>
                <a:ext uri="{FF2B5EF4-FFF2-40B4-BE49-F238E27FC236}">
                  <a16:creationId xmlns:a16="http://schemas.microsoft.com/office/drawing/2014/main" xmlns="" id="{BFCC4AA8-5AED-4CD7-B144-F2CA1BB9BC8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196215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9" name="Line 46">
              <a:extLst>
                <a:ext uri="{FF2B5EF4-FFF2-40B4-BE49-F238E27FC236}">
                  <a16:creationId xmlns:a16="http://schemas.microsoft.com/office/drawing/2014/main" xmlns="" id="{44E0286D-6956-4CB2-90C1-5B32004AA12D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392430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0" name="Rectangle 47">
              <a:extLst>
                <a:ext uri="{FF2B5EF4-FFF2-40B4-BE49-F238E27FC236}">
                  <a16:creationId xmlns:a16="http://schemas.microsoft.com/office/drawing/2014/main" xmlns="" id="{8AFB95B6-3EA3-47C3-82A9-F86B69A0B0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392430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1" name="Line 48">
              <a:extLst>
                <a:ext uri="{FF2B5EF4-FFF2-40B4-BE49-F238E27FC236}">
                  <a16:creationId xmlns:a16="http://schemas.microsoft.com/office/drawing/2014/main" xmlns="" id="{7B805118-1BFD-49AE-B1FA-FEA5778203F3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5055" y="588645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2" name="Rectangle 49">
              <a:extLst>
                <a:ext uri="{FF2B5EF4-FFF2-40B4-BE49-F238E27FC236}">
                  <a16:creationId xmlns:a16="http://schemas.microsoft.com/office/drawing/2014/main" xmlns="" id="{13430431-CCB4-47B2-931D-2F2F6A0E90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5055" y="588645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3" name="Line 50">
              <a:extLst>
                <a:ext uri="{FF2B5EF4-FFF2-40B4-BE49-F238E27FC236}">
                  <a16:creationId xmlns:a16="http://schemas.microsoft.com/office/drawing/2014/main" xmlns="" id="{54BA3E18-E313-44D6-8A13-7A219BAB1392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5055" y="784860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4" name="Rectangle 51">
              <a:extLst>
                <a:ext uri="{FF2B5EF4-FFF2-40B4-BE49-F238E27FC236}">
                  <a16:creationId xmlns:a16="http://schemas.microsoft.com/office/drawing/2014/main" xmlns="" id="{B3690790-041A-4D63-A50E-5B96A0EF48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5055" y="784860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5" name="Line 52">
              <a:extLst>
                <a:ext uri="{FF2B5EF4-FFF2-40B4-BE49-F238E27FC236}">
                  <a16:creationId xmlns:a16="http://schemas.microsoft.com/office/drawing/2014/main" xmlns="" id="{F94827C3-162A-47AA-81C1-5BEF7012B7F8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981075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6" name="Rectangle 53">
              <a:extLst>
                <a:ext uri="{FF2B5EF4-FFF2-40B4-BE49-F238E27FC236}">
                  <a16:creationId xmlns:a16="http://schemas.microsoft.com/office/drawing/2014/main" xmlns="" id="{8DDC8481-A2F0-4F30-8285-9882F34ACF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981075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7" name="Line 54">
              <a:extLst>
                <a:ext uri="{FF2B5EF4-FFF2-40B4-BE49-F238E27FC236}">
                  <a16:creationId xmlns:a16="http://schemas.microsoft.com/office/drawing/2014/main" xmlns="" id="{C16ED499-2D5F-406C-9156-929E91EEFF7F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1177290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8" name="Rectangle 55">
              <a:extLst>
                <a:ext uri="{FF2B5EF4-FFF2-40B4-BE49-F238E27FC236}">
                  <a16:creationId xmlns:a16="http://schemas.microsoft.com/office/drawing/2014/main" xmlns="" id="{B16D0A20-E78E-4A51-BD7B-59B68E2108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1177290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</p:grpSp>
    </p:spTree>
    <p:extLst>
      <p:ext uri="{BB962C8B-B14F-4D97-AF65-F5344CB8AC3E}">
        <p14:creationId xmlns:p14="http://schemas.microsoft.com/office/powerpoint/2010/main" val="9548312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7" name="Rectangle 19"/>
              <p:cNvSpPr>
                <a:spLocks noChangeArrowheads="1"/>
              </p:cNvSpPr>
              <p:nvPr/>
            </p:nvSpPr>
            <p:spPr bwMode="auto">
              <a:xfrm>
                <a:off x="348255" y="1429434"/>
                <a:ext cx="8482012" cy="4756921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rgbClr val="B2B2B2"/>
                </a:solidFill>
                <a:miter lim="800000"/>
                <a:headEnd/>
                <a:tailEnd/>
              </a:ln>
              <a:effectLst>
                <a:outerShdw dist="35921" dir="2700000" algn="ctr" rotWithShape="0">
                  <a:schemeClr val="bg2"/>
                </a:outerShdw>
              </a:effectLst>
            </p:spPr>
            <p:txBody>
              <a:bodyPr wrap="none" anchor="t" anchorCtr="0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spcAft>
                    <a:spcPts val="600"/>
                  </a:spcAft>
                </a:pPr>
                <a:r>
                  <a:rPr lang="de-DE" altLang="de-DE" sz="2800" b="1" dirty="0" smtClean="0"/>
                  <a:t>Integration durch Substitution</a:t>
                </a:r>
                <a:endParaRPr lang="de-DE" altLang="de-DE" sz="2800" b="1" dirty="0"/>
              </a:p>
              <a:p>
                <a:pPr eaLnBrk="1" hangingPunct="1">
                  <a:spcAft>
                    <a:spcPts val="600"/>
                  </a:spcAft>
                </a:pPr>
                <a:r>
                  <a:rPr lang="de-DE" altLang="de-DE" sz="2400" dirty="0" smtClean="0">
                    <a:sym typeface="Symbol" panose="05050102010706020507" pitchFamily="18" charset="2"/>
                  </a:rPr>
                  <a:t>Herleitung aus der Kettenregel: </a:t>
                </a:r>
                <a:br>
                  <a:rPr lang="de-DE" altLang="de-DE" sz="2400" dirty="0" smtClean="0">
                    <a:sym typeface="Symbol" panose="05050102010706020507" pitchFamily="18" charset="2"/>
                  </a:rPr>
                </a:br>
                <a:r>
                  <a:rPr lang="de-DE" altLang="de-DE" sz="2400" dirty="0" smtClean="0">
                    <a:sym typeface="Symbol" panose="05050102010706020507" pitchFamily="18" charset="2"/>
                  </a:rPr>
                  <a:t>Ableiten von </a:t>
                </a:r>
                <a14:m>
                  <m:oMath xmlns:m="http://schemas.openxmlformats.org/officeDocument/2006/math">
                    <m:r>
                      <a:rPr lang="de-DE" sz="2400" i="1">
                        <a:latin typeface="Cambria Math"/>
                      </a:rPr>
                      <m:t>𝐹</m:t>
                    </m:r>
                    <m:d>
                      <m:dPr>
                        <m:ctrlPr>
                          <a:rPr lang="de-DE" sz="2400" i="1">
                            <a:latin typeface="Cambria Math"/>
                          </a:rPr>
                        </m:ctrlPr>
                      </m:dPr>
                      <m:e>
                        <m:r>
                          <a:rPr lang="de-DE" sz="2400" i="1">
                            <a:latin typeface="Cambria Math"/>
                          </a:rPr>
                          <m:t>𝑔</m:t>
                        </m:r>
                        <m:d>
                          <m:dPr>
                            <m:ctrlPr>
                              <a:rPr lang="de-DE" sz="2400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de-DE" sz="2400" i="1">
                                <a:latin typeface="Cambria Math"/>
                              </a:rPr>
                              <m:t>𝑥</m:t>
                            </m:r>
                          </m:e>
                        </m:d>
                      </m:e>
                    </m:d>
                  </m:oMath>
                </a14:m>
                <a:r>
                  <a:rPr lang="de-DE" altLang="de-DE" sz="2400" dirty="0" smtClean="0">
                    <a:sym typeface="Symbol" panose="05050102010706020507" pitchFamily="18" charset="2"/>
                  </a:rPr>
                  <a:t> liefert 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de-DE" sz="2400" i="1">
                            <a:latin typeface="Cambria Math"/>
                          </a:rPr>
                        </m:ctrlPr>
                      </m:sSupPr>
                      <m:e>
                        <m:r>
                          <a:rPr lang="de-DE" sz="2400" i="1">
                            <a:latin typeface="Cambria Math"/>
                          </a:rPr>
                          <m:t>𝐹</m:t>
                        </m:r>
                      </m:e>
                      <m:sup>
                        <m:r>
                          <a:rPr lang="de-DE" sz="2400">
                            <a:latin typeface="Cambria Math"/>
                          </a:rPr>
                          <m:t>′</m:t>
                        </m:r>
                      </m:sup>
                    </m:sSup>
                    <m:d>
                      <m:dPr>
                        <m:ctrlPr>
                          <a:rPr lang="de-DE" sz="2400" i="1">
                            <a:latin typeface="Cambria Math"/>
                          </a:rPr>
                        </m:ctrlPr>
                      </m:dPr>
                      <m:e>
                        <m:r>
                          <a:rPr lang="de-DE" sz="2400" i="1">
                            <a:latin typeface="Cambria Math"/>
                          </a:rPr>
                          <m:t>𝑔</m:t>
                        </m:r>
                        <m:d>
                          <m:dPr>
                            <m:ctrlPr>
                              <a:rPr lang="de-DE" sz="2400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de-DE" sz="2400" i="1">
                                <a:latin typeface="Cambria Math"/>
                              </a:rPr>
                              <m:t>𝑥</m:t>
                            </m:r>
                          </m:e>
                        </m:d>
                      </m:e>
                    </m:d>
                    <m:r>
                      <a:rPr lang="de-DE" sz="2400">
                        <a:latin typeface="Cambria Math"/>
                      </a:rPr>
                      <m:t>⋅</m:t>
                    </m:r>
                    <m:sSup>
                      <m:sSupPr>
                        <m:ctrlPr>
                          <a:rPr lang="de-DE" sz="2400" i="1">
                            <a:latin typeface="Cambria Math"/>
                          </a:rPr>
                        </m:ctrlPr>
                      </m:sSupPr>
                      <m:e>
                        <m:r>
                          <a:rPr lang="de-DE" sz="2400" i="1">
                            <a:latin typeface="Cambria Math"/>
                          </a:rPr>
                          <m:t>𝑔</m:t>
                        </m:r>
                      </m:e>
                      <m:sup>
                        <m:r>
                          <a:rPr lang="de-DE" sz="2400">
                            <a:latin typeface="Cambria Math"/>
                          </a:rPr>
                          <m:t>′</m:t>
                        </m:r>
                      </m:sup>
                    </m:sSup>
                    <m:d>
                      <m:dPr>
                        <m:ctrlPr>
                          <a:rPr lang="de-DE" sz="2400" i="1">
                            <a:latin typeface="Cambria Math"/>
                          </a:rPr>
                        </m:ctrlPr>
                      </m:dPr>
                      <m:e>
                        <m:r>
                          <a:rPr lang="de-DE" sz="2400" i="1">
                            <a:latin typeface="Cambria Math"/>
                          </a:rPr>
                          <m:t>𝑥</m:t>
                        </m:r>
                      </m:e>
                    </m:d>
                    <m:r>
                      <a:rPr lang="de-DE" sz="2400">
                        <a:latin typeface="Cambria Math"/>
                      </a:rPr>
                      <m:t>=</m:t>
                    </m:r>
                    <m:r>
                      <a:rPr lang="de-DE" sz="2400" i="1">
                        <a:latin typeface="Cambria Math"/>
                      </a:rPr>
                      <m:t>𝑓</m:t>
                    </m:r>
                    <m:d>
                      <m:dPr>
                        <m:ctrlPr>
                          <a:rPr lang="de-DE" sz="2400" i="1">
                            <a:latin typeface="Cambria Math"/>
                          </a:rPr>
                        </m:ctrlPr>
                      </m:dPr>
                      <m:e>
                        <m:r>
                          <a:rPr lang="de-DE" sz="2400" i="1">
                            <a:latin typeface="Cambria Math"/>
                          </a:rPr>
                          <m:t>𝑔</m:t>
                        </m:r>
                        <m:d>
                          <m:dPr>
                            <m:ctrlPr>
                              <a:rPr lang="de-DE" sz="2400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de-DE" sz="2400" i="1">
                                <a:latin typeface="Cambria Math"/>
                              </a:rPr>
                              <m:t>𝑥</m:t>
                            </m:r>
                          </m:e>
                        </m:d>
                      </m:e>
                    </m:d>
                    <m:r>
                      <a:rPr lang="de-DE" sz="2400">
                        <a:latin typeface="Cambria Math"/>
                      </a:rPr>
                      <m:t>⋅</m:t>
                    </m:r>
                    <m:sSup>
                      <m:sSupPr>
                        <m:ctrlPr>
                          <a:rPr lang="de-DE" sz="2400" i="1">
                            <a:latin typeface="Cambria Math"/>
                          </a:rPr>
                        </m:ctrlPr>
                      </m:sSupPr>
                      <m:e>
                        <m:r>
                          <a:rPr lang="de-DE" sz="2400" i="1">
                            <a:latin typeface="Cambria Math"/>
                          </a:rPr>
                          <m:t>𝑔</m:t>
                        </m:r>
                      </m:e>
                      <m:sup>
                        <m:r>
                          <a:rPr lang="de-DE" sz="2400">
                            <a:latin typeface="Cambria Math"/>
                          </a:rPr>
                          <m:t>′</m:t>
                        </m:r>
                      </m:sup>
                    </m:sSup>
                    <m:d>
                      <m:dPr>
                        <m:ctrlPr>
                          <a:rPr lang="de-DE" sz="2400" i="1">
                            <a:latin typeface="Cambria Math"/>
                          </a:rPr>
                        </m:ctrlPr>
                      </m:dPr>
                      <m:e>
                        <m:r>
                          <a:rPr lang="de-DE" sz="2400" i="1">
                            <a:latin typeface="Cambria Math"/>
                          </a:rPr>
                          <m:t>𝑥</m:t>
                        </m:r>
                      </m:e>
                    </m:d>
                  </m:oMath>
                </a14:m>
                <a:r>
                  <a:rPr lang="de-DE" altLang="de-DE" sz="2400" dirty="0" smtClean="0">
                    <a:sym typeface="Symbol" panose="05050102010706020507" pitchFamily="18" charset="2"/>
                  </a:rPr>
                  <a:t>.</a:t>
                </a:r>
              </a:p>
              <a:p>
                <a:pPr eaLnBrk="1" hangingPunct="1">
                  <a:spcAft>
                    <a:spcPts val="600"/>
                  </a:spcAft>
                </a:pPr>
                <a:r>
                  <a:rPr lang="de-DE" altLang="de-DE" sz="2400" dirty="0" smtClean="0">
                    <a:sym typeface="Symbol" panose="05050102010706020507" pitchFamily="18" charset="2"/>
                  </a:rPr>
                  <a:t>Also kann man integrieren:</a:t>
                </a:r>
              </a:p>
              <a:p>
                <a:pPr eaLnBrk="1" hangingPunct="1">
                  <a:spcAft>
                    <a:spcPts val="6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nary>
                        <m:naryPr>
                          <m:limLoc m:val="undOvr"/>
                          <m:grow m:val="on"/>
                          <m:ctrlPr>
                            <a:rPr lang="de-DE" sz="2400" i="1">
                              <a:latin typeface="Cambria Math"/>
                            </a:rPr>
                          </m:ctrlPr>
                        </m:naryPr>
                        <m:sub>
                          <m:r>
                            <a:rPr lang="de-DE" sz="2400" i="1">
                              <a:latin typeface="Cambria Math"/>
                            </a:rPr>
                            <m:t>𝑎</m:t>
                          </m:r>
                        </m:sub>
                        <m:sup>
                          <m:r>
                            <a:rPr lang="de-DE" sz="2400" i="1">
                              <a:latin typeface="Cambria Math"/>
                            </a:rPr>
                            <m:t>𝑏</m:t>
                          </m:r>
                        </m:sup>
                        <m:e>
                          <m:r>
                            <a:rPr lang="de-DE" sz="2400" i="1">
                              <a:latin typeface="Cambria Math"/>
                            </a:rPr>
                            <m:t>𝑓</m:t>
                          </m:r>
                        </m:e>
                      </m:nary>
                      <m:d>
                        <m:dPr>
                          <m:ctrlPr>
                            <a:rPr lang="de-DE" sz="24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de-DE" sz="2400" i="1">
                              <a:latin typeface="Cambria Math"/>
                            </a:rPr>
                            <m:t>𝑔</m:t>
                          </m:r>
                          <m:d>
                            <m:dPr>
                              <m:ctrlPr>
                                <a:rPr lang="de-DE" sz="2400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de-DE" sz="2400" i="1">
                                  <a:latin typeface="Cambria Math"/>
                                </a:rPr>
                                <m:t>𝑥</m:t>
                              </m:r>
                            </m:e>
                          </m:d>
                        </m:e>
                      </m:d>
                      <m:r>
                        <a:rPr lang="de-DE" sz="2400">
                          <a:latin typeface="Cambria Math"/>
                        </a:rPr>
                        <m:t>⋅</m:t>
                      </m:r>
                      <m:sSup>
                        <m:sSupPr>
                          <m:ctrlPr>
                            <a:rPr lang="de-DE" sz="2400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de-DE" sz="2400" i="1">
                              <a:latin typeface="Cambria Math"/>
                            </a:rPr>
                            <m:t>𝑔</m:t>
                          </m:r>
                        </m:e>
                        <m:sup>
                          <m:r>
                            <a:rPr lang="de-DE" sz="2400">
                              <a:latin typeface="Cambria Math"/>
                            </a:rPr>
                            <m:t>′</m:t>
                          </m:r>
                        </m:sup>
                      </m:sSup>
                      <m:d>
                        <m:dPr>
                          <m:ctrlPr>
                            <a:rPr lang="de-DE" sz="24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de-DE" sz="2400" i="1">
                              <a:latin typeface="Cambria Math"/>
                            </a:rPr>
                            <m:t>𝑥</m:t>
                          </m:r>
                        </m:e>
                      </m:d>
                      <m:r>
                        <a:rPr lang="de-DE" sz="2400" b="0" i="1" smtClean="0">
                          <a:latin typeface="Cambria Math"/>
                        </a:rPr>
                        <m:t> </m:t>
                      </m:r>
                      <m:r>
                        <a:rPr lang="de-DE" sz="2400" b="0" i="1" smtClean="0">
                          <a:latin typeface="Cambria Math"/>
                        </a:rPr>
                        <m:t>𝑑𝑥</m:t>
                      </m:r>
                      <m:r>
                        <a:rPr lang="de-DE" sz="2400">
                          <a:latin typeface="Cambria Math"/>
                        </a:rPr>
                        <m:t>=</m:t>
                      </m:r>
                      <m:sSubSup>
                        <m:sSubSupPr>
                          <m:ctrlPr>
                            <a:rPr lang="de-DE" sz="2400" i="1">
                              <a:latin typeface="Cambria Math"/>
                            </a:rPr>
                          </m:ctrlPr>
                        </m:sSubSupPr>
                        <m:e>
                          <m:d>
                            <m:dPr>
                              <m:begChr m:val="["/>
                              <m:endChr m:val="]"/>
                              <m:ctrlPr>
                                <a:rPr lang="de-DE" sz="2400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de-DE" sz="2400" i="1">
                                  <a:latin typeface="Cambria Math"/>
                                </a:rPr>
                                <m:t>𝐹</m:t>
                              </m:r>
                              <m:d>
                                <m:dPr>
                                  <m:ctrlPr>
                                    <a:rPr lang="de-DE" sz="2400" i="1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de-DE" sz="2400" i="1">
                                      <a:latin typeface="Cambria Math"/>
                                    </a:rPr>
                                    <m:t>𝑔</m:t>
                                  </m:r>
                                  <m:d>
                                    <m:dPr>
                                      <m:ctrlPr>
                                        <a:rPr lang="de-DE" sz="2400" i="1">
                                          <a:latin typeface="Cambria Math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de-DE" sz="2400" i="1">
                                          <a:latin typeface="Cambria Math"/>
                                        </a:rPr>
                                        <m:t>𝑥</m:t>
                                      </m:r>
                                    </m:e>
                                  </m:d>
                                </m:e>
                              </m:d>
                            </m:e>
                          </m:d>
                        </m:e>
                        <m:sub>
                          <m:r>
                            <a:rPr lang="de-DE" sz="2400" i="1">
                              <a:latin typeface="Cambria Math"/>
                            </a:rPr>
                            <m:t>𝑎</m:t>
                          </m:r>
                        </m:sub>
                        <m:sup>
                          <m:r>
                            <a:rPr lang="de-DE" sz="2400" i="1">
                              <a:latin typeface="Cambria Math"/>
                            </a:rPr>
                            <m:t>𝑏</m:t>
                          </m:r>
                        </m:sup>
                      </m:sSubSup>
                      <m:r>
                        <a:rPr lang="de-DE" sz="2400">
                          <a:latin typeface="Cambria Math"/>
                        </a:rPr>
                        <m:t>=</m:t>
                      </m:r>
                      <m:r>
                        <a:rPr lang="de-DE" sz="2400" i="1">
                          <a:latin typeface="Cambria Math"/>
                        </a:rPr>
                        <m:t>𝐹</m:t>
                      </m:r>
                      <m:d>
                        <m:dPr>
                          <m:ctrlPr>
                            <a:rPr lang="de-DE" sz="24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de-DE" sz="2400" i="1">
                              <a:latin typeface="Cambria Math"/>
                            </a:rPr>
                            <m:t>𝑔</m:t>
                          </m:r>
                          <m:d>
                            <m:dPr>
                              <m:ctrlPr>
                                <a:rPr lang="de-DE" sz="2400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de-DE" sz="2400" i="1">
                                  <a:latin typeface="Cambria Math"/>
                                </a:rPr>
                                <m:t>𝑏</m:t>
                              </m:r>
                            </m:e>
                          </m:d>
                        </m:e>
                      </m:d>
                      <m:r>
                        <a:rPr lang="de-DE" sz="2400">
                          <a:latin typeface="Cambria Math"/>
                        </a:rPr>
                        <m:t>−</m:t>
                      </m:r>
                      <m:r>
                        <a:rPr lang="de-DE" sz="2400" i="1">
                          <a:latin typeface="Cambria Math"/>
                        </a:rPr>
                        <m:t>𝐹</m:t>
                      </m:r>
                      <m:d>
                        <m:dPr>
                          <m:ctrlPr>
                            <a:rPr lang="de-DE" sz="24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de-DE" sz="2400" i="1">
                              <a:latin typeface="Cambria Math"/>
                            </a:rPr>
                            <m:t>𝑔</m:t>
                          </m:r>
                          <m:d>
                            <m:dPr>
                              <m:ctrlPr>
                                <a:rPr lang="de-DE" sz="2400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de-DE" sz="2400" i="1">
                                  <a:latin typeface="Cambria Math"/>
                                </a:rPr>
                                <m:t>𝑎</m:t>
                              </m:r>
                            </m:e>
                          </m:d>
                        </m:e>
                      </m:d>
                    </m:oMath>
                  </m:oMathPara>
                </a14:m>
                <a:endParaRPr lang="de-DE" altLang="de-DE" sz="2400" dirty="0" smtClean="0">
                  <a:sym typeface="Symbol" panose="05050102010706020507" pitchFamily="18" charset="2"/>
                </a:endParaRPr>
              </a:p>
              <a:p>
                <a:pPr eaLnBrk="1" hangingPunct="1">
                  <a:spcAft>
                    <a:spcPts val="600"/>
                  </a:spcAft>
                </a:pPr>
                <a:r>
                  <a:rPr lang="de-DE" altLang="de-DE" sz="2400" dirty="0" smtClean="0">
                    <a:sym typeface="Symbol" panose="05050102010706020507" pitchFamily="18" charset="2"/>
                  </a:rPr>
                  <a:t>Dies könnte entstanden sein aus</a:t>
                </a:r>
              </a:p>
              <a:p>
                <a:pPr eaLnBrk="1" hangingPunct="1">
                  <a:spcAft>
                    <a:spcPts val="600"/>
                  </a:spcAft>
                </a:pPr>
                <a:r>
                  <a:rPr lang="de-DE" altLang="de-DE" sz="2400" dirty="0">
                    <a:sym typeface="Symbol" panose="05050102010706020507" pitchFamily="18" charset="2"/>
                  </a:rPr>
                  <a:t>	</a:t>
                </a:r>
                <a14:m>
                  <m:oMath xmlns:m="http://schemas.openxmlformats.org/officeDocument/2006/math">
                    <m:r>
                      <a:rPr lang="de-DE" sz="2400" i="1">
                        <a:latin typeface="Cambria Math"/>
                      </a:rPr>
                      <m:t>𝐹</m:t>
                    </m:r>
                    <m:d>
                      <m:dPr>
                        <m:ctrlPr>
                          <a:rPr lang="de-DE" sz="2400" i="1">
                            <a:latin typeface="Cambria Math"/>
                          </a:rPr>
                        </m:ctrlPr>
                      </m:dPr>
                      <m:e>
                        <m:r>
                          <a:rPr lang="de-DE" sz="2400" i="1">
                            <a:latin typeface="Cambria Math"/>
                          </a:rPr>
                          <m:t>𝑔</m:t>
                        </m:r>
                        <m:d>
                          <m:dPr>
                            <m:ctrlPr>
                              <a:rPr lang="de-DE" sz="2400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de-DE" sz="2400" i="1">
                                <a:latin typeface="Cambria Math"/>
                              </a:rPr>
                              <m:t>𝑏</m:t>
                            </m:r>
                          </m:e>
                        </m:d>
                      </m:e>
                    </m:d>
                    <m:r>
                      <a:rPr lang="de-DE" sz="2400">
                        <a:latin typeface="Cambria Math"/>
                      </a:rPr>
                      <m:t>−</m:t>
                    </m:r>
                    <m:r>
                      <a:rPr lang="de-DE" sz="2400" i="1">
                        <a:latin typeface="Cambria Math"/>
                      </a:rPr>
                      <m:t>𝐹</m:t>
                    </m:r>
                    <m:d>
                      <m:dPr>
                        <m:ctrlPr>
                          <a:rPr lang="de-DE" sz="2400" i="1">
                            <a:latin typeface="Cambria Math"/>
                          </a:rPr>
                        </m:ctrlPr>
                      </m:dPr>
                      <m:e>
                        <m:r>
                          <a:rPr lang="de-DE" sz="2400" i="1">
                            <a:latin typeface="Cambria Math"/>
                          </a:rPr>
                          <m:t>𝑔</m:t>
                        </m:r>
                        <m:d>
                          <m:dPr>
                            <m:ctrlPr>
                              <a:rPr lang="de-DE" sz="2400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de-DE" sz="2400" i="1">
                                <a:latin typeface="Cambria Math"/>
                              </a:rPr>
                              <m:t>𝑎</m:t>
                            </m:r>
                          </m:e>
                        </m:d>
                      </m:e>
                    </m:d>
                    <m:r>
                      <a:rPr lang="de-DE" sz="2400">
                        <a:latin typeface="Cambria Math"/>
                      </a:rPr>
                      <m:t>=</m:t>
                    </m:r>
                    <m:sSubSup>
                      <m:sSubSupPr>
                        <m:ctrlPr>
                          <a:rPr lang="de-DE" sz="2400" i="1">
                            <a:latin typeface="Cambria Math"/>
                          </a:rPr>
                        </m:ctrlPr>
                      </m:sSubSupPr>
                      <m:e>
                        <m:d>
                          <m:dPr>
                            <m:begChr m:val="["/>
                            <m:endChr m:val="]"/>
                            <m:ctrlPr>
                              <a:rPr lang="de-DE" sz="2400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de-DE" sz="2400" i="1">
                                <a:latin typeface="Cambria Math"/>
                              </a:rPr>
                              <m:t>𝐹</m:t>
                            </m:r>
                            <m:d>
                              <m:dPr>
                                <m:ctrlPr>
                                  <a:rPr lang="de-DE" sz="2400" i="1">
                                    <a:latin typeface="Cambria Math"/>
                                  </a:rPr>
                                </m:ctrlPr>
                              </m:dPr>
                              <m:e>
                                <m:r>
                                  <a:rPr lang="de-DE" sz="2400" b="0" i="1" smtClean="0">
                                    <a:latin typeface="Cambria Math"/>
                                  </a:rPr>
                                  <m:t>𝑢</m:t>
                                </m:r>
                              </m:e>
                            </m:d>
                          </m:e>
                        </m:d>
                      </m:e>
                      <m:sub>
                        <m:r>
                          <a:rPr lang="de-DE" sz="2400" i="1">
                            <a:latin typeface="Cambria Math"/>
                          </a:rPr>
                          <m:t>𝑔</m:t>
                        </m:r>
                        <m:d>
                          <m:dPr>
                            <m:ctrlPr>
                              <a:rPr lang="de-DE" sz="2400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de-DE" sz="2400" i="1">
                                <a:latin typeface="Cambria Math"/>
                              </a:rPr>
                              <m:t>𝑎</m:t>
                            </m:r>
                          </m:e>
                        </m:d>
                      </m:sub>
                      <m:sup>
                        <m:r>
                          <a:rPr lang="de-DE" sz="2400" i="1">
                            <a:latin typeface="Cambria Math"/>
                          </a:rPr>
                          <m:t>𝑔</m:t>
                        </m:r>
                        <m:d>
                          <m:dPr>
                            <m:ctrlPr>
                              <a:rPr lang="de-DE" sz="2400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de-DE" sz="2400" i="1">
                                <a:latin typeface="Cambria Math"/>
                              </a:rPr>
                              <m:t>𝑏</m:t>
                            </m:r>
                          </m:e>
                        </m:d>
                      </m:sup>
                    </m:sSubSup>
                    <m:r>
                      <a:rPr lang="de-DE" sz="2400">
                        <a:latin typeface="Cambria Math"/>
                      </a:rPr>
                      <m:t>=</m:t>
                    </m:r>
                    <m:nary>
                      <m:naryPr>
                        <m:limLoc m:val="undOvr"/>
                        <m:grow m:val="on"/>
                        <m:ctrlPr>
                          <a:rPr lang="de-DE" sz="2400" i="1">
                            <a:latin typeface="Cambria Math"/>
                          </a:rPr>
                        </m:ctrlPr>
                      </m:naryPr>
                      <m:sub>
                        <m:r>
                          <a:rPr lang="de-DE" sz="2400" i="1">
                            <a:latin typeface="Cambria Math"/>
                          </a:rPr>
                          <m:t>𝑔</m:t>
                        </m:r>
                        <m:d>
                          <m:dPr>
                            <m:ctrlPr>
                              <a:rPr lang="de-DE" sz="2400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de-DE" sz="2400" i="1">
                                <a:latin typeface="Cambria Math"/>
                              </a:rPr>
                              <m:t>𝑎</m:t>
                            </m:r>
                          </m:e>
                        </m:d>
                      </m:sub>
                      <m:sup>
                        <m:r>
                          <a:rPr lang="de-DE" sz="2400" i="1">
                            <a:latin typeface="Cambria Math"/>
                          </a:rPr>
                          <m:t>𝑔</m:t>
                        </m:r>
                        <m:d>
                          <m:dPr>
                            <m:ctrlPr>
                              <a:rPr lang="de-DE" sz="2400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de-DE" sz="2400" i="1">
                                <a:latin typeface="Cambria Math"/>
                              </a:rPr>
                              <m:t>𝑏</m:t>
                            </m:r>
                          </m:e>
                        </m:d>
                      </m:sup>
                      <m:e>
                        <m:r>
                          <a:rPr lang="de-DE" sz="2400" i="1">
                            <a:latin typeface="Cambria Math"/>
                          </a:rPr>
                          <m:t>𝑓</m:t>
                        </m:r>
                        <m:d>
                          <m:dPr>
                            <m:ctrlPr>
                              <a:rPr lang="de-DE" sz="2400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de-DE" sz="2400" i="1">
                                <a:latin typeface="Cambria Math"/>
                              </a:rPr>
                              <m:t>𝑢</m:t>
                            </m:r>
                          </m:e>
                        </m:d>
                        <m:r>
                          <a:rPr lang="de-DE" sz="2400" b="0" i="0" smtClean="0">
                            <a:latin typeface="Cambria Math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de-DE" sz="2400" b="0" i="0" smtClean="0">
                            <a:latin typeface="Cambria Math"/>
                          </a:rPr>
                          <m:t>d</m:t>
                        </m:r>
                        <m:r>
                          <a:rPr lang="de-DE" sz="2400" i="1">
                            <a:latin typeface="Cambria Math"/>
                          </a:rPr>
                          <m:t>𝑢</m:t>
                        </m:r>
                      </m:e>
                    </m:nary>
                  </m:oMath>
                </a14:m>
                <a:endParaRPr lang="de-DE" altLang="de-DE" sz="2400" dirty="0">
                  <a:sym typeface="Symbol" panose="05050102010706020507" pitchFamily="18" charset="2"/>
                </a:endParaRPr>
              </a:p>
              <a:p>
                <a:pPr eaLnBrk="1" hangingPunct="1"/>
                <a:r>
                  <a:rPr lang="de-DE" altLang="de-DE" sz="2400" dirty="0">
                    <a:sym typeface="Symbol" panose="05050102010706020507" pitchFamily="18" charset="2"/>
                  </a:rPr>
                  <a:t>d</a:t>
                </a:r>
                <a:r>
                  <a:rPr lang="de-DE" altLang="de-DE" sz="2400" dirty="0" smtClean="0">
                    <a:sym typeface="Symbol" panose="05050102010706020507" pitchFamily="18" charset="2"/>
                  </a:rPr>
                  <a:t>urch die Substitution </a:t>
                </a:r>
                <a14:m>
                  <m:oMath xmlns:m="http://schemas.openxmlformats.org/officeDocument/2006/math">
                    <m:r>
                      <a:rPr lang="de-DE" sz="2400" i="1">
                        <a:latin typeface="Cambria Math"/>
                      </a:rPr>
                      <m:t>𝑢</m:t>
                    </m:r>
                    <m:r>
                      <a:rPr lang="de-DE" sz="2400">
                        <a:latin typeface="Cambria Math"/>
                      </a:rPr>
                      <m:t>=</m:t>
                    </m:r>
                    <m:r>
                      <a:rPr lang="de-DE" sz="2400" i="1">
                        <a:latin typeface="Cambria Math"/>
                      </a:rPr>
                      <m:t>𝑔</m:t>
                    </m:r>
                    <m:d>
                      <m:dPr>
                        <m:ctrlPr>
                          <a:rPr lang="de-DE" sz="2400" i="1">
                            <a:latin typeface="Cambria Math"/>
                          </a:rPr>
                        </m:ctrlPr>
                      </m:dPr>
                      <m:e>
                        <m:r>
                          <a:rPr lang="de-DE" sz="2400" i="1">
                            <a:latin typeface="Cambria Math"/>
                          </a:rPr>
                          <m:t>𝑥</m:t>
                        </m:r>
                      </m:e>
                    </m:d>
                  </m:oMath>
                </a14:m>
                <a:r>
                  <a:rPr lang="de-DE" altLang="de-DE" sz="2400" dirty="0" smtClean="0">
                    <a:sym typeface="Symbol" panose="05050102010706020507" pitchFamily="18" charset="2"/>
                  </a:rPr>
                  <a:t> .</a:t>
                </a:r>
                <a:endParaRPr lang="de-DE" altLang="de-DE" sz="2400" dirty="0">
                  <a:sym typeface="Symbol" panose="05050102010706020507" pitchFamily="18" charset="2"/>
                </a:endParaRPr>
              </a:p>
              <a:p>
                <a:pPr marL="571500" indent="-571500" eaLnBrk="1" hangingPunct="1">
                  <a:buFont typeface="Arial" panose="020B0604020202020204" pitchFamily="34" charset="0"/>
                  <a:buChar char="•"/>
                </a:pPr>
                <a:endParaRPr lang="de-DE" altLang="de-DE" sz="2800" dirty="0"/>
              </a:p>
              <a:p>
                <a:pPr marL="571500" indent="-571500" eaLnBrk="1" hangingPunct="1">
                  <a:buFont typeface="Arial" panose="020B0604020202020204" pitchFamily="34" charset="0"/>
                  <a:buChar char="•"/>
                </a:pPr>
                <a:endParaRPr lang="de-DE" altLang="de-DE" sz="2800" dirty="0"/>
              </a:p>
            </p:txBody>
          </p:sp>
        </mc:Choice>
        <mc:Fallback xmlns="">
          <p:sp>
            <p:nvSpPr>
              <p:cNvPr id="37" name="Rectangle 1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48255" y="1429434"/>
                <a:ext cx="8482012" cy="4756921"/>
              </a:xfrm>
              <a:prstGeom prst="rect">
                <a:avLst/>
              </a:prstGeom>
              <a:blipFill rotWithShape="1">
                <a:blip r:embed="rId3"/>
                <a:stretch>
                  <a:fillRect l="-276" t="-631"/>
                </a:stretch>
              </a:blipFill>
              <a:ln w="9525">
                <a:solidFill>
                  <a:srgbClr val="B2B2B2"/>
                </a:solidFill>
                <a:miter lim="800000"/>
                <a:headEnd/>
                <a:tailEnd/>
              </a:ln>
              <a:effectLst>
                <a:outerShdw dist="35921" dir="2700000" algn="ctr" rotWithShape="0">
                  <a:schemeClr val="bg2"/>
                </a:outerShdw>
              </a:effectLst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Freihandform 12"/>
          <p:cNvSpPr>
            <a:spLocks/>
          </p:cNvSpPr>
          <p:nvPr/>
        </p:nvSpPr>
        <p:spPr bwMode="auto">
          <a:xfrm>
            <a:off x="500063" y="6240463"/>
            <a:ext cx="4940300" cy="6254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37897" name="Freihandform 11"/>
          <p:cNvSpPr>
            <a:spLocks/>
          </p:cNvSpPr>
          <p:nvPr/>
        </p:nvSpPr>
        <p:spPr bwMode="auto">
          <a:xfrm>
            <a:off x="485775" y="6237288"/>
            <a:ext cx="3690938" cy="635000"/>
          </a:xfrm>
          <a:custGeom>
            <a:avLst/>
            <a:gdLst>
              <a:gd name="T0" fmla="*/ 0 w 5591"/>
              <a:gd name="T1" fmla="*/ 0 h 588"/>
              <a:gd name="T2" fmla="*/ 2147483647 w 5591"/>
              <a:gd name="T3" fmla="*/ 0 h 588"/>
              <a:gd name="T4" fmla="*/ 2147483647 w 5591"/>
              <a:gd name="T5" fmla="*/ 2147483647 h 588"/>
              <a:gd name="T6" fmla="*/ 2147483647 w 5591"/>
              <a:gd name="T7" fmla="*/ 0 h 588"/>
              <a:gd name="T8" fmla="*/ 0 60000 65536"/>
              <a:gd name="T9" fmla="*/ 0 60000 65536"/>
              <a:gd name="T10" fmla="*/ 0 60000 65536"/>
              <a:gd name="T11" fmla="*/ 0 60000 65536"/>
              <a:gd name="T12" fmla="*/ 0 w 5591"/>
              <a:gd name="T13" fmla="*/ 0 h 588"/>
              <a:gd name="T14" fmla="*/ 5591 w 5591"/>
              <a:gd name="T15" fmla="*/ 588 h 58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4" name="Rechtwinkliges Dreieck 13"/>
          <p:cNvSpPr>
            <a:spLocks/>
          </p:cNvSpPr>
          <p:nvPr/>
        </p:nvSpPr>
        <p:spPr bwMode="auto">
          <a:xfrm>
            <a:off x="-6042" y="6135724"/>
            <a:ext cx="3402314" cy="735944"/>
          </a:xfrm>
          <a:prstGeom prst="rtTriangle">
            <a:avLst/>
          </a:prstGeom>
          <a:blipFill>
            <a:blip r:embed="rId4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15" name="Gerade Verbindung 14"/>
          <p:cNvCxnSpPr/>
          <p:nvPr/>
        </p:nvCxnSpPr>
        <p:spPr>
          <a:xfrm>
            <a:off x="-9237" y="6135626"/>
            <a:ext cx="3405509" cy="738069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904" name="Textfeld 16"/>
          <p:cNvSpPr txBox="1">
            <a:spLocks noChangeArrowheads="1"/>
          </p:cNvSpPr>
          <p:nvPr/>
        </p:nvSpPr>
        <p:spPr bwMode="auto">
          <a:xfrm>
            <a:off x="8272463" y="6453336"/>
            <a:ext cx="871537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DE" altLang="de-DE" sz="1100" dirty="0">
                <a:latin typeface="Calibri" pitchFamily="34" charset="0"/>
              </a:rPr>
              <a:t>Folie </a:t>
            </a:r>
            <a:fld id="{26E10547-7BC8-4F56-A0A2-DF954FED1CB5}" type="slidenum">
              <a:rPr lang="de-DE" altLang="de-DE" sz="1100">
                <a:latin typeface="Calibri" pitchFamily="34" charset="0"/>
              </a:rPr>
              <a:pPr eaLnBrk="1" hangingPunct="1"/>
              <a:t>9</a:t>
            </a:fld>
            <a:endParaRPr lang="de-DE" altLang="de-DE" sz="1100" dirty="0">
              <a:latin typeface="Calibri" pitchFamily="34" charset="0"/>
            </a:endParaRPr>
          </a:p>
        </p:txBody>
      </p:sp>
      <p:sp>
        <p:nvSpPr>
          <p:cNvPr id="37906" name="Rectangle 20"/>
          <p:cNvSpPr>
            <a:spLocks noChangeArrowheads="1"/>
          </p:cNvSpPr>
          <p:nvPr/>
        </p:nvSpPr>
        <p:spPr bwMode="auto">
          <a:xfrm>
            <a:off x="395288" y="31750"/>
            <a:ext cx="7272337" cy="620713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de-DE" altLang="de-DE" sz="2400" b="1" dirty="0"/>
              <a:t>Integrationstechniken</a:t>
            </a:r>
          </a:p>
        </p:txBody>
      </p:sp>
      <p:sp>
        <p:nvSpPr>
          <p:cNvPr id="35" name="AutoShape 5">
            <a:extLst>
              <a:ext uri="{FF2B5EF4-FFF2-40B4-BE49-F238E27FC236}">
                <a16:creationId xmlns:a16="http://schemas.microsoft.com/office/drawing/2014/main" xmlns="" id="{B394BE1D-1CD4-4976-BE7F-087A8DFD4B2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5381" y="769063"/>
            <a:ext cx="1593785" cy="274359"/>
          </a:xfrm>
          <a:prstGeom prst="roundRect">
            <a:avLst>
              <a:gd name="adj" fmla="val 50000"/>
            </a:avLst>
          </a:prstGeom>
          <a:solidFill>
            <a:schemeClr val="accent5">
              <a:lumMod val="40000"/>
              <a:lumOff val="60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Bildungsplan</a:t>
            </a:r>
          </a:p>
        </p:txBody>
      </p:sp>
      <p:sp>
        <p:nvSpPr>
          <p:cNvPr id="38" name="AutoShape 6">
            <a:extLst>
              <a:ext uri="{FF2B5EF4-FFF2-40B4-BE49-F238E27FC236}">
                <a16:creationId xmlns:a16="http://schemas.microsoft.com/office/drawing/2014/main" xmlns="" id="{4E8F223B-E8B8-44C4-B8D9-5698F895102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26361" y="769063"/>
            <a:ext cx="1593785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Fachliches</a:t>
            </a:r>
            <a:endParaRPr lang="de-DE" altLang="de-DE" sz="12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9" name="AutoShape 7">
            <a:extLst>
              <a:ext uri="{FF2B5EF4-FFF2-40B4-BE49-F238E27FC236}">
                <a16:creationId xmlns:a16="http://schemas.microsoft.com/office/drawing/2014/main" xmlns="" id="{9F93761D-F573-49DD-B097-A71C66D6BEF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77321" y="769063"/>
            <a:ext cx="1593786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Unterricht</a:t>
            </a:r>
          </a:p>
        </p:txBody>
      </p:sp>
      <p:sp>
        <p:nvSpPr>
          <p:cNvPr id="40" name="AutoShape 8">
            <a:extLst>
              <a:ext uri="{FF2B5EF4-FFF2-40B4-BE49-F238E27FC236}">
                <a16:creationId xmlns:a16="http://schemas.microsoft.com/office/drawing/2014/main" xmlns="" id="{DE997A1E-035E-4490-937D-42B5E617BCE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34901" y="760152"/>
            <a:ext cx="1593786" cy="27435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de-DE" altLang="de-DE" sz="1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Fazit</a:t>
            </a:r>
          </a:p>
        </p:txBody>
      </p:sp>
      <p:grpSp>
        <p:nvGrpSpPr>
          <p:cNvPr id="41" name="Gruppierung 11">
            <a:extLst>
              <a:ext uri="{FF2B5EF4-FFF2-40B4-BE49-F238E27FC236}">
                <a16:creationId xmlns:a16="http://schemas.microsoft.com/office/drawing/2014/main" xmlns="" id="{621AA820-0389-4634-B6AF-7C85A91B5539}"/>
              </a:ext>
            </a:extLst>
          </p:cNvPr>
          <p:cNvGrpSpPr/>
          <p:nvPr/>
        </p:nvGrpSpPr>
        <p:grpSpPr>
          <a:xfrm>
            <a:off x="399875" y="699720"/>
            <a:ext cx="7323098" cy="411539"/>
            <a:chOff x="363538" y="723900"/>
            <a:chExt cx="7272337" cy="433388"/>
          </a:xfrm>
        </p:grpSpPr>
        <p:sp>
          <p:nvSpPr>
            <p:cNvPr id="42" name="Rectangle 4">
              <a:extLst>
                <a:ext uri="{FF2B5EF4-FFF2-40B4-BE49-F238E27FC236}">
                  <a16:creationId xmlns:a16="http://schemas.microsoft.com/office/drawing/2014/main" xmlns="" id="{94793A5D-FD00-4387-9172-A8BD2A5859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3538" y="723900"/>
              <a:ext cx="7272337" cy="433388"/>
            </a:xfrm>
            <a:prstGeom prst="rect">
              <a:avLst/>
            </a:prstGeom>
            <a:gradFill rotWithShape="1">
              <a:gsLst>
                <a:gs pos="0">
                  <a:srgbClr val="2DA2BF"/>
                </a:gs>
                <a:gs pos="100000">
                  <a:schemeClr val="tx1"/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 sz="1350"/>
            </a:p>
          </p:txBody>
        </p:sp>
        <p:sp>
          <p:nvSpPr>
            <p:cNvPr id="43" name="AutoShape 5">
              <a:extLst>
                <a:ext uri="{FF2B5EF4-FFF2-40B4-BE49-F238E27FC236}">
                  <a16:creationId xmlns:a16="http://schemas.microsoft.com/office/drawing/2014/main" xmlns="" id="{EB12A30F-3336-456E-A62A-D219802F02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8313" y="796925"/>
              <a:ext cx="1582737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Bildungsplan</a:t>
              </a:r>
            </a:p>
          </p:txBody>
        </p:sp>
        <p:sp>
          <p:nvSpPr>
            <p:cNvPr id="44" name="AutoShape 6">
              <a:extLst>
                <a:ext uri="{FF2B5EF4-FFF2-40B4-BE49-F238E27FC236}">
                  <a16:creationId xmlns:a16="http://schemas.microsoft.com/office/drawing/2014/main" xmlns="" id="{EF9B90AE-EFE6-4E51-B503-4B5F2F678F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76670" y="796924"/>
              <a:ext cx="1582737" cy="288925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Fachliches</a:t>
              </a:r>
              <a:endParaRPr lang="de-DE" altLang="de-DE" sz="1200" dirty="0"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  <p:sp>
          <p:nvSpPr>
            <p:cNvPr id="45" name="AutoShape 7">
              <a:extLst>
                <a:ext uri="{FF2B5EF4-FFF2-40B4-BE49-F238E27FC236}">
                  <a16:creationId xmlns:a16="http://schemas.microsoft.com/office/drawing/2014/main" xmlns="" id="{D313FD45-A042-4675-B84E-9E2B57CEA4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14800" y="796925"/>
              <a:ext cx="1582738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Unterricht</a:t>
              </a:r>
            </a:p>
          </p:txBody>
        </p:sp>
        <p:sp>
          <p:nvSpPr>
            <p:cNvPr id="46" name="AutoShape 8">
              <a:extLst>
                <a:ext uri="{FF2B5EF4-FFF2-40B4-BE49-F238E27FC236}">
                  <a16:creationId xmlns:a16="http://schemas.microsoft.com/office/drawing/2014/main" xmlns="" id="{5A938DFF-EB2C-4D5D-9887-AEA47CBD06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60197" y="787540"/>
              <a:ext cx="1582738" cy="28892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/>
              <a:r>
                <a:rPr lang="de-DE" altLang="de-DE" sz="14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Fazit</a:t>
              </a:r>
            </a:p>
          </p:txBody>
        </p:sp>
      </p:grpSp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xmlns="" id="{29D41181-B714-4BFF-B0B8-9E2EBA64F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3253" y="6453336"/>
            <a:ext cx="2895600" cy="293688"/>
          </a:xfrm>
        </p:spPr>
        <p:txBody>
          <a:bodyPr/>
          <a:lstStyle/>
          <a:p>
            <a:pPr>
              <a:defRPr/>
            </a:pPr>
            <a:r>
              <a:rPr lang="de-DE" sz="1200" dirty="0"/>
              <a:t>ZPG VKM</a:t>
            </a:r>
          </a:p>
        </p:txBody>
      </p:sp>
      <p:grpSp>
        <p:nvGrpSpPr>
          <p:cNvPr id="98" name="Zeichenbereich 37909">
            <a:extLst>
              <a:ext uri="{FF2B5EF4-FFF2-40B4-BE49-F238E27FC236}">
                <a16:creationId xmlns:a16="http://schemas.microsoft.com/office/drawing/2014/main" xmlns="" id="{2B235B15-1CF0-4757-8145-BE8E8F361EB8}"/>
              </a:ext>
            </a:extLst>
          </p:cNvPr>
          <p:cNvGrpSpPr/>
          <p:nvPr/>
        </p:nvGrpSpPr>
        <p:grpSpPr>
          <a:xfrm>
            <a:off x="7605459" y="34826"/>
            <a:ext cx="1503045" cy="1377950"/>
            <a:chOff x="0" y="0"/>
            <a:chExt cx="1503045" cy="1377950"/>
          </a:xfrm>
        </p:grpSpPr>
        <p:sp>
          <p:nvSpPr>
            <p:cNvPr id="99" name="Rechteck 98">
              <a:extLst>
                <a:ext uri="{FF2B5EF4-FFF2-40B4-BE49-F238E27FC236}">
                  <a16:creationId xmlns:a16="http://schemas.microsoft.com/office/drawing/2014/main" xmlns="" id="{DECE1E5D-3AF6-4F05-8930-26B70857CD02}"/>
                </a:ext>
              </a:extLst>
            </p:cNvPr>
            <p:cNvSpPr/>
            <p:nvPr/>
          </p:nvSpPr>
          <p:spPr>
            <a:xfrm>
              <a:off x="0" y="0"/>
              <a:ext cx="1503045" cy="1377950"/>
            </a:xfrm>
            <a:prstGeom prst="rect">
              <a:avLst/>
            </a:prstGeom>
            <a:noFill/>
            <a:ln>
              <a:noFill/>
            </a:ln>
          </p:spPr>
        </p:sp>
        <p:sp>
          <p:nvSpPr>
            <p:cNvPr id="100" name="Rectangle 5">
              <a:extLst>
                <a:ext uri="{FF2B5EF4-FFF2-40B4-BE49-F238E27FC236}">
                  <a16:creationId xmlns:a16="http://schemas.microsoft.com/office/drawing/2014/main" xmlns="" id="{DF74CB8D-98C7-4540-9091-4C65BA8E95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5750" y="245110"/>
              <a:ext cx="7810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1" name="Rectangle 6">
              <a:extLst>
                <a:ext uri="{FF2B5EF4-FFF2-40B4-BE49-F238E27FC236}">
                  <a16:creationId xmlns:a16="http://schemas.microsoft.com/office/drawing/2014/main" xmlns="" id="{F2F5C78D-2C0D-45BB-91FF-A276B7EF29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080" y="245110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2" name="Rectangle 7">
              <a:extLst>
                <a:ext uri="{FF2B5EF4-FFF2-40B4-BE49-F238E27FC236}">
                  <a16:creationId xmlns:a16="http://schemas.microsoft.com/office/drawing/2014/main" xmlns="" id="{71E36A0C-9DF4-40D1-B82E-9685FB3955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1520" y="24511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 dirty="0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3" name="Rectangle 8">
              <a:extLst>
                <a:ext uri="{FF2B5EF4-FFF2-40B4-BE49-F238E27FC236}">
                  <a16:creationId xmlns:a16="http://schemas.microsoft.com/office/drawing/2014/main" xmlns="" id="{9F20C186-6F9C-46DA-8CC8-1B8BF3285E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1070" y="245110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4" name="Rectangle 9">
              <a:extLst>
                <a:ext uri="{FF2B5EF4-FFF2-40B4-BE49-F238E27FC236}">
                  <a16:creationId xmlns:a16="http://schemas.microsoft.com/office/drawing/2014/main" xmlns="" id="{649943C9-3EB8-475E-B9C2-839C4A2EFF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9510" y="245110"/>
              <a:ext cx="438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E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5" name="Rectangle 10">
              <a:extLst>
                <a:ext uri="{FF2B5EF4-FFF2-40B4-BE49-F238E27FC236}">
                  <a16:creationId xmlns:a16="http://schemas.microsoft.com/office/drawing/2014/main" xmlns="" id="{80751030-AD63-40EA-A855-5477F3DADF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9085" y="441325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6" name="Rectangle 11">
              <a:extLst>
                <a:ext uri="{FF2B5EF4-FFF2-40B4-BE49-F238E27FC236}">
                  <a16:creationId xmlns:a16="http://schemas.microsoft.com/office/drawing/2014/main" xmlns="" id="{A38DF3AC-F66F-49BE-A899-1D170BA66EC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9629557">
              <a:off x="458261" y="555502"/>
              <a:ext cx="686435" cy="3441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0" tIns="0" rIns="0" bIns="0" anchor="t" anchorCtr="0">
              <a:spAutoFit/>
            </a:bodyPr>
            <a:lstStyle/>
            <a:p>
              <a:pPr algn="ctr">
                <a:lnSpc>
                  <a:spcPct val="107000"/>
                </a:lnSpc>
                <a:spcAft>
                  <a:spcPts val="0"/>
                </a:spcAft>
              </a:pPr>
              <a:r>
                <a:rPr lang="de-DE" sz="800" b="1">
                  <a:solidFill>
                    <a:srgbClr val="FF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Vertiefungskurs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algn="ctr">
                <a:lnSpc>
                  <a:spcPct val="107000"/>
                </a:lnSpc>
                <a:spcAft>
                  <a:spcPts val="600"/>
                </a:spcAft>
              </a:pPr>
              <a:r>
                <a:rPr lang="de-DE" sz="800" b="1">
                  <a:solidFill>
                    <a:srgbClr val="FF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Mathematik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7" name="Rectangle 12">
              <a:extLst>
                <a:ext uri="{FF2B5EF4-FFF2-40B4-BE49-F238E27FC236}">
                  <a16:creationId xmlns:a16="http://schemas.microsoft.com/office/drawing/2014/main" xmlns="" id="{53582112-CE4C-4082-B9EE-9B4C64AA53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5065" y="441325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8" name="Rectangle 13">
              <a:extLst>
                <a:ext uri="{FF2B5EF4-FFF2-40B4-BE49-F238E27FC236}">
                  <a16:creationId xmlns:a16="http://schemas.microsoft.com/office/drawing/2014/main" xmlns="" id="{B7454DD3-B120-4787-9FA4-9AA1B6416B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3530" y="63754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9" name="Rectangle 15">
              <a:extLst>
                <a:ext uri="{FF2B5EF4-FFF2-40B4-BE49-F238E27FC236}">
                  <a16:creationId xmlns:a16="http://schemas.microsoft.com/office/drawing/2014/main" xmlns="" id="{D34BA28E-AE50-4323-AE8D-07406AEA48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9510" y="63754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0" name="Rectangle 16">
              <a:extLst>
                <a:ext uri="{FF2B5EF4-FFF2-40B4-BE49-F238E27FC236}">
                  <a16:creationId xmlns:a16="http://schemas.microsoft.com/office/drawing/2014/main" xmlns="" id="{CCCDDFC2-3667-4DDC-9F0D-C19EB64BFF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9085" y="833755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1" name="Rectangle 18">
              <a:extLst>
                <a:ext uri="{FF2B5EF4-FFF2-40B4-BE49-F238E27FC236}">
                  <a16:creationId xmlns:a16="http://schemas.microsoft.com/office/drawing/2014/main" xmlns="" id="{822D7F20-31EE-42B1-8B01-65B250D860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5065" y="833755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2" name="Rectangle 19">
              <a:extLst>
                <a:ext uri="{FF2B5EF4-FFF2-40B4-BE49-F238E27FC236}">
                  <a16:creationId xmlns:a16="http://schemas.microsoft.com/office/drawing/2014/main" xmlns="" id="{DF78CF29-0DA5-4AA4-B16E-B67B00B049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3530" y="1029970"/>
              <a:ext cx="438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E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3" name="Rectangle 20">
              <a:extLst>
                <a:ext uri="{FF2B5EF4-FFF2-40B4-BE49-F238E27FC236}">
                  <a16:creationId xmlns:a16="http://schemas.microsoft.com/office/drawing/2014/main" xmlns="" id="{61E7CEE8-BFF3-4F73-B712-0F5C41CB05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080" y="1029970"/>
              <a:ext cx="5651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4" name="Rectangle 21">
              <a:extLst>
                <a:ext uri="{FF2B5EF4-FFF2-40B4-BE49-F238E27FC236}">
                  <a16:creationId xmlns:a16="http://schemas.microsoft.com/office/drawing/2014/main" xmlns="" id="{59BB60F4-8AE9-42BC-89EA-45D1D702DB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1520" y="1029970"/>
              <a:ext cx="44450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5" name="Rectangle 22">
              <a:extLst>
                <a:ext uri="{FF2B5EF4-FFF2-40B4-BE49-F238E27FC236}">
                  <a16:creationId xmlns:a16="http://schemas.microsoft.com/office/drawing/2014/main" xmlns="" id="{4C55D072-A1C9-4EBA-B370-0DD071618C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1070" y="1029970"/>
              <a:ext cx="5397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6" name="Rectangle 23">
              <a:extLst>
                <a:ext uri="{FF2B5EF4-FFF2-40B4-BE49-F238E27FC236}">
                  <a16:creationId xmlns:a16="http://schemas.microsoft.com/office/drawing/2014/main" xmlns="" id="{D20595A3-295B-4BF5-B739-971499CFA6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41730" y="1029970"/>
              <a:ext cx="78105" cy="1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600"/>
                </a:spcAft>
              </a:pPr>
              <a:r>
                <a:rPr lang="en-US" sz="7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</a:t>
              </a:r>
              <a:endParaRPr lang="de-DE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117" name="Line 24">
              <a:extLst>
                <a:ext uri="{FF2B5EF4-FFF2-40B4-BE49-F238E27FC236}">
                  <a16:creationId xmlns:a16="http://schemas.microsoft.com/office/drawing/2014/main" xmlns="" id="{F6567430-48B0-40BB-9BED-CF79B7F6F03C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588645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18" name="Rectangle 25">
              <a:extLst>
                <a:ext uri="{FF2B5EF4-FFF2-40B4-BE49-F238E27FC236}">
                  <a16:creationId xmlns:a16="http://schemas.microsoft.com/office/drawing/2014/main" xmlns="" id="{0B8B792D-3735-4D54-A9EC-7ABE6E060D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588645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19" name="Line 26">
              <a:extLst>
                <a:ext uri="{FF2B5EF4-FFF2-40B4-BE49-F238E27FC236}">
                  <a16:creationId xmlns:a16="http://schemas.microsoft.com/office/drawing/2014/main" xmlns="" id="{5010A837-2CCC-48CF-8E6A-C451027DF4B4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784860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0" name="Rectangle 27">
              <a:extLst>
                <a:ext uri="{FF2B5EF4-FFF2-40B4-BE49-F238E27FC236}">
                  <a16:creationId xmlns:a16="http://schemas.microsoft.com/office/drawing/2014/main" xmlns="" id="{550596F2-6C6F-405E-ABE6-82FE8E87E7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784860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1" name="Line 28">
              <a:extLst>
                <a:ext uri="{FF2B5EF4-FFF2-40B4-BE49-F238E27FC236}">
                  <a16:creationId xmlns:a16="http://schemas.microsoft.com/office/drawing/2014/main" xmlns="" id="{A3C5F3BC-5CE6-444F-A97C-E06BB2E6077F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641985" y="20066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2" name="Rectangle 29">
              <a:extLst>
                <a:ext uri="{FF2B5EF4-FFF2-40B4-BE49-F238E27FC236}">
                  <a16:creationId xmlns:a16="http://schemas.microsoft.com/office/drawing/2014/main" xmlns="" id="{700F2F7A-FB77-4F57-ADD9-F887638B99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1985" y="20066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3" name="Line 30">
              <a:extLst>
                <a:ext uri="{FF2B5EF4-FFF2-40B4-BE49-F238E27FC236}">
                  <a16:creationId xmlns:a16="http://schemas.microsoft.com/office/drawing/2014/main" xmlns="" id="{A2F6C6AC-D44D-4E66-A15C-54F0E0D57BFE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856615" y="20066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4" name="Rectangle 31">
              <a:extLst>
                <a:ext uri="{FF2B5EF4-FFF2-40B4-BE49-F238E27FC236}">
                  <a16:creationId xmlns:a16="http://schemas.microsoft.com/office/drawing/2014/main" xmlns="" id="{23E29718-6FE2-4409-B6AA-691E1AB31D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6615" y="20066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5" name="Line 32">
              <a:extLst>
                <a:ext uri="{FF2B5EF4-FFF2-40B4-BE49-F238E27FC236}">
                  <a16:creationId xmlns:a16="http://schemas.microsoft.com/office/drawing/2014/main" xmlns="" id="{D118B5A6-FD95-4848-9B15-2EFF35290922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3995" y="196215"/>
              <a:ext cx="0" cy="98552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6" name="Rectangle 33">
              <a:extLst>
                <a:ext uri="{FF2B5EF4-FFF2-40B4-BE49-F238E27FC236}">
                  <a16:creationId xmlns:a16="http://schemas.microsoft.com/office/drawing/2014/main" xmlns="" id="{C97696F2-DCCD-4ABA-94AD-0E5D537DC8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3995" y="196215"/>
              <a:ext cx="4445" cy="985520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7" name="Line 34">
              <a:extLst>
                <a:ext uri="{FF2B5EF4-FFF2-40B4-BE49-F238E27FC236}">
                  <a16:creationId xmlns:a16="http://schemas.microsoft.com/office/drawing/2014/main" xmlns="" id="{772F0B72-038D-44FF-BC7B-F0DE742B95C5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427990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8" name="Rectangle 35">
              <a:extLst>
                <a:ext uri="{FF2B5EF4-FFF2-40B4-BE49-F238E27FC236}">
                  <a16:creationId xmlns:a16="http://schemas.microsoft.com/office/drawing/2014/main" xmlns="" id="{1949DEB2-CB56-4585-88A7-7FB5DB1B0D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7990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29" name="Line 36">
              <a:extLst>
                <a:ext uri="{FF2B5EF4-FFF2-40B4-BE49-F238E27FC236}">
                  <a16:creationId xmlns:a16="http://schemas.microsoft.com/office/drawing/2014/main" xmlns="" id="{9E4F219A-5C34-4F82-89D3-A60F3EDAD817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641985" y="98552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0" name="Rectangle 37">
              <a:extLst>
                <a:ext uri="{FF2B5EF4-FFF2-40B4-BE49-F238E27FC236}">
                  <a16:creationId xmlns:a16="http://schemas.microsoft.com/office/drawing/2014/main" xmlns="" id="{BF0ECF9D-D2C6-4AB5-8B94-3FA4269B00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1985" y="98552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1" name="Line 38">
              <a:extLst>
                <a:ext uri="{FF2B5EF4-FFF2-40B4-BE49-F238E27FC236}">
                  <a16:creationId xmlns:a16="http://schemas.microsoft.com/office/drawing/2014/main" xmlns="" id="{36770A17-957D-4D70-B870-8E346FC75201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856615" y="985520"/>
              <a:ext cx="0" cy="19621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2" name="Rectangle 39">
              <a:extLst>
                <a:ext uri="{FF2B5EF4-FFF2-40B4-BE49-F238E27FC236}">
                  <a16:creationId xmlns:a16="http://schemas.microsoft.com/office/drawing/2014/main" xmlns="" id="{40F1DC48-C2A7-4E5D-B52E-DA8EC17112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6615" y="985520"/>
              <a:ext cx="4445" cy="19621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3" name="Line 40">
              <a:extLst>
                <a:ext uri="{FF2B5EF4-FFF2-40B4-BE49-F238E27FC236}">
                  <a16:creationId xmlns:a16="http://schemas.microsoft.com/office/drawing/2014/main" xmlns="" id="{5FAE3EE7-02B4-448E-8DEA-4067F61777F9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0610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4" name="Rectangle 41">
              <a:extLst>
                <a:ext uri="{FF2B5EF4-FFF2-40B4-BE49-F238E27FC236}">
                  <a16:creationId xmlns:a16="http://schemas.microsoft.com/office/drawing/2014/main" xmlns="" id="{330CA885-F39F-4DE9-BC1E-95749E979A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0610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5" name="Line 42">
              <a:extLst>
                <a:ext uri="{FF2B5EF4-FFF2-40B4-BE49-F238E27FC236}">
                  <a16:creationId xmlns:a16="http://schemas.microsoft.com/office/drawing/2014/main" xmlns="" id="{70D7D9E7-4CEA-4202-A0B2-6942670802A1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284605" y="200660"/>
              <a:ext cx="0" cy="981075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6" name="Rectangle 43">
              <a:extLst>
                <a:ext uri="{FF2B5EF4-FFF2-40B4-BE49-F238E27FC236}">
                  <a16:creationId xmlns:a16="http://schemas.microsoft.com/office/drawing/2014/main" xmlns="" id="{75E0D489-C653-4086-8E21-96E67CC8FE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84605" y="200660"/>
              <a:ext cx="4445" cy="98107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7" name="Line 44">
              <a:extLst>
                <a:ext uri="{FF2B5EF4-FFF2-40B4-BE49-F238E27FC236}">
                  <a16:creationId xmlns:a16="http://schemas.microsoft.com/office/drawing/2014/main" xmlns="" id="{16735A5B-F4FC-4521-B833-5EA10C6DAD4A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196215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8" name="Rectangle 45">
              <a:extLst>
                <a:ext uri="{FF2B5EF4-FFF2-40B4-BE49-F238E27FC236}">
                  <a16:creationId xmlns:a16="http://schemas.microsoft.com/office/drawing/2014/main" xmlns="" id="{BFCC4AA8-5AED-4CD7-B144-F2CA1BB9BC8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196215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39" name="Line 46">
              <a:extLst>
                <a:ext uri="{FF2B5EF4-FFF2-40B4-BE49-F238E27FC236}">
                  <a16:creationId xmlns:a16="http://schemas.microsoft.com/office/drawing/2014/main" xmlns="" id="{44E0286D-6956-4CB2-90C1-5B32004AA12D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392430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0" name="Rectangle 47">
              <a:extLst>
                <a:ext uri="{FF2B5EF4-FFF2-40B4-BE49-F238E27FC236}">
                  <a16:creationId xmlns:a16="http://schemas.microsoft.com/office/drawing/2014/main" xmlns="" id="{8AFB95B6-3EA3-47C3-82A9-F86B69A0B0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392430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1" name="Line 48">
              <a:extLst>
                <a:ext uri="{FF2B5EF4-FFF2-40B4-BE49-F238E27FC236}">
                  <a16:creationId xmlns:a16="http://schemas.microsoft.com/office/drawing/2014/main" xmlns="" id="{7B805118-1BFD-49AE-B1FA-FEA5778203F3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5055" y="588645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2" name="Rectangle 49">
              <a:extLst>
                <a:ext uri="{FF2B5EF4-FFF2-40B4-BE49-F238E27FC236}">
                  <a16:creationId xmlns:a16="http://schemas.microsoft.com/office/drawing/2014/main" xmlns="" id="{13430431-CCB4-47B2-931D-2F2F6A0E90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5055" y="588645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3" name="Line 50">
              <a:extLst>
                <a:ext uri="{FF2B5EF4-FFF2-40B4-BE49-F238E27FC236}">
                  <a16:creationId xmlns:a16="http://schemas.microsoft.com/office/drawing/2014/main" xmlns="" id="{54BA3E18-E313-44D6-8A13-7A219BAB1392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75055" y="784860"/>
              <a:ext cx="213995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4" name="Rectangle 51">
              <a:extLst>
                <a:ext uri="{FF2B5EF4-FFF2-40B4-BE49-F238E27FC236}">
                  <a16:creationId xmlns:a16="http://schemas.microsoft.com/office/drawing/2014/main" xmlns="" id="{B3690790-041A-4D63-A50E-5B96A0EF48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5055" y="784860"/>
              <a:ext cx="213995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5" name="Line 52">
              <a:extLst>
                <a:ext uri="{FF2B5EF4-FFF2-40B4-BE49-F238E27FC236}">
                  <a16:creationId xmlns:a16="http://schemas.microsoft.com/office/drawing/2014/main" xmlns="" id="{F94827C3-162A-47AA-81C1-5BEF7012B7F8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981075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6" name="Rectangle 53">
              <a:extLst>
                <a:ext uri="{FF2B5EF4-FFF2-40B4-BE49-F238E27FC236}">
                  <a16:creationId xmlns:a16="http://schemas.microsoft.com/office/drawing/2014/main" xmlns="" id="{8DDC8481-A2F0-4F30-8285-9882F34ACF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981075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  <p:cxnSp>
          <p:nvCxnSpPr>
            <p:cNvPr id="147" name="Line 54">
              <a:extLst>
                <a:ext uri="{FF2B5EF4-FFF2-40B4-BE49-F238E27FC236}">
                  <a16:creationId xmlns:a16="http://schemas.microsoft.com/office/drawing/2014/main" xmlns="" id="{C16ED499-2D5F-406C-9156-929E91EEFF7F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18440" y="1177290"/>
              <a:ext cx="1070610" cy="0"/>
            </a:xfrm>
            <a:prstGeom prst="line">
              <a:avLst/>
            </a:prstGeom>
            <a:noFill/>
            <a:ln w="0">
              <a:solidFill>
                <a:srgbClr val="BFBFB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8" name="Rectangle 55">
              <a:extLst>
                <a:ext uri="{FF2B5EF4-FFF2-40B4-BE49-F238E27FC236}">
                  <a16:creationId xmlns:a16="http://schemas.microsoft.com/office/drawing/2014/main" xmlns="" id="{B16D0A20-E78E-4A51-BD7B-59B68E2108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8440" y="1177290"/>
              <a:ext cx="1070610" cy="4445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de-DE"/>
            </a:p>
          </p:txBody>
        </p:sp>
      </p:grpSp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3" name="Freihand 2"/>
              <p14:cNvContentPartPr/>
              <p14:nvPr/>
            </p14:nvContentPartPr>
            <p14:xfrm>
              <a:off x="703649" y="3996441"/>
              <a:ext cx="2980080" cy="223920"/>
            </p14:xfrm>
          </p:contentPart>
        </mc:Choice>
        <mc:Fallback xmlns="">
          <p:pic>
            <p:nvPicPr>
              <p:cNvPr id="3" name="Freihand 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650729" y="3838041"/>
                <a:ext cx="3098520" cy="4784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4" name="Freihand 3"/>
              <p14:cNvContentPartPr/>
              <p14:nvPr/>
            </p14:nvContentPartPr>
            <p14:xfrm>
              <a:off x="5917169" y="5273001"/>
              <a:ext cx="2330280" cy="272520"/>
            </p14:xfrm>
          </p:contentPart>
        </mc:Choice>
        <mc:Fallback xmlns="">
          <p:pic>
            <p:nvPicPr>
              <p:cNvPr id="4" name="Freihand 3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5866049" y="5127921"/>
                <a:ext cx="2453760" cy="5198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1483246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Standarddesign">
  <a:themeElements>
    <a:clrScheme name="Standard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tandard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tandard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1775</Words>
  <Application>Microsoft Office PowerPoint</Application>
  <PresentationFormat>Bildschirmpräsentation (4:3)</PresentationFormat>
  <Paragraphs>1057</Paragraphs>
  <Slides>27</Slides>
  <Notes>27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27</vt:i4>
      </vt:variant>
    </vt:vector>
  </HeadingPairs>
  <TitlesOfParts>
    <vt:vector size="28" baseType="lpstr">
      <vt:lpstr>Standarddesign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Company>Brain-Club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Stefanie Bertsch</dc:creator>
  <cp:lastModifiedBy>Stefanie Bertsch</cp:lastModifiedBy>
  <cp:revision>490</cp:revision>
  <cp:lastPrinted>2020-03-05T08:17:46Z</cp:lastPrinted>
  <dcterms:created xsi:type="dcterms:W3CDTF">2014-11-14T21:49:37Z</dcterms:created>
  <dcterms:modified xsi:type="dcterms:W3CDTF">2021-09-02T14:24:38Z</dcterms:modified>
</cp:coreProperties>
</file>