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741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5" r:id="rId4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2069">
          <p15:clr>
            <a:srgbClr val="A4A3A4"/>
          </p15:clr>
        </p15:guide>
        <p15:guide id="3" orient="horz" pos="1570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3022">
          <p15:clr>
            <a:srgbClr val="A4A3A4"/>
          </p15:clr>
        </p15:guide>
        <p15:guide id="6" orient="horz" pos="3566">
          <p15:clr>
            <a:srgbClr val="A4A3A4"/>
          </p15:clr>
        </p15:guide>
        <p15:guide id="7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lrath, Carmen (KM)" initials="Vo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CC075"/>
    <a:srgbClr val="71A06C"/>
    <a:srgbClr val="64A883"/>
    <a:srgbClr val="FFD4B0"/>
    <a:srgbClr val="FFFFFF"/>
    <a:srgbClr val="FF2F2F"/>
    <a:srgbClr val="660066"/>
    <a:srgbClr val="FFFF99"/>
    <a:srgbClr val="6600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98" autoAdjust="0"/>
    <p:restoredTop sz="79006" autoAdjust="0"/>
  </p:normalViewPr>
  <p:slideViewPr>
    <p:cSldViewPr>
      <p:cViewPr varScale="1">
        <p:scale>
          <a:sx n="45" d="100"/>
          <a:sy n="45" d="100"/>
        </p:scale>
        <p:origin x="300" y="40"/>
      </p:cViewPr>
      <p:guideLst>
        <p:guide orient="horz" pos="1071"/>
        <p:guide orient="horz" pos="2069"/>
        <p:guide orient="horz" pos="1570"/>
        <p:guide orient="horz" pos="2568"/>
        <p:guide orient="horz" pos="3022"/>
        <p:guide orient="horz" pos="3566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756" y="42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2951" y="579062"/>
            <a:ext cx="1019560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Titel des Vortrags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32950" y="9264869"/>
            <a:ext cx="2361001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Vortragender, Anlass, 1. Dezember 2003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32232" y="9264869"/>
            <a:ext cx="594743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0A490618-A23A-42F9-955E-4E131AB85C2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345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2953" y="4715158"/>
            <a:ext cx="4531783" cy="44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0189" y="282806"/>
            <a:ext cx="594743" cy="15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F8FF1768-1DF2-410F-ABF6-E09C1CB8A55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0424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F8FF1768-1DF2-410F-ABF6-E09C1CB8A55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83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4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5848" y="908720"/>
            <a:ext cx="4038600" cy="495801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>
          <a:xfrm>
            <a:off x="251967" y="6453188"/>
            <a:ext cx="719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252389" y="260649"/>
            <a:ext cx="8640089" cy="64807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j-lt"/>
              </a:defRPr>
            </a:lvl1pPr>
          </a:lstStyle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Titel: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 smtClean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23838" y="260712"/>
            <a:ext cx="8696325" cy="57600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Bild 8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 flipV="1">
            <a:off x="217104" y="6345320"/>
            <a:ext cx="8712968" cy="3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5" r:id="rId2"/>
    <p:sldLayoutId id="2147483747" r:id="rId3"/>
    <p:sldLayoutId id="214748374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Impulse </a:t>
            </a:r>
            <a:r>
              <a:rPr lang="de-DE" dirty="0" smtClean="0"/>
              <a:t>zu</a:t>
            </a:r>
            <a:r>
              <a:rPr lang="de-DE" dirty="0" smtClean="0"/>
              <a:t> einer nachhaltigen </a:t>
            </a:r>
            <a:r>
              <a:rPr lang="de-DE" dirty="0" smtClean="0"/>
              <a:t>Fachschaftsarbeit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Schulentwicklung durch Unterrichtsentwicklung</a:t>
            </a:r>
            <a:endParaRPr lang="de-DE" dirty="0"/>
          </a:p>
        </p:txBody>
      </p:sp>
      <p:sp>
        <p:nvSpPr>
          <p:cNvPr id="4" name="Fußzeilenplatzhalter 3"/>
          <p:cNvSpPr txBox="1">
            <a:spLocks/>
          </p:cNvSpPr>
          <p:nvPr/>
        </p:nvSpPr>
        <p:spPr>
          <a:xfrm>
            <a:off x="251520" y="6381328"/>
            <a:ext cx="4464050" cy="364977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r>
              <a:rPr lang="de-DE" dirty="0" smtClean="0"/>
              <a:t>ZPG Physik, Thomas Mühl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000" dirty="0" smtClean="0"/>
              <a:t>Schulentwicklung durch </a:t>
            </a:r>
            <a:r>
              <a:rPr lang="de-DE" sz="2000" b="1" dirty="0" smtClean="0"/>
              <a:t>Unterrichtsentwicklung</a:t>
            </a:r>
          </a:p>
          <a:p>
            <a:r>
              <a:rPr lang="de-DE" sz="2000" dirty="0" smtClean="0"/>
              <a:t>Fachberater/Fachberaterin als </a:t>
            </a:r>
            <a:r>
              <a:rPr lang="de-DE" sz="2000" b="1" dirty="0" smtClean="0"/>
              <a:t>Unterrichts-Entwickler/Entwicklerin</a:t>
            </a:r>
            <a:r>
              <a:rPr lang="de-DE" sz="2000" dirty="0" smtClean="0"/>
              <a:t> nutzen: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Erarbeitung eines schuleigenen Curriculums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Vereinheitlichung der Implementierung der prozessbezogenen Kompetenzen an inhaltliche Kompetenzen innerhalb der Fachschaft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smtClean="0"/>
              <a:t>Erstellung von </a:t>
            </a:r>
            <a:r>
              <a:rPr lang="de-DE" sz="2000" b="1" dirty="0" smtClean="0"/>
              <a:t>lernprozessfördernden</a:t>
            </a:r>
            <a:r>
              <a:rPr lang="de-DE" sz="2000" dirty="0" smtClean="0"/>
              <a:t> Unterrichtsmaterialien: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de-DE" dirty="0" smtClean="0"/>
              <a:t>Methodenordner (ZPG III)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de-DE" dirty="0" smtClean="0"/>
              <a:t>Diagnosebögen, Faltblätter, Checklisten (ZPG I bis </a:t>
            </a:r>
            <a:r>
              <a:rPr lang="de-DE" dirty="0"/>
              <a:t>I</a:t>
            </a:r>
            <a:r>
              <a:rPr lang="de-DE" dirty="0" smtClean="0"/>
              <a:t>V)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de-DE" dirty="0" smtClean="0"/>
              <a:t>Check-In-Aufgaben (ZPG IV)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de-DE" dirty="0" smtClean="0"/>
              <a:t>Choice2learn-Aufgaben (ZPG IV)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de-DE" dirty="0" smtClean="0"/>
              <a:t>Individualisierende Aufgaben (mit gestuften Hilfen) (ZPG I bis IV)</a:t>
            </a:r>
            <a:endParaRPr lang="de-DE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de-DE" dirty="0" smtClean="0"/>
              <a:t>Lernkarteien (ZPG III)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de-DE" dirty="0" smtClean="0"/>
              <a:t>…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Titel: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109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Fachschaft wählt sich ein </a:t>
            </a:r>
            <a:r>
              <a:rPr lang="de-DE" dirty="0"/>
              <a:t>(</a:t>
            </a:r>
            <a:r>
              <a:rPr lang="de-DE" dirty="0" smtClean="0"/>
              <a:t>Jahres)-Thema aus</a:t>
            </a:r>
          </a:p>
          <a:p>
            <a:r>
              <a:rPr lang="de-DE" dirty="0" smtClean="0"/>
              <a:t>Fachberater/Fachberaterin gibt einen Input, stellt Material vor</a:t>
            </a:r>
          </a:p>
          <a:p>
            <a:r>
              <a:rPr lang="de-DE" dirty="0"/>
              <a:t>Fachberater/Fachberaterin </a:t>
            </a:r>
            <a:r>
              <a:rPr lang="de-DE" dirty="0" smtClean="0"/>
              <a:t>begleitet innerhalb einer Sprengelsitzung die Arbeitsphase</a:t>
            </a:r>
          </a:p>
          <a:p>
            <a:r>
              <a:rPr lang="de-DE" dirty="0"/>
              <a:t>Fachberater/Fachberaterin </a:t>
            </a:r>
            <a:r>
              <a:rPr lang="de-DE" dirty="0" smtClean="0"/>
              <a:t>evaluiert </a:t>
            </a:r>
            <a:r>
              <a:rPr lang="de-DE" smtClean="0"/>
              <a:t>mit der Fachschaft </a:t>
            </a:r>
            <a:r>
              <a:rPr lang="de-DE" dirty="0" smtClean="0"/>
              <a:t>nach einem Jahr den aktuellen Arbeitsstand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Angebot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Titel: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6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owerpoint_ZP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5-04-05 G8 BP 2016 Physik-Leitperspektiven-pbK-ibK" id="{6D46AD23-E355-604C-B451-29306F04266A}" vid="{4DAB78A5-37DC-6748-8711-6A30687A6D40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Powerpoint_ZPG</Template>
  <TotalTime>0</TotalTime>
  <Words>130</Words>
  <Application>Microsoft Office PowerPoint</Application>
  <PresentationFormat>Bildschirmpräsentation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</vt:lpstr>
      <vt:lpstr>Wingdings</vt:lpstr>
      <vt:lpstr>Powerpoint_ZPG</vt:lpstr>
      <vt:lpstr>Impulse zu einer nachhaltigen Fachschaftsarbeit</vt:lpstr>
      <vt:lpstr>Ziele</vt:lpstr>
      <vt:lpstr>Angebot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PowerPoint-Präsentation</dc:subject>
  <dc:creator>Thomas Mühl</dc:creator>
  <cp:lastModifiedBy>Thomas Mühl</cp:lastModifiedBy>
  <cp:revision>59</cp:revision>
  <cp:lastPrinted>2014-11-07T09:42:53Z</cp:lastPrinted>
  <dcterms:created xsi:type="dcterms:W3CDTF">2015-07-03T08:15:47Z</dcterms:created>
  <dcterms:modified xsi:type="dcterms:W3CDTF">2015-12-15T08:50:14Z</dcterms:modified>
</cp:coreProperties>
</file>