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4" ContentType="video/mp4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63" r:id="rId7"/>
    <p:sldId id="266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77484"/>
  </p:normalViewPr>
  <p:slideViewPr>
    <p:cSldViewPr snapToGrid="0">
      <p:cViewPr>
        <p:scale>
          <a:sx n="76" d="100"/>
          <a:sy n="76" d="100"/>
        </p:scale>
        <p:origin x="18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48D51-E3B4-C34D-92DC-37275C331AA7}" type="datetimeFigureOut">
              <a:rPr lang="de-DE" smtClean="0"/>
              <a:t>28.11.15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AD347-833C-2B4D-A639-E29F4C8358A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271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</a:t>
            </a:r>
            <a:r>
              <a:rPr lang="de-DE" baseline="0" dirty="0" smtClean="0"/>
              <a:t> genügt es, die ersten 14 Sekunden des Videos zu betrachten!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AD347-833C-2B4D-A639-E29F4C8358A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8614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Wie kann man diese Fragen am besten beantworten?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693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Wo ist er abgesprungen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/>
              </a:rPr>
              <a:t> </a:t>
            </a:r>
            <a:r>
              <a:rPr lang="de-DE" baseline="0" dirty="0" smtClean="0">
                <a:sym typeface="Wingdings"/>
              </a:rPr>
              <a:t>Warum? </a:t>
            </a:r>
            <a:endParaRPr lang="de-DE" baseline="0" dirty="0" smtClean="0">
              <a:sym typeface="Wingdings"/>
            </a:endParaRPr>
          </a:p>
          <a:p>
            <a:r>
              <a:rPr lang="de-DE" baseline="0" dirty="0" smtClean="0">
                <a:sym typeface="Wingdings"/>
              </a:rPr>
              <a:t>Wo </a:t>
            </a:r>
            <a:r>
              <a:rPr lang="de-DE" baseline="0" dirty="0" smtClean="0">
                <a:sym typeface="Wingdings"/>
              </a:rPr>
              <a:t>ist er gelandet?  Warum? (max. Bewegung in x-Richtung)</a:t>
            </a:r>
          </a:p>
          <a:p>
            <a:endParaRPr lang="de-DE" baseline="0" dirty="0" smtClean="0">
              <a:sym typeface="Wingdings"/>
            </a:endParaRPr>
          </a:p>
          <a:p>
            <a:r>
              <a:rPr lang="de-DE" baseline="0" dirty="0" smtClean="0">
                <a:sym typeface="Wingdings"/>
              </a:rPr>
              <a:t>Nachteile und Vorteile dieser Darstellung?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82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2933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0838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Wie schnell war</a:t>
            </a:r>
            <a:r>
              <a:rPr lang="de-DE" baseline="0" dirty="0" smtClean="0"/>
              <a:t> er in </a:t>
            </a:r>
            <a:r>
              <a:rPr lang="de-DE" baseline="0" dirty="0" err="1" smtClean="0"/>
              <a:t>y</a:t>
            </a:r>
            <a:r>
              <a:rPr lang="de-DE" baseline="0" dirty="0" smtClean="0"/>
              <a:t>-Richtung maximal und wie schnell minimal?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905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Wie lassen sich x-t-Diagramme</a:t>
            </a:r>
            <a:r>
              <a:rPr lang="de-DE" baseline="0" dirty="0" smtClean="0"/>
              <a:t> erstellen?</a:t>
            </a:r>
          </a:p>
          <a:p>
            <a:endParaRPr lang="de-DE" baseline="0" dirty="0" smtClean="0"/>
          </a:p>
          <a:p>
            <a:pPr marL="171450" indent="-171450">
              <a:buFont typeface="Wingdings" charset="2"/>
              <a:buChar char="à"/>
            </a:pPr>
            <a:r>
              <a:rPr lang="de-DE" baseline="0" dirty="0" smtClean="0">
                <a:sym typeface="Wingdings"/>
              </a:rPr>
              <a:t>Welche Werte benötigt man für das Erstellen des Diagramms?</a:t>
            </a:r>
          </a:p>
          <a:p>
            <a:pPr marL="171450" indent="-171450">
              <a:buFont typeface="Wingdings" charset="2"/>
              <a:buChar char="à"/>
            </a:pPr>
            <a:r>
              <a:rPr lang="de-DE" baseline="0" dirty="0" smtClean="0">
                <a:sym typeface="Wingdings"/>
              </a:rPr>
              <a:t>Wie bekommt man x?</a:t>
            </a:r>
          </a:p>
          <a:p>
            <a:pPr marL="171450" indent="-171450">
              <a:buFont typeface="Wingdings" charset="2"/>
              <a:buChar char="à"/>
            </a:pPr>
            <a:r>
              <a:rPr lang="de-DE" baseline="0" dirty="0" smtClean="0">
                <a:sym typeface="Wingdings"/>
              </a:rPr>
              <a:t>Wie bekommt man t?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008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Wie bekommt man aus diesem Standbild die</a:t>
            </a:r>
            <a:r>
              <a:rPr lang="de-DE" baseline="0" dirty="0" smtClean="0"/>
              <a:t> Werte entlang der Achse?</a:t>
            </a:r>
          </a:p>
          <a:p>
            <a:endParaRPr lang="de-DE" baseline="0" dirty="0" smtClean="0"/>
          </a:p>
          <a:p>
            <a:r>
              <a:rPr lang="de-DE" baseline="0" dirty="0" smtClean="0"/>
              <a:t>Wie bekommt man hier heraus, wie lange die Bewegung gedauert hat?</a:t>
            </a:r>
          </a:p>
          <a:p>
            <a:r>
              <a:rPr lang="de-DE" baseline="0" dirty="0" smtClean="0">
                <a:sym typeface="Wingdings"/>
              </a:rPr>
              <a:t> Wie kommt die blaue </a:t>
            </a:r>
            <a:r>
              <a:rPr lang="de-DE" baseline="0" smtClean="0">
                <a:sym typeface="Wingdings"/>
              </a:rPr>
              <a:t>Linie zustande?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87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73646"/>
            <a:ext cx="6781800" cy="62610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99" y="1198605"/>
            <a:ext cx="7543800" cy="4854088"/>
          </a:xfrm>
        </p:spPr>
        <p:txBody>
          <a:bodyPr anchor="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473646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166493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11/28/15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9040" y="38100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redbull.com/de/de/bike/stories/1331634308411/bmx-trick-tipp-mit-bruno-hoffmann-&#8211;-manual?items=1331634308411%2C1331634070063%2C1331633060885%2C1331633036375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Kinematik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Der Manual (</a:t>
            </a:r>
            <a:r>
              <a:rPr lang="en-US" dirty="0" err="1" smtClean="0"/>
              <a:t>Ein</a:t>
            </a:r>
            <a:r>
              <a:rPr lang="en-US" dirty="0" smtClean="0"/>
              <a:t> BMX-Trick)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Betrachte das Video sorgfältig!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3"/>
              </a:rPr>
              <a:t>http://www.redbull.com/de/de/bike/stories/1331634308411/bmx-trick-tipp-mit-bruno-hoffmann-–-</a:t>
            </a:r>
            <a:r>
              <a:rPr lang="en-US" dirty="0" smtClean="0">
                <a:hlinkClick r:id="rId3"/>
              </a:rPr>
              <a:t>manual?items=1331634308411%2C1331634070063%2C1331633060885%2C1331633036375</a:t>
            </a:r>
            <a:endParaRPr lang="en-US" dirty="0" smtClean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318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Mögliche Fragen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Wie hoch springt der Fahrer maximal?</a:t>
            </a:r>
          </a:p>
          <a:p>
            <a:r>
              <a:rPr lang="de-DE" dirty="0" smtClean="0"/>
              <a:t>Welche Strecke legt er zurück?</a:t>
            </a:r>
          </a:p>
          <a:p>
            <a:r>
              <a:rPr lang="de-DE" dirty="0" smtClean="0"/>
              <a:t>Wann ist er am Schnellsten und wie schnell ist er?</a:t>
            </a:r>
          </a:p>
          <a:p>
            <a:r>
              <a:rPr lang="de-DE" dirty="0" smtClean="0"/>
              <a:t>Wie schnell muss er sein, um auf das Geländer zu gelangen?</a:t>
            </a:r>
          </a:p>
          <a:p>
            <a:r>
              <a:rPr lang="de-DE" dirty="0" smtClean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745394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99" y="2209800"/>
            <a:ext cx="6528402" cy="36322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Bewegungsdiagramme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613387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x</a:t>
            </a:r>
            <a:r>
              <a:rPr lang="de-DE" dirty="0" smtClean="0"/>
              <a:t>-t-Diagramm</a:t>
            </a:r>
            <a:endParaRPr lang="de-DE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630617" y="4025900"/>
            <a:ext cx="1828800" cy="1219200"/>
            <a:chOff x="3429000" y="4114800"/>
            <a:chExt cx="1828800" cy="1219200"/>
          </a:xfrm>
        </p:grpSpPr>
        <p:cxnSp>
          <p:nvCxnSpPr>
            <p:cNvPr id="6" name="Gerade Verbindung mit Pfeil 5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Abgerundetes Rechteck 7"/>
            <p:cNvSpPr/>
            <p:nvPr/>
          </p:nvSpPr>
          <p:spPr>
            <a:xfrm>
              <a:off x="3429000" y="4114800"/>
              <a:ext cx="1287468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smtClean="0"/>
                <a:t>Absprung?</a:t>
              </a:r>
              <a:endParaRPr lang="de-DE" dirty="0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5291667" y="1953225"/>
            <a:ext cx="1828800" cy="1219200"/>
            <a:chOff x="3429000" y="4114800"/>
            <a:chExt cx="1828800" cy="1219200"/>
          </a:xfrm>
        </p:grpSpPr>
        <p:cxnSp>
          <p:nvCxnSpPr>
            <p:cNvPr id="12" name="Gerade Verbindung mit Pfeil 11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Abgerundetes Rechteck 12"/>
            <p:cNvSpPr/>
            <p:nvPr/>
          </p:nvSpPr>
          <p:spPr>
            <a:xfrm>
              <a:off x="3429000" y="4114800"/>
              <a:ext cx="1143000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smtClean="0"/>
                <a:t>Landung?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48453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122" y="2180559"/>
            <a:ext cx="6517177" cy="363018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Bewegungsdiagramme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689587"/>
          </a:xfrm>
        </p:spPr>
        <p:txBody>
          <a:bodyPr/>
          <a:lstStyle/>
          <a:p>
            <a:r>
              <a:rPr lang="de-DE" dirty="0" err="1"/>
              <a:t>y</a:t>
            </a:r>
            <a:r>
              <a:rPr lang="de-DE" dirty="0" smtClean="0"/>
              <a:t>-t-Diagramm</a:t>
            </a:r>
            <a:endParaRPr lang="de-DE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1093121" y="3200400"/>
            <a:ext cx="1828801" cy="1219200"/>
            <a:chOff x="3428999" y="4114800"/>
            <a:chExt cx="1828801" cy="1219200"/>
          </a:xfrm>
        </p:grpSpPr>
        <p:cxnSp>
          <p:nvCxnSpPr>
            <p:cNvPr id="6" name="Gerade Verbindung mit Pfeil 5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Abgerundetes Rechteck 6"/>
            <p:cNvSpPr/>
            <p:nvPr/>
          </p:nvSpPr>
          <p:spPr>
            <a:xfrm>
              <a:off x="3428999" y="4114800"/>
              <a:ext cx="1362211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smtClean="0"/>
                <a:t>Absprung!</a:t>
              </a:r>
              <a:endParaRPr lang="de-DE" dirty="0"/>
            </a:p>
          </p:txBody>
        </p:sp>
      </p:grpSp>
      <p:grpSp>
        <p:nvGrpSpPr>
          <p:cNvPr id="8" name="Gruppierung 7"/>
          <p:cNvGrpSpPr/>
          <p:nvPr/>
        </p:nvGrpSpPr>
        <p:grpSpPr>
          <a:xfrm>
            <a:off x="5209998" y="2971800"/>
            <a:ext cx="1828801" cy="1219200"/>
            <a:chOff x="3428999" y="4114800"/>
            <a:chExt cx="1828801" cy="1219200"/>
          </a:xfrm>
        </p:grpSpPr>
        <p:cxnSp>
          <p:nvCxnSpPr>
            <p:cNvPr id="9" name="Gerade Verbindung mit Pfeil 8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Abgerundetes Rechteck 9"/>
            <p:cNvSpPr/>
            <p:nvPr/>
          </p:nvSpPr>
          <p:spPr>
            <a:xfrm>
              <a:off x="3428999" y="4114800"/>
              <a:ext cx="1292401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dirty="0" smtClean="0"/>
                <a:t>Landung!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904556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199" y="2060559"/>
            <a:ext cx="6788725" cy="380368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Bewegungsdiagramme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689587"/>
          </a:xfrm>
        </p:spPr>
        <p:txBody>
          <a:bodyPr/>
          <a:lstStyle/>
          <a:p>
            <a:r>
              <a:rPr lang="de-DE" dirty="0" err="1" smtClean="0"/>
              <a:t>v</a:t>
            </a:r>
            <a:r>
              <a:rPr lang="de-DE" baseline="-25000" dirty="0" err="1"/>
              <a:t>x</a:t>
            </a:r>
            <a:r>
              <a:rPr lang="de-DE" dirty="0" smtClean="0"/>
              <a:t>-t-Diagramm</a:t>
            </a:r>
            <a:endParaRPr lang="de-DE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664630" y="3632199"/>
            <a:ext cx="1828801" cy="1219200"/>
            <a:chOff x="3428999" y="4114800"/>
            <a:chExt cx="1828801" cy="1219200"/>
          </a:xfrm>
        </p:grpSpPr>
        <p:cxnSp>
          <p:nvCxnSpPr>
            <p:cNvPr id="6" name="Gerade Verbindung mit Pfeil 5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Abgerundetes Rechteck 6"/>
            <p:cNvSpPr/>
            <p:nvPr/>
          </p:nvSpPr>
          <p:spPr>
            <a:xfrm>
              <a:off x="3428999" y="4114800"/>
              <a:ext cx="1367369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dirty="0" smtClean="0"/>
                <a:t>Absprung?</a:t>
              </a:r>
              <a:endParaRPr lang="de-DE" dirty="0"/>
            </a:p>
          </p:txBody>
        </p:sp>
      </p:grpSp>
      <p:grpSp>
        <p:nvGrpSpPr>
          <p:cNvPr id="8" name="Gruppierung 7"/>
          <p:cNvGrpSpPr/>
          <p:nvPr/>
        </p:nvGrpSpPr>
        <p:grpSpPr>
          <a:xfrm>
            <a:off x="5503331" y="3022599"/>
            <a:ext cx="1828800" cy="1219200"/>
            <a:chOff x="3429000" y="4114800"/>
            <a:chExt cx="1828800" cy="1219200"/>
          </a:xfrm>
        </p:grpSpPr>
        <p:cxnSp>
          <p:nvCxnSpPr>
            <p:cNvPr id="9" name="Gerade Verbindung mit Pfeil 8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Abgerundetes Rechteck 9"/>
            <p:cNvSpPr/>
            <p:nvPr/>
          </p:nvSpPr>
          <p:spPr>
            <a:xfrm>
              <a:off x="3429000" y="4114800"/>
              <a:ext cx="1143000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dirty="0" smtClean="0"/>
                <a:t>Landung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2020330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60" y="2129936"/>
            <a:ext cx="7033439" cy="391892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Bewegungsdiagramme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689587"/>
          </a:xfrm>
        </p:spPr>
        <p:txBody>
          <a:bodyPr/>
          <a:lstStyle/>
          <a:p>
            <a:r>
              <a:rPr lang="de-DE" dirty="0" err="1" smtClean="0"/>
              <a:t>v</a:t>
            </a:r>
            <a:r>
              <a:rPr lang="de-DE" baseline="-25000" dirty="0" err="1"/>
              <a:t>y</a:t>
            </a:r>
            <a:r>
              <a:rPr lang="de-DE" dirty="0" smtClean="0"/>
              <a:t>-t-Diagramm</a:t>
            </a:r>
            <a:endParaRPr lang="de-DE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942160" y="2286000"/>
            <a:ext cx="1828801" cy="1219200"/>
            <a:chOff x="3428999" y="4114800"/>
            <a:chExt cx="1828801" cy="1219200"/>
          </a:xfrm>
        </p:grpSpPr>
        <p:cxnSp>
          <p:nvCxnSpPr>
            <p:cNvPr id="6" name="Gerade Verbindung mit Pfeil 5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Abgerundetes Rechteck 6"/>
            <p:cNvSpPr/>
            <p:nvPr/>
          </p:nvSpPr>
          <p:spPr>
            <a:xfrm>
              <a:off x="3428999" y="4114800"/>
              <a:ext cx="1367369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dirty="0" smtClean="0"/>
                <a:t>Absprung!</a:t>
              </a:r>
              <a:endParaRPr lang="de-DE" dirty="0"/>
            </a:p>
          </p:txBody>
        </p:sp>
      </p:grpSp>
      <p:grpSp>
        <p:nvGrpSpPr>
          <p:cNvPr id="8" name="Gruppierung 7"/>
          <p:cNvGrpSpPr/>
          <p:nvPr/>
        </p:nvGrpSpPr>
        <p:grpSpPr>
          <a:xfrm>
            <a:off x="5664200" y="2338631"/>
            <a:ext cx="1828800" cy="1219200"/>
            <a:chOff x="3429000" y="4114800"/>
            <a:chExt cx="1828800" cy="1219200"/>
          </a:xfrm>
        </p:grpSpPr>
        <p:cxnSp>
          <p:nvCxnSpPr>
            <p:cNvPr id="9" name="Gerade Verbindung mit Pfeil 8"/>
            <p:cNvCxnSpPr/>
            <p:nvPr/>
          </p:nvCxnSpPr>
          <p:spPr>
            <a:xfrm>
              <a:off x="4572000" y="4572000"/>
              <a:ext cx="685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Abgerundetes Rechteck 9"/>
            <p:cNvSpPr/>
            <p:nvPr/>
          </p:nvSpPr>
          <p:spPr>
            <a:xfrm>
              <a:off x="3429000" y="4114800"/>
              <a:ext cx="1143000" cy="4572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de-DE" dirty="0" smtClean="0"/>
                <a:t>Landung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59475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Aufnahme von Bewegungen	</a:t>
            </a:r>
            <a:endParaRPr lang="de-DE" dirty="0"/>
          </a:p>
        </p:txBody>
      </p:sp>
      <p:pic>
        <p:nvPicPr>
          <p:cNvPr id="4" name="Lichtpunk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1075" y="1597025"/>
            <a:ext cx="7639050" cy="4297363"/>
          </a:xfrm>
        </p:spPr>
      </p:pic>
    </p:spTree>
    <p:extLst>
      <p:ext uri="{BB962C8B-B14F-4D97-AF65-F5344CB8AC3E}">
        <p14:creationId xmlns:p14="http://schemas.microsoft.com/office/powerpoint/2010/main" val="1748756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Bewegungen darstellen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691" y="1597025"/>
            <a:ext cx="5729817" cy="4297363"/>
          </a:xfrm>
        </p:spPr>
      </p:pic>
    </p:spTree>
    <p:extLst>
      <p:ext uri="{BB962C8B-B14F-4D97-AF65-F5344CB8AC3E}">
        <p14:creationId xmlns:p14="http://schemas.microsoft.com/office/powerpoint/2010/main" val="404948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itungspapier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äsentationen_Schule" id="{A0884618-3AB2-3E40-9D62-6AC86A90C4A8}" vid="{B4D01DB4-1EDC-4047-AF5B-D98FAED3973C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Präsentationen_Schule</Template>
  <TotalTime>0</TotalTime>
  <Words>214</Words>
  <Application>Microsoft Macintosh PowerPoint</Application>
  <PresentationFormat>Bildschirmpräsentation (4:3)</PresentationFormat>
  <Paragraphs>53</Paragraphs>
  <Slides>9</Slides>
  <Notes>8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Calibri</vt:lpstr>
      <vt:lpstr>Impact</vt:lpstr>
      <vt:lpstr>Times New Roman</vt:lpstr>
      <vt:lpstr>Wingdings</vt:lpstr>
      <vt:lpstr>Arial</vt:lpstr>
      <vt:lpstr>Zeitungspapier</vt:lpstr>
      <vt:lpstr>Kinematik</vt:lpstr>
      <vt:lpstr>Betrachte das Video sorgfältig!</vt:lpstr>
      <vt:lpstr>Mögliche Fragen</vt:lpstr>
      <vt:lpstr>Bewegungsdiagramme</vt:lpstr>
      <vt:lpstr>Bewegungsdiagramme</vt:lpstr>
      <vt:lpstr>Bewegungsdiagramme</vt:lpstr>
      <vt:lpstr>Bewegungsdiagramme</vt:lpstr>
      <vt:lpstr>Aufnahme von Bewegungen </vt:lpstr>
      <vt:lpstr>Bewegungen darstellen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Kinematik</dc:title>
  <dc:creator>Stephan Juchem</dc:creator>
  <cp:lastModifiedBy>Stephan Juchem</cp:lastModifiedBy>
  <cp:revision>10</cp:revision>
  <dcterms:created xsi:type="dcterms:W3CDTF">2015-11-28T12:13:28Z</dcterms:created>
  <dcterms:modified xsi:type="dcterms:W3CDTF">2015-11-28T12:51:01Z</dcterms:modified>
</cp:coreProperties>
</file>