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2.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3.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8.xml" ContentType="application/vnd.openxmlformats-officedocument.presentationml.notesSlide+xml"/>
  <Override PartName="/ppt/charts/chart7.xml" ContentType="application/vnd.openxmlformats-officedocument.drawingml.chart+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741" r:id="rId1"/>
  </p:sldMasterIdLst>
  <p:notesMasterIdLst>
    <p:notesMasterId r:id="rId21"/>
  </p:notesMasterIdLst>
  <p:handoutMasterIdLst>
    <p:handoutMasterId r:id="rId22"/>
  </p:handoutMasterIdLst>
  <p:sldIdLst>
    <p:sldId id="256" r:id="rId2"/>
    <p:sldId id="257" r:id="rId3"/>
    <p:sldId id="286" r:id="rId4"/>
    <p:sldId id="340" r:id="rId5"/>
    <p:sldId id="287" r:id="rId6"/>
    <p:sldId id="292" r:id="rId7"/>
    <p:sldId id="352" r:id="rId8"/>
    <p:sldId id="306" r:id="rId9"/>
    <p:sldId id="299" r:id="rId10"/>
    <p:sldId id="341" r:id="rId11"/>
    <p:sldId id="342" r:id="rId12"/>
    <p:sldId id="343" r:id="rId13"/>
    <p:sldId id="344" r:id="rId14"/>
    <p:sldId id="345" r:id="rId15"/>
    <p:sldId id="346" r:id="rId16"/>
    <p:sldId id="347" r:id="rId17"/>
    <p:sldId id="351" r:id="rId18"/>
    <p:sldId id="350" r:id="rId19"/>
    <p:sldId id="329" r:id="rId20"/>
  </p:sldIdLst>
  <p:sldSz cx="9144000" cy="6858000" type="screen4x3"/>
  <p:notesSz cx="6797675" cy="9926638"/>
  <p:defaultTextStyle>
    <a:defPPr>
      <a:defRPr lang="de-D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 xmlns:p15="http://schemas.microsoft.com/office/powerpoint/2012/main">
        <p15:guide id="1" orient="horz" pos="1071">
          <p15:clr>
            <a:srgbClr val="A4A3A4"/>
          </p15:clr>
        </p15:guide>
        <p15:guide id="2" orient="horz" pos="2069">
          <p15:clr>
            <a:srgbClr val="A4A3A4"/>
          </p15:clr>
        </p15:guide>
        <p15:guide id="3" orient="horz" pos="1570">
          <p15:clr>
            <a:srgbClr val="A4A3A4"/>
          </p15:clr>
        </p15:guide>
        <p15:guide id="4" orient="horz" pos="2568">
          <p15:clr>
            <a:srgbClr val="A4A3A4"/>
          </p15:clr>
        </p15:guide>
        <p15:guide id="5" orient="horz" pos="3022">
          <p15:clr>
            <a:srgbClr val="A4A3A4"/>
          </p15:clr>
        </p15:guide>
        <p15:guide id="6" orient="horz" pos="3566">
          <p15:clr>
            <a:srgbClr val="A4A3A4"/>
          </p15:clr>
        </p15:guide>
        <p15:guide id="7" pos="2925">
          <p15:clr>
            <a:srgbClr val="A4A3A4"/>
          </p15:clr>
        </p15:guide>
      </p15:sldGuideLst>
    </p:ext>
    <p:ext uri="{2D200454-40CA-4A62-9FC3-DE9A4176ACB9}">
      <p15:notesGuideLst xmlns="" xmlns:p15="http://schemas.microsoft.com/office/powerpoint/2012/main">
        <p15:guide id="1" orient="horz" pos="3127">
          <p15:clr>
            <a:srgbClr val="A4A3A4"/>
          </p15:clr>
        </p15:guide>
        <p15:guide id="2"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ollrath, Carmen (KM)" initials="Vo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CC"/>
    <a:srgbClr val="FF2F2F"/>
    <a:srgbClr val="6600FF"/>
    <a:srgbClr val="000000"/>
    <a:srgbClr val="C00000"/>
    <a:srgbClr val="FFFFCC"/>
    <a:srgbClr val="FFFF99"/>
    <a:srgbClr val="00FF99"/>
    <a:srgbClr val="6600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Mittlere Formatvorlage 3 - Akz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Mittlere Formatvorlage 4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20" autoAdjust="0"/>
    <p:restoredTop sz="93946" autoAdjust="0"/>
  </p:normalViewPr>
  <p:slideViewPr>
    <p:cSldViewPr>
      <p:cViewPr>
        <p:scale>
          <a:sx n="110" d="100"/>
          <a:sy n="110" d="100"/>
        </p:scale>
        <p:origin x="-2136" y="-324"/>
      </p:cViewPr>
      <p:guideLst>
        <p:guide orient="horz" pos="1071"/>
        <p:guide orient="horz" pos="2069"/>
        <p:guide orient="horz" pos="1570"/>
        <p:guide orient="horz" pos="2568"/>
        <p:guide orient="horz" pos="3022"/>
        <p:guide orient="horz" pos="3566"/>
        <p:guide pos="29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p:scale>
          <a:sx n="150" d="100"/>
          <a:sy n="150" d="100"/>
        </p:scale>
        <p:origin x="-756" y="4296"/>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L:\Fachberater\ZPG\ZPG_V\Atommodelle\s-F-Magnet.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oleObject" Target="file:///G:\ZPG_V\Arbeitsb&#246;gen%20f&#252;r%20moodle\2%20Atommodelle%20in%20Physik%20und%20Chemie\2.2%20Abl&#246;seenergie\Ionisierung_und_Atomradie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G:\ZPG_V\Arbeitsb&#246;gen%20f&#252;r%20moodle\2%20Atommodelle%20in%20Physik%20und%20Chemie\2.2%20Abl&#246;seenergie\Ionisierung_und_Atomradie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L:\Fachberater\ZPG\ZPG_V\Arbeitsb&#246;gen%20f&#252;r%20moodle%20neu\2%20Atommodelle%20in%20Physik%20und%20Chemie\2.3%20Didaktik%20und%20Fachwissenschaft\Radiale%20Aufenthaltswahrschinlichkeit_rho4.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G:\ZPG_V\Arbeitsb&#246;gen%20f&#252;r%20moodle\2%20Atommodelle%20in%20Physik%20und%20Chemie\2.2%20Abl&#246;seenergie\Ionisierung_und_Atomradien.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L:\Fachberater\ZPG\ZPG_V\Arbeitsb&#246;gen%20f&#252;r%20moodle%20neu\2%20Atommodelle%20in%20Physik%20und%20Chemie\2.3%20Didaktik%20und%20Fachwissenschaft\Radiale%20Aufenthaltswahrschinlichkeit_rho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900"/>
            </a:pPr>
            <a:r>
              <a:rPr lang="en-US" sz="900" b="0" dirty="0" err="1"/>
              <a:t>anziehende</a:t>
            </a:r>
            <a:r>
              <a:rPr lang="en-US" sz="900" b="0" dirty="0"/>
              <a:t> Kraft </a:t>
            </a:r>
            <a:r>
              <a:rPr lang="en-US" sz="900" b="0" dirty="0" err="1"/>
              <a:t>zwischen</a:t>
            </a:r>
            <a:r>
              <a:rPr lang="en-US" sz="900" b="0" dirty="0"/>
              <a:t> 2 </a:t>
            </a:r>
            <a:r>
              <a:rPr lang="en-US" sz="900" b="0" dirty="0" err="1"/>
              <a:t>Stabmagneten</a:t>
            </a:r>
            <a:r>
              <a:rPr lang="en-US" sz="900" b="0" dirty="0"/>
              <a:t> </a:t>
            </a:r>
            <a:r>
              <a:rPr lang="en-US" sz="900" b="0" dirty="0" err="1"/>
              <a:t>abhängig</a:t>
            </a:r>
            <a:r>
              <a:rPr lang="en-US" sz="900" b="0" baseline="0" dirty="0"/>
              <a:t> </a:t>
            </a:r>
            <a:r>
              <a:rPr lang="en-US" sz="900" b="0" baseline="0" dirty="0" err="1"/>
              <a:t>vom</a:t>
            </a:r>
            <a:r>
              <a:rPr lang="en-US" sz="900" b="0" baseline="0" dirty="0"/>
              <a:t> </a:t>
            </a:r>
            <a:r>
              <a:rPr lang="en-US" sz="900" b="0" baseline="0" dirty="0" err="1"/>
              <a:t>Abstand</a:t>
            </a:r>
            <a:r>
              <a:rPr lang="en-US" sz="900" b="0" baseline="0" dirty="0"/>
              <a:t> der </a:t>
            </a:r>
            <a:r>
              <a:rPr lang="en-US" sz="900" b="0" baseline="0" dirty="0" err="1"/>
              <a:t>Magnete</a:t>
            </a:r>
            <a:endParaRPr lang="en-US" sz="900" b="0" dirty="0"/>
          </a:p>
        </c:rich>
      </c:tx>
      <c:layout>
        <c:manualLayout>
          <c:xMode val="edge"/>
          <c:yMode val="edge"/>
          <c:x val="0.10773641325302237"/>
          <c:y val="0"/>
        </c:manualLayout>
      </c:layout>
      <c:overlay val="0"/>
    </c:title>
    <c:autoTitleDeleted val="0"/>
    <c:plotArea>
      <c:layout>
        <c:manualLayout>
          <c:layoutTarget val="inner"/>
          <c:xMode val="edge"/>
          <c:yMode val="edge"/>
          <c:x val="0.16397904273594482"/>
          <c:y val="0.15558247526751465"/>
          <c:w val="0.77138117313565413"/>
          <c:h val="0.67698490813648293"/>
        </c:manualLayout>
      </c:layout>
      <c:scatterChart>
        <c:scatterStyle val="lineMarker"/>
        <c:varyColors val="0"/>
        <c:ser>
          <c:idx val="1"/>
          <c:order val="0"/>
          <c:tx>
            <c:strRef>
              <c:f>'s-F-Magnet_2_doppelt'!$G$7</c:f>
              <c:strCache>
                <c:ptCount val="1"/>
                <c:pt idx="0">
                  <c:v>Einfacher Magnet</c:v>
                </c:pt>
              </c:strCache>
            </c:strRef>
          </c:tx>
          <c:spPr>
            <a:ln>
              <a:solidFill>
                <a:schemeClr val="tx1"/>
              </a:solidFill>
            </a:ln>
          </c:spPr>
          <c:marker>
            <c:symbol val="none"/>
          </c:marker>
          <c:xVal>
            <c:numRef>
              <c:f>'s-F-Magnet_2_doppelt'!$F$9:$F$1197</c:f>
              <c:numCache>
                <c:formatCode>General</c:formatCode>
                <c:ptCount val="1189"/>
                <c:pt idx="0">
                  <c:v>8.9999999999999993E-3</c:v>
                </c:pt>
                <c:pt idx="1">
                  <c:v>8.9999999999999993E-3</c:v>
                </c:pt>
                <c:pt idx="2">
                  <c:v>8.9999999999999993E-3</c:v>
                </c:pt>
                <c:pt idx="3">
                  <c:v>8.9999999999999993E-3</c:v>
                </c:pt>
                <c:pt idx="4">
                  <c:v>8.9999999999999993E-3</c:v>
                </c:pt>
                <c:pt idx="5">
                  <c:v>8.9999999999999993E-3</c:v>
                </c:pt>
                <c:pt idx="6">
                  <c:v>8.9999999999999993E-3</c:v>
                </c:pt>
                <c:pt idx="7">
                  <c:v>8.9999999999999993E-3</c:v>
                </c:pt>
                <c:pt idx="8">
                  <c:v>8.9999999999999993E-3</c:v>
                </c:pt>
                <c:pt idx="9">
                  <c:v>8.9999999999999993E-3</c:v>
                </c:pt>
                <c:pt idx="10">
                  <c:v>8.9999999999999993E-3</c:v>
                </c:pt>
                <c:pt idx="11">
                  <c:v>8.9999999999999993E-3</c:v>
                </c:pt>
                <c:pt idx="12">
                  <c:v>8.9999999999999993E-3</c:v>
                </c:pt>
                <c:pt idx="13">
                  <c:v>8.9999999999999993E-3</c:v>
                </c:pt>
                <c:pt idx="14">
                  <c:v>8.9999999999999993E-3</c:v>
                </c:pt>
                <c:pt idx="15">
                  <c:v>8.9999999999999993E-3</c:v>
                </c:pt>
                <c:pt idx="16">
                  <c:v>8.9999999999999993E-3</c:v>
                </c:pt>
                <c:pt idx="17">
                  <c:v>8.9999999999999993E-3</c:v>
                </c:pt>
                <c:pt idx="18">
                  <c:v>8.9999999999999993E-3</c:v>
                </c:pt>
                <c:pt idx="19">
                  <c:v>8.9999999999999993E-3</c:v>
                </c:pt>
                <c:pt idx="20">
                  <c:v>8.9999999999999993E-3</c:v>
                </c:pt>
                <c:pt idx="21">
                  <c:v>8.9999999999999993E-3</c:v>
                </c:pt>
                <c:pt idx="22">
                  <c:v>8.9999999999999993E-3</c:v>
                </c:pt>
                <c:pt idx="23">
                  <c:v>8.9999999999999993E-3</c:v>
                </c:pt>
                <c:pt idx="24">
                  <c:v>8.9999999999999993E-3</c:v>
                </c:pt>
                <c:pt idx="25">
                  <c:v>8.9999999999999993E-3</c:v>
                </c:pt>
                <c:pt idx="26">
                  <c:v>8.9999999999999993E-3</c:v>
                </c:pt>
                <c:pt idx="27">
                  <c:v>8.9999999999999993E-3</c:v>
                </c:pt>
                <c:pt idx="28">
                  <c:v>8.9999999999999993E-3</c:v>
                </c:pt>
                <c:pt idx="29">
                  <c:v>8.9999999999999993E-3</c:v>
                </c:pt>
                <c:pt idx="30">
                  <c:v>8.9999999999999993E-3</c:v>
                </c:pt>
                <c:pt idx="31">
                  <c:v>8.9999999999999993E-3</c:v>
                </c:pt>
                <c:pt idx="32">
                  <c:v>8.9999999999999993E-3</c:v>
                </c:pt>
                <c:pt idx="33">
                  <c:v>8.9999999999999993E-3</c:v>
                </c:pt>
                <c:pt idx="34">
                  <c:v>8.9999999999999993E-3</c:v>
                </c:pt>
                <c:pt idx="35">
                  <c:v>8.9999999999999993E-3</c:v>
                </c:pt>
                <c:pt idx="36">
                  <c:v>8.9999999999999993E-3</c:v>
                </c:pt>
                <c:pt idx="37">
                  <c:v>8.9999999999999993E-3</c:v>
                </c:pt>
                <c:pt idx="38">
                  <c:v>8.9999999999999993E-3</c:v>
                </c:pt>
                <c:pt idx="39">
                  <c:v>8.9999999999999993E-3</c:v>
                </c:pt>
                <c:pt idx="40">
                  <c:v>8.9999999999999993E-3</c:v>
                </c:pt>
                <c:pt idx="41">
                  <c:v>8.9999999999999993E-3</c:v>
                </c:pt>
                <c:pt idx="42">
                  <c:v>8.9999999999999993E-3</c:v>
                </c:pt>
                <c:pt idx="43">
                  <c:v>8.9999999999999993E-3</c:v>
                </c:pt>
                <c:pt idx="44">
                  <c:v>8.9999999999999993E-3</c:v>
                </c:pt>
                <c:pt idx="45">
                  <c:v>8.9999999999999993E-3</c:v>
                </c:pt>
                <c:pt idx="46">
                  <c:v>8.9999999999999993E-3</c:v>
                </c:pt>
                <c:pt idx="47">
                  <c:v>8.9999999999999993E-3</c:v>
                </c:pt>
                <c:pt idx="48">
                  <c:v>8.9999999999999993E-3</c:v>
                </c:pt>
                <c:pt idx="49">
                  <c:v>8.9999999999999993E-3</c:v>
                </c:pt>
                <c:pt idx="50">
                  <c:v>8.9999999999999993E-3</c:v>
                </c:pt>
                <c:pt idx="51">
                  <c:v>8.9999999999999993E-3</c:v>
                </c:pt>
                <c:pt idx="52">
                  <c:v>8.9999999999999993E-3</c:v>
                </c:pt>
                <c:pt idx="53">
                  <c:v>8.9999999999999993E-3</c:v>
                </c:pt>
                <c:pt idx="54">
                  <c:v>8.9999999999999993E-3</c:v>
                </c:pt>
                <c:pt idx="55">
                  <c:v>8.9999999999999993E-3</c:v>
                </c:pt>
                <c:pt idx="56">
                  <c:v>8.9999999999999993E-3</c:v>
                </c:pt>
                <c:pt idx="57">
                  <c:v>8.9999999999999993E-3</c:v>
                </c:pt>
                <c:pt idx="58">
                  <c:v>8.9999999999999993E-3</c:v>
                </c:pt>
                <c:pt idx="59">
                  <c:v>8.9999999999999993E-3</c:v>
                </c:pt>
                <c:pt idx="60">
                  <c:v>8.9999999999999993E-3</c:v>
                </c:pt>
                <c:pt idx="61">
                  <c:v>8.9999999999999993E-3</c:v>
                </c:pt>
                <c:pt idx="62">
                  <c:v>8.9999999999999993E-3</c:v>
                </c:pt>
                <c:pt idx="63">
                  <c:v>8.9999999999999993E-3</c:v>
                </c:pt>
                <c:pt idx="64">
                  <c:v>8.9999999999999993E-3</c:v>
                </c:pt>
                <c:pt idx="65">
                  <c:v>8.9999999999999993E-3</c:v>
                </c:pt>
                <c:pt idx="66">
                  <c:v>8.9999999999999993E-3</c:v>
                </c:pt>
                <c:pt idx="67">
                  <c:v>8.9999999999999993E-3</c:v>
                </c:pt>
                <c:pt idx="68">
                  <c:v>8.9999999999999993E-3</c:v>
                </c:pt>
                <c:pt idx="69">
                  <c:v>8.9999999999999993E-3</c:v>
                </c:pt>
                <c:pt idx="70">
                  <c:v>0.01</c:v>
                </c:pt>
                <c:pt idx="71">
                  <c:v>0.01</c:v>
                </c:pt>
                <c:pt idx="72">
                  <c:v>0.01</c:v>
                </c:pt>
                <c:pt idx="73">
                  <c:v>0.01</c:v>
                </c:pt>
                <c:pt idx="74">
                  <c:v>0.01</c:v>
                </c:pt>
                <c:pt idx="75">
                  <c:v>0.01</c:v>
                </c:pt>
                <c:pt idx="76">
                  <c:v>0.01</c:v>
                </c:pt>
                <c:pt idx="77">
                  <c:v>0.01</c:v>
                </c:pt>
                <c:pt idx="78">
                  <c:v>0.01</c:v>
                </c:pt>
                <c:pt idx="79">
                  <c:v>0.01</c:v>
                </c:pt>
                <c:pt idx="80">
                  <c:v>0.01</c:v>
                </c:pt>
                <c:pt idx="81">
                  <c:v>1.0999999999999999E-2</c:v>
                </c:pt>
                <c:pt idx="82">
                  <c:v>1.0999999999999999E-2</c:v>
                </c:pt>
                <c:pt idx="83">
                  <c:v>1.0999999999999999E-2</c:v>
                </c:pt>
                <c:pt idx="84">
                  <c:v>1.0999999999999999E-2</c:v>
                </c:pt>
                <c:pt idx="85">
                  <c:v>1.0999999999999999E-2</c:v>
                </c:pt>
                <c:pt idx="86">
                  <c:v>1.0999999999999999E-2</c:v>
                </c:pt>
                <c:pt idx="87">
                  <c:v>1.0999999999999999E-2</c:v>
                </c:pt>
                <c:pt idx="88">
                  <c:v>1.0999999999999999E-2</c:v>
                </c:pt>
                <c:pt idx="89">
                  <c:v>1.0999999999999999E-2</c:v>
                </c:pt>
                <c:pt idx="90">
                  <c:v>1.0999999999999999E-2</c:v>
                </c:pt>
                <c:pt idx="91">
                  <c:v>1.0999999999999999E-2</c:v>
                </c:pt>
                <c:pt idx="92">
                  <c:v>1.0999999999999999E-2</c:v>
                </c:pt>
                <c:pt idx="93">
                  <c:v>1.0999999999999999E-2</c:v>
                </c:pt>
                <c:pt idx="94">
                  <c:v>1.2E-2</c:v>
                </c:pt>
                <c:pt idx="95">
                  <c:v>1.2E-2</c:v>
                </c:pt>
                <c:pt idx="96">
                  <c:v>1.2E-2</c:v>
                </c:pt>
                <c:pt idx="97">
                  <c:v>1.2E-2</c:v>
                </c:pt>
                <c:pt idx="98">
                  <c:v>1.2E-2</c:v>
                </c:pt>
                <c:pt idx="99">
                  <c:v>1.2E-2</c:v>
                </c:pt>
                <c:pt idx="100">
                  <c:v>1.2E-2</c:v>
                </c:pt>
                <c:pt idx="101">
                  <c:v>1.2E-2</c:v>
                </c:pt>
                <c:pt idx="102">
                  <c:v>1.2E-2</c:v>
                </c:pt>
                <c:pt idx="103">
                  <c:v>1.2E-2</c:v>
                </c:pt>
                <c:pt idx="104">
                  <c:v>1.2E-2</c:v>
                </c:pt>
                <c:pt idx="105">
                  <c:v>1.2E-2</c:v>
                </c:pt>
                <c:pt idx="106">
                  <c:v>1.2999999999999999E-2</c:v>
                </c:pt>
                <c:pt idx="107">
                  <c:v>1.2999999999999999E-2</c:v>
                </c:pt>
                <c:pt idx="108">
                  <c:v>1.2999999999999999E-2</c:v>
                </c:pt>
                <c:pt idx="109">
                  <c:v>1.2999999999999999E-2</c:v>
                </c:pt>
                <c:pt idx="110">
                  <c:v>1.2999999999999999E-2</c:v>
                </c:pt>
                <c:pt idx="111">
                  <c:v>1.2999999999999999E-2</c:v>
                </c:pt>
                <c:pt idx="112">
                  <c:v>1.2999999999999999E-2</c:v>
                </c:pt>
                <c:pt idx="113">
                  <c:v>1.2999999999999999E-2</c:v>
                </c:pt>
                <c:pt idx="114">
                  <c:v>1.2999999999999999E-2</c:v>
                </c:pt>
                <c:pt idx="115">
                  <c:v>1.2999999999999999E-2</c:v>
                </c:pt>
                <c:pt idx="116">
                  <c:v>1.2999999999999999E-2</c:v>
                </c:pt>
                <c:pt idx="117">
                  <c:v>1.2999999999999999E-2</c:v>
                </c:pt>
                <c:pt idx="118">
                  <c:v>1.2999999999999999E-2</c:v>
                </c:pt>
                <c:pt idx="119">
                  <c:v>1.2999999999999999E-2</c:v>
                </c:pt>
                <c:pt idx="120">
                  <c:v>1.4E-2</c:v>
                </c:pt>
                <c:pt idx="121">
                  <c:v>1.4E-2</c:v>
                </c:pt>
                <c:pt idx="122">
                  <c:v>1.4E-2</c:v>
                </c:pt>
                <c:pt idx="123">
                  <c:v>1.4E-2</c:v>
                </c:pt>
                <c:pt idx="124">
                  <c:v>1.4E-2</c:v>
                </c:pt>
                <c:pt idx="125">
                  <c:v>1.4E-2</c:v>
                </c:pt>
                <c:pt idx="126">
                  <c:v>1.4E-2</c:v>
                </c:pt>
                <c:pt idx="127">
                  <c:v>1.4999999999999999E-2</c:v>
                </c:pt>
                <c:pt idx="128">
                  <c:v>1.4999999999999999E-2</c:v>
                </c:pt>
                <c:pt idx="129">
                  <c:v>1.4999999999999999E-2</c:v>
                </c:pt>
                <c:pt idx="130">
                  <c:v>1.4999999999999999E-2</c:v>
                </c:pt>
                <c:pt idx="131">
                  <c:v>1.4999999999999999E-2</c:v>
                </c:pt>
                <c:pt idx="132">
                  <c:v>1.4999999999999999E-2</c:v>
                </c:pt>
                <c:pt idx="133">
                  <c:v>1.4999999999999999E-2</c:v>
                </c:pt>
                <c:pt idx="134">
                  <c:v>1.4999999999999999E-2</c:v>
                </c:pt>
                <c:pt idx="135">
                  <c:v>1.4999999999999999E-2</c:v>
                </c:pt>
                <c:pt idx="136">
                  <c:v>1.4999999999999999E-2</c:v>
                </c:pt>
                <c:pt idx="137">
                  <c:v>1.4999999999999999E-2</c:v>
                </c:pt>
                <c:pt idx="138">
                  <c:v>1.4999999999999999E-2</c:v>
                </c:pt>
                <c:pt idx="139">
                  <c:v>1.6E-2</c:v>
                </c:pt>
                <c:pt idx="140">
                  <c:v>1.6E-2</c:v>
                </c:pt>
                <c:pt idx="141">
                  <c:v>1.6E-2</c:v>
                </c:pt>
                <c:pt idx="142">
                  <c:v>1.6E-2</c:v>
                </c:pt>
                <c:pt idx="143">
                  <c:v>1.6E-2</c:v>
                </c:pt>
                <c:pt idx="144">
                  <c:v>1.6E-2</c:v>
                </c:pt>
                <c:pt idx="145">
                  <c:v>1.6E-2</c:v>
                </c:pt>
                <c:pt idx="146">
                  <c:v>1.6E-2</c:v>
                </c:pt>
                <c:pt idx="147">
                  <c:v>1.6E-2</c:v>
                </c:pt>
                <c:pt idx="148">
                  <c:v>1.6E-2</c:v>
                </c:pt>
                <c:pt idx="149">
                  <c:v>1.6E-2</c:v>
                </c:pt>
                <c:pt idx="150">
                  <c:v>1.6E-2</c:v>
                </c:pt>
                <c:pt idx="151">
                  <c:v>1.6E-2</c:v>
                </c:pt>
                <c:pt idx="152">
                  <c:v>1.6E-2</c:v>
                </c:pt>
                <c:pt idx="153">
                  <c:v>1.6E-2</c:v>
                </c:pt>
                <c:pt idx="154">
                  <c:v>1.7000000000000001E-2</c:v>
                </c:pt>
                <c:pt idx="155">
                  <c:v>1.7000000000000001E-2</c:v>
                </c:pt>
                <c:pt idx="156">
                  <c:v>1.7000000000000001E-2</c:v>
                </c:pt>
                <c:pt idx="157">
                  <c:v>1.7000000000000001E-2</c:v>
                </c:pt>
                <c:pt idx="158">
                  <c:v>1.7000000000000001E-2</c:v>
                </c:pt>
                <c:pt idx="159">
                  <c:v>1.7000000000000001E-2</c:v>
                </c:pt>
                <c:pt idx="160">
                  <c:v>1.7000000000000001E-2</c:v>
                </c:pt>
                <c:pt idx="161">
                  <c:v>1.7000000000000001E-2</c:v>
                </c:pt>
                <c:pt idx="162">
                  <c:v>1.7000000000000001E-2</c:v>
                </c:pt>
                <c:pt idx="163">
                  <c:v>1.7000000000000001E-2</c:v>
                </c:pt>
                <c:pt idx="164">
                  <c:v>1.7000000000000001E-2</c:v>
                </c:pt>
                <c:pt idx="165">
                  <c:v>1.7000000000000001E-2</c:v>
                </c:pt>
                <c:pt idx="166">
                  <c:v>1.7000000000000001E-2</c:v>
                </c:pt>
                <c:pt idx="167">
                  <c:v>1.7000000000000001E-2</c:v>
                </c:pt>
                <c:pt idx="168">
                  <c:v>1.7999999999999999E-2</c:v>
                </c:pt>
                <c:pt idx="169">
                  <c:v>1.7999999999999999E-2</c:v>
                </c:pt>
                <c:pt idx="170">
                  <c:v>1.7999999999999999E-2</c:v>
                </c:pt>
                <c:pt idx="171">
                  <c:v>1.7999999999999999E-2</c:v>
                </c:pt>
                <c:pt idx="172">
                  <c:v>1.7999999999999999E-2</c:v>
                </c:pt>
                <c:pt idx="173">
                  <c:v>1.7999999999999999E-2</c:v>
                </c:pt>
                <c:pt idx="174">
                  <c:v>1.7999999999999999E-2</c:v>
                </c:pt>
                <c:pt idx="175">
                  <c:v>1.7999999999999999E-2</c:v>
                </c:pt>
                <c:pt idx="176">
                  <c:v>1.7999999999999999E-2</c:v>
                </c:pt>
                <c:pt idx="177">
                  <c:v>1.7999999999999999E-2</c:v>
                </c:pt>
                <c:pt idx="178">
                  <c:v>1.7999999999999999E-2</c:v>
                </c:pt>
                <c:pt idx="179">
                  <c:v>1.9E-2</c:v>
                </c:pt>
                <c:pt idx="180">
                  <c:v>1.9E-2</c:v>
                </c:pt>
                <c:pt idx="181">
                  <c:v>1.9E-2</c:v>
                </c:pt>
                <c:pt idx="182">
                  <c:v>1.9E-2</c:v>
                </c:pt>
                <c:pt idx="183">
                  <c:v>1.9E-2</c:v>
                </c:pt>
                <c:pt idx="184">
                  <c:v>1.9E-2</c:v>
                </c:pt>
                <c:pt idx="185">
                  <c:v>1.9E-2</c:v>
                </c:pt>
                <c:pt idx="186">
                  <c:v>1.9E-2</c:v>
                </c:pt>
                <c:pt idx="187">
                  <c:v>1.9E-2</c:v>
                </c:pt>
                <c:pt idx="188">
                  <c:v>1.9E-2</c:v>
                </c:pt>
                <c:pt idx="189">
                  <c:v>1.9E-2</c:v>
                </c:pt>
                <c:pt idx="190">
                  <c:v>0.02</c:v>
                </c:pt>
                <c:pt idx="191">
                  <c:v>0.02</c:v>
                </c:pt>
                <c:pt idx="192">
                  <c:v>0.02</c:v>
                </c:pt>
                <c:pt idx="193">
                  <c:v>0.02</c:v>
                </c:pt>
                <c:pt idx="194">
                  <c:v>0.02</c:v>
                </c:pt>
                <c:pt idx="195">
                  <c:v>0.02</c:v>
                </c:pt>
                <c:pt idx="196">
                  <c:v>0.02</c:v>
                </c:pt>
                <c:pt idx="197">
                  <c:v>0.02</c:v>
                </c:pt>
                <c:pt idx="198">
                  <c:v>0.02</c:v>
                </c:pt>
                <c:pt idx="199">
                  <c:v>0.02</c:v>
                </c:pt>
                <c:pt idx="200">
                  <c:v>0.02</c:v>
                </c:pt>
                <c:pt idx="201">
                  <c:v>0.02</c:v>
                </c:pt>
                <c:pt idx="202">
                  <c:v>0.02</c:v>
                </c:pt>
                <c:pt idx="203">
                  <c:v>0.02</c:v>
                </c:pt>
                <c:pt idx="204">
                  <c:v>2.1000000000000001E-2</c:v>
                </c:pt>
                <c:pt idx="205">
                  <c:v>2.1000000000000001E-2</c:v>
                </c:pt>
                <c:pt idx="206">
                  <c:v>2.1000000000000001E-2</c:v>
                </c:pt>
                <c:pt idx="207">
                  <c:v>2.1000000000000001E-2</c:v>
                </c:pt>
                <c:pt idx="208">
                  <c:v>2.1000000000000001E-2</c:v>
                </c:pt>
                <c:pt idx="209">
                  <c:v>2.1000000000000001E-2</c:v>
                </c:pt>
                <c:pt idx="210">
                  <c:v>2.1000000000000001E-2</c:v>
                </c:pt>
                <c:pt idx="211">
                  <c:v>2.1000000000000001E-2</c:v>
                </c:pt>
                <c:pt idx="212">
                  <c:v>2.1000000000000001E-2</c:v>
                </c:pt>
                <c:pt idx="213">
                  <c:v>2.1000000000000001E-2</c:v>
                </c:pt>
                <c:pt idx="214">
                  <c:v>2.1000000000000001E-2</c:v>
                </c:pt>
                <c:pt idx="215">
                  <c:v>2.1000000000000001E-2</c:v>
                </c:pt>
                <c:pt idx="216">
                  <c:v>2.1000000000000001E-2</c:v>
                </c:pt>
                <c:pt idx="217">
                  <c:v>2.1000000000000001E-2</c:v>
                </c:pt>
                <c:pt idx="218">
                  <c:v>2.1000000000000001E-2</c:v>
                </c:pt>
                <c:pt idx="219">
                  <c:v>2.1999999999999999E-2</c:v>
                </c:pt>
                <c:pt idx="220">
                  <c:v>2.1999999999999999E-2</c:v>
                </c:pt>
                <c:pt idx="221">
                  <c:v>2.1999999999999999E-2</c:v>
                </c:pt>
                <c:pt idx="222">
                  <c:v>2.1999999999999999E-2</c:v>
                </c:pt>
                <c:pt idx="223">
                  <c:v>2.1999999999999999E-2</c:v>
                </c:pt>
                <c:pt idx="224">
                  <c:v>2.1999999999999999E-2</c:v>
                </c:pt>
                <c:pt idx="225">
                  <c:v>2.1999999999999999E-2</c:v>
                </c:pt>
                <c:pt idx="226">
                  <c:v>2.1999999999999999E-2</c:v>
                </c:pt>
                <c:pt idx="227">
                  <c:v>2.3E-2</c:v>
                </c:pt>
                <c:pt idx="228">
                  <c:v>2.3E-2</c:v>
                </c:pt>
                <c:pt idx="229">
                  <c:v>2.3E-2</c:v>
                </c:pt>
                <c:pt idx="230">
                  <c:v>2.3E-2</c:v>
                </c:pt>
                <c:pt idx="231">
                  <c:v>2.3E-2</c:v>
                </c:pt>
                <c:pt idx="232">
                  <c:v>2.3E-2</c:v>
                </c:pt>
                <c:pt idx="233">
                  <c:v>2.3E-2</c:v>
                </c:pt>
                <c:pt idx="234">
                  <c:v>2.3E-2</c:v>
                </c:pt>
                <c:pt idx="235">
                  <c:v>2.3E-2</c:v>
                </c:pt>
                <c:pt idx="236">
                  <c:v>2.3E-2</c:v>
                </c:pt>
                <c:pt idx="237">
                  <c:v>2.3E-2</c:v>
                </c:pt>
                <c:pt idx="238">
                  <c:v>2.3E-2</c:v>
                </c:pt>
                <c:pt idx="239">
                  <c:v>2.3E-2</c:v>
                </c:pt>
                <c:pt idx="240">
                  <c:v>2.4E-2</c:v>
                </c:pt>
                <c:pt idx="241">
                  <c:v>2.4E-2</c:v>
                </c:pt>
                <c:pt idx="242">
                  <c:v>2.4E-2</c:v>
                </c:pt>
                <c:pt idx="243">
                  <c:v>2.4E-2</c:v>
                </c:pt>
                <c:pt idx="244">
                  <c:v>2.4E-2</c:v>
                </c:pt>
                <c:pt idx="245">
                  <c:v>2.4E-2</c:v>
                </c:pt>
                <c:pt idx="246">
                  <c:v>2.4E-2</c:v>
                </c:pt>
                <c:pt idx="247">
                  <c:v>2.4E-2</c:v>
                </c:pt>
                <c:pt idx="248">
                  <c:v>2.4E-2</c:v>
                </c:pt>
                <c:pt idx="249">
                  <c:v>2.4E-2</c:v>
                </c:pt>
                <c:pt idx="250">
                  <c:v>2.4E-2</c:v>
                </c:pt>
                <c:pt idx="251">
                  <c:v>2.4E-2</c:v>
                </c:pt>
                <c:pt idx="252">
                  <c:v>2.4E-2</c:v>
                </c:pt>
                <c:pt idx="253">
                  <c:v>2.4E-2</c:v>
                </c:pt>
                <c:pt idx="254">
                  <c:v>2.4E-2</c:v>
                </c:pt>
                <c:pt idx="255">
                  <c:v>2.5000000000000001E-2</c:v>
                </c:pt>
                <c:pt idx="256">
                  <c:v>2.5000000000000001E-2</c:v>
                </c:pt>
                <c:pt idx="257">
                  <c:v>2.5000000000000001E-2</c:v>
                </c:pt>
                <c:pt idx="258">
                  <c:v>2.5000000000000001E-2</c:v>
                </c:pt>
                <c:pt idx="259">
                  <c:v>2.5000000000000001E-2</c:v>
                </c:pt>
                <c:pt idx="260">
                  <c:v>2.5000000000000001E-2</c:v>
                </c:pt>
                <c:pt idx="261">
                  <c:v>2.5000000000000001E-2</c:v>
                </c:pt>
                <c:pt idx="262">
                  <c:v>2.5000000000000001E-2</c:v>
                </c:pt>
                <c:pt idx="263">
                  <c:v>2.5000000000000001E-2</c:v>
                </c:pt>
                <c:pt idx="264">
                  <c:v>2.5000000000000001E-2</c:v>
                </c:pt>
                <c:pt idx="265">
                  <c:v>2.5000000000000001E-2</c:v>
                </c:pt>
                <c:pt idx="266">
                  <c:v>2.5000000000000001E-2</c:v>
                </c:pt>
                <c:pt idx="267">
                  <c:v>2.5000000000000001E-2</c:v>
                </c:pt>
                <c:pt idx="268">
                  <c:v>2.5000000000000001E-2</c:v>
                </c:pt>
                <c:pt idx="269">
                  <c:v>2.5999999999999999E-2</c:v>
                </c:pt>
                <c:pt idx="270">
                  <c:v>2.5999999999999999E-2</c:v>
                </c:pt>
                <c:pt idx="271">
                  <c:v>2.5999999999999999E-2</c:v>
                </c:pt>
                <c:pt idx="272">
                  <c:v>2.5999999999999999E-2</c:v>
                </c:pt>
                <c:pt idx="273">
                  <c:v>2.5999999999999999E-2</c:v>
                </c:pt>
                <c:pt idx="274">
                  <c:v>2.5999999999999999E-2</c:v>
                </c:pt>
                <c:pt idx="275">
                  <c:v>2.5999999999999999E-2</c:v>
                </c:pt>
                <c:pt idx="276">
                  <c:v>2.5999999999999999E-2</c:v>
                </c:pt>
                <c:pt idx="277">
                  <c:v>2.5999999999999999E-2</c:v>
                </c:pt>
                <c:pt idx="278">
                  <c:v>2.5999999999999999E-2</c:v>
                </c:pt>
                <c:pt idx="279">
                  <c:v>2.7E-2</c:v>
                </c:pt>
                <c:pt idx="280">
                  <c:v>2.7E-2</c:v>
                </c:pt>
                <c:pt idx="281">
                  <c:v>2.7E-2</c:v>
                </c:pt>
                <c:pt idx="282">
                  <c:v>2.7E-2</c:v>
                </c:pt>
                <c:pt idx="283">
                  <c:v>2.7E-2</c:v>
                </c:pt>
                <c:pt idx="284">
                  <c:v>2.7E-2</c:v>
                </c:pt>
                <c:pt idx="285">
                  <c:v>2.7E-2</c:v>
                </c:pt>
                <c:pt idx="286">
                  <c:v>2.7E-2</c:v>
                </c:pt>
                <c:pt idx="287">
                  <c:v>2.7E-2</c:v>
                </c:pt>
                <c:pt idx="288">
                  <c:v>2.7E-2</c:v>
                </c:pt>
                <c:pt idx="289">
                  <c:v>2.7E-2</c:v>
                </c:pt>
                <c:pt idx="290">
                  <c:v>2.7E-2</c:v>
                </c:pt>
                <c:pt idx="291">
                  <c:v>2.7E-2</c:v>
                </c:pt>
                <c:pt idx="292">
                  <c:v>2.8000000000000001E-2</c:v>
                </c:pt>
                <c:pt idx="293">
                  <c:v>2.8000000000000001E-2</c:v>
                </c:pt>
                <c:pt idx="294">
                  <c:v>2.8000000000000001E-2</c:v>
                </c:pt>
                <c:pt idx="295">
                  <c:v>2.8000000000000001E-2</c:v>
                </c:pt>
                <c:pt idx="296">
                  <c:v>2.8000000000000001E-2</c:v>
                </c:pt>
                <c:pt idx="297">
                  <c:v>2.8000000000000001E-2</c:v>
                </c:pt>
                <c:pt idx="298">
                  <c:v>2.8000000000000001E-2</c:v>
                </c:pt>
                <c:pt idx="299">
                  <c:v>2.8000000000000001E-2</c:v>
                </c:pt>
                <c:pt idx="300">
                  <c:v>2.8000000000000001E-2</c:v>
                </c:pt>
                <c:pt idx="301">
                  <c:v>2.8000000000000001E-2</c:v>
                </c:pt>
                <c:pt idx="302">
                  <c:v>2.8000000000000001E-2</c:v>
                </c:pt>
                <c:pt idx="303">
                  <c:v>2.8000000000000001E-2</c:v>
                </c:pt>
                <c:pt idx="304">
                  <c:v>2.8000000000000001E-2</c:v>
                </c:pt>
                <c:pt idx="305">
                  <c:v>2.8000000000000001E-2</c:v>
                </c:pt>
                <c:pt idx="306">
                  <c:v>2.9000000000000001E-2</c:v>
                </c:pt>
                <c:pt idx="307">
                  <c:v>2.9000000000000001E-2</c:v>
                </c:pt>
                <c:pt idx="308">
                  <c:v>2.9000000000000001E-2</c:v>
                </c:pt>
                <c:pt idx="309">
                  <c:v>2.9000000000000001E-2</c:v>
                </c:pt>
                <c:pt idx="310">
                  <c:v>2.9000000000000001E-2</c:v>
                </c:pt>
                <c:pt idx="311">
                  <c:v>2.9000000000000001E-2</c:v>
                </c:pt>
                <c:pt idx="312">
                  <c:v>2.9000000000000001E-2</c:v>
                </c:pt>
                <c:pt idx="313">
                  <c:v>2.9000000000000001E-2</c:v>
                </c:pt>
                <c:pt idx="314">
                  <c:v>2.9000000000000001E-2</c:v>
                </c:pt>
                <c:pt idx="315">
                  <c:v>2.9000000000000001E-2</c:v>
                </c:pt>
                <c:pt idx="316">
                  <c:v>2.9000000000000001E-2</c:v>
                </c:pt>
                <c:pt idx="317">
                  <c:v>2.9000000000000001E-2</c:v>
                </c:pt>
                <c:pt idx="318">
                  <c:v>0.03</c:v>
                </c:pt>
                <c:pt idx="319">
                  <c:v>0.03</c:v>
                </c:pt>
                <c:pt idx="320">
                  <c:v>0.03</c:v>
                </c:pt>
                <c:pt idx="321">
                  <c:v>0.03</c:v>
                </c:pt>
                <c:pt idx="322">
                  <c:v>0.03</c:v>
                </c:pt>
                <c:pt idx="323">
                  <c:v>0.03</c:v>
                </c:pt>
                <c:pt idx="324">
                  <c:v>0.03</c:v>
                </c:pt>
                <c:pt idx="325">
                  <c:v>0.03</c:v>
                </c:pt>
                <c:pt idx="326">
                  <c:v>3.1E-2</c:v>
                </c:pt>
                <c:pt idx="327">
                  <c:v>3.1E-2</c:v>
                </c:pt>
                <c:pt idx="328">
                  <c:v>3.1E-2</c:v>
                </c:pt>
                <c:pt idx="329">
                  <c:v>3.1E-2</c:v>
                </c:pt>
                <c:pt idx="330">
                  <c:v>3.1E-2</c:v>
                </c:pt>
                <c:pt idx="331">
                  <c:v>3.1E-2</c:v>
                </c:pt>
                <c:pt idx="332">
                  <c:v>3.1E-2</c:v>
                </c:pt>
                <c:pt idx="333">
                  <c:v>3.1E-2</c:v>
                </c:pt>
                <c:pt idx="334">
                  <c:v>3.1E-2</c:v>
                </c:pt>
                <c:pt idx="335">
                  <c:v>3.1E-2</c:v>
                </c:pt>
                <c:pt idx="336">
                  <c:v>3.1E-2</c:v>
                </c:pt>
                <c:pt idx="337">
                  <c:v>3.1E-2</c:v>
                </c:pt>
                <c:pt idx="338">
                  <c:v>3.1E-2</c:v>
                </c:pt>
                <c:pt idx="339">
                  <c:v>3.1E-2</c:v>
                </c:pt>
                <c:pt idx="340">
                  <c:v>3.2000000000000001E-2</c:v>
                </c:pt>
                <c:pt idx="341">
                  <c:v>3.2000000000000001E-2</c:v>
                </c:pt>
                <c:pt idx="342">
                  <c:v>3.2000000000000001E-2</c:v>
                </c:pt>
                <c:pt idx="343">
                  <c:v>3.2000000000000001E-2</c:v>
                </c:pt>
                <c:pt idx="344">
                  <c:v>3.2000000000000001E-2</c:v>
                </c:pt>
                <c:pt idx="345">
                  <c:v>3.2000000000000001E-2</c:v>
                </c:pt>
                <c:pt idx="346">
                  <c:v>3.2000000000000001E-2</c:v>
                </c:pt>
                <c:pt idx="347">
                  <c:v>3.2000000000000001E-2</c:v>
                </c:pt>
                <c:pt idx="348">
                  <c:v>3.2000000000000001E-2</c:v>
                </c:pt>
                <c:pt idx="349">
                  <c:v>3.2000000000000001E-2</c:v>
                </c:pt>
                <c:pt idx="350">
                  <c:v>3.2000000000000001E-2</c:v>
                </c:pt>
                <c:pt idx="351">
                  <c:v>3.2000000000000001E-2</c:v>
                </c:pt>
                <c:pt idx="352">
                  <c:v>3.2000000000000001E-2</c:v>
                </c:pt>
                <c:pt idx="353">
                  <c:v>3.2000000000000001E-2</c:v>
                </c:pt>
                <c:pt idx="354">
                  <c:v>3.3000000000000002E-2</c:v>
                </c:pt>
                <c:pt idx="355">
                  <c:v>3.3000000000000002E-2</c:v>
                </c:pt>
                <c:pt idx="356">
                  <c:v>3.3000000000000002E-2</c:v>
                </c:pt>
                <c:pt idx="357">
                  <c:v>3.3000000000000002E-2</c:v>
                </c:pt>
                <c:pt idx="358">
                  <c:v>3.3000000000000002E-2</c:v>
                </c:pt>
                <c:pt idx="359">
                  <c:v>3.3000000000000002E-2</c:v>
                </c:pt>
                <c:pt idx="360">
                  <c:v>3.3000000000000002E-2</c:v>
                </c:pt>
                <c:pt idx="361">
                  <c:v>3.3000000000000002E-2</c:v>
                </c:pt>
                <c:pt idx="362">
                  <c:v>3.3000000000000002E-2</c:v>
                </c:pt>
                <c:pt idx="363">
                  <c:v>3.3000000000000002E-2</c:v>
                </c:pt>
                <c:pt idx="364">
                  <c:v>3.3000000000000002E-2</c:v>
                </c:pt>
                <c:pt idx="365">
                  <c:v>3.3000000000000002E-2</c:v>
                </c:pt>
                <c:pt idx="366">
                  <c:v>3.3000000000000002E-2</c:v>
                </c:pt>
                <c:pt idx="367">
                  <c:v>3.3000000000000002E-2</c:v>
                </c:pt>
                <c:pt idx="368">
                  <c:v>3.4000000000000002E-2</c:v>
                </c:pt>
                <c:pt idx="369">
                  <c:v>3.4000000000000002E-2</c:v>
                </c:pt>
                <c:pt idx="370">
                  <c:v>3.4000000000000002E-2</c:v>
                </c:pt>
                <c:pt idx="371">
                  <c:v>3.4000000000000002E-2</c:v>
                </c:pt>
                <c:pt idx="372">
                  <c:v>3.4000000000000002E-2</c:v>
                </c:pt>
                <c:pt idx="373">
                  <c:v>3.4000000000000002E-2</c:v>
                </c:pt>
                <c:pt idx="374">
                  <c:v>3.4000000000000002E-2</c:v>
                </c:pt>
                <c:pt idx="375">
                  <c:v>3.4000000000000002E-2</c:v>
                </c:pt>
                <c:pt idx="376">
                  <c:v>3.4000000000000002E-2</c:v>
                </c:pt>
                <c:pt idx="377">
                  <c:v>3.5000000000000003E-2</c:v>
                </c:pt>
                <c:pt idx="378">
                  <c:v>3.5000000000000003E-2</c:v>
                </c:pt>
                <c:pt idx="379">
                  <c:v>3.5000000000000003E-2</c:v>
                </c:pt>
                <c:pt idx="380">
                  <c:v>3.5000000000000003E-2</c:v>
                </c:pt>
                <c:pt idx="381">
                  <c:v>3.5000000000000003E-2</c:v>
                </c:pt>
                <c:pt idx="382">
                  <c:v>3.5000000000000003E-2</c:v>
                </c:pt>
                <c:pt idx="383">
                  <c:v>3.5000000000000003E-2</c:v>
                </c:pt>
                <c:pt idx="384">
                  <c:v>3.5000000000000003E-2</c:v>
                </c:pt>
                <c:pt idx="385">
                  <c:v>3.5000000000000003E-2</c:v>
                </c:pt>
                <c:pt idx="386">
                  <c:v>3.5000000000000003E-2</c:v>
                </c:pt>
                <c:pt idx="387">
                  <c:v>3.5000000000000003E-2</c:v>
                </c:pt>
                <c:pt idx="388">
                  <c:v>3.5000000000000003E-2</c:v>
                </c:pt>
                <c:pt idx="389">
                  <c:v>3.5000000000000003E-2</c:v>
                </c:pt>
                <c:pt idx="390">
                  <c:v>3.5999999999999997E-2</c:v>
                </c:pt>
                <c:pt idx="391">
                  <c:v>3.5999999999999997E-2</c:v>
                </c:pt>
                <c:pt idx="392">
                  <c:v>3.5999999999999997E-2</c:v>
                </c:pt>
                <c:pt idx="393">
                  <c:v>3.5999999999999997E-2</c:v>
                </c:pt>
                <c:pt idx="394">
                  <c:v>3.5999999999999997E-2</c:v>
                </c:pt>
                <c:pt idx="395">
                  <c:v>3.5999999999999997E-2</c:v>
                </c:pt>
                <c:pt idx="396">
                  <c:v>3.5999999999999997E-2</c:v>
                </c:pt>
                <c:pt idx="397">
                  <c:v>3.5999999999999997E-2</c:v>
                </c:pt>
                <c:pt idx="398">
                  <c:v>3.5999999999999997E-2</c:v>
                </c:pt>
                <c:pt idx="399">
                  <c:v>3.5999999999999997E-2</c:v>
                </c:pt>
                <c:pt idx="400">
                  <c:v>3.5999999999999997E-2</c:v>
                </c:pt>
                <c:pt idx="401">
                  <c:v>3.5999999999999997E-2</c:v>
                </c:pt>
                <c:pt idx="402">
                  <c:v>3.5999999999999997E-2</c:v>
                </c:pt>
                <c:pt idx="403">
                  <c:v>3.6999999999999998E-2</c:v>
                </c:pt>
                <c:pt idx="404">
                  <c:v>3.6999999999999998E-2</c:v>
                </c:pt>
                <c:pt idx="405">
                  <c:v>3.6999999999999998E-2</c:v>
                </c:pt>
                <c:pt idx="406">
                  <c:v>3.6999999999999998E-2</c:v>
                </c:pt>
                <c:pt idx="407">
                  <c:v>3.6999999999999998E-2</c:v>
                </c:pt>
                <c:pt idx="408">
                  <c:v>3.6999999999999998E-2</c:v>
                </c:pt>
                <c:pt idx="409">
                  <c:v>3.6999999999999998E-2</c:v>
                </c:pt>
                <c:pt idx="410">
                  <c:v>3.6999999999999998E-2</c:v>
                </c:pt>
                <c:pt idx="411">
                  <c:v>3.6999999999999998E-2</c:v>
                </c:pt>
                <c:pt idx="412">
                  <c:v>3.6999999999999998E-2</c:v>
                </c:pt>
                <c:pt idx="413">
                  <c:v>3.6999999999999998E-2</c:v>
                </c:pt>
                <c:pt idx="414">
                  <c:v>3.6999999999999998E-2</c:v>
                </c:pt>
                <c:pt idx="415">
                  <c:v>3.6999999999999998E-2</c:v>
                </c:pt>
                <c:pt idx="416">
                  <c:v>3.7999999999999999E-2</c:v>
                </c:pt>
                <c:pt idx="417">
                  <c:v>3.7999999999999999E-2</c:v>
                </c:pt>
                <c:pt idx="418">
                  <c:v>3.7999999999999999E-2</c:v>
                </c:pt>
                <c:pt idx="419">
                  <c:v>3.7999999999999999E-2</c:v>
                </c:pt>
                <c:pt idx="420">
                  <c:v>3.7999999999999999E-2</c:v>
                </c:pt>
                <c:pt idx="421">
                  <c:v>3.7999999999999999E-2</c:v>
                </c:pt>
                <c:pt idx="422">
                  <c:v>3.7999999999999999E-2</c:v>
                </c:pt>
                <c:pt idx="423">
                  <c:v>3.7999999999999999E-2</c:v>
                </c:pt>
                <c:pt idx="424">
                  <c:v>3.9E-2</c:v>
                </c:pt>
                <c:pt idx="425">
                  <c:v>3.9E-2</c:v>
                </c:pt>
                <c:pt idx="426">
                  <c:v>3.9E-2</c:v>
                </c:pt>
                <c:pt idx="427">
                  <c:v>3.9E-2</c:v>
                </c:pt>
                <c:pt idx="428">
                  <c:v>3.9E-2</c:v>
                </c:pt>
                <c:pt idx="429">
                  <c:v>3.9E-2</c:v>
                </c:pt>
                <c:pt idx="430">
                  <c:v>3.9E-2</c:v>
                </c:pt>
                <c:pt idx="431">
                  <c:v>3.9E-2</c:v>
                </c:pt>
                <c:pt idx="432">
                  <c:v>3.9E-2</c:v>
                </c:pt>
                <c:pt idx="433">
                  <c:v>3.9E-2</c:v>
                </c:pt>
                <c:pt idx="434">
                  <c:v>3.9E-2</c:v>
                </c:pt>
                <c:pt idx="435">
                  <c:v>3.9E-2</c:v>
                </c:pt>
                <c:pt idx="436">
                  <c:v>3.9E-2</c:v>
                </c:pt>
                <c:pt idx="437">
                  <c:v>0.04</c:v>
                </c:pt>
                <c:pt idx="438">
                  <c:v>0.04</c:v>
                </c:pt>
                <c:pt idx="439">
                  <c:v>0.04</c:v>
                </c:pt>
                <c:pt idx="440">
                  <c:v>0.04</c:v>
                </c:pt>
                <c:pt idx="441">
                  <c:v>0.04</c:v>
                </c:pt>
                <c:pt idx="442">
                  <c:v>0.04</c:v>
                </c:pt>
                <c:pt idx="443">
                  <c:v>0.04</c:v>
                </c:pt>
                <c:pt idx="444">
                  <c:v>0.04</c:v>
                </c:pt>
                <c:pt idx="445">
                  <c:v>0.04</c:v>
                </c:pt>
                <c:pt idx="446">
                  <c:v>0.04</c:v>
                </c:pt>
                <c:pt idx="447">
                  <c:v>4.1000000000000002E-2</c:v>
                </c:pt>
                <c:pt idx="448">
                  <c:v>4.1000000000000002E-2</c:v>
                </c:pt>
                <c:pt idx="449">
                  <c:v>4.1000000000000002E-2</c:v>
                </c:pt>
                <c:pt idx="450">
                  <c:v>4.1000000000000002E-2</c:v>
                </c:pt>
                <c:pt idx="451">
                  <c:v>4.1000000000000002E-2</c:v>
                </c:pt>
                <c:pt idx="452">
                  <c:v>4.1000000000000002E-2</c:v>
                </c:pt>
                <c:pt idx="453">
                  <c:v>4.1000000000000002E-2</c:v>
                </c:pt>
                <c:pt idx="454">
                  <c:v>4.1000000000000002E-2</c:v>
                </c:pt>
                <c:pt idx="455">
                  <c:v>4.1000000000000002E-2</c:v>
                </c:pt>
                <c:pt idx="456">
                  <c:v>4.1000000000000002E-2</c:v>
                </c:pt>
                <c:pt idx="457">
                  <c:v>4.1000000000000002E-2</c:v>
                </c:pt>
                <c:pt idx="458">
                  <c:v>4.1000000000000002E-2</c:v>
                </c:pt>
                <c:pt idx="459">
                  <c:v>4.1000000000000002E-2</c:v>
                </c:pt>
                <c:pt idx="460">
                  <c:v>4.2000000000000003E-2</c:v>
                </c:pt>
                <c:pt idx="461">
                  <c:v>4.2000000000000003E-2</c:v>
                </c:pt>
                <c:pt idx="462">
                  <c:v>4.2000000000000003E-2</c:v>
                </c:pt>
                <c:pt idx="463">
                  <c:v>4.2000000000000003E-2</c:v>
                </c:pt>
                <c:pt idx="464">
                  <c:v>4.2000000000000003E-2</c:v>
                </c:pt>
                <c:pt idx="465">
                  <c:v>4.2000000000000003E-2</c:v>
                </c:pt>
                <c:pt idx="466">
                  <c:v>4.2000000000000003E-2</c:v>
                </c:pt>
                <c:pt idx="467">
                  <c:v>4.2000000000000003E-2</c:v>
                </c:pt>
                <c:pt idx="468">
                  <c:v>4.2000000000000003E-2</c:v>
                </c:pt>
                <c:pt idx="469">
                  <c:v>4.2999999999999997E-2</c:v>
                </c:pt>
                <c:pt idx="470">
                  <c:v>4.2999999999999997E-2</c:v>
                </c:pt>
                <c:pt idx="471">
                  <c:v>4.2999999999999997E-2</c:v>
                </c:pt>
                <c:pt idx="472">
                  <c:v>4.2999999999999997E-2</c:v>
                </c:pt>
                <c:pt idx="473">
                  <c:v>4.2999999999999997E-2</c:v>
                </c:pt>
                <c:pt idx="474">
                  <c:v>4.2999999999999997E-2</c:v>
                </c:pt>
                <c:pt idx="475">
                  <c:v>4.2999999999999997E-2</c:v>
                </c:pt>
                <c:pt idx="476">
                  <c:v>4.2999999999999997E-2</c:v>
                </c:pt>
                <c:pt idx="477">
                  <c:v>4.2999999999999997E-2</c:v>
                </c:pt>
                <c:pt idx="478">
                  <c:v>4.2999999999999997E-2</c:v>
                </c:pt>
                <c:pt idx="479">
                  <c:v>4.2999999999999997E-2</c:v>
                </c:pt>
                <c:pt idx="480">
                  <c:v>4.2999999999999997E-2</c:v>
                </c:pt>
                <c:pt idx="481">
                  <c:v>4.2999999999999997E-2</c:v>
                </c:pt>
                <c:pt idx="482">
                  <c:v>4.3999999999999997E-2</c:v>
                </c:pt>
                <c:pt idx="483">
                  <c:v>4.3999999999999997E-2</c:v>
                </c:pt>
                <c:pt idx="484">
                  <c:v>4.3999999999999997E-2</c:v>
                </c:pt>
                <c:pt idx="485">
                  <c:v>4.3999999999999997E-2</c:v>
                </c:pt>
                <c:pt idx="486">
                  <c:v>4.3999999999999997E-2</c:v>
                </c:pt>
                <c:pt idx="487">
                  <c:v>4.3999999999999997E-2</c:v>
                </c:pt>
                <c:pt idx="488">
                  <c:v>4.3999999999999997E-2</c:v>
                </c:pt>
                <c:pt idx="489">
                  <c:v>4.3999999999999997E-2</c:v>
                </c:pt>
                <c:pt idx="490">
                  <c:v>4.3999999999999997E-2</c:v>
                </c:pt>
                <c:pt idx="491">
                  <c:v>4.3999999999999997E-2</c:v>
                </c:pt>
                <c:pt idx="492">
                  <c:v>4.3999999999999997E-2</c:v>
                </c:pt>
                <c:pt idx="493">
                  <c:v>4.3999999999999997E-2</c:v>
                </c:pt>
                <c:pt idx="494">
                  <c:v>4.4999999999999998E-2</c:v>
                </c:pt>
                <c:pt idx="495">
                  <c:v>4.4999999999999998E-2</c:v>
                </c:pt>
                <c:pt idx="496">
                  <c:v>4.4999999999999998E-2</c:v>
                </c:pt>
                <c:pt idx="497">
                  <c:v>4.4999999999999998E-2</c:v>
                </c:pt>
                <c:pt idx="498">
                  <c:v>4.4999999999999998E-2</c:v>
                </c:pt>
                <c:pt idx="499">
                  <c:v>4.4999999999999998E-2</c:v>
                </c:pt>
                <c:pt idx="500">
                  <c:v>4.4999999999999998E-2</c:v>
                </c:pt>
                <c:pt idx="501">
                  <c:v>4.4999999999999998E-2</c:v>
                </c:pt>
                <c:pt idx="502">
                  <c:v>4.4999999999999998E-2</c:v>
                </c:pt>
                <c:pt idx="503">
                  <c:v>4.4999999999999998E-2</c:v>
                </c:pt>
                <c:pt idx="504">
                  <c:v>4.4999999999999998E-2</c:v>
                </c:pt>
                <c:pt idx="505">
                  <c:v>4.4999999999999998E-2</c:v>
                </c:pt>
                <c:pt idx="506">
                  <c:v>4.5999999999999999E-2</c:v>
                </c:pt>
                <c:pt idx="507">
                  <c:v>4.5999999999999999E-2</c:v>
                </c:pt>
                <c:pt idx="508">
                  <c:v>4.5999999999999999E-2</c:v>
                </c:pt>
                <c:pt idx="509">
                  <c:v>4.5999999999999999E-2</c:v>
                </c:pt>
                <c:pt idx="510">
                  <c:v>4.5999999999999999E-2</c:v>
                </c:pt>
                <c:pt idx="511">
                  <c:v>4.5999999999999999E-2</c:v>
                </c:pt>
                <c:pt idx="512">
                  <c:v>4.5999999999999999E-2</c:v>
                </c:pt>
                <c:pt idx="513">
                  <c:v>4.5999999999999999E-2</c:v>
                </c:pt>
                <c:pt idx="514">
                  <c:v>4.5999999999999999E-2</c:v>
                </c:pt>
                <c:pt idx="515">
                  <c:v>4.5999999999999999E-2</c:v>
                </c:pt>
                <c:pt idx="516">
                  <c:v>4.7E-2</c:v>
                </c:pt>
                <c:pt idx="517">
                  <c:v>4.7E-2</c:v>
                </c:pt>
                <c:pt idx="518">
                  <c:v>4.7E-2</c:v>
                </c:pt>
                <c:pt idx="519">
                  <c:v>4.7E-2</c:v>
                </c:pt>
                <c:pt idx="520">
                  <c:v>4.7E-2</c:v>
                </c:pt>
                <c:pt idx="521">
                  <c:v>4.7E-2</c:v>
                </c:pt>
                <c:pt idx="522">
                  <c:v>4.7E-2</c:v>
                </c:pt>
                <c:pt idx="523">
                  <c:v>4.7E-2</c:v>
                </c:pt>
                <c:pt idx="524">
                  <c:v>4.7E-2</c:v>
                </c:pt>
                <c:pt idx="525">
                  <c:v>4.7E-2</c:v>
                </c:pt>
                <c:pt idx="526">
                  <c:v>4.8000000000000001E-2</c:v>
                </c:pt>
                <c:pt idx="527">
                  <c:v>4.8000000000000001E-2</c:v>
                </c:pt>
                <c:pt idx="528">
                  <c:v>4.8000000000000001E-2</c:v>
                </c:pt>
                <c:pt idx="529">
                  <c:v>4.8000000000000001E-2</c:v>
                </c:pt>
                <c:pt idx="530">
                  <c:v>4.8000000000000001E-2</c:v>
                </c:pt>
                <c:pt idx="531">
                  <c:v>4.8000000000000001E-2</c:v>
                </c:pt>
                <c:pt idx="532">
                  <c:v>4.8000000000000001E-2</c:v>
                </c:pt>
                <c:pt idx="533">
                  <c:v>4.8000000000000001E-2</c:v>
                </c:pt>
                <c:pt idx="534">
                  <c:v>4.8000000000000001E-2</c:v>
                </c:pt>
                <c:pt idx="535">
                  <c:v>4.8000000000000001E-2</c:v>
                </c:pt>
                <c:pt idx="536">
                  <c:v>4.9000000000000002E-2</c:v>
                </c:pt>
                <c:pt idx="537">
                  <c:v>4.9000000000000002E-2</c:v>
                </c:pt>
                <c:pt idx="538">
                  <c:v>4.9000000000000002E-2</c:v>
                </c:pt>
                <c:pt idx="539">
                  <c:v>4.9000000000000002E-2</c:v>
                </c:pt>
                <c:pt idx="540">
                  <c:v>4.9000000000000002E-2</c:v>
                </c:pt>
                <c:pt idx="541">
                  <c:v>4.9000000000000002E-2</c:v>
                </c:pt>
                <c:pt idx="542">
                  <c:v>4.9000000000000002E-2</c:v>
                </c:pt>
                <c:pt idx="543">
                  <c:v>4.9000000000000002E-2</c:v>
                </c:pt>
                <c:pt idx="544">
                  <c:v>4.9000000000000002E-2</c:v>
                </c:pt>
                <c:pt idx="545">
                  <c:v>4.9000000000000002E-2</c:v>
                </c:pt>
                <c:pt idx="546">
                  <c:v>0.05</c:v>
                </c:pt>
                <c:pt idx="547">
                  <c:v>0.05</c:v>
                </c:pt>
                <c:pt idx="548">
                  <c:v>0.05</c:v>
                </c:pt>
                <c:pt idx="549">
                  <c:v>0.05</c:v>
                </c:pt>
                <c:pt idx="550">
                  <c:v>0.05</c:v>
                </c:pt>
                <c:pt idx="551">
                  <c:v>0.05</c:v>
                </c:pt>
                <c:pt idx="552">
                  <c:v>5.0999999999999997E-2</c:v>
                </c:pt>
                <c:pt idx="553">
                  <c:v>5.0999999999999997E-2</c:v>
                </c:pt>
                <c:pt idx="554">
                  <c:v>5.0999999999999997E-2</c:v>
                </c:pt>
                <c:pt idx="555">
                  <c:v>5.0999999999999997E-2</c:v>
                </c:pt>
                <c:pt idx="556">
                  <c:v>5.0999999999999997E-2</c:v>
                </c:pt>
                <c:pt idx="557">
                  <c:v>5.0999999999999997E-2</c:v>
                </c:pt>
                <c:pt idx="558">
                  <c:v>5.0999999999999997E-2</c:v>
                </c:pt>
                <c:pt idx="559">
                  <c:v>5.0999999999999997E-2</c:v>
                </c:pt>
                <c:pt idx="560">
                  <c:v>5.0999999999999997E-2</c:v>
                </c:pt>
                <c:pt idx="561">
                  <c:v>5.1999999999999998E-2</c:v>
                </c:pt>
                <c:pt idx="562">
                  <c:v>5.1999999999999998E-2</c:v>
                </c:pt>
                <c:pt idx="563">
                  <c:v>5.1999999999999998E-2</c:v>
                </c:pt>
                <c:pt idx="564">
                  <c:v>5.1999999999999998E-2</c:v>
                </c:pt>
                <c:pt idx="565">
                  <c:v>5.1999999999999998E-2</c:v>
                </c:pt>
                <c:pt idx="566">
                  <c:v>5.1999999999999998E-2</c:v>
                </c:pt>
                <c:pt idx="567">
                  <c:v>5.1999999999999998E-2</c:v>
                </c:pt>
                <c:pt idx="568">
                  <c:v>5.1999999999999998E-2</c:v>
                </c:pt>
                <c:pt idx="569">
                  <c:v>5.1999999999999998E-2</c:v>
                </c:pt>
                <c:pt idx="570">
                  <c:v>5.1999999999999998E-2</c:v>
                </c:pt>
                <c:pt idx="571">
                  <c:v>5.1999999999999998E-2</c:v>
                </c:pt>
                <c:pt idx="572">
                  <c:v>5.1999999999999998E-2</c:v>
                </c:pt>
                <c:pt idx="573">
                  <c:v>5.2999999999999999E-2</c:v>
                </c:pt>
                <c:pt idx="574">
                  <c:v>5.2999999999999999E-2</c:v>
                </c:pt>
                <c:pt idx="575">
                  <c:v>5.2999999999999999E-2</c:v>
                </c:pt>
                <c:pt idx="576">
                  <c:v>5.2999999999999999E-2</c:v>
                </c:pt>
                <c:pt idx="577">
                  <c:v>5.2999999999999999E-2</c:v>
                </c:pt>
                <c:pt idx="578">
                  <c:v>5.2999999999999999E-2</c:v>
                </c:pt>
                <c:pt idx="579">
                  <c:v>5.2999999999999999E-2</c:v>
                </c:pt>
                <c:pt idx="580">
                  <c:v>5.2999999999999999E-2</c:v>
                </c:pt>
                <c:pt idx="581">
                  <c:v>5.2999999999999999E-2</c:v>
                </c:pt>
                <c:pt idx="582">
                  <c:v>5.3999999999999999E-2</c:v>
                </c:pt>
                <c:pt idx="583">
                  <c:v>5.3999999999999999E-2</c:v>
                </c:pt>
                <c:pt idx="584">
                  <c:v>5.3999999999999999E-2</c:v>
                </c:pt>
                <c:pt idx="585">
                  <c:v>5.3999999999999999E-2</c:v>
                </c:pt>
                <c:pt idx="586">
                  <c:v>5.3999999999999999E-2</c:v>
                </c:pt>
                <c:pt idx="587">
                  <c:v>5.3999999999999999E-2</c:v>
                </c:pt>
                <c:pt idx="588">
                  <c:v>5.3999999999999999E-2</c:v>
                </c:pt>
                <c:pt idx="589">
                  <c:v>5.5E-2</c:v>
                </c:pt>
                <c:pt idx="590">
                  <c:v>5.5E-2</c:v>
                </c:pt>
                <c:pt idx="591">
                  <c:v>5.5E-2</c:v>
                </c:pt>
                <c:pt idx="592">
                  <c:v>5.5E-2</c:v>
                </c:pt>
                <c:pt idx="593">
                  <c:v>5.5E-2</c:v>
                </c:pt>
                <c:pt idx="594">
                  <c:v>5.5E-2</c:v>
                </c:pt>
                <c:pt idx="595">
                  <c:v>5.5E-2</c:v>
                </c:pt>
                <c:pt idx="596">
                  <c:v>5.5E-2</c:v>
                </c:pt>
                <c:pt idx="597">
                  <c:v>5.5E-2</c:v>
                </c:pt>
                <c:pt idx="598">
                  <c:v>5.6000000000000001E-2</c:v>
                </c:pt>
                <c:pt idx="599">
                  <c:v>5.6000000000000001E-2</c:v>
                </c:pt>
                <c:pt idx="600">
                  <c:v>5.6000000000000001E-2</c:v>
                </c:pt>
                <c:pt idx="601">
                  <c:v>5.6000000000000001E-2</c:v>
                </c:pt>
                <c:pt idx="602">
                  <c:v>5.6000000000000001E-2</c:v>
                </c:pt>
                <c:pt idx="603">
                  <c:v>5.6000000000000001E-2</c:v>
                </c:pt>
                <c:pt idx="604">
                  <c:v>5.6000000000000001E-2</c:v>
                </c:pt>
                <c:pt idx="605">
                  <c:v>5.6000000000000001E-2</c:v>
                </c:pt>
                <c:pt idx="606">
                  <c:v>5.6000000000000001E-2</c:v>
                </c:pt>
                <c:pt idx="607">
                  <c:v>5.6000000000000001E-2</c:v>
                </c:pt>
                <c:pt idx="608">
                  <c:v>5.6000000000000001E-2</c:v>
                </c:pt>
                <c:pt idx="609">
                  <c:v>5.7000000000000002E-2</c:v>
                </c:pt>
                <c:pt idx="610">
                  <c:v>5.7000000000000002E-2</c:v>
                </c:pt>
                <c:pt idx="611">
                  <c:v>5.7000000000000002E-2</c:v>
                </c:pt>
                <c:pt idx="612">
                  <c:v>5.7000000000000002E-2</c:v>
                </c:pt>
                <c:pt idx="613">
                  <c:v>5.7000000000000002E-2</c:v>
                </c:pt>
                <c:pt idx="614">
                  <c:v>5.7000000000000002E-2</c:v>
                </c:pt>
                <c:pt idx="615">
                  <c:v>5.7000000000000002E-2</c:v>
                </c:pt>
                <c:pt idx="616">
                  <c:v>5.7000000000000002E-2</c:v>
                </c:pt>
                <c:pt idx="617">
                  <c:v>5.7000000000000002E-2</c:v>
                </c:pt>
                <c:pt idx="618">
                  <c:v>5.7000000000000002E-2</c:v>
                </c:pt>
                <c:pt idx="619">
                  <c:v>5.7000000000000002E-2</c:v>
                </c:pt>
                <c:pt idx="620">
                  <c:v>5.7000000000000002E-2</c:v>
                </c:pt>
                <c:pt idx="621">
                  <c:v>5.7000000000000002E-2</c:v>
                </c:pt>
                <c:pt idx="622">
                  <c:v>5.8000000000000003E-2</c:v>
                </c:pt>
                <c:pt idx="623">
                  <c:v>5.8000000000000003E-2</c:v>
                </c:pt>
                <c:pt idx="624">
                  <c:v>5.8000000000000003E-2</c:v>
                </c:pt>
                <c:pt idx="625">
                  <c:v>5.8000000000000003E-2</c:v>
                </c:pt>
                <c:pt idx="626">
                  <c:v>5.8000000000000003E-2</c:v>
                </c:pt>
                <c:pt idx="627">
                  <c:v>5.8000000000000003E-2</c:v>
                </c:pt>
                <c:pt idx="628">
                  <c:v>5.8999999999999997E-2</c:v>
                </c:pt>
                <c:pt idx="629">
                  <c:v>5.8999999999999997E-2</c:v>
                </c:pt>
                <c:pt idx="630">
                  <c:v>5.8999999999999997E-2</c:v>
                </c:pt>
                <c:pt idx="631">
                  <c:v>5.8999999999999997E-2</c:v>
                </c:pt>
                <c:pt idx="632">
                  <c:v>5.8999999999999997E-2</c:v>
                </c:pt>
                <c:pt idx="633">
                  <c:v>5.8999999999999997E-2</c:v>
                </c:pt>
                <c:pt idx="634">
                  <c:v>5.8999999999999997E-2</c:v>
                </c:pt>
                <c:pt idx="635">
                  <c:v>5.8999999999999997E-2</c:v>
                </c:pt>
                <c:pt idx="636">
                  <c:v>5.8999999999999997E-2</c:v>
                </c:pt>
                <c:pt idx="637">
                  <c:v>5.8999999999999997E-2</c:v>
                </c:pt>
                <c:pt idx="638">
                  <c:v>0.06</c:v>
                </c:pt>
                <c:pt idx="639">
                  <c:v>0.06</c:v>
                </c:pt>
                <c:pt idx="640">
                  <c:v>0.06</c:v>
                </c:pt>
                <c:pt idx="641">
                  <c:v>0.06</c:v>
                </c:pt>
                <c:pt idx="642">
                  <c:v>0.06</c:v>
                </c:pt>
                <c:pt idx="643">
                  <c:v>0.06</c:v>
                </c:pt>
                <c:pt idx="644">
                  <c:v>0.06</c:v>
                </c:pt>
                <c:pt idx="645">
                  <c:v>0.06</c:v>
                </c:pt>
                <c:pt idx="646">
                  <c:v>0.06</c:v>
                </c:pt>
                <c:pt idx="647">
                  <c:v>0.06</c:v>
                </c:pt>
                <c:pt idx="648">
                  <c:v>0.06</c:v>
                </c:pt>
                <c:pt idx="649">
                  <c:v>0.06</c:v>
                </c:pt>
                <c:pt idx="650">
                  <c:v>6.0999999999999999E-2</c:v>
                </c:pt>
                <c:pt idx="651">
                  <c:v>6.0999999999999999E-2</c:v>
                </c:pt>
                <c:pt idx="652">
                  <c:v>6.0999999999999999E-2</c:v>
                </c:pt>
                <c:pt idx="653">
                  <c:v>6.0999999999999999E-2</c:v>
                </c:pt>
                <c:pt idx="654">
                  <c:v>6.0999999999999999E-2</c:v>
                </c:pt>
                <c:pt idx="655">
                  <c:v>6.0999999999999999E-2</c:v>
                </c:pt>
                <c:pt idx="656">
                  <c:v>6.0999999999999999E-2</c:v>
                </c:pt>
                <c:pt idx="657">
                  <c:v>6.0999999999999999E-2</c:v>
                </c:pt>
                <c:pt idx="658">
                  <c:v>6.0999999999999999E-2</c:v>
                </c:pt>
                <c:pt idx="659">
                  <c:v>6.0999999999999999E-2</c:v>
                </c:pt>
                <c:pt idx="660">
                  <c:v>6.0999999999999999E-2</c:v>
                </c:pt>
                <c:pt idx="661">
                  <c:v>6.2E-2</c:v>
                </c:pt>
                <c:pt idx="662">
                  <c:v>6.2E-2</c:v>
                </c:pt>
                <c:pt idx="663">
                  <c:v>6.2E-2</c:v>
                </c:pt>
                <c:pt idx="664">
                  <c:v>6.2E-2</c:v>
                </c:pt>
                <c:pt idx="665">
                  <c:v>6.2E-2</c:v>
                </c:pt>
                <c:pt idx="666">
                  <c:v>6.2E-2</c:v>
                </c:pt>
                <c:pt idx="667">
                  <c:v>6.2E-2</c:v>
                </c:pt>
                <c:pt idx="668">
                  <c:v>6.3E-2</c:v>
                </c:pt>
                <c:pt idx="669">
                  <c:v>6.3E-2</c:v>
                </c:pt>
                <c:pt idx="670">
                  <c:v>6.3E-2</c:v>
                </c:pt>
                <c:pt idx="671">
                  <c:v>6.3E-2</c:v>
                </c:pt>
                <c:pt idx="672">
                  <c:v>6.3E-2</c:v>
                </c:pt>
                <c:pt idx="673">
                  <c:v>6.3E-2</c:v>
                </c:pt>
                <c:pt idx="674">
                  <c:v>6.3E-2</c:v>
                </c:pt>
                <c:pt idx="675">
                  <c:v>6.3E-2</c:v>
                </c:pt>
                <c:pt idx="676">
                  <c:v>6.3E-2</c:v>
                </c:pt>
                <c:pt idx="677">
                  <c:v>6.3E-2</c:v>
                </c:pt>
                <c:pt idx="678">
                  <c:v>6.4000000000000001E-2</c:v>
                </c:pt>
                <c:pt idx="679">
                  <c:v>6.4000000000000001E-2</c:v>
                </c:pt>
                <c:pt idx="680">
                  <c:v>6.4000000000000001E-2</c:v>
                </c:pt>
                <c:pt idx="681">
                  <c:v>6.4000000000000001E-2</c:v>
                </c:pt>
                <c:pt idx="682">
                  <c:v>6.4000000000000001E-2</c:v>
                </c:pt>
                <c:pt idx="683">
                  <c:v>6.4000000000000001E-2</c:v>
                </c:pt>
                <c:pt idx="684">
                  <c:v>6.4000000000000001E-2</c:v>
                </c:pt>
                <c:pt idx="685">
                  <c:v>6.4000000000000001E-2</c:v>
                </c:pt>
                <c:pt idx="686">
                  <c:v>6.4000000000000001E-2</c:v>
                </c:pt>
                <c:pt idx="687">
                  <c:v>6.4000000000000001E-2</c:v>
                </c:pt>
                <c:pt idx="688">
                  <c:v>6.5000000000000002E-2</c:v>
                </c:pt>
                <c:pt idx="689">
                  <c:v>6.5000000000000002E-2</c:v>
                </c:pt>
                <c:pt idx="690">
                  <c:v>6.5000000000000002E-2</c:v>
                </c:pt>
                <c:pt idx="691">
                  <c:v>6.5000000000000002E-2</c:v>
                </c:pt>
                <c:pt idx="692">
                  <c:v>6.5000000000000002E-2</c:v>
                </c:pt>
                <c:pt idx="693">
                  <c:v>6.5000000000000002E-2</c:v>
                </c:pt>
                <c:pt idx="694">
                  <c:v>6.5000000000000002E-2</c:v>
                </c:pt>
                <c:pt idx="695">
                  <c:v>6.5000000000000002E-2</c:v>
                </c:pt>
                <c:pt idx="696">
                  <c:v>6.5000000000000002E-2</c:v>
                </c:pt>
                <c:pt idx="697">
                  <c:v>6.5000000000000002E-2</c:v>
                </c:pt>
                <c:pt idx="698">
                  <c:v>6.5000000000000002E-2</c:v>
                </c:pt>
                <c:pt idx="699">
                  <c:v>6.5000000000000002E-2</c:v>
                </c:pt>
                <c:pt idx="700">
                  <c:v>6.6000000000000003E-2</c:v>
                </c:pt>
                <c:pt idx="701">
                  <c:v>6.6000000000000003E-2</c:v>
                </c:pt>
                <c:pt idx="702">
                  <c:v>6.6000000000000003E-2</c:v>
                </c:pt>
                <c:pt idx="703">
                  <c:v>6.6000000000000003E-2</c:v>
                </c:pt>
                <c:pt idx="704">
                  <c:v>6.6000000000000003E-2</c:v>
                </c:pt>
                <c:pt idx="705">
                  <c:v>6.6000000000000003E-2</c:v>
                </c:pt>
                <c:pt idx="706">
                  <c:v>6.6000000000000003E-2</c:v>
                </c:pt>
                <c:pt idx="707">
                  <c:v>6.7000000000000004E-2</c:v>
                </c:pt>
                <c:pt idx="708">
                  <c:v>6.7000000000000004E-2</c:v>
                </c:pt>
                <c:pt idx="709">
                  <c:v>6.7000000000000004E-2</c:v>
                </c:pt>
                <c:pt idx="710">
                  <c:v>6.7000000000000004E-2</c:v>
                </c:pt>
                <c:pt idx="711">
                  <c:v>6.7000000000000004E-2</c:v>
                </c:pt>
                <c:pt idx="712">
                  <c:v>6.7000000000000004E-2</c:v>
                </c:pt>
                <c:pt idx="713">
                  <c:v>6.7000000000000004E-2</c:v>
                </c:pt>
                <c:pt idx="714">
                  <c:v>6.7000000000000004E-2</c:v>
                </c:pt>
                <c:pt idx="715">
                  <c:v>6.7000000000000004E-2</c:v>
                </c:pt>
                <c:pt idx="716">
                  <c:v>6.8000000000000005E-2</c:v>
                </c:pt>
                <c:pt idx="717">
                  <c:v>6.8000000000000005E-2</c:v>
                </c:pt>
                <c:pt idx="718">
                  <c:v>6.8000000000000005E-2</c:v>
                </c:pt>
                <c:pt idx="719">
                  <c:v>6.8000000000000005E-2</c:v>
                </c:pt>
                <c:pt idx="720">
                  <c:v>6.8000000000000005E-2</c:v>
                </c:pt>
                <c:pt idx="721">
                  <c:v>6.8000000000000005E-2</c:v>
                </c:pt>
                <c:pt idx="722">
                  <c:v>6.8000000000000005E-2</c:v>
                </c:pt>
                <c:pt idx="723">
                  <c:v>6.8000000000000005E-2</c:v>
                </c:pt>
                <c:pt idx="724">
                  <c:v>6.8000000000000005E-2</c:v>
                </c:pt>
                <c:pt idx="725">
                  <c:v>6.8000000000000005E-2</c:v>
                </c:pt>
                <c:pt idx="726">
                  <c:v>6.8000000000000005E-2</c:v>
                </c:pt>
                <c:pt idx="727">
                  <c:v>6.9000000000000006E-2</c:v>
                </c:pt>
                <c:pt idx="728">
                  <c:v>6.9000000000000006E-2</c:v>
                </c:pt>
                <c:pt idx="729">
                  <c:v>6.9000000000000006E-2</c:v>
                </c:pt>
                <c:pt idx="730">
                  <c:v>6.9000000000000006E-2</c:v>
                </c:pt>
                <c:pt idx="731">
                  <c:v>6.9000000000000006E-2</c:v>
                </c:pt>
                <c:pt idx="732">
                  <c:v>6.9000000000000006E-2</c:v>
                </c:pt>
                <c:pt idx="733">
                  <c:v>6.9000000000000006E-2</c:v>
                </c:pt>
                <c:pt idx="734">
                  <c:v>6.9000000000000006E-2</c:v>
                </c:pt>
                <c:pt idx="735">
                  <c:v>6.9000000000000006E-2</c:v>
                </c:pt>
                <c:pt idx="736">
                  <c:v>6.9000000000000006E-2</c:v>
                </c:pt>
                <c:pt idx="737">
                  <c:v>7.0000000000000007E-2</c:v>
                </c:pt>
                <c:pt idx="738">
                  <c:v>7.0000000000000007E-2</c:v>
                </c:pt>
                <c:pt idx="739">
                  <c:v>7.0000000000000007E-2</c:v>
                </c:pt>
                <c:pt idx="740">
                  <c:v>7.0000000000000007E-2</c:v>
                </c:pt>
                <c:pt idx="741">
                  <c:v>7.0000000000000007E-2</c:v>
                </c:pt>
                <c:pt idx="742">
                  <c:v>7.0999999999999994E-2</c:v>
                </c:pt>
                <c:pt idx="743">
                  <c:v>7.0999999999999994E-2</c:v>
                </c:pt>
                <c:pt idx="744">
                  <c:v>7.0999999999999994E-2</c:v>
                </c:pt>
                <c:pt idx="745">
                  <c:v>7.0999999999999994E-2</c:v>
                </c:pt>
                <c:pt idx="746">
                  <c:v>7.0999999999999994E-2</c:v>
                </c:pt>
                <c:pt idx="747">
                  <c:v>7.0999999999999994E-2</c:v>
                </c:pt>
                <c:pt idx="748">
                  <c:v>7.0999999999999994E-2</c:v>
                </c:pt>
                <c:pt idx="749">
                  <c:v>7.0999999999999994E-2</c:v>
                </c:pt>
                <c:pt idx="750">
                  <c:v>7.1999999999999995E-2</c:v>
                </c:pt>
                <c:pt idx="751">
                  <c:v>7.1999999999999995E-2</c:v>
                </c:pt>
                <c:pt idx="752">
                  <c:v>7.1999999999999995E-2</c:v>
                </c:pt>
                <c:pt idx="753">
                  <c:v>7.1999999999999995E-2</c:v>
                </c:pt>
                <c:pt idx="754">
                  <c:v>7.1999999999999995E-2</c:v>
                </c:pt>
                <c:pt idx="755">
                  <c:v>7.1999999999999995E-2</c:v>
                </c:pt>
                <c:pt idx="756">
                  <c:v>7.1999999999999995E-2</c:v>
                </c:pt>
                <c:pt idx="757">
                  <c:v>7.1999999999999995E-2</c:v>
                </c:pt>
                <c:pt idx="758">
                  <c:v>7.1999999999999995E-2</c:v>
                </c:pt>
                <c:pt idx="759">
                  <c:v>7.2999999999999995E-2</c:v>
                </c:pt>
                <c:pt idx="760">
                  <c:v>7.2999999999999995E-2</c:v>
                </c:pt>
                <c:pt idx="761">
                  <c:v>7.2999999999999995E-2</c:v>
                </c:pt>
                <c:pt idx="762">
                  <c:v>7.2999999999999995E-2</c:v>
                </c:pt>
                <c:pt idx="763">
                  <c:v>7.2999999999999995E-2</c:v>
                </c:pt>
                <c:pt idx="764">
                  <c:v>7.2999999999999995E-2</c:v>
                </c:pt>
                <c:pt idx="765">
                  <c:v>7.2999999999999995E-2</c:v>
                </c:pt>
                <c:pt idx="766">
                  <c:v>7.2999999999999995E-2</c:v>
                </c:pt>
                <c:pt idx="767">
                  <c:v>7.2999999999999995E-2</c:v>
                </c:pt>
                <c:pt idx="768">
                  <c:v>7.3999999999999996E-2</c:v>
                </c:pt>
                <c:pt idx="769">
                  <c:v>7.3999999999999996E-2</c:v>
                </c:pt>
                <c:pt idx="770">
                  <c:v>7.3999999999999996E-2</c:v>
                </c:pt>
                <c:pt idx="771">
                  <c:v>7.3999999999999996E-2</c:v>
                </c:pt>
                <c:pt idx="772">
                  <c:v>7.3999999999999996E-2</c:v>
                </c:pt>
                <c:pt idx="773">
                  <c:v>7.4999999999999997E-2</c:v>
                </c:pt>
                <c:pt idx="774">
                  <c:v>7.4999999999999997E-2</c:v>
                </c:pt>
                <c:pt idx="775">
                  <c:v>7.4999999999999997E-2</c:v>
                </c:pt>
                <c:pt idx="776">
                  <c:v>7.4999999999999997E-2</c:v>
                </c:pt>
                <c:pt idx="777">
                  <c:v>7.4999999999999997E-2</c:v>
                </c:pt>
                <c:pt idx="778">
                  <c:v>7.4999999999999997E-2</c:v>
                </c:pt>
                <c:pt idx="779">
                  <c:v>7.4999999999999997E-2</c:v>
                </c:pt>
                <c:pt idx="780">
                  <c:v>7.4999999999999997E-2</c:v>
                </c:pt>
                <c:pt idx="781">
                  <c:v>7.5999999999999998E-2</c:v>
                </c:pt>
                <c:pt idx="782">
                  <c:v>7.5999999999999998E-2</c:v>
                </c:pt>
                <c:pt idx="783">
                  <c:v>7.5999999999999998E-2</c:v>
                </c:pt>
                <c:pt idx="784">
                  <c:v>7.5999999999999998E-2</c:v>
                </c:pt>
                <c:pt idx="785">
                  <c:v>7.5999999999999998E-2</c:v>
                </c:pt>
                <c:pt idx="786">
                  <c:v>7.5999999999999998E-2</c:v>
                </c:pt>
                <c:pt idx="787">
                  <c:v>7.5999999999999998E-2</c:v>
                </c:pt>
                <c:pt idx="788">
                  <c:v>7.5999999999999998E-2</c:v>
                </c:pt>
                <c:pt idx="789">
                  <c:v>7.5999999999999998E-2</c:v>
                </c:pt>
                <c:pt idx="790">
                  <c:v>7.6999999999999999E-2</c:v>
                </c:pt>
                <c:pt idx="791">
                  <c:v>7.6999999999999999E-2</c:v>
                </c:pt>
                <c:pt idx="792">
                  <c:v>7.6999999999999999E-2</c:v>
                </c:pt>
                <c:pt idx="793">
                  <c:v>7.6999999999999999E-2</c:v>
                </c:pt>
                <c:pt idx="794">
                  <c:v>7.6999999999999999E-2</c:v>
                </c:pt>
                <c:pt idx="795">
                  <c:v>7.6999999999999999E-2</c:v>
                </c:pt>
                <c:pt idx="796">
                  <c:v>7.6999999999999999E-2</c:v>
                </c:pt>
                <c:pt idx="797">
                  <c:v>7.6999999999999999E-2</c:v>
                </c:pt>
                <c:pt idx="798">
                  <c:v>7.8E-2</c:v>
                </c:pt>
                <c:pt idx="799">
                  <c:v>7.8E-2</c:v>
                </c:pt>
                <c:pt idx="800">
                  <c:v>7.8E-2</c:v>
                </c:pt>
                <c:pt idx="801">
                  <c:v>7.8E-2</c:v>
                </c:pt>
                <c:pt idx="802">
                  <c:v>7.8E-2</c:v>
                </c:pt>
                <c:pt idx="803">
                  <c:v>7.8E-2</c:v>
                </c:pt>
                <c:pt idx="804">
                  <c:v>7.9000000000000001E-2</c:v>
                </c:pt>
                <c:pt idx="805">
                  <c:v>7.9000000000000001E-2</c:v>
                </c:pt>
                <c:pt idx="806">
                  <c:v>7.9000000000000001E-2</c:v>
                </c:pt>
                <c:pt idx="807">
                  <c:v>7.9000000000000001E-2</c:v>
                </c:pt>
                <c:pt idx="808">
                  <c:v>7.9000000000000001E-2</c:v>
                </c:pt>
                <c:pt idx="809">
                  <c:v>7.9000000000000001E-2</c:v>
                </c:pt>
                <c:pt idx="810">
                  <c:v>7.9000000000000001E-2</c:v>
                </c:pt>
                <c:pt idx="811">
                  <c:v>7.9000000000000001E-2</c:v>
                </c:pt>
                <c:pt idx="812">
                  <c:v>0.08</c:v>
                </c:pt>
                <c:pt idx="813">
                  <c:v>0.08</c:v>
                </c:pt>
                <c:pt idx="814">
                  <c:v>0.08</c:v>
                </c:pt>
                <c:pt idx="815">
                  <c:v>0.08</c:v>
                </c:pt>
                <c:pt idx="816">
                  <c:v>0.08</c:v>
                </c:pt>
                <c:pt idx="817">
                  <c:v>0.08</c:v>
                </c:pt>
                <c:pt idx="818">
                  <c:v>0.08</c:v>
                </c:pt>
                <c:pt idx="819">
                  <c:v>0.08</c:v>
                </c:pt>
                <c:pt idx="820">
                  <c:v>0.08</c:v>
                </c:pt>
                <c:pt idx="821">
                  <c:v>0.08</c:v>
                </c:pt>
                <c:pt idx="822">
                  <c:v>0.08</c:v>
                </c:pt>
                <c:pt idx="823">
                  <c:v>0.08</c:v>
                </c:pt>
                <c:pt idx="824">
                  <c:v>8.1000000000000003E-2</c:v>
                </c:pt>
                <c:pt idx="825">
                  <c:v>8.1000000000000003E-2</c:v>
                </c:pt>
                <c:pt idx="826">
                  <c:v>8.1000000000000003E-2</c:v>
                </c:pt>
                <c:pt idx="827">
                  <c:v>8.1000000000000003E-2</c:v>
                </c:pt>
                <c:pt idx="828">
                  <c:v>8.1000000000000003E-2</c:v>
                </c:pt>
                <c:pt idx="829">
                  <c:v>8.1000000000000003E-2</c:v>
                </c:pt>
                <c:pt idx="830">
                  <c:v>8.1000000000000003E-2</c:v>
                </c:pt>
                <c:pt idx="831">
                  <c:v>8.1000000000000003E-2</c:v>
                </c:pt>
                <c:pt idx="832">
                  <c:v>8.1000000000000003E-2</c:v>
                </c:pt>
                <c:pt idx="833">
                  <c:v>8.1000000000000003E-2</c:v>
                </c:pt>
                <c:pt idx="834">
                  <c:v>8.1000000000000003E-2</c:v>
                </c:pt>
                <c:pt idx="835">
                  <c:v>8.2000000000000003E-2</c:v>
                </c:pt>
                <c:pt idx="836">
                  <c:v>8.2000000000000003E-2</c:v>
                </c:pt>
                <c:pt idx="837">
                  <c:v>8.2000000000000003E-2</c:v>
                </c:pt>
                <c:pt idx="838">
                  <c:v>8.2000000000000003E-2</c:v>
                </c:pt>
                <c:pt idx="839">
                  <c:v>8.2000000000000003E-2</c:v>
                </c:pt>
                <c:pt idx="840">
                  <c:v>8.2000000000000003E-2</c:v>
                </c:pt>
                <c:pt idx="841">
                  <c:v>8.2000000000000003E-2</c:v>
                </c:pt>
                <c:pt idx="842">
                  <c:v>8.2000000000000003E-2</c:v>
                </c:pt>
                <c:pt idx="843">
                  <c:v>8.3000000000000004E-2</c:v>
                </c:pt>
                <c:pt idx="844">
                  <c:v>8.3000000000000004E-2</c:v>
                </c:pt>
                <c:pt idx="845">
                  <c:v>8.3000000000000004E-2</c:v>
                </c:pt>
                <c:pt idx="846">
                  <c:v>8.3000000000000004E-2</c:v>
                </c:pt>
                <c:pt idx="847">
                  <c:v>8.3000000000000004E-2</c:v>
                </c:pt>
                <c:pt idx="848">
                  <c:v>8.3000000000000004E-2</c:v>
                </c:pt>
                <c:pt idx="849">
                  <c:v>8.3000000000000004E-2</c:v>
                </c:pt>
                <c:pt idx="850">
                  <c:v>8.3000000000000004E-2</c:v>
                </c:pt>
                <c:pt idx="851">
                  <c:v>8.3000000000000004E-2</c:v>
                </c:pt>
                <c:pt idx="852">
                  <c:v>8.3000000000000004E-2</c:v>
                </c:pt>
                <c:pt idx="853">
                  <c:v>8.3000000000000004E-2</c:v>
                </c:pt>
                <c:pt idx="854">
                  <c:v>8.4000000000000005E-2</c:v>
                </c:pt>
                <c:pt idx="855">
                  <c:v>8.4000000000000005E-2</c:v>
                </c:pt>
                <c:pt idx="856">
                  <c:v>8.4000000000000005E-2</c:v>
                </c:pt>
                <c:pt idx="857">
                  <c:v>8.4000000000000005E-2</c:v>
                </c:pt>
                <c:pt idx="858">
                  <c:v>8.4000000000000005E-2</c:v>
                </c:pt>
                <c:pt idx="859">
                  <c:v>8.4000000000000005E-2</c:v>
                </c:pt>
                <c:pt idx="860">
                  <c:v>8.4000000000000005E-2</c:v>
                </c:pt>
                <c:pt idx="861">
                  <c:v>8.4000000000000005E-2</c:v>
                </c:pt>
                <c:pt idx="862">
                  <c:v>8.4000000000000005E-2</c:v>
                </c:pt>
                <c:pt idx="863">
                  <c:v>8.4000000000000005E-2</c:v>
                </c:pt>
                <c:pt idx="864">
                  <c:v>8.5000000000000006E-2</c:v>
                </c:pt>
                <c:pt idx="865">
                  <c:v>8.5000000000000006E-2</c:v>
                </c:pt>
                <c:pt idx="866">
                  <c:v>8.5000000000000006E-2</c:v>
                </c:pt>
                <c:pt idx="867">
                  <c:v>8.5000000000000006E-2</c:v>
                </c:pt>
                <c:pt idx="868">
                  <c:v>8.5000000000000006E-2</c:v>
                </c:pt>
                <c:pt idx="869">
                  <c:v>8.5000000000000006E-2</c:v>
                </c:pt>
                <c:pt idx="870">
                  <c:v>8.5000000000000006E-2</c:v>
                </c:pt>
                <c:pt idx="871">
                  <c:v>8.5000000000000006E-2</c:v>
                </c:pt>
                <c:pt idx="872">
                  <c:v>8.5000000000000006E-2</c:v>
                </c:pt>
                <c:pt idx="873">
                  <c:v>8.5000000000000006E-2</c:v>
                </c:pt>
                <c:pt idx="874">
                  <c:v>8.5000000000000006E-2</c:v>
                </c:pt>
                <c:pt idx="875">
                  <c:v>8.5000000000000006E-2</c:v>
                </c:pt>
                <c:pt idx="876">
                  <c:v>8.5999999999999993E-2</c:v>
                </c:pt>
                <c:pt idx="877">
                  <c:v>8.5999999999999993E-2</c:v>
                </c:pt>
                <c:pt idx="878">
                  <c:v>8.5999999999999993E-2</c:v>
                </c:pt>
                <c:pt idx="879">
                  <c:v>8.5999999999999993E-2</c:v>
                </c:pt>
                <c:pt idx="880">
                  <c:v>8.5999999999999993E-2</c:v>
                </c:pt>
                <c:pt idx="881">
                  <c:v>8.5999999999999993E-2</c:v>
                </c:pt>
                <c:pt idx="882">
                  <c:v>8.6999999999999994E-2</c:v>
                </c:pt>
                <c:pt idx="883">
                  <c:v>8.6999999999999994E-2</c:v>
                </c:pt>
                <c:pt idx="884">
                  <c:v>8.6999999999999994E-2</c:v>
                </c:pt>
                <c:pt idx="885">
                  <c:v>8.6999999999999994E-2</c:v>
                </c:pt>
                <c:pt idx="886">
                  <c:v>8.6999999999999994E-2</c:v>
                </c:pt>
                <c:pt idx="887">
                  <c:v>8.6999999999999994E-2</c:v>
                </c:pt>
                <c:pt idx="888">
                  <c:v>8.6999999999999994E-2</c:v>
                </c:pt>
                <c:pt idx="889">
                  <c:v>8.7999999999999995E-2</c:v>
                </c:pt>
                <c:pt idx="890">
                  <c:v>8.7999999999999995E-2</c:v>
                </c:pt>
                <c:pt idx="891">
                  <c:v>8.7999999999999995E-2</c:v>
                </c:pt>
                <c:pt idx="892">
                  <c:v>8.7999999999999995E-2</c:v>
                </c:pt>
                <c:pt idx="893">
                  <c:v>8.7999999999999995E-2</c:v>
                </c:pt>
                <c:pt idx="894">
                  <c:v>8.7999999999999995E-2</c:v>
                </c:pt>
                <c:pt idx="895">
                  <c:v>8.7999999999999995E-2</c:v>
                </c:pt>
                <c:pt idx="896">
                  <c:v>8.7999999999999995E-2</c:v>
                </c:pt>
                <c:pt idx="897">
                  <c:v>8.7999999999999995E-2</c:v>
                </c:pt>
                <c:pt idx="898">
                  <c:v>8.8999999999999996E-2</c:v>
                </c:pt>
                <c:pt idx="899">
                  <c:v>8.8999999999999996E-2</c:v>
                </c:pt>
                <c:pt idx="900">
                  <c:v>8.8999999999999996E-2</c:v>
                </c:pt>
                <c:pt idx="901">
                  <c:v>8.8999999999999996E-2</c:v>
                </c:pt>
                <c:pt idx="902">
                  <c:v>8.8999999999999996E-2</c:v>
                </c:pt>
                <c:pt idx="903">
                  <c:v>8.8999999999999996E-2</c:v>
                </c:pt>
                <c:pt idx="904">
                  <c:v>8.8999999999999996E-2</c:v>
                </c:pt>
                <c:pt idx="905">
                  <c:v>8.8999999999999996E-2</c:v>
                </c:pt>
                <c:pt idx="906">
                  <c:v>0.09</c:v>
                </c:pt>
                <c:pt idx="907">
                  <c:v>0.09</c:v>
                </c:pt>
                <c:pt idx="908">
                  <c:v>0.09</c:v>
                </c:pt>
                <c:pt idx="909">
                  <c:v>0.09</c:v>
                </c:pt>
                <c:pt idx="910">
                  <c:v>0.09</c:v>
                </c:pt>
                <c:pt idx="911">
                  <c:v>0.09</c:v>
                </c:pt>
                <c:pt idx="912">
                  <c:v>0.09</c:v>
                </c:pt>
                <c:pt idx="913">
                  <c:v>9.0999999999999998E-2</c:v>
                </c:pt>
                <c:pt idx="914">
                  <c:v>9.0999999999999998E-2</c:v>
                </c:pt>
                <c:pt idx="915">
                  <c:v>9.0999999999999998E-2</c:v>
                </c:pt>
                <c:pt idx="916">
                  <c:v>9.0999999999999998E-2</c:v>
                </c:pt>
                <c:pt idx="917">
                  <c:v>9.0999999999999998E-2</c:v>
                </c:pt>
                <c:pt idx="918">
                  <c:v>9.0999999999999998E-2</c:v>
                </c:pt>
                <c:pt idx="919">
                  <c:v>9.0999999999999998E-2</c:v>
                </c:pt>
                <c:pt idx="920">
                  <c:v>9.0999999999999998E-2</c:v>
                </c:pt>
                <c:pt idx="921">
                  <c:v>9.1999999999999998E-2</c:v>
                </c:pt>
                <c:pt idx="922">
                  <c:v>9.1999999999999998E-2</c:v>
                </c:pt>
                <c:pt idx="923">
                  <c:v>9.1999999999999998E-2</c:v>
                </c:pt>
                <c:pt idx="924">
                  <c:v>9.1999999999999998E-2</c:v>
                </c:pt>
                <c:pt idx="925">
                  <c:v>9.1999999999999998E-2</c:v>
                </c:pt>
                <c:pt idx="926">
                  <c:v>9.1999999999999998E-2</c:v>
                </c:pt>
                <c:pt idx="927">
                  <c:v>9.1999999999999998E-2</c:v>
                </c:pt>
                <c:pt idx="928">
                  <c:v>9.1999999999999998E-2</c:v>
                </c:pt>
                <c:pt idx="929">
                  <c:v>9.1999999999999998E-2</c:v>
                </c:pt>
                <c:pt idx="930">
                  <c:v>9.1999999999999998E-2</c:v>
                </c:pt>
                <c:pt idx="931">
                  <c:v>9.1999999999999998E-2</c:v>
                </c:pt>
                <c:pt idx="932">
                  <c:v>9.2999999999999999E-2</c:v>
                </c:pt>
                <c:pt idx="933">
                  <c:v>9.2999999999999999E-2</c:v>
                </c:pt>
                <c:pt idx="934">
                  <c:v>9.2999999999999999E-2</c:v>
                </c:pt>
                <c:pt idx="935">
                  <c:v>9.2999999999999999E-2</c:v>
                </c:pt>
                <c:pt idx="936">
                  <c:v>9.2999999999999999E-2</c:v>
                </c:pt>
                <c:pt idx="937">
                  <c:v>9.2999999999999999E-2</c:v>
                </c:pt>
                <c:pt idx="938">
                  <c:v>9.2999999999999999E-2</c:v>
                </c:pt>
                <c:pt idx="939">
                  <c:v>9.2999999999999999E-2</c:v>
                </c:pt>
                <c:pt idx="940">
                  <c:v>9.2999999999999999E-2</c:v>
                </c:pt>
                <c:pt idx="941">
                  <c:v>9.4E-2</c:v>
                </c:pt>
                <c:pt idx="942">
                  <c:v>9.4E-2</c:v>
                </c:pt>
                <c:pt idx="943">
                  <c:v>9.4E-2</c:v>
                </c:pt>
                <c:pt idx="944">
                  <c:v>9.4E-2</c:v>
                </c:pt>
                <c:pt idx="945">
                  <c:v>9.4E-2</c:v>
                </c:pt>
                <c:pt idx="946">
                  <c:v>9.4E-2</c:v>
                </c:pt>
                <c:pt idx="947">
                  <c:v>9.5000000000000001E-2</c:v>
                </c:pt>
                <c:pt idx="948">
                  <c:v>9.5000000000000001E-2</c:v>
                </c:pt>
                <c:pt idx="949">
                  <c:v>9.5000000000000001E-2</c:v>
                </c:pt>
                <c:pt idx="950">
                  <c:v>9.5000000000000001E-2</c:v>
                </c:pt>
                <c:pt idx="951">
                  <c:v>9.5000000000000001E-2</c:v>
                </c:pt>
                <c:pt idx="952">
                  <c:v>9.5000000000000001E-2</c:v>
                </c:pt>
                <c:pt idx="953">
                  <c:v>9.5000000000000001E-2</c:v>
                </c:pt>
                <c:pt idx="954">
                  <c:v>9.5000000000000001E-2</c:v>
                </c:pt>
                <c:pt idx="955">
                  <c:v>9.6000000000000002E-2</c:v>
                </c:pt>
                <c:pt idx="956">
                  <c:v>9.6000000000000002E-2</c:v>
                </c:pt>
                <c:pt idx="957">
                  <c:v>9.6000000000000002E-2</c:v>
                </c:pt>
                <c:pt idx="958">
                  <c:v>9.6000000000000002E-2</c:v>
                </c:pt>
                <c:pt idx="959">
                  <c:v>9.6000000000000002E-2</c:v>
                </c:pt>
                <c:pt idx="960">
                  <c:v>9.6000000000000002E-2</c:v>
                </c:pt>
                <c:pt idx="961">
                  <c:v>9.6000000000000002E-2</c:v>
                </c:pt>
                <c:pt idx="962">
                  <c:v>9.6000000000000002E-2</c:v>
                </c:pt>
                <c:pt idx="963">
                  <c:v>9.6000000000000002E-2</c:v>
                </c:pt>
                <c:pt idx="964">
                  <c:v>9.6000000000000002E-2</c:v>
                </c:pt>
                <c:pt idx="965">
                  <c:v>9.7000000000000003E-2</c:v>
                </c:pt>
                <c:pt idx="966">
                  <c:v>9.7000000000000003E-2</c:v>
                </c:pt>
                <c:pt idx="967">
                  <c:v>9.7000000000000003E-2</c:v>
                </c:pt>
                <c:pt idx="968">
                  <c:v>9.7000000000000003E-2</c:v>
                </c:pt>
                <c:pt idx="969">
                  <c:v>9.7000000000000003E-2</c:v>
                </c:pt>
                <c:pt idx="970">
                  <c:v>9.7000000000000003E-2</c:v>
                </c:pt>
                <c:pt idx="971">
                  <c:v>9.7000000000000003E-2</c:v>
                </c:pt>
                <c:pt idx="972">
                  <c:v>9.7000000000000003E-2</c:v>
                </c:pt>
                <c:pt idx="973">
                  <c:v>9.8000000000000004E-2</c:v>
                </c:pt>
                <c:pt idx="974">
                  <c:v>9.8000000000000004E-2</c:v>
                </c:pt>
                <c:pt idx="975">
                  <c:v>9.8000000000000004E-2</c:v>
                </c:pt>
                <c:pt idx="976">
                  <c:v>9.8000000000000004E-2</c:v>
                </c:pt>
                <c:pt idx="977">
                  <c:v>9.8000000000000004E-2</c:v>
                </c:pt>
                <c:pt idx="978">
                  <c:v>9.9000000000000005E-2</c:v>
                </c:pt>
                <c:pt idx="979">
                  <c:v>9.9000000000000005E-2</c:v>
                </c:pt>
                <c:pt idx="980">
                  <c:v>9.9000000000000005E-2</c:v>
                </c:pt>
                <c:pt idx="981">
                  <c:v>9.9000000000000005E-2</c:v>
                </c:pt>
                <c:pt idx="982">
                  <c:v>9.9000000000000005E-2</c:v>
                </c:pt>
                <c:pt idx="983">
                  <c:v>9.9000000000000005E-2</c:v>
                </c:pt>
                <c:pt idx="984">
                  <c:v>9.9000000000000005E-2</c:v>
                </c:pt>
                <c:pt idx="985">
                  <c:v>9.9000000000000005E-2</c:v>
                </c:pt>
                <c:pt idx="986">
                  <c:v>9.9000000000000005E-2</c:v>
                </c:pt>
                <c:pt idx="987">
                  <c:v>0.1</c:v>
                </c:pt>
                <c:pt idx="988">
                  <c:v>0.1</c:v>
                </c:pt>
                <c:pt idx="989">
                  <c:v>0.1</c:v>
                </c:pt>
                <c:pt idx="990">
                  <c:v>0.1</c:v>
                </c:pt>
                <c:pt idx="991">
                  <c:v>0.1</c:v>
                </c:pt>
                <c:pt idx="992">
                  <c:v>0.1</c:v>
                </c:pt>
                <c:pt idx="993">
                  <c:v>0.1</c:v>
                </c:pt>
                <c:pt idx="994">
                  <c:v>0.1</c:v>
                </c:pt>
                <c:pt idx="995">
                  <c:v>0.10100000000000001</c:v>
                </c:pt>
                <c:pt idx="996">
                  <c:v>0.10100000000000001</c:v>
                </c:pt>
                <c:pt idx="997">
                  <c:v>0.10100000000000001</c:v>
                </c:pt>
                <c:pt idx="998">
                  <c:v>0.10100000000000001</c:v>
                </c:pt>
                <c:pt idx="999">
                  <c:v>0.10100000000000001</c:v>
                </c:pt>
                <c:pt idx="1000">
                  <c:v>0.10100000000000001</c:v>
                </c:pt>
                <c:pt idx="1001">
                  <c:v>0.10100000000000001</c:v>
                </c:pt>
                <c:pt idx="1002">
                  <c:v>0.10100000000000001</c:v>
                </c:pt>
                <c:pt idx="1003">
                  <c:v>0.10100000000000001</c:v>
                </c:pt>
                <c:pt idx="1004">
                  <c:v>0.10199999999999999</c:v>
                </c:pt>
                <c:pt idx="1005">
                  <c:v>0.10199999999999999</c:v>
                </c:pt>
                <c:pt idx="1006">
                  <c:v>0.10199999999999999</c:v>
                </c:pt>
                <c:pt idx="1007">
                  <c:v>0.10199999999999999</c:v>
                </c:pt>
                <c:pt idx="1008">
                  <c:v>0.10199999999999999</c:v>
                </c:pt>
                <c:pt idx="1009">
                  <c:v>0.10199999999999999</c:v>
                </c:pt>
                <c:pt idx="1010">
                  <c:v>0.10199999999999999</c:v>
                </c:pt>
                <c:pt idx="1011">
                  <c:v>0.10199999999999999</c:v>
                </c:pt>
                <c:pt idx="1012">
                  <c:v>0.10299999999999999</c:v>
                </c:pt>
                <c:pt idx="1013">
                  <c:v>0.10299999999999999</c:v>
                </c:pt>
                <c:pt idx="1014">
                  <c:v>0.10299999999999999</c:v>
                </c:pt>
                <c:pt idx="1015">
                  <c:v>0.10299999999999999</c:v>
                </c:pt>
                <c:pt idx="1016">
                  <c:v>0.10299999999999999</c:v>
                </c:pt>
                <c:pt idx="1017">
                  <c:v>0.10299999999999999</c:v>
                </c:pt>
                <c:pt idx="1018">
                  <c:v>0.10299999999999999</c:v>
                </c:pt>
                <c:pt idx="1019">
                  <c:v>0.10299999999999999</c:v>
                </c:pt>
                <c:pt idx="1020">
                  <c:v>0.10299999999999999</c:v>
                </c:pt>
                <c:pt idx="1021">
                  <c:v>0.104</c:v>
                </c:pt>
                <c:pt idx="1022">
                  <c:v>0.104</c:v>
                </c:pt>
                <c:pt idx="1023">
                  <c:v>0.104</c:v>
                </c:pt>
                <c:pt idx="1024">
                  <c:v>0.104</c:v>
                </c:pt>
                <c:pt idx="1025">
                  <c:v>0.104</c:v>
                </c:pt>
                <c:pt idx="1026">
                  <c:v>0.104</c:v>
                </c:pt>
                <c:pt idx="1027">
                  <c:v>0.104</c:v>
                </c:pt>
                <c:pt idx="1028">
                  <c:v>0.104</c:v>
                </c:pt>
                <c:pt idx="1029">
                  <c:v>0.104</c:v>
                </c:pt>
                <c:pt idx="1030">
                  <c:v>0.105</c:v>
                </c:pt>
                <c:pt idx="1031">
                  <c:v>0.105</c:v>
                </c:pt>
                <c:pt idx="1032">
                  <c:v>0.105</c:v>
                </c:pt>
                <c:pt idx="1033">
                  <c:v>0.105</c:v>
                </c:pt>
                <c:pt idx="1034">
                  <c:v>0.105</c:v>
                </c:pt>
                <c:pt idx="1035">
                  <c:v>0.105</c:v>
                </c:pt>
                <c:pt idx="1036">
                  <c:v>0.105</c:v>
                </c:pt>
                <c:pt idx="1037">
                  <c:v>0.105</c:v>
                </c:pt>
                <c:pt idx="1038">
                  <c:v>0.106</c:v>
                </c:pt>
                <c:pt idx="1039">
                  <c:v>0.106</c:v>
                </c:pt>
                <c:pt idx="1040">
                  <c:v>0.106</c:v>
                </c:pt>
                <c:pt idx="1041">
                  <c:v>0.106</c:v>
                </c:pt>
                <c:pt idx="1042">
                  <c:v>0.106</c:v>
                </c:pt>
                <c:pt idx="1043">
                  <c:v>0.106</c:v>
                </c:pt>
                <c:pt idx="1044">
                  <c:v>0.107</c:v>
                </c:pt>
                <c:pt idx="1045">
                  <c:v>0.107</c:v>
                </c:pt>
                <c:pt idx="1046">
                  <c:v>0.107</c:v>
                </c:pt>
                <c:pt idx="1047">
                  <c:v>0.107</c:v>
                </c:pt>
                <c:pt idx="1048">
                  <c:v>0.107</c:v>
                </c:pt>
                <c:pt idx="1049">
                  <c:v>0.107</c:v>
                </c:pt>
                <c:pt idx="1050">
                  <c:v>0.107</c:v>
                </c:pt>
                <c:pt idx="1051">
                  <c:v>0.107</c:v>
                </c:pt>
                <c:pt idx="1052">
                  <c:v>0.107</c:v>
                </c:pt>
                <c:pt idx="1053">
                  <c:v>0.108</c:v>
                </c:pt>
                <c:pt idx="1054">
                  <c:v>0.108</c:v>
                </c:pt>
                <c:pt idx="1055">
                  <c:v>0.108</c:v>
                </c:pt>
                <c:pt idx="1056">
                  <c:v>0.108</c:v>
                </c:pt>
                <c:pt idx="1057">
                  <c:v>0.108</c:v>
                </c:pt>
                <c:pt idx="1058">
                  <c:v>0.108</c:v>
                </c:pt>
                <c:pt idx="1059">
                  <c:v>0.108</c:v>
                </c:pt>
                <c:pt idx="1060">
                  <c:v>0.108</c:v>
                </c:pt>
                <c:pt idx="1061">
                  <c:v>0.108</c:v>
                </c:pt>
                <c:pt idx="1062">
                  <c:v>0.108</c:v>
                </c:pt>
                <c:pt idx="1063">
                  <c:v>0.108</c:v>
                </c:pt>
                <c:pt idx="1064">
                  <c:v>0.108</c:v>
                </c:pt>
                <c:pt idx="1065">
                  <c:v>0.109</c:v>
                </c:pt>
                <c:pt idx="1066">
                  <c:v>0.109</c:v>
                </c:pt>
                <c:pt idx="1067">
                  <c:v>0.109</c:v>
                </c:pt>
                <c:pt idx="1068">
                  <c:v>0.109</c:v>
                </c:pt>
                <c:pt idx="1069">
                  <c:v>0.109</c:v>
                </c:pt>
                <c:pt idx="1070">
                  <c:v>0.109</c:v>
                </c:pt>
                <c:pt idx="1071">
                  <c:v>0.109</c:v>
                </c:pt>
                <c:pt idx="1072">
                  <c:v>0.109</c:v>
                </c:pt>
                <c:pt idx="1073">
                  <c:v>0.109</c:v>
                </c:pt>
                <c:pt idx="1074">
                  <c:v>0.109</c:v>
                </c:pt>
                <c:pt idx="1075">
                  <c:v>0.109</c:v>
                </c:pt>
                <c:pt idx="1076">
                  <c:v>0.109</c:v>
                </c:pt>
                <c:pt idx="1077">
                  <c:v>0.11</c:v>
                </c:pt>
                <c:pt idx="1078">
                  <c:v>0.11</c:v>
                </c:pt>
                <c:pt idx="1079">
                  <c:v>0.11</c:v>
                </c:pt>
                <c:pt idx="1080">
                  <c:v>0.11</c:v>
                </c:pt>
                <c:pt idx="1081">
                  <c:v>0.11</c:v>
                </c:pt>
                <c:pt idx="1082">
                  <c:v>0.11</c:v>
                </c:pt>
                <c:pt idx="1083">
                  <c:v>0.11</c:v>
                </c:pt>
                <c:pt idx="1084">
                  <c:v>0.11</c:v>
                </c:pt>
                <c:pt idx="1085">
                  <c:v>0.111</c:v>
                </c:pt>
                <c:pt idx="1086">
                  <c:v>0.111</c:v>
                </c:pt>
                <c:pt idx="1087">
                  <c:v>0.111</c:v>
                </c:pt>
                <c:pt idx="1088">
                  <c:v>0.111</c:v>
                </c:pt>
                <c:pt idx="1089">
                  <c:v>0.111</c:v>
                </c:pt>
                <c:pt idx="1090">
                  <c:v>0.111</c:v>
                </c:pt>
                <c:pt idx="1091">
                  <c:v>0.111</c:v>
                </c:pt>
                <c:pt idx="1092">
                  <c:v>0.111</c:v>
                </c:pt>
                <c:pt idx="1093">
                  <c:v>0.111</c:v>
                </c:pt>
                <c:pt idx="1094">
                  <c:v>0.111</c:v>
                </c:pt>
                <c:pt idx="1095">
                  <c:v>0.111</c:v>
                </c:pt>
                <c:pt idx="1096">
                  <c:v>0.111</c:v>
                </c:pt>
                <c:pt idx="1097">
                  <c:v>0.112</c:v>
                </c:pt>
                <c:pt idx="1098">
                  <c:v>0.112</c:v>
                </c:pt>
                <c:pt idx="1099">
                  <c:v>0.112</c:v>
                </c:pt>
                <c:pt idx="1100">
                  <c:v>0.112</c:v>
                </c:pt>
                <c:pt idx="1101">
                  <c:v>0.112</c:v>
                </c:pt>
                <c:pt idx="1102">
                  <c:v>0.112</c:v>
                </c:pt>
                <c:pt idx="1103">
                  <c:v>0.112</c:v>
                </c:pt>
                <c:pt idx="1104">
                  <c:v>0.112</c:v>
                </c:pt>
                <c:pt idx="1105">
                  <c:v>0.112</c:v>
                </c:pt>
                <c:pt idx="1106">
                  <c:v>0.112</c:v>
                </c:pt>
                <c:pt idx="1107">
                  <c:v>0.112</c:v>
                </c:pt>
                <c:pt idx="1108">
                  <c:v>0.112</c:v>
                </c:pt>
                <c:pt idx="1109">
                  <c:v>0.113</c:v>
                </c:pt>
                <c:pt idx="1110">
                  <c:v>0.113</c:v>
                </c:pt>
                <c:pt idx="1111">
                  <c:v>0.113</c:v>
                </c:pt>
                <c:pt idx="1112">
                  <c:v>0.113</c:v>
                </c:pt>
                <c:pt idx="1113">
                  <c:v>0.113</c:v>
                </c:pt>
                <c:pt idx="1114">
                  <c:v>0.113</c:v>
                </c:pt>
                <c:pt idx="1115">
                  <c:v>0.113</c:v>
                </c:pt>
                <c:pt idx="1116">
                  <c:v>0.113</c:v>
                </c:pt>
                <c:pt idx="1117">
                  <c:v>0.113</c:v>
                </c:pt>
                <c:pt idx="1118">
                  <c:v>0.113</c:v>
                </c:pt>
                <c:pt idx="1119">
                  <c:v>0.113</c:v>
                </c:pt>
                <c:pt idx="1120">
                  <c:v>0.113</c:v>
                </c:pt>
                <c:pt idx="1121">
                  <c:v>0.113</c:v>
                </c:pt>
                <c:pt idx="1122">
                  <c:v>0.114</c:v>
                </c:pt>
                <c:pt idx="1123">
                  <c:v>0.114</c:v>
                </c:pt>
                <c:pt idx="1124">
                  <c:v>0.114</c:v>
                </c:pt>
                <c:pt idx="1125">
                  <c:v>0.114</c:v>
                </c:pt>
                <c:pt idx="1126">
                  <c:v>0.114</c:v>
                </c:pt>
                <c:pt idx="1127">
                  <c:v>0.114</c:v>
                </c:pt>
                <c:pt idx="1128">
                  <c:v>0.114</c:v>
                </c:pt>
                <c:pt idx="1129">
                  <c:v>0.114</c:v>
                </c:pt>
                <c:pt idx="1130">
                  <c:v>0.115</c:v>
                </c:pt>
                <c:pt idx="1131">
                  <c:v>0.115</c:v>
                </c:pt>
                <c:pt idx="1132">
                  <c:v>0.115</c:v>
                </c:pt>
                <c:pt idx="1133">
                  <c:v>0.115</c:v>
                </c:pt>
                <c:pt idx="1134">
                  <c:v>0.115</c:v>
                </c:pt>
                <c:pt idx="1135">
                  <c:v>0.115</c:v>
                </c:pt>
                <c:pt idx="1136">
                  <c:v>0.115</c:v>
                </c:pt>
                <c:pt idx="1137">
                  <c:v>0.115</c:v>
                </c:pt>
                <c:pt idx="1138">
                  <c:v>0.115</c:v>
                </c:pt>
                <c:pt idx="1139">
                  <c:v>0.115</c:v>
                </c:pt>
                <c:pt idx="1140">
                  <c:v>0.115</c:v>
                </c:pt>
                <c:pt idx="1141">
                  <c:v>0.11600000000000001</c:v>
                </c:pt>
                <c:pt idx="1142">
                  <c:v>0.11600000000000001</c:v>
                </c:pt>
                <c:pt idx="1143">
                  <c:v>0.11600000000000001</c:v>
                </c:pt>
                <c:pt idx="1144">
                  <c:v>0.11600000000000001</c:v>
                </c:pt>
                <c:pt idx="1145">
                  <c:v>0.11600000000000001</c:v>
                </c:pt>
                <c:pt idx="1146">
                  <c:v>0.11600000000000001</c:v>
                </c:pt>
                <c:pt idx="1147">
                  <c:v>0.11600000000000001</c:v>
                </c:pt>
                <c:pt idx="1148">
                  <c:v>0.11600000000000001</c:v>
                </c:pt>
                <c:pt idx="1149">
                  <c:v>0.11600000000000001</c:v>
                </c:pt>
                <c:pt idx="1150">
                  <c:v>0.11600000000000001</c:v>
                </c:pt>
                <c:pt idx="1151">
                  <c:v>0.11600000000000001</c:v>
                </c:pt>
                <c:pt idx="1152">
                  <c:v>0.11600000000000001</c:v>
                </c:pt>
                <c:pt idx="1153">
                  <c:v>0.11600000000000001</c:v>
                </c:pt>
                <c:pt idx="1154">
                  <c:v>0.11700000000000001</c:v>
                </c:pt>
                <c:pt idx="1155">
                  <c:v>0.11700000000000001</c:v>
                </c:pt>
                <c:pt idx="1156">
                  <c:v>0.11700000000000001</c:v>
                </c:pt>
                <c:pt idx="1157">
                  <c:v>0.11700000000000001</c:v>
                </c:pt>
                <c:pt idx="1158">
                  <c:v>0.11700000000000001</c:v>
                </c:pt>
                <c:pt idx="1159">
                  <c:v>0.11700000000000001</c:v>
                </c:pt>
                <c:pt idx="1160">
                  <c:v>0.11700000000000001</c:v>
                </c:pt>
                <c:pt idx="1161">
                  <c:v>0.11700000000000001</c:v>
                </c:pt>
                <c:pt idx="1162">
                  <c:v>0.11700000000000001</c:v>
                </c:pt>
                <c:pt idx="1163">
                  <c:v>0.11700000000000001</c:v>
                </c:pt>
                <c:pt idx="1164">
                  <c:v>0.11700000000000001</c:v>
                </c:pt>
                <c:pt idx="1165">
                  <c:v>0.11700000000000001</c:v>
                </c:pt>
                <c:pt idx="1166">
                  <c:v>0.11799999999999999</c:v>
                </c:pt>
                <c:pt idx="1167">
                  <c:v>0.11799999999999999</c:v>
                </c:pt>
                <c:pt idx="1168">
                  <c:v>0.11799999999999999</c:v>
                </c:pt>
                <c:pt idx="1169">
                  <c:v>0.11799999999999999</c:v>
                </c:pt>
                <c:pt idx="1170">
                  <c:v>0.11799999999999999</c:v>
                </c:pt>
                <c:pt idx="1171">
                  <c:v>0.11799999999999999</c:v>
                </c:pt>
                <c:pt idx="1172">
                  <c:v>0.11799999999999999</c:v>
                </c:pt>
                <c:pt idx="1173">
                  <c:v>0.11799999999999999</c:v>
                </c:pt>
                <c:pt idx="1174">
                  <c:v>0.11799999999999999</c:v>
                </c:pt>
                <c:pt idx="1175">
                  <c:v>0.11899999999999999</c:v>
                </c:pt>
                <c:pt idx="1176">
                  <c:v>0.11899999999999999</c:v>
                </c:pt>
                <c:pt idx="1177">
                  <c:v>0.11899999999999999</c:v>
                </c:pt>
                <c:pt idx="1178">
                  <c:v>0.11899999999999999</c:v>
                </c:pt>
                <c:pt idx="1179">
                  <c:v>0.11899999999999999</c:v>
                </c:pt>
                <c:pt idx="1180">
                  <c:v>0.11899999999999999</c:v>
                </c:pt>
                <c:pt idx="1181">
                  <c:v>0.11899999999999999</c:v>
                </c:pt>
                <c:pt idx="1182">
                  <c:v>0.11899999999999999</c:v>
                </c:pt>
                <c:pt idx="1183">
                  <c:v>0.11899999999999999</c:v>
                </c:pt>
                <c:pt idx="1184">
                  <c:v>0.11899999999999999</c:v>
                </c:pt>
                <c:pt idx="1185">
                  <c:v>0.11899999999999999</c:v>
                </c:pt>
                <c:pt idx="1186">
                  <c:v>0.12</c:v>
                </c:pt>
                <c:pt idx="1187">
                  <c:v>0.12</c:v>
                </c:pt>
                <c:pt idx="1188">
                  <c:v>0.12</c:v>
                </c:pt>
              </c:numCache>
            </c:numRef>
          </c:xVal>
          <c:yVal>
            <c:numRef>
              <c:f>'s-F-Magnet_2_doppelt'!$G$9:$G$1197</c:f>
              <c:numCache>
                <c:formatCode>General</c:formatCode>
                <c:ptCount val="1189"/>
                <c:pt idx="0">
                  <c:v>0.624</c:v>
                </c:pt>
                <c:pt idx="1">
                  <c:v>0.62549999999999994</c:v>
                </c:pt>
                <c:pt idx="2">
                  <c:v>0.62549999999999994</c:v>
                </c:pt>
                <c:pt idx="3">
                  <c:v>0.624</c:v>
                </c:pt>
                <c:pt idx="4">
                  <c:v>0.62549999999999994</c:v>
                </c:pt>
                <c:pt idx="5">
                  <c:v>0.624</c:v>
                </c:pt>
                <c:pt idx="6">
                  <c:v>0.627</c:v>
                </c:pt>
                <c:pt idx="7">
                  <c:v>0.621</c:v>
                </c:pt>
                <c:pt idx="8">
                  <c:v>0.627</c:v>
                </c:pt>
                <c:pt idx="9">
                  <c:v>0.62549999999999994</c:v>
                </c:pt>
                <c:pt idx="10">
                  <c:v>0.62549999999999994</c:v>
                </c:pt>
                <c:pt idx="11">
                  <c:v>0.624</c:v>
                </c:pt>
                <c:pt idx="12">
                  <c:v>0.627</c:v>
                </c:pt>
                <c:pt idx="13">
                  <c:v>0.621</c:v>
                </c:pt>
                <c:pt idx="14">
                  <c:v>0.62849999999999995</c:v>
                </c:pt>
                <c:pt idx="15">
                  <c:v>0.62250000000000005</c:v>
                </c:pt>
                <c:pt idx="16">
                  <c:v>0.62250000000000005</c:v>
                </c:pt>
                <c:pt idx="17">
                  <c:v>0.63449999999999995</c:v>
                </c:pt>
                <c:pt idx="18">
                  <c:v>0.67349999999999999</c:v>
                </c:pt>
                <c:pt idx="19">
                  <c:v>0.67800000000000005</c:v>
                </c:pt>
                <c:pt idx="20">
                  <c:v>0.67049999999999998</c:v>
                </c:pt>
                <c:pt idx="21">
                  <c:v>0.66300000000000003</c:v>
                </c:pt>
                <c:pt idx="22">
                  <c:v>0.66749999999999998</c:v>
                </c:pt>
                <c:pt idx="23">
                  <c:v>0.621</c:v>
                </c:pt>
                <c:pt idx="24">
                  <c:v>0.627</c:v>
                </c:pt>
                <c:pt idx="25">
                  <c:v>0.63900000000000001</c:v>
                </c:pt>
                <c:pt idx="26">
                  <c:v>0.67349999999999999</c:v>
                </c:pt>
                <c:pt idx="27">
                  <c:v>0.70199999999999996</c:v>
                </c:pt>
                <c:pt idx="28">
                  <c:v>0.6915</c:v>
                </c:pt>
                <c:pt idx="29">
                  <c:v>0.64649999999999996</c:v>
                </c:pt>
                <c:pt idx="30">
                  <c:v>0.63900000000000001</c:v>
                </c:pt>
                <c:pt idx="31">
                  <c:v>0.63149999999999995</c:v>
                </c:pt>
                <c:pt idx="32">
                  <c:v>0.63449999999999995</c:v>
                </c:pt>
                <c:pt idx="33">
                  <c:v>0.63600000000000001</c:v>
                </c:pt>
                <c:pt idx="34">
                  <c:v>0.63149999999999995</c:v>
                </c:pt>
                <c:pt idx="35">
                  <c:v>0.61799999999999999</c:v>
                </c:pt>
                <c:pt idx="36">
                  <c:v>0.63600000000000001</c:v>
                </c:pt>
                <c:pt idx="37">
                  <c:v>0.65100000000000002</c:v>
                </c:pt>
                <c:pt idx="38">
                  <c:v>0.63900000000000001</c:v>
                </c:pt>
                <c:pt idx="39">
                  <c:v>0.64649999999999996</c:v>
                </c:pt>
                <c:pt idx="40">
                  <c:v>0.64349999999999996</c:v>
                </c:pt>
                <c:pt idx="41">
                  <c:v>0.64649999999999996</c:v>
                </c:pt>
                <c:pt idx="42">
                  <c:v>0.64949999999999997</c:v>
                </c:pt>
                <c:pt idx="43">
                  <c:v>0.64049999999999996</c:v>
                </c:pt>
                <c:pt idx="44">
                  <c:v>0.64349999999999996</c:v>
                </c:pt>
                <c:pt idx="45">
                  <c:v>0.627</c:v>
                </c:pt>
                <c:pt idx="46">
                  <c:v>0.63900000000000001</c:v>
                </c:pt>
                <c:pt idx="47">
                  <c:v>0.63749999999999996</c:v>
                </c:pt>
                <c:pt idx="48">
                  <c:v>0.63300000000000001</c:v>
                </c:pt>
                <c:pt idx="49">
                  <c:v>0.63600000000000001</c:v>
                </c:pt>
                <c:pt idx="50">
                  <c:v>0.63600000000000001</c:v>
                </c:pt>
                <c:pt idx="51">
                  <c:v>0.63300000000000001</c:v>
                </c:pt>
                <c:pt idx="52">
                  <c:v>0.63749999999999996</c:v>
                </c:pt>
                <c:pt idx="53">
                  <c:v>0.63900000000000001</c:v>
                </c:pt>
                <c:pt idx="54">
                  <c:v>0.64349999999999996</c:v>
                </c:pt>
                <c:pt idx="55">
                  <c:v>0.63900000000000001</c:v>
                </c:pt>
                <c:pt idx="56">
                  <c:v>0.63749999999999996</c:v>
                </c:pt>
                <c:pt idx="57">
                  <c:v>0.63749999999999996</c:v>
                </c:pt>
                <c:pt idx="58">
                  <c:v>0.63749999999999996</c:v>
                </c:pt>
                <c:pt idx="59">
                  <c:v>0.63900000000000001</c:v>
                </c:pt>
                <c:pt idx="60">
                  <c:v>0.63300000000000001</c:v>
                </c:pt>
                <c:pt idx="61">
                  <c:v>0.627</c:v>
                </c:pt>
                <c:pt idx="62">
                  <c:v>0.62549999999999994</c:v>
                </c:pt>
                <c:pt idx="63">
                  <c:v>0.624</c:v>
                </c:pt>
                <c:pt idx="64">
                  <c:v>0.61499999999999999</c:v>
                </c:pt>
                <c:pt idx="65">
                  <c:v>0.61499999999999999</c:v>
                </c:pt>
                <c:pt idx="66">
                  <c:v>0.61199999999999999</c:v>
                </c:pt>
                <c:pt idx="67">
                  <c:v>0.61050000000000004</c:v>
                </c:pt>
                <c:pt idx="68">
                  <c:v>0.60899999999999999</c:v>
                </c:pt>
                <c:pt idx="69">
                  <c:v>0.60150000000000003</c:v>
                </c:pt>
                <c:pt idx="70">
                  <c:v>0.58950000000000002</c:v>
                </c:pt>
                <c:pt idx="71">
                  <c:v>0.58499999999999996</c:v>
                </c:pt>
                <c:pt idx="72">
                  <c:v>0.57899999999999996</c:v>
                </c:pt>
                <c:pt idx="73">
                  <c:v>0.56850000000000001</c:v>
                </c:pt>
                <c:pt idx="74">
                  <c:v>0.5625</c:v>
                </c:pt>
                <c:pt idx="75">
                  <c:v>0.55500000000000005</c:v>
                </c:pt>
                <c:pt idx="76">
                  <c:v>0.55349999999999999</c:v>
                </c:pt>
                <c:pt idx="77">
                  <c:v>0.54600000000000004</c:v>
                </c:pt>
                <c:pt idx="78">
                  <c:v>0.54</c:v>
                </c:pt>
                <c:pt idx="79">
                  <c:v>0.53549999999999998</c:v>
                </c:pt>
                <c:pt idx="80">
                  <c:v>0.52800000000000002</c:v>
                </c:pt>
                <c:pt idx="81">
                  <c:v>0.52500000000000002</c:v>
                </c:pt>
                <c:pt idx="82">
                  <c:v>0.51749999999999996</c:v>
                </c:pt>
                <c:pt idx="83">
                  <c:v>0.51600000000000001</c:v>
                </c:pt>
                <c:pt idx="84">
                  <c:v>0.51449999999999996</c:v>
                </c:pt>
                <c:pt idx="85">
                  <c:v>0.50849999999999995</c:v>
                </c:pt>
                <c:pt idx="86">
                  <c:v>0.504</c:v>
                </c:pt>
                <c:pt idx="87">
                  <c:v>0.4995</c:v>
                </c:pt>
                <c:pt idx="88">
                  <c:v>0.498</c:v>
                </c:pt>
                <c:pt idx="89">
                  <c:v>0.495</c:v>
                </c:pt>
                <c:pt idx="90">
                  <c:v>0.48899999999999999</c:v>
                </c:pt>
                <c:pt idx="91">
                  <c:v>0.48149999999999998</c:v>
                </c:pt>
                <c:pt idx="92">
                  <c:v>0.47849999999999998</c:v>
                </c:pt>
                <c:pt idx="93">
                  <c:v>0.47099999999999997</c:v>
                </c:pt>
                <c:pt idx="94">
                  <c:v>0.46200000000000002</c:v>
                </c:pt>
                <c:pt idx="95">
                  <c:v>0.45450000000000002</c:v>
                </c:pt>
                <c:pt idx="96">
                  <c:v>0.45</c:v>
                </c:pt>
                <c:pt idx="97">
                  <c:v>0.4425</c:v>
                </c:pt>
                <c:pt idx="98">
                  <c:v>0.438</c:v>
                </c:pt>
                <c:pt idx="99">
                  <c:v>0.4335</c:v>
                </c:pt>
                <c:pt idx="100">
                  <c:v>0.42899999999999999</c:v>
                </c:pt>
                <c:pt idx="101">
                  <c:v>0.42449999999999999</c:v>
                </c:pt>
                <c:pt idx="102">
                  <c:v>0.42149999999999999</c:v>
                </c:pt>
                <c:pt idx="103">
                  <c:v>0.41549999999999998</c:v>
                </c:pt>
                <c:pt idx="104">
                  <c:v>0.40799999999999997</c:v>
                </c:pt>
                <c:pt idx="105">
                  <c:v>0.40649999999999997</c:v>
                </c:pt>
                <c:pt idx="106">
                  <c:v>0.39900000000000002</c:v>
                </c:pt>
                <c:pt idx="107">
                  <c:v>0.39300000000000002</c:v>
                </c:pt>
                <c:pt idx="108">
                  <c:v>0.39300000000000002</c:v>
                </c:pt>
                <c:pt idx="109">
                  <c:v>0.38850000000000001</c:v>
                </c:pt>
                <c:pt idx="110">
                  <c:v>0.38700000000000001</c:v>
                </c:pt>
                <c:pt idx="111">
                  <c:v>0.38250000000000001</c:v>
                </c:pt>
                <c:pt idx="112">
                  <c:v>0.3795</c:v>
                </c:pt>
                <c:pt idx="113">
                  <c:v>0.3765</c:v>
                </c:pt>
                <c:pt idx="114">
                  <c:v>0.372</c:v>
                </c:pt>
                <c:pt idx="115">
                  <c:v>0.36899999999999999</c:v>
                </c:pt>
                <c:pt idx="116">
                  <c:v>0.36599999999999999</c:v>
                </c:pt>
                <c:pt idx="117">
                  <c:v>0.36449999999999999</c:v>
                </c:pt>
                <c:pt idx="118">
                  <c:v>0.36299999999999999</c:v>
                </c:pt>
                <c:pt idx="119">
                  <c:v>0.35849999999999999</c:v>
                </c:pt>
                <c:pt idx="120">
                  <c:v>0.35399999999999998</c:v>
                </c:pt>
                <c:pt idx="121">
                  <c:v>0.35399999999999998</c:v>
                </c:pt>
                <c:pt idx="122">
                  <c:v>0.34949999999999998</c:v>
                </c:pt>
                <c:pt idx="123">
                  <c:v>0.34499999999999997</c:v>
                </c:pt>
                <c:pt idx="124">
                  <c:v>0.33900000000000002</c:v>
                </c:pt>
                <c:pt idx="125">
                  <c:v>0.33600000000000002</c:v>
                </c:pt>
                <c:pt idx="126">
                  <c:v>0.32700000000000001</c:v>
                </c:pt>
                <c:pt idx="127">
                  <c:v>0.32550000000000001</c:v>
                </c:pt>
                <c:pt idx="128">
                  <c:v>0.32550000000000001</c:v>
                </c:pt>
                <c:pt idx="129">
                  <c:v>0.32250000000000001</c:v>
                </c:pt>
                <c:pt idx="130">
                  <c:v>0.318</c:v>
                </c:pt>
                <c:pt idx="131">
                  <c:v>0.315</c:v>
                </c:pt>
                <c:pt idx="132">
                  <c:v>0.3105</c:v>
                </c:pt>
                <c:pt idx="133">
                  <c:v>0.3075</c:v>
                </c:pt>
                <c:pt idx="134">
                  <c:v>0.30599999999999999</c:v>
                </c:pt>
                <c:pt idx="135">
                  <c:v>0.30299999999999999</c:v>
                </c:pt>
                <c:pt idx="136">
                  <c:v>0.29849999999999999</c:v>
                </c:pt>
                <c:pt idx="137">
                  <c:v>0.29399999999999998</c:v>
                </c:pt>
                <c:pt idx="138">
                  <c:v>0.29099999999999998</c:v>
                </c:pt>
                <c:pt idx="139">
                  <c:v>0.29399999999999998</c:v>
                </c:pt>
                <c:pt idx="140">
                  <c:v>0.28949999999999998</c:v>
                </c:pt>
                <c:pt idx="141">
                  <c:v>0.28949999999999998</c:v>
                </c:pt>
                <c:pt idx="142">
                  <c:v>0.28199999999999997</c:v>
                </c:pt>
                <c:pt idx="143">
                  <c:v>0.28050000000000003</c:v>
                </c:pt>
                <c:pt idx="144">
                  <c:v>0.27750000000000002</c:v>
                </c:pt>
                <c:pt idx="145">
                  <c:v>0.27450000000000002</c:v>
                </c:pt>
                <c:pt idx="146">
                  <c:v>0.27600000000000002</c:v>
                </c:pt>
                <c:pt idx="147">
                  <c:v>0.27150000000000002</c:v>
                </c:pt>
                <c:pt idx="148">
                  <c:v>0.27150000000000002</c:v>
                </c:pt>
                <c:pt idx="149">
                  <c:v>0.27</c:v>
                </c:pt>
                <c:pt idx="150">
                  <c:v>0.26850000000000002</c:v>
                </c:pt>
                <c:pt idx="151">
                  <c:v>0.26400000000000001</c:v>
                </c:pt>
                <c:pt idx="152">
                  <c:v>0.26250000000000001</c:v>
                </c:pt>
                <c:pt idx="153">
                  <c:v>0.26400000000000001</c:v>
                </c:pt>
                <c:pt idx="154">
                  <c:v>0.26250000000000001</c:v>
                </c:pt>
                <c:pt idx="155">
                  <c:v>0.25950000000000001</c:v>
                </c:pt>
                <c:pt idx="156">
                  <c:v>0.25800000000000001</c:v>
                </c:pt>
                <c:pt idx="157">
                  <c:v>0.25650000000000001</c:v>
                </c:pt>
                <c:pt idx="158">
                  <c:v>0.2535</c:v>
                </c:pt>
                <c:pt idx="159">
                  <c:v>0.2505</c:v>
                </c:pt>
                <c:pt idx="160">
                  <c:v>0.249</c:v>
                </c:pt>
                <c:pt idx="161">
                  <c:v>0.249</c:v>
                </c:pt>
                <c:pt idx="162">
                  <c:v>0.246</c:v>
                </c:pt>
                <c:pt idx="163">
                  <c:v>0.2445</c:v>
                </c:pt>
                <c:pt idx="164">
                  <c:v>0.24</c:v>
                </c:pt>
                <c:pt idx="165">
                  <c:v>0.24149999999999999</c:v>
                </c:pt>
                <c:pt idx="166">
                  <c:v>0.24</c:v>
                </c:pt>
                <c:pt idx="167">
                  <c:v>0.23699999999999999</c:v>
                </c:pt>
                <c:pt idx="168">
                  <c:v>0.23699999999999999</c:v>
                </c:pt>
                <c:pt idx="169">
                  <c:v>0.23549999999999999</c:v>
                </c:pt>
                <c:pt idx="170">
                  <c:v>0.23250000000000001</c:v>
                </c:pt>
                <c:pt idx="171">
                  <c:v>0.23250000000000001</c:v>
                </c:pt>
                <c:pt idx="172">
                  <c:v>0.22800000000000001</c:v>
                </c:pt>
                <c:pt idx="173">
                  <c:v>0.22800000000000001</c:v>
                </c:pt>
                <c:pt idx="174">
                  <c:v>0.22800000000000001</c:v>
                </c:pt>
                <c:pt idx="175">
                  <c:v>0.22650000000000001</c:v>
                </c:pt>
                <c:pt idx="176">
                  <c:v>0.22500000000000001</c:v>
                </c:pt>
                <c:pt idx="177">
                  <c:v>0.22500000000000001</c:v>
                </c:pt>
                <c:pt idx="178">
                  <c:v>0.2235</c:v>
                </c:pt>
                <c:pt idx="179">
                  <c:v>0.2235</c:v>
                </c:pt>
                <c:pt idx="180">
                  <c:v>0.222</c:v>
                </c:pt>
                <c:pt idx="181">
                  <c:v>0.2175</c:v>
                </c:pt>
                <c:pt idx="182">
                  <c:v>0.2175</c:v>
                </c:pt>
                <c:pt idx="183">
                  <c:v>0.216</c:v>
                </c:pt>
                <c:pt idx="184">
                  <c:v>0.216</c:v>
                </c:pt>
                <c:pt idx="185">
                  <c:v>0.21299999999999999</c:v>
                </c:pt>
                <c:pt idx="186">
                  <c:v>0.21299999999999999</c:v>
                </c:pt>
                <c:pt idx="187">
                  <c:v>0.21</c:v>
                </c:pt>
                <c:pt idx="188">
                  <c:v>0.20849999999999999</c:v>
                </c:pt>
                <c:pt idx="189">
                  <c:v>0.20549999999999999</c:v>
                </c:pt>
                <c:pt idx="190">
                  <c:v>0.20699999999999999</c:v>
                </c:pt>
                <c:pt idx="191">
                  <c:v>0.20399999999999999</c:v>
                </c:pt>
                <c:pt idx="192">
                  <c:v>0.20100000000000001</c:v>
                </c:pt>
                <c:pt idx="193">
                  <c:v>0.20100000000000001</c:v>
                </c:pt>
                <c:pt idx="194">
                  <c:v>0.19800000000000001</c:v>
                </c:pt>
                <c:pt idx="195">
                  <c:v>0.19950000000000001</c:v>
                </c:pt>
                <c:pt idx="196">
                  <c:v>0.19650000000000001</c:v>
                </c:pt>
                <c:pt idx="197">
                  <c:v>0.19500000000000001</c:v>
                </c:pt>
                <c:pt idx="198">
                  <c:v>0.192</c:v>
                </c:pt>
                <c:pt idx="199">
                  <c:v>0.19350000000000001</c:v>
                </c:pt>
                <c:pt idx="200">
                  <c:v>0.19350000000000001</c:v>
                </c:pt>
                <c:pt idx="201">
                  <c:v>0.1905</c:v>
                </c:pt>
                <c:pt idx="202">
                  <c:v>0.189</c:v>
                </c:pt>
                <c:pt idx="203">
                  <c:v>0.1875</c:v>
                </c:pt>
                <c:pt idx="204">
                  <c:v>0.189</c:v>
                </c:pt>
                <c:pt idx="205">
                  <c:v>0.1875</c:v>
                </c:pt>
                <c:pt idx="206">
                  <c:v>0.1845</c:v>
                </c:pt>
                <c:pt idx="207">
                  <c:v>0.1845</c:v>
                </c:pt>
                <c:pt idx="208">
                  <c:v>0.18149999999999999</c:v>
                </c:pt>
                <c:pt idx="209">
                  <c:v>0.18149999999999999</c:v>
                </c:pt>
                <c:pt idx="210">
                  <c:v>0.18149999999999999</c:v>
                </c:pt>
                <c:pt idx="211">
                  <c:v>0.18</c:v>
                </c:pt>
                <c:pt idx="212">
                  <c:v>0.17699999999999999</c:v>
                </c:pt>
                <c:pt idx="213">
                  <c:v>0.17699999999999999</c:v>
                </c:pt>
                <c:pt idx="214">
                  <c:v>0.17549999999999999</c:v>
                </c:pt>
                <c:pt idx="215">
                  <c:v>0.17549999999999999</c:v>
                </c:pt>
                <c:pt idx="216">
                  <c:v>0.17399999999999999</c:v>
                </c:pt>
                <c:pt idx="217">
                  <c:v>0.17399999999999999</c:v>
                </c:pt>
                <c:pt idx="218">
                  <c:v>0.17249999999999999</c:v>
                </c:pt>
                <c:pt idx="219">
                  <c:v>0.17249999999999999</c:v>
                </c:pt>
                <c:pt idx="220">
                  <c:v>0.16950000000000001</c:v>
                </c:pt>
                <c:pt idx="221">
                  <c:v>0.16800000000000001</c:v>
                </c:pt>
                <c:pt idx="222">
                  <c:v>0.16800000000000001</c:v>
                </c:pt>
                <c:pt idx="223">
                  <c:v>0.16950000000000001</c:v>
                </c:pt>
                <c:pt idx="224">
                  <c:v>0.16500000000000001</c:v>
                </c:pt>
                <c:pt idx="225">
                  <c:v>0.16650000000000001</c:v>
                </c:pt>
                <c:pt idx="226">
                  <c:v>0.16200000000000001</c:v>
                </c:pt>
                <c:pt idx="227">
                  <c:v>0.16350000000000001</c:v>
                </c:pt>
                <c:pt idx="228">
                  <c:v>0.1605</c:v>
                </c:pt>
                <c:pt idx="229">
                  <c:v>0.159</c:v>
                </c:pt>
                <c:pt idx="230">
                  <c:v>0.159</c:v>
                </c:pt>
                <c:pt idx="231">
                  <c:v>0.1575</c:v>
                </c:pt>
                <c:pt idx="232">
                  <c:v>0.1575</c:v>
                </c:pt>
                <c:pt idx="233">
                  <c:v>0.1575</c:v>
                </c:pt>
                <c:pt idx="234">
                  <c:v>0.1575</c:v>
                </c:pt>
                <c:pt idx="235">
                  <c:v>0.1575</c:v>
                </c:pt>
                <c:pt idx="236">
                  <c:v>0.156</c:v>
                </c:pt>
                <c:pt idx="237">
                  <c:v>0.1545</c:v>
                </c:pt>
                <c:pt idx="238">
                  <c:v>0.1515</c:v>
                </c:pt>
                <c:pt idx="239">
                  <c:v>0.1515</c:v>
                </c:pt>
                <c:pt idx="240">
                  <c:v>0.1515</c:v>
                </c:pt>
                <c:pt idx="241">
                  <c:v>0.15</c:v>
                </c:pt>
                <c:pt idx="242">
                  <c:v>0.14849999999999999</c:v>
                </c:pt>
                <c:pt idx="243">
                  <c:v>0.15</c:v>
                </c:pt>
                <c:pt idx="244">
                  <c:v>0.15</c:v>
                </c:pt>
                <c:pt idx="245">
                  <c:v>0.14699999999999999</c:v>
                </c:pt>
                <c:pt idx="246">
                  <c:v>0.14699999999999999</c:v>
                </c:pt>
                <c:pt idx="247">
                  <c:v>0.14399999999999999</c:v>
                </c:pt>
                <c:pt idx="248">
                  <c:v>0.14699999999999999</c:v>
                </c:pt>
                <c:pt idx="249">
                  <c:v>0.14399999999999999</c:v>
                </c:pt>
                <c:pt idx="250">
                  <c:v>0.14399999999999999</c:v>
                </c:pt>
                <c:pt idx="251">
                  <c:v>0.14399999999999999</c:v>
                </c:pt>
                <c:pt idx="252">
                  <c:v>0.14249999999999999</c:v>
                </c:pt>
                <c:pt idx="253">
                  <c:v>0.14399999999999999</c:v>
                </c:pt>
                <c:pt idx="254">
                  <c:v>0.14099999999999999</c:v>
                </c:pt>
                <c:pt idx="255">
                  <c:v>0.13950000000000001</c:v>
                </c:pt>
                <c:pt idx="256">
                  <c:v>0.13800000000000001</c:v>
                </c:pt>
                <c:pt idx="257">
                  <c:v>0.13950000000000001</c:v>
                </c:pt>
                <c:pt idx="258">
                  <c:v>0.13950000000000001</c:v>
                </c:pt>
                <c:pt idx="259">
                  <c:v>0.13650000000000001</c:v>
                </c:pt>
                <c:pt idx="260">
                  <c:v>0.13800000000000001</c:v>
                </c:pt>
                <c:pt idx="261">
                  <c:v>0.13650000000000001</c:v>
                </c:pt>
                <c:pt idx="262">
                  <c:v>0.13650000000000001</c:v>
                </c:pt>
                <c:pt idx="263">
                  <c:v>0.13650000000000001</c:v>
                </c:pt>
                <c:pt idx="264">
                  <c:v>0.13650000000000001</c:v>
                </c:pt>
                <c:pt idx="265">
                  <c:v>0.13350000000000001</c:v>
                </c:pt>
                <c:pt idx="266">
                  <c:v>0.13350000000000001</c:v>
                </c:pt>
                <c:pt idx="267">
                  <c:v>0.13200000000000001</c:v>
                </c:pt>
                <c:pt idx="268">
                  <c:v>0.1305</c:v>
                </c:pt>
                <c:pt idx="269">
                  <c:v>0.1305</c:v>
                </c:pt>
                <c:pt idx="270">
                  <c:v>0.1305</c:v>
                </c:pt>
                <c:pt idx="271">
                  <c:v>0.1275</c:v>
                </c:pt>
                <c:pt idx="272">
                  <c:v>0.1275</c:v>
                </c:pt>
                <c:pt idx="273">
                  <c:v>0.1275</c:v>
                </c:pt>
                <c:pt idx="274">
                  <c:v>0.1275</c:v>
                </c:pt>
                <c:pt idx="275">
                  <c:v>0.126</c:v>
                </c:pt>
                <c:pt idx="276">
                  <c:v>0.126</c:v>
                </c:pt>
                <c:pt idx="277">
                  <c:v>0.126</c:v>
                </c:pt>
                <c:pt idx="278">
                  <c:v>0.1245</c:v>
                </c:pt>
                <c:pt idx="279">
                  <c:v>0.1245</c:v>
                </c:pt>
                <c:pt idx="280">
                  <c:v>0.123</c:v>
                </c:pt>
                <c:pt idx="281">
                  <c:v>0.1245</c:v>
                </c:pt>
                <c:pt idx="282">
                  <c:v>0.12</c:v>
                </c:pt>
                <c:pt idx="283">
                  <c:v>0.1215</c:v>
                </c:pt>
                <c:pt idx="284">
                  <c:v>0.12</c:v>
                </c:pt>
                <c:pt idx="285">
                  <c:v>0.12</c:v>
                </c:pt>
                <c:pt idx="286">
                  <c:v>0.11700000000000001</c:v>
                </c:pt>
                <c:pt idx="287">
                  <c:v>0.12</c:v>
                </c:pt>
                <c:pt idx="288">
                  <c:v>0.11849999999999999</c:v>
                </c:pt>
                <c:pt idx="289">
                  <c:v>0.11700000000000001</c:v>
                </c:pt>
                <c:pt idx="290">
                  <c:v>0.11550000000000001</c:v>
                </c:pt>
                <c:pt idx="291">
                  <c:v>0.11700000000000001</c:v>
                </c:pt>
                <c:pt idx="292">
                  <c:v>0.11700000000000001</c:v>
                </c:pt>
                <c:pt idx="293">
                  <c:v>0.11550000000000001</c:v>
                </c:pt>
                <c:pt idx="294">
                  <c:v>0.11550000000000001</c:v>
                </c:pt>
                <c:pt idx="295">
                  <c:v>0.11550000000000001</c:v>
                </c:pt>
                <c:pt idx="296">
                  <c:v>0.114</c:v>
                </c:pt>
                <c:pt idx="297">
                  <c:v>0.1125</c:v>
                </c:pt>
                <c:pt idx="298">
                  <c:v>0.1125</c:v>
                </c:pt>
                <c:pt idx="299">
                  <c:v>0.111</c:v>
                </c:pt>
                <c:pt idx="300">
                  <c:v>0.1125</c:v>
                </c:pt>
                <c:pt idx="301">
                  <c:v>0.1125</c:v>
                </c:pt>
                <c:pt idx="302">
                  <c:v>0.1095</c:v>
                </c:pt>
                <c:pt idx="303">
                  <c:v>0.111</c:v>
                </c:pt>
                <c:pt idx="304">
                  <c:v>0.108</c:v>
                </c:pt>
                <c:pt idx="305">
                  <c:v>0.1095</c:v>
                </c:pt>
                <c:pt idx="306">
                  <c:v>0.1095</c:v>
                </c:pt>
                <c:pt idx="307">
                  <c:v>0.1065</c:v>
                </c:pt>
                <c:pt idx="308">
                  <c:v>0.108</c:v>
                </c:pt>
                <c:pt idx="309">
                  <c:v>0.1065</c:v>
                </c:pt>
                <c:pt idx="310">
                  <c:v>0.1065</c:v>
                </c:pt>
                <c:pt idx="311">
                  <c:v>0.105</c:v>
                </c:pt>
                <c:pt idx="312">
                  <c:v>0.10349999999999999</c:v>
                </c:pt>
                <c:pt idx="313">
                  <c:v>0.10349999999999999</c:v>
                </c:pt>
                <c:pt idx="314">
                  <c:v>0.10349999999999999</c:v>
                </c:pt>
                <c:pt idx="315">
                  <c:v>0.10199999999999999</c:v>
                </c:pt>
                <c:pt idx="316">
                  <c:v>0.10199999999999999</c:v>
                </c:pt>
                <c:pt idx="317">
                  <c:v>0.10050000000000001</c:v>
                </c:pt>
                <c:pt idx="318">
                  <c:v>0.10199999999999999</c:v>
                </c:pt>
                <c:pt idx="319">
                  <c:v>0.10050000000000001</c:v>
                </c:pt>
                <c:pt idx="320">
                  <c:v>0.10050000000000001</c:v>
                </c:pt>
                <c:pt idx="321">
                  <c:v>0.10050000000000001</c:v>
                </c:pt>
                <c:pt idx="322">
                  <c:v>0.10050000000000001</c:v>
                </c:pt>
                <c:pt idx="323">
                  <c:v>9.7500000000000003E-2</c:v>
                </c:pt>
                <c:pt idx="324">
                  <c:v>9.7500000000000003E-2</c:v>
                </c:pt>
                <c:pt idx="325">
                  <c:v>9.7500000000000003E-2</c:v>
                </c:pt>
                <c:pt idx="326">
                  <c:v>9.7500000000000003E-2</c:v>
                </c:pt>
                <c:pt idx="327">
                  <c:v>9.6000000000000002E-2</c:v>
                </c:pt>
                <c:pt idx="328">
                  <c:v>9.7500000000000003E-2</c:v>
                </c:pt>
                <c:pt idx="329">
                  <c:v>9.4500000000000001E-2</c:v>
                </c:pt>
                <c:pt idx="330">
                  <c:v>9.7500000000000003E-2</c:v>
                </c:pt>
                <c:pt idx="331">
                  <c:v>9.6000000000000002E-2</c:v>
                </c:pt>
                <c:pt idx="332">
                  <c:v>9.2999999999999999E-2</c:v>
                </c:pt>
                <c:pt idx="333">
                  <c:v>9.4500000000000001E-2</c:v>
                </c:pt>
                <c:pt idx="334">
                  <c:v>9.4500000000000001E-2</c:v>
                </c:pt>
                <c:pt idx="335">
                  <c:v>9.2999999999999999E-2</c:v>
                </c:pt>
                <c:pt idx="336">
                  <c:v>9.4500000000000001E-2</c:v>
                </c:pt>
                <c:pt idx="337">
                  <c:v>9.4500000000000001E-2</c:v>
                </c:pt>
                <c:pt idx="338">
                  <c:v>9.1499999999999998E-2</c:v>
                </c:pt>
                <c:pt idx="339">
                  <c:v>9.2999999999999999E-2</c:v>
                </c:pt>
                <c:pt idx="340">
                  <c:v>9.1499999999999998E-2</c:v>
                </c:pt>
                <c:pt idx="341">
                  <c:v>0.09</c:v>
                </c:pt>
                <c:pt idx="342">
                  <c:v>9.1499999999999998E-2</c:v>
                </c:pt>
                <c:pt idx="343">
                  <c:v>9.2999999999999999E-2</c:v>
                </c:pt>
                <c:pt idx="344">
                  <c:v>8.8499999999999995E-2</c:v>
                </c:pt>
                <c:pt idx="345">
                  <c:v>0.09</c:v>
                </c:pt>
                <c:pt idx="346">
                  <c:v>8.8499999999999995E-2</c:v>
                </c:pt>
                <c:pt idx="347">
                  <c:v>8.8499999999999995E-2</c:v>
                </c:pt>
                <c:pt idx="348">
                  <c:v>8.8499999999999995E-2</c:v>
                </c:pt>
                <c:pt idx="349">
                  <c:v>8.8499999999999995E-2</c:v>
                </c:pt>
                <c:pt idx="350">
                  <c:v>8.6999999999999994E-2</c:v>
                </c:pt>
                <c:pt idx="351">
                  <c:v>8.6999999999999994E-2</c:v>
                </c:pt>
                <c:pt idx="352">
                  <c:v>8.6999999999999994E-2</c:v>
                </c:pt>
                <c:pt idx="353">
                  <c:v>8.6999999999999994E-2</c:v>
                </c:pt>
                <c:pt idx="354">
                  <c:v>8.6999999999999994E-2</c:v>
                </c:pt>
                <c:pt idx="355">
                  <c:v>8.5500000000000007E-2</c:v>
                </c:pt>
                <c:pt idx="356">
                  <c:v>8.5500000000000007E-2</c:v>
                </c:pt>
                <c:pt idx="357">
                  <c:v>8.5500000000000007E-2</c:v>
                </c:pt>
                <c:pt idx="358">
                  <c:v>8.2500000000000004E-2</c:v>
                </c:pt>
                <c:pt idx="359">
                  <c:v>8.4000000000000005E-2</c:v>
                </c:pt>
                <c:pt idx="360">
                  <c:v>8.4000000000000005E-2</c:v>
                </c:pt>
                <c:pt idx="361">
                  <c:v>8.1000000000000003E-2</c:v>
                </c:pt>
                <c:pt idx="362">
                  <c:v>8.4000000000000005E-2</c:v>
                </c:pt>
                <c:pt idx="363">
                  <c:v>8.4000000000000005E-2</c:v>
                </c:pt>
                <c:pt idx="364">
                  <c:v>8.2500000000000004E-2</c:v>
                </c:pt>
                <c:pt idx="365">
                  <c:v>8.2500000000000004E-2</c:v>
                </c:pt>
                <c:pt idx="366">
                  <c:v>8.2500000000000004E-2</c:v>
                </c:pt>
                <c:pt idx="367">
                  <c:v>8.1000000000000003E-2</c:v>
                </c:pt>
                <c:pt idx="368">
                  <c:v>8.2500000000000004E-2</c:v>
                </c:pt>
                <c:pt idx="369">
                  <c:v>8.2500000000000004E-2</c:v>
                </c:pt>
                <c:pt idx="370">
                  <c:v>8.1000000000000003E-2</c:v>
                </c:pt>
                <c:pt idx="371">
                  <c:v>8.1000000000000003E-2</c:v>
                </c:pt>
                <c:pt idx="372">
                  <c:v>7.9500000000000001E-2</c:v>
                </c:pt>
                <c:pt idx="373">
                  <c:v>7.9500000000000001E-2</c:v>
                </c:pt>
                <c:pt idx="374">
                  <c:v>8.1000000000000003E-2</c:v>
                </c:pt>
                <c:pt idx="375">
                  <c:v>7.9500000000000001E-2</c:v>
                </c:pt>
                <c:pt idx="376">
                  <c:v>7.6499999999999999E-2</c:v>
                </c:pt>
                <c:pt idx="377">
                  <c:v>7.9500000000000001E-2</c:v>
                </c:pt>
                <c:pt idx="378">
                  <c:v>7.9500000000000001E-2</c:v>
                </c:pt>
                <c:pt idx="379">
                  <c:v>7.6499999999999999E-2</c:v>
                </c:pt>
                <c:pt idx="380">
                  <c:v>7.6499999999999999E-2</c:v>
                </c:pt>
                <c:pt idx="381">
                  <c:v>7.4999999999999997E-2</c:v>
                </c:pt>
                <c:pt idx="382">
                  <c:v>7.6499999999999999E-2</c:v>
                </c:pt>
                <c:pt idx="383">
                  <c:v>7.6499999999999999E-2</c:v>
                </c:pt>
                <c:pt idx="384">
                  <c:v>7.6499999999999999E-2</c:v>
                </c:pt>
                <c:pt idx="385">
                  <c:v>7.3499999999999996E-2</c:v>
                </c:pt>
                <c:pt idx="386">
                  <c:v>7.6499999999999999E-2</c:v>
                </c:pt>
                <c:pt idx="387">
                  <c:v>7.4999999999999997E-2</c:v>
                </c:pt>
                <c:pt idx="388">
                  <c:v>7.4999999999999997E-2</c:v>
                </c:pt>
                <c:pt idx="389">
                  <c:v>7.4999999999999997E-2</c:v>
                </c:pt>
                <c:pt idx="390">
                  <c:v>7.4999999999999997E-2</c:v>
                </c:pt>
                <c:pt idx="391">
                  <c:v>7.3499999999999996E-2</c:v>
                </c:pt>
                <c:pt idx="392">
                  <c:v>7.4999999999999997E-2</c:v>
                </c:pt>
                <c:pt idx="393">
                  <c:v>7.1999999999999995E-2</c:v>
                </c:pt>
                <c:pt idx="394">
                  <c:v>7.1999999999999995E-2</c:v>
                </c:pt>
                <c:pt idx="395">
                  <c:v>7.4999999999999997E-2</c:v>
                </c:pt>
                <c:pt idx="396">
                  <c:v>7.3499999999999996E-2</c:v>
                </c:pt>
                <c:pt idx="397">
                  <c:v>7.4999999999999997E-2</c:v>
                </c:pt>
                <c:pt idx="398">
                  <c:v>7.3499999999999996E-2</c:v>
                </c:pt>
                <c:pt idx="399">
                  <c:v>7.1999999999999995E-2</c:v>
                </c:pt>
                <c:pt idx="400">
                  <c:v>7.1999999999999995E-2</c:v>
                </c:pt>
                <c:pt idx="401">
                  <c:v>7.0499999999999993E-2</c:v>
                </c:pt>
                <c:pt idx="402">
                  <c:v>7.0499999999999993E-2</c:v>
                </c:pt>
                <c:pt idx="403">
                  <c:v>6.9000000000000006E-2</c:v>
                </c:pt>
                <c:pt idx="404">
                  <c:v>6.9000000000000006E-2</c:v>
                </c:pt>
                <c:pt idx="405">
                  <c:v>6.9000000000000006E-2</c:v>
                </c:pt>
                <c:pt idx="406">
                  <c:v>6.7500000000000004E-2</c:v>
                </c:pt>
                <c:pt idx="407">
                  <c:v>6.7500000000000004E-2</c:v>
                </c:pt>
                <c:pt idx="408">
                  <c:v>7.0499999999999993E-2</c:v>
                </c:pt>
                <c:pt idx="409">
                  <c:v>6.6000000000000003E-2</c:v>
                </c:pt>
                <c:pt idx="410">
                  <c:v>6.7500000000000004E-2</c:v>
                </c:pt>
                <c:pt idx="411">
                  <c:v>6.9000000000000006E-2</c:v>
                </c:pt>
                <c:pt idx="412">
                  <c:v>6.6000000000000003E-2</c:v>
                </c:pt>
                <c:pt idx="413">
                  <c:v>6.6000000000000003E-2</c:v>
                </c:pt>
                <c:pt idx="414">
                  <c:v>6.7500000000000004E-2</c:v>
                </c:pt>
                <c:pt idx="415">
                  <c:v>6.6000000000000003E-2</c:v>
                </c:pt>
                <c:pt idx="416">
                  <c:v>6.6000000000000003E-2</c:v>
                </c:pt>
                <c:pt idx="417">
                  <c:v>6.6000000000000003E-2</c:v>
                </c:pt>
                <c:pt idx="418">
                  <c:v>6.6000000000000003E-2</c:v>
                </c:pt>
                <c:pt idx="419">
                  <c:v>6.6000000000000003E-2</c:v>
                </c:pt>
                <c:pt idx="420">
                  <c:v>6.6000000000000003E-2</c:v>
                </c:pt>
                <c:pt idx="421">
                  <c:v>6.3E-2</c:v>
                </c:pt>
                <c:pt idx="422">
                  <c:v>6.4500000000000002E-2</c:v>
                </c:pt>
                <c:pt idx="423">
                  <c:v>6.4500000000000002E-2</c:v>
                </c:pt>
                <c:pt idx="424">
                  <c:v>6.1499999999999999E-2</c:v>
                </c:pt>
                <c:pt idx="425">
                  <c:v>6.3E-2</c:v>
                </c:pt>
                <c:pt idx="426">
                  <c:v>6.3E-2</c:v>
                </c:pt>
                <c:pt idx="427">
                  <c:v>6.3E-2</c:v>
                </c:pt>
                <c:pt idx="428">
                  <c:v>6.1499999999999999E-2</c:v>
                </c:pt>
                <c:pt idx="429">
                  <c:v>6.3E-2</c:v>
                </c:pt>
                <c:pt idx="430">
                  <c:v>0.06</c:v>
                </c:pt>
                <c:pt idx="431">
                  <c:v>6.3E-2</c:v>
                </c:pt>
                <c:pt idx="432">
                  <c:v>6.1499999999999999E-2</c:v>
                </c:pt>
                <c:pt idx="433">
                  <c:v>6.1499999999999999E-2</c:v>
                </c:pt>
                <c:pt idx="434">
                  <c:v>0.06</c:v>
                </c:pt>
                <c:pt idx="435">
                  <c:v>6.3E-2</c:v>
                </c:pt>
                <c:pt idx="436">
                  <c:v>0.06</c:v>
                </c:pt>
                <c:pt idx="437">
                  <c:v>0.06</c:v>
                </c:pt>
                <c:pt idx="438">
                  <c:v>0.06</c:v>
                </c:pt>
                <c:pt idx="439">
                  <c:v>5.8500000000000003E-2</c:v>
                </c:pt>
                <c:pt idx="440">
                  <c:v>5.8500000000000003E-2</c:v>
                </c:pt>
                <c:pt idx="441">
                  <c:v>5.8500000000000003E-2</c:v>
                </c:pt>
                <c:pt idx="442">
                  <c:v>0.06</c:v>
                </c:pt>
                <c:pt idx="443">
                  <c:v>5.7000000000000002E-2</c:v>
                </c:pt>
                <c:pt idx="444">
                  <c:v>5.7000000000000002E-2</c:v>
                </c:pt>
                <c:pt idx="445">
                  <c:v>5.7000000000000002E-2</c:v>
                </c:pt>
                <c:pt idx="446">
                  <c:v>5.5500000000000001E-2</c:v>
                </c:pt>
                <c:pt idx="447">
                  <c:v>5.8500000000000003E-2</c:v>
                </c:pt>
                <c:pt idx="448">
                  <c:v>5.7000000000000002E-2</c:v>
                </c:pt>
                <c:pt idx="449">
                  <c:v>5.5500000000000001E-2</c:v>
                </c:pt>
                <c:pt idx="450">
                  <c:v>5.7000000000000002E-2</c:v>
                </c:pt>
                <c:pt idx="451">
                  <c:v>5.7000000000000002E-2</c:v>
                </c:pt>
                <c:pt idx="452">
                  <c:v>5.5500000000000001E-2</c:v>
                </c:pt>
                <c:pt idx="453">
                  <c:v>5.5500000000000001E-2</c:v>
                </c:pt>
                <c:pt idx="454">
                  <c:v>5.7000000000000002E-2</c:v>
                </c:pt>
                <c:pt idx="455">
                  <c:v>5.3999999999999999E-2</c:v>
                </c:pt>
                <c:pt idx="456">
                  <c:v>5.7000000000000002E-2</c:v>
                </c:pt>
                <c:pt idx="457">
                  <c:v>5.5500000000000001E-2</c:v>
                </c:pt>
                <c:pt idx="458">
                  <c:v>5.5500000000000001E-2</c:v>
                </c:pt>
                <c:pt idx="459">
                  <c:v>5.2499999999999998E-2</c:v>
                </c:pt>
                <c:pt idx="460">
                  <c:v>5.5500000000000001E-2</c:v>
                </c:pt>
                <c:pt idx="461">
                  <c:v>5.0999999999999997E-2</c:v>
                </c:pt>
                <c:pt idx="462">
                  <c:v>5.0999999999999997E-2</c:v>
                </c:pt>
                <c:pt idx="463">
                  <c:v>5.3999999999999999E-2</c:v>
                </c:pt>
                <c:pt idx="464">
                  <c:v>5.5500000000000001E-2</c:v>
                </c:pt>
                <c:pt idx="465">
                  <c:v>5.0999999999999997E-2</c:v>
                </c:pt>
                <c:pt idx="466">
                  <c:v>5.3999999999999999E-2</c:v>
                </c:pt>
                <c:pt idx="467">
                  <c:v>5.3999999999999999E-2</c:v>
                </c:pt>
                <c:pt idx="468">
                  <c:v>5.0999999999999997E-2</c:v>
                </c:pt>
                <c:pt idx="469">
                  <c:v>5.2499999999999998E-2</c:v>
                </c:pt>
                <c:pt idx="470">
                  <c:v>5.3999999999999999E-2</c:v>
                </c:pt>
                <c:pt idx="471">
                  <c:v>5.2499999999999998E-2</c:v>
                </c:pt>
                <c:pt idx="472">
                  <c:v>5.0999999999999997E-2</c:v>
                </c:pt>
                <c:pt idx="473">
                  <c:v>5.2499999999999998E-2</c:v>
                </c:pt>
                <c:pt idx="474">
                  <c:v>5.0999999999999997E-2</c:v>
                </c:pt>
                <c:pt idx="475">
                  <c:v>4.9500000000000002E-2</c:v>
                </c:pt>
                <c:pt idx="476">
                  <c:v>5.2499999999999998E-2</c:v>
                </c:pt>
                <c:pt idx="477">
                  <c:v>4.9500000000000002E-2</c:v>
                </c:pt>
                <c:pt idx="478">
                  <c:v>5.2499999999999998E-2</c:v>
                </c:pt>
                <c:pt idx="479">
                  <c:v>5.0999999999999997E-2</c:v>
                </c:pt>
                <c:pt idx="480">
                  <c:v>5.0999999999999997E-2</c:v>
                </c:pt>
                <c:pt idx="481">
                  <c:v>5.0999999999999997E-2</c:v>
                </c:pt>
                <c:pt idx="482">
                  <c:v>5.2499999999999998E-2</c:v>
                </c:pt>
                <c:pt idx="483">
                  <c:v>4.9500000000000002E-2</c:v>
                </c:pt>
                <c:pt idx="484">
                  <c:v>4.8000000000000001E-2</c:v>
                </c:pt>
                <c:pt idx="485">
                  <c:v>4.9500000000000002E-2</c:v>
                </c:pt>
                <c:pt idx="486">
                  <c:v>4.9500000000000002E-2</c:v>
                </c:pt>
                <c:pt idx="487">
                  <c:v>4.8000000000000001E-2</c:v>
                </c:pt>
                <c:pt idx="488">
                  <c:v>4.9500000000000002E-2</c:v>
                </c:pt>
                <c:pt idx="489">
                  <c:v>4.9500000000000002E-2</c:v>
                </c:pt>
                <c:pt idx="490">
                  <c:v>5.0999999999999997E-2</c:v>
                </c:pt>
                <c:pt idx="491">
                  <c:v>5.0999999999999997E-2</c:v>
                </c:pt>
                <c:pt idx="492">
                  <c:v>4.9500000000000002E-2</c:v>
                </c:pt>
                <c:pt idx="493">
                  <c:v>4.9500000000000002E-2</c:v>
                </c:pt>
                <c:pt idx="494">
                  <c:v>4.9500000000000002E-2</c:v>
                </c:pt>
                <c:pt idx="495">
                  <c:v>4.8000000000000001E-2</c:v>
                </c:pt>
                <c:pt idx="496">
                  <c:v>4.9500000000000002E-2</c:v>
                </c:pt>
                <c:pt idx="497">
                  <c:v>4.8000000000000001E-2</c:v>
                </c:pt>
                <c:pt idx="498">
                  <c:v>4.8000000000000001E-2</c:v>
                </c:pt>
                <c:pt idx="499">
                  <c:v>4.9500000000000002E-2</c:v>
                </c:pt>
                <c:pt idx="500">
                  <c:v>4.8000000000000001E-2</c:v>
                </c:pt>
                <c:pt idx="501">
                  <c:v>4.65E-2</c:v>
                </c:pt>
                <c:pt idx="502">
                  <c:v>4.8000000000000001E-2</c:v>
                </c:pt>
                <c:pt idx="503">
                  <c:v>4.8000000000000001E-2</c:v>
                </c:pt>
                <c:pt idx="504">
                  <c:v>4.65E-2</c:v>
                </c:pt>
                <c:pt idx="505">
                  <c:v>4.8000000000000001E-2</c:v>
                </c:pt>
                <c:pt idx="506">
                  <c:v>4.9500000000000002E-2</c:v>
                </c:pt>
                <c:pt idx="507">
                  <c:v>4.65E-2</c:v>
                </c:pt>
                <c:pt idx="508">
                  <c:v>4.65E-2</c:v>
                </c:pt>
                <c:pt idx="509">
                  <c:v>4.8000000000000001E-2</c:v>
                </c:pt>
                <c:pt idx="510">
                  <c:v>4.4999999999999998E-2</c:v>
                </c:pt>
                <c:pt idx="511">
                  <c:v>4.65E-2</c:v>
                </c:pt>
                <c:pt idx="512">
                  <c:v>4.8000000000000001E-2</c:v>
                </c:pt>
                <c:pt idx="513">
                  <c:v>4.65E-2</c:v>
                </c:pt>
                <c:pt idx="514">
                  <c:v>4.65E-2</c:v>
                </c:pt>
                <c:pt idx="515">
                  <c:v>4.8000000000000001E-2</c:v>
                </c:pt>
                <c:pt idx="516">
                  <c:v>4.8000000000000001E-2</c:v>
                </c:pt>
                <c:pt idx="517">
                  <c:v>4.4999999999999998E-2</c:v>
                </c:pt>
                <c:pt idx="518">
                  <c:v>4.65E-2</c:v>
                </c:pt>
                <c:pt idx="519">
                  <c:v>4.65E-2</c:v>
                </c:pt>
                <c:pt idx="520">
                  <c:v>4.4999999999999998E-2</c:v>
                </c:pt>
                <c:pt idx="521">
                  <c:v>4.65E-2</c:v>
                </c:pt>
                <c:pt idx="522">
                  <c:v>4.4999999999999998E-2</c:v>
                </c:pt>
                <c:pt idx="523">
                  <c:v>4.4999999999999998E-2</c:v>
                </c:pt>
                <c:pt idx="524">
                  <c:v>4.4999999999999998E-2</c:v>
                </c:pt>
                <c:pt idx="525">
                  <c:v>4.65E-2</c:v>
                </c:pt>
                <c:pt idx="526">
                  <c:v>4.4999999999999998E-2</c:v>
                </c:pt>
                <c:pt idx="527">
                  <c:v>4.3499999999999997E-2</c:v>
                </c:pt>
                <c:pt idx="528">
                  <c:v>4.3499999999999997E-2</c:v>
                </c:pt>
                <c:pt idx="529">
                  <c:v>4.3499999999999997E-2</c:v>
                </c:pt>
                <c:pt idx="530">
                  <c:v>4.3499999999999997E-2</c:v>
                </c:pt>
                <c:pt idx="531">
                  <c:v>4.4999999999999998E-2</c:v>
                </c:pt>
                <c:pt idx="532">
                  <c:v>4.2000000000000003E-2</c:v>
                </c:pt>
                <c:pt idx="533">
                  <c:v>4.2000000000000003E-2</c:v>
                </c:pt>
                <c:pt idx="534">
                  <c:v>4.3499999999999997E-2</c:v>
                </c:pt>
                <c:pt idx="535">
                  <c:v>4.0500000000000001E-2</c:v>
                </c:pt>
                <c:pt idx="536">
                  <c:v>4.3499999999999997E-2</c:v>
                </c:pt>
                <c:pt idx="537">
                  <c:v>4.3499999999999997E-2</c:v>
                </c:pt>
                <c:pt idx="538">
                  <c:v>4.2000000000000003E-2</c:v>
                </c:pt>
                <c:pt idx="539">
                  <c:v>4.0500000000000001E-2</c:v>
                </c:pt>
                <c:pt idx="540">
                  <c:v>4.3499999999999997E-2</c:v>
                </c:pt>
                <c:pt idx="541">
                  <c:v>4.2000000000000003E-2</c:v>
                </c:pt>
                <c:pt idx="542">
                  <c:v>4.2000000000000003E-2</c:v>
                </c:pt>
                <c:pt idx="543">
                  <c:v>4.2000000000000003E-2</c:v>
                </c:pt>
                <c:pt idx="544">
                  <c:v>4.0500000000000001E-2</c:v>
                </c:pt>
                <c:pt idx="545">
                  <c:v>4.0500000000000001E-2</c:v>
                </c:pt>
                <c:pt idx="546">
                  <c:v>4.2000000000000003E-2</c:v>
                </c:pt>
                <c:pt idx="547">
                  <c:v>4.0500000000000001E-2</c:v>
                </c:pt>
                <c:pt idx="548">
                  <c:v>4.0500000000000001E-2</c:v>
                </c:pt>
                <c:pt idx="549">
                  <c:v>4.2000000000000003E-2</c:v>
                </c:pt>
                <c:pt idx="550">
                  <c:v>3.9E-2</c:v>
                </c:pt>
                <c:pt idx="551">
                  <c:v>3.9E-2</c:v>
                </c:pt>
                <c:pt idx="552">
                  <c:v>4.2000000000000003E-2</c:v>
                </c:pt>
                <c:pt idx="553">
                  <c:v>3.7499999999999999E-2</c:v>
                </c:pt>
                <c:pt idx="554">
                  <c:v>3.9E-2</c:v>
                </c:pt>
                <c:pt idx="555">
                  <c:v>4.0500000000000001E-2</c:v>
                </c:pt>
                <c:pt idx="556">
                  <c:v>3.9E-2</c:v>
                </c:pt>
                <c:pt idx="557">
                  <c:v>4.0500000000000001E-2</c:v>
                </c:pt>
                <c:pt idx="558">
                  <c:v>3.7499999999999999E-2</c:v>
                </c:pt>
                <c:pt idx="559">
                  <c:v>3.5999999999999997E-2</c:v>
                </c:pt>
                <c:pt idx="560">
                  <c:v>3.9E-2</c:v>
                </c:pt>
                <c:pt idx="561">
                  <c:v>3.9E-2</c:v>
                </c:pt>
                <c:pt idx="562">
                  <c:v>3.7499999999999999E-2</c:v>
                </c:pt>
                <c:pt idx="563">
                  <c:v>3.7499999999999999E-2</c:v>
                </c:pt>
                <c:pt idx="564">
                  <c:v>3.7499999999999999E-2</c:v>
                </c:pt>
                <c:pt idx="565">
                  <c:v>3.7499999999999999E-2</c:v>
                </c:pt>
                <c:pt idx="566">
                  <c:v>3.9E-2</c:v>
                </c:pt>
                <c:pt idx="567">
                  <c:v>3.7499999999999999E-2</c:v>
                </c:pt>
                <c:pt idx="568">
                  <c:v>3.7499999999999999E-2</c:v>
                </c:pt>
                <c:pt idx="569">
                  <c:v>3.5999999999999997E-2</c:v>
                </c:pt>
                <c:pt idx="570">
                  <c:v>3.7499999999999999E-2</c:v>
                </c:pt>
                <c:pt idx="571">
                  <c:v>3.7499999999999999E-2</c:v>
                </c:pt>
                <c:pt idx="572">
                  <c:v>3.5999999999999997E-2</c:v>
                </c:pt>
                <c:pt idx="573">
                  <c:v>3.5999999999999997E-2</c:v>
                </c:pt>
                <c:pt idx="574">
                  <c:v>3.9E-2</c:v>
                </c:pt>
                <c:pt idx="575">
                  <c:v>3.5999999999999997E-2</c:v>
                </c:pt>
                <c:pt idx="576">
                  <c:v>3.5999999999999997E-2</c:v>
                </c:pt>
                <c:pt idx="577">
                  <c:v>3.7499999999999999E-2</c:v>
                </c:pt>
                <c:pt idx="578">
                  <c:v>3.4500000000000003E-2</c:v>
                </c:pt>
                <c:pt idx="579">
                  <c:v>3.5999999999999997E-2</c:v>
                </c:pt>
                <c:pt idx="580">
                  <c:v>3.5999999999999997E-2</c:v>
                </c:pt>
                <c:pt idx="581">
                  <c:v>3.4500000000000003E-2</c:v>
                </c:pt>
                <c:pt idx="582">
                  <c:v>3.4500000000000003E-2</c:v>
                </c:pt>
                <c:pt idx="583">
                  <c:v>3.7499999999999999E-2</c:v>
                </c:pt>
                <c:pt idx="584">
                  <c:v>3.4500000000000003E-2</c:v>
                </c:pt>
                <c:pt idx="585">
                  <c:v>3.3000000000000002E-2</c:v>
                </c:pt>
                <c:pt idx="586">
                  <c:v>3.4500000000000003E-2</c:v>
                </c:pt>
                <c:pt idx="587">
                  <c:v>3.4500000000000003E-2</c:v>
                </c:pt>
                <c:pt idx="588">
                  <c:v>3.4500000000000003E-2</c:v>
                </c:pt>
                <c:pt idx="589">
                  <c:v>3.3000000000000002E-2</c:v>
                </c:pt>
                <c:pt idx="590">
                  <c:v>3.3000000000000002E-2</c:v>
                </c:pt>
                <c:pt idx="591">
                  <c:v>3.3000000000000002E-2</c:v>
                </c:pt>
                <c:pt idx="592">
                  <c:v>3.4500000000000003E-2</c:v>
                </c:pt>
                <c:pt idx="593">
                  <c:v>3.3000000000000002E-2</c:v>
                </c:pt>
                <c:pt idx="594">
                  <c:v>3.3000000000000002E-2</c:v>
                </c:pt>
                <c:pt idx="595">
                  <c:v>3.4500000000000003E-2</c:v>
                </c:pt>
                <c:pt idx="596">
                  <c:v>3.4500000000000003E-2</c:v>
                </c:pt>
                <c:pt idx="597">
                  <c:v>3.15E-2</c:v>
                </c:pt>
                <c:pt idx="598">
                  <c:v>3.4500000000000003E-2</c:v>
                </c:pt>
                <c:pt idx="599">
                  <c:v>3.5999999999999997E-2</c:v>
                </c:pt>
                <c:pt idx="600">
                  <c:v>3.15E-2</c:v>
                </c:pt>
                <c:pt idx="601">
                  <c:v>3.3000000000000002E-2</c:v>
                </c:pt>
                <c:pt idx="602">
                  <c:v>3.3000000000000002E-2</c:v>
                </c:pt>
                <c:pt idx="603">
                  <c:v>3.3000000000000002E-2</c:v>
                </c:pt>
                <c:pt idx="604">
                  <c:v>3.4500000000000003E-2</c:v>
                </c:pt>
                <c:pt idx="605">
                  <c:v>3.3000000000000002E-2</c:v>
                </c:pt>
                <c:pt idx="606">
                  <c:v>3.15E-2</c:v>
                </c:pt>
                <c:pt idx="607">
                  <c:v>3.3000000000000002E-2</c:v>
                </c:pt>
                <c:pt idx="608">
                  <c:v>3.3000000000000002E-2</c:v>
                </c:pt>
                <c:pt idx="609">
                  <c:v>3.15E-2</c:v>
                </c:pt>
                <c:pt idx="610">
                  <c:v>3.15E-2</c:v>
                </c:pt>
                <c:pt idx="611">
                  <c:v>3.3000000000000002E-2</c:v>
                </c:pt>
                <c:pt idx="612">
                  <c:v>0.03</c:v>
                </c:pt>
                <c:pt idx="613">
                  <c:v>3.15E-2</c:v>
                </c:pt>
                <c:pt idx="614">
                  <c:v>3.15E-2</c:v>
                </c:pt>
                <c:pt idx="615">
                  <c:v>0.03</c:v>
                </c:pt>
                <c:pt idx="616">
                  <c:v>3.15E-2</c:v>
                </c:pt>
                <c:pt idx="617">
                  <c:v>3.3000000000000002E-2</c:v>
                </c:pt>
                <c:pt idx="618">
                  <c:v>3.15E-2</c:v>
                </c:pt>
                <c:pt idx="619">
                  <c:v>0.03</c:v>
                </c:pt>
                <c:pt idx="620">
                  <c:v>3.15E-2</c:v>
                </c:pt>
                <c:pt idx="621">
                  <c:v>3.3000000000000002E-2</c:v>
                </c:pt>
                <c:pt idx="622">
                  <c:v>0.03</c:v>
                </c:pt>
                <c:pt idx="623">
                  <c:v>0.03</c:v>
                </c:pt>
                <c:pt idx="624">
                  <c:v>3.3000000000000002E-2</c:v>
                </c:pt>
                <c:pt idx="625">
                  <c:v>3.15E-2</c:v>
                </c:pt>
                <c:pt idx="626">
                  <c:v>3.15E-2</c:v>
                </c:pt>
                <c:pt idx="627">
                  <c:v>2.8500000000000001E-2</c:v>
                </c:pt>
                <c:pt idx="628">
                  <c:v>0.03</c:v>
                </c:pt>
                <c:pt idx="629">
                  <c:v>0.03</c:v>
                </c:pt>
                <c:pt idx="630">
                  <c:v>0.03</c:v>
                </c:pt>
                <c:pt idx="631">
                  <c:v>0.03</c:v>
                </c:pt>
                <c:pt idx="632">
                  <c:v>2.8500000000000001E-2</c:v>
                </c:pt>
                <c:pt idx="633">
                  <c:v>3.15E-2</c:v>
                </c:pt>
                <c:pt idx="634">
                  <c:v>0.03</c:v>
                </c:pt>
                <c:pt idx="635">
                  <c:v>2.7E-2</c:v>
                </c:pt>
                <c:pt idx="636">
                  <c:v>0.03</c:v>
                </c:pt>
                <c:pt idx="637">
                  <c:v>0.03</c:v>
                </c:pt>
                <c:pt idx="638">
                  <c:v>2.8500000000000001E-2</c:v>
                </c:pt>
                <c:pt idx="639">
                  <c:v>2.7E-2</c:v>
                </c:pt>
                <c:pt idx="640">
                  <c:v>0.03</c:v>
                </c:pt>
                <c:pt idx="641">
                  <c:v>2.8500000000000001E-2</c:v>
                </c:pt>
                <c:pt idx="642">
                  <c:v>2.7E-2</c:v>
                </c:pt>
                <c:pt idx="643">
                  <c:v>2.8500000000000001E-2</c:v>
                </c:pt>
                <c:pt idx="644">
                  <c:v>2.8500000000000001E-2</c:v>
                </c:pt>
                <c:pt idx="645">
                  <c:v>2.8500000000000001E-2</c:v>
                </c:pt>
                <c:pt idx="646">
                  <c:v>2.8500000000000001E-2</c:v>
                </c:pt>
                <c:pt idx="647">
                  <c:v>0.03</c:v>
                </c:pt>
                <c:pt idx="648">
                  <c:v>2.8500000000000001E-2</c:v>
                </c:pt>
                <c:pt idx="649">
                  <c:v>2.7E-2</c:v>
                </c:pt>
                <c:pt idx="650">
                  <c:v>0.03</c:v>
                </c:pt>
                <c:pt idx="651">
                  <c:v>2.8500000000000001E-2</c:v>
                </c:pt>
                <c:pt idx="652">
                  <c:v>2.7E-2</c:v>
                </c:pt>
                <c:pt idx="653">
                  <c:v>3.15E-2</c:v>
                </c:pt>
                <c:pt idx="654">
                  <c:v>0.03</c:v>
                </c:pt>
                <c:pt idx="655">
                  <c:v>2.4E-2</c:v>
                </c:pt>
                <c:pt idx="656">
                  <c:v>3.15E-2</c:v>
                </c:pt>
                <c:pt idx="657">
                  <c:v>2.8500000000000001E-2</c:v>
                </c:pt>
                <c:pt idx="658">
                  <c:v>2.7E-2</c:v>
                </c:pt>
                <c:pt idx="659">
                  <c:v>2.8500000000000001E-2</c:v>
                </c:pt>
                <c:pt idx="660">
                  <c:v>2.7E-2</c:v>
                </c:pt>
                <c:pt idx="661">
                  <c:v>2.5499999999999998E-2</c:v>
                </c:pt>
                <c:pt idx="662">
                  <c:v>3.15E-2</c:v>
                </c:pt>
                <c:pt idx="663">
                  <c:v>2.7E-2</c:v>
                </c:pt>
                <c:pt idx="664">
                  <c:v>2.2499999999999999E-2</c:v>
                </c:pt>
                <c:pt idx="665">
                  <c:v>0.03</c:v>
                </c:pt>
                <c:pt idx="666">
                  <c:v>0.03</c:v>
                </c:pt>
                <c:pt idx="667">
                  <c:v>2.5499999999999998E-2</c:v>
                </c:pt>
                <c:pt idx="668">
                  <c:v>2.8500000000000001E-2</c:v>
                </c:pt>
                <c:pt idx="669">
                  <c:v>2.8500000000000001E-2</c:v>
                </c:pt>
                <c:pt idx="670">
                  <c:v>2.5499999999999998E-2</c:v>
                </c:pt>
                <c:pt idx="671">
                  <c:v>2.8500000000000001E-2</c:v>
                </c:pt>
                <c:pt idx="672">
                  <c:v>2.8500000000000001E-2</c:v>
                </c:pt>
                <c:pt idx="673">
                  <c:v>2.5499999999999998E-2</c:v>
                </c:pt>
                <c:pt idx="674">
                  <c:v>2.7E-2</c:v>
                </c:pt>
                <c:pt idx="675">
                  <c:v>2.7E-2</c:v>
                </c:pt>
                <c:pt idx="676">
                  <c:v>2.5499999999999998E-2</c:v>
                </c:pt>
                <c:pt idx="677">
                  <c:v>2.7E-2</c:v>
                </c:pt>
                <c:pt idx="678">
                  <c:v>2.7E-2</c:v>
                </c:pt>
                <c:pt idx="679">
                  <c:v>2.5499999999999998E-2</c:v>
                </c:pt>
                <c:pt idx="680">
                  <c:v>2.4E-2</c:v>
                </c:pt>
                <c:pt idx="681">
                  <c:v>2.7E-2</c:v>
                </c:pt>
                <c:pt idx="682">
                  <c:v>2.7E-2</c:v>
                </c:pt>
                <c:pt idx="683">
                  <c:v>2.4E-2</c:v>
                </c:pt>
                <c:pt idx="684">
                  <c:v>2.4E-2</c:v>
                </c:pt>
                <c:pt idx="685">
                  <c:v>2.8500000000000001E-2</c:v>
                </c:pt>
                <c:pt idx="686">
                  <c:v>2.2499999999999999E-2</c:v>
                </c:pt>
                <c:pt idx="687">
                  <c:v>2.4E-2</c:v>
                </c:pt>
                <c:pt idx="688">
                  <c:v>2.5499999999999998E-2</c:v>
                </c:pt>
                <c:pt idx="689">
                  <c:v>2.4E-2</c:v>
                </c:pt>
                <c:pt idx="690">
                  <c:v>2.4E-2</c:v>
                </c:pt>
                <c:pt idx="691">
                  <c:v>2.5499999999999998E-2</c:v>
                </c:pt>
                <c:pt idx="692">
                  <c:v>2.4E-2</c:v>
                </c:pt>
                <c:pt idx="693">
                  <c:v>2.4E-2</c:v>
                </c:pt>
                <c:pt idx="694">
                  <c:v>2.4E-2</c:v>
                </c:pt>
                <c:pt idx="695">
                  <c:v>2.4E-2</c:v>
                </c:pt>
                <c:pt idx="696">
                  <c:v>2.4E-2</c:v>
                </c:pt>
                <c:pt idx="697">
                  <c:v>2.5499999999999998E-2</c:v>
                </c:pt>
                <c:pt idx="698">
                  <c:v>2.4E-2</c:v>
                </c:pt>
                <c:pt idx="699">
                  <c:v>2.5499999999999998E-2</c:v>
                </c:pt>
                <c:pt idx="700">
                  <c:v>2.5499999999999998E-2</c:v>
                </c:pt>
                <c:pt idx="701">
                  <c:v>2.4E-2</c:v>
                </c:pt>
                <c:pt idx="702">
                  <c:v>2.4E-2</c:v>
                </c:pt>
                <c:pt idx="703">
                  <c:v>2.5499999999999998E-2</c:v>
                </c:pt>
                <c:pt idx="704">
                  <c:v>2.2499999999999999E-2</c:v>
                </c:pt>
                <c:pt idx="705">
                  <c:v>2.4E-2</c:v>
                </c:pt>
                <c:pt idx="706">
                  <c:v>2.4E-2</c:v>
                </c:pt>
                <c:pt idx="707">
                  <c:v>2.4E-2</c:v>
                </c:pt>
                <c:pt idx="708">
                  <c:v>2.2499999999999999E-2</c:v>
                </c:pt>
                <c:pt idx="709">
                  <c:v>2.5499999999999998E-2</c:v>
                </c:pt>
                <c:pt idx="710">
                  <c:v>2.1000000000000001E-2</c:v>
                </c:pt>
                <c:pt idx="711">
                  <c:v>2.2499999999999999E-2</c:v>
                </c:pt>
                <c:pt idx="712">
                  <c:v>2.4E-2</c:v>
                </c:pt>
                <c:pt idx="713">
                  <c:v>2.2499999999999999E-2</c:v>
                </c:pt>
                <c:pt idx="714">
                  <c:v>2.2499999999999999E-2</c:v>
                </c:pt>
                <c:pt idx="715">
                  <c:v>2.5499999999999998E-2</c:v>
                </c:pt>
                <c:pt idx="716">
                  <c:v>2.2499999999999999E-2</c:v>
                </c:pt>
                <c:pt idx="717">
                  <c:v>2.1000000000000001E-2</c:v>
                </c:pt>
                <c:pt idx="718">
                  <c:v>2.5499999999999998E-2</c:v>
                </c:pt>
                <c:pt idx="719">
                  <c:v>2.2499999999999999E-2</c:v>
                </c:pt>
                <c:pt idx="720">
                  <c:v>2.2499999999999999E-2</c:v>
                </c:pt>
                <c:pt idx="721">
                  <c:v>2.5499999999999998E-2</c:v>
                </c:pt>
                <c:pt idx="722">
                  <c:v>2.4E-2</c:v>
                </c:pt>
                <c:pt idx="723">
                  <c:v>2.2499999999999999E-2</c:v>
                </c:pt>
                <c:pt idx="724">
                  <c:v>2.4E-2</c:v>
                </c:pt>
                <c:pt idx="725">
                  <c:v>2.4E-2</c:v>
                </c:pt>
                <c:pt idx="726">
                  <c:v>1.95E-2</c:v>
                </c:pt>
                <c:pt idx="727">
                  <c:v>2.2499999999999999E-2</c:v>
                </c:pt>
                <c:pt idx="728">
                  <c:v>2.4E-2</c:v>
                </c:pt>
                <c:pt idx="729">
                  <c:v>2.1000000000000001E-2</c:v>
                </c:pt>
                <c:pt idx="730">
                  <c:v>2.2499999999999999E-2</c:v>
                </c:pt>
                <c:pt idx="731">
                  <c:v>2.4E-2</c:v>
                </c:pt>
                <c:pt idx="732">
                  <c:v>2.1000000000000001E-2</c:v>
                </c:pt>
                <c:pt idx="733">
                  <c:v>2.1000000000000001E-2</c:v>
                </c:pt>
                <c:pt idx="734">
                  <c:v>2.4E-2</c:v>
                </c:pt>
                <c:pt idx="735">
                  <c:v>2.2499999999999999E-2</c:v>
                </c:pt>
                <c:pt idx="736">
                  <c:v>2.1000000000000001E-2</c:v>
                </c:pt>
                <c:pt idx="737">
                  <c:v>2.2499999999999999E-2</c:v>
                </c:pt>
                <c:pt idx="738">
                  <c:v>2.2499999999999999E-2</c:v>
                </c:pt>
                <c:pt idx="739">
                  <c:v>1.95E-2</c:v>
                </c:pt>
                <c:pt idx="740">
                  <c:v>2.1000000000000001E-2</c:v>
                </c:pt>
                <c:pt idx="741">
                  <c:v>2.2499999999999999E-2</c:v>
                </c:pt>
                <c:pt idx="742">
                  <c:v>2.1000000000000001E-2</c:v>
                </c:pt>
                <c:pt idx="743">
                  <c:v>1.95E-2</c:v>
                </c:pt>
                <c:pt idx="744">
                  <c:v>2.1000000000000001E-2</c:v>
                </c:pt>
                <c:pt idx="745">
                  <c:v>2.1000000000000001E-2</c:v>
                </c:pt>
                <c:pt idx="746">
                  <c:v>2.1000000000000001E-2</c:v>
                </c:pt>
                <c:pt idx="747">
                  <c:v>1.95E-2</c:v>
                </c:pt>
                <c:pt idx="748">
                  <c:v>2.1000000000000001E-2</c:v>
                </c:pt>
                <c:pt idx="749">
                  <c:v>2.1000000000000001E-2</c:v>
                </c:pt>
                <c:pt idx="750">
                  <c:v>2.1000000000000001E-2</c:v>
                </c:pt>
                <c:pt idx="751">
                  <c:v>2.1000000000000001E-2</c:v>
                </c:pt>
                <c:pt idx="752">
                  <c:v>2.1000000000000001E-2</c:v>
                </c:pt>
                <c:pt idx="753">
                  <c:v>2.2499999999999999E-2</c:v>
                </c:pt>
                <c:pt idx="754">
                  <c:v>1.95E-2</c:v>
                </c:pt>
                <c:pt idx="755">
                  <c:v>2.2499999999999999E-2</c:v>
                </c:pt>
                <c:pt idx="756">
                  <c:v>1.95E-2</c:v>
                </c:pt>
                <c:pt idx="757">
                  <c:v>2.1000000000000001E-2</c:v>
                </c:pt>
                <c:pt idx="758">
                  <c:v>2.1000000000000001E-2</c:v>
                </c:pt>
                <c:pt idx="759">
                  <c:v>1.95E-2</c:v>
                </c:pt>
                <c:pt idx="760">
                  <c:v>2.1000000000000001E-2</c:v>
                </c:pt>
                <c:pt idx="761">
                  <c:v>1.95E-2</c:v>
                </c:pt>
                <c:pt idx="762">
                  <c:v>1.95E-2</c:v>
                </c:pt>
                <c:pt idx="763">
                  <c:v>2.1000000000000001E-2</c:v>
                </c:pt>
                <c:pt idx="764">
                  <c:v>1.95E-2</c:v>
                </c:pt>
                <c:pt idx="765">
                  <c:v>2.1000000000000001E-2</c:v>
                </c:pt>
                <c:pt idx="766">
                  <c:v>1.95E-2</c:v>
                </c:pt>
                <c:pt idx="767">
                  <c:v>1.95E-2</c:v>
                </c:pt>
                <c:pt idx="768">
                  <c:v>2.1000000000000001E-2</c:v>
                </c:pt>
                <c:pt idx="769">
                  <c:v>1.7999999999999999E-2</c:v>
                </c:pt>
                <c:pt idx="770">
                  <c:v>2.1000000000000001E-2</c:v>
                </c:pt>
                <c:pt idx="771">
                  <c:v>2.2499999999999999E-2</c:v>
                </c:pt>
                <c:pt idx="772">
                  <c:v>1.6500000000000001E-2</c:v>
                </c:pt>
                <c:pt idx="773">
                  <c:v>1.7999999999999999E-2</c:v>
                </c:pt>
                <c:pt idx="774">
                  <c:v>2.1000000000000001E-2</c:v>
                </c:pt>
                <c:pt idx="775">
                  <c:v>1.95E-2</c:v>
                </c:pt>
                <c:pt idx="776">
                  <c:v>1.95E-2</c:v>
                </c:pt>
                <c:pt idx="777">
                  <c:v>1.95E-2</c:v>
                </c:pt>
                <c:pt idx="778">
                  <c:v>1.95E-2</c:v>
                </c:pt>
                <c:pt idx="779">
                  <c:v>2.1000000000000001E-2</c:v>
                </c:pt>
                <c:pt idx="780">
                  <c:v>1.7999999999999999E-2</c:v>
                </c:pt>
                <c:pt idx="781">
                  <c:v>1.7999999999999999E-2</c:v>
                </c:pt>
                <c:pt idx="782">
                  <c:v>2.2499999999999999E-2</c:v>
                </c:pt>
                <c:pt idx="783">
                  <c:v>1.95E-2</c:v>
                </c:pt>
                <c:pt idx="784">
                  <c:v>1.7999999999999999E-2</c:v>
                </c:pt>
                <c:pt idx="785">
                  <c:v>1.95E-2</c:v>
                </c:pt>
                <c:pt idx="786">
                  <c:v>1.95E-2</c:v>
                </c:pt>
                <c:pt idx="787">
                  <c:v>1.95E-2</c:v>
                </c:pt>
                <c:pt idx="788">
                  <c:v>1.7999999999999999E-2</c:v>
                </c:pt>
                <c:pt idx="789">
                  <c:v>1.7999999999999999E-2</c:v>
                </c:pt>
                <c:pt idx="790">
                  <c:v>2.1000000000000001E-2</c:v>
                </c:pt>
                <c:pt idx="791">
                  <c:v>1.7999999999999999E-2</c:v>
                </c:pt>
                <c:pt idx="792">
                  <c:v>1.7999999999999999E-2</c:v>
                </c:pt>
                <c:pt idx="793">
                  <c:v>1.95E-2</c:v>
                </c:pt>
                <c:pt idx="794">
                  <c:v>1.7999999999999999E-2</c:v>
                </c:pt>
                <c:pt idx="795">
                  <c:v>1.95E-2</c:v>
                </c:pt>
                <c:pt idx="796">
                  <c:v>1.95E-2</c:v>
                </c:pt>
                <c:pt idx="797">
                  <c:v>1.6500000000000001E-2</c:v>
                </c:pt>
                <c:pt idx="798">
                  <c:v>1.7999999999999999E-2</c:v>
                </c:pt>
                <c:pt idx="799">
                  <c:v>1.95E-2</c:v>
                </c:pt>
                <c:pt idx="800">
                  <c:v>1.6500000000000001E-2</c:v>
                </c:pt>
                <c:pt idx="801">
                  <c:v>1.7999999999999999E-2</c:v>
                </c:pt>
                <c:pt idx="802">
                  <c:v>2.1000000000000001E-2</c:v>
                </c:pt>
                <c:pt idx="803">
                  <c:v>1.95E-2</c:v>
                </c:pt>
                <c:pt idx="804">
                  <c:v>1.6500000000000001E-2</c:v>
                </c:pt>
                <c:pt idx="805">
                  <c:v>1.7999999999999999E-2</c:v>
                </c:pt>
                <c:pt idx="806">
                  <c:v>1.95E-2</c:v>
                </c:pt>
                <c:pt idx="807">
                  <c:v>1.6500000000000001E-2</c:v>
                </c:pt>
                <c:pt idx="808">
                  <c:v>1.95E-2</c:v>
                </c:pt>
                <c:pt idx="809">
                  <c:v>1.7999999999999999E-2</c:v>
                </c:pt>
                <c:pt idx="810">
                  <c:v>1.6500000000000001E-2</c:v>
                </c:pt>
                <c:pt idx="811">
                  <c:v>1.95E-2</c:v>
                </c:pt>
                <c:pt idx="812">
                  <c:v>1.7999999999999999E-2</c:v>
                </c:pt>
                <c:pt idx="813">
                  <c:v>1.4999999999999999E-2</c:v>
                </c:pt>
                <c:pt idx="814">
                  <c:v>1.7999999999999999E-2</c:v>
                </c:pt>
                <c:pt idx="815">
                  <c:v>1.7999999999999999E-2</c:v>
                </c:pt>
                <c:pt idx="816">
                  <c:v>1.6500000000000001E-2</c:v>
                </c:pt>
                <c:pt idx="817">
                  <c:v>1.6500000000000001E-2</c:v>
                </c:pt>
                <c:pt idx="818">
                  <c:v>1.95E-2</c:v>
                </c:pt>
                <c:pt idx="819">
                  <c:v>1.6500000000000001E-2</c:v>
                </c:pt>
                <c:pt idx="820">
                  <c:v>1.7999999999999999E-2</c:v>
                </c:pt>
                <c:pt idx="821">
                  <c:v>1.7999999999999999E-2</c:v>
                </c:pt>
                <c:pt idx="822">
                  <c:v>1.6500000000000001E-2</c:v>
                </c:pt>
                <c:pt idx="823">
                  <c:v>1.4999999999999999E-2</c:v>
                </c:pt>
                <c:pt idx="824">
                  <c:v>1.95E-2</c:v>
                </c:pt>
                <c:pt idx="825">
                  <c:v>1.7999999999999999E-2</c:v>
                </c:pt>
                <c:pt idx="826">
                  <c:v>1.4999999999999999E-2</c:v>
                </c:pt>
                <c:pt idx="827">
                  <c:v>1.95E-2</c:v>
                </c:pt>
                <c:pt idx="828">
                  <c:v>1.6500000000000001E-2</c:v>
                </c:pt>
                <c:pt idx="829">
                  <c:v>1.35E-2</c:v>
                </c:pt>
                <c:pt idx="830">
                  <c:v>1.7999999999999999E-2</c:v>
                </c:pt>
                <c:pt idx="831">
                  <c:v>1.95E-2</c:v>
                </c:pt>
                <c:pt idx="832">
                  <c:v>1.6500000000000001E-2</c:v>
                </c:pt>
                <c:pt idx="833">
                  <c:v>1.6500000000000001E-2</c:v>
                </c:pt>
                <c:pt idx="834">
                  <c:v>1.7999999999999999E-2</c:v>
                </c:pt>
                <c:pt idx="835">
                  <c:v>1.7999999999999999E-2</c:v>
                </c:pt>
                <c:pt idx="836">
                  <c:v>1.6500000000000001E-2</c:v>
                </c:pt>
                <c:pt idx="837">
                  <c:v>1.6500000000000001E-2</c:v>
                </c:pt>
                <c:pt idx="838">
                  <c:v>1.7999999999999999E-2</c:v>
                </c:pt>
                <c:pt idx="839">
                  <c:v>1.7999999999999999E-2</c:v>
                </c:pt>
                <c:pt idx="840">
                  <c:v>1.7999999999999999E-2</c:v>
                </c:pt>
                <c:pt idx="841">
                  <c:v>1.4999999999999999E-2</c:v>
                </c:pt>
                <c:pt idx="842">
                  <c:v>1.4999999999999999E-2</c:v>
                </c:pt>
                <c:pt idx="843">
                  <c:v>1.4999999999999999E-2</c:v>
                </c:pt>
                <c:pt idx="844">
                  <c:v>1.7999999999999999E-2</c:v>
                </c:pt>
                <c:pt idx="845">
                  <c:v>1.6500000000000001E-2</c:v>
                </c:pt>
                <c:pt idx="846">
                  <c:v>1.6500000000000001E-2</c:v>
                </c:pt>
                <c:pt idx="847">
                  <c:v>1.6500000000000001E-2</c:v>
                </c:pt>
                <c:pt idx="848">
                  <c:v>1.6500000000000001E-2</c:v>
                </c:pt>
                <c:pt idx="849">
                  <c:v>1.7999999999999999E-2</c:v>
                </c:pt>
                <c:pt idx="850">
                  <c:v>1.6500000000000001E-2</c:v>
                </c:pt>
                <c:pt idx="851">
                  <c:v>1.4999999999999999E-2</c:v>
                </c:pt>
                <c:pt idx="852">
                  <c:v>1.6500000000000001E-2</c:v>
                </c:pt>
                <c:pt idx="853">
                  <c:v>1.7999999999999999E-2</c:v>
                </c:pt>
                <c:pt idx="854">
                  <c:v>1.4999999999999999E-2</c:v>
                </c:pt>
                <c:pt idx="855">
                  <c:v>1.4999999999999999E-2</c:v>
                </c:pt>
                <c:pt idx="856">
                  <c:v>1.6500000000000001E-2</c:v>
                </c:pt>
                <c:pt idx="857">
                  <c:v>1.7999999999999999E-2</c:v>
                </c:pt>
                <c:pt idx="858">
                  <c:v>1.4999999999999999E-2</c:v>
                </c:pt>
                <c:pt idx="859">
                  <c:v>1.4999999999999999E-2</c:v>
                </c:pt>
                <c:pt idx="860">
                  <c:v>1.6500000000000001E-2</c:v>
                </c:pt>
                <c:pt idx="861">
                  <c:v>1.6500000000000001E-2</c:v>
                </c:pt>
                <c:pt idx="862">
                  <c:v>1.4999999999999999E-2</c:v>
                </c:pt>
                <c:pt idx="863">
                  <c:v>1.4999999999999999E-2</c:v>
                </c:pt>
                <c:pt idx="864">
                  <c:v>1.4999999999999999E-2</c:v>
                </c:pt>
                <c:pt idx="865">
                  <c:v>1.4999999999999999E-2</c:v>
                </c:pt>
                <c:pt idx="866">
                  <c:v>1.6500000000000001E-2</c:v>
                </c:pt>
                <c:pt idx="867">
                  <c:v>1.6500000000000001E-2</c:v>
                </c:pt>
                <c:pt idx="868">
                  <c:v>1.35E-2</c:v>
                </c:pt>
                <c:pt idx="869">
                  <c:v>1.6500000000000001E-2</c:v>
                </c:pt>
                <c:pt idx="870">
                  <c:v>1.35E-2</c:v>
                </c:pt>
                <c:pt idx="871">
                  <c:v>1.6500000000000001E-2</c:v>
                </c:pt>
                <c:pt idx="872">
                  <c:v>1.35E-2</c:v>
                </c:pt>
                <c:pt idx="873">
                  <c:v>1.4999999999999999E-2</c:v>
                </c:pt>
                <c:pt idx="874">
                  <c:v>1.4999999999999999E-2</c:v>
                </c:pt>
                <c:pt idx="875">
                  <c:v>1.6500000000000001E-2</c:v>
                </c:pt>
                <c:pt idx="876">
                  <c:v>1.35E-2</c:v>
                </c:pt>
                <c:pt idx="877">
                  <c:v>1.6500000000000001E-2</c:v>
                </c:pt>
                <c:pt idx="878">
                  <c:v>1.4999999999999999E-2</c:v>
                </c:pt>
                <c:pt idx="879">
                  <c:v>1.4999999999999999E-2</c:v>
                </c:pt>
                <c:pt idx="880">
                  <c:v>1.4999999999999999E-2</c:v>
                </c:pt>
                <c:pt idx="881">
                  <c:v>1.35E-2</c:v>
                </c:pt>
                <c:pt idx="882">
                  <c:v>1.6500000000000001E-2</c:v>
                </c:pt>
                <c:pt idx="883">
                  <c:v>1.35E-2</c:v>
                </c:pt>
                <c:pt idx="884">
                  <c:v>1.35E-2</c:v>
                </c:pt>
                <c:pt idx="885">
                  <c:v>1.4999999999999999E-2</c:v>
                </c:pt>
                <c:pt idx="886">
                  <c:v>1.6500000000000001E-2</c:v>
                </c:pt>
                <c:pt idx="887">
                  <c:v>1.35E-2</c:v>
                </c:pt>
                <c:pt idx="888">
                  <c:v>1.4999999999999999E-2</c:v>
                </c:pt>
                <c:pt idx="889">
                  <c:v>1.6500000000000001E-2</c:v>
                </c:pt>
                <c:pt idx="890">
                  <c:v>1.35E-2</c:v>
                </c:pt>
                <c:pt idx="891">
                  <c:v>1.4999999999999999E-2</c:v>
                </c:pt>
                <c:pt idx="892">
                  <c:v>1.6500000000000001E-2</c:v>
                </c:pt>
                <c:pt idx="893">
                  <c:v>1.4999999999999999E-2</c:v>
                </c:pt>
                <c:pt idx="894">
                  <c:v>1.2E-2</c:v>
                </c:pt>
                <c:pt idx="895">
                  <c:v>1.6500000000000001E-2</c:v>
                </c:pt>
                <c:pt idx="896">
                  <c:v>1.4999999999999999E-2</c:v>
                </c:pt>
                <c:pt idx="897">
                  <c:v>1.35E-2</c:v>
                </c:pt>
                <c:pt idx="898">
                  <c:v>1.6500000000000001E-2</c:v>
                </c:pt>
                <c:pt idx="899">
                  <c:v>1.6500000000000001E-2</c:v>
                </c:pt>
                <c:pt idx="900">
                  <c:v>1.4999999999999999E-2</c:v>
                </c:pt>
                <c:pt idx="901">
                  <c:v>1.35E-2</c:v>
                </c:pt>
                <c:pt idx="902">
                  <c:v>1.35E-2</c:v>
                </c:pt>
                <c:pt idx="903">
                  <c:v>1.4999999999999999E-2</c:v>
                </c:pt>
                <c:pt idx="904">
                  <c:v>1.35E-2</c:v>
                </c:pt>
                <c:pt idx="905">
                  <c:v>1.4999999999999999E-2</c:v>
                </c:pt>
                <c:pt idx="906">
                  <c:v>1.35E-2</c:v>
                </c:pt>
                <c:pt idx="907">
                  <c:v>1.4999999999999999E-2</c:v>
                </c:pt>
                <c:pt idx="908">
                  <c:v>1.4999999999999999E-2</c:v>
                </c:pt>
                <c:pt idx="909">
                  <c:v>1.4999999999999999E-2</c:v>
                </c:pt>
                <c:pt idx="910">
                  <c:v>1.35E-2</c:v>
                </c:pt>
                <c:pt idx="911">
                  <c:v>1.4999999999999999E-2</c:v>
                </c:pt>
                <c:pt idx="912">
                  <c:v>1.4999999999999999E-2</c:v>
                </c:pt>
                <c:pt idx="913">
                  <c:v>1.35E-2</c:v>
                </c:pt>
                <c:pt idx="914">
                  <c:v>1.35E-2</c:v>
                </c:pt>
                <c:pt idx="915">
                  <c:v>1.35E-2</c:v>
                </c:pt>
                <c:pt idx="916">
                  <c:v>1.4999999999999999E-2</c:v>
                </c:pt>
                <c:pt idx="917">
                  <c:v>1.2E-2</c:v>
                </c:pt>
                <c:pt idx="918">
                  <c:v>1.6500000000000001E-2</c:v>
                </c:pt>
                <c:pt idx="919">
                  <c:v>1.4999999999999999E-2</c:v>
                </c:pt>
                <c:pt idx="920">
                  <c:v>1.35E-2</c:v>
                </c:pt>
                <c:pt idx="921">
                  <c:v>1.4999999999999999E-2</c:v>
                </c:pt>
                <c:pt idx="922">
                  <c:v>1.35E-2</c:v>
                </c:pt>
                <c:pt idx="923">
                  <c:v>1.4999999999999999E-2</c:v>
                </c:pt>
                <c:pt idx="924">
                  <c:v>1.4999999999999999E-2</c:v>
                </c:pt>
                <c:pt idx="925">
                  <c:v>1.35E-2</c:v>
                </c:pt>
                <c:pt idx="926">
                  <c:v>1.35E-2</c:v>
                </c:pt>
                <c:pt idx="927">
                  <c:v>1.35E-2</c:v>
                </c:pt>
                <c:pt idx="928">
                  <c:v>1.4999999999999999E-2</c:v>
                </c:pt>
                <c:pt idx="929">
                  <c:v>1.35E-2</c:v>
                </c:pt>
                <c:pt idx="930">
                  <c:v>1.2E-2</c:v>
                </c:pt>
                <c:pt idx="931">
                  <c:v>1.2E-2</c:v>
                </c:pt>
                <c:pt idx="932">
                  <c:v>1.7999999999999999E-2</c:v>
                </c:pt>
                <c:pt idx="933">
                  <c:v>1.0500000000000001E-2</c:v>
                </c:pt>
                <c:pt idx="934">
                  <c:v>1.2E-2</c:v>
                </c:pt>
                <c:pt idx="935">
                  <c:v>1.7999999999999999E-2</c:v>
                </c:pt>
                <c:pt idx="936">
                  <c:v>1.35E-2</c:v>
                </c:pt>
                <c:pt idx="937">
                  <c:v>1.2E-2</c:v>
                </c:pt>
                <c:pt idx="938">
                  <c:v>1.7999999999999999E-2</c:v>
                </c:pt>
                <c:pt idx="939">
                  <c:v>1.35E-2</c:v>
                </c:pt>
                <c:pt idx="940">
                  <c:v>1.2E-2</c:v>
                </c:pt>
                <c:pt idx="941">
                  <c:v>1.35E-2</c:v>
                </c:pt>
                <c:pt idx="942">
                  <c:v>1.2E-2</c:v>
                </c:pt>
                <c:pt idx="943">
                  <c:v>1.35E-2</c:v>
                </c:pt>
                <c:pt idx="944">
                  <c:v>1.2E-2</c:v>
                </c:pt>
                <c:pt idx="945">
                  <c:v>1.2E-2</c:v>
                </c:pt>
                <c:pt idx="946">
                  <c:v>1.4999999999999999E-2</c:v>
                </c:pt>
                <c:pt idx="947">
                  <c:v>8.9999999999999993E-3</c:v>
                </c:pt>
                <c:pt idx="948">
                  <c:v>1.2E-2</c:v>
                </c:pt>
                <c:pt idx="949">
                  <c:v>1.35E-2</c:v>
                </c:pt>
                <c:pt idx="950">
                  <c:v>1.2E-2</c:v>
                </c:pt>
                <c:pt idx="951">
                  <c:v>1.4999999999999999E-2</c:v>
                </c:pt>
                <c:pt idx="952">
                  <c:v>1.4999999999999999E-2</c:v>
                </c:pt>
                <c:pt idx="953">
                  <c:v>1.2E-2</c:v>
                </c:pt>
                <c:pt idx="954">
                  <c:v>1.2E-2</c:v>
                </c:pt>
                <c:pt idx="955">
                  <c:v>1.2E-2</c:v>
                </c:pt>
                <c:pt idx="956">
                  <c:v>1.2E-2</c:v>
                </c:pt>
                <c:pt idx="957">
                  <c:v>1.0500000000000001E-2</c:v>
                </c:pt>
                <c:pt idx="958">
                  <c:v>1.35E-2</c:v>
                </c:pt>
                <c:pt idx="959">
                  <c:v>1.2E-2</c:v>
                </c:pt>
                <c:pt idx="960">
                  <c:v>8.9999999999999993E-3</c:v>
                </c:pt>
                <c:pt idx="961">
                  <c:v>1.35E-2</c:v>
                </c:pt>
                <c:pt idx="962">
                  <c:v>1.2E-2</c:v>
                </c:pt>
                <c:pt idx="963">
                  <c:v>8.9999999999999993E-3</c:v>
                </c:pt>
                <c:pt idx="964">
                  <c:v>1.2E-2</c:v>
                </c:pt>
                <c:pt idx="965">
                  <c:v>1.2E-2</c:v>
                </c:pt>
                <c:pt idx="966">
                  <c:v>1.0500000000000001E-2</c:v>
                </c:pt>
                <c:pt idx="967">
                  <c:v>1.35E-2</c:v>
                </c:pt>
                <c:pt idx="968">
                  <c:v>1.2E-2</c:v>
                </c:pt>
                <c:pt idx="969">
                  <c:v>1.35E-2</c:v>
                </c:pt>
                <c:pt idx="970">
                  <c:v>1.2E-2</c:v>
                </c:pt>
                <c:pt idx="971">
                  <c:v>1.0500000000000001E-2</c:v>
                </c:pt>
                <c:pt idx="972">
                  <c:v>1.35E-2</c:v>
                </c:pt>
                <c:pt idx="973">
                  <c:v>1.35E-2</c:v>
                </c:pt>
                <c:pt idx="974">
                  <c:v>1.0500000000000001E-2</c:v>
                </c:pt>
                <c:pt idx="975">
                  <c:v>1.2E-2</c:v>
                </c:pt>
                <c:pt idx="976">
                  <c:v>1.35E-2</c:v>
                </c:pt>
                <c:pt idx="977">
                  <c:v>1.2E-2</c:v>
                </c:pt>
                <c:pt idx="978">
                  <c:v>1.2E-2</c:v>
                </c:pt>
                <c:pt idx="979">
                  <c:v>1.0500000000000001E-2</c:v>
                </c:pt>
                <c:pt idx="980">
                  <c:v>1.2E-2</c:v>
                </c:pt>
                <c:pt idx="981">
                  <c:v>1.2E-2</c:v>
                </c:pt>
                <c:pt idx="982">
                  <c:v>1.0500000000000001E-2</c:v>
                </c:pt>
                <c:pt idx="983">
                  <c:v>1.35E-2</c:v>
                </c:pt>
                <c:pt idx="984">
                  <c:v>1.2E-2</c:v>
                </c:pt>
                <c:pt idx="985">
                  <c:v>1.0500000000000001E-2</c:v>
                </c:pt>
                <c:pt idx="986">
                  <c:v>1.2E-2</c:v>
                </c:pt>
                <c:pt idx="987">
                  <c:v>1.2E-2</c:v>
                </c:pt>
                <c:pt idx="988">
                  <c:v>1.35E-2</c:v>
                </c:pt>
                <c:pt idx="989">
                  <c:v>1.2E-2</c:v>
                </c:pt>
                <c:pt idx="990">
                  <c:v>1.2E-2</c:v>
                </c:pt>
                <c:pt idx="991">
                  <c:v>1.2E-2</c:v>
                </c:pt>
                <c:pt idx="992">
                  <c:v>1.0500000000000001E-2</c:v>
                </c:pt>
                <c:pt idx="993">
                  <c:v>1.2E-2</c:v>
                </c:pt>
                <c:pt idx="994">
                  <c:v>1.0500000000000001E-2</c:v>
                </c:pt>
                <c:pt idx="995">
                  <c:v>1.35E-2</c:v>
                </c:pt>
                <c:pt idx="996">
                  <c:v>1.0500000000000001E-2</c:v>
                </c:pt>
                <c:pt idx="997">
                  <c:v>1.0500000000000001E-2</c:v>
                </c:pt>
                <c:pt idx="998">
                  <c:v>1.2E-2</c:v>
                </c:pt>
                <c:pt idx="999">
                  <c:v>1.0500000000000001E-2</c:v>
                </c:pt>
                <c:pt idx="1000">
                  <c:v>1.0500000000000001E-2</c:v>
                </c:pt>
                <c:pt idx="1001">
                  <c:v>1.2E-2</c:v>
                </c:pt>
                <c:pt idx="1002">
                  <c:v>1.0500000000000001E-2</c:v>
                </c:pt>
                <c:pt idx="1003">
                  <c:v>1.0500000000000001E-2</c:v>
                </c:pt>
                <c:pt idx="1004">
                  <c:v>1.2E-2</c:v>
                </c:pt>
                <c:pt idx="1005">
                  <c:v>1.2E-2</c:v>
                </c:pt>
                <c:pt idx="1006">
                  <c:v>1.2E-2</c:v>
                </c:pt>
                <c:pt idx="1007">
                  <c:v>1.0500000000000001E-2</c:v>
                </c:pt>
                <c:pt idx="1008">
                  <c:v>1.2E-2</c:v>
                </c:pt>
                <c:pt idx="1009">
                  <c:v>1.2E-2</c:v>
                </c:pt>
                <c:pt idx="1010">
                  <c:v>1.0500000000000001E-2</c:v>
                </c:pt>
                <c:pt idx="1011">
                  <c:v>1.0500000000000001E-2</c:v>
                </c:pt>
                <c:pt idx="1012">
                  <c:v>1.2E-2</c:v>
                </c:pt>
                <c:pt idx="1013">
                  <c:v>1.0500000000000001E-2</c:v>
                </c:pt>
                <c:pt idx="1014">
                  <c:v>1.2E-2</c:v>
                </c:pt>
                <c:pt idx="1015">
                  <c:v>1.0500000000000001E-2</c:v>
                </c:pt>
                <c:pt idx="1016">
                  <c:v>1.2E-2</c:v>
                </c:pt>
                <c:pt idx="1017">
                  <c:v>1.0500000000000001E-2</c:v>
                </c:pt>
                <c:pt idx="1018">
                  <c:v>8.9999999999999993E-3</c:v>
                </c:pt>
                <c:pt idx="1019">
                  <c:v>1.0500000000000001E-2</c:v>
                </c:pt>
                <c:pt idx="1020">
                  <c:v>1.2E-2</c:v>
                </c:pt>
                <c:pt idx="1021">
                  <c:v>1.0500000000000001E-2</c:v>
                </c:pt>
                <c:pt idx="1022">
                  <c:v>1.2E-2</c:v>
                </c:pt>
                <c:pt idx="1023">
                  <c:v>8.9999999999999993E-3</c:v>
                </c:pt>
                <c:pt idx="1024">
                  <c:v>1.0500000000000001E-2</c:v>
                </c:pt>
                <c:pt idx="1025">
                  <c:v>8.9999999999999993E-3</c:v>
                </c:pt>
                <c:pt idx="1026">
                  <c:v>1.0500000000000001E-2</c:v>
                </c:pt>
                <c:pt idx="1027">
                  <c:v>8.9999999999999993E-3</c:v>
                </c:pt>
                <c:pt idx="1028">
                  <c:v>1.2E-2</c:v>
                </c:pt>
                <c:pt idx="1029">
                  <c:v>8.9999999999999993E-3</c:v>
                </c:pt>
                <c:pt idx="1030">
                  <c:v>1.0500000000000001E-2</c:v>
                </c:pt>
                <c:pt idx="1031">
                  <c:v>1.0500000000000001E-2</c:v>
                </c:pt>
                <c:pt idx="1032">
                  <c:v>8.9999999999999993E-3</c:v>
                </c:pt>
                <c:pt idx="1033">
                  <c:v>1.2E-2</c:v>
                </c:pt>
                <c:pt idx="1034">
                  <c:v>1.0500000000000001E-2</c:v>
                </c:pt>
                <c:pt idx="1035">
                  <c:v>1.0500000000000001E-2</c:v>
                </c:pt>
                <c:pt idx="1036">
                  <c:v>1.2E-2</c:v>
                </c:pt>
                <c:pt idx="1037">
                  <c:v>1.0500000000000001E-2</c:v>
                </c:pt>
                <c:pt idx="1038">
                  <c:v>1.0500000000000001E-2</c:v>
                </c:pt>
                <c:pt idx="1039">
                  <c:v>1.0500000000000001E-2</c:v>
                </c:pt>
                <c:pt idx="1040">
                  <c:v>1.2E-2</c:v>
                </c:pt>
                <c:pt idx="1041">
                  <c:v>1.0500000000000001E-2</c:v>
                </c:pt>
                <c:pt idx="1042">
                  <c:v>1.2E-2</c:v>
                </c:pt>
                <c:pt idx="1043">
                  <c:v>1.35E-2</c:v>
                </c:pt>
                <c:pt idx="1044">
                  <c:v>1.0500000000000001E-2</c:v>
                </c:pt>
                <c:pt idx="1045">
                  <c:v>1.0500000000000001E-2</c:v>
                </c:pt>
                <c:pt idx="1046">
                  <c:v>1.2E-2</c:v>
                </c:pt>
                <c:pt idx="1047">
                  <c:v>8.9999999999999993E-3</c:v>
                </c:pt>
                <c:pt idx="1048">
                  <c:v>1.0500000000000001E-2</c:v>
                </c:pt>
                <c:pt idx="1049">
                  <c:v>1.0500000000000001E-2</c:v>
                </c:pt>
                <c:pt idx="1050">
                  <c:v>1.0500000000000001E-2</c:v>
                </c:pt>
                <c:pt idx="1051">
                  <c:v>1.2E-2</c:v>
                </c:pt>
                <c:pt idx="1052">
                  <c:v>8.9999999999999993E-3</c:v>
                </c:pt>
                <c:pt idx="1053">
                  <c:v>1.2E-2</c:v>
                </c:pt>
                <c:pt idx="1054">
                  <c:v>1.0500000000000001E-2</c:v>
                </c:pt>
                <c:pt idx="1055">
                  <c:v>8.9999999999999993E-3</c:v>
                </c:pt>
                <c:pt idx="1056">
                  <c:v>1.2E-2</c:v>
                </c:pt>
                <c:pt idx="1057">
                  <c:v>1.2E-2</c:v>
                </c:pt>
                <c:pt idx="1058">
                  <c:v>8.9999999999999993E-3</c:v>
                </c:pt>
                <c:pt idx="1059">
                  <c:v>1.0500000000000001E-2</c:v>
                </c:pt>
                <c:pt idx="1060">
                  <c:v>1.0500000000000001E-2</c:v>
                </c:pt>
                <c:pt idx="1061">
                  <c:v>1.0500000000000001E-2</c:v>
                </c:pt>
                <c:pt idx="1062">
                  <c:v>1.0500000000000001E-2</c:v>
                </c:pt>
                <c:pt idx="1063">
                  <c:v>1.0500000000000001E-2</c:v>
                </c:pt>
                <c:pt idx="1064">
                  <c:v>8.9999999999999993E-3</c:v>
                </c:pt>
                <c:pt idx="1065">
                  <c:v>1.0500000000000001E-2</c:v>
                </c:pt>
                <c:pt idx="1066">
                  <c:v>1.0500000000000001E-2</c:v>
                </c:pt>
                <c:pt idx="1067">
                  <c:v>1.2E-2</c:v>
                </c:pt>
                <c:pt idx="1068">
                  <c:v>8.9999999999999993E-3</c:v>
                </c:pt>
                <c:pt idx="1069">
                  <c:v>1.0500000000000001E-2</c:v>
                </c:pt>
                <c:pt idx="1070">
                  <c:v>1.0500000000000001E-2</c:v>
                </c:pt>
                <c:pt idx="1071">
                  <c:v>8.9999999999999993E-3</c:v>
                </c:pt>
                <c:pt idx="1072">
                  <c:v>1.0500000000000001E-2</c:v>
                </c:pt>
                <c:pt idx="1073">
                  <c:v>1.0500000000000001E-2</c:v>
                </c:pt>
                <c:pt idx="1074">
                  <c:v>1.0500000000000001E-2</c:v>
                </c:pt>
                <c:pt idx="1075">
                  <c:v>1.2E-2</c:v>
                </c:pt>
                <c:pt idx="1076">
                  <c:v>1.0500000000000001E-2</c:v>
                </c:pt>
                <c:pt idx="1077">
                  <c:v>1.0500000000000001E-2</c:v>
                </c:pt>
                <c:pt idx="1078">
                  <c:v>1.2E-2</c:v>
                </c:pt>
                <c:pt idx="1079">
                  <c:v>1.0500000000000001E-2</c:v>
                </c:pt>
                <c:pt idx="1080">
                  <c:v>8.9999999999999993E-3</c:v>
                </c:pt>
                <c:pt idx="1081">
                  <c:v>1.0500000000000001E-2</c:v>
                </c:pt>
                <c:pt idx="1082">
                  <c:v>1.2E-2</c:v>
                </c:pt>
                <c:pt idx="1083">
                  <c:v>1.0500000000000001E-2</c:v>
                </c:pt>
                <c:pt idx="1084">
                  <c:v>1.0500000000000001E-2</c:v>
                </c:pt>
                <c:pt idx="1085">
                  <c:v>1.0500000000000001E-2</c:v>
                </c:pt>
                <c:pt idx="1086">
                  <c:v>1.0500000000000001E-2</c:v>
                </c:pt>
                <c:pt idx="1087">
                  <c:v>1.0500000000000001E-2</c:v>
                </c:pt>
                <c:pt idx="1088">
                  <c:v>1.0500000000000001E-2</c:v>
                </c:pt>
                <c:pt idx="1089">
                  <c:v>8.9999999999999993E-3</c:v>
                </c:pt>
                <c:pt idx="1090">
                  <c:v>1.0500000000000001E-2</c:v>
                </c:pt>
                <c:pt idx="1091">
                  <c:v>1.0500000000000001E-2</c:v>
                </c:pt>
                <c:pt idx="1092">
                  <c:v>1.0500000000000001E-2</c:v>
                </c:pt>
                <c:pt idx="1093">
                  <c:v>1.2E-2</c:v>
                </c:pt>
                <c:pt idx="1094">
                  <c:v>1.0500000000000001E-2</c:v>
                </c:pt>
                <c:pt idx="1095">
                  <c:v>1.0500000000000001E-2</c:v>
                </c:pt>
                <c:pt idx="1096">
                  <c:v>1.0500000000000001E-2</c:v>
                </c:pt>
                <c:pt idx="1097">
                  <c:v>1.2E-2</c:v>
                </c:pt>
                <c:pt idx="1098">
                  <c:v>1.2E-2</c:v>
                </c:pt>
                <c:pt idx="1099">
                  <c:v>1.0500000000000001E-2</c:v>
                </c:pt>
                <c:pt idx="1100">
                  <c:v>1.2E-2</c:v>
                </c:pt>
                <c:pt idx="1101">
                  <c:v>1.2E-2</c:v>
                </c:pt>
                <c:pt idx="1102">
                  <c:v>1.0500000000000001E-2</c:v>
                </c:pt>
                <c:pt idx="1103">
                  <c:v>1.0500000000000001E-2</c:v>
                </c:pt>
                <c:pt idx="1104">
                  <c:v>1.2E-2</c:v>
                </c:pt>
                <c:pt idx="1105">
                  <c:v>1.2E-2</c:v>
                </c:pt>
                <c:pt idx="1106">
                  <c:v>1.0500000000000001E-2</c:v>
                </c:pt>
                <c:pt idx="1107">
                  <c:v>1.0500000000000001E-2</c:v>
                </c:pt>
                <c:pt idx="1108">
                  <c:v>1.0500000000000001E-2</c:v>
                </c:pt>
                <c:pt idx="1109">
                  <c:v>1.0500000000000001E-2</c:v>
                </c:pt>
                <c:pt idx="1110">
                  <c:v>1.2E-2</c:v>
                </c:pt>
                <c:pt idx="1111">
                  <c:v>1.0500000000000001E-2</c:v>
                </c:pt>
                <c:pt idx="1112">
                  <c:v>1.2E-2</c:v>
                </c:pt>
                <c:pt idx="1113">
                  <c:v>1.2E-2</c:v>
                </c:pt>
                <c:pt idx="1114">
                  <c:v>1.0500000000000001E-2</c:v>
                </c:pt>
                <c:pt idx="1115">
                  <c:v>1.2E-2</c:v>
                </c:pt>
                <c:pt idx="1116">
                  <c:v>1.2E-2</c:v>
                </c:pt>
                <c:pt idx="1117">
                  <c:v>1.0500000000000001E-2</c:v>
                </c:pt>
                <c:pt idx="1118">
                  <c:v>1.2E-2</c:v>
                </c:pt>
                <c:pt idx="1119">
                  <c:v>1.0500000000000001E-2</c:v>
                </c:pt>
                <c:pt idx="1120">
                  <c:v>1.2E-2</c:v>
                </c:pt>
                <c:pt idx="1121">
                  <c:v>8.9999999999999993E-3</c:v>
                </c:pt>
                <c:pt idx="1122">
                  <c:v>1.0500000000000001E-2</c:v>
                </c:pt>
                <c:pt idx="1123">
                  <c:v>1.0500000000000001E-2</c:v>
                </c:pt>
                <c:pt idx="1124">
                  <c:v>1.0500000000000001E-2</c:v>
                </c:pt>
                <c:pt idx="1125">
                  <c:v>1.0500000000000001E-2</c:v>
                </c:pt>
                <c:pt idx="1126">
                  <c:v>1.0500000000000001E-2</c:v>
                </c:pt>
                <c:pt idx="1127">
                  <c:v>1.0500000000000001E-2</c:v>
                </c:pt>
                <c:pt idx="1128">
                  <c:v>1.0500000000000001E-2</c:v>
                </c:pt>
                <c:pt idx="1129">
                  <c:v>1.0500000000000001E-2</c:v>
                </c:pt>
                <c:pt idx="1130">
                  <c:v>1.0500000000000001E-2</c:v>
                </c:pt>
                <c:pt idx="1131">
                  <c:v>1.0500000000000001E-2</c:v>
                </c:pt>
                <c:pt idx="1132">
                  <c:v>1.2E-2</c:v>
                </c:pt>
                <c:pt idx="1133">
                  <c:v>1.0500000000000001E-2</c:v>
                </c:pt>
                <c:pt idx="1134">
                  <c:v>1.2E-2</c:v>
                </c:pt>
                <c:pt idx="1135">
                  <c:v>1.2E-2</c:v>
                </c:pt>
                <c:pt idx="1136">
                  <c:v>1.0500000000000001E-2</c:v>
                </c:pt>
                <c:pt idx="1137">
                  <c:v>1.2E-2</c:v>
                </c:pt>
                <c:pt idx="1138">
                  <c:v>1.2E-2</c:v>
                </c:pt>
                <c:pt idx="1139">
                  <c:v>1.0500000000000001E-2</c:v>
                </c:pt>
                <c:pt idx="1140">
                  <c:v>1.0500000000000001E-2</c:v>
                </c:pt>
                <c:pt idx="1141">
                  <c:v>1.2E-2</c:v>
                </c:pt>
                <c:pt idx="1142">
                  <c:v>1.0500000000000001E-2</c:v>
                </c:pt>
                <c:pt idx="1143">
                  <c:v>1.0500000000000001E-2</c:v>
                </c:pt>
                <c:pt idx="1144">
                  <c:v>1.0500000000000001E-2</c:v>
                </c:pt>
                <c:pt idx="1145">
                  <c:v>1.0500000000000001E-2</c:v>
                </c:pt>
                <c:pt idx="1146">
                  <c:v>1.2E-2</c:v>
                </c:pt>
                <c:pt idx="1147">
                  <c:v>1.0500000000000001E-2</c:v>
                </c:pt>
                <c:pt idx="1148">
                  <c:v>1.0500000000000001E-2</c:v>
                </c:pt>
                <c:pt idx="1149">
                  <c:v>1.0500000000000001E-2</c:v>
                </c:pt>
                <c:pt idx="1150">
                  <c:v>1.0500000000000001E-2</c:v>
                </c:pt>
                <c:pt idx="1151">
                  <c:v>1.0500000000000001E-2</c:v>
                </c:pt>
                <c:pt idx="1152">
                  <c:v>1.0500000000000001E-2</c:v>
                </c:pt>
                <c:pt idx="1153">
                  <c:v>1.0500000000000001E-2</c:v>
                </c:pt>
                <c:pt idx="1154">
                  <c:v>8.9999999999999993E-3</c:v>
                </c:pt>
                <c:pt idx="1155">
                  <c:v>1.2E-2</c:v>
                </c:pt>
                <c:pt idx="1156">
                  <c:v>1.0500000000000001E-2</c:v>
                </c:pt>
                <c:pt idx="1157">
                  <c:v>8.9999999999999993E-3</c:v>
                </c:pt>
                <c:pt idx="1158">
                  <c:v>1.0500000000000001E-2</c:v>
                </c:pt>
                <c:pt idx="1159">
                  <c:v>1.0500000000000001E-2</c:v>
                </c:pt>
                <c:pt idx="1160">
                  <c:v>1.0500000000000001E-2</c:v>
                </c:pt>
                <c:pt idx="1161">
                  <c:v>1.2E-2</c:v>
                </c:pt>
                <c:pt idx="1162">
                  <c:v>8.9999999999999993E-3</c:v>
                </c:pt>
                <c:pt idx="1163">
                  <c:v>1.2E-2</c:v>
                </c:pt>
                <c:pt idx="1164">
                  <c:v>1.2E-2</c:v>
                </c:pt>
                <c:pt idx="1165">
                  <c:v>1.2E-2</c:v>
                </c:pt>
                <c:pt idx="1166">
                  <c:v>8.9999999999999993E-3</c:v>
                </c:pt>
                <c:pt idx="1167">
                  <c:v>1.2E-2</c:v>
                </c:pt>
                <c:pt idx="1168">
                  <c:v>1.2E-2</c:v>
                </c:pt>
                <c:pt idx="1169">
                  <c:v>8.9999999999999993E-3</c:v>
                </c:pt>
                <c:pt idx="1170">
                  <c:v>1.2E-2</c:v>
                </c:pt>
                <c:pt idx="1171">
                  <c:v>1.0500000000000001E-2</c:v>
                </c:pt>
                <c:pt idx="1172">
                  <c:v>1.0500000000000001E-2</c:v>
                </c:pt>
                <c:pt idx="1173">
                  <c:v>1.2E-2</c:v>
                </c:pt>
                <c:pt idx="1174">
                  <c:v>1.0500000000000001E-2</c:v>
                </c:pt>
                <c:pt idx="1175">
                  <c:v>1.2E-2</c:v>
                </c:pt>
                <c:pt idx="1176">
                  <c:v>1.0500000000000001E-2</c:v>
                </c:pt>
                <c:pt idx="1177">
                  <c:v>1.2E-2</c:v>
                </c:pt>
                <c:pt idx="1178">
                  <c:v>1.2E-2</c:v>
                </c:pt>
                <c:pt idx="1179">
                  <c:v>1.2E-2</c:v>
                </c:pt>
                <c:pt idx="1180">
                  <c:v>1.2E-2</c:v>
                </c:pt>
                <c:pt idx="1181">
                  <c:v>1.0500000000000001E-2</c:v>
                </c:pt>
                <c:pt idx="1182">
                  <c:v>1.0500000000000001E-2</c:v>
                </c:pt>
                <c:pt idx="1183">
                  <c:v>1.2E-2</c:v>
                </c:pt>
                <c:pt idx="1184">
                  <c:v>1.0500000000000001E-2</c:v>
                </c:pt>
                <c:pt idx="1185">
                  <c:v>1.0500000000000001E-2</c:v>
                </c:pt>
                <c:pt idx="1186">
                  <c:v>1.2E-2</c:v>
                </c:pt>
                <c:pt idx="1187">
                  <c:v>1.0500000000000001E-2</c:v>
                </c:pt>
                <c:pt idx="1188">
                  <c:v>1.0500000000000001E-2</c:v>
                </c:pt>
              </c:numCache>
            </c:numRef>
          </c:yVal>
          <c:smooth val="0"/>
        </c:ser>
        <c:dLbls>
          <c:showLegendKey val="0"/>
          <c:showVal val="0"/>
          <c:showCatName val="0"/>
          <c:showSerName val="0"/>
          <c:showPercent val="0"/>
          <c:showBubbleSize val="0"/>
        </c:dLbls>
        <c:axId val="214706432"/>
        <c:axId val="214712704"/>
      </c:scatterChart>
      <c:valAx>
        <c:axId val="214706432"/>
        <c:scaling>
          <c:orientation val="minMax"/>
          <c:max val="0.12000000000000001"/>
          <c:min val="0"/>
        </c:scaling>
        <c:delete val="0"/>
        <c:axPos val="b"/>
        <c:majorGridlines/>
        <c:minorGridlines>
          <c:spPr>
            <a:ln>
              <a:noFill/>
            </a:ln>
          </c:spPr>
        </c:minorGridlines>
        <c:title>
          <c:tx>
            <c:rich>
              <a:bodyPr/>
              <a:lstStyle/>
              <a:p>
                <a:pPr>
                  <a:defRPr sz="1000"/>
                </a:pPr>
                <a:r>
                  <a:rPr lang="en-US" sz="1000"/>
                  <a:t>Abstand in m</a:t>
                </a:r>
              </a:p>
            </c:rich>
          </c:tx>
          <c:layout/>
          <c:overlay val="0"/>
        </c:title>
        <c:numFmt formatCode="General" sourceLinked="1"/>
        <c:majorTickMark val="out"/>
        <c:minorTickMark val="out"/>
        <c:tickLblPos val="nextTo"/>
        <c:spPr>
          <a:ln w="25400">
            <a:solidFill>
              <a:schemeClr val="tx1"/>
            </a:solidFill>
            <a:tailEnd type="triangle" w="lg" len="med"/>
          </a:ln>
        </c:spPr>
        <c:txPr>
          <a:bodyPr/>
          <a:lstStyle/>
          <a:p>
            <a:pPr>
              <a:defRPr sz="1000"/>
            </a:pPr>
            <a:endParaRPr lang="de-DE"/>
          </a:p>
        </c:txPr>
        <c:crossAx val="214712704"/>
        <c:crosses val="autoZero"/>
        <c:crossBetween val="midCat"/>
        <c:majorUnit val="2.0000000000000004E-2"/>
      </c:valAx>
      <c:valAx>
        <c:axId val="214712704"/>
        <c:scaling>
          <c:orientation val="minMax"/>
          <c:max val="1"/>
          <c:min val="0"/>
        </c:scaling>
        <c:delete val="0"/>
        <c:axPos val="l"/>
        <c:majorGridlines/>
        <c:title>
          <c:tx>
            <c:rich>
              <a:bodyPr rot="-5400000" vert="horz"/>
              <a:lstStyle/>
              <a:p>
                <a:pPr>
                  <a:defRPr sz="1400"/>
                </a:pPr>
                <a:r>
                  <a:rPr lang="en-US" sz="1400"/>
                  <a:t>Kraft in N</a:t>
                </a:r>
              </a:p>
            </c:rich>
          </c:tx>
          <c:layout/>
          <c:overlay val="0"/>
        </c:title>
        <c:numFmt formatCode="#,##0.0" sourceLinked="0"/>
        <c:majorTickMark val="out"/>
        <c:minorTickMark val="out"/>
        <c:tickLblPos val="nextTo"/>
        <c:spPr>
          <a:ln w="25400">
            <a:solidFill>
              <a:schemeClr val="tx1"/>
            </a:solidFill>
            <a:tailEnd type="triangle" w="lg" len="med"/>
          </a:ln>
        </c:spPr>
        <c:txPr>
          <a:bodyPr/>
          <a:lstStyle/>
          <a:p>
            <a:pPr>
              <a:defRPr sz="1000"/>
            </a:pPr>
            <a:endParaRPr lang="de-DE"/>
          </a:p>
        </c:txPr>
        <c:crossAx val="214706432"/>
        <c:crosses val="autoZero"/>
        <c:crossBetween val="midCat"/>
        <c:majorUnit val="0.2"/>
      </c:valAx>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900" b="0" dirty="0" err="1"/>
              <a:t>anziehende</a:t>
            </a:r>
            <a:r>
              <a:rPr lang="en-US" sz="900" b="0" dirty="0"/>
              <a:t> Kraft </a:t>
            </a:r>
            <a:r>
              <a:rPr lang="en-US" sz="900" b="0" dirty="0" err="1"/>
              <a:t>zwischen</a:t>
            </a:r>
            <a:r>
              <a:rPr lang="en-US" sz="900" b="0" dirty="0"/>
              <a:t> </a:t>
            </a:r>
            <a:r>
              <a:rPr lang="en-US" sz="900" b="0" dirty="0" err="1" smtClean="0"/>
              <a:t>Stabmagneten</a:t>
            </a:r>
            <a:r>
              <a:rPr lang="en-US" sz="900" b="0" dirty="0" smtClean="0"/>
              <a:t> </a:t>
            </a:r>
            <a:r>
              <a:rPr lang="en-US" sz="900" b="0" dirty="0" err="1"/>
              <a:t>abhängig</a:t>
            </a:r>
            <a:r>
              <a:rPr lang="en-US" sz="900" b="0" baseline="0" dirty="0"/>
              <a:t> </a:t>
            </a:r>
            <a:r>
              <a:rPr lang="en-US" sz="900" b="0" baseline="0" dirty="0" err="1"/>
              <a:t>vom</a:t>
            </a:r>
            <a:r>
              <a:rPr lang="en-US" sz="900" b="0" baseline="0" dirty="0"/>
              <a:t> </a:t>
            </a:r>
            <a:r>
              <a:rPr lang="en-US" sz="900" b="0" baseline="0" dirty="0" err="1"/>
              <a:t>Abstand</a:t>
            </a:r>
            <a:r>
              <a:rPr lang="en-US" sz="900" b="0" baseline="0" dirty="0"/>
              <a:t> der </a:t>
            </a:r>
            <a:r>
              <a:rPr lang="en-US" sz="900" b="0" baseline="0" dirty="0" err="1"/>
              <a:t>Magnete</a:t>
            </a:r>
            <a:endParaRPr lang="en-US" sz="900" b="0" dirty="0"/>
          </a:p>
        </c:rich>
      </c:tx>
      <c:layout/>
      <c:overlay val="0"/>
    </c:title>
    <c:autoTitleDeleted val="0"/>
    <c:plotArea>
      <c:layout>
        <c:manualLayout>
          <c:layoutTarget val="inner"/>
          <c:xMode val="edge"/>
          <c:yMode val="edge"/>
          <c:x val="0.16508112001892264"/>
          <c:y val="0.22516536039671795"/>
          <c:w val="0.79015817238944774"/>
          <c:h val="0.6088774086829859"/>
        </c:manualLayout>
      </c:layout>
      <c:scatterChart>
        <c:scatterStyle val="lineMarker"/>
        <c:varyColors val="0"/>
        <c:ser>
          <c:idx val="1"/>
          <c:order val="0"/>
          <c:tx>
            <c:strRef>
              <c:f>'s-F-Magnet_2_doppelt'!$G$7</c:f>
              <c:strCache>
                <c:ptCount val="1"/>
                <c:pt idx="0">
                  <c:v>Einfacher Magnet</c:v>
                </c:pt>
              </c:strCache>
            </c:strRef>
          </c:tx>
          <c:spPr>
            <a:ln>
              <a:solidFill>
                <a:schemeClr val="tx1"/>
              </a:solidFill>
            </a:ln>
          </c:spPr>
          <c:marker>
            <c:symbol val="none"/>
          </c:marker>
          <c:xVal>
            <c:numRef>
              <c:f>'s-F-Magnet_2_doppelt'!$F$9:$F$1197</c:f>
              <c:numCache>
                <c:formatCode>General</c:formatCode>
                <c:ptCount val="1189"/>
                <c:pt idx="0">
                  <c:v>8.9999999999999993E-3</c:v>
                </c:pt>
                <c:pt idx="1">
                  <c:v>8.9999999999999993E-3</c:v>
                </c:pt>
                <c:pt idx="2">
                  <c:v>8.9999999999999993E-3</c:v>
                </c:pt>
                <c:pt idx="3">
                  <c:v>8.9999999999999993E-3</c:v>
                </c:pt>
                <c:pt idx="4">
                  <c:v>8.9999999999999993E-3</c:v>
                </c:pt>
                <c:pt idx="5">
                  <c:v>8.9999999999999993E-3</c:v>
                </c:pt>
                <c:pt idx="6">
                  <c:v>8.9999999999999993E-3</c:v>
                </c:pt>
                <c:pt idx="7">
                  <c:v>8.9999999999999993E-3</c:v>
                </c:pt>
                <c:pt idx="8">
                  <c:v>8.9999999999999993E-3</c:v>
                </c:pt>
                <c:pt idx="9">
                  <c:v>8.9999999999999993E-3</c:v>
                </c:pt>
                <c:pt idx="10">
                  <c:v>8.9999999999999993E-3</c:v>
                </c:pt>
                <c:pt idx="11">
                  <c:v>8.9999999999999993E-3</c:v>
                </c:pt>
                <c:pt idx="12">
                  <c:v>8.9999999999999993E-3</c:v>
                </c:pt>
                <c:pt idx="13">
                  <c:v>8.9999999999999993E-3</c:v>
                </c:pt>
                <c:pt idx="14">
                  <c:v>8.9999999999999993E-3</c:v>
                </c:pt>
                <c:pt idx="15">
                  <c:v>8.9999999999999993E-3</c:v>
                </c:pt>
                <c:pt idx="16">
                  <c:v>8.9999999999999993E-3</c:v>
                </c:pt>
                <c:pt idx="17">
                  <c:v>8.9999999999999993E-3</c:v>
                </c:pt>
                <c:pt idx="18">
                  <c:v>8.9999999999999993E-3</c:v>
                </c:pt>
                <c:pt idx="19">
                  <c:v>8.9999999999999993E-3</c:v>
                </c:pt>
                <c:pt idx="20">
                  <c:v>8.9999999999999993E-3</c:v>
                </c:pt>
                <c:pt idx="21">
                  <c:v>8.9999999999999993E-3</c:v>
                </c:pt>
                <c:pt idx="22">
                  <c:v>8.9999999999999993E-3</c:v>
                </c:pt>
                <c:pt idx="23">
                  <c:v>8.9999999999999993E-3</c:v>
                </c:pt>
                <c:pt idx="24">
                  <c:v>8.9999999999999993E-3</c:v>
                </c:pt>
                <c:pt idx="25">
                  <c:v>8.9999999999999993E-3</c:v>
                </c:pt>
                <c:pt idx="26">
                  <c:v>8.9999999999999993E-3</c:v>
                </c:pt>
                <c:pt idx="27">
                  <c:v>8.9999999999999993E-3</c:v>
                </c:pt>
                <c:pt idx="28">
                  <c:v>8.9999999999999993E-3</c:v>
                </c:pt>
                <c:pt idx="29">
                  <c:v>8.9999999999999993E-3</c:v>
                </c:pt>
                <c:pt idx="30">
                  <c:v>8.9999999999999993E-3</c:v>
                </c:pt>
                <c:pt idx="31">
                  <c:v>8.9999999999999993E-3</c:v>
                </c:pt>
                <c:pt idx="32">
                  <c:v>8.9999999999999993E-3</c:v>
                </c:pt>
                <c:pt idx="33">
                  <c:v>8.9999999999999993E-3</c:v>
                </c:pt>
                <c:pt idx="34">
                  <c:v>8.9999999999999993E-3</c:v>
                </c:pt>
                <c:pt idx="35">
                  <c:v>8.9999999999999993E-3</c:v>
                </c:pt>
                <c:pt idx="36">
                  <c:v>8.9999999999999993E-3</c:v>
                </c:pt>
                <c:pt idx="37">
                  <c:v>8.9999999999999993E-3</c:v>
                </c:pt>
                <c:pt idx="38">
                  <c:v>8.9999999999999993E-3</c:v>
                </c:pt>
                <c:pt idx="39">
                  <c:v>8.9999999999999993E-3</c:v>
                </c:pt>
                <c:pt idx="40">
                  <c:v>8.9999999999999993E-3</c:v>
                </c:pt>
                <c:pt idx="41">
                  <c:v>8.9999999999999993E-3</c:v>
                </c:pt>
                <c:pt idx="42">
                  <c:v>8.9999999999999993E-3</c:v>
                </c:pt>
                <c:pt idx="43">
                  <c:v>8.9999999999999993E-3</c:v>
                </c:pt>
                <c:pt idx="44">
                  <c:v>8.9999999999999993E-3</c:v>
                </c:pt>
                <c:pt idx="45">
                  <c:v>8.9999999999999993E-3</c:v>
                </c:pt>
                <c:pt idx="46">
                  <c:v>8.9999999999999993E-3</c:v>
                </c:pt>
                <c:pt idx="47">
                  <c:v>8.9999999999999993E-3</c:v>
                </c:pt>
                <c:pt idx="48">
                  <c:v>8.9999999999999993E-3</c:v>
                </c:pt>
                <c:pt idx="49">
                  <c:v>8.9999999999999993E-3</c:v>
                </c:pt>
                <c:pt idx="50">
                  <c:v>8.9999999999999993E-3</c:v>
                </c:pt>
                <c:pt idx="51">
                  <c:v>8.9999999999999993E-3</c:v>
                </c:pt>
                <c:pt idx="52">
                  <c:v>8.9999999999999993E-3</c:v>
                </c:pt>
                <c:pt idx="53">
                  <c:v>8.9999999999999993E-3</c:v>
                </c:pt>
                <c:pt idx="54">
                  <c:v>8.9999999999999993E-3</c:v>
                </c:pt>
                <c:pt idx="55">
                  <c:v>8.9999999999999993E-3</c:v>
                </c:pt>
                <c:pt idx="56">
                  <c:v>8.9999999999999993E-3</c:v>
                </c:pt>
                <c:pt idx="57">
                  <c:v>8.9999999999999993E-3</c:v>
                </c:pt>
                <c:pt idx="58">
                  <c:v>8.9999999999999993E-3</c:v>
                </c:pt>
                <c:pt idx="59">
                  <c:v>8.9999999999999993E-3</c:v>
                </c:pt>
                <c:pt idx="60">
                  <c:v>8.9999999999999993E-3</c:v>
                </c:pt>
                <c:pt idx="61">
                  <c:v>8.9999999999999993E-3</c:v>
                </c:pt>
                <c:pt idx="62">
                  <c:v>8.9999999999999993E-3</c:v>
                </c:pt>
                <c:pt idx="63">
                  <c:v>8.9999999999999993E-3</c:v>
                </c:pt>
                <c:pt idx="64">
                  <c:v>8.9999999999999993E-3</c:v>
                </c:pt>
                <c:pt idx="65">
                  <c:v>8.9999999999999993E-3</c:v>
                </c:pt>
                <c:pt idx="66">
                  <c:v>8.9999999999999993E-3</c:v>
                </c:pt>
                <c:pt idx="67">
                  <c:v>8.9999999999999993E-3</c:v>
                </c:pt>
                <c:pt idx="68">
                  <c:v>8.9999999999999993E-3</c:v>
                </c:pt>
                <c:pt idx="69">
                  <c:v>8.9999999999999993E-3</c:v>
                </c:pt>
                <c:pt idx="70">
                  <c:v>0.01</c:v>
                </c:pt>
                <c:pt idx="71">
                  <c:v>0.01</c:v>
                </c:pt>
                <c:pt idx="72">
                  <c:v>0.01</c:v>
                </c:pt>
                <c:pt idx="73">
                  <c:v>0.01</c:v>
                </c:pt>
                <c:pt idx="74">
                  <c:v>0.01</c:v>
                </c:pt>
                <c:pt idx="75">
                  <c:v>0.01</c:v>
                </c:pt>
                <c:pt idx="76">
                  <c:v>0.01</c:v>
                </c:pt>
                <c:pt idx="77">
                  <c:v>0.01</c:v>
                </c:pt>
                <c:pt idx="78">
                  <c:v>0.01</c:v>
                </c:pt>
                <c:pt idx="79">
                  <c:v>0.01</c:v>
                </c:pt>
                <c:pt idx="80">
                  <c:v>0.01</c:v>
                </c:pt>
                <c:pt idx="81">
                  <c:v>1.0999999999999999E-2</c:v>
                </c:pt>
                <c:pt idx="82">
                  <c:v>1.0999999999999999E-2</c:v>
                </c:pt>
                <c:pt idx="83">
                  <c:v>1.0999999999999999E-2</c:v>
                </c:pt>
                <c:pt idx="84">
                  <c:v>1.0999999999999999E-2</c:v>
                </c:pt>
                <c:pt idx="85">
                  <c:v>1.0999999999999999E-2</c:v>
                </c:pt>
                <c:pt idx="86">
                  <c:v>1.0999999999999999E-2</c:v>
                </c:pt>
                <c:pt idx="87">
                  <c:v>1.0999999999999999E-2</c:v>
                </c:pt>
                <c:pt idx="88">
                  <c:v>1.0999999999999999E-2</c:v>
                </c:pt>
                <c:pt idx="89">
                  <c:v>1.0999999999999999E-2</c:v>
                </c:pt>
                <c:pt idx="90">
                  <c:v>1.0999999999999999E-2</c:v>
                </c:pt>
                <c:pt idx="91">
                  <c:v>1.0999999999999999E-2</c:v>
                </c:pt>
                <c:pt idx="92">
                  <c:v>1.0999999999999999E-2</c:v>
                </c:pt>
                <c:pt idx="93">
                  <c:v>1.0999999999999999E-2</c:v>
                </c:pt>
                <c:pt idx="94">
                  <c:v>1.2E-2</c:v>
                </c:pt>
                <c:pt idx="95">
                  <c:v>1.2E-2</c:v>
                </c:pt>
                <c:pt idx="96">
                  <c:v>1.2E-2</c:v>
                </c:pt>
                <c:pt idx="97">
                  <c:v>1.2E-2</c:v>
                </c:pt>
                <c:pt idx="98">
                  <c:v>1.2E-2</c:v>
                </c:pt>
                <c:pt idx="99">
                  <c:v>1.2E-2</c:v>
                </c:pt>
                <c:pt idx="100">
                  <c:v>1.2E-2</c:v>
                </c:pt>
                <c:pt idx="101">
                  <c:v>1.2E-2</c:v>
                </c:pt>
                <c:pt idx="102">
                  <c:v>1.2E-2</c:v>
                </c:pt>
                <c:pt idx="103">
                  <c:v>1.2E-2</c:v>
                </c:pt>
                <c:pt idx="104">
                  <c:v>1.2E-2</c:v>
                </c:pt>
                <c:pt idx="105">
                  <c:v>1.2E-2</c:v>
                </c:pt>
                <c:pt idx="106">
                  <c:v>1.2999999999999999E-2</c:v>
                </c:pt>
                <c:pt idx="107">
                  <c:v>1.2999999999999999E-2</c:v>
                </c:pt>
                <c:pt idx="108">
                  <c:v>1.2999999999999999E-2</c:v>
                </c:pt>
                <c:pt idx="109">
                  <c:v>1.2999999999999999E-2</c:v>
                </c:pt>
                <c:pt idx="110">
                  <c:v>1.2999999999999999E-2</c:v>
                </c:pt>
                <c:pt idx="111">
                  <c:v>1.2999999999999999E-2</c:v>
                </c:pt>
                <c:pt idx="112">
                  <c:v>1.2999999999999999E-2</c:v>
                </c:pt>
                <c:pt idx="113">
                  <c:v>1.2999999999999999E-2</c:v>
                </c:pt>
                <c:pt idx="114">
                  <c:v>1.2999999999999999E-2</c:v>
                </c:pt>
                <c:pt idx="115">
                  <c:v>1.2999999999999999E-2</c:v>
                </c:pt>
                <c:pt idx="116">
                  <c:v>1.2999999999999999E-2</c:v>
                </c:pt>
                <c:pt idx="117">
                  <c:v>1.2999999999999999E-2</c:v>
                </c:pt>
                <c:pt idx="118">
                  <c:v>1.2999999999999999E-2</c:v>
                </c:pt>
                <c:pt idx="119">
                  <c:v>1.2999999999999999E-2</c:v>
                </c:pt>
                <c:pt idx="120">
                  <c:v>1.4E-2</c:v>
                </c:pt>
                <c:pt idx="121">
                  <c:v>1.4E-2</c:v>
                </c:pt>
                <c:pt idx="122">
                  <c:v>1.4E-2</c:v>
                </c:pt>
                <c:pt idx="123">
                  <c:v>1.4E-2</c:v>
                </c:pt>
                <c:pt idx="124">
                  <c:v>1.4E-2</c:v>
                </c:pt>
                <c:pt idx="125">
                  <c:v>1.4E-2</c:v>
                </c:pt>
                <c:pt idx="126">
                  <c:v>1.4E-2</c:v>
                </c:pt>
                <c:pt idx="127">
                  <c:v>1.4999999999999999E-2</c:v>
                </c:pt>
                <c:pt idx="128">
                  <c:v>1.4999999999999999E-2</c:v>
                </c:pt>
                <c:pt idx="129">
                  <c:v>1.4999999999999999E-2</c:v>
                </c:pt>
                <c:pt idx="130">
                  <c:v>1.4999999999999999E-2</c:v>
                </c:pt>
                <c:pt idx="131">
                  <c:v>1.4999999999999999E-2</c:v>
                </c:pt>
                <c:pt idx="132">
                  <c:v>1.4999999999999999E-2</c:v>
                </c:pt>
                <c:pt idx="133">
                  <c:v>1.4999999999999999E-2</c:v>
                </c:pt>
                <c:pt idx="134">
                  <c:v>1.4999999999999999E-2</c:v>
                </c:pt>
                <c:pt idx="135">
                  <c:v>1.4999999999999999E-2</c:v>
                </c:pt>
                <c:pt idx="136">
                  <c:v>1.4999999999999999E-2</c:v>
                </c:pt>
                <c:pt idx="137">
                  <c:v>1.4999999999999999E-2</c:v>
                </c:pt>
                <c:pt idx="138">
                  <c:v>1.4999999999999999E-2</c:v>
                </c:pt>
                <c:pt idx="139">
                  <c:v>1.6E-2</c:v>
                </c:pt>
                <c:pt idx="140">
                  <c:v>1.6E-2</c:v>
                </c:pt>
                <c:pt idx="141">
                  <c:v>1.6E-2</c:v>
                </c:pt>
                <c:pt idx="142">
                  <c:v>1.6E-2</c:v>
                </c:pt>
                <c:pt idx="143">
                  <c:v>1.6E-2</c:v>
                </c:pt>
                <c:pt idx="144">
                  <c:v>1.6E-2</c:v>
                </c:pt>
                <c:pt idx="145">
                  <c:v>1.6E-2</c:v>
                </c:pt>
                <c:pt idx="146">
                  <c:v>1.6E-2</c:v>
                </c:pt>
                <c:pt idx="147">
                  <c:v>1.6E-2</c:v>
                </c:pt>
                <c:pt idx="148">
                  <c:v>1.6E-2</c:v>
                </c:pt>
                <c:pt idx="149">
                  <c:v>1.6E-2</c:v>
                </c:pt>
                <c:pt idx="150">
                  <c:v>1.6E-2</c:v>
                </c:pt>
                <c:pt idx="151">
                  <c:v>1.6E-2</c:v>
                </c:pt>
                <c:pt idx="152">
                  <c:v>1.6E-2</c:v>
                </c:pt>
                <c:pt idx="153">
                  <c:v>1.6E-2</c:v>
                </c:pt>
                <c:pt idx="154">
                  <c:v>1.7000000000000001E-2</c:v>
                </c:pt>
                <c:pt idx="155">
                  <c:v>1.7000000000000001E-2</c:v>
                </c:pt>
                <c:pt idx="156">
                  <c:v>1.7000000000000001E-2</c:v>
                </c:pt>
                <c:pt idx="157">
                  <c:v>1.7000000000000001E-2</c:v>
                </c:pt>
                <c:pt idx="158">
                  <c:v>1.7000000000000001E-2</c:v>
                </c:pt>
                <c:pt idx="159">
                  <c:v>1.7000000000000001E-2</c:v>
                </c:pt>
                <c:pt idx="160">
                  <c:v>1.7000000000000001E-2</c:v>
                </c:pt>
                <c:pt idx="161">
                  <c:v>1.7000000000000001E-2</c:v>
                </c:pt>
                <c:pt idx="162">
                  <c:v>1.7000000000000001E-2</c:v>
                </c:pt>
                <c:pt idx="163">
                  <c:v>1.7000000000000001E-2</c:v>
                </c:pt>
                <c:pt idx="164">
                  <c:v>1.7000000000000001E-2</c:v>
                </c:pt>
                <c:pt idx="165">
                  <c:v>1.7000000000000001E-2</c:v>
                </c:pt>
                <c:pt idx="166">
                  <c:v>1.7000000000000001E-2</c:v>
                </c:pt>
                <c:pt idx="167">
                  <c:v>1.7000000000000001E-2</c:v>
                </c:pt>
                <c:pt idx="168">
                  <c:v>1.7999999999999999E-2</c:v>
                </c:pt>
                <c:pt idx="169">
                  <c:v>1.7999999999999999E-2</c:v>
                </c:pt>
                <c:pt idx="170">
                  <c:v>1.7999999999999999E-2</c:v>
                </c:pt>
                <c:pt idx="171">
                  <c:v>1.7999999999999999E-2</c:v>
                </c:pt>
                <c:pt idx="172">
                  <c:v>1.7999999999999999E-2</c:v>
                </c:pt>
                <c:pt idx="173">
                  <c:v>1.7999999999999999E-2</c:v>
                </c:pt>
                <c:pt idx="174">
                  <c:v>1.7999999999999999E-2</c:v>
                </c:pt>
                <c:pt idx="175">
                  <c:v>1.7999999999999999E-2</c:v>
                </c:pt>
                <c:pt idx="176">
                  <c:v>1.7999999999999999E-2</c:v>
                </c:pt>
                <c:pt idx="177">
                  <c:v>1.7999999999999999E-2</c:v>
                </c:pt>
                <c:pt idx="178">
                  <c:v>1.7999999999999999E-2</c:v>
                </c:pt>
                <c:pt idx="179">
                  <c:v>1.9E-2</c:v>
                </c:pt>
                <c:pt idx="180">
                  <c:v>1.9E-2</c:v>
                </c:pt>
                <c:pt idx="181">
                  <c:v>1.9E-2</c:v>
                </c:pt>
                <c:pt idx="182">
                  <c:v>1.9E-2</c:v>
                </c:pt>
                <c:pt idx="183">
                  <c:v>1.9E-2</c:v>
                </c:pt>
                <c:pt idx="184">
                  <c:v>1.9E-2</c:v>
                </c:pt>
                <c:pt idx="185">
                  <c:v>1.9E-2</c:v>
                </c:pt>
                <c:pt idx="186">
                  <c:v>1.9E-2</c:v>
                </c:pt>
                <c:pt idx="187">
                  <c:v>1.9E-2</c:v>
                </c:pt>
                <c:pt idx="188">
                  <c:v>1.9E-2</c:v>
                </c:pt>
                <c:pt idx="189">
                  <c:v>1.9E-2</c:v>
                </c:pt>
                <c:pt idx="190">
                  <c:v>0.02</c:v>
                </c:pt>
                <c:pt idx="191">
                  <c:v>0.02</c:v>
                </c:pt>
                <c:pt idx="192">
                  <c:v>0.02</c:v>
                </c:pt>
                <c:pt idx="193">
                  <c:v>0.02</c:v>
                </c:pt>
                <c:pt idx="194">
                  <c:v>0.02</c:v>
                </c:pt>
                <c:pt idx="195">
                  <c:v>0.02</c:v>
                </c:pt>
                <c:pt idx="196">
                  <c:v>0.02</c:v>
                </c:pt>
                <c:pt idx="197">
                  <c:v>0.02</c:v>
                </c:pt>
                <c:pt idx="198">
                  <c:v>0.02</c:v>
                </c:pt>
                <c:pt idx="199">
                  <c:v>0.02</c:v>
                </c:pt>
                <c:pt idx="200">
                  <c:v>0.02</c:v>
                </c:pt>
                <c:pt idx="201">
                  <c:v>0.02</c:v>
                </c:pt>
                <c:pt idx="202">
                  <c:v>0.02</c:v>
                </c:pt>
                <c:pt idx="203">
                  <c:v>0.02</c:v>
                </c:pt>
                <c:pt idx="204">
                  <c:v>2.1000000000000001E-2</c:v>
                </c:pt>
                <c:pt idx="205">
                  <c:v>2.1000000000000001E-2</c:v>
                </c:pt>
                <c:pt idx="206">
                  <c:v>2.1000000000000001E-2</c:v>
                </c:pt>
                <c:pt idx="207">
                  <c:v>2.1000000000000001E-2</c:v>
                </c:pt>
                <c:pt idx="208">
                  <c:v>2.1000000000000001E-2</c:v>
                </c:pt>
                <c:pt idx="209">
                  <c:v>2.1000000000000001E-2</c:v>
                </c:pt>
                <c:pt idx="210">
                  <c:v>2.1000000000000001E-2</c:v>
                </c:pt>
                <c:pt idx="211">
                  <c:v>2.1000000000000001E-2</c:v>
                </c:pt>
                <c:pt idx="212">
                  <c:v>2.1000000000000001E-2</c:v>
                </c:pt>
                <c:pt idx="213">
                  <c:v>2.1000000000000001E-2</c:v>
                </c:pt>
                <c:pt idx="214">
                  <c:v>2.1000000000000001E-2</c:v>
                </c:pt>
                <c:pt idx="215">
                  <c:v>2.1000000000000001E-2</c:v>
                </c:pt>
                <c:pt idx="216">
                  <c:v>2.1000000000000001E-2</c:v>
                </c:pt>
                <c:pt idx="217">
                  <c:v>2.1000000000000001E-2</c:v>
                </c:pt>
                <c:pt idx="218">
                  <c:v>2.1000000000000001E-2</c:v>
                </c:pt>
                <c:pt idx="219">
                  <c:v>2.1999999999999999E-2</c:v>
                </c:pt>
                <c:pt idx="220">
                  <c:v>2.1999999999999999E-2</c:v>
                </c:pt>
                <c:pt idx="221">
                  <c:v>2.1999999999999999E-2</c:v>
                </c:pt>
                <c:pt idx="222">
                  <c:v>2.1999999999999999E-2</c:v>
                </c:pt>
                <c:pt idx="223">
                  <c:v>2.1999999999999999E-2</c:v>
                </c:pt>
                <c:pt idx="224">
                  <c:v>2.1999999999999999E-2</c:v>
                </c:pt>
                <c:pt idx="225">
                  <c:v>2.1999999999999999E-2</c:v>
                </c:pt>
                <c:pt idx="226">
                  <c:v>2.1999999999999999E-2</c:v>
                </c:pt>
                <c:pt idx="227">
                  <c:v>2.3E-2</c:v>
                </c:pt>
                <c:pt idx="228">
                  <c:v>2.3E-2</c:v>
                </c:pt>
                <c:pt idx="229">
                  <c:v>2.3E-2</c:v>
                </c:pt>
                <c:pt idx="230">
                  <c:v>2.3E-2</c:v>
                </c:pt>
                <c:pt idx="231">
                  <c:v>2.3E-2</c:v>
                </c:pt>
                <c:pt idx="232">
                  <c:v>2.3E-2</c:v>
                </c:pt>
                <c:pt idx="233">
                  <c:v>2.3E-2</c:v>
                </c:pt>
                <c:pt idx="234">
                  <c:v>2.3E-2</c:v>
                </c:pt>
                <c:pt idx="235">
                  <c:v>2.3E-2</c:v>
                </c:pt>
                <c:pt idx="236">
                  <c:v>2.3E-2</c:v>
                </c:pt>
                <c:pt idx="237">
                  <c:v>2.3E-2</c:v>
                </c:pt>
                <c:pt idx="238">
                  <c:v>2.3E-2</c:v>
                </c:pt>
                <c:pt idx="239">
                  <c:v>2.3E-2</c:v>
                </c:pt>
                <c:pt idx="240">
                  <c:v>2.4E-2</c:v>
                </c:pt>
                <c:pt idx="241">
                  <c:v>2.4E-2</c:v>
                </c:pt>
                <c:pt idx="242">
                  <c:v>2.4E-2</c:v>
                </c:pt>
                <c:pt idx="243">
                  <c:v>2.4E-2</c:v>
                </c:pt>
                <c:pt idx="244">
                  <c:v>2.4E-2</c:v>
                </c:pt>
                <c:pt idx="245">
                  <c:v>2.4E-2</c:v>
                </c:pt>
                <c:pt idx="246">
                  <c:v>2.4E-2</c:v>
                </c:pt>
                <c:pt idx="247">
                  <c:v>2.4E-2</c:v>
                </c:pt>
                <c:pt idx="248">
                  <c:v>2.4E-2</c:v>
                </c:pt>
                <c:pt idx="249">
                  <c:v>2.4E-2</c:v>
                </c:pt>
                <c:pt idx="250">
                  <c:v>2.4E-2</c:v>
                </c:pt>
                <c:pt idx="251">
                  <c:v>2.4E-2</c:v>
                </c:pt>
                <c:pt idx="252">
                  <c:v>2.4E-2</c:v>
                </c:pt>
                <c:pt idx="253">
                  <c:v>2.4E-2</c:v>
                </c:pt>
                <c:pt idx="254">
                  <c:v>2.4E-2</c:v>
                </c:pt>
                <c:pt idx="255">
                  <c:v>2.5000000000000001E-2</c:v>
                </c:pt>
                <c:pt idx="256">
                  <c:v>2.5000000000000001E-2</c:v>
                </c:pt>
                <c:pt idx="257">
                  <c:v>2.5000000000000001E-2</c:v>
                </c:pt>
                <c:pt idx="258">
                  <c:v>2.5000000000000001E-2</c:v>
                </c:pt>
                <c:pt idx="259">
                  <c:v>2.5000000000000001E-2</c:v>
                </c:pt>
                <c:pt idx="260">
                  <c:v>2.5000000000000001E-2</c:v>
                </c:pt>
                <c:pt idx="261">
                  <c:v>2.5000000000000001E-2</c:v>
                </c:pt>
                <c:pt idx="262">
                  <c:v>2.5000000000000001E-2</c:v>
                </c:pt>
                <c:pt idx="263">
                  <c:v>2.5000000000000001E-2</c:v>
                </c:pt>
                <c:pt idx="264">
                  <c:v>2.5000000000000001E-2</c:v>
                </c:pt>
                <c:pt idx="265">
                  <c:v>2.5000000000000001E-2</c:v>
                </c:pt>
                <c:pt idx="266">
                  <c:v>2.5000000000000001E-2</c:v>
                </c:pt>
                <c:pt idx="267">
                  <c:v>2.5000000000000001E-2</c:v>
                </c:pt>
                <c:pt idx="268">
                  <c:v>2.5000000000000001E-2</c:v>
                </c:pt>
                <c:pt idx="269">
                  <c:v>2.5999999999999999E-2</c:v>
                </c:pt>
                <c:pt idx="270">
                  <c:v>2.5999999999999999E-2</c:v>
                </c:pt>
                <c:pt idx="271">
                  <c:v>2.5999999999999999E-2</c:v>
                </c:pt>
                <c:pt idx="272">
                  <c:v>2.5999999999999999E-2</c:v>
                </c:pt>
                <c:pt idx="273">
                  <c:v>2.5999999999999999E-2</c:v>
                </c:pt>
                <c:pt idx="274">
                  <c:v>2.5999999999999999E-2</c:v>
                </c:pt>
                <c:pt idx="275">
                  <c:v>2.5999999999999999E-2</c:v>
                </c:pt>
                <c:pt idx="276">
                  <c:v>2.5999999999999999E-2</c:v>
                </c:pt>
                <c:pt idx="277">
                  <c:v>2.5999999999999999E-2</c:v>
                </c:pt>
                <c:pt idx="278">
                  <c:v>2.5999999999999999E-2</c:v>
                </c:pt>
                <c:pt idx="279">
                  <c:v>2.7E-2</c:v>
                </c:pt>
                <c:pt idx="280">
                  <c:v>2.7E-2</c:v>
                </c:pt>
                <c:pt idx="281">
                  <c:v>2.7E-2</c:v>
                </c:pt>
                <c:pt idx="282">
                  <c:v>2.7E-2</c:v>
                </c:pt>
                <c:pt idx="283">
                  <c:v>2.7E-2</c:v>
                </c:pt>
                <c:pt idx="284">
                  <c:v>2.7E-2</c:v>
                </c:pt>
                <c:pt idx="285">
                  <c:v>2.7E-2</c:v>
                </c:pt>
                <c:pt idx="286">
                  <c:v>2.7E-2</c:v>
                </c:pt>
                <c:pt idx="287">
                  <c:v>2.7E-2</c:v>
                </c:pt>
                <c:pt idx="288">
                  <c:v>2.7E-2</c:v>
                </c:pt>
                <c:pt idx="289">
                  <c:v>2.7E-2</c:v>
                </c:pt>
                <c:pt idx="290">
                  <c:v>2.7E-2</c:v>
                </c:pt>
                <c:pt idx="291">
                  <c:v>2.7E-2</c:v>
                </c:pt>
                <c:pt idx="292">
                  <c:v>2.8000000000000001E-2</c:v>
                </c:pt>
                <c:pt idx="293">
                  <c:v>2.8000000000000001E-2</c:v>
                </c:pt>
                <c:pt idx="294">
                  <c:v>2.8000000000000001E-2</c:v>
                </c:pt>
                <c:pt idx="295">
                  <c:v>2.8000000000000001E-2</c:v>
                </c:pt>
                <c:pt idx="296">
                  <c:v>2.8000000000000001E-2</c:v>
                </c:pt>
                <c:pt idx="297">
                  <c:v>2.8000000000000001E-2</c:v>
                </c:pt>
                <c:pt idx="298">
                  <c:v>2.8000000000000001E-2</c:v>
                </c:pt>
                <c:pt idx="299">
                  <c:v>2.8000000000000001E-2</c:v>
                </c:pt>
                <c:pt idx="300">
                  <c:v>2.8000000000000001E-2</c:v>
                </c:pt>
                <c:pt idx="301">
                  <c:v>2.8000000000000001E-2</c:v>
                </c:pt>
                <c:pt idx="302">
                  <c:v>2.8000000000000001E-2</c:v>
                </c:pt>
                <c:pt idx="303">
                  <c:v>2.8000000000000001E-2</c:v>
                </c:pt>
                <c:pt idx="304">
                  <c:v>2.8000000000000001E-2</c:v>
                </c:pt>
                <c:pt idx="305">
                  <c:v>2.8000000000000001E-2</c:v>
                </c:pt>
                <c:pt idx="306">
                  <c:v>2.9000000000000001E-2</c:v>
                </c:pt>
                <c:pt idx="307">
                  <c:v>2.9000000000000001E-2</c:v>
                </c:pt>
                <c:pt idx="308">
                  <c:v>2.9000000000000001E-2</c:v>
                </c:pt>
                <c:pt idx="309">
                  <c:v>2.9000000000000001E-2</c:v>
                </c:pt>
                <c:pt idx="310">
                  <c:v>2.9000000000000001E-2</c:v>
                </c:pt>
                <c:pt idx="311">
                  <c:v>2.9000000000000001E-2</c:v>
                </c:pt>
                <c:pt idx="312">
                  <c:v>2.9000000000000001E-2</c:v>
                </c:pt>
                <c:pt idx="313">
                  <c:v>2.9000000000000001E-2</c:v>
                </c:pt>
                <c:pt idx="314">
                  <c:v>2.9000000000000001E-2</c:v>
                </c:pt>
                <c:pt idx="315">
                  <c:v>2.9000000000000001E-2</c:v>
                </c:pt>
                <c:pt idx="316">
                  <c:v>2.9000000000000001E-2</c:v>
                </c:pt>
                <c:pt idx="317">
                  <c:v>2.9000000000000001E-2</c:v>
                </c:pt>
                <c:pt idx="318">
                  <c:v>0.03</c:v>
                </c:pt>
                <c:pt idx="319">
                  <c:v>0.03</c:v>
                </c:pt>
                <c:pt idx="320">
                  <c:v>0.03</c:v>
                </c:pt>
                <c:pt idx="321">
                  <c:v>0.03</c:v>
                </c:pt>
                <c:pt idx="322">
                  <c:v>0.03</c:v>
                </c:pt>
                <c:pt idx="323">
                  <c:v>0.03</c:v>
                </c:pt>
                <c:pt idx="324">
                  <c:v>0.03</c:v>
                </c:pt>
                <c:pt idx="325">
                  <c:v>0.03</c:v>
                </c:pt>
                <c:pt idx="326">
                  <c:v>3.1E-2</c:v>
                </c:pt>
                <c:pt idx="327">
                  <c:v>3.1E-2</c:v>
                </c:pt>
                <c:pt idx="328">
                  <c:v>3.1E-2</c:v>
                </c:pt>
                <c:pt idx="329">
                  <c:v>3.1E-2</c:v>
                </c:pt>
                <c:pt idx="330">
                  <c:v>3.1E-2</c:v>
                </c:pt>
                <c:pt idx="331">
                  <c:v>3.1E-2</c:v>
                </c:pt>
                <c:pt idx="332">
                  <c:v>3.1E-2</c:v>
                </c:pt>
                <c:pt idx="333">
                  <c:v>3.1E-2</c:v>
                </c:pt>
                <c:pt idx="334">
                  <c:v>3.1E-2</c:v>
                </c:pt>
                <c:pt idx="335">
                  <c:v>3.1E-2</c:v>
                </c:pt>
                <c:pt idx="336">
                  <c:v>3.1E-2</c:v>
                </c:pt>
                <c:pt idx="337">
                  <c:v>3.1E-2</c:v>
                </c:pt>
                <c:pt idx="338">
                  <c:v>3.1E-2</c:v>
                </c:pt>
                <c:pt idx="339">
                  <c:v>3.1E-2</c:v>
                </c:pt>
                <c:pt idx="340">
                  <c:v>3.2000000000000001E-2</c:v>
                </c:pt>
                <c:pt idx="341">
                  <c:v>3.2000000000000001E-2</c:v>
                </c:pt>
                <c:pt idx="342">
                  <c:v>3.2000000000000001E-2</c:v>
                </c:pt>
                <c:pt idx="343">
                  <c:v>3.2000000000000001E-2</c:v>
                </c:pt>
                <c:pt idx="344">
                  <c:v>3.2000000000000001E-2</c:v>
                </c:pt>
                <c:pt idx="345">
                  <c:v>3.2000000000000001E-2</c:v>
                </c:pt>
                <c:pt idx="346">
                  <c:v>3.2000000000000001E-2</c:v>
                </c:pt>
                <c:pt idx="347">
                  <c:v>3.2000000000000001E-2</c:v>
                </c:pt>
                <c:pt idx="348">
                  <c:v>3.2000000000000001E-2</c:v>
                </c:pt>
                <c:pt idx="349">
                  <c:v>3.2000000000000001E-2</c:v>
                </c:pt>
                <c:pt idx="350">
                  <c:v>3.2000000000000001E-2</c:v>
                </c:pt>
                <c:pt idx="351">
                  <c:v>3.2000000000000001E-2</c:v>
                </c:pt>
                <c:pt idx="352">
                  <c:v>3.2000000000000001E-2</c:v>
                </c:pt>
                <c:pt idx="353">
                  <c:v>3.2000000000000001E-2</c:v>
                </c:pt>
                <c:pt idx="354">
                  <c:v>3.3000000000000002E-2</c:v>
                </c:pt>
                <c:pt idx="355">
                  <c:v>3.3000000000000002E-2</c:v>
                </c:pt>
                <c:pt idx="356">
                  <c:v>3.3000000000000002E-2</c:v>
                </c:pt>
                <c:pt idx="357">
                  <c:v>3.3000000000000002E-2</c:v>
                </c:pt>
                <c:pt idx="358">
                  <c:v>3.3000000000000002E-2</c:v>
                </c:pt>
                <c:pt idx="359">
                  <c:v>3.3000000000000002E-2</c:v>
                </c:pt>
                <c:pt idx="360">
                  <c:v>3.3000000000000002E-2</c:v>
                </c:pt>
                <c:pt idx="361">
                  <c:v>3.3000000000000002E-2</c:v>
                </c:pt>
                <c:pt idx="362">
                  <c:v>3.3000000000000002E-2</c:v>
                </c:pt>
                <c:pt idx="363">
                  <c:v>3.3000000000000002E-2</c:v>
                </c:pt>
                <c:pt idx="364">
                  <c:v>3.3000000000000002E-2</c:v>
                </c:pt>
                <c:pt idx="365">
                  <c:v>3.3000000000000002E-2</c:v>
                </c:pt>
                <c:pt idx="366">
                  <c:v>3.3000000000000002E-2</c:v>
                </c:pt>
                <c:pt idx="367">
                  <c:v>3.3000000000000002E-2</c:v>
                </c:pt>
                <c:pt idx="368">
                  <c:v>3.4000000000000002E-2</c:v>
                </c:pt>
                <c:pt idx="369">
                  <c:v>3.4000000000000002E-2</c:v>
                </c:pt>
                <c:pt idx="370">
                  <c:v>3.4000000000000002E-2</c:v>
                </c:pt>
                <c:pt idx="371">
                  <c:v>3.4000000000000002E-2</c:v>
                </c:pt>
                <c:pt idx="372">
                  <c:v>3.4000000000000002E-2</c:v>
                </c:pt>
                <c:pt idx="373">
                  <c:v>3.4000000000000002E-2</c:v>
                </c:pt>
                <c:pt idx="374">
                  <c:v>3.4000000000000002E-2</c:v>
                </c:pt>
                <c:pt idx="375">
                  <c:v>3.4000000000000002E-2</c:v>
                </c:pt>
                <c:pt idx="376">
                  <c:v>3.4000000000000002E-2</c:v>
                </c:pt>
                <c:pt idx="377">
                  <c:v>3.5000000000000003E-2</c:v>
                </c:pt>
                <c:pt idx="378">
                  <c:v>3.5000000000000003E-2</c:v>
                </c:pt>
                <c:pt idx="379">
                  <c:v>3.5000000000000003E-2</c:v>
                </c:pt>
                <c:pt idx="380">
                  <c:v>3.5000000000000003E-2</c:v>
                </c:pt>
                <c:pt idx="381">
                  <c:v>3.5000000000000003E-2</c:v>
                </c:pt>
                <c:pt idx="382">
                  <c:v>3.5000000000000003E-2</c:v>
                </c:pt>
                <c:pt idx="383">
                  <c:v>3.5000000000000003E-2</c:v>
                </c:pt>
                <c:pt idx="384">
                  <c:v>3.5000000000000003E-2</c:v>
                </c:pt>
                <c:pt idx="385">
                  <c:v>3.5000000000000003E-2</c:v>
                </c:pt>
                <c:pt idx="386">
                  <c:v>3.5000000000000003E-2</c:v>
                </c:pt>
                <c:pt idx="387">
                  <c:v>3.5000000000000003E-2</c:v>
                </c:pt>
                <c:pt idx="388">
                  <c:v>3.5000000000000003E-2</c:v>
                </c:pt>
                <c:pt idx="389">
                  <c:v>3.5000000000000003E-2</c:v>
                </c:pt>
                <c:pt idx="390">
                  <c:v>3.5999999999999997E-2</c:v>
                </c:pt>
                <c:pt idx="391">
                  <c:v>3.5999999999999997E-2</c:v>
                </c:pt>
                <c:pt idx="392">
                  <c:v>3.5999999999999997E-2</c:v>
                </c:pt>
                <c:pt idx="393">
                  <c:v>3.5999999999999997E-2</c:v>
                </c:pt>
                <c:pt idx="394">
                  <c:v>3.5999999999999997E-2</c:v>
                </c:pt>
                <c:pt idx="395">
                  <c:v>3.5999999999999997E-2</c:v>
                </c:pt>
                <c:pt idx="396">
                  <c:v>3.5999999999999997E-2</c:v>
                </c:pt>
                <c:pt idx="397">
                  <c:v>3.5999999999999997E-2</c:v>
                </c:pt>
                <c:pt idx="398">
                  <c:v>3.5999999999999997E-2</c:v>
                </c:pt>
                <c:pt idx="399">
                  <c:v>3.5999999999999997E-2</c:v>
                </c:pt>
                <c:pt idx="400">
                  <c:v>3.5999999999999997E-2</c:v>
                </c:pt>
                <c:pt idx="401">
                  <c:v>3.5999999999999997E-2</c:v>
                </c:pt>
                <c:pt idx="402">
                  <c:v>3.5999999999999997E-2</c:v>
                </c:pt>
                <c:pt idx="403">
                  <c:v>3.6999999999999998E-2</c:v>
                </c:pt>
                <c:pt idx="404">
                  <c:v>3.6999999999999998E-2</c:v>
                </c:pt>
                <c:pt idx="405">
                  <c:v>3.6999999999999998E-2</c:v>
                </c:pt>
                <c:pt idx="406">
                  <c:v>3.6999999999999998E-2</c:v>
                </c:pt>
                <c:pt idx="407">
                  <c:v>3.6999999999999998E-2</c:v>
                </c:pt>
                <c:pt idx="408">
                  <c:v>3.6999999999999998E-2</c:v>
                </c:pt>
                <c:pt idx="409">
                  <c:v>3.6999999999999998E-2</c:v>
                </c:pt>
                <c:pt idx="410">
                  <c:v>3.6999999999999998E-2</c:v>
                </c:pt>
                <c:pt idx="411">
                  <c:v>3.6999999999999998E-2</c:v>
                </c:pt>
                <c:pt idx="412">
                  <c:v>3.6999999999999998E-2</c:v>
                </c:pt>
                <c:pt idx="413">
                  <c:v>3.6999999999999998E-2</c:v>
                </c:pt>
                <c:pt idx="414">
                  <c:v>3.6999999999999998E-2</c:v>
                </c:pt>
                <c:pt idx="415">
                  <c:v>3.6999999999999998E-2</c:v>
                </c:pt>
                <c:pt idx="416">
                  <c:v>3.7999999999999999E-2</c:v>
                </c:pt>
                <c:pt idx="417">
                  <c:v>3.7999999999999999E-2</c:v>
                </c:pt>
                <c:pt idx="418">
                  <c:v>3.7999999999999999E-2</c:v>
                </c:pt>
                <c:pt idx="419">
                  <c:v>3.7999999999999999E-2</c:v>
                </c:pt>
                <c:pt idx="420">
                  <c:v>3.7999999999999999E-2</c:v>
                </c:pt>
                <c:pt idx="421">
                  <c:v>3.7999999999999999E-2</c:v>
                </c:pt>
                <c:pt idx="422">
                  <c:v>3.7999999999999999E-2</c:v>
                </c:pt>
                <c:pt idx="423">
                  <c:v>3.7999999999999999E-2</c:v>
                </c:pt>
                <c:pt idx="424">
                  <c:v>3.9E-2</c:v>
                </c:pt>
                <c:pt idx="425">
                  <c:v>3.9E-2</c:v>
                </c:pt>
                <c:pt idx="426">
                  <c:v>3.9E-2</c:v>
                </c:pt>
                <c:pt idx="427">
                  <c:v>3.9E-2</c:v>
                </c:pt>
                <c:pt idx="428">
                  <c:v>3.9E-2</c:v>
                </c:pt>
                <c:pt idx="429">
                  <c:v>3.9E-2</c:v>
                </c:pt>
                <c:pt idx="430">
                  <c:v>3.9E-2</c:v>
                </c:pt>
                <c:pt idx="431">
                  <c:v>3.9E-2</c:v>
                </c:pt>
                <c:pt idx="432">
                  <c:v>3.9E-2</c:v>
                </c:pt>
                <c:pt idx="433">
                  <c:v>3.9E-2</c:v>
                </c:pt>
                <c:pt idx="434">
                  <c:v>3.9E-2</c:v>
                </c:pt>
                <c:pt idx="435">
                  <c:v>3.9E-2</c:v>
                </c:pt>
                <c:pt idx="436">
                  <c:v>3.9E-2</c:v>
                </c:pt>
                <c:pt idx="437">
                  <c:v>0.04</c:v>
                </c:pt>
                <c:pt idx="438">
                  <c:v>0.04</c:v>
                </c:pt>
                <c:pt idx="439">
                  <c:v>0.04</c:v>
                </c:pt>
                <c:pt idx="440">
                  <c:v>0.04</c:v>
                </c:pt>
                <c:pt idx="441">
                  <c:v>0.04</c:v>
                </c:pt>
                <c:pt idx="442">
                  <c:v>0.04</c:v>
                </c:pt>
                <c:pt idx="443">
                  <c:v>0.04</c:v>
                </c:pt>
                <c:pt idx="444">
                  <c:v>0.04</c:v>
                </c:pt>
                <c:pt idx="445">
                  <c:v>0.04</c:v>
                </c:pt>
                <c:pt idx="446">
                  <c:v>0.04</c:v>
                </c:pt>
                <c:pt idx="447">
                  <c:v>4.1000000000000002E-2</c:v>
                </c:pt>
                <c:pt idx="448">
                  <c:v>4.1000000000000002E-2</c:v>
                </c:pt>
                <c:pt idx="449">
                  <c:v>4.1000000000000002E-2</c:v>
                </c:pt>
                <c:pt idx="450">
                  <c:v>4.1000000000000002E-2</c:v>
                </c:pt>
                <c:pt idx="451">
                  <c:v>4.1000000000000002E-2</c:v>
                </c:pt>
                <c:pt idx="452">
                  <c:v>4.1000000000000002E-2</c:v>
                </c:pt>
                <c:pt idx="453">
                  <c:v>4.1000000000000002E-2</c:v>
                </c:pt>
                <c:pt idx="454">
                  <c:v>4.1000000000000002E-2</c:v>
                </c:pt>
                <c:pt idx="455">
                  <c:v>4.1000000000000002E-2</c:v>
                </c:pt>
                <c:pt idx="456">
                  <c:v>4.1000000000000002E-2</c:v>
                </c:pt>
                <c:pt idx="457">
                  <c:v>4.1000000000000002E-2</c:v>
                </c:pt>
                <c:pt idx="458">
                  <c:v>4.1000000000000002E-2</c:v>
                </c:pt>
                <c:pt idx="459">
                  <c:v>4.1000000000000002E-2</c:v>
                </c:pt>
                <c:pt idx="460">
                  <c:v>4.2000000000000003E-2</c:v>
                </c:pt>
                <c:pt idx="461">
                  <c:v>4.2000000000000003E-2</c:v>
                </c:pt>
                <c:pt idx="462">
                  <c:v>4.2000000000000003E-2</c:v>
                </c:pt>
                <c:pt idx="463">
                  <c:v>4.2000000000000003E-2</c:v>
                </c:pt>
                <c:pt idx="464">
                  <c:v>4.2000000000000003E-2</c:v>
                </c:pt>
                <c:pt idx="465">
                  <c:v>4.2000000000000003E-2</c:v>
                </c:pt>
                <c:pt idx="466">
                  <c:v>4.2000000000000003E-2</c:v>
                </c:pt>
                <c:pt idx="467">
                  <c:v>4.2000000000000003E-2</c:v>
                </c:pt>
                <c:pt idx="468">
                  <c:v>4.2000000000000003E-2</c:v>
                </c:pt>
                <c:pt idx="469">
                  <c:v>4.2999999999999997E-2</c:v>
                </c:pt>
                <c:pt idx="470">
                  <c:v>4.2999999999999997E-2</c:v>
                </c:pt>
                <c:pt idx="471">
                  <c:v>4.2999999999999997E-2</c:v>
                </c:pt>
                <c:pt idx="472">
                  <c:v>4.2999999999999997E-2</c:v>
                </c:pt>
                <c:pt idx="473">
                  <c:v>4.2999999999999997E-2</c:v>
                </c:pt>
                <c:pt idx="474">
                  <c:v>4.2999999999999997E-2</c:v>
                </c:pt>
                <c:pt idx="475">
                  <c:v>4.2999999999999997E-2</c:v>
                </c:pt>
                <c:pt idx="476">
                  <c:v>4.2999999999999997E-2</c:v>
                </c:pt>
                <c:pt idx="477">
                  <c:v>4.2999999999999997E-2</c:v>
                </c:pt>
                <c:pt idx="478">
                  <c:v>4.2999999999999997E-2</c:v>
                </c:pt>
                <c:pt idx="479">
                  <c:v>4.2999999999999997E-2</c:v>
                </c:pt>
                <c:pt idx="480">
                  <c:v>4.2999999999999997E-2</c:v>
                </c:pt>
                <c:pt idx="481">
                  <c:v>4.2999999999999997E-2</c:v>
                </c:pt>
                <c:pt idx="482">
                  <c:v>4.3999999999999997E-2</c:v>
                </c:pt>
                <c:pt idx="483">
                  <c:v>4.3999999999999997E-2</c:v>
                </c:pt>
                <c:pt idx="484">
                  <c:v>4.3999999999999997E-2</c:v>
                </c:pt>
                <c:pt idx="485">
                  <c:v>4.3999999999999997E-2</c:v>
                </c:pt>
                <c:pt idx="486">
                  <c:v>4.3999999999999997E-2</c:v>
                </c:pt>
                <c:pt idx="487">
                  <c:v>4.3999999999999997E-2</c:v>
                </c:pt>
                <c:pt idx="488">
                  <c:v>4.3999999999999997E-2</c:v>
                </c:pt>
                <c:pt idx="489">
                  <c:v>4.3999999999999997E-2</c:v>
                </c:pt>
                <c:pt idx="490">
                  <c:v>4.3999999999999997E-2</c:v>
                </c:pt>
                <c:pt idx="491">
                  <c:v>4.3999999999999997E-2</c:v>
                </c:pt>
                <c:pt idx="492">
                  <c:v>4.3999999999999997E-2</c:v>
                </c:pt>
                <c:pt idx="493">
                  <c:v>4.3999999999999997E-2</c:v>
                </c:pt>
                <c:pt idx="494">
                  <c:v>4.4999999999999998E-2</c:v>
                </c:pt>
                <c:pt idx="495">
                  <c:v>4.4999999999999998E-2</c:v>
                </c:pt>
                <c:pt idx="496">
                  <c:v>4.4999999999999998E-2</c:v>
                </c:pt>
                <c:pt idx="497">
                  <c:v>4.4999999999999998E-2</c:v>
                </c:pt>
                <c:pt idx="498">
                  <c:v>4.4999999999999998E-2</c:v>
                </c:pt>
                <c:pt idx="499">
                  <c:v>4.4999999999999998E-2</c:v>
                </c:pt>
                <c:pt idx="500">
                  <c:v>4.4999999999999998E-2</c:v>
                </c:pt>
                <c:pt idx="501">
                  <c:v>4.4999999999999998E-2</c:v>
                </c:pt>
                <c:pt idx="502">
                  <c:v>4.4999999999999998E-2</c:v>
                </c:pt>
                <c:pt idx="503">
                  <c:v>4.4999999999999998E-2</c:v>
                </c:pt>
                <c:pt idx="504">
                  <c:v>4.4999999999999998E-2</c:v>
                </c:pt>
                <c:pt idx="505">
                  <c:v>4.4999999999999998E-2</c:v>
                </c:pt>
                <c:pt idx="506">
                  <c:v>4.5999999999999999E-2</c:v>
                </c:pt>
                <c:pt idx="507">
                  <c:v>4.5999999999999999E-2</c:v>
                </c:pt>
                <c:pt idx="508">
                  <c:v>4.5999999999999999E-2</c:v>
                </c:pt>
                <c:pt idx="509">
                  <c:v>4.5999999999999999E-2</c:v>
                </c:pt>
                <c:pt idx="510">
                  <c:v>4.5999999999999999E-2</c:v>
                </c:pt>
                <c:pt idx="511">
                  <c:v>4.5999999999999999E-2</c:v>
                </c:pt>
                <c:pt idx="512">
                  <c:v>4.5999999999999999E-2</c:v>
                </c:pt>
                <c:pt idx="513">
                  <c:v>4.5999999999999999E-2</c:v>
                </c:pt>
                <c:pt idx="514">
                  <c:v>4.5999999999999999E-2</c:v>
                </c:pt>
                <c:pt idx="515">
                  <c:v>4.5999999999999999E-2</c:v>
                </c:pt>
                <c:pt idx="516">
                  <c:v>4.7E-2</c:v>
                </c:pt>
                <c:pt idx="517">
                  <c:v>4.7E-2</c:v>
                </c:pt>
                <c:pt idx="518">
                  <c:v>4.7E-2</c:v>
                </c:pt>
                <c:pt idx="519">
                  <c:v>4.7E-2</c:v>
                </c:pt>
                <c:pt idx="520">
                  <c:v>4.7E-2</c:v>
                </c:pt>
                <c:pt idx="521">
                  <c:v>4.7E-2</c:v>
                </c:pt>
                <c:pt idx="522">
                  <c:v>4.7E-2</c:v>
                </c:pt>
                <c:pt idx="523">
                  <c:v>4.7E-2</c:v>
                </c:pt>
                <c:pt idx="524">
                  <c:v>4.7E-2</c:v>
                </c:pt>
                <c:pt idx="525">
                  <c:v>4.7E-2</c:v>
                </c:pt>
                <c:pt idx="526">
                  <c:v>4.8000000000000001E-2</c:v>
                </c:pt>
                <c:pt idx="527">
                  <c:v>4.8000000000000001E-2</c:v>
                </c:pt>
                <c:pt idx="528">
                  <c:v>4.8000000000000001E-2</c:v>
                </c:pt>
                <c:pt idx="529">
                  <c:v>4.8000000000000001E-2</c:v>
                </c:pt>
                <c:pt idx="530">
                  <c:v>4.8000000000000001E-2</c:v>
                </c:pt>
                <c:pt idx="531">
                  <c:v>4.8000000000000001E-2</c:v>
                </c:pt>
                <c:pt idx="532">
                  <c:v>4.8000000000000001E-2</c:v>
                </c:pt>
                <c:pt idx="533">
                  <c:v>4.8000000000000001E-2</c:v>
                </c:pt>
                <c:pt idx="534">
                  <c:v>4.8000000000000001E-2</c:v>
                </c:pt>
                <c:pt idx="535">
                  <c:v>4.8000000000000001E-2</c:v>
                </c:pt>
                <c:pt idx="536">
                  <c:v>4.9000000000000002E-2</c:v>
                </c:pt>
                <c:pt idx="537">
                  <c:v>4.9000000000000002E-2</c:v>
                </c:pt>
                <c:pt idx="538">
                  <c:v>4.9000000000000002E-2</c:v>
                </c:pt>
                <c:pt idx="539">
                  <c:v>4.9000000000000002E-2</c:v>
                </c:pt>
                <c:pt idx="540">
                  <c:v>4.9000000000000002E-2</c:v>
                </c:pt>
                <c:pt idx="541">
                  <c:v>4.9000000000000002E-2</c:v>
                </c:pt>
                <c:pt idx="542">
                  <c:v>4.9000000000000002E-2</c:v>
                </c:pt>
                <c:pt idx="543">
                  <c:v>4.9000000000000002E-2</c:v>
                </c:pt>
                <c:pt idx="544">
                  <c:v>4.9000000000000002E-2</c:v>
                </c:pt>
                <c:pt idx="545">
                  <c:v>4.9000000000000002E-2</c:v>
                </c:pt>
                <c:pt idx="546">
                  <c:v>0.05</c:v>
                </c:pt>
                <c:pt idx="547">
                  <c:v>0.05</c:v>
                </c:pt>
                <c:pt idx="548">
                  <c:v>0.05</c:v>
                </c:pt>
                <c:pt idx="549">
                  <c:v>0.05</c:v>
                </c:pt>
                <c:pt idx="550">
                  <c:v>0.05</c:v>
                </c:pt>
                <c:pt idx="551">
                  <c:v>0.05</c:v>
                </c:pt>
                <c:pt idx="552">
                  <c:v>5.0999999999999997E-2</c:v>
                </c:pt>
                <c:pt idx="553">
                  <c:v>5.0999999999999997E-2</c:v>
                </c:pt>
                <c:pt idx="554">
                  <c:v>5.0999999999999997E-2</c:v>
                </c:pt>
                <c:pt idx="555">
                  <c:v>5.0999999999999997E-2</c:v>
                </c:pt>
                <c:pt idx="556">
                  <c:v>5.0999999999999997E-2</c:v>
                </c:pt>
                <c:pt idx="557">
                  <c:v>5.0999999999999997E-2</c:v>
                </c:pt>
                <c:pt idx="558">
                  <c:v>5.0999999999999997E-2</c:v>
                </c:pt>
                <c:pt idx="559">
                  <c:v>5.0999999999999997E-2</c:v>
                </c:pt>
                <c:pt idx="560">
                  <c:v>5.0999999999999997E-2</c:v>
                </c:pt>
                <c:pt idx="561">
                  <c:v>5.1999999999999998E-2</c:v>
                </c:pt>
                <c:pt idx="562">
                  <c:v>5.1999999999999998E-2</c:v>
                </c:pt>
                <c:pt idx="563">
                  <c:v>5.1999999999999998E-2</c:v>
                </c:pt>
                <c:pt idx="564">
                  <c:v>5.1999999999999998E-2</c:v>
                </c:pt>
                <c:pt idx="565">
                  <c:v>5.1999999999999998E-2</c:v>
                </c:pt>
                <c:pt idx="566">
                  <c:v>5.1999999999999998E-2</c:v>
                </c:pt>
                <c:pt idx="567">
                  <c:v>5.1999999999999998E-2</c:v>
                </c:pt>
                <c:pt idx="568">
                  <c:v>5.1999999999999998E-2</c:v>
                </c:pt>
                <c:pt idx="569">
                  <c:v>5.1999999999999998E-2</c:v>
                </c:pt>
                <c:pt idx="570">
                  <c:v>5.1999999999999998E-2</c:v>
                </c:pt>
                <c:pt idx="571">
                  <c:v>5.1999999999999998E-2</c:v>
                </c:pt>
                <c:pt idx="572">
                  <c:v>5.1999999999999998E-2</c:v>
                </c:pt>
                <c:pt idx="573">
                  <c:v>5.2999999999999999E-2</c:v>
                </c:pt>
                <c:pt idx="574">
                  <c:v>5.2999999999999999E-2</c:v>
                </c:pt>
                <c:pt idx="575">
                  <c:v>5.2999999999999999E-2</c:v>
                </c:pt>
                <c:pt idx="576">
                  <c:v>5.2999999999999999E-2</c:v>
                </c:pt>
                <c:pt idx="577">
                  <c:v>5.2999999999999999E-2</c:v>
                </c:pt>
                <c:pt idx="578">
                  <c:v>5.2999999999999999E-2</c:v>
                </c:pt>
                <c:pt idx="579">
                  <c:v>5.2999999999999999E-2</c:v>
                </c:pt>
                <c:pt idx="580">
                  <c:v>5.2999999999999999E-2</c:v>
                </c:pt>
                <c:pt idx="581">
                  <c:v>5.2999999999999999E-2</c:v>
                </c:pt>
                <c:pt idx="582">
                  <c:v>5.3999999999999999E-2</c:v>
                </c:pt>
                <c:pt idx="583">
                  <c:v>5.3999999999999999E-2</c:v>
                </c:pt>
                <c:pt idx="584">
                  <c:v>5.3999999999999999E-2</c:v>
                </c:pt>
                <c:pt idx="585">
                  <c:v>5.3999999999999999E-2</c:v>
                </c:pt>
                <c:pt idx="586">
                  <c:v>5.3999999999999999E-2</c:v>
                </c:pt>
                <c:pt idx="587">
                  <c:v>5.3999999999999999E-2</c:v>
                </c:pt>
                <c:pt idx="588">
                  <c:v>5.3999999999999999E-2</c:v>
                </c:pt>
                <c:pt idx="589">
                  <c:v>5.5E-2</c:v>
                </c:pt>
                <c:pt idx="590">
                  <c:v>5.5E-2</c:v>
                </c:pt>
                <c:pt idx="591">
                  <c:v>5.5E-2</c:v>
                </c:pt>
                <c:pt idx="592">
                  <c:v>5.5E-2</c:v>
                </c:pt>
                <c:pt idx="593">
                  <c:v>5.5E-2</c:v>
                </c:pt>
                <c:pt idx="594">
                  <c:v>5.5E-2</c:v>
                </c:pt>
                <c:pt idx="595">
                  <c:v>5.5E-2</c:v>
                </c:pt>
                <c:pt idx="596">
                  <c:v>5.5E-2</c:v>
                </c:pt>
                <c:pt idx="597">
                  <c:v>5.5E-2</c:v>
                </c:pt>
                <c:pt idx="598">
                  <c:v>5.6000000000000001E-2</c:v>
                </c:pt>
                <c:pt idx="599">
                  <c:v>5.6000000000000001E-2</c:v>
                </c:pt>
                <c:pt idx="600">
                  <c:v>5.6000000000000001E-2</c:v>
                </c:pt>
                <c:pt idx="601">
                  <c:v>5.6000000000000001E-2</c:v>
                </c:pt>
                <c:pt idx="602">
                  <c:v>5.6000000000000001E-2</c:v>
                </c:pt>
                <c:pt idx="603">
                  <c:v>5.6000000000000001E-2</c:v>
                </c:pt>
                <c:pt idx="604">
                  <c:v>5.6000000000000001E-2</c:v>
                </c:pt>
                <c:pt idx="605">
                  <c:v>5.6000000000000001E-2</c:v>
                </c:pt>
                <c:pt idx="606">
                  <c:v>5.6000000000000001E-2</c:v>
                </c:pt>
                <c:pt idx="607">
                  <c:v>5.6000000000000001E-2</c:v>
                </c:pt>
                <c:pt idx="608">
                  <c:v>5.6000000000000001E-2</c:v>
                </c:pt>
                <c:pt idx="609">
                  <c:v>5.7000000000000002E-2</c:v>
                </c:pt>
                <c:pt idx="610">
                  <c:v>5.7000000000000002E-2</c:v>
                </c:pt>
                <c:pt idx="611">
                  <c:v>5.7000000000000002E-2</c:v>
                </c:pt>
                <c:pt idx="612">
                  <c:v>5.7000000000000002E-2</c:v>
                </c:pt>
                <c:pt idx="613">
                  <c:v>5.7000000000000002E-2</c:v>
                </c:pt>
                <c:pt idx="614">
                  <c:v>5.7000000000000002E-2</c:v>
                </c:pt>
                <c:pt idx="615">
                  <c:v>5.7000000000000002E-2</c:v>
                </c:pt>
                <c:pt idx="616">
                  <c:v>5.7000000000000002E-2</c:v>
                </c:pt>
                <c:pt idx="617">
                  <c:v>5.7000000000000002E-2</c:v>
                </c:pt>
                <c:pt idx="618">
                  <c:v>5.7000000000000002E-2</c:v>
                </c:pt>
                <c:pt idx="619">
                  <c:v>5.7000000000000002E-2</c:v>
                </c:pt>
                <c:pt idx="620">
                  <c:v>5.7000000000000002E-2</c:v>
                </c:pt>
                <c:pt idx="621">
                  <c:v>5.7000000000000002E-2</c:v>
                </c:pt>
                <c:pt idx="622">
                  <c:v>5.8000000000000003E-2</c:v>
                </c:pt>
                <c:pt idx="623">
                  <c:v>5.8000000000000003E-2</c:v>
                </c:pt>
                <c:pt idx="624">
                  <c:v>5.8000000000000003E-2</c:v>
                </c:pt>
                <c:pt idx="625">
                  <c:v>5.8000000000000003E-2</c:v>
                </c:pt>
                <c:pt idx="626">
                  <c:v>5.8000000000000003E-2</c:v>
                </c:pt>
                <c:pt idx="627">
                  <c:v>5.8000000000000003E-2</c:v>
                </c:pt>
                <c:pt idx="628">
                  <c:v>5.8999999999999997E-2</c:v>
                </c:pt>
                <c:pt idx="629">
                  <c:v>5.8999999999999997E-2</c:v>
                </c:pt>
                <c:pt idx="630">
                  <c:v>5.8999999999999997E-2</c:v>
                </c:pt>
                <c:pt idx="631">
                  <c:v>5.8999999999999997E-2</c:v>
                </c:pt>
                <c:pt idx="632">
                  <c:v>5.8999999999999997E-2</c:v>
                </c:pt>
                <c:pt idx="633">
                  <c:v>5.8999999999999997E-2</c:v>
                </c:pt>
                <c:pt idx="634">
                  <c:v>5.8999999999999997E-2</c:v>
                </c:pt>
                <c:pt idx="635">
                  <c:v>5.8999999999999997E-2</c:v>
                </c:pt>
                <c:pt idx="636">
                  <c:v>5.8999999999999997E-2</c:v>
                </c:pt>
                <c:pt idx="637">
                  <c:v>5.8999999999999997E-2</c:v>
                </c:pt>
                <c:pt idx="638">
                  <c:v>0.06</c:v>
                </c:pt>
                <c:pt idx="639">
                  <c:v>0.06</c:v>
                </c:pt>
                <c:pt idx="640">
                  <c:v>0.06</c:v>
                </c:pt>
                <c:pt idx="641">
                  <c:v>0.06</c:v>
                </c:pt>
                <c:pt idx="642">
                  <c:v>0.06</c:v>
                </c:pt>
                <c:pt idx="643">
                  <c:v>0.06</c:v>
                </c:pt>
                <c:pt idx="644">
                  <c:v>0.06</c:v>
                </c:pt>
                <c:pt idx="645">
                  <c:v>0.06</c:v>
                </c:pt>
                <c:pt idx="646">
                  <c:v>0.06</c:v>
                </c:pt>
                <c:pt idx="647">
                  <c:v>0.06</c:v>
                </c:pt>
                <c:pt idx="648">
                  <c:v>0.06</c:v>
                </c:pt>
                <c:pt idx="649">
                  <c:v>0.06</c:v>
                </c:pt>
                <c:pt idx="650">
                  <c:v>6.0999999999999999E-2</c:v>
                </c:pt>
                <c:pt idx="651">
                  <c:v>6.0999999999999999E-2</c:v>
                </c:pt>
                <c:pt idx="652">
                  <c:v>6.0999999999999999E-2</c:v>
                </c:pt>
                <c:pt idx="653">
                  <c:v>6.0999999999999999E-2</c:v>
                </c:pt>
                <c:pt idx="654">
                  <c:v>6.0999999999999999E-2</c:v>
                </c:pt>
                <c:pt idx="655">
                  <c:v>6.0999999999999999E-2</c:v>
                </c:pt>
                <c:pt idx="656">
                  <c:v>6.0999999999999999E-2</c:v>
                </c:pt>
                <c:pt idx="657">
                  <c:v>6.0999999999999999E-2</c:v>
                </c:pt>
                <c:pt idx="658">
                  <c:v>6.0999999999999999E-2</c:v>
                </c:pt>
                <c:pt idx="659">
                  <c:v>6.0999999999999999E-2</c:v>
                </c:pt>
                <c:pt idx="660">
                  <c:v>6.0999999999999999E-2</c:v>
                </c:pt>
                <c:pt idx="661">
                  <c:v>6.2E-2</c:v>
                </c:pt>
                <c:pt idx="662">
                  <c:v>6.2E-2</c:v>
                </c:pt>
                <c:pt idx="663">
                  <c:v>6.2E-2</c:v>
                </c:pt>
                <c:pt idx="664">
                  <c:v>6.2E-2</c:v>
                </c:pt>
                <c:pt idx="665">
                  <c:v>6.2E-2</c:v>
                </c:pt>
                <c:pt idx="666">
                  <c:v>6.2E-2</c:v>
                </c:pt>
                <c:pt idx="667">
                  <c:v>6.2E-2</c:v>
                </c:pt>
                <c:pt idx="668">
                  <c:v>6.3E-2</c:v>
                </c:pt>
                <c:pt idx="669">
                  <c:v>6.3E-2</c:v>
                </c:pt>
                <c:pt idx="670">
                  <c:v>6.3E-2</c:v>
                </c:pt>
                <c:pt idx="671">
                  <c:v>6.3E-2</c:v>
                </c:pt>
                <c:pt idx="672">
                  <c:v>6.3E-2</c:v>
                </c:pt>
                <c:pt idx="673">
                  <c:v>6.3E-2</c:v>
                </c:pt>
                <c:pt idx="674">
                  <c:v>6.3E-2</c:v>
                </c:pt>
                <c:pt idx="675">
                  <c:v>6.3E-2</c:v>
                </c:pt>
                <c:pt idx="676">
                  <c:v>6.3E-2</c:v>
                </c:pt>
                <c:pt idx="677">
                  <c:v>6.3E-2</c:v>
                </c:pt>
                <c:pt idx="678">
                  <c:v>6.4000000000000001E-2</c:v>
                </c:pt>
                <c:pt idx="679">
                  <c:v>6.4000000000000001E-2</c:v>
                </c:pt>
                <c:pt idx="680">
                  <c:v>6.4000000000000001E-2</c:v>
                </c:pt>
                <c:pt idx="681">
                  <c:v>6.4000000000000001E-2</c:v>
                </c:pt>
                <c:pt idx="682">
                  <c:v>6.4000000000000001E-2</c:v>
                </c:pt>
                <c:pt idx="683">
                  <c:v>6.4000000000000001E-2</c:v>
                </c:pt>
                <c:pt idx="684">
                  <c:v>6.4000000000000001E-2</c:v>
                </c:pt>
                <c:pt idx="685">
                  <c:v>6.4000000000000001E-2</c:v>
                </c:pt>
                <c:pt idx="686">
                  <c:v>6.4000000000000001E-2</c:v>
                </c:pt>
                <c:pt idx="687">
                  <c:v>6.4000000000000001E-2</c:v>
                </c:pt>
                <c:pt idx="688">
                  <c:v>6.5000000000000002E-2</c:v>
                </c:pt>
                <c:pt idx="689">
                  <c:v>6.5000000000000002E-2</c:v>
                </c:pt>
                <c:pt idx="690">
                  <c:v>6.5000000000000002E-2</c:v>
                </c:pt>
                <c:pt idx="691">
                  <c:v>6.5000000000000002E-2</c:v>
                </c:pt>
                <c:pt idx="692">
                  <c:v>6.5000000000000002E-2</c:v>
                </c:pt>
                <c:pt idx="693">
                  <c:v>6.5000000000000002E-2</c:v>
                </c:pt>
                <c:pt idx="694">
                  <c:v>6.5000000000000002E-2</c:v>
                </c:pt>
                <c:pt idx="695">
                  <c:v>6.5000000000000002E-2</c:v>
                </c:pt>
                <c:pt idx="696">
                  <c:v>6.5000000000000002E-2</c:v>
                </c:pt>
                <c:pt idx="697">
                  <c:v>6.5000000000000002E-2</c:v>
                </c:pt>
                <c:pt idx="698">
                  <c:v>6.5000000000000002E-2</c:v>
                </c:pt>
                <c:pt idx="699">
                  <c:v>6.5000000000000002E-2</c:v>
                </c:pt>
                <c:pt idx="700">
                  <c:v>6.6000000000000003E-2</c:v>
                </c:pt>
                <c:pt idx="701">
                  <c:v>6.6000000000000003E-2</c:v>
                </c:pt>
                <c:pt idx="702">
                  <c:v>6.6000000000000003E-2</c:v>
                </c:pt>
                <c:pt idx="703">
                  <c:v>6.6000000000000003E-2</c:v>
                </c:pt>
                <c:pt idx="704">
                  <c:v>6.6000000000000003E-2</c:v>
                </c:pt>
                <c:pt idx="705">
                  <c:v>6.6000000000000003E-2</c:v>
                </c:pt>
                <c:pt idx="706">
                  <c:v>6.6000000000000003E-2</c:v>
                </c:pt>
                <c:pt idx="707">
                  <c:v>6.7000000000000004E-2</c:v>
                </c:pt>
                <c:pt idx="708">
                  <c:v>6.7000000000000004E-2</c:v>
                </c:pt>
                <c:pt idx="709">
                  <c:v>6.7000000000000004E-2</c:v>
                </c:pt>
                <c:pt idx="710">
                  <c:v>6.7000000000000004E-2</c:v>
                </c:pt>
                <c:pt idx="711">
                  <c:v>6.7000000000000004E-2</c:v>
                </c:pt>
                <c:pt idx="712">
                  <c:v>6.7000000000000004E-2</c:v>
                </c:pt>
                <c:pt idx="713">
                  <c:v>6.7000000000000004E-2</c:v>
                </c:pt>
                <c:pt idx="714">
                  <c:v>6.7000000000000004E-2</c:v>
                </c:pt>
                <c:pt idx="715">
                  <c:v>6.7000000000000004E-2</c:v>
                </c:pt>
                <c:pt idx="716">
                  <c:v>6.8000000000000005E-2</c:v>
                </c:pt>
                <c:pt idx="717">
                  <c:v>6.8000000000000005E-2</c:v>
                </c:pt>
                <c:pt idx="718">
                  <c:v>6.8000000000000005E-2</c:v>
                </c:pt>
                <c:pt idx="719">
                  <c:v>6.8000000000000005E-2</c:v>
                </c:pt>
                <c:pt idx="720">
                  <c:v>6.8000000000000005E-2</c:v>
                </c:pt>
                <c:pt idx="721">
                  <c:v>6.8000000000000005E-2</c:v>
                </c:pt>
                <c:pt idx="722">
                  <c:v>6.8000000000000005E-2</c:v>
                </c:pt>
                <c:pt idx="723">
                  <c:v>6.8000000000000005E-2</c:v>
                </c:pt>
                <c:pt idx="724">
                  <c:v>6.8000000000000005E-2</c:v>
                </c:pt>
                <c:pt idx="725">
                  <c:v>6.8000000000000005E-2</c:v>
                </c:pt>
                <c:pt idx="726">
                  <c:v>6.8000000000000005E-2</c:v>
                </c:pt>
                <c:pt idx="727">
                  <c:v>6.9000000000000006E-2</c:v>
                </c:pt>
                <c:pt idx="728">
                  <c:v>6.9000000000000006E-2</c:v>
                </c:pt>
                <c:pt idx="729">
                  <c:v>6.9000000000000006E-2</c:v>
                </c:pt>
                <c:pt idx="730">
                  <c:v>6.9000000000000006E-2</c:v>
                </c:pt>
                <c:pt idx="731">
                  <c:v>6.9000000000000006E-2</c:v>
                </c:pt>
                <c:pt idx="732">
                  <c:v>6.9000000000000006E-2</c:v>
                </c:pt>
                <c:pt idx="733">
                  <c:v>6.9000000000000006E-2</c:v>
                </c:pt>
                <c:pt idx="734">
                  <c:v>6.9000000000000006E-2</c:v>
                </c:pt>
                <c:pt idx="735">
                  <c:v>6.9000000000000006E-2</c:v>
                </c:pt>
                <c:pt idx="736">
                  <c:v>6.9000000000000006E-2</c:v>
                </c:pt>
                <c:pt idx="737">
                  <c:v>7.0000000000000007E-2</c:v>
                </c:pt>
                <c:pt idx="738">
                  <c:v>7.0000000000000007E-2</c:v>
                </c:pt>
                <c:pt idx="739">
                  <c:v>7.0000000000000007E-2</c:v>
                </c:pt>
                <c:pt idx="740">
                  <c:v>7.0000000000000007E-2</c:v>
                </c:pt>
                <c:pt idx="741">
                  <c:v>7.0000000000000007E-2</c:v>
                </c:pt>
                <c:pt idx="742">
                  <c:v>7.0999999999999994E-2</c:v>
                </c:pt>
                <c:pt idx="743">
                  <c:v>7.0999999999999994E-2</c:v>
                </c:pt>
                <c:pt idx="744">
                  <c:v>7.0999999999999994E-2</c:v>
                </c:pt>
                <c:pt idx="745">
                  <c:v>7.0999999999999994E-2</c:v>
                </c:pt>
                <c:pt idx="746">
                  <c:v>7.0999999999999994E-2</c:v>
                </c:pt>
                <c:pt idx="747">
                  <c:v>7.0999999999999994E-2</c:v>
                </c:pt>
                <c:pt idx="748">
                  <c:v>7.0999999999999994E-2</c:v>
                </c:pt>
                <c:pt idx="749">
                  <c:v>7.0999999999999994E-2</c:v>
                </c:pt>
                <c:pt idx="750">
                  <c:v>7.1999999999999995E-2</c:v>
                </c:pt>
                <c:pt idx="751">
                  <c:v>7.1999999999999995E-2</c:v>
                </c:pt>
                <c:pt idx="752">
                  <c:v>7.1999999999999995E-2</c:v>
                </c:pt>
                <c:pt idx="753">
                  <c:v>7.1999999999999995E-2</c:v>
                </c:pt>
                <c:pt idx="754">
                  <c:v>7.1999999999999995E-2</c:v>
                </c:pt>
                <c:pt idx="755">
                  <c:v>7.1999999999999995E-2</c:v>
                </c:pt>
                <c:pt idx="756">
                  <c:v>7.1999999999999995E-2</c:v>
                </c:pt>
                <c:pt idx="757">
                  <c:v>7.1999999999999995E-2</c:v>
                </c:pt>
                <c:pt idx="758">
                  <c:v>7.1999999999999995E-2</c:v>
                </c:pt>
                <c:pt idx="759">
                  <c:v>7.2999999999999995E-2</c:v>
                </c:pt>
                <c:pt idx="760">
                  <c:v>7.2999999999999995E-2</c:v>
                </c:pt>
                <c:pt idx="761">
                  <c:v>7.2999999999999995E-2</c:v>
                </c:pt>
                <c:pt idx="762">
                  <c:v>7.2999999999999995E-2</c:v>
                </c:pt>
                <c:pt idx="763">
                  <c:v>7.2999999999999995E-2</c:v>
                </c:pt>
                <c:pt idx="764">
                  <c:v>7.2999999999999995E-2</c:v>
                </c:pt>
                <c:pt idx="765">
                  <c:v>7.2999999999999995E-2</c:v>
                </c:pt>
                <c:pt idx="766">
                  <c:v>7.2999999999999995E-2</c:v>
                </c:pt>
                <c:pt idx="767">
                  <c:v>7.2999999999999995E-2</c:v>
                </c:pt>
                <c:pt idx="768">
                  <c:v>7.3999999999999996E-2</c:v>
                </c:pt>
                <c:pt idx="769">
                  <c:v>7.3999999999999996E-2</c:v>
                </c:pt>
                <c:pt idx="770">
                  <c:v>7.3999999999999996E-2</c:v>
                </c:pt>
                <c:pt idx="771">
                  <c:v>7.3999999999999996E-2</c:v>
                </c:pt>
                <c:pt idx="772">
                  <c:v>7.3999999999999996E-2</c:v>
                </c:pt>
                <c:pt idx="773">
                  <c:v>7.4999999999999997E-2</c:v>
                </c:pt>
                <c:pt idx="774">
                  <c:v>7.4999999999999997E-2</c:v>
                </c:pt>
                <c:pt idx="775">
                  <c:v>7.4999999999999997E-2</c:v>
                </c:pt>
                <c:pt idx="776">
                  <c:v>7.4999999999999997E-2</c:v>
                </c:pt>
                <c:pt idx="777">
                  <c:v>7.4999999999999997E-2</c:v>
                </c:pt>
                <c:pt idx="778">
                  <c:v>7.4999999999999997E-2</c:v>
                </c:pt>
                <c:pt idx="779">
                  <c:v>7.4999999999999997E-2</c:v>
                </c:pt>
                <c:pt idx="780">
                  <c:v>7.4999999999999997E-2</c:v>
                </c:pt>
                <c:pt idx="781">
                  <c:v>7.5999999999999998E-2</c:v>
                </c:pt>
                <c:pt idx="782">
                  <c:v>7.5999999999999998E-2</c:v>
                </c:pt>
                <c:pt idx="783">
                  <c:v>7.5999999999999998E-2</c:v>
                </c:pt>
                <c:pt idx="784">
                  <c:v>7.5999999999999998E-2</c:v>
                </c:pt>
                <c:pt idx="785">
                  <c:v>7.5999999999999998E-2</c:v>
                </c:pt>
                <c:pt idx="786">
                  <c:v>7.5999999999999998E-2</c:v>
                </c:pt>
                <c:pt idx="787">
                  <c:v>7.5999999999999998E-2</c:v>
                </c:pt>
                <c:pt idx="788">
                  <c:v>7.5999999999999998E-2</c:v>
                </c:pt>
                <c:pt idx="789">
                  <c:v>7.5999999999999998E-2</c:v>
                </c:pt>
                <c:pt idx="790">
                  <c:v>7.6999999999999999E-2</c:v>
                </c:pt>
                <c:pt idx="791">
                  <c:v>7.6999999999999999E-2</c:v>
                </c:pt>
                <c:pt idx="792">
                  <c:v>7.6999999999999999E-2</c:v>
                </c:pt>
                <c:pt idx="793">
                  <c:v>7.6999999999999999E-2</c:v>
                </c:pt>
                <c:pt idx="794">
                  <c:v>7.6999999999999999E-2</c:v>
                </c:pt>
                <c:pt idx="795">
                  <c:v>7.6999999999999999E-2</c:v>
                </c:pt>
                <c:pt idx="796">
                  <c:v>7.6999999999999999E-2</c:v>
                </c:pt>
                <c:pt idx="797">
                  <c:v>7.6999999999999999E-2</c:v>
                </c:pt>
                <c:pt idx="798">
                  <c:v>7.8E-2</c:v>
                </c:pt>
                <c:pt idx="799">
                  <c:v>7.8E-2</c:v>
                </c:pt>
                <c:pt idx="800">
                  <c:v>7.8E-2</c:v>
                </c:pt>
                <c:pt idx="801">
                  <c:v>7.8E-2</c:v>
                </c:pt>
                <c:pt idx="802">
                  <c:v>7.8E-2</c:v>
                </c:pt>
                <c:pt idx="803">
                  <c:v>7.8E-2</c:v>
                </c:pt>
                <c:pt idx="804">
                  <c:v>7.9000000000000001E-2</c:v>
                </c:pt>
                <c:pt idx="805">
                  <c:v>7.9000000000000001E-2</c:v>
                </c:pt>
                <c:pt idx="806">
                  <c:v>7.9000000000000001E-2</c:v>
                </c:pt>
                <c:pt idx="807">
                  <c:v>7.9000000000000001E-2</c:v>
                </c:pt>
                <c:pt idx="808">
                  <c:v>7.9000000000000001E-2</c:v>
                </c:pt>
                <c:pt idx="809">
                  <c:v>7.9000000000000001E-2</c:v>
                </c:pt>
                <c:pt idx="810">
                  <c:v>7.9000000000000001E-2</c:v>
                </c:pt>
                <c:pt idx="811">
                  <c:v>7.9000000000000001E-2</c:v>
                </c:pt>
                <c:pt idx="812">
                  <c:v>0.08</c:v>
                </c:pt>
                <c:pt idx="813">
                  <c:v>0.08</c:v>
                </c:pt>
                <c:pt idx="814">
                  <c:v>0.08</c:v>
                </c:pt>
                <c:pt idx="815">
                  <c:v>0.08</c:v>
                </c:pt>
                <c:pt idx="816">
                  <c:v>0.08</c:v>
                </c:pt>
                <c:pt idx="817">
                  <c:v>0.08</c:v>
                </c:pt>
                <c:pt idx="818">
                  <c:v>0.08</c:v>
                </c:pt>
                <c:pt idx="819">
                  <c:v>0.08</c:v>
                </c:pt>
                <c:pt idx="820">
                  <c:v>0.08</c:v>
                </c:pt>
                <c:pt idx="821">
                  <c:v>0.08</c:v>
                </c:pt>
                <c:pt idx="822">
                  <c:v>0.08</c:v>
                </c:pt>
                <c:pt idx="823">
                  <c:v>0.08</c:v>
                </c:pt>
                <c:pt idx="824">
                  <c:v>8.1000000000000003E-2</c:v>
                </c:pt>
                <c:pt idx="825">
                  <c:v>8.1000000000000003E-2</c:v>
                </c:pt>
                <c:pt idx="826">
                  <c:v>8.1000000000000003E-2</c:v>
                </c:pt>
                <c:pt idx="827">
                  <c:v>8.1000000000000003E-2</c:v>
                </c:pt>
                <c:pt idx="828">
                  <c:v>8.1000000000000003E-2</c:v>
                </c:pt>
                <c:pt idx="829">
                  <c:v>8.1000000000000003E-2</c:v>
                </c:pt>
                <c:pt idx="830">
                  <c:v>8.1000000000000003E-2</c:v>
                </c:pt>
                <c:pt idx="831">
                  <c:v>8.1000000000000003E-2</c:v>
                </c:pt>
                <c:pt idx="832">
                  <c:v>8.1000000000000003E-2</c:v>
                </c:pt>
                <c:pt idx="833">
                  <c:v>8.1000000000000003E-2</c:v>
                </c:pt>
                <c:pt idx="834">
                  <c:v>8.1000000000000003E-2</c:v>
                </c:pt>
                <c:pt idx="835">
                  <c:v>8.2000000000000003E-2</c:v>
                </c:pt>
                <c:pt idx="836">
                  <c:v>8.2000000000000003E-2</c:v>
                </c:pt>
                <c:pt idx="837">
                  <c:v>8.2000000000000003E-2</c:v>
                </c:pt>
                <c:pt idx="838">
                  <c:v>8.2000000000000003E-2</c:v>
                </c:pt>
                <c:pt idx="839">
                  <c:v>8.2000000000000003E-2</c:v>
                </c:pt>
                <c:pt idx="840">
                  <c:v>8.2000000000000003E-2</c:v>
                </c:pt>
                <c:pt idx="841">
                  <c:v>8.2000000000000003E-2</c:v>
                </c:pt>
                <c:pt idx="842">
                  <c:v>8.2000000000000003E-2</c:v>
                </c:pt>
                <c:pt idx="843">
                  <c:v>8.3000000000000004E-2</c:v>
                </c:pt>
                <c:pt idx="844">
                  <c:v>8.3000000000000004E-2</c:v>
                </c:pt>
                <c:pt idx="845">
                  <c:v>8.3000000000000004E-2</c:v>
                </c:pt>
                <c:pt idx="846">
                  <c:v>8.3000000000000004E-2</c:v>
                </c:pt>
                <c:pt idx="847">
                  <c:v>8.3000000000000004E-2</c:v>
                </c:pt>
                <c:pt idx="848">
                  <c:v>8.3000000000000004E-2</c:v>
                </c:pt>
                <c:pt idx="849">
                  <c:v>8.3000000000000004E-2</c:v>
                </c:pt>
                <c:pt idx="850">
                  <c:v>8.3000000000000004E-2</c:v>
                </c:pt>
                <c:pt idx="851">
                  <c:v>8.3000000000000004E-2</c:v>
                </c:pt>
                <c:pt idx="852">
                  <c:v>8.3000000000000004E-2</c:v>
                </c:pt>
                <c:pt idx="853">
                  <c:v>8.3000000000000004E-2</c:v>
                </c:pt>
                <c:pt idx="854">
                  <c:v>8.4000000000000005E-2</c:v>
                </c:pt>
                <c:pt idx="855">
                  <c:v>8.4000000000000005E-2</c:v>
                </c:pt>
                <c:pt idx="856">
                  <c:v>8.4000000000000005E-2</c:v>
                </c:pt>
                <c:pt idx="857">
                  <c:v>8.4000000000000005E-2</c:v>
                </c:pt>
                <c:pt idx="858">
                  <c:v>8.4000000000000005E-2</c:v>
                </c:pt>
                <c:pt idx="859">
                  <c:v>8.4000000000000005E-2</c:v>
                </c:pt>
                <c:pt idx="860">
                  <c:v>8.4000000000000005E-2</c:v>
                </c:pt>
                <c:pt idx="861">
                  <c:v>8.4000000000000005E-2</c:v>
                </c:pt>
                <c:pt idx="862">
                  <c:v>8.4000000000000005E-2</c:v>
                </c:pt>
                <c:pt idx="863">
                  <c:v>8.4000000000000005E-2</c:v>
                </c:pt>
                <c:pt idx="864">
                  <c:v>8.5000000000000006E-2</c:v>
                </c:pt>
                <c:pt idx="865">
                  <c:v>8.5000000000000006E-2</c:v>
                </c:pt>
                <c:pt idx="866">
                  <c:v>8.5000000000000006E-2</c:v>
                </c:pt>
                <c:pt idx="867">
                  <c:v>8.5000000000000006E-2</c:v>
                </c:pt>
                <c:pt idx="868">
                  <c:v>8.5000000000000006E-2</c:v>
                </c:pt>
                <c:pt idx="869">
                  <c:v>8.5000000000000006E-2</c:v>
                </c:pt>
                <c:pt idx="870">
                  <c:v>8.5000000000000006E-2</c:v>
                </c:pt>
                <c:pt idx="871">
                  <c:v>8.5000000000000006E-2</c:v>
                </c:pt>
                <c:pt idx="872">
                  <c:v>8.5000000000000006E-2</c:v>
                </c:pt>
                <c:pt idx="873">
                  <c:v>8.5000000000000006E-2</c:v>
                </c:pt>
                <c:pt idx="874">
                  <c:v>8.5000000000000006E-2</c:v>
                </c:pt>
                <c:pt idx="875">
                  <c:v>8.5000000000000006E-2</c:v>
                </c:pt>
                <c:pt idx="876">
                  <c:v>8.5999999999999993E-2</c:v>
                </c:pt>
                <c:pt idx="877">
                  <c:v>8.5999999999999993E-2</c:v>
                </c:pt>
                <c:pt idx="878">
                  <c:v>8.5999999999999993E-2</c:v>
                </c:pt>
                <c:pt idx="879">
                  <c:v>8.5999999999999993E-2</c:v>
                </c:pt>
                <c:pt idx="880">
                  <c:v>8.5999999999999993E-2</c:v>
                </c:pt>
                <c:pt idx="881">
                  <c:v>8.5999999999999993E-2</c:v>
                </c:pt>
                <c:pt idx="882">
                  <c:v>8.6999999999999994E-2</c:v>
                </c:pt>
                <c:pt idx="883">
                  <c:v>8.6999999999999994E-2</c:v>
                </c:pt>
                <c:pt idx="884">
                  <c:v>8.6999999999999994E-2</c:v>
                </c:pt>
                <c:pt idx="885">
                  <c:v>8.6999999999999994E-2</c:v>
                </c:pt>
                <c:pt idx="886">
                  <c:v>8.6999999999999994E-2</c:v>
                </c:pt>
                <c:pt idx="887">
                  <c:v>8.6999999999999994E-2</c:v>
                </c:pt>
                <c:pt idx="888">
                  <c:v>8.6999999999999994E-2</c:v>
                </c:pt>
                <c:pt idx="889">
                  <c:v>8.7999999999999995E-2</c:v>
                </c:pt>
                <c:pt idx="890">
                  <c:v>8.7999999999999995E-2</c:v>
                </c:pt>
                <c:pt idx="891">
                  <c:v>8.7999999999999995E-2</c:v>
                </c:pt>
                <c:pt idx="892">
                  <c:v>8.7999999999999995E-2</c:v>
                </c:pt>
                <c:pt idx="893">
                  <c:v>8.7999999999999995E-2</c:v>
                </c:pt>
                <c:pt idx="894">
                  <c:v>8.7999999999999995E-2</c:v>
                </c:pt>
                <c:pt idx="895">
                  <c:v>8.7999999999999995E-2</c:v>
                </c:pt>
                <c:pt idx="896">
                  <c:v>8.7999999999999995E-2</c:v>
                </c:pt>
                <c:pt idx="897">
                  <c:v>8.7999999999999995E-2</c:v>
                </c:pt>
                <c:pt idx="898">
                  <c:v>8.8999999999999996E-2</c:v>
                </c:pt>
                <c:pt idx="899">
                  <c:v>8.8999999999999996E-2</c:v>
                </c:pt>
                <c:pt idx="900">
                  <c:v>8.8999999999999996E-2</c:v>
                </c:pt>
                <c:pt idx="901">
                  <c:v>8.8999999999999996E-2</c:v>
                </c:pt>
                <c:pt idx="902">
                  <c:v>8.8999999999999996E-2</c:v>
                </c:pt>
                <c:pt idx="903">
                  <c:v>8.8999999999999996E-2</c:v>
                </c:pt>
                <c:pt idx="904">
                  <c:v>8.8999999999999996E-2</c:v>
                </c:pt>
                <c:pt idx="905">
                  <c:v>8.8999999999999996E-2</c:v>
                </c:pt>
                <c:pt idx="906">
                  <c:v>0.09</c:v>
                </c:pt>
                <c:pt idx="907">
                  <c:v>0.09</c:v>
                </c:pt>
                <c:pt idx="908">
                  <c:v>0.09</c:v>
                </c:pt>
                <c:pt idx="909">
                  <c:v>0.09</c:v>
                </c:pt>
                <c:pt idx="910">
                  <c:v>0.09</c:v>
                </c:pt>
                <c:pt idx="911">
                  <c:v>0.09</c:v>
                </c:pt>
                <c:pt idx="912">
                  <c:v>0.09</c:v>
                </c:pt>
                <c:pt idx="913">
                  <c:v>9.0999999999999998E-2</c:v>
                </c:pt>
                <c:pt idx="914">
                  <c:v>9.0999999999999998E-2</c:v>
                </c:pt>
                <c:pt idx="915">
                  <c:v>9.0999999999999998E-2</c:v>
                </c:pt>
                <c:pt idx="916">
                  <c:v>9.0999999999999998E-2</c:v>
                </c:pt>
                <c:pt idx="917">
                  <c:v>9.0999999999999998E-2</c:v>
                </c:pt>
                <c:pt idx="918">
                  <c:v>9.0999999999999998E-2</c:v>
                </c:pt>
                <c:pt idx="919">
                  <c:v>9.0999999999999998E-2</c:v>
                </c:pt>
                <c:pt idx="920">
                  <c:v>9.0999999999999998E-2</c:v>
                </c:pt>
                <c:pt idx="921">
                  <c:v>9.1999999999999998E-2</c:v>
                </c:pt>
                <c:pt idx="922">
                  <c:v>9.1999999999999998E-2</c:v>
                </c:pt>
                <c:pt idx="923">
                  <c:v>9.1999999999999998E-2</c:v>
                </c:pt>
                <c:pt idx="924">
                  <c:v>9.1999999999999998E-2</c:v>
                </c:pt>
                <c:pt idx="925">
                  <c:v>9.1999999999999998E-2</c:v>
                </c:pt>
                <c:pt idx="926">
                  <c:v>9.1999999999999998E-2</c:v>
                </c:pt>
                <c:pt idx="927">
                  <c:v>9.1999999999999998E-2</c:v>
                </c:pt>
                <c:pt idx="928">
                  <c:v>9.1999999999999998E-2</c:v>
                </c:pt>
                <c:pt idx="929">
                  <c:v>9.1999999999999998E-2</c:v>
                </c:pt>
                <c:pt idx="930">
                  <c:v>9.1999999999999998E-2</c:v>
                </c:pt>
                <c:pt idx="931">
                  <c:v>9.1999999999999998E-2</c:v>
                </c:pt>
                <c:pt idx="932">
                  <c:v>9.2999999999999999E-2</c:v>
                </c:pt>
                <c:pt idx="933">
                  <c:v>9.2999999999999999E-2</c:v>
                </c:pt>
                <c:pt idx="934">
                  <c:v>9.2999999999999999E-2</c:v>
                </c:pt>
                <c:pt idx="935">
                  <c:v>9.2999999999999999E-2</c:v>
                </c:pt>
                <c:pt idx="936">
                  <c:v>9.2999999999999999E-2</c:v>
                </c:pt>
                <c:pt idx="937">
                  <c:v>9.2999999999999999E-2</c:v>
                </c:pt>
                <c:pt idx="938">
                  <c:v>9.2999999999999999E-2</c:v>
                </c:pt>
                <c:pt idx="939">
                  <c:v>9.2999999999999999E-2</c:v>
                </c:pt>
                <c:pt idx="940">
                  <c:v>9.2999999999999999E-2</c:v>
                </c:pt>
                <c:pt idx="941">
                  <c:v>9.4E-2</c:v>
                </c:pt>
                <c:pt idx="942">
                  <c:v>9.4E-2</c:v>
                </c:pt>
                <c:pt idx="943">
                  <c:v>9.4E-2</c:v>
                </c:pt>
                <c:pt idx="944">
                  <c:v>9.4E-2</c:v>
                </c:pt>
                <c:pt idx="945">
                  <c:v>9.4E-2</c:v>
                </c:pt>
                <c:pt idx="946">
                  <c:v>9.4E-2</c:v>
                </c:pt>
                <c:pt idx="947">
                  <c:v>9.5000000000000001E-2</c:v>
                </c:pt>
                <c:pt idx="948">
                  <c:v>9.5000000000000001E-2</c:v>
                </c:pt>
                <c:pt idx="949">
                  <c:v>9.5000000000000001E-2</c:v>
                </c:pt>
                <c:pt idx="950">
                  <c:v>9.5000000000000001E-2</c:v>
                </c:pt>
                <c:pt idx="951">
                  <c:v>9.5000000000000001E-2</c:v>
                </c:pt>
                <c:pt idx="952">
                  <c:v>9.5000000000000001E-2</c:v>
                </c:pt>
                <c:pt idx="953">
                  <c:v>9.5000000000000001E-2</c:v>
                </c:pt>
                <c:pt idx="954">
                  <c:v>9.5000000000000001E-2</c:v>
                </c:pt>
                <c:pt idx="955">
                  <c:v>9.6000000000000002E-2</c:v>
                </c:pt>
                <c:pt idx="956">
                  <c:v>9.6000000000000002E-2</c:v>
                </c:pt>
                <c:pt idx="957">
                  <c:v>9.6000000000000002E-2</c:v>
                </c:pt>
                <c:pt idx="958">
                  <c:v>9.6000000000000002E-2</c:v>
                </c:pt>
                <c:pt idx="959">
                  <c:v>9.6000000000000002E-2</c:v>
                </c:pt>
                <c:pt idx="960">
                  <c:v>9.6000000000000002E-2</c:v>
                </c:pt>
                <c:pt idx="961">
                  <c:v>9.6000000000000002E-2</c:v>
                </c:pt>
                <c:pt idx="962">
                  <c:v>9.6000000000000002E-2</c:v>
                </c:pt>
                <c:pt idx="963">
                  <c:v>9.6000000000000002E-2</c:v>
                </c:pt>
                <c:pt idx="964">
                  <c:v>9.6000000000000002E-2</c:v>
                </c:pt>
                <c:pt idx="965">
                  <c:v>9.7000000000000003E-2</c:v>
                </c:pt>
                <c:pt idx="966">
                  <c:v>9.7000000000000003E-2</c:v>
                </c:pt>
                <c:pt idx="967">
                  <c:v>9.7000000000000003E-2</c:v>
                </c:pt>
                <c:pt idx="968">
                  <c:v>9.7000000000000003E-2</c:v>
                </c:pt>
                <c:pt idx="969">
                  <c:v>9.7000000000000003E-2</c:v>
                </c:pt>
                <c:pt idx="970">
                  <c:v>9.7000000000000003E-2</c:v>
                </c:pt>
                <c:pt idx="971">
                  <c:v>9.7000000000000003E-2</c:v>
                </c:pt>
                <c:pt idx="972">
                  <c:v>9.7000000000000003E-2</c:v>
                </c:pt>
                <c:pt idx="973">
                  <c:v>9.8000000000000004E-2</c:v>
                </c:pt>
                <c:pt idx="974">
                  <c:v>9.8000000000000004E-2</c:v>
                </c:pt>
                <c:pt idx="975">
                  <c:v>9.8000000000000004E-2</c:v>
                </c:pt>
                <c:pt idx="976">
                  <c:v>9.8000000000000004E-2</c:v>
                </c:pt>
                <c:pt idx="977">
                  <c:v>9.8000000000000004E-2</c:v>
                </c:pt>
                <c:pt idx="978">
                  <c:v>9.9000000000000005E-2</c:v>
                </c:pt>
                <c:pt idx="979">
                  <c:v>9.9000000000000005E-2</c:v>
                </c:pt>
                <c:pt idx="980">
                  <c:v>9.9000000000000005E-2</c:v>
                </c:pt>
                <c:pt idx="981">
                  <c:v>9.9000000000000005E-2</c:v>
                </c:pt>
                <c:pt idx="982">
                  <c:v>9.9000000000000005E-2</c:v>
                </c:pt>
                <c:pt idx="983">
                  <c:v>9.9000000000000005E-2</c:v>
                </c:pt>
                <c:pt idx="984">
                  <c:v>9.9000000000000005E-2</c:v>
                </c:pt>
                <c:pt idx="985">
                  <c:v>9.9000000000000005E-2</c:v>
                </c:pt>
                <c:pt idx="986">
                  <c:v>9.9000000000000005E-2</c:v>
                </c:pt>
                <c:pt idx="987">
                  <c:v>0.1</c:v>
                </c:pt>
                <c:pt idx="988">
                  <c:v>0.1</c:v>
                </c:pt>
                <c:pt idx="989">
                  <c:v>0.1</c:v>
                </c:pt>
                <c:pt idx="990">
                  <c:v>0.1</c:v>
                </c:pt>
                <c:pt idx="991">
                  <c:v>0.1</c:v>
                </c:pt>
                <c:pt idx="992">
                  <c:v>0.1</c:v>
                </c:pt>
                <c:pt idx="993">
                  <c:v>0.1</c:v>
                </c:pt>
                <c:pt idx="994">
                  <c:v>0.1</c:v>
                </c:pt>
                <c:pt idx="995">
                  <c:v>0.10100000000000001</c:v>
                </c:pt>
                <c:pt idx="996">
                  <c:v>0.10100000000000001</c:v>
                </c:pt>
                <c:pt idx="997">
                  <c:v>0.10100000000000001</c:v>
                </c:pt>
                <c:pt idx="998">
                  <c:v>0.10100000000000001</c:v>
                </c:pt>
                <c:pt idx="999">
                  <c:v>0.10100000000000001</c:v>
                </c:pt>
                <c:pt idx="1000">
                  <c:v>0.10100000000000001</c:v>
                </c:pt>
                <c:pt idx="1001">
                  <c:v>0.10100000000000001</c:v>
                </c:pt>
                <c:pt idx="1002">
                  <c:v>0.10100000000000001</c:v>
                </c:pt>
                <c:pt idx="1003">
                  <c:v>0.10100000000000001</c:v>
                </c:pt>
                <c:pt idx="1004">
                  <c:v>0.10199999999999999</c:v>
                </c:pt>
                <c:pt idx="1005">
                  <c:v>0.10199999999999999</c:v>
                </c:pt>
                <c:pt idx="1006">
                  <c:v>0.10199999999999999</c:v>
                </c:pt>
                <c:pt idx="1007">
                  <c:v>0.10199999999999999</c:v>
                </c:pt>
                <c:pt idx="1008">
                  <c:v>0.10199999999999999</c:v>
                </c:pt>
                <c:pt idx="1009">
                  <c:v>0.10199999999999999</c:v>
                </c:pt>
                <c:pt idx="1010">
                  <c:v>0.10199999999999999</c:v>
                </c:pt>
                <c:pt idx="1011">
                  <c:v>0.10199999999999999</c:v>
                </c:pt>
                <c:pt idx="1012">
                  <c:v>0.10299999999999999</c:v>
                </c:pt>
                <c:pt idx="1013">
                  <c:v>0.10299999999999999</c:v>
                </c:pt>
                <c:pt idx="1014">
                  <c:v>0.10299999999999999</c:v>
                </c:pt>
                <c:pt idx="1015">
                  <c:v>0.10299999999999999</c:v>
                </c:pt>
                <c:pt idx="1016">
                  <c:v>0.10299999999999999</c:v>
                </c:pt>
                <c:pt idx="1017">
                  <c:v>0.10299999999999999</c:v>
                </c:pt>
                <c:pt idx="1018">
                  <c:v>0.10299999999999999</c:v>
                </c:pt>
                <c:pt idx="1019">
                  <c:v>0.10299999999999999</c:v>
                </c:pt>
                <c:pt idx="1020">
                  <c:v>0.10299999999999999</c:v>
                </c:pt>
                <c:pt idx="1021">
                  <c:v>0.104</c:v>
                </c:pt>
                <c:pt idx="1022">
                  <c:v>0.104</c:v>
                </c:pt>
                <c:pt idx="1023">
                  <c:v>0.104</c:v>
                </c:pt>
                <c:pt idx="1024">
                  <c:v>0.104</c:v>
                </c:pt>
                <c:pt idx="1025">
                  <c:v>0.104</c:v>
                </c:pt>
                <c:pt idx="1026">
                  <c:v>0.104</c:v>
                </c:pt>
                <c:pt idx="1027">
                  <c:v>0.104</c:v>
                </c:pt>
                <c:pt idx="1028">
                  <c:v>0.104</c:v>
                </c:pt>
                <c:pt idx="1029">
                  <c:v>0.104</c:v>
                </c:pt>
                <c:pt idx="1030">
                  <c:v>0.105</c:v>
                </c:pt>
                <c:pt idx="1031">
                  <c:v>0.105</c:v>
                </c:pt>
                <c:pt idx="1032">
                  <c:v>0.105</c:v>
                </c:pt>
                <c:pt idx="1033">
                  <c:v>0.105</c:v>
                </c:pt>
                <c:pt idx="1034">
                  <c:v>0.105</c:v>
                </c:pt>
                <c:pt idx="1035">
                  <c:v>0.105</c:v>
                </c:pt>
                <c:pt idx="1036">
                  <c:v>0.105</c:v>
                </c:pt>
                <c:pt idx="1037">
                  <c:v>0.105</c:v>
                </c:pt>
                <c:pt idx="1038">
                  <c:v>0.106</c:v>
                </c:pt>
                <c:pt idx="1039">
                  <c:v>0.106</c:v>
                </c:pt>
                <c:pt idx="1040">
                  <c:v>0.106</c:v>
                </c:pt>
                <c:pt idx="1041">
                  <c:v>0.106</c:v>
                </c:pt>
                <c:pt idx="1042">
                  <c:v>0.106</c:v>
                </c:pt>
                <c:pt idx="1043">
                  <c:v>0.106</c:v>
                </c:pt>
                <c:pt idx="1044">
                  <c:v>0.107</c:v>
                </c:pt>
                <c:pt idx="1045">
                  <c:v>0.107</c:v>
                </c:pt>
                <c:pt idx="1046">
                  <c:v>0.107</c:v>
                </c:pt>
                <c:pt idx="1047">
                  <c:v>0.107</c:v>
                </c:pt>
                <c:pt idx="1048">
                  <c:v>0.107</c:v>
                </c:pt>
                <c:pt idx="1049">
                  <c:v>0.107</c:v>
                </c:pt>
                <c:pt idx="1050">
                  <c:v>0.107</c:v>
                </c:pt>
                <c:pt idx="1051">
                  <c:v>0.107</c:v>
                </c:pt>
                <c:pt idx="1052">
                  <c:v>0.107</c:v>
                </c:pt>
                <c:pt idx="1053">
                  <c:v>0.108</c:v>
                </c:pt>
                <c:pt idx="1054">
                  <c:v>0.108</c:v>
                </c:pt>
                <c:pt idx="1055">
                  <c:v>0.108</c:v>
                </c:pt>
                <c:pt idx="1056">
                  <c:v>0.108</c:v>
                </c:pt>
                <c:pt idx="1057">
                  <c:v>0.108</c:v>
                </c:pt>
                <c:pt idx="1058">
                  <c:v>0.108</c:v>
                </c:pt>
                <c:pt idx="1059">
                  <c:v>0.108</c:v>
                </c:pt>
                <c:pt idx="1060">
                  <c:v>0.108</c:v>
                </c:pt>
                <c:pt idx="1061">
                  <c:v>0.108</c:v>
                </c:pt>
                <c:pt idx="1062">
                  <c:v>0.108</c:v>
                </c:pt>
                <c:pt idx="1063">
                  <c:v>0.108</c:v>
                </c:pt>
                <c:pt idx="1064">
                  <c:v>0.108</c:v>
                </c:pt>
                <c:pt idx="1065">
                  <c:v>0.109</c:v>
                </c:pt>
                <c:pt idx="1066">
                  <c:v>0.109</c:v>
                </c:pt>
                <c:pt idx="1067">
                  <c:v>0.109</c:v>
                </c:pt>
                <c:pt idx="1068">
                  <c:v>0.109</c:v>
                </c:pt>
                <c:pt idx="1069">
                  <c:v>0.109</c:v>
                </c:pt>
                <c:pt idx="1070">
                  <c:v>0.109</c:v>
                </c:pt>
                <c:pt idx="1071">
                  <c:v>0.109</c:v>
                </c:pt>
                <c:pt idx="1072">
                  <c:v>0.109</c:v>
                </c:pt>
                <c:pt idx="1073">
                  <c:v>0.109</c:v>
                </c:pt>
                <c:pt idx="1074">
                  <c:v>0.109</c:v>
                </c:pt>
                <c:pt idx="1075">
                  <c:v>0.109</c:v>
                </c:pt>
                <c:pt idx="1076">
                  <c:v>0.109</c:v>
                </c:pt>
                <c:pt idx="1077">
                  <c:v>0.11</c:v>
                </c:pt>
                <c:pt idx="1078">
                  <c:v>0.11</c:v>
                </c:pt>
                <c:pt idx="1079">
                  <c:v>0.11</c:v>
                </c:pt>
                <c:pt idx="1080">
                  <c:v>0.11</c:v>
                </c:pt>
                <c:pt idx="1081">
                  <c:v>0.11</c:v>
                </c:pt>
                <c:pt idx="1082">
                  <c:v>0.11</c:v>
                </c:pt>
                <c:pt idx="1083">
                  <c:v>0.11</c:v>
                </c:pt>
                <c:pt idx="1084">
                  <c:v>0.11</c:v>
                </c:pt>
                <c:pt idx="1085">
                  <c:v>0.111</c:v>
                </c:pt>
                <c:pt idx="1086">
                  <c:v>0.111</c:v>
                </c:pt>
                <c:pt idx="1087">
                  <c:v>0.111</c:v>
                </c:pt>
                <c:pt idx="1088">
                  <c:v>0.111</c:v>
                </c:pt>
                <c:pt idx="1089">
                  <c:v>0.111</c:v>
                </c:pt>
                <c:pt idx="1090">
                  <c:v>0.111</c:v>
                </c:pt>
                <c:pt idx="1091">
                  <c:v>0.111</c:v>
                </c:pt>
                <c:pt idx="1092">
                  <c:v>0.111</c:v>
                </c:pt>
                <c:pt idx="1093">
                  <c:v>0.111</c:v>
                </c:pt>
                <c:pt idx="1094">
                  <c:v>0.111</c:v>
                </c:pt>
                <c:pt idx="1095">
                  <c:v>0.111</c:v>
                </c:pt>
                <c:pt idx="1096">
                  <c:v>0.111</c:v>
                </c:pt>
                <c:pt idx="1097">
                  <c:v>0.112</c:v>
                </c:pt>
                <c:pt idx="1098">
                  <c:v>0.112</c:v>
                </c:pt>
                <c:pt idx="1099">
                  <c:v>0.112</c:v>
                </c:pt>
                <c:pt idx="1100">
                  <c:v>0.112</c:v>
                </c:pt>
                <c:pt idx="1101">
                  <c:v>0.112</c:v>
                </c:pt>
                <c:pt idx="1102">
                  <c:v>0.112</c:v>
                </c:pt>
                <c:pt idx="1103">
                  <c:v>0.112</c:v>
                </c:pt>
                <c:pt idx="1104">
                  <c:v>0.112</c:v>
                </c:pt>
                <c:pt idx="1105">
                  <c:v>0.112</c:v>
                </c:pt>
                <c:pt idx="1106">
                  <c:v>0.112</c:v>
                </c:pt>
                <c:pt idx="1107">
                  <c:v>0.112</c:v>
                </c:pt>
                <c:pt idx="1108">
                  <c:v>0.112</c:v>
                </c:pt>
                <c:pt idx="1109">
                  <c:v>0.113</c:v>
                </c:pt>
                <c:pt idx="1110">
                  <c:v>0.113</c:v>
                </c:pt>
                <c:pt idx="1111">
                  <c:v>0.113</c:v>
                </c:pt>
                <c:pt idx="1112">
                  <c:v>0.113</c:v>
                </c:pt>
                <c:pt idx="1113">
                  <c:v>0.113</c:v>
                </c:pt>
                <c:pt idx="1114">
                  <c:v>0.113</c:v>
                </c:pt>
                <c:pt idx="1115">
                  <c:v>0.113</c:v>
                </c:pt>
                <c:pt idx="1116">
                  <c:v>0.113</c:v>
                </c:pt>
                <c:pt idx="1117">
                  <c:v>0.113</c:v>
                </c:pt>
                <c:pt idx="1118">
                  <c:v>0.113</c:v>
                </c:pt>
                <c:pt idx="1119">
                  <c:v>0.113</c:v>
                </c:pt>
                <c:pt idx="1120">
                  <c:v>0.113</c:v>
                </c:pt>
                <c:pt idx="1121">
                  <c:v>0.113</c:v>
                </c:pt>
                <c:pt idx="1122">
                  <c:v>0.114</c:v>
                </c:pt>
                <c:pt idx="1123">
                  <c:v>0.114</c:v>
                </c:pt>
                <c:pt idx="1124">
                  <c:v>0.114</c:v>
                </c:pt>
                <c:pt idx="1125">
                  <c:v>0.114</c:v>
                </c:pt>
                <c:pt idx="1126">
                  <c:v>0.114</c:v>
                </c:pt>
                <c:pt idx="1127">
                  <c:v>0.114</c:v>
                </c:pt>
                <c:pt idx="1128">
                  <c:v>0.114</c:v>
                </c:pt>
                <c:pt idx="1129">
                  <c:v>0.114</c:v>
                </c:pt>
                <c:pt idx="1130">
                  <c:v>0.115</c:v>
                </c:pt>
                <c:pt idx="1131">
                  <c:v>0.115</c:v>
                </c:pt>
                <c:pt idx="1132">
                  <c:v>0.115</c:v>
                </c:pt>
                <c:pt idx="1133">
                  <c:v>0.115</c:v>
                </c:pt>
                <c:pt idx="1134">
                  <c:v>0.115</c:v>
                </c:pt>
                <c:pt idx="1135">
                  <c:v>0.115</c:v>
                </c:pt>
                <c:pt idx="1136">
                  <c:v>0.115</c:v>
                </c:pt>
                <c:pt idx="1137">
                  <c:v>0.115</c:v>
                </c:pt>
                <c:pt idx="1138">
                  <c:v>0.115</c:v>
                </c:pt>
                <c:pt idx="1139">
                  <c:v>0.115</c:v>
                </c:pt>
                <c:pt idx="1140">
                  <c:v>0.115</c:v>
                </c:pt>
                <c:pt idx="1141">
                  <c:v>0.11600000000000001</c:v>
                </c:pt>
                <c:pt idx="1142">
                  <c:v>0.11600000000000001</c:v>
                </c:pt>
                <c:pt idx="1143">
                  <c:v>0.11600000000000001</c:v>
                </c:pt>
                <c:pt idx="1144">
                  <c:v>0.11600000000000001</c:v>
                </c:pt>
                <c:pt idx="1145">
                  <c:v>0.11600000000000001</c:v>
                </c:pt>
                <c:pt idx="1146">
                  <c:v>0.11600000000000001</c:v>
                </c:pt>
                <c:pt idx="1147">
                  <c:v>0.11600000000000001</c:v>
                </c:pt>
                <c:pt idx="1148">
                  <c:v>0.11600000000000001</c:v>
                </c:pt>
                <c:pt idx="1149">
                  <c:v>0.11600000000000001</c:v>
                </c:pt>
                <c:pt idx="1150">
                  <c:v>0.11600000000000001</c:v>
                </c:pt>
                <c:pt idx="1151">
                  <c:v>0.11600000000000001</c:v>
                </c:pt>
                <c:pt idx="1152">
                  <c:v>0.11600000000000001</c:v>
                </c:pt>
                <c:pt idx="1153">
                  <c:v>0.11600000000000001</c:v>
                </c:pt>
                <c:pt idx="1154">
                  <c:v>0.11700000000000001</c:v>
                </c:pt>
                <c:pt idx="1155">
                  <c:v>0.11700000000000001</c:v>
                </c:pt>
                <c:pt idx="1156">
                  <c:v>0.11700000000000001</c:v>
                </c:pt>
                <c:pt idx="1157">
                  <c:v>0.11700000000000001</c:v>
                </c:pt>
                <c:pt idx="1158">
                  <c:v>0.11700000000000001</c:v>
                </c:pt>
                <c:pt idx="1159">
                  <c:v>0.11700000000000001</c:v>
                </c:pt>
                <c:pt idx="1160">
                  <c:v>0.11700000000000001</c:v>
                </c:pt>
                <c:pt idx="1161">
                  <c:v>0.11700000000000001</c:v>
                </c:pt>
                <c:pt idx="1162">
                  <c:v>0.11700000000000001</c:v>
                </c:pt>
                <c:pt idx="1163">
                  <c:v>0.11700000000000001</c:v>
                </c:pt>
                <c:pt idx="1164">
                  <c:v>0.11700000000000001</c:v>
                </c:pt>
                <c:pt idx="1165">
                  <c:v>0.11700000000000001</c:v>
                </c:pt>
                <c:pt idx="1166">
                  <c:v>0.11799999999999999</c:v>
                </c:pt>
                <c:pt idx="1167">
                  <c:v>0.11799999999999999</c:v>
                </c:pt>
                <c:pt idx="1168">
                  <c:v>0.11799999999999999</c:v>
                </c:pt>
                <c:pt idx="1169">
                  <c:v>0.11799999999999999</c:v>
                </c:pt>
                <c:pt idx="1170">
                  <c:v>0.11799999999999999</c:v>
                </c:pt>
                <c:pt idx="1171">
                  <c:v>0.11799999999999999</c:v>
                </c:pt>
                <c:pt idx="1172">
                  <c:v>0.11799999999999999</c:v>
                </c:pt>
                <c:pt idx="1173">
                  <c:v>0.11799999999999999</c:v>
                </c:pt>
                <c:pt idx="1174">
                  <c:v>0.11799999999999999</c:v>
                </c:pt>
                <c:pt idx="1175">
                  <c:v>0.11899999999999999</c:v>
                </c:pt>
                <c:pt idx="1176">
                  <c:v>0.11899999999999999</c:v>
                </c:pt>
                <c:pt idx="1177">
                  <c:v>0.11899999999999999</c:v>
                </c:pt>
                <c:pt idx="1178">
                  <c:v>0.11899999999999999</c:v>
                </c:pt>
                <c:pt idx="1179">
                  <c:v>0.11899999999999999</c:v>
                </c:pt>
                <c:pt idx="1180">
                  <c:v>0.11899999999999999</c:v>
                </c:pt>
                <c:pt idx="1181">
                  <c:v>0.11899999999999999</c:v>
                </c:pt>
                <c:pt idx="1182">
                  <c:v>0.11899999999999999</c:v>
                </c:pt>
                <c:pt idx="1183">
                  <c:v>0.11899999999999999</c:v>
                </c:pt>
                <c:pt idx="1184">
                  <c:v>0.11899999999999999</c:v>
                </c:pt>
                <c:pt idx="1185">
                  <c:v>0.11899999999999999</c:v>
                </c:pt>
                <c:pt idx="1186">
                  <c:v>0.12</c:v>
                </c:pt>
                <c:pt idx="1187">
                  <c:v>0.12</c:v>
                </c:pt>
                <c:pt idx="1188">
                  <c:v>0.12</c:v>
                </c:pt>
              </c:numCache>
            </c:numRef>
          </c:xVal>
          <c:yVal>
            <c:numRef>
              <c:f>'s-F-Magnet_2_doppelt'!$G$9:$G$1197</c:f>
              <c:numCache>
                <c:formatCode>General</c:formatCode>
                <c:ptCount val="1189"/>
                <c:pt idx="0">
                  <c:v>0.624</c:v>
                </c:pt>
                <c:pt idx="1">
                  <c:v>0.62549999999999994</c:v>
                </c:pt>
                <c:pt idx="2">
                  <c:v>0.62549999999999994</c:v>
                </c:pt>
                <c:pt idx="3">
                  <c:v>0.624</c:v>
                </c:pt>
                <c:pt idx="4">
                  <c:v>0.62549999999999994</c:v>
                </c:pt>
                <c:pt idx="5">
                  <c:v>0.624</c:v>
                </c:pt>
                <c:pt idx="6">
                  <c:v>0.627</c:v>
                </c:pt>
                <c:pt idx="7">
                  <c:v>0.621</c:v>
                </c:pt>
                <c:pt idx="8">
                  <c:v>0.627</c:v>
                </c:pt>
                <c:pt idx="9">
                  <c:v>0.62549999999999994</c:v>
                </c:pt>
                <c:pt idx="10">
                  <c:v>0.62549999999999994</c:v>
                </c:pt>
                <c:pt idx="11">
                  <c:v>0.624</c:v>
                </c:pt>
                <c:pt idx="12">
                  <c:v>0.627</c:v>
                </c:pt>
                <c:pt idx="13">
                  <c:v>0.621</c:v>
                </c:pt>
                <c:pt idx="14">
                  <c:v>0.62849999999999995</c:v>
                </c:pt>
                <c:pt idx="15">
                  <c:v>0.62250000000000005</c:v>
                </c:pt>
                <c:pt idx="16">
                  <c:v>0.62250000000000005</c:v>
                </c:pt>
                <c:pt idx="17">
                  <c:v>0.63449999999999995</c:v>
                </c:pt>
                <c:pt idx="18">
                  <c:v>0.67349999999999999</c:v>
                </c:pt>
                <c:pt idx="19">
                  <c:v>0.67800000000000005</c:v>
                </c:pt>
                <c:pt idx="20">
                  <c:v>0.67049999999999998</c:v>
                </c:pt>
                <c:pt idx="21">
                  <c:v>0.66300000000000003</c:v>
                </c:pt>
                <c:pt idx="22">
                  <c:v>0.66749999999999998</c:v>
                </c:pt>
                <c:pt idx="23">
                  <c:v>0.621</c:v>
                </c:pt>
                <c:pt idx="24">
                  <c:v>0.627</c:v>
                </c:pt>
                <c:pt idx="25">
                  <c:v>0.63900000000000001</c:v>
                </c:pt>
                <c:pt idx="26">
                  <c:v>0.67349999999999999</c:v>
                </c:pt>
                <c:pt idx="27">
                  <c:v>0.70199999999999996</c:v>
                </c:pt>
                <c:pt idx="28">
                  <c:v>0.6915</c:v>
                </c:pt>
                <c:pt idx="29">
                  <c:v>0.64649999999999996</c:v>
                </c:pt>
                <c:pt idx="30">
                  <c:v>0.63900000000000001</c:v>
                </c:pt>
                <c:pt idx="31">
                  <c:v>0.63149999999999995</c:v>
                </c:pt>
                <c:pt idx="32">
                  <c:v>0.63449999999999995</c:v>
                </c:pt>
                <c:pt idx="33">
                  <c:v>0.63600000000000001</c:v>
                </c:pt>
                <c:pt idx="34">
                  <c:v>0.63149999999999995</c:v>
                </c:pt>
                <c:pt idx="35">
                  <c:v>0.61799999999999999</c:v>
                </c:pt>
                <c:pt idx="36">
                  <c:v>0.63600000000000001</c:v>
                </c:pt>
                <c:pt idx="37">
                  <c:v>0.65100000000000002</c:v>
                </c:pt>
                <c:pt idx="38">
                  <c:v>0.63900000000000001</c:v>
                </c:pt>
                <c:pt idx="39">
                  <c:v>0.64649999999999996</c:v>
                </c:pt>
                <c:pt idx="40">
                  <c:v>0.64349999999999996</c:v>
                </c:pt>
                <c:pt idx="41">
                  <c:v>0.64649999999999996</c:v>
                </c:pt>
                <c:pt idx="42">
                  <c:v>0.64949999999999997</c:v>
                </c:pt>
                <c:pt idx="43">
                  <c:v>0.64049999999999996</c:v>
                </c:pt>
                <c:pt idx="44">
                  <c:v>0.64349999999999996</c:v>
                </c:pt>
                <c:pt idx="45">
                  <c:v>0.627</c:v>
                </c:pt>
                <c:pt idx="46">
                  <c:v>0.63900000000000001</c:v>
                </c:pt>
                <c:pt idx="47">
                  <c:v>0.63749999999999996</c:v>
                </c:pt>
                <c:pt idx="48">
                  <c:v>0.63300000000000001</c:v>
                </c:pt>
                <c:pt idx="49">
                  <c:v>0.63600000000000001</c:v>
                </c:pt>
                <c:pt idx="50">
                  <c:v>0.63600000000000001</c:v>
                </c:pt>
                <c:pt idx="51">
                  <c:v>0.63300000000000001</c:v>
                </c:pt>
                <c:pt idx="52">
                  <c:v>0.63749999999999996</c:v>
                </c:pt>
                <c:pt idx="53">
                  <c:v>0.63900000000000001</c:v>
                </c:pt>
                <c:pt idx="54">
                  <c:v>0.64349999999999996</c:v>
                </c:pt>
                <c:pt idx="55">
                  <c:v>0.63900000000000001</c:v>
                </c:pt>
                <c:pt idx="56">
                  <c:v>0.63749999999999996</c:v>
                </c:pt>
                <c:pt idx="57">
                  <c:v>0.63749999999999996</c:v>
                </c:pt>
                <c:pt idx="58">
                  <c:v>0.63749999999999996</c:v>
                </c:pt>
                <c:pt idx="59">
                  <c:v>0.63900000000000001</c:v>
                </c:pt>
                <c:pt idx="60">
                  <c:v>0.63300000000000001</c:v>
                </c:pt>
                <c:pt idx="61">
                  <c:v>0.627</c:v>
                </c:pt>
                <c:pt idx="62">
                  <c:v>0.62549999999999994</c:v>
                </c:pt>
                <c:pt idx="63">
                  <c:v>0.624</c:v>
                </c:pt>
                <c:pt idx="64">
                  <c:v>0.61499999999999999</c:v>
                </c:pt>
                <c:pt idx="65">
                  <c:v>0.61499999999999999</c:v>
                </c:pt>
                <c:pt idx="66">
                  <c:v>0.61199999999999999</c:v>
                </c:pt>
                <c:pt idx="67">
                  <c:v>0.61050000000000004</c:v>
                </c:pt>
                <c:pt idx="68">
                  <c:v>0.60899999999999999</c:v>
                </c:pt>
                <c:pt idx="69">
                  <c:v>0.60150000000000003</c:v>
                </c:pt>
                <c:pt idx="70">
                  <c:v>0.58950000000000002</c:v>
                </c:pt>
                <c:pt idx="71">
                  <c:v>0.58499999999999996</c:v>
                </c:pt>
                <c:pt idx="72">
                  <c:v>0.57899999999999996</c:v>
                </c:pt>
                <c:pt idx="73">
                  <c:v>0.56850000000000001</c:v>
                </c:pt>
                <c:pt idx="74">
                  <c:v>0.5625</c:v>
                </c:pt>
                <c:pt idx="75">
                  <c:v>0.55500000000000005</c:v>
                </c:pt>
                <c:pt idx="76">
                  <c:v>0.55349999999999999</c:v>
                </c:pt>
                <c:pt idx="77">
                  <c:v>0.54600000000000004</c:v>
                </c:pt>
                <c:pt idx="78">
                  <c:v>0.54</c:v>
                </c:pt>
                <c:pt idx="79">
                  <c:v>0.53549999999999998</c:v>
                </c:pt>
                <c:pt idx="80">
                  <c:v>0.52800000000000002</c:v>
                </c:pt>
                <c:pt idx="81">
                  <c:v>0.52500000000000002</c:v>
                </c:pt>
                <c:pt idx="82">
                  <c:v>0.51749999999999996</c:v>
                </c:pt>
                <c:pt idx="83">
                  <c:v>0.51600000000000001</c:v>
                </c:pt>
                <c:pt idx="84">
                  <c:v>0.51449999999999996</c:v>
                </c:pt>
                <c:pt idx="85">
                  <c:v>0.50849999999999995</c:v>
                </c:pt>
                <c:pt idx="86">
                  <c:v>0.504</c:v>
                </c:pt>
                <c:pt idx="87">
                  <c:v>0.4995</c:v>
                </c:pt>
                <c:pt idx="88">
                  <c:v>0.498</c:v>
                </c:pt>
                <c:pt idx="89">
                  <c:v>0.495</c:v>
                </c:pt>
                <c:pt idx="90">
                  <c:v>0.48899999999999999</c:v>
                </c:pt>
                <c:pt idx="91">
                  <c:v>0.48149999999999998</c:v>
                </c:pt>
                <c:pt idx="92">
                  <c:v>0.47849999999999998</c:v>
                </c:pt>
                <c:pt idx="93">
                  <c:v>0.47099999999999997</c:v>
                </c:pt>
                <c:pt idx="94">
                  <c:v>0.46200000000000002</c:v>
                </c:pt>
                <c:pt idx="95">
                  <c:v>0.45450000000000002</c:v>
                </c:pt>
                <c:pt idx="96">
                  <c:v>0.45</c:v>
                </c:pt>
                <c:pt idx="97">
                  <c:v>0.4425</c:v>
                </c:pt>
                <c:pt idx="98">
                  <c:v>0.438</c:v>
                </c:pt>
                <c:pt idx="99">
                  <c:v>0.4335</c:v>
                </c:pt>
                <c:pt idx="100">
                  <c:v>0.42899999999999999</c:v>
                </c:pt>
                <c:pt idx="101">
                  <c:v>0.42449999999999999</c:v>
                </c:pt>
                <c:pt idx="102">
                  <c:v>0.42149999999999999</c:v>
                </c:pt>
                <c:pt idx="103">
                  <c:v>0.41549999999999998</c:v>
                </c:pt>
                <c:pt idx="104">
                  <c:v>0.40799999999999997</c:v>
                </c:pt>
                <c:pt idx="105">
                  <c:v>0.40649999999999997</c:v>
                </c:pt>
                <c:pt idx="106">
                  <c:v>0.39900000000000002</c:v>
                </c:pt>
                <c:pt idx="107">
                  <c:v>0.39300000000000002</c:v>
                </c:pt>
                <c:pt idx="108">
                  <c:v>0.39300000000000002</c:v>
                </c:pt>
                <c:pt idx="109">
                  <c:v>0.38850000000000001</c:v>
                </c:pt>
                <c:pt idx="110">
                  <c:v>0.38700000000000001</c:v>
                </c:pt>
                <c:pt idx="111">
                  <c:v>0.38250000000000001</c:v>
                </c:pt>
                <c:pt idx="112">
                  <c:v>0.3795</c:v>
                </c:pt>
                <c:pt idx="113">
                  <c:v>0.3765</c:v>
                </c:pt>
                <c:pt idx="114">
                  <c:v>0.372</c:v>
                </c:pt>
                <c:pt idx="115">
                  <c:v>0.36899999999999999</c:v>
                </c:pt>
                <c:pt idx="116">
                  <c:v>0.36599999999999999</c:v>
                </c:pt>
                <c:pt idx="117">
                  <c:v>0.36449999999999999</c:v>
                </c:pt>
                <c:pt idx="118">
                  <c:v>0.36299999999999999</c:v>
                </c:pt>
                <c:pt idx="119">
                  <c:v>0.35849999999999999</c:v>
                </c:pt>
                <c:pt idx="120">
                  <c:v>0.35399999999999998</c:v>
                </c:pt>
                <c:pt idx="121">
                  <c:v>0.35399999999999998</c:v>
                </c:pt>
                <c:pt idx="122">
                  <c:v>0.34949999999999998</c:v>
                </c:pt>
                <c:pt idx="123">
                  <c:v>0.34499999999999997</c:v>
                </c:pt>
                <c:pt idx="124">
                  <c:v>0.33900000000000002</c:v>
                </c:pt>
                <c:pt idx="125">
                  <c:v>0.33600000000000002</c:v>
                </c:pt>
                <c:pt idx="126">
                  <c:v>0.32700000000000001</c:v>
                </c:pt>
                <c:pt idx="127">
                  <c:v>0.32550000000000001</c:v>
                </c:pt>
                <c:pt idx="128">
                  <c:v>0.32550000000000001</c:v>
                </c:pt>
                <c:pt idx="129">
                  <c:v>0.32250000000000001</c:v>
                </c:pt>
                <c:pt idx="130">
                  <c:v>0.318</c:v>
                </c:pt>
                <c:pt idx="131">
                  <c:v>0.315</c:v>
                </c:pt>
                <c:pt idx="132">
                  <c:v>0.3105</c:v>
                </c:pt>
                <c:pt idx="133">
                  <c:v>0.3075</c:v>
                </c:pt>
                <c:pt idx="134">
                  <c:v>0.30599999999999999</c:v>
                </c:pt>
                <c:pt idx="135">
                  <c:v>0.30299999999999999</c:v>
                </c:pt>
                <c:pt idx="136">
                  <c:v>0.29849999999999999</c:v>
                </c:pt>
                <c:pt idx="137">
                  <c:v>0.29399999999999998</c:v>
                </c:pt>
                <c:pt idx="138">
                  <c:v>0.29099999999999998</c:v>
                </c:pt>
                <c:pt idx="139">
                  <c:v>0.29399999999999998</c:v>
                </c:pt>
                <c:pt idx="140">
                  <c:v>0.28949999999999998</c:v>
                </c:pt>
                <c:pt idx="141">
                  <c:v>0.28949999999999998</c:v>
                </c:pt>
                <c:pt idx="142">
                  <c:v>0.28199999999999997</c:v>
                </c:pt>
                <c:pt idx="143">
                  <c:v>0.28050000000000003</c:v>
                </c:pt>
                <c:pt idx="144">
                  <c:v>0.27750000000000002</c:v>
                </c:pt>
                <c:pt idx="145">
                  <c:v>0.27450000000000002</c:v>
                </c:pt>
                <c:pt idx="146">
                  <c:v>0.27600000000000002</c:v>
                </c:pt>
                <c:pt idx="147">
                  <c:v>0.27150000000000002</c:v>
                </c:pt>
                <c:pt idx="148">
                  <c:v>0.27150000000000002</c:v>
                </c:pt>
                <c:pt idx="149">
                  <c:v>0.27</c:v>
                </c:pt>
                <c:pt idx="150">
                  <c:v>0.26850000000000002</c:v>
                </c:pt>
                <c:pt idx="151">
                  <c:v>0.26400000000000001</c:v>
                </c:pt>
                <c:pt idx="152">
                  <c:v>0.26250000000000001</c:v>
                </c:pt>
                <c:pt idx="153">
                  <c:v>0.26400000000000001</c:v>
                </c:pt>
                <c:pt idx="154">
                  <c:v>0.26250000000000001</c:v>
                </c:pt>
                <c:pt idx="155">
                  <c:v>0.25950000000000001</c:v>
                </c:pt>
                <c:pt idx="156">
                  <c:v>0.25800000000000001</c:v>
                </c:pt>
                <c:pt idx="157">
                  <c:v>0.25650000000000001</c:v>
                </c:pt>
                <c:pt idx="158">
                  <c:v>0.2535</c:v>
                </c:pt>
                <c:pt idx="159">
                  <c:v>0.2505</c:v>
                </c:pt>
                <c:pt idx="160">
                  <c:v>0.249</c:v>
                </c:pt>
                <c:pt idx="161">
                  <c:v>0.249</c:v>
                </c:pt>
                <c:pt idx="162">
                  <c:v>0.246</c:v>
                </c:pt>
                <c:pt idx="163">
                  <c:v>0.2445</c:v>
                </c:pt>
                <c:pt idx="164">
                  <c:v>0.24</c:v>
                </c:pt>
                <c:pt idx="165">
                  <c:v>0.24149999999999999</c:v>
                </c:pt>
                <c:pt idx="166">
                  <c:v>0.24</c:v>
                </c:pt>
                <c:pt idx="167">
                  <c:v>0.23699999999999999</c:v>
                </c:pt>
                <c:pt idx="168">
                  <c:v>0.23699999999999999</c:v>
                </c:pt>
                <c:pt idx="169">
                  <c:v>0.23549999999999999</c:v>
                </c:pt>
                <c:pt idx="170">
                  <c:v>0.23250000000000001</c:v>
                </c:pt>
                <c:pt idx="171">
                  <c:v>0.23250000000000001</c:v>
                </c:pt>
                <c:pt idx="172">
                  <c:v>0.22800000000000001</c:v>
                </c:pt>
                <c:pt idx="173">
                  <c:v>0.22800000000000001</c:v>
                </c:pt>
                <c:pt idx="174">
                  <c:v>0.22800000000000001</c:v>
                </c:pt>
                <c:pt idx="175">
                  <c:v>0.22650000000000001</c:v>
                </c:pt>
                <c:pt idx="176">
                  <c:v>0.22500000000000001</c:v>
                </c:pt>
                <c:pt idx="177">
                  <c:v>0.22500000000000001</c:v>
                </c:pt>
                <c:pt idx="178">
                  <c:v>0.2235</c:v>
                </c:pt>
                <c:pt idx="179">
                  <c:v>0.2235</c:v>
                </c:pt>
                <c:pt idx="180">
                  <c:v>0.222</c:v>
                </c:pt>
                <c:pt idx="181">
                  <c:v>0.2175</c:v>
                </c:pt>
                <c:pt idx="182">
                  <c:v>0.2175</c:v>
                </c:pt>
                <c:pt idx="183">
                  <c:v>0.216</c:v>
                </c:pt>
                <c:pt idx="184">
                  <c:v>0.216</c:v>
                </c:pt>
                <c:pt idx="185">
                  <c:v>0.21299999999999999</c:v>
                </c:pt>
                <c:pt idx="186">
                  <c:v>0.21299999999999999</c:v>
                </c:pt>
                <c:pt idx="187">
                  <c:v>0.21</c:v>
                </c:pt>
                <c:pt idx="188">
                  <c:v>0.20849999999999999</c:v>
                </c:pt>
                <c:pt idx="189">
                  <c:v>0.20549999999999999</c:v>
                </c:pt>
                <c:pt idx="190">
                  <c:v>0.20699999999999999</c:v>
                </c:pt>
                <c:pt idx="191">
                  <c:v>0.20399999999999999</c:v>
                </c:pt>
                <c:pt idx="192">
                  <c:v>0.20100000000000001</c:v>
                </c:pt>
                <c:pt idx="193">
                  <c:v>0.20100000000000001</c:v>
                </c:pt>
                <c:pt idx="194">
                  <c:v>0.19800000000000001</c:v>
                </c:pt>
                <c:pt idx="195">
                  <c:v>0.19950000000000001</c:v>
                </c:pt>
                <c:pt idx="196">
                  <c:v>0.19650000000000001</c:v>
                </c:pt>
                <c:pt idx="197">
                  <c:v>0.19500000000000001</c:v>
                </c:pt>
                <c:pt idx="198">
                  <c:v>0.192</c:v>
                </c:pt>
                <c:pt idx="199">
                  <c:v>0.19350000000000001</c:v>
                </c:pt>
                <c:pt idx="200">
                  <c:v>0.19350000000000001</c:v>
                </c:pt>
                <c:pt idx="201">
                  <c:v>0.1905</c:v>
                </c:pt>
                <c:pt idx="202">
                  <c:v>0.189</c:v>
                </c:pt>
                <c:pt idx="203">
                  <c:v>0.1875</c:v>
                </c:pt>
                <c:pt idx="204">
                  <c:v>0.189</c:v>
                </c:pt>
                <c:pt idx="205">
                  <c:v>0.1875</c:v>
                </c:pt>
                <c:pt idx="206">
                  <c:v>0.1845</c:v>
                </c:pt>
                <c:pt idx="207">
                  <c:v>0.1845</c:v>
                </c:pt>
                <c:pt idx="208">
                  <c:v>0.18149999999999999</c:v>
                </c:pt>
                <c:pt idx="209">
                  <c:v>0.18149999999999999</c:v>
                </c:pt>
                <c:pt idx="210">
                  <c:v>0.18149999999999999</c:v>
                </c:pt>
                <c:pt idx="211">
                  <c:v>0.18</c:v>
                </c:pt>
                <c:pt idx="212">
                  <c:v>0.17699999999999999</c:v>
                </c:pt>
                <c:pt idx="213">
                  <c:v>0.17699999999999999</c:v>
                </c:pt>
                <c:pt idx="214">
                  <c:v>0.17549999999999999</c:v>
                </c:pt>
                <c:pt idx="215">
                  <c:v>0.17549999999999999</c:v>
                </c:pt>
                <c:pt idx="216">
                  <c:v>0.17399999999999999</c:v>
                </c:pt>
                <c:pt idx="217">
                  <c:v>0.17399999999999999</c:v>
                </c:pt>
                <c:pt idx="218">
                  <c:v>0.17249999999999999</c:v>
                </c:pt>
                <c:pt idx="219">
                  <c:v>0.17249999999999999</c:v>
                </c:pt>
                <c:pt idx="220">
                  <c:v>0.16950000000000001</c:v>
                </c:pt>
                <c:pt idx="221">
                  <c:v>0.16800000000000001</c:v>
                </c:pt>
                <c:pt idx="222">
                  <c:v>0.16800000000000001</c:v>
                </c:pt>
                <c:pt idx="223">
                  <c:v>0.16950000000000001</c:v>
                </c:pt>
                <c:pt idx="224">
                  <c:v>0.16500000000000001</c:v>
                </c:pt>
                <c:pt idx="225">
                  <c:v>0.16650000000000001</c:v>
                </c:pt>
                <c:pt idx="226">
                  <c:v>0.16200000000000001</c:v>
                </c:pt>
                <c:pt idx="227">
                  <c:v>0.16350000000000001</c:v>
                </c:pt>
                <c:pt idx="228">
                  <c:v>0.1605</c:v>
                </c:pt>
                <c:pt idx="229">
                  <c:v>0.159</c:v>
                </c:pt>
                <c:pt idx="230">
                  <c:v>0.159</c:v>
                </c:pt>
                <c:pt idx="231">
                  <c:v>0.1575</c:v>
                </c:pt>
                <c:pt idx="232">
                  <c:v>0.1575</c:v>
                </c:pt>
                <c:pt idx="233">
                  <c:v>0.1575</c:v>
                </c:pt>
                <c:pt idx="234">
                  <c:v>0.1575</c:v>
                </c:pt>
                <c:pt idx="235">
                  <c:v>0.1575</c:v>
                </c:pt>
                <c:pt idx="236">
                  <c:v>0.156</c:v>
                </c:pt>
                <c:pt idx="237">
                  <c:v>0.1545</c:v>
                </c:pt>
                <c:pt idx="238">
                  <c:v>0.1515</c:v>
                </c:pt>
                <c:pt idx="239">
                  <c:v>0.1515</c:v>
                </c:pt>
                <c:pt idx="240">
                  <c:v>0.1515</c:v>
                </c:pt>
                <c:pt idx="241">
                  <c:v>0.15</c:v>
                </c:pt>
                <c:pt idx="242">
                  <c:v>0.14849999999999999</c:v>
                </c:pt>
                <c:pt idx="243">
                  <c:v>0.15</c:v>
                </c:pt>
                <c:pt idx="244">
                  <c:v>0.15</c:v>
                </c:pt>
                <c:pt idx="245">
                  <c:v>0.14699999999999999</c:v>
                </c:pt>
                <c:pt idx="246">
                  <c:v>0.14699999999999999</c:v>
                </c:pt>
                <c:pt idx="247">
                  <c:v>0.14399999999999999</c:v>
                </c:pt>
                <c:pt idx="248">
                  <c:v>0.14699999999999999</c:v>
                </c:pt>
                <c:pt idx="249">
                  <c:v>0.14399999999999999</c:v>
                </c:pt>
                <c:pt idx="250">
                  <c:v>0.14399999999999999</c:v>
                </c:pt>
                <c:pt idx="251">
                  <c:v>0.14399999999999999</c:v>
                </c:pt>
                <c:pt idx="252">
                  <c:v>0.14249999999999999</c:v>
                </c:pt>
                <c:pt idx="253">
                  <c:v>0.14399999999999999</c:v>
                </c:pt>
                <c:pt idx="254">
                  <c:v>0.14099999999999999</c:v>
                </c:pt>
                <c:pt idx="255">
                  <c:v>0.13950000000000001</c:v>
                </c:pt>
                <c:pt idx="256">
                  <c:v>0.13800000000000001</c:v>
                </c:pt>
                <c:pt idx="257">
                  <c:v>0.13950000000000001</c:v>
                </c:pt>
                <c:pt idx="258">
                  <c:v>0.13950000000000001</c:v>
                </c:pt>
                <c:pt idx="259">
                  <c:v>0.13650000000000001</c:v>
                </c:pt>
                <c:pt idx="260">
                  <c:v>0.13800000000000001</c:v>
                </c:pt>
                <c:pt idx="261">
                  <c:v>0.13650000000000001</c:v>
                </c:pt>
                <c:pt idx="262">
                  <c:v>0.13650000000000001</c:v>
                </c:pt>
                <c:pt idx="263">
                  <c:v>0.13650000000000001</c:v>
                </c:pt>
                <c:pt idx="264">
                  <c:v>0.13650000000000001</c:v>
                </c:pt>
                <c:pt idx="265">
                  <c:v>0.13350000000000001</c:v>
                </c:pt>
                <c:pt idx="266">
                  <c:v>0.13350000000000001</c:v>
                </c:pt>
                <c:pt idx="267">
                  <c:v>0.13200000000000001</c:v>
                </c:pt>
                <c:pt idx="268">
                  <c:v>0.1305</c:v>
                </c:pt>
                <c:pt idx="269">
                  <c:v>0.1305</c:v>
                </c:pt>
                <c:pt idx="270">
                  <c:v>0.1305</c:v>
                </c:pt>
                <c:pt idx="271">
                  <c:v>0.1275</c:v>
                </c:pt>
                <c:pt idx="272">
                  <c:v>0.1275</c:v>
                </c:pt>
                <c:pt idx="273">
                  <c:v>0.1275</c:v>
                </c:pt>
                <c:pt idx="274">
                  <c:v>0.1275</c:v>
                </c:pt>
                <c:pt idx="275">
                  <c:v>0.126</c:v>
                </c:pt>
                <c:pt idx="276">
                  <c:v>0.126</c:v>
                </c:pt>
                <c:pt idx="277">
                  <c:v>0.126</c:v>
                </c:pt>
                <c:pt idx="278">
                  <c:v>0.1245</c:v>
                </c:pt>
                <c:pt idx="279">
                  <c:v>0.1245</c:v>
                </c:pt>
                <c:pt idx="280">
                  <c:v>0.123</c:v>
                </c:pt>
                <c:pt idx="281">
                  <c:v>0.1245</c:v>
                </c:pt>
                <c:pt idx="282">
                  <c:v>0.12</c:v>
                </c:pt>
                <c:pt idx="283">
                  <c:v>0.1215</c:v>
                </c:pt>
                <c:pt idx="284">
                  <c:v>0.12</c:v>
                </c:pt>
                <c:pt idx="285">
                  <c:v>0.12</c:v>
                </c:pt>
                <c:pt idx="286">
                  <c:v>0.11700000000000001</c:v>
                </c:pt>
                <c:pt idx="287">
                  <c:v>0.12</c:v>
                </c:pt>
                <c:pt idx="288">
                  <c:v>0.11849999999999999</c:v>
                </c:pt>
                <c:pt idx="289">
                  <c:v>0.11700000000000001</c:v>
                </c:pt>
                <c:pt idx="290">
                  <c:v>0.11550000000000001</c:v>
                </c:pt>
                <c:pt idx="291">
                  <c:v>0.11700000000000001</c:v>
                </c:pt>
                <c:pt idx="292">
                  <c:v>0.11700000000000001</c:v>
                </c:pt>
                <c:pt idx="293">
                  <c:v>0.11550000000000001</c:v>
                </c:pt>
                <c:pt idx="294">
                  <c:v>0.11550000000000001</c:v>
                </c:pt>
                <c:pt idx="295">
                  <c:v>0.11550000000000001</c:v>
                </c:pt>
                <c:pt idx="296">
                  <c:v>0.114</c:v>
                </c:pt>
                <c:pt idx="297">
                  <c:v>0.1125</c:v>
                </c:pt>
                <c:pt idx="298">
                  <c:v>0.1125</c:v>
                </c:pt>
                <c:pt idx="299">
                  <c:v>0.111</c:v>
                </c:pt>
                <c:pt idx="300">
                  <c:v>0.1125</c:v>
                </c:pt>
                <c:pt idx="301">
                  <c:v>0.1125</c:v>
                </c:pt>
                <c:pt idx="302">
                  <c:v>0.1095</c:v>
                </c:pt>
                <c:pt idx="303">
                  <c:v>0.111</c:v>
                </c:pt>
                <c:pt idx="304">
                  <c:v>0.108</c:v>
                </c:pt>
                <c:pt idx="305">
                  <c:v>0.1095</c:v>
                </c:pt>
                <c:pt idx="306">
                  <c:v>0.1095</c:v>
                </c:pt>
                <c:pt idx="307">
                  <c:v>0.1065</c:v>
                </c:pt>
                <c:pt idx="308">
                  <c:v>0.108</c:v>
                </c:pt>
                <c:pt idx="309">
                  <c:v>0.1065</c:v>
                </c:pt>
                <c:pt idx="310">
                  <c:v>0.1065</c:v>
                </c:pt>
                <c:pt idx="311">
                  <c:v>0.105</c:v>
                </c:pt>
                <c:pt idx="312">
                  <c:v>0.10349999999999999</c:v>
                </c:pt>
                <c:pt idx="313">
                  <c:v>0.10349999999999999</c:v>
                </c:pt>
                <c:pt idx="314">
                  <c:v>0.10349999999999999</c:v>
                </c:pt>
                <c:pt idx="315">
                  <c:v>0.10199999999999999</c:v>
                </c:pt>
                <c:pt idx="316">
                  <c:v>0.10199999999999999</c:v>
                </c:pt>
                <c:pt idx="317">
                  <c:v>0.10050000000000001</c:v>
                </c:pt>
                <c:pt idx="318">
                  <c:v>0.10199999999999999</c:v>
                </c:pt>
                <c:pt idx="319">
                  <c:v>0.10050000000000001</c:v>
                </c:pt>
                <c:pt idx="320">
                  <c:v>0.10050000000000001</c:v>
                </c:pt>
                <c:pt idx="321">
                  <c:v>0.10050000000000001</c:v>
                </c:pt>
                <c:pt idx="322">
                  <c:v>0.10050000000000001</c:v>
                </c:pt>
                <c:pt idx="323">
                  <c:v>9.7500000000000003E-2</c:v>
                </c:pt>
                <c:pt idx="324">
                  <c:v>9.7500000000000003E-2</c:v>
                </c:pt>
                <c:pt idx="325">
                  <c:v>9.7500000000000003E-2</c:v>
                </c:pt>
                <c:pt idx="326">
                  <c:v>9.7500000000000003E-2</c:v>
                </c:pt>
                <c:pt idx="327">
                  <c:v>9.6000000000000002E-2</c:v>
                </c:pt>
                <c:pt idx="328">
                  <c:v>9.7500000000000003E-2</c:v>
                </c:pt>
                <c:pt idx="329">
                  <c:v>9.4500000000000001E-2</c:v>
                </c:pt>
                <c:pt idx="330">
                  <c:v>9.7500000000000003E-2</c:v>
                </c:pt>
                <c:pt idx="331">
                  <c:v>9.6000000000000002E-2</c:v>
                </c:pt>
                <c:pt idx="332">
                  <c:v>9.2999999999999999E-2</c:v>
                </c:pt>
                <c:pt idx="333">
                  <c:v>9.4500000000000001E-2</c:v>
                </c:pt>
                <c:pt idx="334">
                  <c:v>9.4500000000000001E-2</c:v>
                </c:pt>
                <c:pt idx="335">
                  <c:v>9.2999999999999999E-2</c:v>
                </c:pt>
                <c:pt idx="336">
                  <c:v>9.4500000000000001E-2</c:v>
                </c:pt>
                <c:pt idx="337">
                  <c:v>9.4500000000000001E-2</c:v>
                </c:pt>
                <c:pt idx="338">
                  <c:v>9.1499999999999998E-2</c:v>
                </c:pt>
                <c:pt idx="339">
                  <c:v>9.2999999999999999E-2</c:v>
                </c:pt>
                <c:pt idx="340">
                  <c:v>9.1499999999999998E-2</c:v>
                </c:pt>
                <c:pt idx="341">
                  <c:v>0.09</c:v>
                </c:pt>
                <c:pt idx="342">
                  <c:v>9.1499999999999998E-2</c:v>
                </c:pt>
                <c:pt idx="343">
                  <c:v>9.2999999999999999E-2</c:v>
                </c:pt>
                <c:pt idx="344">
                  <c:v>8.8499999999999995E-2</c:v>
                </c:pt>
                <c:pt idx="345">
                  <c:v>0.09</c:v>
                </c:pt>
                <c:pt idx="346">
                  <c:v>8.8499999999999995E-2</c:v>
                </c:pt>
                <c:pt idx="347">
                  <c:v>8.8499999999999995E-2</c:v>
                </c:pt>
                <c:pt idx="348">
                  <c:v>8.8499999999999995E-2</c:v>
                </c:pt>
                <c:pt idx="349">
                  <c:v>8.8499999999999995E-2</c:v>
                </c:pt>
                <c:pt idx="350">
                  <c:v>8.6999999999999994E-2</c:v>
                </c:pt>
                <c:pt idx="351">
                  <c:v>8.6999999999999994E-2</c:v>
                </c:pt>
                <c:pt idx="352">
                  <c:v>8.6999999999999994E-2</c:v>
                </c:pt>
                <c:pt idx="353">
                  <c:v>8.6999999999999994E-2</c:v>
                </c:pt>
                <c:pt idx="354">
                  <c:v>8.6999999999999994E-2</c:v>
                </c:pt>
                <c:pt idx="355">
                  <c:v>8.5500000000000007E-2</c:v>
                </c:pt>
                <c:pt idx="356">
                  <c:v>8.5500000000000007E-2</c:v>
                </c:pt>
                <c:pt idx="357">
                  <c:v>8.5500000000000007E-2</c:v>
                </c:pt>
                <c:pt idx="358">
                  <c:v>8.2500000000000004E-2</c:v>
                </c:pt>
                <c:pt idx="359">
                  <c:v>8.4000000000000005E-2</c:v>
                </c:pt>
                <c:pt idx="360">
                  <c:v>8.4000000000000005E-2</c:v>
                </c:pt>
                <c:pt idx="361">
                  <c:v>8.1000000000000003E-2</c:v>
                </c:pt>
                <c:pt idx="362">
                  <c:v>8.4000000000000005E-2</c:v>
                </c:pt>
                <c:pt idx="363">
                  <c:v>8.4000000000000005E-2</c:v>
                </c:pt>
                <c:pt idx="364">
                  <c:v>8.2500000000000004E-2</c:v>
                </c:pt>
                <c:pt idx="365">
                  <c:v>8.2500000000000004E-2</c:v>
                </c:pt>
                <c:pt idx="366">
                  <c:v>8.2500000000000004E-2</c:v>
                </c:pt>
                <c:pt idx="367">
                  <c:v>8.1000000000000003E-2</c:v>
                </c:pt>
                <c:pt idx="368">
                  <c:v>8.2500000000000004E-2</c:v>
                </c:pt>
                <c:pt idx="369">
                  <c:v>8.2500000000000004E-2</c:v>
                </c:pt>
                <c:pt idx="370">
                  <c:v>8.1000000000000003E-2</c:v>
                </c:pt>
                <c:pt idx="371">
                  <c:v>8.1000000000000003E-2</c:v>
                </c:pt>
                <c:pt idx="372">
                  <c:v>7.9500000000000001E-2</c:v>
                </c:pt>
                <c:pt idx="373">
                  <c:v>7.9500000000000001E-2</c:v>
                </c:pt>
                <c:pt idx="374">
                  <c:v>8.1000000000000003E-2</c:v>
                </c:pt>
                <c:pt idx="375">
                  <c:v>7.9500000000000001E-2</c:v>
                </c:pt>
                <c:pt idx="376">
                  <c:v>7.6499999999999999E-2</c:v>
                </c:pt>
                <c:pt idx="377">
                  <c:v>7.9500000000000001E-2</c:v>
                </c:pt>
                <c:pt idx="378">
                  <c:v>7.9500000000000001E-2</c:v>
                </c:pt>
                <c:pt idx="379">
                  <c:v>7.6499999999999999E-2</c:v>
                </c:pt>
                <c:pt idx="380">
                  <c:v>7.6499999999999999E-2</c:v>
                </c:pt>
                <c:pt idx="381">
                  <c:v>7.4999999999999997E-2</c:v>
                </c:pt>
                <c:pt idx="382">
                  <c:v>7.6499999999999999E-2</c:v>
                </c:pt>
                <c:pt idx="383">
                  <c:v>7.6499999999999999E-2</c:v>
                </c:pt>
                <c:pt idx="384">
                  <c:v>7.6499999999999999E-2</c:v>
                </c:pt>
                <c:pt idx="385">
                  <c:v>7.3499999999999996E-2</c:v>
                </c:pt>
                <c:pt idx="386">
                  <c:v>7.6499999999999999E-2</c:v>
                </c:pt>
                <c:pt idx="387">
                  <c:v>7.4999999999999997E-2</c:v>
                </c:pt>
                <c:pt idx="388">
                  <c:v>7.4999999999999997E-2</c:v>
                </c:pt>
                <c:pt idx="389">
                  <c:v>7.4999999999999997E-2</c:v>
                </c:pt>
                <c:pt idx="390">
                  <c:v>7.4999999999999997E-2</c:v>
                </c:pt>
                <c:pt idx="391">
                  <c:v>7.3499999999999996E-2</c:v>
                </c:pt>
                <c:pt idx="392">
                  <c:v>7.4999999999999997E-2</c:v>
                </c:pt>
                <c:pt idx="393">
                  <c:v>7.1999999999999995E-2</c:v>
                </c:pt>
                <c:pt idx="394">
                  <c:v>7.1999999999999995E-2</c:v>
                </c:pt>
                <c:pt idx="395">
                  <c:v>7.4999999999999997E-2</c:v>
                </c:pt>
                <c:pt idx="396">
                  <c:v>7.3499999999999996E-2</c:v>
                </c:pt>
                <c:pt idx="397">
                  <c:v>7.4999999999999997E-2</c:v>
                </c:pt>
                <c:pt idx="398">
                  <c:v>7.3499999999999996E-2</c:v>
                </c:pt>
                <c:pt idx="399">
                  <c:v>7.1999999999999995E-2</c:v>
                </c:pt>
                <c:pt idx="400">
                  <c:v>7.1999999999999995E-2</c:v>
                </c:pt>
                <c:pt idx="401">
                  <c:v>7.0499999999999993E-2</c:v>
                </c:pt>
                <c:pt idx="402">
                  <c:v>7.0499999999999993E-2</c:v>
                </c:pt>
                <c:pt idx="403">
                  <c:v>6.9000000000000006E-2</c:v>
                </c:pt>
                <c:pt idx="404">
                  <c:v>6.9000000000000006E-2</c:v>
                </c:pt>
                <c:pt idx="405">
                  <c:v>6.9000000000000006E-2</c:v>
                </c:pt>
                <c:pt idx="406">
                  <c:v>6.7500000000000004E-2</c:v>
                </c:pt>
                <c:pt idx="407">
                  <c:v>6.7500000000000004E-2</c:v>
                </c:pt>
                <c:pt idx="408">
                  <c:v>7.0499999999999993E-2</c:v>
                </c:pt>
                <c:pt idx="409">
                  <c:v>6.6000000000000003E-2</c:v>
                </c:pt>
                <c:pt idx="410">
                  <c:v>6.7500000000000004E-2</c:v>
                </c:pt>
                <c:pt idx="411">
                  <c:v>6.9000000000000006E-2</c:v>
                </c:pt>
                <c:pt idx="412">
                  <c:v>6.6000000000000003E-2</c:v>
                </c:pt>
                <c:pt idx="413">
                  <c:v>6.6000000000000003E-2</c:v>
                </c:pt>
                <c:pt idx="414">
                  <c:v>6.7500000000000004E-2</c:v>
                </c:pt>
                <c:pt idx="415">
                  <c:v>6.6000000000000003E-2</c:v>
                </c:pt>
                <c:pt idx="416">
                  <c:v>6.6000000000000003E-2</c:v>
                </c:pt>
                <c:pt idx="417">
                  <c:v>6.6000000000000003E-2</c:v>
                </c:pt>
                <c:pt idx="418">
                  <c:v>6.6000000000000003E-2</c:v>
                </c:pt>
                <c:pt idx="419">
                  <c:v>6.6000000000000003E-2</c:v>
                </c:pt>
                <c:pt idx="420">
                  <c:v>6.6000000000000003E-2</c:v>
                </c:pt>
                <c:pt idx="421">
                  <c:v>6.3E-2</c:v>
                </c:pt>
                <c:pt idx="422">
                  <c:v>6.4500000000000002E-2</c:v>
                </c:pt>
                <c:pt idx="423">
                  <c:v>6.4500000000000002E-2</c:v>
                </c:pt>
                <c:pt idx="424">
                  <c:v>6.1499999999999999E-2</c:v>
                </c:pt>
                <c:pt idx="425">
                  <c:v>6.3E-2</c:v>
                </c:pt>
                <c:pt idx="426">
                  <c:v>6.3E-2</c:v>
                </c:pt>
                <c:pt idx="427">
                  <c:v>6.3E-2</c:v>
                </c:pt>
                <c:pt idx="428">
                  <c:v>6.1499999999999999E-2</c:v>
                </c:pt>
                <c:pt idx="429">
                  <c:v>6.3E-2</c:v>
                </c:pt>
                <c:pt idx="430">
                  <c:v>0.06</c:v>
                </c:pt>
                <c:pt idx="431">
                  <c:v>6.3E-2</c:v>
                </c:pt>
                <c:pt idx="432">
                  <c:v>6.1499999999999999E-2</c:v>
                </c:pt>
                <c:pt idx="433">
                  <c:v>6.1499999999999999E-2</c:v>
                </c:pt>
                <c:pt idx="434">
                  <c:v>0.06</c:v>
                </c:pt>
                <c:pt idx="435">
                  <c:v>6.3E-2</c:v>
                </c:pt>
                <c:pt idx="436">
                  <c:v>0.06</c:v>
                </c:pt>
                <c:pt idx="437">
                  <c:v>0.06</c:v>
                </c:pt>
                <c:pt idx="438">
                  <c:v>0.06</c:v>
                </c:pt>
                <c:pt idx="439">
                  <c:v>5.8500000000000003E-2</c:v>
                </c:pt>
                <c:pt idx="440">
                  <c:v>5.8500000000000003E-2</c:v>
                </c:pt>
                <c:pt idx="441">
                  <c:v>5.8500000000000003E-2</c:v>
                </c:pt>
                <c:pt idx="442">
                  <c:v>0.06</c:v>
                </c:pt>
                <c:pt idx="443">
                  <c:v>5.7000000000000002E-2</c:v>
                </c:pt>
                <c:pt idx="444">
                  <c:v>5.7000000000000002E-2</c:v>
                </c:pt>
                <c:pt idx="445">
                  <c:v>5.7000000000000002E-2</c:v>
                </c:pt>
                <c:pt idx="446">
                  <c:v>5.5500000000000001E-2</c:v>
                </c:pt>
                <c:pt idx="447">
                  <c:v>5.8500000000000003E-2</c:v>
                </c:pt>
                <c:pt idx="448">
                  <c:v>5.7000000000000002E-2</c:v>
                </c:pt>
                <c:pt idx="449">
                  <c:v>5.5500000000000001E-2</c:v>
                </c:pt>
                <c:pt idx="450">
                  <c:v>5.7000000000000002E-2</c:v>
                </c:pt>
                <c:pt idx="451">
                  <c:v>5.7000000000000002E-2</c:v>
                </c:pt>
                <c:pt idx="452">
                  <c:v>5.5500000000000001E-2</c:v>
                </c:pt>
                <c:pt idx="453">
                  <c:v>5.5500000000000001E-2</c:v>
                </c:pt>
                <c:pt idx="454">
                  <c:v>5.7000000000000002E-2</c:v>
                </c:pt>
                <c:pt idx="455">
                  <c:v>5.3999999999999999E-2</c:v>
                </c:pt>
                <c:pt idx="456">
                  <c:v>5.7000000000000002E-2</c:v>
                </c:pt>
                <c:pt idx="457">
                  <c:v>5.5500000000000001E-2</c:v>
                </c:pt>
                <c:pt idx="458">
                  <c:v>5.5500000000000001E-2</c:v>
                </c:pt>
                <c:pt idx="459">
                  <c:v>5.2499999999999998E-2</c:v>
                </c:pt>
                <c:pt idx="460">
                  <c:v>5.5500000000000001E-2</c:v>
                </c:pt>
                <c:pt idx="461">
                  <c:v>5.0999999999999997E-2</c:v>
                </c:pt>
                <c:pt idx="462">
                  <c:v>5.0999999999999997E-2</c:v>
                </c:pt>
                <c:pt idx="463">
                  <c:v>5.3999999999999999E-2</c:v>
                </c:pt>
                <c:pt idx="464">
                  <c:v>5.5500000000000001E-2</c:v>
                </c:pt>
                <c:pt idx="465">
                  <c:v>5.0999999999999997E-2</c:v>
                </c:pt>
                <c:pt idx="466">
                  <c:v>5.3999999999999999E-2</c:v>
                </c:pt>
                <c:pt idx="467">
                  <c:v>5.3999999999999999E-2</c:v>
                </c:pt>
                <c:pt idx="468">
                  <c:v>5.0999999999999997E-2</c:v>
                </c:pt>
                <c:pt idx="469">
                  <c:v>5.2499999999999998E-2</c:v>
                </c:pt>
                <c:pt idx="470">
                  <c:v>5.3999999999999999E-2</c:v>
                </c:pt>
                <c:pt idx="471">
                  <c:v>5.2499999999999998E-2</c:v>
                </c:pt>
                <c:pt idx="472">
                  <c:v>5.0999999999999997E-2</c:v>
                </c:pt>
                <c:pt idx="473">
                  <c:v>5.2499999999999998E-2</c:v>
                </c:pt>
                <c:pt idx="474">
                  <c:v>5.0999999999999997E-2</c:v>
                </c:pt>
                <c:pt idx="475">
                  <c:v>4.9500000000000002E-2</c:v>
                </c:pt>
                <c:pt idx="476">
                  <c:v>5.2499999999999998E-2</c:v>
                </c:pt>
                <c:pt idx="477">
                  <c:v>4.9500000000000002E-2</c:v>
                </c:pt>
                <c:pt idx="478">
                  <c:v>5.2499999999999998E-2</c:v>
                </c:pt>
                <c:pt idx="479">
                  <c:v>5.0999999999999997E-2</c:v>
                </c:pt>
                <c:pt idx="480">
                  <c:v>5.0999999999999997E-2</c:v>
                </c:pt>
                <c:pt idx="481">
                  <c:v>5.0999999999999997E-2</c:v>
                </c:pt>
                <c:pt idx="482">
                  <c:v>5.2499999999999998E-2</c:v>
                </c:pt>
                <c:pt idx="483">
                  <c:v>4.9500000000000002E-2</c:v>
                </c:pt>
                <c:pt idx="484">
                  <c:v>4.8000000000000001E-2</c:v>
                </c:pt>
                <c:pt idx="485">
                  <c:v>4.9500000000000002E-2</c:v>
                </c:pt>
                <c:pt idx="486">
                  <c:v>4.9500000000000002E-2</c:v>
                </c:pt>
                <c:pt idx="487">
                  <c:v>4.8000000000000001E-2</c:v>
                </c:pt>
                <c:pt idx="488">
                  <c:v>4.9500000000000002E-2</c:v>
                </c:pt>
                <c:pt idx="489">
                  <c:v>4.9500000000000002E-2</c:v>
                </c:pt>
                <c:pt idx="490">
                  <c:v>5.0999999999999997E-2</c:v>
                </c:pt>
                <c:pt idx="491">
                  <c:v>5.0999999999999997E-2</c:v>
                </c:pt>
                <c:pt idx="492">
                  <c:v>4.9500000000000002E-2</c:v>
                </c:pt>
                <c:pt idx="493">
                  <c:v>4.9500000000000002E-2</c:v>
                </c:pt>
                <c:pt idx="494">
                  <c:v>4.9500000000000002E-2</c:v>
                </c:pt>
                <c:pt idx="495">
                  <c:v>4.8000000000000001E-2</c:v>
                </c:pt>
                <c:pt idx="496">
                  <c:v>4.9500000000000002E-2</c:v>
                </c:pt>
                <c:pt idx="497">
                  <c:v>4.8000000000000001E-2</c:v>
                </c:pt>
                <c:pt idx="498">
                  <c:v>4.8000000000000001E-2</c:v>
                </c:pt>
                <c:pt idx="499">
                  <c:v>4.9500000000000002E-2</c:v>
                </c:pt>
                <c:pt idx="500">
                  <c:v>4.8000000000000001E-2</c:v>
                </c:pt>
                <c:pt idx="501">
                  <c:v>4.65E-2</c:v>
                </c:pt>
                <c:pt idx="502">
                  <c:v>4.8000000000000001E-2</c:v>
                </c:pt>
                <c:pt idx="503">
                  <c:v>4.8000000000000001E-2</c:v>
                </c:pt>
                <c:pt idx="504">
                  <c:v>4.65E-2</c:v>
                </c:pt>
                <c:pt idx="505">
                  <c:v>4.8000000000000001E-2</c:v>
                </c:pt>
                <c:pt idx="506">
                  <c:v>4.9500000000000002E-2</c:v>
                </c:pt>
                <c:pt idx="507">
                  <c:v>4.65E-2</c:v>
                </c:pt>
                <c:pt idx="508">
                  <c:v>4.65E-2</c:v>
                </c:pt>
                <c:pt idx="509">
                  <c:v>4.8000000000000001E-2</c:v>
                </c:pt>
                <c:pt idx="510">
                  <c:v>4.4999999999999998E-2</c:v>
                </c:pt>
                <c:pt idx="511">
                  <c:v>4.65E-2</c:v>
                </c:pt>
                <c:pt idx="512">
                  <c:v>4.8000000000000001E-2</c:v>
                </c:pt>
                <c:pt idx="513">
                  <c:v>4.65E-2</c:v>
                </c:pt>
                <c:pt idx="514">
                  <c:v>4.65E-2</c:v>
                </c:pt>
                <c:pt idx="515">
                  <c:v>4.8000000000000001E-2</c:v>
                </c:pt>
                <c:pt idx="516">
                  <c:v>4.8000000000000001E-2</c:v>
                </c:pt>
                <c:pt idx="517">
                  <c:v>4.4999999999999998E-2</c:v>
                </c:pt>
                <c:pt idx="518">
                  <c:v>4.65E-2</c:v>
                </c:pt>
                <c:pt idx="519">
                  <c:v>4.65E-2</c:v>
                </c:pt>
                <c:pt idx="520">
                  <c:v>4.4999999999999998E-2</c:v>
                </c:pt>
                <c:pt idx="521">
                  <c:v>4.65E-2</c:v>
                </c:pt>
                <c:pt idx="522">
                  <c:v>4.4999999999999998E-2</c:v>
                </c:pt>
                <c:pt idx="523">
                  <c:v>4.4999999999999998E-2</c:v>
                </c:pt>
                <c:pt idx="524">
                  <c:v>4.4999999999999998E-2</c:v>
                </c:pt>
                <c:pt idx="525">
                  <c:v>4.65E-2</c:v>
                </c:pt>
                <c:pt idx="526">
                  <c:v>4.4999999999999998E-2</c:v>
                </c:pt>
                <c:pt idx="527">
                  <c:v>4.3499999999999997E-2</c:v>
                </c:pt>
                <c:pt idx="528">
                  <c:v>4.3499999999999997E-2</c:v>
                </c:pt>
                <c:pt idx="529">
                  <c:v>4.3499999999999997E-2</c:v>
                </c:pt>
                <c:pt idx="530">
                  <c:v>4.3499999999999997E-2</c:v>
                </c:pt>
                <c:pt idx="531">
                  <c:v>4.4999999999999998E-2</c:v>
                </c:pt>
                <c:pt idx="532">
                  <c:v>4.2000000000000003E-2</c:v>
                </c:pt>
                <c:pt idx="533">
                  <c:v>4.2000000000000003E-2</c:v>
                </c:pt>
                <c:pt idx="534">
                  <c:v>4.3499999999999997E-2</c:v>
                </c:pt>
                <c:pt idx="535">
                  <c:v>4.0500000000000001E-2</c:v>
                </c:pt>
                <c:pt idx="536">
                  <c:v>4.3499999999999997E-2</c:v>
                </c:pt>
                <c:pt idx="537">
                  <c:v>4.3499999999999997E-2</c:v>
                </c:pt>
                <c:pt idx="538">
                  <c:v>4.2000000000000003E-2</c:v>
                </c:pt>
                <c:pt idx="539">
                  <c:v>4.0500000000000001E-2</c:v>
                </c:pt>
                <c:pt idx="540">
                  <c:v>4.3499999999999997E-2</c:v>
                </c:pt>
                <c:pt idx="541">
                  <c:v>4.2000000000000003E-2</c:v>
                </c:pt>
                <c:pt idx="542">
                  <c:v>4.2000000000000003E-2</c:v>
                </c:pt>
                <c:pt idx="543">
                  <c:v>4.2000000000000003E-2</c:v>
                </c:pt>
                <c:pt idx="544">
                  <c:v>4.0500000000000001E-2</c:v>
                </c:pt>
                <c:pt idx="545">
                  <c:v>4.0500000000000001E-2</c:v>
                </c:pt>
                <c:pt idx="546">
                  <c:v>4.2000000000000003E-2</c:v>
                </c:pt>
                <c:pt idx="547">
                  <c:v>4.0500000000000001E-2</c:v>
                </c:pt>
                <c:pt idx="548">
                  <c:v>4.0500000000000001E-2</c:v>
                </c:pt>
                <c:pt idx="549">
                  <c:v>4.2000000000000003E-2</c:v>
                </c:pt>
                <c:pt idx="550">
                  <c:v>3.9E-2</c:v>
                </c:pt>
                <c:pt idx="551">
                  <c:v>3.9E-2</c:v>
                </c:pt>
                <c:pt idx="552">
                  <c:v>4.2000000000000003E-2</c:v>
                </c:pt>
                <c:pt idx="553">
                  <c:v>3.7499999999999999E-2</c:v>
                </c:pt>
                <c:pt idx="554">
                  <c:v>3.9E-2</c:v>
                </c:pt>
                <c:pt idx="555">
                  <c:v>4.0500000000000001E-2</c:v>
                </c:pt>
                <c:pt idx="556">
                  <c:v>3.9E-2</c:v>
                </c:pt>
                <c:pt idx="557">
                  <c:v>4.0500000000000001E-2</c:v>
                </c:pt>
                <c:pt idx="558">
                  <c:v>3.7499999999999999E-2</c:v>
                </c:pt>
                <c:pt idx="559">
                  <c:v>3.5999999999999997E-2</c:v>
                </c:pt>
                <c:pt idx="560">
                  <c:v>3.9E-2</c:v>
                </c:pt>
                <c:pt idx="561">
                  <c:v>3.9E-2</c:v>
                </c:pt>
                <c:pt idx="562">
                  <c:v>3.7499999999999999E-2</c:v>
                </c:pt>
                <c:pt idx="563">
                  <c:v>3.7499999999999999E-2</c:v>
                </c:pt>
                <c:pt idx="564">
                  <c:v>3.7499999999999999E-2</c:v>
                </c:pt>
                <c:pt idx="565">
                  <c:v>3.7499999999999999E-2</c:v>
                </c:pt>
                <c:pt idx="566">
                  <c:v>3.9E-2</c:v>
                </c:pt>
                <c:pt idx="567">
                  <c:v>3.7499999999999999E-2</c:v>
                </c:pt>
                <c:pt idx="568">
                  <c:v>3.7499999999999999E-2</c:v>
                </c:pt>
                <c:pt idx="569">
                  <c:v>3.5999999999999997E-2</c:v>
                </c:pt>
                <c:pt idx="570">
                  <c:v>3.7499999999999999E-2</c:v>
                </c:pt>
                <c:pt idx="571">
                  <c:v>3.7499999999999999E-2</c:v>
                </c:pt>
                <c:pt idx="572">
                  <c:v>3.5999999999999997E-2</c:v>
                </c:pt>
                <c:pt idx="573">
                  <c:v>3.5999999999999997E-2</c:v>
                </c:pt>
                <c:pt idx="574">
                  <c:v>3.9E-2</c:v>
                </c:pt>
                <c:pt idx="575">
                  <c:v>3.5999999999999997E-2</c:v>
                </c:pt>
                <c:pt idx="576">
                  <c:v>3.5999999999999997E-2</c:v>
                </c:pt>
                <c:pt idx="577">
                  <c:v>3.7499999999999999E-2</c:v>
                </c:pt>
                <c:pt idx="578">
                  <c:v>3.4500000000000003E-2</c:v>
                </c:pt>
                <c:pt idx="579">
                  <c:v>3.5999999999999997E-2</c:v>
                </c:pt>
                <c:pt idx="580">
                  <c:v>3.5999999999999997E-2</c:v>
                </c:pt>
                <c:pt idx="581">
                  <c:v>3.4500000000000003E-2</c:v>
                </c:pt>
                <c:pt idx="582">
                  <c:v>3.4500000000000003E-2</c:v>
                </c:pt>
                <c:pt idx="583">
                  <c:v>3.7499999999999999E-2</c:v>
                </c:pt>
                <c:pt idx="584">
                  <c:v>3.4500000000000003E-2</c:v>
                </c:pt>
                <c:pt idx="585">
                  <c:v>3.3000000000000002E-2</c:v>
                </c:pt>
                <c:pt idx="586">
                  <c:v>3.4500000000000003E-2</c:v>
                </c:pt>
                <c:pt idx="587">
                  <c:v>3.4500000000000003E-2</c:v>
                </c:pt>
                <c:pt idx="588">
                  <c:v>3.4500000000000003E-2</c:v>
                </c:pt>
                <c:pt idx="589">
                  <c:v>3.3000000000000002E-2</c:v>
                </c:pt>
                <c:pt idx="590">
                  <c:v>3.3000000000000002E-2</c:v>
                </c:pt>
                <c:pt idx="591">
                  <c:v>3.3000000000000002E-2</c:v>
                </c:pt>
                <c:pt idx="592">
                  <c:v>3.4500000000000003E-2</c:v>
                </c:pt>
                <c:pt idx="593">
                  <c:v>3.3000000000000002E-2</c:v>
                </c:pt>
                <c:pt idx="594">
                  <c:v>3.3000000000000002E-2</c:v>
                </c:pt>
                <c:pt idx="595">
                  <c:v>3.4500000000000003E-2</c:v>
                </c:pt>
                <c:pt idx="596">
                  <c:v>3.4500000000000003E-2</c:v>
                </c:pt>
                <c:pt idx="597">
                  <c:v>3.15E-2</c:v>
                </c:pt>
                <c:pt idx="598">
                  <c:v>3.4500000000000003E-2</c:v>
                </c:pt>
                <c:pt idx="599">
                  <c:v>3.5999999999999997E-2</c:v>
                </c:pt>
                <c:pt idx="600">
                  <c:v>3.15E-2</c:v>
                </c:pt>
                <c:pt idx="601">
                  <c:v>3.3000000000000002E-2</c:v>
                </c:pt>
                <c:pt idx="602">
                  <c:v>3.3000000000000002E-2</c:v>
                </c:pt>
                <c:pt idx="603">
                  <c:v>3.3000000000000002E-2</c:v>
                </c:pt>
                <c:pt idx="604">
                  <c:v>3.4500000000000003E-2</c:v>
                </c:pt>
                <c:pt idx="605">
                  <c:v>3.3000000000000002E-2</c:v>
                </c:pt>
                <c:pt idx="606">
                  <c:v>3.15E-2</c:v>
                </c:pt>
                <c:pt idx="607">
                  <c:v>3.3000000000000002E-2</c:v>
                </c:pt>
                <c:pt idx="608">
                  <c:v>3.3000000000000002E-2</c:v>
                </c:pt>
                <c:pt idx="609">
                  <c:v>3.15E-2</c:v>
                </c:pt>
                <c:pt idx="610">
                  <c:v>3.15E-2</c:v>
                </c:pt>
                <c:pt idx="611">
                  <c:v>3.3000000000000002E-2</c:v>
                </c:pt>
                <c:pt idx="612">
                  <c:v>0.03</c:v>
                </c:pt>
                <c:pt idx="613">
                  <c:v>3.15E-2</c:v>
                </c:pt>
                <c:pt idx="614">
                  <c:v>3.15E-2</c:v>
                </c:pt>
                <c:pt idx="615">
                  <c:v>0.03</c:v>
                </c:pt>
                <c:pt idx="616">
                  <c:v>3.15E-2</c:v>
                </c:pt>
                <c:pt idx="617">
                  <c:v>3.3000000000000002E-2</c:v>
                </c:pt>
                <c:pt idx="618">
                  <c:v>3.15E-2</c:v>
                </c:pt>
                <c:pt idx="619">
                  <c:v>0.03</c:v>
                </c:pt>
                <c:pt idx="620">
                  <c:v>3.15E-2</c:v>
                </c:pt>
                <c:pt idx="621">
                  <c:v>3.3000000000000002E-2</c:v>
                </c:pt>
                <c:pt idx="622">
                  <c:v>0.03</c:v>
                </c:pt>
                <c:pt idx="623">
                  <c:v>0.03</c:v>
                </c:pt>
                <c:pt idx="624">
                  <c:v>3.3000000000000002E-2</c:v>
                </c:pt>
                <c:pt idx="625">
                  <c:v>3.15E-2</c:v>
                </c:pt>
                <c:pt idx="626">
                  <c:v>3.15E-2</c:v>
                </c:pt>
                <c:pt idx="627">
                  <c:v>2.8500000000000001E-2</c:v>
                </c:pt>
                <c:pt idx="628">
                  <c:v>0.03</c:v>
                </c:pt>
                <c:pt idx="629">
                  <c:v>0.03</c:v>
                </c:pt>
                <c:pt idx="630">
                  <c:v>0.03</c:v>
                </c:pt>
                <c:pt idx="631">
                  <c:v>0.03</c:v>
                </c:pt>
                <c:pt idx="632">
                  <c:v>2.8500000000000001E-2</c:v>
                </c:pt>
                <c:pt idx="633">
                  <c:v>3.15E-2</c:v>
                </c:pt>
                <c:pt idx="634">
                  <c:v>0.03</c:v>
                </c:pt>
                <c:pt idx="635">
                  <c:v>2.7E-2</c:v>
                </c:pt>
                <c:pt idx="636">
                  <c:v>0.03</c:v>
                </c:pt>
                <c:pt idx="637">
                  <c:v>0.03</c:v>
                </c:pt>
                <c:pt idx="638">
                  <c:v>2.8500000000000001E-2</c:v>
                </c:pt>
                <c:pt idx="639">
                  <c:v>2.7E-2</c:v>
                </c:pt>
                <c:pt idx="640">
                  <c:v>0.03</c:v>
                </c:pt>
                <c:pt idx="641">
                  <c:v>2.8500000000000001E-2</c:v>
                </c:pt>
                <c:pt idx="642">
                  <c:v>2.7E-2</c:v>
                </c:pt>
                <c:pt idx="643">
                  <c:v>2.8500000000000001E-2</c:v>
                </c:pt>
                <c:pt idx="644">
                  <c:v>2.8500000000000001E-2</c:v>
                </c:pt>
                <c:pt idx="645">
                  <c:v>2.8500000000000001E-2</c:v>
                </c:pt>
                <c:pt idx="646">
                  <c:v>2.8500000000000001E-2</c:v>
                </c:pt>
                <c:pt idx="647">
                  <c:v>0.03</c:v>
                </c:pt>
                <c:pt idx="648">
                  <c:v>2.8500000000000001E-2</c:v>
                </c:pt>
                <c:pt idx="649">
                  <c:v>2.7E-2</c:v>
                </c:pt>
                <c:pt idx="650">
                  <c:v>0.03</c:v>
                </c:pt>
                <c:pt idx="651">
                  <c:v>2.8500000000000001E-2</c:v>
                </c:pt>
                <c:pt idx="652">
                  <c:v>2.7E-2</c:v>
                </c:pt>
                <c:pt idx="653">
                  <c:v>3.15E-2</c:v>
                </c:pt>
                <c:pt idx="654">
                  <c:v>0.03</c:v>
                </c:pt>
                <c:pt idx="655">
                  <c:v>2.4E-2</c:v>
                </c:pt>
                <c:pt idx="656">
                  <c:v>3.15E-2</c:v>
                </c:pt>
                <c:pt idx="657">
                  <c:v>2.8500000000000001E-2</c:v>
                </c:pt>
                <c:pt idx="658">
                  <c:v>2.7E-2</c:v>
                </c:pt>
                <c:pt idx="659">
                  <c:v>2.8500000000000001E-2</c:v>
                </c:pt>
                <c:pt idx="660">
                  <c:v>2.7E-2</c:v>
                </c:pt>
                <c:pt idx="661">
                  <c:v>2.5499999999999998E-2</c:v>
                </c:pt>
                <c:pt idx="662">
                  <c:v>3.15E-2</c:v>
                </c:pt>
                <c:pt idx="663">
                  <c:v>2.7E-2</c:v>
                </c:pt>
                <c:pt idx="664">
                  <c:v>2.2499999999999999E-2</c:v>
                </c:pt>
                <c:pt idx="665">
                  <c:v>0.03</c:v>
                </c:pt>
                <c:pt idx="666">
                  <c:v>0.03</c:v>
                </c:pt>
                <c:pt idx="667">
                  <c:v>2.5499999999999998E-2</c:v>
                </c:pt>
                <c:pt idx="668">
                  <c:v>2.8500000000000001E-2</c:v>
                </c:pt>
                <c:pt idx="669">
                  <c:v>2.8500000000000001E-2</c:v>
                </c:pt>
                <c:pt idx="670">
                  <c:v>2.5499999999999998E-2</c:v>
                </c:pt>
                <c:pt idx="671">
                  <c:v>2.8500000000000001E-2</c:v>
                </c:pt>
                <c:pt idx="672">
                  <c:v>2.8500000000000001E-2</c:v>
                </c:pt>
                <c:pt idx="673">
                  <c:v>2.5499999999999998E-2</c:v>
                </c:pt>
                <c:pt idx="674">
                  <c:v>2.7E-2</c:v>
                </c:pt>
                <c:pt idx="675">
                  <c:v>2.7E-2</c:v>
                </c:pt>
                <c:pt idx="676">
                  <c:v>2.5499999999999998E-2</c:v>
                </c:pt>
                <c:pt idx="677">
                  <c:v>2.7E-2</c:v>
                </c:pt>
                <c:pt idx="678">
                  <c:v>2.7E-2</c:v>
                </c:pt>
                <c:pt idx="679">
                  <c:v>2.5499999999999998E-2</c:v>
                </c:pt>
                <c:pt idx="680">
                  <c:v>2.4E-2</c:v>
                </c:pt>
                <c:pt idx="681">
                  <c:v>2.7E-2</c:v>
                </c:pt>
                <c:pt idx="682">
                  <c:v>2.7E-2</c:v>
                </c:pt>
                <c:pt idx="683">
                  <c:v>2.4E-2</c:v>
                </c:pt>
                <c:pt idx="684">
                  <c:v>2.4E-2</c:v>
                </c:pt>
                <c:pt idx="685">
                  <c:v>2.8500000000000001E-2</c:v>
                </c:pt>
                <c:pt idx="686">
                  <c:v>2.2499999999999999E-2</c:v>
                </c:pt>
                <c:pt idx="687">
                  <c:v>2.4E-2</c:v>
                </c:pt>
                <c:pt idx="688">
                  <c:v>2.5499999999999998E-2</c:v>
                </c:pt>
                <c:pt idx="689">
                  <c:v>2.4E-2</c:v>
                </c:pt>
                <c:pt idx="690">
                  <c:v>2.4E-2</c:v>
                </c:pt>
                <c:pt idx="691">
                  <c:v>2.5499999999999998E-2</c:v>
                </c:pt>
                <c:pt idx="692">
                  <c:v>2.4E-2</c:v>
                </c:pt>
                <c:pt idx="693">
                  <c:v>2.4E-2</c:v>
                </c:pt>
                <c:pt idx="694">
                  <c:v>2.4E-2</c:v>
                </c:pt>
                <c:pt idx="695">
                  <c:v>2.4E-2</c:v>
                </c:pt>
                <c:pt idx="696">
                  <c:v>2.4E-2</c:v>
                </c:pt>
                <c:pt idx="697">
                  <c:v>2.5499999999999998E-2</c:v>
                </c:pt>
                <c:pt idx="698">
                  <c:v>2.4E-2</c:v>
                </c:pt>
                <c:pt idx="699">
                  <c:v>2.5499999999999998E-2</c:v>
                </c:pt>
                <c:pt idx="700">
                  <c:v>2.5499999999999998E-2</c:v>
                </c:pt>
                <c:pt idx="701">
                  <c:v>2.4E-2</c:v>
                </c:pt>
                <c:pt idx="702">
                  <c:v>2.4E-2</c:v>
                </c:pt>
                <c:pt idx="703">
                  <c:v>2.5499999999999998E-2</c:v>
                </c:pt>
                <c:pt idx="704">
                  <c:v>2.2499999999999999E-2</c:v>
                </c:pt>
                <c:pt idx="705">
                  <c:v>2.4E-2</c:v>
                </c:pt>
                <c:pt idx="706">
                  <c:v>2.4E-2</c:v>
                </c:pt>
                <c:pt idx="707">
                  <c:v>2.4E-2</c:v>
                </c:pt>
                <c:pt idx="708">
                  <c:v>2.2499999999999999E-2</c:v>
                </c:pt>
                <c:pt idx="709">
                  <c:v>2.5499999999999998E-2</c:v>
                </c:pt>
                <c:pt idx="710">
                  <c:v>2.1000000000000001E-2</c:v>
                </c:pt>
                <c:pt idx="711">
                  <c:v>2.2499999999999999E-2</c:v>
                </c:pt>
                <c:pt idx="712">
                  <c:v>2.4E-2</c:v>
                </c:pt>
                <c:pt idx="713">
                  <c:v>2.2499999999999999E-2</c:v>
                </c:pt>
                <c:pt idx="714">
                  <c:v>2.2499999999999999E-2</c:v>
                </c:pt>
                <c:pt idx="715">
                  <c:v>2.5499999999999998E-2</c:v>
                </c:pt>
                <c:pt idx="716">
                  <c:v>2.2499999999999999E-2</c:v>
                </c:pt>
                <c:pt idx="717">
                  <c:v>2.1000000000000001E-2</c:v>
                </c:pt>
                <c:pt idx="718">
                  <c:v>2.5499999999999998E-2</c:v>
                </c:pt>
                <c:pt idx="719">
                  <c:v>2.2499999999999999E-2</c:v>
                </c:pt>
                <c:pt idx="720">
                  <c:v>2.2499999999999999E-2</c:v>
                </c:pt>
                <c:pt idx="721">
                  <c:v>2.5499999999999998E-2</c:v>
                </c:pt>
                <c:pt idx="722">
                  <c:v>2.4E-2</c:v>
                </c:pt>
                <c:pt idx="723">
                  <c:v>2.2499999999999999E-2</c:v>
                </c:pt>
                <c:pt idx="724">
                  <c:v>2.4E-2</c:v>
                </c:pt>
                <c:pt idx="725">
                  <c:v>2.4E-2</c:v>
                </c:pt>
                <c:pt idx="726">
                  <c:v>1.95E-2</c:v>
                </c:pt>
                <c:pt idx="727">
                  <c:v>2.2499999999999999E-2</c:v>
                </c:pt>
                <c:pt idx="728">
                  <c:v>2.4E-2</c:v>
                </c:pt>
                <c:pt idx="729">
                  <c:v>2.1000000000000001E-2</c:v>
                </c:pt>
                <c:pt idx="730">
                  <c:v>2.2499999999999999E-2</c:v>
                </c:pt>
                <c:pt idx="731">
                  <c:v>2.4E-2</c:v>
                </c:pt>
                <c:pt idx="732">
                  <c:v>2.1000000000000001E-2</c:v>
                </c:pt>
                <c:pt idx="733">
                  <c:v>2.1000000000000001E-2</c:v>
                </c:pt>
                <c:pt idx="734">
                  <c:v>2.4E-2</c:v>
                </c:pt>
                <c:pt idx="735">
                  <c:v>2.2499999999999999E-2</c:v>
                </c:pt>
                <c:pt idx="736">
                  <c:v>2.1000000000000001E-2</c:v>
                </c:pt>
                <c:pt idx="737">
                  <c:v>2.2499999999999999E-2</c:v>
                </c:pt>
                <c:pt idx="738">
                  <c:v>2.2499999999999999E-2</c:v>
                </c:pt>
                <c:pt idx="739">
                  <c:v>1.95E-2</c:v>
                </c:pt>
                <c:pt idx="740">
                  <c:v>2.1000000000000001E-2</c:v>
                </c:pt>
                <c:pt idx="741">
                  <c:v>2.2499999999999999E-2</c:v>
                </c:pt>
                <c:pt idx="742">
                  <c:v>2.1000000000000001E-2</c:v>
                </c:pt>
                <c:pt idx="743">
                  <c:v>1.95E-2</c:v>
                </c:pt>
                <c:pt idx="744">
                  <c:v>2.1000000000000001E-2</c:v>
                </c:pt>
                <c:pt idx="745">
                  <c:v>2.1000000000000001E-2</c:v>
                </c:pt>
                <c:pt idx="746">
                  <c:v>2.1000000000000001E-2</c:v>
                </c:pt>
                <c:pt idx="747">
                  <c:v>1.95E-2</c:v>
                </c:pt>
                <c:pt idx="748">
                  <c:v>2.1000000000000001E-2</c:v>
                </c:pt>
                <c:pt idx="749">
                  <c:v>2.1000000000000001E-2</c:v>
                </c:pt>
                <c:pt idx="750">
                  <c:v>2.1000000000000001E-2</c:v>
                </c:pt>
                <c:pt idx="751">
                  <c:v>2.1000000000000001E-2</c:v>
                </c:pt>
                <c:pt idx="752">
                  <c:v>2.1000000000000001E-2</c:v>
                </c:pt>
                <c:pt idx="753">
                  <c:v>2.2499999999999999E-2</c:v>
                </c:pt>
                <c:pt idx="754">
                  <c:v>1.95E-2</c:v>
                </c:pt>
                <c:pt idx="755">
                  <c:v>2.2499999999999999E-2</c:v>
                </c:pt>
                <c:pt idx="756">
                  <c:v>1.95E-2</c:v>
                </c:pt>
                <c:pt idx="757">
                  <c:v>2.1000000000000001E-2</c:v>
                </c:pt>
                <c:pt idx="758">
                  <c:v>2.1000000000000001E-2</c:v>
                </c:pt>
                <c:pt idx="759">
                  <c:v>1.95E-2</c:v>
                </c:pt>
                <c:pt idx="760">
                  <c:v>2.1000000000000001E-2</c:v>
                </c:pt>
                <c:pt idx="761">
                  <c:v>1.95E-2</c:v>
                </c:pt>
                <c:pt idx="762">
                  <c:v>1.95E-2</c:v>
                </c:pt>
                <c:pt idx="763">
                  <c:v>2.1000000000000001E-2</c:v>
                </c:pt>
                <c:pt idx="764">
                  <c:v>1.95E-2</c:v>
                </c:pt>
                <c:pt idx="765">
                  <c:v>2.1000000000000001E-2</c:v>
                </c:pt>
                <c:pt idx="766">
                  <c:v>1.95E-2</c:v>
                </c:pt>
                <c:pt idx="767">
                  <c:v>1.95E-2</c:v>
                </c:pt>
                <c:pt idx="768">
                  <c:v>2.1000000000000001E-2</c:v>
                </c:pt>
                <c:pt idx="769">
                  <c:v>1.7999999999999999E-2</c:v>
                </c:pt>
                <c:pt idx="770">
                  <c:v>2.1000000000000001E-2</c:v>
                </c:pt>
                <c:pt idx="771">
                  <c:v>2.2499999999999999E-2</c:v>
                </c:pt>
                <c:pt idx="772">
                  <c:v>1.6500000000000001E-2</c:v>
                </c:pt>
                <c:pt idx="773">
                  <c:v>1.7999999999999999E-2</c:v>
                </c:pt>
                <c:pt idx="774">
                  <c:v>2.1000000000000001E-2</c:v>
                </c:pt>
                <c:pt idx="775">
                  <c:v>1.95E-2</c:v>
                </c:pt>
                <c:pt idx="776">
                  <c:v>1.95E-2</c:v>
                </c:pt>
                <c:pt idx="777">
                  <c:v>1.95E-2</c:v>
                </c:pt>
                <c:pt idx="778">
                  <c:v>1.95E-2</c:v>
                </c:pt>
                <c:pt idx="779">
                  <c:v>2.1000000000000001E-2</c:v>
                </c:pt>
                <c:pt idx="780">
                  <c:v>1.7999999999999999E-2</c:v>
                </c:pt>
                <c:pt idx="781">
                  <c:v>1.7999999999999999E-2</c:v>
                </c:pt>
                <c:pt idx="782">
                  <c:v>2.2499999999999999E-2</c:v>
                </c:pt>
                <c:pt idx="783">
                  <c:v>1.95E-2</c:v>
                </c:pt>
                <c:pt idx="784">
                  <c:v>1.7999999999999999E-2</c:v>
                </c:pt>
                <c:pt idx="785">
                  <c:v>1.95E-2</c:v>
                </c:pt>
                <c:pt idx="786">
                  <c:v>1.95E-2</c:v>
                </c:pt>
                <c:pt idx="787">
                  <c:v>1.95E-2</c:v>
                </c:pt>
                <c:pt idx="788">
                  <c:v>1.7999999999999999E-2</c:v>
                </c:pt>
                <c:pt idx="789">
                  <c:v>1.7999999999999999E-2</c:v>
                </c:pt>
                <c:pt idx="790">
                  <c:v>2.1000000000000001E-2</c:v>
                </c:pt>
                <c:pt idx="791">
                  <c:v>1.7999999999999999E-2</c:v>
                </c:pt>
                <c:pt idx="792">
                  <c:v>1.7999999999999999E-2</c:v>
                </c:pt>
                <c:pt idx="793">
                  <c:v>1.95E-2</c:v>
                </c:pt>
                <c:pt idx="794">
                  <c:v>1.7999999999999999E-2</c:v>
                </c:pt>
                <c:pt idx="795">
                  <c:v>1.95E-2</c:v>
                </c:pt>
                <c:pt idx="796">
                  <c:v>1.95E-2</c:v>
                </c:pt>
                <c:pt idx="797">
                  <c:v>1.6500000000000001E-2</c:v>
                </c:pt>
                <c:pt idx="798">
                  <c:v>1.7999999999999999E-2</c:v>
                </c:pt>
                <c:pt idx="799">
                  <c:v>1.95E-2</c:v>
                </c:pt>
                <c:pt idx="800">
                  <c:v>1.6500000000000001E-2</c:v>
                </c:pt>
                <c:pt idx="801">
                  <c:v>1.7999999999999999E-2</c:v>
                </c:pt>
                <c:pt idx="802">
                  <c:v>2.1000000000000001E-2</c:v>
                </c:pt>
                <c:pt idx="803">
                  <c:v>1.95E-2</c:v>
                </c:pt>
                <c:pt idx="804">
                  <c:v>1.6500000000000001E-2</c:v>
                </c:pt>
                <c:pt idx="805">
                  <c:v>1.7999999999999999E-2</c:v>
                </c:pt>
                <c:pt idx="806">
                  <c:v>1.95E-2</c:v>
                </c:pt>
                <c:pt idx="807">
                  <c:v>1.6500000000000001E-2</c:v>
                </c:pt>
                <c:pt idx="808">
                  <c:v>1.95E-2</c:v>
                </c:pt>
                <c:pt idx="809">
                  <c:v>1.7999999999999999E-2</c:v>
                </c:pt>
                <c:pt idx="810">
                  <c:v>1.6500000000000001E-2</c:v>
                </c:pt>
                <c:pt idx="811">
                  <c:v>1.95E-2</c:v>
                </c:pt>
                <c:pt idx="812">
                  <c:v>1.7999999999999999E-2</c:v>
                </c:pt>
                <c:pt idx="813">
                  <c:v>1.4999999999999999E-2</c:v>
                </c:pt>
                <c:pt idx="814">
                  <c:v>1.7999999999999999E-2</c:v>
                </c:pt>
                <c:pt idx="815">
                  <c:v>1.7999999999999999E-2</c:v>
                </c:pt>
                <c:pt idx="816">
                  <c:v>1.6500000000000001E-2</c:v>
                </c:pt>
                <c:pt idx="817">
                  <c:v>1.6500000000000001E-2</c:v>
                </c:pt>
                <c:pt idx="818">
                  <c:v>1.95E-2</c:v>
                </c:pt>
                <c:pt idx="819">
                  <c:v>1.6500000000000001E-2</c:v>
                </c:pt>
                <c:pt idx="820">
                  <c:v>1.7999999999999999E-2</c:v>
                </c:pt>
                <c:pt idx="821">
                  <c:v>1.7999999999999999E-2</c:v>
                </c:pt>
                <c:pt idx="822">
                  <c:v>1.6500000000000001E-2</c:v>
                </c:pt>
                <c:pt idx="823">
                  <c:v>1.4999999999999999E-2</c:v>
                </c:pt>
                <c:pt idx="824">
                  <c:v>1.95E-2</c:v>
                </c:pt>
                <c:pt idx="825">
                  <c:v>1.7999999999999999E-2</c:v>
                </c:pt>
                <c:pt idx="826">
                  <c:v>1.4999999999999999E-2</c:v>
                </c:pt>
                <c:pt idx="827">
                  <c:v>1.95E-2</c:v>
                </c:pt>
                <c:pt idx="828">
                  <c:v>1.6500000000000001E-2</c:v>
                </c:pt>
                <c:pt idx="829">
                  <c:v>1.35E-2</c:v>
                </c:pt>
                <c:pt idx="830">
                  <c:v>1.7999999999999999E-2</c:v>
                </c:pt>
                <c:pt idx="831">
                  <c:v>1.95E-2</c:v>
                </c:pt>
                <c:pt idx="832">
                  <c:v>1.6500000000000001E-2</c:v>
                </c:pt>
                <c:pt idx="833">
                  <c:v>1.6500000000000001E-2</c:v>
                </c:pt>
                <c:pt idx="834">
                  <c:v>1.7999999999999999E-2</c:v>
                </c:pt>
                <c:pt idx="835">
                  <c:v>1.7999999999999999E-2</c:v>
                </c:pt>
                <c:pt idx="836">
                  <c:v>1.6500000000000001E-2</c:v>
                </c:pt>
                <c:pt idx="837">
                  <c:v>1.6500000000000001E-2</c:v>
                </c:pt>
                <c:pt idx="838">
                  <c:v>1.7999999999999999E-2</c:v>
                </c:pt>
                <c:pt idx="839">
                  <c:v>1.7999999999999999E-2</c:v>
                </c:pt>
                <c:pt idx="840">
                  <c:v>1.7999999999999999E-2</c:v>
                </c:pt>
                <c:pt idx="841">
                  <c:v>1.4999999999999999E-2</c:v>
                </c:pt>
                <c:pt idx="842">
                  <c:v>1.4999999999999999E-2</c:v>
                </c:pt>
                <c:pt idx="843">
                  <c:v>1.4999999999999999E-2</c:v>
                </c:pt>
                <c:pt idx="844">
                  <c:v>1.7999999999999999E-2</c:v>
                </c:pt>
                <c:pt idx="845">
                  <c:v>1.6500000000000001E-2</c:v>
                </c:pt>
                <c:pt idx="846">
                  <c:v>1.6500000000000001E-2</c:v>
                </c:pt>
                <c:pt idx="847">
                  <c:v>1.6500000000000001E-2</c:v>
                </c:pt>
                <c:pt idx="848">
                  <c:v>1.6500000000000001E-2</c:v>
                </c:pt>
                <c:pt idx="849">
                  <c:v>1.7999999999999999E-2</c:v>
                </c:pt>
                <c:pt idx="850">
                  <c:v>1.6500000000000001E-2</c:v>
                </c:pt>
                <c:pt idx="851">
                  <c:v>1.4999999999999999E-2</c:v>
                </c:pt>
                <c:pt idx="852">
                  <c:v>1.6500000000000001E-2</c:v>
                </c:pt>
                <c:pt idx="853">
                  <c:v>1.7999999999999999E-2</c:v>
                </c:pt>
                <c:pt idx="854">
                  <c:v>1.4999999999999999E-2</c:v>
                </c:pt>
                <c:pt idx="855">
                  <c:v>1.4999999999999999E-2</c:v>
                </c:pt>
                <c:pt idx="856">
                  <c:v>1.6500000000000001E-2</c:v>
                </c:pt>
                <c:pt idx="857">
                  <c:v>1.7999999999999999E-2</c:v>
                </c:pt>
                <c:pt idx="858">
                  <c:v>1.4999999999999999E-2</c:v>
                </c:pt>
                <c:pt idx="859">
                  <c:v>1.4999999999999999E-2</c:v>
                </c:pt>
                <c:pt idx="860">
                  <c:v>1.6500000000000001E-2</c:v>
                </c:pt>
                <c:pt idx="861">
                  <c:v>1.6500000000000001E-2</c:v>
                </c:pt>
                <c:pt idx="862">
                  <c:v>1.4999999999999999E-2</c:v>
                </c:pt>
                <c:pt idx="863">
                  <c:v>1.4999999999999999E-2</c:v>
                </c:pt>
                <c:pt idx="864">
                  <c:v>1.4999999999999999E-2</c:v>
                </c:pt>
                <c:pt idx="865">
                  <c:v>1.4999999999999999E-2</c:v>
                </c:pt>
                <c:pt idx="866">
                  <c:v>1.6500000000000001E-2</c:v>
                </c:pt>
                <c:pt idx="867">
                  <c:v>1.6500000000000001E-2</c:v>
                </c:pt>
                <c:pt idx="868">
                  <c:v>1.35E-2</c:v>
                </c:pt>
                <c:pt idx="869">
                  <c:v>1.6500000000000001E-2</c:v>
                </c:pt>
                <c:pt idx="870">
                  <c:v>1.35E-2</c:v>
                </c:pt>
                <c:pt idx="871">
                  <c:v>1.6500000000000001E-2</c:v>
                </c:pt>
                <c:pt idx="872">
                  <c:v>1.35E-2</c:v>
                </c:pt>
                <c:pt idx="873">
                  <c:v>1.4999999999999999E-2</c:v>
                </c:pt>
                <c:pt idx="874">
                  <c:v>1.4999999999999999E-2</c:v>
                </c:pt>
                <c:pt idx="875">
                  <c:v>1.6500000000000001E-2</c:v>
                </c:pt>
                <c:pt idx="876">
                  <c:v>1.35E-2</c:v>
                </c:pt>
                <c:pt idx="877">
                  <c:v>1.6500000000000001E-2</c:v>
                </c:pt>
                <c:pt idx="878">
                  <c:v>1.4999999999999999E-2</c:v>
                </c:pt>
                <c:pt idx="879">
                  <c:v>1.4999999999999999E-2</c:v>
                </c:pt>
                <c:pt idx="880">
                  <c:v>1.4999999999999999E-2</c:v>
                </c:pt>
                <c:pt idx="881">
                  <c:v>1.35E-2</c:v>
                </c:pt>
                <c:pt idx="882">
                  <c:v>1.6500000000000001E-2</c:v>
                </c:pt>
                <c:pt idx="883">
                  <c:v>1.35E-2</c:v>
                </c:pt>
                <c:pt idx="884">
                  <c:v>1.35E-2</c:v>
                </c:pt>
                <c:pt idx="885">
                  <c:v>1.4999999999999999E-2</c:v>
                </c:pt>
                <c:pt idx="886">
                  <c:v>1.6500000000000001E-2</c:v>
                </c:pt>
                <c:pt idx="887">
                  <c:v>1.35E-2</c:v>
                </c:pt>
                <c:pt idx="888">
                  <c:v>1.4999999999999999E-2</c:v>
                </c:pt>
                <c:pt idx="889">
                  <c:v>1.6500000000000001E-2</c:v>
                </c:pt>
                <c:pt idx="890">
                  <c:v>1.35E-2</c:v>
                </c:pt>
                <c:pt idx="891">
                  <c:v>1.4999999999999999E-2</c:v>
                </c:pt>
                <c:pt idx="892">
                  <c:v>1.6500000000000001E-2</c:v>
                </c:pt>
                <c:pt idx="893">
                  <c:v>1.4999999999999999E-2</c:v>
                </c:pt>
                <c:pt idx="894">
                  <c:v>1.2E-2</c:v>
                </c:pt>
                <c:pt idx="895">
                  <c:v>1.6500000000000001E-2</c:v>
                </c:pt>
                <c:pt idx="896">
                  <c:v>1.4999999999999999E-2</c:v>
                </c:pt>
                <c:pt idx="897">
                  <c:v>1.35E-2</c:v>
                </c:pt>
                <c:pt idx="898">
                  <c:v>1.6500000000000001E-2</c:v>
                </c:pt>
                <c:pt idx="899">
                  <c:v>1.6500000000000001E-2</c:v>
                </c:pt>
                <c:pt idx="900">
                  <c:v>1.4999999999999999E-2</c:v>
                </c:pt>
                <c:pt idx="901">
                  <c:v>1.35E-2</c:v>
                </c:pt>
                <c:pt idx="902">
                  <c:v>1.35E-2</c:v>
                </c:pt>
                <c:pt idx="903">
                  <c:v>1.4999999999999999E-2</c:v>
                </c:pt>
                <c:pt idx="904">
                  <c:v>1.35E-2</c:v>
                </c:pt>
                <c:pt idx="905">
                  <c:v>1.4999999999999999E-2</c:v>
                </c:pt>
                <c:pt idx="906">
                  <c:v>1.35E-2</c:v>
                </c:pt>
                <c:pt idx="907">
                  <c:v>1.4999999999999999E-2</c:v>
                </c:pt>
                <c:pt idx="908">
                  <c:v>1.4999999999999999E-2</c:v>
                </c:pt>
                <c:pt idx="909">
                  <c:v>1.4999999999999999E-2</c:v>
                </c:pt>
                <c:pt idx="910">
                  <c:v>1.35E-2</c:v>
                </c:pt>
                <c:pt idx="911">
                  <c:v>1.4999999999999999E-2</c:v>
                </c:pt>
                <c:pt idx="912">
                  <c:v>1.4999999999999999E-2</c:v>
                </c:pt>
                <c:pt idx="913">
                  <c:v>1.35E-2</c:v>
                </c:pt>
                <c:pt idx="914">
                  <c:v>1.35E-2</c:v>
                </c:pt>
                <c:pt idx="915">
                  <c:v>1.35E-2</c:v>
                </c:pt>
                <c:pt idx="916">
                  <c:v>1.4999999999999999E-2</c:v>
                </c:pt>
                <c:pt idx="917">
                  <c:v>1.2E-2</c:v>
                </c:pt>
                <c:pt idx="918">
                  <c:v>1.6500000000000001E-2</c:v>
                </c:pt>
                <c:pt idx="919">
                  <c:v>1.4999999999999999E-2</c:v>
                </c:pt>
                <c:pt idx="920">
                  <c:v>1.35E-2</c:v>
                </c:pt>
                <c:pt idx="921">
                  <c:v>1.4999999999999999E-2</c:v>
                </c:pt>
                <c:pt idx="922">
                  <c:v>1.35E-2</c:v>
                </c:pt>
                <c:pt idx="923">
                  <c:v>1.4999999999999999E-2</c:v>
                </c:pt>
                <c:pt idx="924">
                  <c:v>1.4999999999999999E-2</c:v>
                </c:pt>
                <c:pt idx="925">
                  <c:v>1.35E-2</c:v>
                </c:pt>
                <c:pt idx="926">
                  <c:v>1.35E-2</c:v>
                </c:pt>
                <c:pt idx="927">
                  <c:v>1.35E-2</c:v>
                </c:pt>
                <c:pt idx="928">
                  <c:v>1.4999999999999999E-2</c:v>
                </c:pt>
                <c:pt idx="929">
                  <c:v>1.35E-2</c:v>
                </c:pt>
                <c:pt idx="930">
                  <c:v>1.2E-2</c:v>
                </c:pt>
                <c:pt idx="931">
                  <c:v>1.2E-2</c:v>
                </c:pt>
                <c:pt idx="932">
                  <c:v>1.7999999999999999E-2</c:v>
                </c:pt>
                <c:pt idx="933">
                  <c:v>1.0500000000000001E-2</c:v>
                </c:pt>
                <c:pt idx="934">
                  <c:v>1.2E-2</c:v>
                </c:pt>
                <c:pt idx="935">
                  <c:v>1.7999999999999999E-2</c:v>
                </c:pt>
                <c:pt idx="936">
                  <c:v>1.35E-2</c:v>
                </c:pt>
                <c:pt idx="937">
                  <c:v>1.2E-2</c:v>
                </c:pt>
                <c:pt idx="938">
                  <c:v>1.7999999999999999E-2</c:v>
                </c:pt>
                <c:pt idx="939">
                  <c:v>1.35E-2</c:v>
                </c:pt>
                <c:pt idx="940">
                  <c:v>1.2E-2</c:v>
                </c:pt>
                <c:pt idx="941">
                  <c:v>1.35E-2</c:v>
                </c:pt>
                <c:pt idx="942">
                  <c:v>1.2E-2</c:v>
                </c:pt>
                <c:pt idx="943">
                  <c:v>1.35E-2</c:v>
                </c:pt>
                <c:pt idx="944">
                  <c:v>1.2E-2</c:v>
                </c:pt>
                <c:pt idx="945">
                  <c:v>1.2E-2</c:v>
                </c:pt>
                <c:pt idx="946">
                  <c:v>1.4999999999999999E-2</c:v>
                </c:pt>
                <c:pt idx="947">
                  <c:v>8.9999999999999993E-3</c:v>
                </c:pt>
                <c:pt idx="948">
                  <c:v>1.2E-2</c:v>
                </c:pt>
                <c:pt idx="949">
                  <c:v>1.35E-2</c:v>
                </c:pt>
                <c:pt idx="950">
                  <c:v>1.2E-2</c:v>
                </c:pt>
                <c:pt idx="951">
                  <c:v>1.4999999999999999E-2</c:v>
                </c:pt>
                <c:pt idx="952">
                  <c:v>1.4999999999999999E-2</c:v>
                </c:pt>
                <c:pt idx="953">
                  <c:v>1.2E-2</c:v>
                </c:pt>
                <c:pt idx="954">
                  <c:v>1.2E-2</c:v>
                </c:pt>
                <c:pt idx="955">
                  <c:v>1.2E-2</c:v>
                </c:pt>
                <c:pt idx="956">
                  <c:v>1.2E-2</c:v>
                </c:pt>
                <c:pt idx="957">
                  <c:v>1.0500000000000001E-2</c:v>
                </c:pt>
                <c:pt idx="958">
                  <c:v>1.35E-2</c:v>
                </c:pt>
                <c:pt idx="959">
                  <c:v>1.2E-2</c:v>
                </c:pt>
                <c:pt idx="960">
                  <c:v>8.9999999999999993E-3</c:v>
                </c:pt>
                <c:pt idx="961">
                  <c:v>1.35E-2</c:v>
                </c:pt>
                <c:pt idx="962">
                  <c:v>1.2E-2</c:v>
                </c:pt>
                <c:pt idx="963">
                  <c:v>8.9999999999999993E-3</c:v>
                </c:pt>
                <c:pt idx="964">
                  <c:v>1.2E-2</c:v>
                </c:pt>
                <c:pt idx="965">
                  <c:v>1.2E-2</c:v>
                </c:pt>
                <c:pt idx="966">
                  <c:v>1.0500000000000001E-2</c:v>
                </c:pt>
                <c:pt idx="967">
                  <c:v>1.35E-2</c:v>
                </c:pt>
                <c:pt idx="968">
                  <c:v>1.2E-2</c:v>
                </c:pt>
                <c:pt idx="969">
                  <c:v>1.35E-2</c:v>
                </c:pt>
                <c:pt idx="970">
                  <c:v>1.2E-2</c:v>
                </c:pt>
                <c:pt idx="971">
                  <c:v>1.0500000000000001E-2</c:v>
                </c:pt>
                <c:pt idx="972">
                  <c:v>1.35E-2</c:v>
                </c:pt>
                <c:pt idx="973">
                  <c:v>1.35E-2</c:v>
                </c:pt>
                <c:pt idx="974">
                  <c:v>1.0500000000000001E-2</c:v>
                </c:pt>
                <c:pt idx="975">
                  <c:v>1.2E-2</c:v>
                </c:pt>
                <c:pt idx="976">
                  <c:v>1.35E-2</c:v>
                </c:pt>
                <c:pt idx="977">
                  <c:v>1.2E-2</c:v>
                </c:pt>
                <c:pt idx="978">
                  <c:v>1.2E-2</c:v>
                </c:pt>
                <c:pt idx="979">
                  <c:v>1.0500000000000001E-2</c:v>
                </c:pt>
                <c:pt idx="980">
                  <c:v>1.2E-2</c:v>
                </c:pt>
                <c:pt idx="981">
                  <c:v>1.2E-2</c:v>
                </c:pt>
                <c:pt idx="982">
                  <c:v>1.0500000000000001E-2</c:v>
                </c:pt>
                <c:pt idx="983">
                  <c:v>1.35E-2</c:v>
                </c:pt>
                <c:pt idx="984">
                  <c:v>1.2E-2</c:v>
                </c:pt>
                <c:pt idx="985">
                  <c:v>1.0500000000000001E-2</c:v>
                </c:pt>
                <c:pt idx="986">
                  <c:v>1.2E-2</c:v>
                </c:pt>
                <c:pt idx="987">
                  <c:v>1.2E-2</c:v>
                </c:pt>
                <c:pt idx="988">
                  <c:v>1.35E-2</c:v>
                </c:pt>
                <c:pt idx="989">
                  <c:v>1.2E-2</c:v>
                </c:pt>
                <c:pt idx="990">
                  <c:v>1.2E-2</c:v>
                </c:pt>
                <c:pt idx="991">
                  <c:v>1.2E-2</c:v>
                </c:pt>
                <c:pt idx="992">
                  <c:v>1.0500000000000001E-2</c:v>
                </c:pt>
                <c:pt idx="993">
                  <c:v>1.2E-2</c:v>
                </c:pt>
                <c:pt idx="994">
                  <c:v>1.0500000000000001E-2</c:v>
                </c:pt>
                <c:pt idx="995">
                  <c:v>1.35E-2</c:v>
                </c:pt>
                <c:pt idx="996">
                  <c:v>1.0500000000000001E-2</c:v>
                </c:pt>
                <c:pt idx="997">
                  <c:v>1.0500000000000001E-2</c:v>
                </c:pt>
                <c:pt idx="998">
                  <c:v>1.2E-2</c:v>
                </c:pt>
                <c:pt idx="999">
                  <c:v>1.0500000000000001E-2</c:v>
                </c:pt>
                <c:pt idx="1000">
                  <c:v>1.0500000000000001E-2</c:v>
                </c:pt>
                <c:pt idx="1001">
                  <c:v>1.2E-2</c:v>
                </c:pt>
                <c:pt idx="1002">
                  <c:v>1.0500000000000001E-2</c:v>
                </c:pt>
                <c:pt idx="1003">
                  <c:v>1.0500000000000001E-2</c:v>
                </c:pt>
                <c:pt idx="1004">
                  <c:v>1.2E-2</c:v>
                </c:pt>
                <c:pt idx="1005">
                  <c:v>1.2E-2</c:v>
                </c:pt>
                <c:pt idx="1006">
                  <c:v>1.2E-2</c:v>
                </c:pt>
                <c:pt idx="1007">
                  <c:v>1.0500000000000001E-2</c:v>
                </c:pt>
                <c:pt idx="1008">
                  <c:v>1.2E-2</c:v>
                </c:pt>
                <c:pt idx="1009">
                  <c:v>1.2E-2</c:v>
                </c:pt>
                <c:pt idx="1010">
                  <c:v>1.0500000000000001E-2</c:v>
                </c:pt>
                <c:pt idx="1011">
                  <c:v>1.0500000000000001E-2</c:v>
                </c:pt>
                <c:pt idx="1012">
                  <c:v>1.2E-2</c:v>
                </c:pt>
                <c:pt idx="1013">
                  <c:v>1.0500000000000001E-2</c:v>
                </c:pt>
                <c:pt idx="1014">
                  <c:v>1.2E-2</c:v>
                </c:pt>
                <c:pt idx="1015">
                  <c:v>1.0500000000000001E-2</c:v>
                </c:pt>
                <c:pt idx="1016">
                  <c:v>1.2E-2</c:v>
                </c:pt>
                <c:pt idx="1017">
                  <c:v>1.0500000000000001E-2</c:v>
                </c:pt>
                <c:pt idx="1018">
                  <c:v>8.9999999999999993E-3</c:v>
                </c:pt>
                <c:pt idx="1019">
                  <c:v>1.0500000000000001E-2</c:v>
                </c:pt>
                <c:pt idx="1020">
                  <c:v>1.2E-2</c:v>
                </c:pt>
                <c:pt idx="1021">
                  <c:v>1.0500000000000001E-2</c:v>
                </c:pt>
                <c:pt idx="1022">
                  <c:v>1.2E-2</c:v>
                </c:pt>
                <c:pt idx="1023">
                  <c:v>8.9999999999999993E-3</c:v>
                </c:pt>
                <c:pt idx="1024">
                  <c:v>1.0500000000000001E-2</c:v>
                </c:pt>
                <c:pt idx="1025">
                  <c:v>8.9999999999999993E-3</c:v>
                </c:pt>
                <c:pt idx="1026">
                  <c:v>1.0500000000000001E-2</c:v>
                </c:pt>
                <c:pt idx="1027">
                  <c:v>8.9999999999999993E-3</c:v>
                </c:pt>
                <c:pt idx="1028">
                  <c:v>1.2E-2</c:v>
                </c:pt>
                <c:pt idx="1029">
                  <c:v>8.9999999999999993E-3</c:v>
                </c:pt>
                <c:pt idx="1030">
                  <c:v>1.0500000000000001E-2</c:v>
                </c:pt>
                <c:pt idx="1031">
                  <c:v>1.0500000000000001E-2</c:v>
                </c:pt>
                <c:pt idx="1032">
                  <c:v>8.9999999999999993E-3</c:v>
                </c:pt>
                <c:pt idx="1033">
                  <c:v>1.2E-2</c:v>
                </c:pt>
                <c:pt idx="1034">
                  <c:v>1.0500000000000001E-2</c:v>
                </c:pt>
                <c:pt idx="1035">
                  <c:v>1.0500000000000001E-2</c:v>
                </c:pt>
                <c:pt idx="1036">
                  <c:v>1.2E-2</c:v>
                </c:pt>
                <c:pt idx="1037">
                  <c:v>1.0500000000000001E-2</c:v>
                </c:pt>
                <c:pt idx="1038">
                  <c:v>1.0500000000000001E-2</c:v>
                </c:pt>
                <c:pt idx="1039">
                  <c:v>1.0500000000000001E-2</c:v>
                </c:pt>
                <c:pt idx="1040">
                  <c:v>1.2E-2</c:v>
                </c:pt>
                <c:pt idx="1041">
                  <c:v>1.0500000000000001E-2</c:v>
                </c:pt>
                <c:pt idx="1042">
                  <c:v>1.2E-2</c:v>
                </c:pt>
                <c:pt idx="1043">
                  <c:v>1.35E-2</c:v>
                </c:pt>
                <c:pt idx="1044">
                  <c:v>1.0500000000000001E-2</c:v>
                </c:pt>
                <c:pt idx="1045">
                  <c:v>1.0500000000000001E-2</c:v>
                </c:pt>
                <c:pt idx="1046">
                  <c:v>1.2E-2</c:v>
                </c:pt>
                <c:pt idx="1047">
                  <c:v>8.9999999999999993E-3</c:v>
                </c:pt>
                <c:pt idx="1048">
                  <c:v>1.0500000000000001E-2</c:v>
                </c:pt>
                <c:pt idx="1049">
                  <c:v>1.0500000000000001E-2</c:v>
                </c:pt>
                <c:pt idx="1050">
                  <c:v>1.0500000000000001E-2</c:v>
                </c:pt>
                <c:pt idx="1051">
                  <c:v>1.2E-2</c:v>
                </c:pt>
                <c:pt idx="1052">
                  <c:v>8.9999999999999993E-3</c:v>
                </c:pt>
                <c:pt idx="1053">
                  <c:v>1.2E-2</c:v>
                </c:pt>
                <c:pt idx="1054">
                  <c:v>1.0500000000000001E-2</c:v>
                </c:pt>
                <c:pt idx="1055">
                  <c:v>8.9999999999999993E-3</c:v>
                </c:pt>
                <c:pt idx="1056">
                  <c:v>1.2E-2</c:v>
                </c:pt>
                <c:pt idx="1057">
                  <c:v>1.2E-2</c:v>
                </c:pt>
                <c:pt idx="1058">
                  <c:v>8.9999999999999993E-3</c:v>
                </c:pt>
                <c:pt idx="1059">
                  <c:v>1.0500000000000001E-2</c:v>
                </c:pt>
                <c:pt idx="1060">
                  <c:v>1.0500000000000001E-2</c:v>
                </c:pt>
                <c:pt idx="1061">
                  <c:v>1.0500000000000001E-2</c:v>
                </c:pt>
                <c:pt idx="1062">
                  <c:v>1.0500000000000001E-2</c:v>
                </c:pt>
                <c:pt idx="1063">
                  <c:v>1.0500000000000001E-2</c:v>
                </c:pt>
                <c:pt idx="1064">
                  <c:v>8.9999999999999993E-3</c:v>
                </c:pt>
                <c:pt idx="1065">
                  <c:v>1.0500000000000001E-2</c:v>
                </c:pt>
                <c:pt idx="1066">
                  <c:v>1.0500000000000001E-2</c:v>
                </c:pt>
                <c:pt idx="1067">
                  <c:v>1.2E-2</c:v>
                </c:pt>
                <c:pt idx="1068">
                  <c:v>8.9999999999999993E-3</c:v>
                </c:pt>
                <c:pt idx="1069">
                  <c:v>1.0500000000000001E-2</c:v>
                </c:pt>
                <c:pt idx="1070">
                  <c:v>1.0500000000000001E-2</c:v>
                </c:pt>
                <c:pt idx="1071">
                  <c:v>8.9999999999999993E-3</c:v>
                </c:pt>
                <c:pt idx="1072">
                  <c:v>1.0500000000000001E-2</c:v>
                </c:pt>
                <c:pt idx="1073">
                  <c:v>1.0500000000000001E-2</c:v>
                </c:pt>
                <c:pt idx="1074">
                  <c:v>1.0500000000000001E-2</c:v>
                </c:pt>
                <c:pt idx="1075">
                  <c:v>1.2E-2</c:v>
                </c:pt>
                <c:pt idx="1076">
                  <c:v>1.0500000000000001E-2</c:v>
                </c:pt>
                <c:pt idx="1077">
                  <c:v>1.0500000000000001E-2</c:v>
                </c:pt>
                <c:pt idx="1078">
                  <c:v>1.2E-2</c:v>
                </c:pt>
                <c:pt idx="1079">
                  <c:v>1.0500000000000001E-2</c:v>
                </c:pt>
                <c:pt idx="1080">
                  <c:v>8.9999999999999993E-3</c:v>
                </c:pt>
                <c:pt idx="1081">
                  <c:v>1.0500000000000001E-2</c:v>
                </c:pt>
                <c:pt idx="1082">
                  <c:v>1.2E-2</c:v>
                </c:pt>
                <c:pt idx="1083">
                  <c:v>1.0500000000000001E-2</c:v>
                </c:pt>
                <c:pt idx="1084">
                  <c:v>1.0500000000000001E-2</c:v>
                </c:pt>
                <c:pt idx="1085">
                  <c:v>1.0500000000000001E-2</c:v>
                </c:pt>
                <c:pt idx="1086">
                  <c:v>1.0500000000000001E-2</c:v>
                </c:pt>
                <c:pt idx="1087">
                  <c:v>1.0500000000000001E-2</c:v>
                </c:pt>
                <c:pt idx="1088">
                  <c:v>1.0500000000000001E-2</c:v>
                </c:pt>
                <c:pt idx="1089">
                  <c:v>8.9999999999999993E-3</c:v>
                </c:pt>
                <c:pt idx="1090">
                  <c:v>1.0500000000000001E-2</c:v>
                </c:pt>
                <c:pt idx="1091">
                  <c:v>1.0500000000000001E-2</c:v>
                </c:pt>
                <c:pt idx="1092">
                  <c:v>1.0500000000000001E-2</c:v>
                </c:pt>
                <c:pt idx="1093">
                  <c:v>1.2E-2</c:v>
                </c:pt>
                <c:pt idx="1094">
                  <c:v>1.0500000000000001E-2</c:v>
                </c:pt>
                <c:pt idx="1095">
                  <c:v>1.0500000000000001E-2</c:v>
                </c:pt>
                <c:pt idx="1096">
                  <c:v>1.0500000000000001E-2</c:v>
                </c:pt>
                <c:pt idx="1097">
                  <c:v>1.2E-2</c:v>
                </c:pt>
                <c:pt idx="1098">
                  <c:v>1.2E-2</c:v>
                </c:pt>
                <c:pt idx="1099">
                  <c:v>1.0500000000000001E-2</c:v>
                </c:pt>
                <c:pt idx="1100">
                  <c:v>1.2E-2</c:v>
                </c:pt>
                <c:pt idx="1101">
                  <c:v>1.2E-2</c:v>
                </c:pt>
                <c:pt idx="1102">
                  <c:v>1.0500000000000001E-2</c:v>
                </c:pt>
                <c:pt idx="1103">
                  <c:v>1.0500000000000001E-2</c:v>
                </c:pt>
                <c:pt idx="1104">
                  <c:v>1.2E-2</c:v>
                </c:pt>
                <c:pt idx="1105">
                  <c:v>1.2E-2</c:v>
                </c:pt>
                <c:pt idx="1106">
                  <c:v>1.0500000000000001E-2</c:v>
                </c:pt>
                <c:pt idx="1107">
                  <c:v>1.0500000000000001E-2</c:v>
                </c:pt>
                <c:pt idx="1108">
                  <c:v>1.0500000000000001E-2</c:v>
                </c:pt>
                <c:pt idx="1109">
                  <c:v>1.0500000000000001E-2</c:v>
                </c:pt>
                <c:pt idx="1110">
                  <c:v>1.2E-2</c:v>
                </c:pt>
                <c:pt idx="1111">
                  <c:v>1.0500000000000001E-2</c:v>
                </c:pt>
                <c:pt idx="1112">
                  <c:v>1.2E-2</c:v>
                </c:pt>
                <c:pt idx="1113">
                  <c:v>1.2E-2</c:v>
                </c:pt>
                <c:pt idx="1114">
                  <c:v>1.0500000000000001E-2</c:v>
                </c:pt>
                <c:pt idx="1115">
                  <c:v>1.2E-2</c:v>
                </c:pt>
                <c:pt idx="1116">
                  <c:v>1.2E-2</c:v>
                </c:pt>
                <c:pt idx="1117">
                  <c:v>1.0500000000000001E-2</c:v>
                </c:pt>
                <c:pt idx="1118">
                  <c:v>1.2E-2</c:v>
                </c:pt>
                <c:pt idx="1119">
                  <c:v>1.0500000000000001E-2</c:v>
                </c:pt>
                <c:pt idx="1120">
                  <c:v>1.2E-2</c:v>
                </c:pt>
                <c:pt idx="1121">
                  <c:v>8.9999999999999993E-3</c:v>
                </c:pt>
                <c:pt idx="1122">
                  <c:v>1.0500000000000001E-2</c:v>
                </c:pt>
                <c:pt idx="1123">
                  <c:v>1.0500000000000001E-2</c:v>
                </c:pt>
                <c:pt idx="1124">
                  <c:v>1.0500000000000001E-2</c:v>
                </c:pt>
                <c:pt idx="1125">
                  <c:v>1.0500000000000001E-2</c:v>
                </c:pt>
                <c:pt idx="1126">
                  <c:v>1.0500000000000001E-2</c:v>
                </c:pt>
                <c:pt idx="1127">
                  <c:v>1.0500000000000001E-2</c:v>
                </c:pt>
                <c:pt idx="1128">
                  <c:v>1.0500000000000001E-2</c:v>
                </c:pt>
                <c:pt idx="1129">
                  <c:v>1.0500000000000001E-2</c:v>
                </c:pt>
                <c:pt idx="1130">
                  <c:v>1.0500000000000001E-2</c:v>
                </c:pt>
                <c:pt idx="1131">
                  <c:v>1.0500000000000001E-2</c:v>
                </c:pt>
                <c:pt idx="1132">
                  <c:v>1.2E-2</c:v>
                </c:pt>
                <c:pt idx="1133">
                  <c:v>1.0500000000000001E-2</c:v>
                </c:pt>
                <c:pt idx="1134">
                  <c:v>1.2E-2</c:v>
                </c:pt>
                <c:pt idx="1135">
                  <c:v>1.2E-2</c:v>
                </c:pt>
                <c:pt idx="1136">
                  <c:v>1.0500000000000001E-2</c:v>
                </c:pt>
                <c:pt idx="1137">
                  <c:v>1.2E-2</c:v>
                </c:pt>
                <c:pt idx="1138">
                  <c:v>1.2E-2</c:v>
                </c:pt>
                <c:pt idx="1139">
                  <c:v>1.0500000000000001E-2</c:v>
                </c:pt>
                <c:pt idx="1140">
                  <c:v>1.0500000000000001E-2</c:v>
                </c:pt>
                <c:pt idx="1141">
                  <c:v>1.2E-2</c:v>
                </c:pt>
                <c:pt idx="1142">
                  <c:v>1.0500000000000001E-2</c:v>
                </c:pt>
                <c:pt idx="1143">
                  <c:v>1.0500000000000001E-2</c:v>
                </c:pt>
                <c:pt idx="1144">
                  <c:v>1.0500000000000001E-2</c:v>
                </c:pt>
                <c:pt idx="1145">
                  <c:v>1.0500000000000001E-2</c:v>
                </c:pt>
                <c:pt idx="1146">
                  <c:v>1.2E-2</c:v>
                </c:pt>
                <c:pt idx="1147">
                  <c:v>1.0500000000000001E-2</c:v>
                </c:pt>
                <c:pt idx="1148">
                  <c:v>1.0500000000000001E-2</c:v>
                </c:pt>
                <c:pt idx="1149">
                  <c:v>1.0500000000000001E-2</c:v>
                </c:pt>
                <c:pt idx="1150">
                  <c:v>1.0500000000000001E-2</c:v>
                </c:pt>
                <c:pt idx="1151">
                  <c:v>1.0500000000000001E-2</c:v>
                </c:pt>
                <c:pt idx="1152">
                  <c:v>1.0500000000000001E-2</c:v>
                </c:pt>
                <c:pt idx="1153">
                  <c:v>1.0500000000000001E-2</c:v>
                </c:pt>
                <c:pt idx="1154">
                  <c:v>8.9999999999999993E-3</c:v>
                </c:pt>
                <c:pt idx="1155">
                  <c:v>1.2E-2</c:v>
                </c:pt>
                <c:pt idx="1156">
                  <c:v>1.0500000000000001E-2</c:v>
                </c:pt>
                <c:pt idx="1157">
                  <c:v>8.9999999999999993E-3</c:v>
                </c:pt>
                <c:pt idx="1158">
                  <c:v>1.0500000000000001E-2</c:v>
                </c:pt>
                <c:pt idx="1159">
                  <c:v>1.0500000000000001E-2</c:v>
                </c:pt>
                <c:pt idx="1160">
                  <c:v>1.0500000000000001E-2</c:v>
                </c:pt>
                <c:pt idx="1161">
                  <c:v>1.2E-2</c:v>
                </c:pt>
                <c:pt idx="1162">
                  <c:v>8.9999999999999993E-3</c:v>
                </c:pt>
                <c:pt idx="1163">
                  <c:v>1.2E-2</c:v>
                </c:pt>
                <c:pt idx="1164">
                  <c:v>1.2E-2</c:v>
                </c:pt>
                <c:pt idx="1165">
                  <c:v>1.2E-2</c:v>
                </c:pt>
                <c:pt idx="1166">
                  <c:v>8.9999999999999993E-3</c:v>
                </c:pt>
                <c:pt idx="1167">
                  <c:v>1.2E-2</c:v>
                </c:pt>
                <c:pt idx="1168">
                  <c:v>1.2E-2</c:v>
                </c:pt>
                <c:pt idx="1169">
                  <c:v>8.9999999999999993E-3</c:v>
                </c:pt>
                <c:pt idx="1170">
                  <c:v>1.2E-2</c:v>
                </c:pt>
                <c:pt idx="1171">
                  <c:v>1.0500000000000001E-2</c:v>
                </c:pt>
                <c:pt idx="1172">
                  <c:v>1.0500000000000001E-2</c:v>
                </c:pt>
                <c:pt idx="1173">
                  <c:v>1.2E-2</c:v>
                </c:pt>
                <c:pt idx="1174">
                  <c:v>1.0500000000000001E-2</c:v>
                </c:pt>
                <c:pt idx="1175">
                  <c:v>1.2E-2</c:v>
                </c:pt>
                <c:pt idx="1176">
                  <c:v>1.0500000000000001E-2</c:v>
                </c:pt>
                <c:pt idx="1177">
                  <c:v>1.2E-2</c:v>
                </c:pt>
                <c:pt idx="1178">
                  <c:v>1.2E-2</c:v>
                </c:pt>
                <c:pt idx="1179">
                  <c:v>1.2E-2</c:v>
                </c:pt>
                <c:pt idx="1180">
                  <c:v>1.2E-2</c:v>
                </c:pt>
                <c:pt idx="1181">
                  <c:v>1.0500000000000001E-2</c:v>
                </c:pt>
                <c:pt idx="1182">
                  <c:v>1.0500000000000001E-2</c:v>
                </c:pt>
                <c:pt idx="1183">
                  <c:v>1.2E-2</c:v>
                </c:pt>
                <c:pt idx="1184">
                  <c:v>1.0500000000000001E-2</c:v>
                </c:pt>
                <c:pt idx="1185">
                  <c:v>1.0500000000000001E-2</c:v>
                </c:pt>
                <c:pt idx="1186">
                  <c:v>1.2E-2</c:v>
                </c:pt>
                <c:pt idx="1187">
                  <c:v>1.0500000000000001E-2</c:v>
                </c:pt>
                <c:pt idx="1188">
                  <c:v>1.0500000000000001E-2</c:v>
                </c:pt>
              </c:numCache>
            </c:numRef>
          </c:yVal>
          <c:smooth val="0"/>
        </c:ser>
        <c:ser>
          <c:idx val="0"/>
          <c:order val="1"/>
          <c:tx>
            <c:strRef>
              <c:f>'s-F-Magnet_2_doppelt'!$C$7</c:f>
              <c:strCache>
                <c:ptCount val="1"/>
                <c:pt idx="0">
                  <c:v>Doppelter Magnet</c:v>
                </c:pt>
              </c:strCache>
            </c:strRef>
          </c:tx>
          <c:spPr>
            <a:ln w="28575">
              <a:solidFill>
                <a:srgbClr val="FF2F2F"/>
              </a:solidFill>
              <a:prstDash val="dash"/>
            </a:ln>
          </c:spPr>
          <c:marker>
            <c:symbol val="none"/>
          </c:marker>
          <c:xVal>
            <c:numRef>
              <c:f>'s-F-Magnet_2_doppelt'!$B$9:$B$693</c:f>
              <c:numCache>
                <c:formatCode>General</c:formatCode>
                <c:ptCount val="685"/>
                <c:pt idx="0">
                  <c:v>1.2E-2</c:v>
                </c:pt>
                <c:pt idx="1">
                  <c:v>1.2E-2</c:v>
                </c:pt>
                <c:pt idx="2">
                  <c:v>1.2E-2</c:v>
                </c:pt>
                <c:pt idx="3">
                  <c:v>1.2E-2</c:v>
                </c:pt>
                <c:pt idx="4">
                  <c:v>1.2E-2</c:v>
                </c:pt>
                <c:pt idx="5">
                  <c:v>1.2E-2</c:v>
                </c:pt>
                <c:pt idx="6">
                  <c:v>1.2E-2</c:v>
                </c:pt>
                <c:pt idx="7">
                  <c:v>1.2E-2</c:v>
                </c:pt>
                <c:pt idx="8">
                  <c:v>1.2E-2</c:v>
                </c:pt>
                <c:pt idx="9">
                  <c:v>1.2E-2</c:v>
                </c:pt>
                <c:pt idx="10">
                  <c:v>1.2E-2</c:v>
                </c:pt>
                <c:pt idx="11">
                  <c:v>1.2E-2</c:v>
                </c:pt>
                <c:pt idx="12">
                  <c:v>1.2E-2</c:v>
                </c:pt>
                <c:pt idx="13">
                  <c:v>1.2E-2</c:v>
                </c:pt>
                <c:pt idx="14">
                  <c:v>1.2E-2</c:v>
                </c:pt>
                <c:pt idx="15">
                  <c:v>1.2E-2</c:v>
                </c:pt>
                <c:pt idx="16">
                  <c:v>1.2E-2</c:v>
                </c:pt>
                <c:pt idx="17">
                  <c:v>1.2E-2</c:v>
                </c:pt>
                <c:pt idx="18">
                  <c:v>1.2E-2</c:v>
                </c:pt>
                <c:pt idx="19">
                  <c:v>1.2E-2</c:v>
                </c:pt>
                <c:pt idx="20">
                  <c:v>1.2E-2</c:v>
                </c:pt>
                <c:pt idx="21">
                  <c:v>1.2E-2</c:v>
                </c:pt>
                <c:pt idx="22">
                  <c:v>1.2E-2</c:v>
                </c:pt>
                <c:pt idx="23">
                  <c:v>1.2E-2</c:v>
                </c:pt>
                <c:pt idx="24">
                  <c:v>1.2E-2</c:v>
                </c:pt>
                <c:pt idx="25">
                  <c:v>1.2E-2</c:v>
                </c:pt>
                <c:pt idx="26">
                  <c:v>1.2E-2</c:v>
                </c:pt>
                <c:pt idx="27">
                  <c:v>1.2E-2</c:v>
                </c:pt>
                <c:pt idx="28">
                  <c:v>1.2E-2</c:v>
                </c:pt>
                <c:pt idx="29">
                  <c:v>1.2E-2</c:v>
                </c:pt>
                <c:pt idx="30">
                  <c:v>1.2999999999999999E-2</c:v>
                </c:pt>
                <c:pt idx="31">
                  <c:v>1.2999999999999999E-2</c:v>
                </c:pt>
                <c:pt idx="32">
                  <c:v>1.2999999999999999E-2</c:v>
                </c:pt>
                <c:pt idx="33">
                  <c:v>1.2999999999999999E-2</c:v>
                </c:pt>
                <c:pt idx="34">
                  <c:v>1.2999999999999999E-2</c:v>
                </c:pt>
                <c:pt idx="35">
                  <c:v>1.2999999999999999E-2</c:v>
                </c:pt>
                <c:pt idx="36">
                  <c:v>1.2999999999999999E-2</c:v>
                </c:pt>
                <c:pt idx="37">
                  <c:v>1.2999999999999999E-2</c:v>
                </c:pt>
                <c:pt idx="38">
                  <c:v>1.2999999999999999E-2</c:v>
                </c:pt>
                <c:pt idx="39">
                  <c:v>1.2999999999999999E-2</c:v>
                </c:pt>
                <c:pt idx="40">
                  <c:v>1.2999999999999999E-2</c:v>
                </c:pt>
                <c:pt idx="41">
                  <c:v>1.2999999999999999E-2</c:v>
                </c:pt>
                <c:pt idx="42">
                  <c:v>1.4E-2</c:v>
                </c:pt>
                <c:pt idx="43">
                  <c:v>1.4E-2</c:v>
                </c:pt>
                <c:pt idx="44">
                  <c:v>1.4E-2</c:v>
                </c:pt>
                <c:pt idx="45">
                  <c:v>1.4E-2</c:v>
                </c:pt>
                <c:pt idx="46">
                  <c:v>1.4E-2</c:v>
                </c:pt>
                <c:pt idx="47">
                  <c:v>1.4E-2</c:v>
                </c:pt>
                <c:pt idx="48">
                  <c:v>1.4E-2</c:v>
                </c:pt>
                <c:pt idx="49">
                  <c:v>1.4999999999999999E-2</c:v>
                </c:pt>
                <c:pt idx="50">
                  <c:v>1.4999999999999999E-2</c:v>
                </c:pt>
                <c:pt idx="51">
                  <c:v>1.4999999999999999E-2</c:v>
                </c:pt>
                <c:pt idx="52">
                  <c:v>1.4999999999999999E-2</c:v>
                </c:pt>
                <c:pt idx="53">
                  <c:v>1.4999999999999999E-2</c:v>
                </c:pt>
                <c:pt idx="54">
                  <c:v>1.4999999999999999E-2</c:v>
                </c:pt>
                <c:pt idx="55">
                  <c:v>1.4999999999999999E-2</c:v>
                </c:pt>
                <c:pt idx="56">
                  <c:v>1.6E-2</c:v>
                </c:pt>
                <c:pt idx="57">
                  <c:v>1.6E-2</c:v>
                </c:pt>
                <c:pt idx="58">
                  <c:v>1.6E-2</c:v>
                </c:pt>
                <c:pt idx="59">
                  <c:v>1.6E-2</c:v>
                </c:pt>
                <c:pt idx="60">
                  <c:v>1.6E-2</c:v>
                </c:pt>
                <c:pt idx="61">
                  <c:v>1.6E-2</c:v>
                </c:pt>
                <c:pt idx="62">
                  <c:v>1.6E-2</c:v>
                </c:pt>
                <c:pt idx="63">
                  <c:v>1.6E-2</c:v>
                </c:pt>
                <c:pt idx="64">
                  <c:v>1.6E-2</c:v>
                </c:pt>
                <c:pt idx="65">
                  <c:v>1.6E-2</c:v>
                </c:pt>
                <c:pt idx="66">
                  <c:v>1.7000000000000001E-2</c:v>
                </c:pt>
                <c:pt idx="67">
                  <c:v>1.7000000000000001E-2</c:v>
                </c:pt>
                <c:pt idx="68">
                  <c:v>1.7000000000000001E-2</c:v>
                </c:pt>
                <c:pt idx="69">
                  <c:v>1.7000000000000001E-2</c:v>
                </c:pt>
                <c:pt idx="70">
                  <c:v>1.7000000000000001E-2</c:v>
                </c:pt>
                <c:pt idx="71">
                  <c:v>1.7000000000000001E-2</c:v>
                </c:pt>
                <c:pt idx="72">
                  <c:v>1.7000000000000001E-2</c:v>
                </c:pt>
                <c:pt idx="73">
                  <c:v>1.7000000000000001E-2</c:v>
                </c:pt>
                <c:pt idx="74">
                  <c:v>1.7000000000000001E-2</c:v>
                </c:pt>
                <c:pt idx="75">
                  <c:v>1.7999999999999999E-2</c:v>
                </c:pt>
                <c:pt idx="76">
                  <c:v>1.7999999999999999E-2</c:v>
                </c:pt>
                <c:pt idx="77">
                  <c:v>1.7999999999999999E-2</c:v>
                </c:pt>
                <c:pt idx="78">
                  <c:v>1.7999999999999999E-2</c:v>
                </c:pt>
                <c:pt idx="79">
                  <c:v>1.7999999999999999E-2</c:v>
                </c:pt>
                <c:pt idx="80">
                  <c:v>1.7999999999999999E-2</c:v>
                </c:pt>
                <c:pt idx="81">
                  <c:v>1.9E-2</c:v>
                </c:pt>
                <c:pt idx="82">
                  <c:v>1.9E-2</c:v>
                </c:pt>
                <c:pt idx="83">
                  <c:v>1.9E-2</c:v>
                </c:pt>
                <c:pt idx="84">
                  <c:v>1.9E-2</c:v>
                </c:pt>
                <c:pt idx="85">
                  <c:v>1.9E-2</c:v>
                </c:pt>
                <c:pt idx="86">
                  <c:v>1.9E-2</c:v>
                </c:pt>
                <c:pt idx="87">
                  <c:v>1.9E-2</c:v>
                </c:pt>
                <c:pt idx="88">
                  <c:v>1.9E-2</c:v>
                </c:pt>
                <c:pt idx="89">
                  <c:v>0.02</c:v>
                </c:pt>
                <c:pt idx="90">
                  <c:v>0.02</c:v>
                </c:pt>
                <c:pt idx="91">
                  <c:v>0.02</c:v>
                </c:pt>
                <c:pt idx="92">
                  <c:v>0.02</c:v>
                </c:pt>
                <c:pt idx="93">
                  <c:v>0.02</c:v>
                </c:pt>
                <c:pt idx="94">
                  <c:v>0.02</c:v>
                </c:pt>
                <c:pt idx="95">
                  <c:v>0.02</c:v>
                </c:pt>
                <c:pt idx="96">
                  <c:v>0.02</c:v>
                </c:pt>
                <c:pt idx="97">
                  <c:v>0.02</c:v>
                </c:pt>
                <c:pt idx="98">
                  <c:v>0.02</c:v>
                </c:pt>
                <c:pt idx="99">
                  <c:v>2.1000000000000001E-2</c:v>
                </c:pt>
                <c:pt idx="100">
                  <c:v>2.1000000000000001E-2</c:v>
                </c:pt>
                <c:pt idx="101">
                  <c:v>2.1000000000000001E-2</c:v>
                </c:pt>
                <c:pt idx="102">
                  <c:v>2.1000000000000001E-2</c:v>
                </c:pt>
                <c:pt idx="103">
                  <c:v>2.1000000000000001E-2</c:v>
                </c:pt>
                <c:pt idx="104">
                  <c:v>2.1000000000000001E-2</c:v>
                </c:pt>
                <c:pt idx="105">
                  <c:v>2.1000000000000001E-2</c:v>
                </c:pt>
                <c:pt idx="106">
                  <c:v>2.1000000000000001E-2</c:v>
                </c:pt>
                <c:pt idx="107">
                  <c:v>2.1000000000000001E-2</c:v>
                </c:pt>
                <c:pt idx="108">
                  <c:v>2.1000000000000001E-2</c:v>
                </c:pt>
                <c:pt idx="109">
                  <c:v>2.1999999999999999E-2</c:v>
                </c:pt>
                <c:pt idx="110">
                  <c:v>2.1999999999999999E-2</c:v>
                </c:pt>
                <c:pt idx="111">
                  <c:v>2.1999999999999999E-2</c:v>
                </c:pt>
                <c:pt idx="112">
                  <c:v>2.1999999999999999E-2</c:v>
                </c:pt>
                <c:pt idx="113">
                  <c:v>2.1999999999999999E-2</c:v>
                </c:pt>
                <c:pt idx="114">
                  <c:v>2.1999999999999999E-2</c:v>
                </c:pt>
                <c:pt idx="115">
                  <c:v>2.3E-2</c:v>
                </c:pt>
                <c:pt idx="116">
                  <c:v>2.3E-2</c:v>
                </c:pt>
                <c:pt idx="117">
                  <c:v>2.3E-2</c:v>
                </c:pt>
                <c:pt idx="118">
                  <c:v>2.3E-2</c:v>
                </c:pt>
                <c:pt idx="119">
                  <c:v>2.3E-2</c:v>
                </c:pt>
                <c:pt idx="120">
                  <c:v>2.3E-2</c:v>
                </c:pt>
                <c:pt idx="121">
                  <c:v>2.4E-2</c:v>
                </c:pt>
                <c:pt idx="122">
                  <c:v>2.4E-2</c:v>
                </c:pt>
                <c:pt idx="123">
                  <c:v>2.4E-2</c:v>
                </c:pt>
                <c:pt idx="124">
                  <c:v>2.4E-2</c:v>
                </c:pt>
                <c:pt idx="125">
                  <c:v>2.4E-2</c:v>
                </c:pt>
                <c:pt idx="126">
                  <c:v>2.4E-2</c:v>
                </c:pt>
                <c:pt idx="127">
                  <c:v>2.4E-2</c:v>
                </c:pt>
                <c:pt idx="128">
                  <c:v>2.5000000000000001E-2</c:v>
                </c:pt>
                <c:pt idx="129">
                  <c:v>2.5000000000000001E-2</c:v>
                </c:pt>
                <c:pt idx="130">
                  <c:v>2.5000000000000001E-2</c:v>
                </c:pt>
                <c:pt idx="131">
                  <c:v>2.5000000000000001E-2</c:v>
                </c:pt>
                <c:pt idx="132">
                  <c:v>2.5000000000000001E-2</c:v>
                </c:pt>
                <c:pt idx="133">
                  <c:v>2.5000000000000001E-2</c:v>
                </c:pt>
                <c:pt idx="134">
                  <c:v>2.5000000000000001E-2</c:v>
                </c:pt>
                <c:pt idx="135">
                  <c:v>2.5999999999999999E-2</c:v>
                </c:pt>
                <c:pt idx="136">
                  <c:v>2.5999999999999999E-2</c:v>
                </c:pt>
                <c:pt idx="137">
                  <c:v>2.5999999999999999E-2</c:v>
                </c:pt>
                <c:pt idx="138">
                  <c:v>2.5999999999999999E-2</c:v>
                </c:pt>
                <c:pt idx="139">
                  <c:v>2.5999999999999999E-2</c:v>
                </c:pt>
                <c:pt idx="140">
                  <c:v>2.7E-2</c:v>
                </c:pt>
                <c:pt idx="141">
                  <c:v>2.7E-2</c:v>
                </c:pt>
                <c:pt idx="142">
                  <c:v>2.7E-2</c:v>
                </c:pt>
                <c:pt idx="143">
                  <c:v>2.7E-2</c:v>
                </c:pt>
                <c:pt idx="144">
                  <c:v>2.7E-2</c:v>
                </c:pt>
                <c:pt idx="145">
                  <c:v>2.7E-2</c:v>
                </c:pt>
                <c:pt idx="146">
                  <c:v>2.7E-2</c:v>
                </c:pt>
                <c:pt idx="147">
                  <c:v>2.7E-2</c:v>
                </c:pt>
                <c:pt idx="148">
                  <c:v>2.8000000000000001E-2</c:v>
                </c:pt>
                <c:pt idx="149">
                  <c:v>2.8000000000000001E-2</c:v>
                </c:pt>
                <c:pt idx="150">
                  <c:v>2.8000000000000001E-2</c:v>
                </c:pt>
                <c:pt idx="151">
                  <c:v>2.8000000000000001E-2</c:v>
                </c:pt>
                <c:pt idx="152">
                  <c:v>2.8000000000000001E-2</c:v>
                </c:pt>
                <c:pt idx="153">
                  <c:v>2.8000000000000001E-2</c:v>
                </c:pt>
                <c:pt idx="154">
                  <c:v>2.8000000000000001E-2</c:v>
                </c:pt>
                <c:pt idx="155">
                  <c:v>2.8000000000000001E-2</c:v>
                </c:pt>
                <c:pt idx="156">
                  <c:v>2.8000000000000001E-2</c:v>
                </c:pt>
                <c:pt idx="157">
                  <c:v>2.9000000000000001E-2</c:v>
                </c:pt>
                <c:pt idx="158">
                  <c:v>2.9000000000000001E-2</c:v>
                </c:pt>
                <c:pt idx="159">
                  <c:v>2.9000000000000001E-2</c:v>
                </c:pt>
                <c:pt idx="160">
                  <c:v>2.9000000000000001E-2</c:v>
                </c:pt>
                <c:pt idx="161">
                  <c:v>2.9000000000000001E-2</c:v>
                </c:pt>
                <c:pt idx="162">
                  <c:v>2.9000000000000001E-2</c:v>
                </c:pt>
                <c:pt idx="163">
                  <c:v>2.9000000000000001E-2</c:v>
                </c:pt>
                <c:pt idx="164">
                  <c:v>2.9000000000000001E-2</c:v>
                </c:pt>
                <c:pt idx="165">
                  <c:v>2.9000000000000001E-2</c:v>
                </c:pt>
                <c:pt idx="166">
                  <c:v>0.03</c:v>
                </c:pt>
                <c:pt idx="167">
                  <c:v>0.03</c:v>
                </c:pt>
                <c:pt idx="168">
                  <c:v>0.03</c:v>
                </c:pt>
                <c:pt idx="169">
                  <c:v>0.03</c:v>
                </c:pt>
                <c:pt idx="170">
                  <c:v>0.03</c:v>
                </c:pt>
                <c:pt idx="171">
                  <c:v>0.03</c:v>
                </c:pt>
                <c:pt idx="172">
                  <c:v>3.1E-2</c:v>
                </c:pt>
                <c:pt idx="173">
                  <c:v>3.1E-2</c:v>
                </c:pt>
                <c:pt idx="174">
                  <c:v>3.1E-2</c:v>
                </c:pt>
                <c:pt idx="175">
                  <c:v>3.1E-2</c:v>
                </c:pt>
                <c:pt idx="176">
                  <c:v>3.1E-2</c:v>
                </c:pt>
                <c:pt idx="177">
                  <c:v>3.1E-2</c:v>
                </c:pt>
                <c:pt idx="178">
                  <c:v>3.1E-2</c:v>
                </c:pt>
                <c:pt idx="179">
                  <c:v>3.1E-2</c:v>
                </c:pt>
                <c:pt idx="180">
                  <c:v>3.1E-2</c:v>
                </c:pt>
                <c:pt idx="181">
                  <c:v>3.2000000000000001E-2</c:v>
                </c:pt>
                <c:pt idx="182">
                  <c:v>3.2000000000000001E-2</c:v>
                </c:pt>
                <c:pt idx="183">
                  <c:v>3.2000000000000001E-2</c:v>
                </c:pt>
                <c:pt idx="184">
                  <c:v>3.2000000000000001E-2</c:v>
                </c:pt>
                <c:pt idx="185">
                  <c:v>3.2000000000000001E-2</c:v>
                </c:pt>
                <c:pt idx="186">
                  <c:v>3.2000000000000001E-2</c:v>
                </c:pt>
                <c:pt idx="187">
                  <c:v>3.2000000000000001E-2</c:v>
                </c:pt>
                <c:pt idx="188">
                  <c:v>3.2000000000000001E-2</c:v>
                </c:pt>
                <c:pt idx="189">
                  <c:v>3.3000000000000002E-2</c:v>
                </c:pt>
                <c:pt idx="190">
                  <c:v>3.3000000000000002E-2</c:v>
                </c:pt>
                <c:pt idx="191">
                  <c:v>3.3000000000000002E-2</c:v>
                </c:pt>
                <c:pt idx="192">
                  <c:v>3.3000000000000002E-2</c:v>
                </c:pt>
                <c:pt idx="193">
                  <c:v>3.3000000000000002E-2</c:v>
                </c:pt>
                <c:pt idx="194">
                  <c:v>3.3000000000000002E-2</c:v>
                </c:pt>
                <c:pt idx="195">
                  <c:v>3.3000000000000002E-2</c:v>
                </c:pt>
                <c:pt idx="196">
                  <c:v>3.4000000000000002E-2</c:v>
                </c:pt>
                <c:pt idx="197">
                  <c:v>3.4000000000000002E-2</c:v>
                </c:pt>
                <c:pt idx="198">
                  <c:v>3.4000000000000002E-2</c:v>
                </c:pt>
                <c:pt idx="199">
                  <c:v>3.4000000000000002E-2</c:v>
                </c:pt>
                <c:pt idx="200">
                  <c:v>3.4000000000000002E-2</c:v>
                </c:pt>
                <c:pt idx="201">
                  <c:v>3.5000000000000003E-2</c:v>
                </c:pt>
                <c:pt idx="202">
                  <c:v>3.5000000000000003E-2</c:v>
                </c:pt>
                <c:pt idx="203">
                  <c:v>3.5000000000000003E-2</c:v>
                </c:pt>
                <c:pt idx="204">
                  <c:v>3.5000000000000003E-2</c:v>
                </c:pt>
                <c:pt idx="205">
                  <c:v>3.5000000000000003E-2</c:v>
                </c:pt>
                <c:pt idx="206">
                  <c:v>3.5000000000000003E-2</c:v>
                </c:pt>
                <c:pt idx="207">
                  <c:v>3.5000000000000003E-2</c:v>
                </c:pt>
                <c:pt idx="208">
                  <c:v>3.5999999999999997E-2</c:v>
                </c:pt>
                <c:pt idx="209">
                  <c:v>3.5999999999999997E-2</c:v>
                </c:pt>
                <c:pt idx="210">
                  <c:v>3.5999999999999997E-2</c:v>
                </c:pt>
                <c:pt idx="211">
                  <c:v>3.5999999999999997E-2</c:v>
                </c:pt>
                <c:pt idx="212">
                  <c:v>3.5999999999999997E-2</c:v>
                </c:pt>
                <c:pt idx="213">
                  <c:v>3.5999999999999997E-2</c:v>
                </c:pt>
                <c:pt idx="214">
                  <c:v>3.5999999999999997E-2</c:v>
                </c:pt>
                <c:pt idx="215">
                  <c:v>3.6999999999999998E-2</c:v>
                </c:pt>
                <c:pt idx="216">
                  <c:v>3.6999999999999998E-2</c:v>
                </c:pt>
                <c:pt idx="217">
                  <c:v>3.6999999999999998E-2</c:v>
                </c:pt>
                <c:pt idx="218">
                  <c:v>3.6999999999999998E-2</c:v>
                </c:pt>
                <c:pt idx="219">
                  <c:v>3.6999999999999998E-2</c:v>
                </c:pt>
                <c:pt idx="220">
                  <c:v>3.6999999999999998E-2</c:v>
                </c:pt>
                <c:pt idx="221">
                  <c:v>3.6999999999999998E-2</c:v>
                </c:pt>
                <c:pt idx="222">
                  <c:v>3.7999999999999999E-2</c:v>
                </c:pt>
                <c:pt idx="223">
                  <c:v>3.7999999999999999E-2</c:v>
                </c:pt>
                <c:pt idx="224">
                  <c:v>3.7999999999999999E-2</c:v>
                </c:pt>
                <c:pt idx="225">
                  <c:v>3.7999999999999999E-2</c:v>
                </c:pt>
                <c:pt idx="226">
                  <c:v>3.7999999999999999E-2</c:v>
                </c:pt>
                <c:pt idx="227">
                  <c:v>3.9E-2</c:v>
                </c:pt>
                <c:pt idx="228">
                  <c:v>3.9E-2</c:v>
                </c:pt>
                <c:pt idx="229">
                  <c:v>3.9E-2</c:v>
                </c:pt>
                <c:pt idx="230">
                  <c:v>3.9E-2</c:v>
                </c:pt>
                <c:pt idx="231">
                  <c:v>3.9E-2</c:v>
                </c:pt>
                <c:pt idx="232">
                  <c:v>3.9E-2</c:v>
                </c:pt>
                <c:pt idx="233">
                  <c:v>0.04</c:v>
                </c:pt>
                <c:pt idx="234">
                  <c:v>0.04</c:v>
                </c:pt>
                <c:pt idx="235">
                  <c:v>0.04</c:v>
                </c:pt>
                <c:pt idx="236">
                  <c:v>0.04</c:v>
                </c:pt>
                <c:pt idx="237">
                  <c:v>0.04</c:v>
                </c:pt>
                <c:pt idx="238">
                  <c:v>0.04</c:v>
                </c:pt>
                <c:pt idx="239">
                  <c:v>0.04</c:v>
                </c:pt>
                <c:pt idx="240">
                  <c:v>4.1000000000000002E-2</c:v>
                </c:pt>
                <c:pt idx="241">
                  <c:v>4.1000000000000002E-2</c:v>
                </c:pt>
                <c:pt idx="242">
                  <c:v>4.1000000000000002E-2</c:v>
                </c:pt>
                <c:pt idx="243">
                  <c:v>4.1000000000000002E-2</c:v>
                </c:pt>
                <c:pt idx="244">
                  <c:v>4.1000000000000002E-2</c:v>
                </c:pt>
                <c:pt idx="245">
                  <c:v>4.1000000000000002E-2</c:v>
                </c:pt>
                <c:pt idx="246">
                  <c:v>4.1000000000000002E-2</c:v>
                </c:pt>
                <c:pt idx="247">
                  <c:v>4.2000000000000003E-2</c:v>
                </c:pt>
                <c:pt idx="248">
                  <c:v>4.2000000000000003E-2</c:v>
                </c:pt>
                <c:pt idx="249">
                  <c:v>4.2000000000000003E-2</c:v>
                </c:pt>
                <c:pt idx="250">
                  <c:v>4.2000000000000003E-2</c:v>
                </c:pt>
                <c:pt idx="251">
                  <c:v>4.2000000000000003E-2</c:v>
                </c:pt>
                <c:pt idx="252">
                  <c:v>4.2999999999999997E-2</c:v>
                </c:pt>
                <c:pt idx="253">
                  <c:v>4.2999999999999997E-2</c:v>
                </c:pt>
                <c:pt idx="254">
                  <c:v>4.2999999999999997E-2</c:v>
                </c:pt>
                <c:pt idx="255">
                  <c:v>4.2999999999999997E-2</c:v>
                </c:pt>
                <c:pt idx="256">
                  <c:v>4.2999999999999997E-2</c:v>
                </c:pt>
                <c:pt idx="257">
                  <c:v>4.2999999999999997E-2</c:v>
                </c:pt>
                <c:pt idx="258">
                  <c:v>4.3999999999999997E-2</c:v>
                </c:pt>
                <c:pt idx="259">
                  <c:v>4.3999999999999997E-2</c:v>
                </c:pt>
                <c:pt idx="260">
                  <c:v>4.3999999999999997E-2</c:v>
                </c:pt>
                <c:pt idx="261">
                  <c:v>4.3999999999999997E-2</c:v>
                </c:pt>
                <c:pt idx="262">
                  <c:v>4.3999999999999997E-2</c:v>
                </c:pt>
                <c:pt idx="263">
                  <c:v>4.3999999999999997E-2</c:v>
                </c:pt>
                <c:pt idx="264">
                  <c:v>4.3999999999999997E-2</c:v>
                </c:pt>
                <c:pt idx="265">
                  <c:v>4.4999999999999998E-2</c:v>
                </c:pt>
                <c:pt idx="266">
                  <c:v>4.4999999999999998E-2</c:v>
                </c:pt>
                <c:pt idx="267">
                  <c:v>4.4999999999999998E-2</c:v>
                </c:pt>
                <c:pt idx="268">
                  <c:v>4.4999999999999998E-2</c:v>
                </c:pt>
                <c:pt idx="269">
                  <c:v>4.4999999999999998E-2</c:v>
                </c:pt>
                <c:pt idx="270">
                  <c:v>4.4999999999999998E-2</c:v>
                </c:pt>
                <c:pt idx="271">
                  <c:v>4.4999999999999998E-2</c:v>
                </c:pt>
                <c:pt idx="272">
                  <c:v>4.5999999999999999E-2</c:v>
                </c:pt>
                <c:pt idx="273">
                  <c:v>4.5999999999999999E-2</c:v>
                </c:pt>
                <c:pt idx="274">
                  <c:v>4.5999999999999999E-2</c:v>
                </c:pt>
                <c:pt idx="275">
                  <c:v>4.5999999999999999E-2</c:v>
                </c:pt>
                <c:pt idx="276">
                  <c:v>4.7E-2</c:v>
                </c:pt>
                <c:pt idx="277">
                  <c:v>4.7E-2</c:v>
                </c:pt>
                <c:pt idx="278">
                  <c:v>4.7E-2</c:v>
                </c:pt>
                <c:pt idx="279">
                  <c:v>4.7E-2</c:v>
                </c:pt>
                <c:pt idx="280">
                  <c:v>4.7E-2</c:v>
                </c:pt>
                <c:pt idx="281">
                  <c:v>4.7E-2</c:v>
                </c:pt>
                <c:pt idx="282">
                  <c:v>4.7E-2</c:v>
                </c:pt>
                <c:pt idx="283">
                  <c:v>4.8000000000000001E-2</c:v>
                </c:pt>
                <c:pt idx="284">
                  <c:v>4.8000000000000001E-2</c:v>
                </c:pt>
                <c:pt idx="285">
                  <c:v>4.8000000000000001E-2</c:v>
                </c:pt>
                <c:pt idx="286">
                  <c:v>4.8000000000000001E-2</c:v>
                </c:pt>
                <c:pt idx="287">
                  <c:v>4.8000000000000001E-2</c:v>
                </c:pt>
                <c:pt idx="288">
                  <c:v>4.8000000000000001E-2</c:v>
                </c:pt>
                <c:pt idx="289">
                  <c:v>4.9000000000000002E-2</c:v>
                </c:pt>
                <c:pt idx="290">
                  <c:v>4.9000000000000002E-2</c:v>
                </c:pt>
                <c:pt idx="291">
                  <c:v>4.9000000000000002E-2</c:v>
                </c:pt>
                <c:pt idx="292">
                  <c:v>4.9000000000000002E-2</c:v>
                </c:pt>
                <c:pt idx="293">
                  <c:v>4.9000000000000002E-2</c:v>
                </c:pt>
                <c:pt idx="294">
                  <c:v>4.9000000000000002E-2</c:v>
                </c:pt>
                <c:pt idx="295">
                  <c:v>4.9000000000000002E-2</c:v>
                </c:pt>
                <c:pt idx="296">
                  <c:v>4.9000000000000002E-2</c:v>
                </c:pt>
                <c:pt idx="297">
                  <c:v>0.05</c:v>
                </c:pt>
                <c:pt idx="298">
                  <c:v>0.05</c:v>
                </c:pt>
                <c:pt idx="299">
                  <c:v>0.05</c:v>
                </c:pt>
                <c:pt idx="300">
                  <c:v>0.05</c:v>
                </c:pt>
                <c:pt idx="301">
                  <c:v>5.0999999999999997E-2</c:v>
                </c:pt>
                <c:pt idx="302">
                  <c:v>5.0999999999999997E-2</c:v>
                </c:pt>
                <c:pt idx="303">
                  <c:v>5.0999999999999997E-2</c:v>
                </c:pt>
                <c:pt idx="304">
                  <c:v>5.0999999999999997E-2</c:v>
                </c:pt>
                <c:pt idx="305">
                  <c:v>5.0999999999999997E-2</c:v>
                </c:pt>
                <c:pt idx="306">
                  <c:v>5.0999999999999997E-2</c:v>
                </c:pt>
                <c:pt idx="307">
                  <c:v>5.1999999999999998E-2</c:v>
                </c:pt>
                <c:pt idx="308">
                  <c:v>5.1999999999999998E-2</c:v>
                </c:pt>
                <c:pt idx="309">
                  <c:v>5.1999999999999998E-2</c:v>
                </c:pt>
                <c:pt idx="310">
                  <c:v>5.1999999999999998E-2</c:v>
                </c:pt>
                <c:pt idx="311">
                  <c:v>5.1999999999999998E-2</c:v>
                </c:pt>
                <c:pt idx="312">
                  <c:v>5.1999999999999998E-2</c:v>
                </c:pt>
                <c:pt idx="313">
                  <c:v>5.1999999999999998E-2</c:v>
                </c:pt>
                <c:pt idx="314">
                  <c:v>5.2999999999999999E-2</c:v>
                </c:pt>
                <c:pt idx="315">
                  <c:v>5.2999999999999999E-2</c:v>
                </c:pt>
                <c:pt idx="316">
                  <c:v>5.2999999999999999E-2</c:v>
                </c:pt>
                <c:pt idx="317">
                  <c:v>5.2999999999999999E-2</c:v>
                </c:pt>
                <c:pt idx="318">
                  <c:v>5.2999999999999999E-2</c:v>
                </c:pt>
                <c:pt idx="319">
                  <c:v>5.2999999999999999E-2</c:v>
                </c:pt>
                <c:pt idx="320">
                  <c:v>5.2999999999999999E-2</c:v>
                </c:pt>
                <c:pt idx="321">
                  <c:v>5.3999999999999999E-2</c:v>
                </c:pt>
                <c:pt idx="322">
                  <c:v>5.3999999999999999E-2</c:v>
                </c:pt>
                <c:pt idx="323">
                  <c:v>5.3999999999999999E-2</c:v>
                </c:pt>
                <c:pt idx="324">
                  <c:v>5.3999999999999999E-2</c:v>
                </c:pt>
                <c:pt idx="325">
                  <c:v>5.3999999999999999E-2</c:v>
                </c:pt>
                <c:pt idx="326">
                  <c:v>5.5E-2</c:v>
                </c:pt>
                <c:pt idx="327">
                  <c:v>5.5E-2</c:v>
                </c:pt>
                <c:pt idx="328">
                  <c:v>5.5E-2</c:v>
                </c:pt>
                <c:pt idx="329">
                  <c:v>5.5E-2</c:v>
                </c:pt>
                <c:pt idx="330">
                  <c:v>5.5E-2</c:v>
                </c:pt>
                <c:pt idx="331">
                  <c:v>5.5E-2</c:v>
                </c:pt>
                <c:pt idx="332">
                  <c:v>5.6000000000000001E-2</c:v>
                </c:pt>
                <c:pt idx="333">
                  <c:v>5.6000000000000001E-2</c:v>
                </c:pt>
                <c:pt idx="334">
                  <c:v>5.6000000000000001E-2</c:v>
                </c:pt>
                <c:pt idx="335">
                  <c:v>5.6000000000000001E-2</c:v>
                </c:pt>
                <c:pt idx="336">
                  <c:v>5.6000000000000001E-2</c:v>
                </c:pt>
                <c:pt idx="337">
                  <c:v>5.6000000000000001E-2</c:v>
                </c:pt>
                <c:pt idx="338">
                  <c:v>5.6000000000000001E-2</c:v>
                </c:pt>
                <c:pt idx="339">
                  <c:v>5.7000000000000002E-2</c:v>
                </c:pt>
                <c:pt idx="340">
                  <c:v>5.7000000000000002E-2</c:v>
                </c:pt>
                <c:pt idx="341">
                  <c:v>5.7000000000000002E-2</c:v>
                </c:pt>
                <c:pt idx="342">
                  <c:v>5.7000000000000002E-2</c:v>
                </c:pt>
                <c:pt idx="343">
                  <c:v>5.7000000000000002E-2</c:v>
                </c:pt>
                <c:pt idx="344">
                  <c:v>5.7000000000000002E-2</c:v>
                </c:pt>
                <c:pt idx="345">
                  <c:v>5.8000000000000003E-2</c:v>
                </c:pt>
                <c:pt idx="346">
                  <c:v>5.8000000000000003E-2</c:v>
                </c:pt>
                <c:pt idx="347">
                  <c:v>5.8000000000000003E-2</c:v>
                </c:pt>
                <c:pt idx="348">
                  <c:v>5.8000000000000003E-2</c:v>
                </c:pt>
                <c:pt idx="349">
                  <c:v>5.8000000000000003E-2</c:v>
                </c:pt>
                <c:pt idx="350">
                  <c:v>5.8999999999999997E-2</c:v>
                </c:pt>
                <c:pt idx="351">
                  <c:v>5.8999999999999997E-2</c:v>
                </c:pt>
                <c:pt idx="352">
                  <c:v>5.8999999999999997E-2</c:v>
                </c:pt>
                <c:pt idx="353">
                  <c:v>5.8999999999999997E-2</c:v>
                </c:pt>
                <c:pt idx="354">
                  <c:v>5.8999999999999997E-2</c:v>
                </c:pt>
                <c:pt idx="355">
                  <c:v>5.8999999999999997E-2</c:v>
                </c:pt>
                <c:pt idx="356">
                  <c:v>0.06</c:v>
                </c:pt>
                <c:pt idx="357">
                  <c:v>0.06</c:v>
                </c:pt>
                <c:pt idx="358">
                  <c:v>0.06</c:v>
                </c:pt>
                <c:pt idx="359">
                  <c:v>0.06</c:v>
                </c:pt>
                <c:pt idx="360">
                  <c:v>0.06</c:v>
                </c:pt>
                <c:pt idx="361">
                  <c:v>0.06</c:v>
                </c:pt>
                <c:pt idx="362">
                  <c:v>0.06</c:v>
                </c:pt>
                <c:pt idx="363">
                  <c:v>6.0999999999999999E-2</c:v>
                </c:pt>
                <c:pt idx="364">
                  <c:v>6.0999999999999999E-2</c:v>
                </c:pt>
                <c:pt idx="365">
                  <c:v>6.0999999999999999E-2</c:v>
                </c:pt>
                <c:pt idx="366">
                  <c:v>6.0999999999999999E-2</c:v>
                </c:pt>
                <c:pt idx="367">
                  <c:v>6.0999999999999999E-2</c:v>
                </c:pt>
                <c:pt idx="368">
                  <c:v>6.0999999999999999E-2</c:v>
                </c:pt>
                <c:pt idx="369">
                  <c:v>6.2E-2</c:v>
                </c:pt>
                <c:pt idx="370">
                  <c:v>6.2E-2</c:v>
                </c:pt>
                <c:pt idx="371">
                  <c:v>6.2E-2</c:v>
                </c:pt>
                <c:pt idx="372">
                  <c:v>6.2E-2</c:v>
                </c:pt>
                <c:pt idx="373">
                  <c:v>6.2E-2</c:v>
                </c:pt>
                <c:pt idx="374">
                  <c:v>6.3E-2</c:v>
                </c:pt>
                <c:pt idx="375">
                  <c:v>6.3E-2</c:v>
                </c:pt>
                <c:pt idx="376">
                  <c:v>6.3E-2</c:v>
                </c:pt>
                <c:pt idx="377">
                  <c:v>6.3E-2</c:v>
                </c:pt>
                <c:pt idx="378">
                  <c:v>6.3E-2</c:v>
                </c:pt>
                <c:pt idx="379">
                  <c:v>6.3E-2</c:v>
                </c:pt>
                <c:pt idx="380">
                  <c:v>6.4000000000000001E-2</c:v>
                </c:pt>
                <c:pt idx="381">
                  <c:v>6.4000000000000001E-2</c:v>
                </c:pt>
                <c:pt idx="382">
                  <c:v>6.4000000000000001E-2</c:v>
                </c:pt>
                <c:pt idx="383">
                  <c:v>6.4000000000000001E-2</c:v>
                </c:pt>
                <c:pt idx="384">
                  <c:v>6.4000000000000001E-2</c:v>
                </c:pt>
                <c:pt idx="385">
                  <c:v>6.4000000000000001E-2</c:v>
                </c:pt>
                <c:pt idx="386">
                  <c:v>6.4000000000000001E-2</c:v>
                </c:pt>
                <c:pt idx="387">
                  <c:v>6.5000000000000002E-2</c:v>
                </c:pt>
                <c:pt idx="388">
                  <c:v>6.5000000000000002E-2</c:v>
                </c:pt>
                <c:pt idx="389">
                  <c:v>6.5000000000000002E-2</c:v>
                </c:pt>
                <c:pt idx="390">
                  <c:v>6.5000000000000002E-2</c:v>
                </c:pt>
                <c:pt idx="391">
                  <c:v>6.5000000000000002E-2</c:v>
                </c:pt>
                <c:pt idx="392">
                  <c:v>6.5000000000000002E-2</c:v>
                </c:pt>
                <c:pt idx="393">
                  <c:v>6.5000000000000002E-2</c:v>
                </c:pt>
                <c:pt idx="394">
                  <c:v>6.6000000000000003E-2</c:v>
                </c:pt>
                <c:pt idx="395">
                  <c:v>6.6000000000000003E-2</c:v>
                </c:pt>
                <c:pt idx="396">
                  <c:v>6.6000000000000003E-2</c:v>
                </c:pt>
                <c:pt idx="397">
                  <c:v>6.6000000000000003E-2</c:v>
                </c:pt>
                <c:pt idx="398">
                  <c:v>6.7000000000000004E-2</c:v>
                </c:pt>
                <c:pt idx="399">
                  <c:v>6.7000000000000004E-2</c:v>
                </c:pt>
                <c:pt idx="400">
                  <c:v>6.7000000000000004E-2</c:v>
                </c:pt>
                <c:pt idx="401">
                  <c:v>6.7000000000000004E-2</c:v>
                </c:pt>
                <c:pt idx="402">
                  <c:v>6.7000000000000004E-2</c:v>
                </c:pt>
                <c:pt idx="403">
                  <c:v>6.7000000000000004E-2</c:v>
                </c:pt>
                <c:pt idx="404">
                  <c:v>6.7000000000000004E-2</c:v>
                </c:pt>
                <c:pt idx="405">
                  <c:v>6.8000000000000005E-2</c:v>
                </c:pt>
                <c:pt idx="406">
                  <c:v>6.8000000000000005E-2</c:v>
                </c:pt>
                <c:pt idx="407">
                  <c:v>6.8000000000000005E-2</c:v>
                </c:pt>
                <c:pt idx="408">
                  <c:v>6.8000000000000005E-2</c:v>
                </c:pt>
                <c:pt idx="409">
                  <c:v>6.8000000000000005E-2</c:v>
                </c:pt>
                <c:pt idx="410">
                  <c:v>6.8000000000000005E-2</c:v>
                </c:pt>
                <c:pt idx="411">
                  <c:v>6.9000000000000006E-2</c:v>
                </c:pt>
                <c:pt idx="412">
                  <c:v>6.9000000000000006E-2</c:v>
                </c:pt>
                <c:pt idx="413">
                  <c:v>6.9000000000000006E-2</c:v>
                </c:pt>
                <c:pt idx="414">
                  <c:v>6.9000000000000006E-2</c:v>
                </c:pt>
                <c:pt idx="415">
                  <c:v>6.9000000000000006E-2</c:v>
                </c:pt>
                <c:pt idx="416">
                  <c:v>6.9000000000000006E-2</c:v>
                </c:pt>
                <c:pt idx="417">
                  <c:v>6.9000000000000006E-2</c:v>
                </c:pt>
                <c:pt idx="418">
                  <c:v>7.0000000000000007E-2</c:v>
                </c:pt>
                <c:pt idx="419">
                  <c:v>7.0000000000000007E-2</c:v>
                </c:pt>
                <c:pt idx="420">
                  <c:v>7.0000000000000007E-2</c:v>
                </c:pt>
                <c:pt idx="421">
                  <c:v>7.0000000000000007E-2</c:v>
                </c:pt>
                <c:pt idx="422">
                  <c:v>7.0999999999999994E-2</c:v>
                </c:pt>
                <c:pt idx="423">
                  <c:v>7.0999999999999994E-2</c:v>
                </c:pt>
                <c:pt idx="424">
                  <c:v>7.0999999999999994E-2</c:v>
                </c:pt>
                <c:pt idx="425">
                  <c:v>7.0999999999999994E-2</c:v>
                </c:pt>
                <c:pt idx="426">
                  <c:v>7.0999999999999994E-2</c:v>
                </c:pt>
                <c:pt idx="427">
                  <c:v>7.0999999999999994E-2</c:v>
                </c:pt>
                <c:pt idx="428">
                  <c:v>7.1999999999999995E-2</c:v>
                </c:pt>
                <c:pt idx="429">
                  <c:v>7.1999999999999995E-2</c:v>
                </c:pt>
                <c:pt idx="430">
                  <c:v>7.1999999999999995E-2</c:v>
                </c:pt>
                <c:pt idx="431">
                  <c:v>7.1999999999999995E-2</c:v>
                </c:pt>
                <c:pt idx="432">
                  <c:v>7.1999999999999995E-2</c:v>
                </c:pt>
                <c:pt idx="433">
                  <c:v>7.1999999999999995E-2</c:v>
                </c:pt>
                <c:pt idx="434">
                  <c:v>7.1999999999999995E-2</c:v>
                </c:pt>
                <c:pt idx="435">
                  <c:v>7.2999999999999995E-2</c:v>
                </c:pt>
                <c:pt idx="436">
                  <c:v>7.2999999999999995E-2</c:v>
                </c:pt>
                <c:pt idx="437">
                  <c:v>7.2999999999999995E-2</c:v>
                </c:pt>
                <c:pt idx="438">
                  <c:v>7.2999999999999995E-2</c:v>
                </c:pt>
                <c:pt idx="439">
                  <c:v>7.2999999999999995E-2</c:v>
                </c:pt>
                <c:pt idx="440">
                  <c:v>7.2999999999999995E-2</c:v>
                </c:pt>
                <c:pt idx="441">
                  <c:v>7.3999999999999996E-2</c:v>
                </c:pt>
                <c:pt idx="442">
                  <c:v>7.3999999999999996E-2</c:v>
                </c:pt>
                <c:pt idx="443">
                  <c:v>7.3999999999999996E-2</c:v>
                </c:pt>
                <c:pt idx="444">
                  <c:v>7.3999999999999996E-2</c:v>
                </c:pt>
                <c:pt idx="445">
                  <c:v>7.4999999999999997E-2</c:v>
                </c:pt>
                <c:pt idx="446">
                  <c:v>7.4999999999999997E-2</c:v>
                </c:pt>
                <c:pt idx="447">
                  <c:v>7.4999999999999997E-2</c:v>
                </c:pt>
                <c:pt idx="448">
                  <c:v>7.4999999999999997E-2</c:v>
                </c:pt>
                <c:pt idx="449">
                  <c:v>7.4999999999999997E-2</c:v>
                </c:pt>
                <c:pt idx="450">
                  <c:v>7.4999999999999997E-2</c:v>
                </c:pt>
                <c:pt idx="451">
                  <c:v>7.5999999999999998E-2</c:v>
                </c:pt>
                <c:pt idx="452">
                  <c:v>7.5999999999999998E-2</c:v>
                </c:pt>
                <c:pt idx="453">
                  <c:v>7.5999999999999998E-2</c:v>
                </c:pt>
                <c:pt idx="454">
                  <c:v>7.5999999999999998E-2</c:v>
                </c:pt>
                <c:pt idx="455">
                  <c:v>7.5999999999999998E-2</c:v>
                </c:pt>
                <c:pt idx="456">
                  <c:v>7.5999999999999998E-2</c:v>
                </c:pt>
                <c:pt idx="457">
                  <c:v>7.5999999999999998E-2</c:v>
                </c:pt>
                <c:pt idx="458">
                  <c:v>7.6999999999999999E-2</c:v>
                </c:pt>
                <c:pt idx="459">
                  <c:v>7.6999999999999999E-2</c:v>
                </c:pt>
                <c:pt idx="460">
                  <c:v>7.6999999999999999E-2</c:v>
                </c:pt>
                <c:pt idx="461">
                  <c:v>7.6999999999999999E-2</c:v>
                </c:pt>
                <c:pt idx="462">
                  <c:v>7.6999999999999999E-2</c:v>
                </c:pt>
                <c:pt idx="463">
                  <c:v>7.6999999999999999E-2</c:v>
                </c:pt>
                <c:pt idx="464">
                  <c:v>7.6999999999999999E-2</c:v>
                </c:pt>
                <c:pt idx="465">
                  <c:v>7.8E-2</c:v>
                </c:pt>
                <c:pt idx="466">
                  <c:v>7.8E-2</c:v>
                </c:pt>
                <c:pt idx="467">
                  <c:v>7.8E-2</c:v>
                </c:pt>
                <c:pt idx="468">
                  <c:v>7.8E-2</c:v>
                </c:pt>
                <c:pt idx="469">
                  <c:v>7.9000000000000001E-2</c:v>
                </c:pt>
                <c:pt idx="470">
                  <c:v>7.9000000000000001E-2</c:v>
                </c:pt>
                <c:pt idx="471">
                  <c:v>7.9000000000000001E-2</c:v>
                </c:pt>
                <c:pt idx="472">
                  <c:v>7.9000000000000001E-2</c:v>
                </c:pt>
                <c:pt idx="473">
                  <c:v>7.9000000000000001E-2</c:v>
                </c:pt>
                <c:pt idx="474">
                  <c:v>7.9000000000000001E-2</c:v>
                </c:pt>
                <c:pt idx="475">
                  <c:v>0.08</c:v>
                </c:pt>
                <c:pt idx="476">
                  <c:v>0.08</c:v>
                </c:pt>
                <c:pt idx="477">
                  <c:v>0.08</c:v>
                </c:pt>
                <c:pt idx="478">
                  <c:v>0.08</c:v>
                </c:pt>
                <c:pt idx="479">
                  <c:v>0.08</c:v>
                </c:pt>
                <c:pt idx="480">
                  <c:v>0.08</c:v>
                </c:pt>
                <c:pt idx="481">
                  <c:v>8.1000000000000003E-2</c:v>
                </c:pt>
                <c:pt idx="482">
                  <c:v>8.1000000000000003E-2</c:v>
                </c:pt>
                <c:pt idx="483">
                  <c:v>8.1000000000000003E-2</c:v>
                </c:pt>
                <c:pt idx="484">
                  <c:v>8.1000000000000003E-2</c:v>
                </c:pt>
                <c:pt idx="485">
                  <c:v>8.1000000000000003E-2</c:v>
                </c:pt>
                <c:pt idx="486">
                  <c:v>8.1000000000000003E-2</c:v>
                </c:pt>
                <c:pt idx="487">
                  <c:v>8.1000000000000003E-2</c:v>
                </c:pt>
                <c:pt idx="488">
                  <c:v>8.2000000000000003E-2</c:v>
                </c:pt>
                <c:pt idx="489">
                  <c:v>8.2000000000000003E-2</c:v>
                </c:pt>
                <c:pt idx="490">
                  <c:v>8.2000000000000003E-2</c:v>
                </c:pt>
                <c:pt idx="491">
                  <c:v>8.2000000000000003E-2</c:v>
                </c:pt>
                <c:pt idx="492">
                  <c:v>8.3000000000000004E-2</c:v>
                </c:pt>
                <c:pt idx="493">
                  <c:v>8.3000000000000004E-2</c:v>
                </c:pt>
                <c:pt idx="494">
                  <c:v>8.3000000000000004E-2</c:v>
                </c:pt>
                <c:pt idx="495">
                  <c:v>8.3000000000000004E-2</c:v>
                </c:pt>
                <c:pt idx="496">
                  <c:v>8.3000000000000004E-2</c:v>
                </c:pt>
                <c:pt idx="497">
                  <c:v>8.3000000000000004E-2</c:v>
                </c:pt>
                <c:pt idx="498">
                  <c:v>8.4000000000000005E-2</c:v>
                </c:pt>
                <c:pt idx="499">
                  <c:v>8.4000000000000005E-2</c:v>
                </c:pt>
                <c:pt idx="500">
                  <c:v>8.4000000000000005E-2</c:v>
                </c:pt>
                <c:pt idx="501">
                  <c:v>8.4000000000000005E-2</c:v>
                </c:pt>
                <c:pt idx="502">
                  <c:v>8.4000000000000005E-2</c:v>
                </c:pt>
                <c:pt idx="503">
                  <c:v>8.4000000000000005E-2</c:v>
                </c:pt>
                <c:pt idx="504">
                  <c:v>8.5000000000000006E-2</c:v>
                </c:pt>
                <c:pt idx="505">
                  <c:v>8.5000000000000006E-2</c:v>
                </c:pt>
                <c:pt idx="506">
                  <c:v>8.5000000000000006E-2</c:v>
                </c:pt>
                <c:pt idx="507">
                  <c:v>8.5000000000000006E-2</c:v>
                </c:pt>
                <c:pt idx="508">
                  <c:v>8.5000000000000006E-2</c:v>
                </c:pt>
                <c:pt idx="509">
                  <c:v>8.5000000000000006E-2</c:v>
                </c:pt>
                <c:pt idx="510">
                  <c:v>8.5000000000000006E-2</c:v>
                </c:pt>
                <c:pt idx="511">
                  <c:v>8.5999999999999993E-2</c:v>
                </c:pt>
                <c:pt idx="512">
                  <c:v>8.5999999999999993E-2</c:v>
                </c:pt>
                <c:pt idx="513">
                  <c:v>8.5999999999999993E-2</c:v>
                </c:pt>
                <c:pt idx="514">
                  <c:v>8.5999999999999993E-2</c:v>
                </c:pt>
                <c:pt idx="515">
                  <c:v>8.6999999999999994E-2</c:v>
                </c:pt>
                <c:pt idx="516">
                  <c:v>8.6999999999999994E-2</c:v>
                </c:pt>
                <c:pt idx="517">
                  <c:v>8.6999999999999994E-2</c:v>
                </c:pt>
                <c:pt idx="518">
                  <c:v>8.6999999999999994E-2</c:v>
                </c:pt>
                <c:pt idx="519">
                  <c:v>8.6999999999999994E-2</c:v>
                </c:pt>
                <c:pt idx="520">
                  <c:v>8.7999999999999995E-2</c:v>
                </c:pt>
                <c:pt idx="521">
                  <c:v>8.7999999999999995E-2</c:v>
                </c:pt>
                <c:pt idx="522">
                  <c:v>8.7999999999999995E-2</c:v>
                </c:pt>
                <c:pt idx="523">
                  <c:v>8.7999999999999995E-2</c:v>
                </c:pt>
                <c:pt idx="524">
                  <c:v>8.7999999999999995E-2</c:v>
                </c:pt>
                <c:pt idx="525">
                  <c:v>8.7999999999999995E-2</c:v>
                </c:pt>
                <c:pt idx="526">
                  <c:v>8.7999999999999995E-2</c:v>
                </c:pt>
                <c:pt idx="527">
                  <c:v>8.8999999999999996E-2</c:v>
                </c:pt>
                <c:pt idx="528">
                  <c:v>8.8999999999999996E-2</c:v>
                </c:pt>
                <c:pt idx="529">
                  <c:v>8.8999999999999996E-2</c:v>
                </c:pt>
                <c:pt idx="530">
                  <c:v>8.8999999999999996E-2</c:v>
                </c:pt>
                <c:pt idx="531">
                  <c:v>8.8999999999999996E-2</c:v>
                </c:pt>
                <c:pt idx="532">
                  <c:v>8.8999999999999996E-2</c:v>
                </c:pt>
                <c:pt idx="533">
                  <c:v>0.09</c:v>
                </c:pt>
                <c:pt idx="534">
                  <c:v>0.09</c:v>
                </c:pt>
                <c:pt idx="535">
                  <c:v>0.09</c:v>
                </c:pt>
                <c:pt idx="536">
                  <c:v>0.09</c:v>
                </c:pt>
                <c:pt idx="537">
                  <c:v>9.0999999999999998E-2</c:v>
                </c:pt>
                <c:pt idx="538">
                  <c:v>9.0999999999999998E-2</c:v>
                </c:pt>
                <c:pt idx="539">
                  <c:v>9.0999999999999998E-2</c:v>
                </c:pt>
                <c:pt idx="540">
                  <c:v>9.0999999999999998E-2</c:v>
                </c:pt>
                <c:pt idx="541">
                  <c:v>9.0999999999999998E-2</c:v>
                </c:pt>
                <c:pt idx="542">
                  <c:v>9.0999999999999998E-2</c:v>
                </c:pt>
                <c:pt idx="543">
                  <c:v>9.1999999999999998E-2</c:v>
                </c:pt>
                <c:pt idx="544">
                  <c:v>9.1999999999999998E-2</c:v>
                </c:pt>
                <c:pt idx="545">
                  <c:v>9.1999999999999998E-2</c:v>
                </c:pt>
                <c:pt idx="546">
                  <c:v>9.1999999999999998E-2</c:v>
                </c:pt>
                <c:pt idx="547">
                  <c:v>9.1999999999999998E-2</c:v>
                </c:pt>
                <c:pt idx="548">
                  <c:v>9.1999999999999998E-2</c:v>
                </c:pt>
                <c:pt idx="549">
                  <c:v>9.1999999999999998E-2</c:v>
                </c:pt>
                <c:pt idx="550">
                  <c:v>9.2999999999999999E-2</c:v>
                </c:pt>
                <c:pt idx="551">
                  <c:v>9.2999999999999999E-2</c:v>
                </c:pt>
                <c:pt idx="552">
                  <c:v>9.2999999999999999E-2</c:v>
                </c:pt>
                <c:pt idx="553">
                  <c:v>9.2999999999999999E-2</c:v>
                </c:pt>
                <c:pt idx="554">
                  <c:v>9.2999999999999999E-2</c:v>
                </c:pt>
                <c:pt idx="555">
                  <c:v>9.2999999999999999E-2</c:v>
                </c:pt>
                <c:pt idx="556">
                  <c:v>9.4E-2</c:v>
                </c:pt>
                <c:pt idx="557">
                  <c:v>9.4E-2</c:v>
                </c:pt>
                <c:pt idx="558">
                  <c:v>9.4E-2</c:v>
                </c:pt>
                <c:pt idx="559">
                  <c:v>9.4E-2</c:v>
                </c:pt>
                <c:pt idx="560">
                  <c:v>9.5000000000000001E-2</c:v>
                </c:pt>
                <c:pt idx="561">
                  <c:v>9.5000000000000001E-2</c:v>
                </c:pt>
                <c:pt idx="562">
                  <c:v>9.5000000000000001E-2</c:v>
                </c:pt>
                <c:pt idx="563">
                  <c:v>9.5000000000000001E-2</c:v>
                </c:pt>
                <c:pt idx="564">
                  <c:v>9.5000000000000001E-2</c:v>
                </c:pt>
                <c:pt idx="565">
                  <c:v>9.6000000000000002E-2</c:v>
                </c:pt>
                <c:pt idx="566">
                  <c:v>9.6000000000000002E-2</c:v>
                </c:pt>
                <c:pt idx="567">
                  <c:v>9.6000000000000002E-2</c:v>
                </c:pt>
                <c:pt idx="568">
                  <c:v>9.6000000000000002E-2</c:v>
                </c:pt>
                <c:pt idx="569">
                  <c:v>9.6000000000000002E-2</c:v>
                </c:pt>
                <c:pt idx="570">
                  <c:v>9.6000000000000002E-2</c:v>
                </c:pt>
                <c:pt idx="571">
                  <c:v>9.6000000000000002E-2</c:v>
                </c:pt>
                <c:pt idx="572">
                  <c:v>9.7000000000000003E-2</c:v>
                </c:pt>
                <c:pt idx="573">
                  <c:v>9.7000000000000003E-2</c:v>
                </c:pt>
                <c:pt idx="574">
                  <c:v>9.7000000000000003E-2</c:v>
                </c:pt>
                <c:pt idx="575">
                  <c:v>9.7000000000000003E-2</c:v>
                </c:pt>
                <c:pt idx="576">
                  <c:v>9.7000000000000003E-2</c:v>
                </c:pt>
                <c:pt idx="577">
                  <c:v>9.7000000000000003E-2</c:v>
                </c:pt>
                <c:pt idx="578">
                  <c:v>9.7000000000000003E-2</c:v>
                </c:pt>
                <c:pt idx="579">
                  <c:v>9.8000000000000004E-2</c:v>
                </c:pt>
                <c:pt idx="580">
                  <c:v>9.8000000000000004E-2</c:v>
                </c:pt>
                <c:pt idx="581">
                  <c:v>9.8000000000000004E-2</c:v>
                </c:pt>
                <c:pt idx="582">
                  <c:v>9.8000000000000004E-2</c:v>
                </c:pt>
                <c:pt idx="583">
                  <c:v>9.9000000000000005E-2</c:v>
                </c:pt>
                <c:pt idx="584">
                  <c:v>9.9000000000000005E-2</c:v>
                </c:pt>
                <c:pt idx="585">
                  <c:v>9.9000000000000005E-2</c:v>
                </c:pt>
                <c:pt idx="586">
                  <c:v>9.9000000000000005E-2</c:v>
                </c:pt>
                <c:pt idx="587">
                  <c:v>9.9000000000000005E-2</c:v>
                </c:pt>
                <c:pt idx="588">
                  <c:v>0.1</c:v>
                </c:pt>
                <c:pt idx="589">
                  <c:v>0.1</c:v>
                </c:pt>
                <c:pt idx="590">
                  <c:v>0.1</c:v>
                </c:pt>
                <c:pt idx="591">
                  <c:v>0.1</c:v>
                </c:pt>
                <c:pt idx="592">
                  <c:v>0.1</c:v>
                </c:pt>
                <c:pt idx="593">
                  <c:v>0.1</c:v>
                </c:pt>
                <c:pt idx="594">
                  <c:v>0.1</c:v>
                </c:pt>
                <c:pt idx="595">
                  <c:v>0.10100000000000001</c:v>
                </c:pt>
                <c:pt idx="596">
                  <c:v>0.10100000000000001</c:v>
                </c:pt>
                <c:pt idx="597">
                  <c:v>0.10100000000000001</c:v>
                </c:pt>
                <c:pt idx="598">
                  <c:v>0.10100000000000001</c:v>
                </c:pt>
                <c:pt idx="599">
                  <c:v>0.10100000000000001</c:v>
                </c:pt>
                <c:pt idx="600">
                  <c:v>0.10100000000000001</c:v>
                </c:pt>
                <c:pt idx="601">
                  <c:v>0.10199999999999999</c:v>
                </c:pt>
                <c:pt idx="602">
                  <c:v>0.10199999999999999</c:v>
                </c:pt>
                <c:pt idx="603">
                  <c:v>0.10199999999999999</c:v>
                </c:pt>
                <c:pt idx="604">
                  <c:v>0.10199999999999999</c:v>
                </c:pt>
                <c:pt idx="605">
                  <c:v>0.10299999999999999</c:v>
                </c:pt>
                <c:pt idx="606">
                  <c:v>0.10299999999999999</c:v>
                </c:pt>
                <c:pt idx="607">
                  <c:v>0.10299999999999999</c:v>
                </c:pt>
                <c:pt idx="608">
                  <c:v>0.10299999999999999</c:v>
                </c:pt>
                <c:pt idx="609">
                  <c:v>0.10299999999999999</c:v>
                </c:pt>
                <c:pt idx="610">
                  <c:v>0.10299999999999999</c:v>
                </c:pt>
                <c:pt idx="611">
                  <c:v>0.104</c:v>
                </c:pt>
                <c:pt idx="612">
                  <c:v>0.104</c:v>
                </c:pt>
                <c:pt idx="613">
                  <c:v>0.104</c:v>
                </c:pt>
                <c:pt idx="614">
                  <c:v>0.104</c:v>
                </c:pt>
                <c:pt idx="615">
                  <c:v>0.104</c:v>
                </c:pt>
                <c:pt idx="616">
                  <c:v>0.104</c:v>
                </c:pt>
                <c:pt idx="617">
                  <c:v>0.105</c:v>
                </c:pt>
                <c:pt idx="618">
                  <c:v>0.105</c:v>
                </c:pt>
                <c:pt idx="619">
                  <c:v>0.105</c:v>
                </c:pt>
                <c:pt idx="620">
                  <c:v>0.105</c:v>
                </c:pt>
                <c:pt idx="621">
                  <c:v>0.105</c:v>
                </c:pt>
                <c:pt idx="622">
                  <c:v>0.105</c:v>
                </c:pt>
                <c:pt idx="623">
                  <c:v>0.106</c:v>
                </c:pt>
                <c:pt idx="624">
                  <c:v>0.106</c:v>
                </c:pt>
                <c:pt idx="625">
                  <c:v>0.106</c:v>
                </c:pt>
                <c:pt idx="626">
                  <c:v>0.106</c:v>
                </c:pt>
                <c:pt idx="627">
                  <c:v>0.107</c:v>
                </c:pt>
                <c:pt idx="628">
                  <c:v>0.107</c:v>
                </c:pt>
                <c:pt idx="629">
                  <c:v>0.107</c:v>
                </c:pt>
                <c:pt idx="630">
                  <c:v>0.107</c:v>
                </c:pt>
                <c:pt idx="631">
                  <c:v>0.107</c:v>
                </c:pt>
                <c:pt idx="632">
                  <c:v>0.107</c:v>
                </c:pt>
                <c:pt idx="633">
                  <c:v>0.108</c:v>
                </c:pt>
                <c:pt idx="634">
                  <c:v>0.108</c:v>
                </c:pt>
                <c:pt idx="635">
                  <c:v>0.108</c:v>
                </c:pt>
                <c:pt idx="636">
                  <c:v>0.108</c:v>
                </c:pt>
                <c:pt idx="637">
                  <c:v>0.108</c:v>
                </c:pt>
                <c:pt idx="638">
                  <c:v>0.108</c:v>
                </c:pt>
                <c:pt idx="639">
                  <c:v>0.109</c:v>
                </c:pt>
                <c:pt idx="640">
                  <c:v>0.109</c:v>
                </c:pt>
                <c:pt idx="641">
                  <c:v>0.109</c:v>
                </c:pt>
                <c:pt idx="642">
                  <c:v>0.109</c:v>
                </c:pt>
                <c:pt idx="643">
                  <c:v>0.109</c:v>
                </c:pt>
                <c:pt idx="644">
                  <c:v>0.109</c:v>
                </c:pt>
                <c:pt idx="645">
                  <c:v>0.11</c:v>
                </c:pt>
                <c:pt idx="646">
                  <c:v>0.11</c:v>
                </c:pt>
                <c:pt idx="647">
                  <c:v>0.11</c:v>
                </c:pt>
                <c:pt idx="648">
                  <c:v>0.11</c:v>
                </c:pt>
                <c:pt idx="649">
                  <c:v>0.111</c:v>
                </c:pt>
                <c:pt idx="650">
                  <c:v>0.111</c:v>
                </c:pt>
                <c:pt idx="651">
                  <c:v>0.111</c:v>
                </c:pt>
                <c:pt idx="652">
                  <c:v>0.111</c:v>
                </c:pt>
                <c:pt idx="653">
                  <c:v>0.111</c:v>
                </c:pt>
                <c:pt idx="654">
                  <c:v>0.111</c:v>
                </c:pt>
                <c:pt idx="655">
                  <c:v>0.111</c:v>
                </c:pt>
                <c:pt idx="656">
                  <c:v>0.112</c:v>
                </c:pt>
                <c:pt idx="657">
                  <c:v>0.112</c:v>
                </c:pt>
                <c:pt idx="658">
                  <c:v>0.112</c:v>
                </c:pt>
                <c:pt idx="659">
                  <c:v>0.112</c:v>
                </c:pt>
                <c:pt idx="660">
                  <c:v>0.112</c:v>
                </c:pt>
                <c:pt idx="661">
                  <c:v>0.112</c:v>
                </c:pt>
                <c:pt idx="662">
                  <c:v>0.113</c:v>
                </c:pt>
                <c:pt idx="663">
                  <c:v>0.113</c:v>
                </c:pt>
                <c:pt idx="664">
                  <c:v>0.113</c:v>
                </c:pt>
                <c:pt idx="665">
                  <c:v>0.113</c:v>
                </c:pt>
                <c:pt idx="666">
                  <c:v>0.113</c:v>
                </c:pt>
                <c:pt idx="667">
                  <c:v>0.113</c:v>
                </c:pt>
                <c:pt idx="668">
                  <c:v>0.114</c:v>
                </c:pt>
                <c:pt idx="669">
                  <c:v>0.114</c:v>
                </c:pt>
                <c:pt idx="670">
                  <c:v>0.114</c:v>
                </c:pt>
                <c:pt idx="671">
                  <c:v>0.114</c:v>
                </c:pt>
                <c:pt idx="672">
                  <c:v>0.115</c:v>
                </c:pt>
                <c:pt idx="673">
                  <c:v>0.115</c:v>
                </c:pt>
                <c:pt idx="674">
                  <c:v>0.115</c:v>
                </c:pt>
                <c:pt idx="675">
                  <c:v>0.115</c:v>
                </c:pt>
                <c:pt idx="676">
                  <c:v>0.115</c:v>
                </c:pt>
                <c:pt idx="677">
                  <c:v>0.115</c:v>
                </c:pt>
                <c:pt idx="678">
                  <c:v>0.11600000000000001</c:v>
                </c:pt>
                <c:pt idx="679">
                  <c:v>0.11600000000000001</c:v>
                </c:pt>
                <c:pt idx="680">
                  <c:v>0.11600000000000001</c:v>
                </c:pt>
                <c:pt idx="681">
                  <c:v>0.11600000000000001</c:v>
                </c:pt>
                <c:pt idx="682">
                  <c:v>0.11600000000000001</c:v>
                </c:pt>
                <c:pt idx="683">
                  <c:v>0.11700000000000001</c:v>
                </c:pt>
                <c:pt idx="684">
                  <c:v>0.11700000000000001</c:v>
                </c:pt>
              </c:numCache>
            </c:numRef>
          </c:xVal>
          <c:yVal>
            <c:numRef>
              <c:f>'s-F-Magnet_2_doppelt'!$C$9:$C$693</c:f>
              <c:numCache>
                <c:formatCode>General</c:formatCode>
                <c:ptCount val="685"/>
                <c:pt idx="0">
                  <c:v>0.84450000000000003</c:v>
                </c:pt>
                <c:pt idx="1">
                  <c:v>0.84450000000000003</c:v>
                </c:pt>
                <c:pt idx="2">
                  <c:v>0.84750000000000003</c:v>
                </c:pt>
                <c:pt idx="3">
                  <c:v>0.85050000000000003</c:v>
                </c:pt>
                <c:pt idx="4">
                  <c:v>0.84150000000000003</c:v>
                </c:pt>
                <c:pt idx="5">
                  <c:v>0.84750000000000003</c:v>
                </c:pt>
                <c:pt idx="6">
                  <c:v>0.84599999999999997</c:v>
                </c:pt>
                <c:pt idx="7">
                  <c:v>0.84899999999999998</c:v>
                </c:pt>
                <c:pt idx="8">
                  <c:v>0.84899999999999998</c:v>
                </c:pt>
                <c:pt idx="9">
                  <c:v>0.84299999999999997</c:v>
                </c:pt>
                <c:pt idx="10">
                  <c:v>0.84599999999999997</c:v>
                </c:pt>
                <c:pt idx="11">
                  <c:v>0.84750000000000003</c:v>
                </c:pt>
                <c:pt idx="12">
                  <c:v>0.84599999999999997</c:v>
                </c:pt>
                <c:pt idx="13">
                  <c:v>0.84599999999999997</c:v>
                </c:pt>
                <c:pt idx="14">
                  <c:v>0.84450000000000003</c:v>
                </c:pt>
                <c:pt idx="15">
                  <c:v>0.85199999999999998</c:v>
                </c:pt>
                <c:pt idx="16">
                  <c:v>0.85050000000000003</c:v>
                </c:pt>
                <c:pt idx="17">
                  <c:v>0.86250000000000004</c:v>
                </c:pt>
                <c:pt idx="18">
                  <c:v>0.86399999999999999</c:v>
                </c:pt>
                <c:pt idx="19">
                  <c:v>0.86250000000000004</c:v>
                </c:pt>
                <c:pt idx="20">
                  <c:v>0.86550000000000005</c:v>
                </c:pt>
                <c:pt idx="21">
                  <c:v>0.86550000000000005</c:v>
                </c:pt>
                <c:pt idx="22">
                  <c:v>0.86699999999999999</c:v>
                </c:pt>
                <c:pt idx="23">
                  <c:v>0.86250000000000004</c:v>
                </c:pt>
                <c:pt idx="24">
                  <c:v>0.86399999999999999</c:v>
                </c:pt>
                <c:pt idx="25">
                  <c:v>0.86550000000000005</c:v>
                </c:pt>
                <c:pt idx="26">
                  <c:v>0.86699999999999999</c:v>
                </c:pt>
                <c:pt idx="27">
                  <c:v>0.85950000000000004</c:v>
                </c:pt>
                <c:pt idx="28">
                  <c:v>0.85499999999999998</c:v>
                </c:pt>
                <c:pt idx="29">
                  <c:v>0.84899999999999998</c:v>
                </c:pt>
                <c:pt idx="30">
                  <c:v>0.84150000000000003</c:v>
                </c:pt>
                <c:pt idx="31">
                  <c:v>0.82650000000000001</c:v>
                </c:pt>
                <c:pt idx="32">
                  <c:v>0.80549999999999999</c:v>
                </c:pt>
                <c:pt idx="33">
                  <c:v>0.79200000000000004</c:v>
                </c:pt>
                <c:pt idx="34">
                  <c:v>0.77849999999999997</c:v>
                </c:pt>
                <c:pt idx="35">
                  <c:v>0.76800000000000002</c:v>
                </c:pt>
                <c:pt idx="36">
                  <c:v>0.75900000000000001</c:v>
                </c:pt>
                <c:pt idx="37">
                  <c:v>0.75449999999999995</c:v>
                </c:pt>
                <c:pt idx="38">
                  <c:v>0.75749999999999995</c:v>
                </c:pt>
                <c:pt idx="39">
                  <c:v>0.75600000000000001</c:v>
                </c:pt>
                <c:pt idx="40">
                  <c:v>0.75149999999999995</c:v>
                </c:pt>
                <c:pt idx="41">
                  <c:v>0.75449999999999995</c:v>
                </c:pt>
                <c:pt idx="42">
                  <c:v>0.747</c:v>
                </c:pt>
                <c:pt idx="43">
                  <c:v>0.74099999999999999</c:v>
                </c:pt>
                <c:pt idx="44">
                  <c:v>0.73199999999999998</c:v>
                </c:pt>
                <c:pt idx="45">
                  <c:v>0.72450000000000003</c:v>
                </c:pt>
                <c:pt idx="46">
                  <c:v>0.71399999999999997</c:v>
                </c:pt>
                <c:pt idx="47">
                  <c:v>0.70499999999999996</c:v>
                </c:pt>
                <c:pt idx="48">
                  <c:v>0.69899999999999995</c:v>
                </c:pt>
                <c:pt idx="49">
                  <c:v>0.6915</c:v>
                </c:pt>
                <c:pt idx="50">
                  <c:v>0.67949999999999999</c:v>
                </c:pt>
                <c:pt idx="51">
                  <c:v>0.66900000000000004</c:v>
                </c:pt>
                <c:pt idx="52">
                  <c:v>0.66</c:v>
                </c:pt>
                <c:pt idx="53">
                  <c:v>0.64800000000000002</c:v>
                </c:pt>
                <c:pt idx="54">
                  <c:v>0.63900000000000001</c:v>
                </c:pt>
                <c:pt idx="55">
                  <c:v>0.63449999999999995</c:v>
                </c:pt>
                <c:pt idx="56">
                  <c:v>0.63</c:v>
                </c:pt>
                <c:pt idx="57">
                  <c:v>0.62250000000000005</c:v>
                </c:pt>
                <c:pt idx="58">
                  <c:v>0.61799999999999999</c:v>
                </c:pt>
                <c:pt idx="59">
                  <c:v>0.60750000000000004</c:v>
                </c:pt>
                <c:pt idx="60">
                  <c:v>0.60450000000000004</c:v>
                </c:pt>
                <c:pt idx="61">
                  <c:v>0.59550000000000003</c:v>
                </c:pt>
                <c:pt idx="62">
                  <c:v>0.59099999999999997</c:v>
                </c:pt>
                <c:pt idx="63">
                  <c:v>0.58499999999999996</c:v>
                </c:pt>
                <c:pt idx="64">
                  <c:v>0.57750000000000001</c:v>
                </c:pt>
                <c:pt idx="65">
                  <c:v>0.57150000000000001</c:v>
                </c:pt>
                <c:pt idx="66">
                  <c:v>0.56399999999999995</c:v>
                </c:pt>
                <c:pt idx="67">
                  <c:v>0.56100000000000005</c:v>
                </c:pt>
                <c:pt idx="68">
                  <c:v>0.55500000000000005</c:v>
                </c:pt>
                <c:pt idx="69">
                  <c:v>0.54600000000000004</c:v>
                </c:pt>
                <c:pt idx="70">
                  <c:v>0.54300000000000004</c:v>
                </c:pt>
                <c:pt idx="71">
                  <c:v>0.53549999999999998</c:v>
                </c:pt>
                <c:pt idx="72">
                  <c:v>0.52949999999999997</c:v>
                </c:pt>
                <c:pt idx="73">
                  <c:v>0.52500000000000002</c:v>
                </c:pt>
                <c:pt idx="74">
                  <c:v>0.52200000000000002</c:v>
                </c:pt>
                <c:pt idx="75">
                  <c:v>0.51449999999999996</c:v>
                </c:pt>
                <c:pt idx="76">
                  <c:v>0.51449999999999996</c:v>
                </c:pt>
                <c:pt idx="77">
                  <c:v>0.50849999999999995</c:v>
                </c:pt>
                <c:pt idx="78">
                  <c:v>0.504</c:v>
                </c:pt>
                <c:pt idx="79">
                  <c:v>0.4995</c:v>
                </c:pt>
                <c:pt idx="80">
                  <c:v>0.49199999999999999</c:v>
                </c:pt>
                <c:pt idx="81">
                  <c:v>0.48449999999999999</c:v>
                </c:pt>
                <c:pt idx="82">
                  <c:v>0.48299999999999998</c:v>
                </c:pt>
                <c:pt idx="83">
                  <c:v>0.47699999999999998</c:v>
                </c:pt>
                <c:pt idx="84">
                  <c:v>0.47249999999999998</c:v>
                </c:pt>
                <c:pt idx="85">
                  <c:v>0.46800000000000003</c:v>
                </c:pt>
                <c:pt idx="86">
                  <c:v>0.46200000000000002</c:v>
                </c:pt>
                <c:pt idx="87">
                  <c:v>0.45900000000000002</c:v>
                </c:pt>
                <c:pt idx="88">
                  <c:v>0.45450000000000002</c:v>
                </c:pt>
                <c:pt idx="89">
                  <c:v>0.45</c:v>
                </c:pt>
                <c:pt idx="90">
                  <c:v>0.44550000000000001</c:v>
                </c:pt>
                <c:pt idx="91">
                  <c:v>0.441</c:v>
                </c:pt>
                <c:pt idx="92">
                  <c:v>0.4335</c:v>
                </c:pt>
                <c:pt idx="93">
                  <c:v>0.43049999999999999</c:v>
                </c:pt>
                <c:pt idx="94">
                  <c:v>0.42599999999999999</c:v>
                </c:pt>
                <c:pt idx="95">
                  <c:v>0.42299999999999999</c:v>
                </c:pt>
                <c:pt idx="96">
                  <c:v>0.42149999999999999</c:v>
                </c:pt>
                <c:pt idx="97">
                  <c:v>0.41849999999999998</c:v>
                </c:pt>
                <c:pt idx="98">
                  <c:v>0.41699999999999998</c:v>
                </c:pt>
                <c:pt idx="99">
                  <c:v>0.41249999999999998</c:v>
                </c:pt>
                <c:pt idx="100">
                  <c:v>0.40649999999999997</c:v>
                </c:pt>
                <c:pt idx="101">
                  <c:v>0.40200000000000002</c:v>
                </c:pt>
                <c:pt idx="102">
                  <c:v>0.39900000000000002</c:v>
                </c:pt>
                <c:pt idx="103">
                  <c:v>0.39750000000000002</c:v>
                </c:pt>
                <c:pt idx="104">
                  <c:v>0.39300000000000002</c:v>
                </c:pt>
                <c:pt idx="105">
                  <c:v>0.39150000000000001</c:v>
                </c:pt>
                <c:pt idx="106">
                  <c:v>0.38850000000000001</c:v>
                </c:pt>
                <c:pt idx="107">
                  <c:v>0.38400000000000001</c:v>
                </c:pt>
                <c:pt idx="108">
                  <c:v>0.38100000000000001</c:v>
                </c:pt>
                <c:pt idx="109">
                  <c:v>0.3795</c:v>
                </c:pt>
                <c:pt idx="110">
                  <c:v>0.375</c:v>
                </c:pt>
                <c:pt idx="111">
                  <c:v>0.372</c:v>
                </c:pt>
                <c:pt idx="112">
                  <c:v>0.36899999999999999</c:v>
                </c:pt>
                <c:pt idx="113">
                  <c:v>0.36749999999999999</c:v>
                </c:pt>
                <c:pt idx="114">
                  <c:v>0.36299999999999999</c:v>
                </c:pt>
                <c:pt idx="115">
                  <c:v>0.36</c:v>
                </c:pt>
                <c:pt idx="116">
                  <c:v>0.35549999999999998</c:v>
                </c:pt>
                <c:pt idx="117">
                  <c:v>0.34949999999999998</c:v>
                </c:pt>
                <c:pt idx="118">
                  <c:v>0.34799999999999998</c:v>
                </c:pt>
                <c:pt idx="119">
                  <c:v>0.34499999999999997</c:v>
                </c:pt>
                <c:pt idx="120">
                  <c:v>0.34050000000000002</c:v>
                </c:pt>
                <c:pt idx="121">
                  <c:v>0.33900000000000002</c:v>
                </c:pt>
                <c:pt idx="122">
                  <c:v>0.33450000000000002</c:v>
                </c:pt>
                <c:pt idx="123">
                  <c:v>0.33</c:v>
                </c:pt>
                <c:pt idx="124">
                  <c:v>0.32550000000000001</c:v>
                </c:pt>
                <c:pt idx="125">
                  <c:v>0.32400000000000001</c:v>
                </c:pt>
                <c:pt idx="126">
                  <c:v>0.31950000000000001</c:v>
                </c:pt>
                <c:pt idx="127">
                  <c:v>0.3165</c:v>
                </c:pt>
                <c:pt idx="128">
                  <c:v>0.3135</c:v>
                </c:pt>
                <c:pt idx="129">
                  <c:v>0.3105</c:v>
                </c:pt>
                <c:pt idx="130">
                  <c:v>0.3105</c:v>
                </c:pt>
                <c:pt idx="131">
                  <c:v>0.3075</c:v>
                </c:pt>
                <c:pt idx="132">
                  <c:v>0.30299999999999999</c:v>
                </c:pt>
                <c:pt idx="133">
                  <c:v>0.30149999999999999</c:v>
                </c:pt>
                <c:pt idx="134">
                  <c:v>0.29699999999999999</c:v>
                </c:pt>
                <c:pt idx="135">
                  <c:v>0.29249999999999998</c:v>
                </c:pt>
                <c:pt idx="136">
                  <c:v>0.29099999999999998</c:v>
                </c:pt>
                <c:pt idx="137">
                  <c:v>0.28949999999999998</c:v>
                </c:pt>
                <c:pt idx="138">
                  <c:v>0.28649999999999998</c:v>
                </c:pt>
                <c:pt idx="139">
                  <c:v>0.28199999999999997</c:v>
                </c:pt>
                <c:pt idx="140">
                  <c:v>0.28199999999999997</c:v>
                </c:pt>
                <c:pt idx="141">
                  <c:v>0.27900000000000003</c:v>
                </c:pt>
                <c:pt idx="142">
                  <c:v>0.27450000000000002</c:v>
                </c:pt>
                <c:pt idx="143">
                  <c:v>0.27300000000000002</c:v>
                </c:pt>
                <c:pt idx="144">
                  <c:v>0.27</c:v>
                </c:pt>
                <c:pt idx="145">
                  <c:v>0.26850000000000002</c:v>
                </c:pt>
                <c:pt idx="146">
                  <c:v>0.26700000000000002</c:v>
                </c:pt>
                <c:pt idx="147">
                  <c:v>0.26400000000000001</c:v>
                </c:pt>
                <c:pt idx="148">
                  <c:v>0.26250000000000001</c:v>
                </c:pt>
                <c:pt idx="149">
                  <c:v>0.26100000000000001</c:v>
                </c:pt>
                <c:pt idx="150">
                  <c:v>0.25950000000000001</c:v>
                </c:pt>
                <c:pt idx="151">
                  <c:v>0.25800000000000001</c:v>
                </c:pt>
                <c:pt idx="152">
                  <c:v>0.255</c:v>
                </c:pt>
                <c:pt idx="153">
                  <c:v>0.252</c:v>
                </c:pt>
                <c:pt idx="154">
                  <c:v>0.252</c:v>
                </c:pt>
                <c:pt idx="155">
                  <c:v>0.249</c:v>
                </c:pt>
                <c:pt idx="156">
                  <c:v>0.249</c:v>
                </c:pt>
                <c:pt idx="157">
                  <c:v>0.246</c:v>
                </c:pt>
                <c:pt idx="158">
                  <c:v>0.246</c:v>
                </c:pt>
                <c:pt idx="159">
                  <c:v>0.24299999999999999</c:v>
                </c:pt>
                <c:pt idx="160">
                  <c:v>0.24</c:v>
                </c:pt>
                <c:pt idx="161">
                  <c:v>0.23849999999999999</c:v>
                </c:pt>
                <c:pt idx="162">
                  <c:v>0.23849999999999999</c:v>
                </c:pt>
                <c:pt idx="163">
                  <c:v>0.23699999999999999</c:v>
                </c:pt>
                <c:pt idx="164">
                  <c:v>0.23400000000000001</c:v>
                </c:pt>
                <c:pt idx="165">
                  <c:v>0.23250000000000001</c:v>
                </c:pt>
                <c:pt idx="166">
                  <c:v>0.22950000000000001</c:v>
                </c:pt>
                <c:pt idx="167">
                  <c:v>0.22800000000000001</c:v>
                </c:pt>
                <c:pt idx="168">
                  <c:v>0.22650000000000001</c:v>
                </c:pt>
                <c:pt idx="169">
                  <c:v>0.22500000000000001</c:v>
                </c:pt>
                <c:pt idx="170">
                  <c:v>0.2235</c:v>
                </c:pt>
                <c:pt idx="171">
                  <c:v>0.222</c:v>
                </c:pt>
                <c:pt idx="172">
                  <c:v>0.2205</c:v>
                </c:pt>
                <c:pt idx="173">
                  <c:v>0.219</c:v>
                </c:pt>
                <c:pt idx="174">
                  <c:v>0.2175</c:v>
                </c:pt>
                <c:pt idx="175">
                  <c:v>0.2175</c:v>
                </c:pt>
                <c:pt idx="176">
                  <c:v>0.2145</c:v>
                </c:pt>
                <c:pt idx="177">
                  <c:v>0.21299999999999999</c:v>
                </c:pt>
                <c:pt idx="178">
                  <c:v>0.21149999999999999</c:v>
                </c:pt>
                <c:pt idx="179">
                  <c:v>0.21</c:v>
                </c:pt>
                <c:pt idx="180">
                  <c:v>0.21</c:v>
                </c:pt>
                <c:pt idx="181">
                  <c:v>0.20849999999999999</c:v>
                </c:pt>
                <c:pt idx="182">
                  <c:v>0.20699999999999999</c:v>
                </c:pt>
                <c:pt idx="183">
                  <c:v>0.20699999999999999</c:v>
                </c:pt>
                <c:pt idx="184">
                  <c:v>0.20399999999999999</c:v>
                </c:pt>
                <c:pt idx="185">
                  <c:v>0.20250000000000001</c:v>
                </c:pt>
                <c:pt idx="186">
                  <c:v>0.20100000000000001</c:v>
                </c:pt>
                <c:pt idx="187">
                  <c:v>0.20100000000000001</c:v>
                </c:pt>
                <c:pt idx="188">
                  <c:v>0.19950000000000001</c:v>
                </c:pt>
                <c:pt idx="189">
                  <c:v>0.19950000000000001</c:v>
                </c:pt>
                <c:pt idx="190">
                  <c:v>0.19350000000000001</c:v>
                </c:pt>
                <c:pt idx="191">
                  <c:v>0.19350000000000001</c:v>
                </c:pt>
                <c:pt idx="192">
                  <c:v>0.19350000000000001</c:v>
                </c:pt>
                <c:pt idx="193">
                  <c:v>0.1905</c:v>
                </c:pt>
                <c:pt idx="194">
                  <c:v>0.189</c:v>
                </c:pt>
                <c:pt idx="195">
                  <c:v>0.189</c:v>
                </c:pt>
                <c:pt idx="196">
                  <c:v>0.186</c:v>
                </c:pt>
                <c:pt idx="197">
                  <c:v>0.1845</c:v>
                </c:pt>
                <c:pt idx="198">
                  <c:v>0.186</c:v>
                </c:pt>
                <c:pt idx="199">
                  <c:v>0.18149999999999999</c:v>
                </c:pt>
                <c:pt idx="200">
                  <c:v>0.18149999999999999</c:v>
                </c:pt>
                <c:pt idx="201">
                  <c:v>0.18149999999999999</c:v>
                </c:pt>
                <c:pt idx="202">
                  <c:v>0.17849999999999999</c:v>
                </c:pt>
                <c:pt idx="203">
                  <c:v>0.17699999999999999</c:v>
                </c:pt>
                <c:pt idx="204">
                  <c:v>0.17399999999999999</c:v>
                </c:pt>
                <c:pt idx="205">
                  <c:v>0.17399999999999999</c:v>
                </c:pt>
                <c:pt idx="206">
                  <c:v>0.17549999999999999</c:v>
                </c:pt>
                <c:pt idx="207">
                  <c:v>0.17100000000000001</c:v>
                </c:pt>
                <c:pt idx="208">
                  <c:v>0.17249999999999999</c:v>
                </c:pt>
                <c:pt idx="209">
                  <c:v>0.16650000000000001</c:v>
                </c:pt>
                <c:pt idx="210">
                  <c:v>0.16950000000000001</c:v>
                </c:pt>
                <c:pt idx="211">
                  <c:v>0.16800000000000001</c:v>
                </c:pt>
                <c:pt idx="212">
                  <c:v>0.16500000000000001</c:v>
                </c:pt>
                <c:pt idx="213">
                  <c:v>0.16350000000000001</c:v>
                </c:pt>
                <c:pt idx="214">
                  <c:v>0.16350000000000001</c:v>
                </c:pt>
                <c:pt idx="215">
                  <c:v>0.1605</c:v>
                </c:pt>
                <c:pt idx="216">
                  <c:v>0.1605</c:v>
                </c:pt>
                <c:pt idx="217">
                  <c:v>0.1605</c:v>
                </c:pt>
                <c:pt idx="218">
                  <c:v>0.1575</c:v>
                </c:pt>
                <c:pt idx="219">
                  <c:v>0.156</c:v>
                </c:pt>
                <c:pt idx="220">
                  <c:v>0.1545</c:v>
                </c:pt>
                <c:pt idx="221">
                  <c:v>0.1545</c:v>
                </c:pt>
                <c:pt idx="222">
                  <c:v>0.153</c:v>
                </c:pt>
                <c:pt idx="223">
                  <c:v>0.1515</c:v>
                </c:pt>
                <c:pt idx="224">
                  <c:v>0.1515</c:v>
                </c:pt>
                <c:pt idx="225">
                  <c:v>0.15</c:v>
                </c:pt>
                <c:pt idx="226">
                  <c:v>0.14849999999999999</c:v>
                </c:pt>
                <c:pt idx="227">
                  <c:v>0.14699999999999999</c:v>
                </c:pt>
                <c:pt idx="228">
                  <c:v>0.14549999999999999</c:v>
                </c:pt>
                <c:pt idx="229">
                  <c:v>0.14549999999999999</c:v>
                </c:pt>
                <c:pt idx="230">
                  <c:v>0.14399999999999999</c:v>
                </c:pt>
                <c:pt idx="231">
                  <c:v>0.14249999999999999</c:v>
                </c:pt>
                <c:pt idx="232">
                  <c:v>0.14249999999999999</c:v>
                </c:pt>
                <c:pt idx="233">
                  <c:v>0.13950000000000001</c:v>
                </c:pt>
                <c:pt idx="234">
                  <c:v>0.14099999999999999</c:v>
                </c:pt>
                <c:pt idx="235">
                  <c:v>0.13800000000000001</c:v>
                </c:pt>
                <c:pt idx="236">
                  <c:v>0.13800000000000001</c:v>
                </c:pt>
                <c:pt idx="237">
                  <c:v>0.13650000000000001</c:v>
                </c:pt>
                <c:pt idx="238">
                  <c:v>0.13650000000000001</c:v>
                </c:pt>
                <c:pt idx="239">
                  <c:v>0.13500000000000001</c:v>
                </c:pt>
                <c:pt idx="240">
                  <c:v>0.13200000000000001</c:v>
                </c:pt>
                <c:pt idx="241">
                  <c:v>0.13350000000000001</c:v>
                </c:pt>
                <c:pt idx="242">
                  <c:v>0.13200000000000001</c:v>
                </c:pt>
                <c:pt idx="243">
                  <c:v>0.13200000000000001</c:v>
                </c:pt>
                <c:pt idx="244">
                  <c:v>0.13200000000000001</c:v>
                </c:pt>
                <c:pt idx="245">
                  <c:v>0.13200000000000001</c:v>
                </c:pt>
                <c:pt idx="246">
                  <c:v>0.1305</c:v>
                </c:pt>
                <c:pt idx="247">
                  <c:v>0.129</c:v>
                </c:pt>
                <c:pt idx="248">
                  <c:v>0.129</c:v>
                </c:pt>
                <c:pt idx="249">
                  <c:v>0.1275</c:v>
                </c:pt>
                <c:pt idx="250">
                  <c:v>0.1275</c:v>
                </c:pt>
                <c:pt idx="251">
                  <c:v>0.126</c:v>
                </c:pt>
                <c:pt idx="252">
                  <c:v>0.123</c:v>
                </c:pt>
                <c:pt idx="253">
                  <c:v>0.123</c:v>
                </c:pt>
                <c:pt idx="254">
                  <c:v>0.123</c:v>
                </c:pt>
                <c:pt idx="255">
                  <c:v>0.12</c:v>
                </c:pt>
                <c:pt idx="256">
                  <c:v>0.123</c:v>
                </c:pt>
                <c:pt idx="257">
                  <c:v>0.12</c:v>
                </c:pt>
                <c:pt idx="258">
                  <c:v>0.11849999999999999</c:v>
                </c:pt>
                <c:pt idx="259">
                  <c:v>0.12</c:v>
                </c:pt>
                <c:pt idx="260">
                  <c:v>0.11700000000000001</c:v>
                </c:pt>
                <c:pt idx="261">
                  <c:v>0.11700000000000001</c:v>
                </c:pt>
                <c:pt idx="262">
                  <c:v>0.11700000000000001</c:v>
                </c:pt>
                <c:pt idx="263">
                  <c:v>0.11550000000000001</c:v>
                </c:pt>
                <c:pt idx="264">
                  <c:v>0.114</c:v>
                </c:pt>
                <c:pt idx="265">
                  <c:v>0.114</c:v>
                </c:pt>
                <c:pt idx="266">
                  <c:v>0.1125</c:v>
                </c:pt>
                <c:pt idx="267">
                  <c:v>0.1125</c:v>
                </c:pt>
                <c:pt idx="268">
                  <c:v>0.111</c:v>
                </c:pt>
                <c:pt idx="269">
                  <c:v>0.111</c:v>
                </c:pt>
                <c:pt idx="270">
                  <c:v>0.111</c:v>
                </c:pt>
                <c:pt idx="271">
                  <c:v>0.111</c:v>
                </c:pt>
                <c:pt idx="272">
                  <c:v>0.108</c:v>
                </c:pt>
                <c:pt idx="273">
                  <c:v>0.108</c:v>
                </c:pt>
                <c:pt idx="274">
                  <c:v>0.108</c:v>
                </c:pt>
                <c:pt idx="275">
                  <c:v>0.108</c:v>
                </c:pt>
                <c:pt idx="276">
                  <c:v>0.105</c:v>
                </c:pt>
                <c:pt idx="277">
                  <c:v>0.105</c:v>
                </c:pt>
                <c:pt idx="278">
                  <c:v>0.105</c:v>
                </c:pt>
                <c:pt idx="279">
                  <c:v>0.10349999999999999</c:v>
                </c:pt>
                <c:pt idx="280">
                  <c:v>0.105</c:v>
                </c:pt>
                <c:pt idx="281">
                  <c:v>0.10349999999999999</c:v>
                </c:pt>
                <c:pt idx="282">
                  <c:v>0.10050000000000001</c:v>
                </c:pt>
                <c:pt idx="283">
                  <c:v>0.10050000000000001</c:v>
                </c:pt>
                <c:pt idx="284">
                  <c:v>0.10199999999999999</c:v>
                </c:pt>
                <c:pt idx="285">
                  <c:v>9.9000000000000005E-2</c:v>
                </c:pt>
                <c:pt idx="286">
                  <c:v>0.10050000000000001</c:v>
                </c:pt>
                <c:pt idx="287">
                  <c:v>9.9000000000000005E-2</c:v>
                </c:pt>
                <c:pt idx="288">
                  <c:v>9.7500000000000003E-2</c:v>
                </c:pt>
                <c:pt idx="289">
                  <c:v>9.9000000000000005E-2</c:v>
                </c:pt>
                <c:pt idx="290">
                  <c:v>9.7500000000000003E-2</c:v>
                </c:pt>
                <c:pt idx="291">
                  <c:v>9.6000000000000002E-2</c:v>
                </c:pt>
                <c:pt idx="292">
                  <c:v>9.6000000000000002E-2</c:v>
                </c:pt>
                <c:pt idx="293">
                  <c:v>9.4500000000000001E-2</c:v>
                </c:pt>
                <c:pt idx="294">
                  <c:v>9.2999999999999999E-2</c:v>
                </c:pt>
                <c:pt idx="295">
                  <c:v>9.4500000000000001E-2</c:v>
                </c:pt>
                <c:pt idx="296">
                  <c:v>9.2999999999999999E-2</c:v>
                </c:pt>
                <c:pt idx="297">
                  <c:v>9.2999999999999999E-2</c:v>
                </c:pt>
                <c:pt idx="298">
                  <c:v>9.2999999999999999E-2</c:v>
                </c:pt>
                <c:pt idx="299">
                  <c:v>9.1499999999999998E-2</c:v>
                </c:pt>
                <c:pt idx="300">
                  <c:v>8.8499999999999995E-2</c:v>
                </c:pt>
                <c:pt idx="301">
                  <c:v>8.8499999999999995E-2</c:v>
                </c:pt>
                <c:pt idx="302">
                  <c:v>0.09</c:v>
                </c:pt>
                <c:pt idx="303">
                  <c:v>8.8499999999999995E-2</c:v>
                </c:pt>
                <c:pt idx="304">
                  <c:v>8.6999999999999994E-2</c:v>
                </c:pt>
                <c:pt idx="305">
                  <c:v>8.8499999999999995E-2</c:v>
                </c:pt>
                <c:pt idx="306">
                  <c:v>8.8499999999999995E-2</c:v>
                </c:pt>
                <c:pt idx="307">
                  <c:v>8.6999999999999994E-2</c:v>
                </c:pt>
                <c:pt idx="308">
                  <c:v>8.6999999999999994E-2</c:v>
                </c:pt>
                <c:pt idx="309">
                  <c:v>8.6999999999999994E-2</c:v>
                </c:pt>
                <c:pt idx="310">
                  <c:v>8.5500000000000007E-2</c:v>
                </c:pt>
                <c:pt idx="311">
                  <c:v>8.6999999999999994E-2</c:v>
                </c:pt>
                <c:pt idx="312">
                  <c:v>8.5500000000000007E-2</c:v>
                </c:pt>
                <c:pt idx="313">
                  <c:v>8.4000000000000005E-2</c:v>
                </c:pt>
                <c:pt idx="314">
                  <c:v>8.5500000000000007E-2</c:v>
                </c:pt>
                <c:pt idx="315">
                  <c:v>8.2500000000000004E-2</c:v>
                </c:pt>
                <c:pt idx="316">
                  <c:v>8.4000000000000005E-2</c:v>
                </c:pt>
                <c:pt idx="317">
                  <c:v>8.4000000000000005E-2</c:v>
                </c:pt>
                <c:pt idx="318">
                  <c:v>8.2500000000000004E-2</c:v>
                </c:pt>
                <c:pt idx="319">
                  <c:v>8.1000000000000003E-2</c:v>
                </c:pt>
                <c:pt idx="320">
                  <c:v>8.2500000000000004E-2</c:v>
                </c:pt>
                <c:pt idx="321">
                  <c:v>7.9500000000000001E-2</c:v>
                </c:pt>
                <c:pt idx="322">
                  <c:v>7.9500000000000001E-2</c:v>
                </c:pt>
                <c:pt idx="323">
                  <c:v>7.9500000000000001E-2</c:v>
                </c:pt>
                <c:pt idx="324">
                  <c:v>7.9500000000000001E-2</c:v>
                </c:pt>
                <c:pt idx="325">
                  <c:v>7.8E-2</c:v>
                </c:pt>
                <c:pt idx="326">
                  <c:v>7.9500000000000001E-2</c:v>
                </c:pt>
                <c:pt idx="327">
                  <c:v>7.9500000000000001E-2</c:v>
                </c:pt>
                <c:pt idx="328">
                  <c:v>7.8E-2</c:v>
                </c:pt>
                <c:pt idx="329">
                  <c:v>7.8E-2</c:v>
                </c:pt>
                <c:pt idx="330">
                  <c:v>7.6499999999999999E-2</c:v>
                </c:pt>
                <c:pt idx="331">
                  <c:v>7.4999999999999997E-2</c:v>
                </c:pt>
                <c:pt idx="332">
                  <c:v>7.4999999999999997E-2</c:v>
                </c:pt>
                <c:pt idx="333">
                  <c:v>7.6499999999999999E-2</c:v>
                </c:pt>
                <c:pt idx="334">
                  <c:v>7.4999999999999997E-2</c:v>
                </c:pt>
                <c:pt idx="335">
                  <c:v>7.4999999999999997E-2</c:v>
                </c:pt>
                <c:pt idx="336">
                  <c:v>7.4999999999999997E-2</c:v>
                </c:pt>
                <c:pt idx="337">
                  <c:v>7.4999999999999997E-2</c:v>
                </c:pt>
                <c:pt idx="338">
                  <c:v>7.4999999999999997E-2</c:v>
                </c:pt>
                <c:pt idx="339">
                  <c:v>7.3499999999999996E-2</c:v>
                </c:pt>
                <c:pt idx="340">
                  <c:v>7.3499999999999996E-2</c:v>
                </c:pt>
                <c:pt idx="341">
                  <c:v>7.1999999999999995E-2</c:v>
                </c:pt>
                <c:pt idx="342">
                  <c:v>7.1999999999999995E-2</c:v>
                </c:pt>
                <c:pt idx="343">
                  <c:v>7.0499999999999993E-2</c:v>
                </c:pt>
                <c:pt idx="344">
                  <c:v>7.1999999999999995E-2</c:v>
                </c:pt>
                <c:pt idx="345">
                  <c:v>7.0499999999999993E-2</c:v>
                </c:pt>
                <c:pt idx="346">
                  <c:v>7.1999999999999995E-2</c:v>
                </c:pt>
                <c:pt idx="347">
                  <c:v>7.0499999999999993E-2</c:v>
                </c:pt>
                <c:pt idx="348">
                  <c:v>7.0499999999999993E-2</c:v>
                </c:pt>
                <c:pt idx="349">
                  <c:v>7.0499999999999993E-2</c:v>
                </c:pt>
                <c:pt idx="350">
                  <c:v>6.9000000000000006E-2</c:v>
                </c:pt>
                <c:pt idx="351">
                  <c:v>7.0499999999999993E-2</c:v>
                </c:pt>
                <c:pt idx="352">
                  <c:v>6.9000000000000006E-2</c:v>
                </c:pt>
                <c:pt idx="353">
                  <c:v>6.7500000000000004E-2</c:v>
                </c:pt>
                <c:pt idx="354">
                  <c:v>6.9000000000000006E-2</c:v>
                </c:pt>
                <c:pt idx="355">
                  <c:v>6.7500000000000004E-2</c:v>
                </c:pt>
                <c:pt idx="356">
                  <c:v>6.6000000000000003E-2</c:v>
                </c:pt>
                <c:pt idx="357">
                  <c:v>6.6000000000000003E-2</c:v>
                </c:pt>
                <c:pt idx="358">
                  <c:v>6.6000000000000003E-2</c:v>
                </c:pt>
                <c:pt idx="359">
                  <c:v>6.7500000000000004E-2</c:v>
                </c:pt>
                <c:pt idx="360">
                  <c:v>6.6000000000000003E-2</c:v>
                </c:pt>
                <c:pt idx="361">
                  <c:v>6.7500000000000004E-2</c:v>
                </c:pt>
                <c:pt idx="362">
                  <c:v>6.4500000000000002E-2</c:v>
                </c:pt>
                <c:pt idx="363">
                  <c:v>6.3E-2</c:v>
                </c:pt>
                <c:pt idx="364">
                  <c:v>6.4500000000000002E-2</c:v>
                </c:pt>
                <c:pt idx="365">
                  <c:v>6.4500000000000002E-2</c:v>
                </c:pt>
                <c:pt idx="366">
                  <c:v>6.3E-2</c:v>
                </c:pt>
                <c:pt idx="367">
                  <c:v>6.4500000000000002E-2</c:v>
                </c:pt>
                <c:pt idx="368">
                  <c:v>6.1499999999999999E-2</c:v>
                </c:pt>
                <c:pt idx="369">
                  <c:v>6.3E-2</c:v>
                </c:pt>
                <c:pt idx="370">
                  <c:v>6.3E-2</c:v>
                </c:pt>
                <c:pt idx="371">
                  <c:v>6.1499999999999999E-2</c:v>
                </c:pt>
                <c:pt idx="372">
                  <c:v>6.3E-2</c:v>
                </c:pt>
                <c:pt idx="373">
                  <c:v>0.06</c:v>
                </c:pt>
                <c:pt idx="374">
                  <c:v>6.1499999999999999E-2</c:v>
                </c:pt>
                <c:pt idx="375">
                  <c:v>0.06</c:v>
                </c:pt>
                <c:pt idx="376">
                  <c:v>6.1499999999999999E-2</c:v>
                </c:pt>
                <c:pt idx="377">
                  <c:v>0.06</c:v>
                </c:pt>
                <c:pt idx="378">
                  <c:v>5.8500000000000003E-2</c:v>
                </c:pt>
                <c:pt idx="379">
                  <c:v>0.06</c:v>
                </c:pt>
                <c:pt idx="380">
                  <c:v>0.06</c:v>
                </c:pt>
                <c:pt idx="381">
                  <c:v>5.7000000000000002E-2</c:v>
                </c:pt>
                <c:pt idx="382">
                  <c:v>0.06</c:v>
                </c:pt>
                <c:pt idx="383">
                  <c:v>5.8500000000000003E-2</c:v>
                </c:pt>
                <c:pt idx="384">
                  <c:v>5.7000000000000002E-2</c:v>
                </c:pt>
                <c:pt idx="385">
                  <c:v>5.8500000000000003E-2</c:v>
                </c:pt>
                <c:pt idx="386">
                  <c:v>5.7000000000000002E-2</c:v>
                </c:pt>
                <c:pt idx="387">
                  <c:v>5.7000000000000002E-2</c:v>
                </c:pt>
                <c:pt idx="388">
                  <c:v>5.7000000000000002E-2</c:v>
                </c:pt>
                <c:pt idx="389">
                  <c:v>5.7000000000000002E-2</c:v>
                </c:pt>
                <c:pt idx="390">
                  <c:v>5.7000000000000002E-2</c:v>
                </c:pt>
                <c:pt idx="391">
                  <c:v>5.5500000000000001E-2</c:v>
                </c:pt>
                <c:pt idx="392">
                  <c:v>5.5500000000000001E-2</c:v>
                </c:pt>
                <c:pt idx="393">
                  <c:v>5.5500000000000001E-2</c:v>
                </c:pt>
                <c:pt idx="394">
                  <c:v>5.7000000000000002E-2</c:v>
                </c:pt>
                <c:pt idx="395">
                  <c:v>5.2499999999999998E-2</c:v>
                </c:pt>
                <c:pt idx="396">
                  <c:v>5.5500000000000001E-2</c:v>
                </c:pt>
                <c:pt idx="397">
                  <c:v>5.3999999999999999E-2</c:v>
                </c:pt>
                <c:pt idx="398">
                  <c:v>5.5500000000000001E-2</c:v>
                </c:pt>
                <c:pt idx="399">
                  <c:v>5.3999999999999999E-2</c:v>
                </c:pt>
                <c:pt idx="400">
                  <c:v>5.3999999999999999E-2</c:v>
                </c:pt>
                <c:pt idx="401">
                  <c:v>5.0999999999999997E-2</c:v>
                </c:pt>
                <c:pt idx="402">
                  <c:v>5.5500000000000001E-2</c:v>
                </c:pt>
                <c:pt idx="403">
                  <c:v>5.2499999999999998E-2</c:v>
                </c:pt>
                <c:pt idx="404">
                  <c:v>5.0999999999999997E-2</c:v>
                </c:pt>
                <c:pt idx="405">
                  <c:v>5.3999999999999999E-2</c:v>
                </c:pt>
                <c:pt idx="406">
                  <c:v>5.2499999999999998E-2</c:v>
                </c:pt>
                <c:pt idx="407">
                  <c:v>5.0999999999999997E-2</c:v>
                </c:pt>
                <c:pt idx="408">
                  <c:v>5.2499999999999998E-2</c:v>
                </c:pt>
                <c:pt idx="409">
                  <c:v>5.0999999999999997E-2</c:v>
                </c:pt>
                <c:pt idx="410">
                  <c:v>5.0999999999999997E-2</c:v>
                </c:pt>
                <c:pt idx="411">
                  <c:v>5.3999999999999999E-2</c:v>
                </c:pt>
                <c:pt idx="412">
                  <c:v>5.3999999999999999E-2</c:v>
                </c:pt>
                <c:pt idx="413">
                  <c:v>4.9500000000000002E-2</c:v>
                </c:pt>
                <c:pt idx="414">
                  <c:v>5.2499999999999998E-2</c:v>
                </c:pt>
                <c:pt idx="415">
                  <c:v>5.0999999999999997E-2</c:v>
                </c:pt>
                <c:pt idx="416">
                  <c:v>4.8000000000000001E-2</c:v>
                </c:pt>
                <c:pt idx="417">
                  <c:v>4.9500000000000002E-2</c:v>
                </c:pt>
                <c:pt idx="418">
                  <c:v>5.2499999999999998E-2</c:v>
                </c:pt>
                <c:pt idx="419">
                  <c:v>4.65E-2</c:v>
                </c:pt>
                <c:pt idx="420">
                  <c:v>4.8000000000000001E-2</c:v>
                </c:pt>
                <c:pt idx="421">
                  <c:v>4.9500000000000002E-2</c:v>
                </c:pt>
                <c:pt idx="422">
                  <c:v>4.8000000000000001E-2</c:v>
                </c:pt>
                <c:pt idx="423">
                  <c:v>4.9500000000000002E-2</c:v>
                </c:pt>
                <c:pt idx="424">
                  <c:v>4.9500000000000002E-2</c:v>
                </c:pt>
                <c:pt idx="425">
                  <c:v>4.4999999999999998E-2</c:v>
                </c:pt>
                <c:pt idx="426">
                  <c:v>4.8000000000000001E-2</c:v>
                </c:pt>
                <c:pt idx="427">
                  <c:v>4.9500000000000002E-2</c:v>
                </c:pt>
                <c:pt idx="428">
                  <c:v>4.4999999999999998E-2</c:v>
                </c:pt>
                <c:pt idx="429">
                  <c:v>4.8000000000000001E-2</c:v>
                </c:pt>
                <c:pt idx="430">
                  <c:v>4.9500000000000002E-2</c:v>
                </c:pt>
                <c:pt idx="431">
                  <c:v>4.4999999999999998E-2</c:v>
                </c:pt>
                <c:pt idx="432">
                  <c:v>4.8000000000000001E-2</c:v>
                </c:pt>
                <c:pt idx="433">
                  <c:v>4.9500000000000002E-2</c:v>
                </c:pt>
                <c:pt idx="434">
                  <c:v>4.3499999999999997E-2</c:v>
                </c:pt>
                <c:pt idx="435">
                  <c:v>4.4999999999999998E-2</c:v>
                </c:pt>
                <c:pt idx="436">
                  <c:v>4.8000000000000001E-2</c:v>
                </c:pt>
                <c:pt idx="437">
                  <c:v>4.65E-2</c:v>
                </c:pt>
                <c:pt idx="438">
                  <c:v>4.4999999999999998E-2</c:v>
                </c:pt>
                <c:pt idx="439">
                  <c:v>4.65E-2</c:v>
                </c:pt>
                <c:pt idx="440">
                  <c:v>4.3499999999999997E-2</c:v>
                </c:pt>
                <c:pt idx="441">
                  <c:v>4.4999999999999998E-2</c:v>
                </c:pt>
                <c:pt idx="442">
                  <c:v>4.4999999999999998E-2</c:v>
                </c:pt>
                <c:pt idx="443">
                  <c:v>4.4999999999999998E-2</c:v>
                </c:pt>
                <c:pt idx="444">
                  <c:v>4.2000000000000003E-2</c:v>
                </c:pt>
                <c:pt idx="445">
                  <c:v>4.65E-2</c:v>
                </c:pt>
                <c:pt idx="446">
                  <c:v>4.3499999999999997E-2</c:v>
                </c:pt>
                <c:pt idx="447">
                  <c:v>4.3499999999999997E-2</c:v>
                </c:pt>
                <c:pt idx="448">
                  <c:v>4.4999999999999998E-2</c:v>
                </c:pt>
                <c:pt idx="449">
                  <c:v>4.3499999999999997E-2</c:v>
                </c:pt>
                <c:pt idx="450">
                  <c:v>4.2000000000000003E-2</c:v>
                </c:pt>
                <c:pt idx="451">
                  <c:v>4.3499999999999997E-2</c:v>
                </c:pt>
                <c:pt idx="452">
                  <c:v>4.3499999999999997E-2</c:v>
                </c:pt>
                <c:pt idx="453">
                  <c:v>4.2000000000000003E-2</c:v>
                </c:pt>
                <c:pt idx="454">
                  <c:v>4.2000000000000003E-2</c:v>
                </c:pt>
                <c:pt idx="455">
                  <c:v>4.3499999999999997E-2</c:v>
                </c:pt>
                <c:pt idx="456">
                  <c:v>3.9E-2</c:v>
                </c:pt>
                <c:pt idx="457">
                  <c:v>4.2000000000000003E-2</c:v>
                </c:pt>
                <c:pt idx="458">
                  <c:v>4.3499999999999997E-2</c:v>
                </c:pt>
                <c:pt idx="459">
                  <c:v>3.9E-2</c:v>
                </c:pt>
                <c:pt idx="460">
                  <c:v>4.0500000000000001E-2</c:v>
                </c:pt>
                <c:pt idx="461">
                  <c:v>4.2000000000000003E-2</c:v>
                </c:pt>
                <c:pt idx="462">
                  <c:v>4.0500000000000001E-2</c:v>
                </c:pt>
                <c:pt idx="463">
                  <c:v>4.0500000000000001E-2</c:v>
                </c:pt>
                <c:pt idx="464">
                  <c:v>3.9E-2</c:v>
                </c:pt>
                <c:pt idx="465">
                  <c:v>3.9E-2</c:v>
                </c:pt>
                <c:pt idx="466">
                  <c:v>4.0500000000000001E-2</c:v>
                </c:pt>
                <c:pt idx="467">
                  <c:v>4.0500000000000001E-2</c:v>
                </c:pt>
                <c:pt idx="468">
                  <c:v>4.0500000000000001E-2</c:v>
                </c:pt>
                <c:pt idx="469">
                  <c:v>3.5999999999999997E-2</c:v>
                </c:pt>
                <c:pt idx="470">
                  <c:v>4.0500000000000001E-2</c:v>
                </c:pt>
                <c:pt idx="471">
                  <c:v>4.0500000000000001E-2</c:v>
                </c:pt>
                <c:pt idx="472">
                  <c:v>3.9E-2</c:v>
                </c:pt>
                <c:pt idx="473">
                  <c:v>3.7499999999999999E-2</c:v>
                </c:pt>
                <c:pt idx="474">
                  <c:v>4.0500000000000001E-2</c:v>
                </c:pt>
                <c:pt idx="475">
                  <c:v>3.9E-2</c:v>
                </c:pt>
                <c:pt idx="476">
                  <c:v>3.7499999999999999E-2</c:v>
                </c:pt>
                <c:pt idx="477">
                  <c:v>3.9E-2</c:v>
                </c:pt>
                <c:pt idx="478">
                  <c:v>3.7499999999999999E-2</c:v>
                </c:pt>
                <c:pt idx="479">
                  <c:v>3.5999999999999997E-2</c:v>
                </c:pt>
                <c:pt idx="480">
                  <c:v>3.9E-2</c:v>
                </c:pt>
                <c:pt idx="481">
                  <c:v>3.4500000000000003E-2</c:v>
                </c:pt>
                <c:pt idx="482">
                  <c:v>3.5999999999999997E-2</c:v>
                </c:pt>
                <c:pt idx="483">
                  <c:v>3.9E-2</c:v>
                </c:pt>
                <c:pt idx="484">
                  <c:v>3.5999999999999997E-2</c:v>
                </c:pt>
                <c:pt idx="485">
                  <c:v>3.7499999999999999E-2</c:v>
                </c:pt>
                <c:pt idx="486">
                  <c:v>3.5999999999999997E-2</c:v>
                </c:pt>
                <c:pt idx="487">
                  <c:v>3.7499999999999999E-2</c:v>
                </c:pt>
                <c:pt idx="488">
                  <c:v>3.5999999999999997E-2</c:v>
                </c:pt>
                <c:pt idx="489">
                  <c:v>3.4500000000000003E-2</c:v>
                </c:pt>
                <c:pt idx="490">
                  <c:v>3.7499999999999999E-2</c:v>
                </c:pt>
                <c:pt idx="491">
                  <c:v>3.7499999999999999E-2</c:v>
                </c:pt>
                <c:pt idx="492">
                  <c:v>3.4500000000000003E-2</c:v>
                </c:pt>
                <c:pt idx="493">
                  <c:v>3.5999999999999997E-2</c:v>
                </c:pt>
                <c:pt idx="494">
                  <c:v>3.5999999999999997E-2</c:v>
                </c:pt>
                <c:pt idx="495">
                  <c:v>3.7499999999999999E-2</c:v>
                </c:pt>
                <c:pt idx="496">
                  <c:v>3.4500000000000003E-2</c:v>
                </c:pt>
                <c:pt idx="497">
                  <c:v>3.3000000000000002E-2</c:v>
                </c:pt>
                <c:pt idx="498">
                  <c:v>3.7499999999999999E-2</c:v>
                </c:pt>
                <c:pt idx="499">
                  <c:v>3.4500000000000003E-2</c:v>
                </c:pt>
                <c:pt idx="500">
                  <c:v>3.3000000000000002E-2</c:v>
                </c:pt>
                <c:pt idx="501">
                  <c:v>3.3000000000000002E-2</c:v>
                </c:pt>
                <c:pt idx="502">
                  <c:v>3.5999999999999997E-2</c:v>
                </c:pt>
                <c:pt idx="503">
                  <c:v>3.3000000000000002E-2</c:v>
                </c:pt>
                <c:pt idx="504">
                  <c:v>3.4500000000000003E-2</c:v>
                </c:pt>
                <c:pt idx="505">
                  <c:v>3.4500000000000003E-2</c:v>
                </c:pt>
                <c:pt idx="506">
                  <c:v>3.4500000000000003E-2</c:v>
                </c:pt>
                <c:pt idx="507">
                  <c:v>3.4500000000000003E-2</c:v>
                </c:pt>
                <c:pt idx="508">
                  <c:v>3.4500000000000003E-2</c:v>
                </c:pt>
                <c:pt idx="509">
                  <c:v>3.5999999999999997E-2</c:v>
                </c:pt>
                <c:pt idx="510">
                  <c:v>3.3000000000000002E-2</c:v>
                </c:pt>
                <c:pt idx="511">
                  <c:v>3.3000000000000002E-2</c:v>
                </c:pt>
                <c:pt idx="512">
                  <c:v>3.4500000000000003E-2</c:v>
                </c:pt>
                <c:pt idx="513">
                  <c:v>3.3000000000000002E-2</c:v>
                </c:pt>
                <c:pt idx="514">
                  <c:v>3.3000000000000002E-2</c:v>
                </c:pt>
                <c:pt idx="515">
                  <c:v>3.15E-2</c:v>
                </c:pt>
                <c:pt idx="516">
                  <c:v>3.3000000000000002E-2</c:v>
                </c:pt>
                <c:pt idx="517">
                  <c:v>3.4500000000000003E-2</c:v>
                </c:pt>
                <c:pt idx="518">
                  <c:v>3.15E-2</c:v>
                </c:pt>
                <c:pt idx="519">
                  <c:v>3.4500000000000003E-2</c:v>
                </c:pt>
                <c:pt idx="520">
                  <c:v>3.4500000000000003E-2</c:v>
                </c:pt>
                <c:pt idx="521">
                  <c:v>3.4500000000000003E-2</c:v>
                </c:pt>
                <c:pt idx="522">
                  <c:v>3.3000000000000002E-2</c:v>
                </c:pt>
                <c:pt idx="523">
                  <c:v>3.3000000000000002E-2</c:v>
                </c:pt>
                <c:pt idx="524">
                  <c:v>3.3000000000000002E-2</c:v>
                </c:pt>
                <c:pt idx="525">
                  <c:v>3.15E-2</c:v>
                </c:pt>
                <c:pt idx="526">
                  <c:v>3.15E-2</c:v>
                </c:pt>
                <c:pt idx="527">
                  <c:v>3.4500000000000003E-2</c:v>
                </c:pt>
                <c:pt idx="528">
                  <c:v>3.15E-2</c:v>
                </c:pt>
                <c:pt idx="529">
                  <c:v>2.8500000000000001E-2</c:v>
                </c:pt>
                <c:pt idx="530">
                  <c:v>0.03</c:v>
                </c:pt>
                <c:pt idx="531">
                  <c:v>3.15E-2</c:v>
                </c:pt>
                <c:pt idx="532">
                  <c:v>3.15E-2</c:v>
                </c:pt>
                <c:pt idx="533">
                  <c:v>0.03</c:v>
                </c:pt>
                <c:pt idx="534">
                  <c:v>3.3000000000000002E-2</c:v>
                </c:pt>
                <c:pt idx="535">
                  <c:v>3.15E-2</c:v>
                </c:pt>
                <c:pt idx="536">
                  <c:v>0.03</c:v>
                </c:pt>
                <c:pt idx="537">
                  <c:v>3.15E-2</c:v>
                </c:pt>
                <c:pt idx="538">
                  <c:v>3.15E-2</c:v>
                </c:pt>
                <c:pt idx="539">
                  <c:v>2.8500000000000001E-2</c:v>
                </c:pt>
                <c:pt idx="540">
                  <c:v>3.15E-2</c:v>
                </c:pt>
                <c:pt idx="541">
                  <c:v>0.03</c:v>
                </c:pt>
                <c:pt idx="542">
                  <c:v>2.8500000000000001E-2</c:v>
                </c:pt>
                <c:pt idx="543">
                  <c:v>0.03</c:v>
                </c:pt>
                <c:pt idx="544">
                  <c:v>2.8500000000000001E-2</c:v>
                </c:pt>
                <c:pt idx="545">
                  <c:v>3.15E-2</c:v>
                </c:pt>
                <c:pt idx="546">
                  <c:v>0.03</c:v>
                </c:pt>
                <c:pt idx="547">
                  <c:v>0.03</c:v>
                </c:pt>
                <c:pt idx="548">
                  <c:v>0.03</c:v>
                </c:pt>
                <c:pt idx="549">
                  <c:v>2.8500000000000001E-2</c:v>
                </c:pt>
                <c:pt idx="550">
                  <c:v>0.03</c:v>
                </c:pt>
                <c:pt idx="551">
                  <c:v>0.03</c:v>
                </c:pt>
                <c:pt idx="552">
                  <c:v>2.7E-2</c:v>
                </c:pt>
                <c:pt idx="553">
                  <c:v>3.15E-2</c:v>
                </c:pt>
                <c:pt idx="554">
                  <c:v>0.03</c:v>
                </c:pt>
                <c:pt idx="555">
                  <c:v>2.5499999999999998E-2</c:v>
                </c:pt>
                <c:pt idx="556">
                  <c:v>0.03</c:v>
                </c:pt>
                <c:pt idx="557">
                  <c:v>0.03</c:v>
                </c:pt>
                <c:pt idx="558">
                  <c:v>2.7E-2</c:v>
                </c:pt>
                <c:pt idx="559">
                  <c:v>0.03</c:v>
                </c:pt>
                <c:pt idx="560">
                  <c:v>0.03</c:v>
                </c:pt>
                <c:pt idx="561">
                  <c:v>2.7E-2</c:v>
                </c:pt>
                <c:pt idx="562">
                  <c:v>2.7E-2</c:v>
                </c:pt>
                <c:pt idx="563">
                  <c:v>0.03</c:v>
                </c:pt>
                <c:pt idx="564">
                  <c:v>2.7E-2</c:v>
                </c:pt>
                <c:pt idx="565">
                  <c:v>2.8500000000000001E-2</c:v>
                </c:pt>
                <c:pt idx="566">
                  <c:v>2.8500000000000001E-2</c:v>
                </c:pt>
                <c:pt idx="567">
                  <c:v>0.03</c:v>
                </c:pt>
                <c:pt idx="568">
                  <c:v>2.7E-2</c:v>
                </c:pt>
                <c:pt idx="569">
                  <c:v>2.7E-2</c:v>
                </c:pt>
                <c:pt idx="570">
                  <c:v>2.8500000000000001E-2</c:v>
                </c:pt>
                <c:pt idx="571">
                  <c:v>2.5499999999999998E-2</c:v>
                </c:pt>
                <c:pt idx="572">
                  <c:v>2.7E-2</c:v>
                </c:pt>
                <c:pt idx="573">
                  <c:v>3.15E-2</c:v>
                </c:pt>
                <c:pt idx="574">
                  <c:v>2.5499999999999998E-2</c:v>
                </c:pt>
                <c:pt idx="575">
                  <c:v>2.7E-2</c:v>
                </c:pt>
                <c:pt idx="576">
                  <c:v>2.7E-2</c:v>
                </c:pt>
                <c:pt idx="577">
                  <c:v>2.7E-2</c:v>
                </c:pt>
                <c:pt idx="578">
                  <c:v>2.5499999999999998E-2</c:v>
                </c:pt>
                <c:pt idx="579">
                  <c:v>2.7E-2</c:v>
                </c:pt>
                <c:pt idx="580">
                  <c:v>2.7E-2</c:v>
                </c:pt>
                <c:pt idx="581">
                  <c:v>2.7E-2</c:v>
                </c:pt>
                <c:pt idx="582">
                  <c:v>2.5499999999999998E-2</c:v>
                </c:pt>
                <c:pt idx="583">
                  <c:v>2.7E-2</c:v>
                </c:pt>
                <c:pt idx="584">
                  <c:v>2.7E-2</c:v>
                </c:pt>
                <c:pt idx="585">
                  <c:v>2.8500000000000001E-2</c:v>
                </c:pt>
                <c:pt idx="586">
                  <c:v>2.2499999999999999E-2</c:v>
                </c:pt>
                <c:pt idx="587">
                  <c:v>2.7E-2</c:v>
                </c:pt>
                <c:pt idx="588">
                  <c:v>2.8500000000000001E-2</c:v>
                </c:pt>
                <c:pt idx="589">
                  <c:v>2.5499999999999998E-2</c:v>
                </c:pt>
                <c:pt idx="590">
                  <c:v>2.4E-2</c:v>
                </c:pt>
                <c:pt idx="591">
                  <c:v>2.7E-2</c:v>
                </c:pt>
                <c:pt idx="592">
                  <c:v>2.4E-2</c:v>
                </c:pt>
                <c:pt idx="593">
                  <c:v>2.4E-2</c:v>
                </c:pt>
                <c:pt idx="594">
                  <c:v>2.5499999999999998E-2</c:v>
                </c:pt>
                <c:pt idx="595">
                  <c:v>2.5499999999999998E-2</c:v>
                </c:pt>
                <c:pt idx="596">
                  <c:v>2.4E-2</c:v>
                </c:pt>
                <c:pt idx="597">
                  <c:v>2.7E-2</c:v>
                </c:pt>
                <c:pt idx="598">
                  <c:v>2.4E-2</c:v>
                </c:pt>
                <c:pt idx="599">
                  <c:v>2.4E-2</c:v>
                </c:pt>
                <c:pt idx="600">
                  <c:v>2.7E-2</c:v>
                </c:pt>
                <c:pt idx="601">
                  <c:v>2.4E-2</c:v>
                </c:pt>
                <c:pt idx="602">
                  <c:v>2.4E-2</c:v>
                </c:pt>
                <c:pt idx="603">
                  <c:v>2.5499999999999998E-2</c:v>
                </c:pt>
                <c:pt idx="604">
                  <c:v>2.5499999999999998E-2</c:v>
                </c:pt>
                <c:pt idx="605">
                  <c:v>2.4E-2</c:v>
                </c:pt>
                <c:pt idx="606">
                  <c:v>2.5499999999999998E-2</c:v>
                </c:pt>
                <c:pt idx="607">
                  <c:v>2.4E-2</c:v>
                </c:pt>
                <c:pt idx="608">
                  <c:v>2.4E-2</c:v>
                </c:pt>
                <c:pt idx="609">
                  <c:v>2.4E-2</c:v>
                </c:pt>
                <c:pt idx="610">
                  <c:v>2.4E-2</c:v>
                </c:pt>
                <c:pt idx="611">
                  <c:v>2.4E-2</c:v>
                </c:pt>
                <c:pt idx="612">
                  <c:v>2.4E-2</c:v>
                </c:pt>
                <c:pt idx="613">
                  <c:v>2.5499999999999998E-2</c:v>
                </c:pt>
                <c:pt idx="614">
                  <c:v>2.4E-2</c:v>
                </c:pt>
                <c:pt idx="615">
                  <c:v>2.4E-2</c:v>
                </c:pt>
                <c:pt idx="616">
                  <c:v>2.2499999999999999E-2</c:v>
                </c:pt>
                <c:pt idx="617">
                  <c:v>2.4E-2</c:v>
                </c:pt>
                <c:pt idx="618">
                  <c:v>2.2499999999999999E-2</c:v>
                </c:pt>
                <c:pt idx="619">
                  <c:v>2.4E-2</c:v>
                </c:pt>
                <c:pt idx="620">
                  <c:v>2.2499999999999999E-2</c:v>
                </c:pt>
                <c:pt idx="621">
                  <c:v>2.4E-2</c:v>
                </c:pt>
                <c:pt idx="622">
                  <c:v>2.2499999999999999E-2</c:v>
                </c:pt>
                <c:pt idx="623">
                  <c:v>2.4E-2</c:v>
                </c:pt>
                <c:pt idx="624">
                  <c:v>2.4E-2</c:v>
                </c:pt>
                <c:pt idx="625">
                  <c:v>2.2499999999999999E-2</c:v>
                </c:pt>
                <c:pt idx="626">
                  <c:v>2.2499999999999999E-2</c:v>
                </c:pt>
                <c:pt idx="627">
                  <c:v>2.4E-2</c:v>
                </c:pt>
                <c:pt idx="628">
                  <c:v>2.4E-2</c:v>
                </c:pt>
                <c:pt idx="629">
                  <c:v>2.4E-2</c:v>
                </c:pt>
                <c:pt idx="630">
                  <c:v>2.4E-2</c:v>
                </c:pt>
                <c:pt idx="631">
                  <c:v>2.4E-2</c:v>
                </c:pt>
                <c:pt idx="632">
                  <c:v>2.2499999999999999E-2</c:v>
                </c:pt>
                <c:pt idx="633">
                  <c:v>2.5499999999999998E-2</c:v>
                </c:pt>
                <c:pt idx="634">
                  <c:v>2.2499999999999999E-2</c:v>
                </c:pt>
                <c:pt idx="635">
                  <c:v>2.1000000000000001E-2</c:v>
                </c:pt>
                <c:pt idx="636">
                  <c:v>2.5499999999999998E-2</c:v>
                </c:pt>
                <c:pt idx="637">
                  <c:v>2.2499999999999999E-2</c:v>
                </c:pt>
                <c:pt idx="638">
                  <c:v>2.1000000000000001E-2</c:v>
                </c:pt>
                <c:pt idx="639">
                  <c:v>2.7E-2</c:v>
                </c:pt>
                <c:pt idx="640">
                  <c:v>2.1000000000000001E-2</c:v>
                </c:pt>
                <c:pt idx="641">
                  <c:v>2.4E-2</c:v>
                </c:pt>
                <c:pt idx="642">
                  <c:v>2.4E-2</c:v>
                </c:pt>
                <c:pt idx="643">
                  <c:v>2.1000000000000001E-2</c:v>
                </c:pt>
                <c:pt idx="644">
                  <c:v>2.4E-2</c:v>
                </c:pt>
                <c:pt idx="645">
                  <c:v>2.2499999999999999E-2</c:v>
                </c:pt>
                <c:pt idx="646">
                  <c:v>2.1000000000000001E-2</c:v>
                </c:pt>
                <c:pt idx="647">
                  <c:v>2.2499999999999999E-2</c:v>
                </c:pt>
                <c:pt idx="648">
                  <c:v>2.2499999999999999E-2</c:v>
                </c:pt>
                <c:pt idx="649">
                  <c:v>1.95E-2</c:v>
                </c:pt>
                <c:pt idx="650">
                  <c:v>2.2499999999999999E-2</c:v>
                </c:pt>
                <c:pt idx="651">
                  <c:v>2.1000000000000001E-2</c:v>
                </c:pt>
                <c:pt idx="652">
                  <c:v>2.2499999999999999E-2</c:v>
                </c:pt>
                <c:pt idx="653">
                  <c:v>2.2499999999999999E-2</c:v>
                </c:pt>
                <c:pt idx="654">
                  <c:v>2.1000000000000001E-2</c:v>
                </c:pt>
                <c:pt idx="655">
                  <c:v>2.1000000000000001E-2</c:v>
                </c:pt>
                <c:pt idx="656">
                  <c:v>2.2499999999999999E-2</c:v>
                </c:pt>
                <c:pt idx="657">
                  <c:v>2.2499999999999999E-2</c:v>
                </c:pt>
                <c:pt idx="658">
                  <c:v>2.1000000000000001E-2</c:v>
                </c:pt>
                <c:pt idx="659">
                  <c:v>2.2499999999999999E-2</c:v>
                </c:pt>
                <c:pt idx="660">
                  <c:v>1.95E-2</c:v>
                </c:pt>
                <c:pt idx="661">
                  <c:v>2.1000000000000001E-2</c:v>
                </c:pt>
                <c:pt idx="662">
                  <c:v>2.1000000000000001E-2</c:v>
                </c:pt>
                <c:pt idx="663">
                  <c:v>2.2499999999999999E-2</c:v>
                </c:pt>
                <c:pt idx="664">
                  <c:v>2.1000000000000001E-2</c:v>
                </c:pt>
                <c:pt idx="665">
                  <c:v>2.2499999999999999E-2</c:v>
                </c:pt>
                <c:pt idx="666">
                  <c:v>2.1000000000000001E-2</c:v>
                </c:pt>
                <c:pt idx="667">
                  <c:v>2.1000000000000001E-2</c:v>
                </c:pt>
                <c:pt idx="668">
                  <c:v>2.1000000000000001E-2</c:v>
                </c:pt>
                <c:pt idx="669">
                  <c:v>1.95E-2</c:v>
                </c:pt>
                <c:pt idx="670">
                  <c:v>2.1000000000000001E-2</c:v>
                </c:pt>
                <c:pt idx="671">
                  <c:v>1.95E-2</c:v>
                </c:pt>
                <c:pt idx="672">
                  <c:v>1.95E-2</c:v>
                </c:pt>
                <c:pt idx="673">
                  <c:v>2.2499999999999999E-2</c:v>
                </c:pt>
                <c:pt idx="674">
                  <c:v>2.1000000000000001E-2</c:v>
                </c:pt>
                <c:pt idx="675">
                  <c:v>1.95E-2</c:v>
                </c:pt>
                <c:pt idx="676">
                  <c:v>1.95E-2</c:v>
                </c:pt>
                <c:pt idx="677">
                  <c:v>2.2499999999999999E-2</c:v>
                </c:pt>
                <c:pt idx="678">
                  <c:v>1.95E-2</c:v>
                </c:pt>
                <c:pt idx="679">
                  <c:v>2.1000000000000001E-2</c:v>
                </c:pt>
                <c:pt idx="680">
                  <c:v>2.1000000000000001E-2</c:v>
                </c:pt>
                <c:pt idx="681">
                  <c:v>2.2499999999999999E-2</c:v>
                </c:pt>
                <c:pt idx="682">
                  <c:v>2.1000000000000001E-2</c:v>
                </c:pt>
                <c:pt idx="683">
                  <c:v>2.1000000000000001E-2</c:v>
                </c:pt>
                <c:pt idx="684">
                  <c:v>1.7999999999999999E-2</c:v>
                </c:pt>
              </c:numCache>
            </c:numRef>
          </c:yVal>
          <c:smooth val="0"/>
        </c:ser>
        <c:dLbls>
          <c:showLegendKey val="0"/>
          <c:showVal val="0"/>
          <c:showCatName val="0"/>
          <c:showSerName val="0"/>
          <c:showPercent val="0"/>
          <c:showBubbleSize val="0"/>
        </c:dLbls>
        <c:axId val="202603520"/>
        <c:axId val="202634368"/>
      </c:scatterChart>
      <c:valAx>
        <c:axId val="202603520"/>
        <c:scaling>
          <c:orientation val="minMax"/>
          <c:max val="0.12000000000000001"/>
          <c:min val="0"/>
        </c:scaling>
        <c:delete val="0"/>
        <c:axPos val="b"/>
        <c:majorGridlines/>
        <c:title>
          <c:tx>
            <c:rich>
              <a:bodyPr/>
              <a:lstStyle/>
              <a:p>
                <a:pPr>
                  <a:defRPr sz="1100"/>
                </a:pPr>
                <a:r>
                  <a:rPr lang="en-US" sz="1100"/>
                  <a:t>Abstand in m</a:t>
                </a:r>
              </a:p>
            </c:rich>
          </c:tx>
          <c:layout>
            <c:manualLayout>
              <c:xMode val="edge"/>
              <c:yMode val="edge"/>
              <c:x val="0.45129483820794108"/>
              <c:y val="0.91992834129541157"/>
            </c:manualLayout>
          </c:layout>
          <c:overlay val="0"/>
        </c:title>
        <c:numFmt formatCode="General" sourceLinked="1"/>
        <c:majorTickMark val="out"/>
        <c:minorTickMark val="out"/>
        <c:tickLblPos val="nextTo"/>
        <c:spPr>
          <a:ln w="25400">
            <a:solidFill>
              <a:schemeClr val="tx1"/>
            </a:solidFill>
            <a:tailEnd type="triangle" w="lg" len="med"/>
          </a:ln>
        </c:spPr>
        <c:txPr>
          <a:bodyPr/>
          <a:lstStyle/>
          <a:p>
            <a:pPr>
              <a:defRPr sz="1100"/>
            </a:pPr>
            <a:endParaRPr lang="de-DE"/>
          </a:p>
        </c:txPr>
        <c:crossAx val="202634368"/>
        <c:crosses val="autoZero"/>
        <c:crossBetween val="midCat"/>
        <c:majorUnit val="2.0000000000000004E-2"/>
      </c:valAx>
      <c:valAx>
        <c:axId val="202634368"/>
        <c:scaling>
          <c:orientation val="minMax"/>
          <c:max val="1"/>
          <c:min val="0"/>
        </c:scaling>
        <c:delete val="0"/>
        <c:axPos val="l"/>
        <c:majorGridlines/>
        <c:title>
          <c:tx>
            <c:rich>
              <a:bodyPr rot="-5400000" vert="horz"/>
              <a:lstStyle/>
              <a:p>
                <a:pPr>
                  <a:defRPr sz="1400"/>
                </a:pPr>
                <a:r>
                  <a:rPr lang="en-US" sz="1400"/>
                  <a:t>Kraft in N</a:t>
                </a:r>
              </a:p>
            </c:rich>
          </c:tx>
          <c:layout/>
          <c:overlay val="0"/>
        </c:title>
        <c:numFmt formatCode="#,##0.0" sourceLinked="0"/>
        <c:majorTickMark val="out"/>
        <c:minorTickMark val="out"/>
        <c:tickLblPos val="nextTo"/>
        <c:spPr>
          <a:ln w="25400">
            <a:solidFill>
              <a:schemeClr val="tx1"/>
            </a:solidFill>
            <a:tailEnd type="triangle" w="lg" len="med"/>
          </a:ln>
        </c:spPr>
        <c:txPr>
          <a:bodyPr/>
          <a:lstStyle/>
          <a:p>
            <a:pPr>
              <a:defRPr sz="1100"/>
            </a:pPr>
            <a:endParaRPr lang="de-DE"/>
          </a:p>
        </c:txPr>
        <c:crossAx val="202603520"/>
        <c:crosses val="autoZero"/>
        <c:crossBetween val="midCat"/>
        <c:majorUnit val="0.2"/>
      </c:valAx>
    </c:plotArea>
    <c:legend>
      <c:legendPos val="t"/>
      <c:layout>
        <c:manualLayout>
          <c:xMode val="edge"/>
          <c:yMode val="edge"/>
          <c:x val="0.16093753919815362"/>
          <c:y val="0.14838536458911972"/>
          <c:w val="0.66674625758428274"/>
          <c:h val="6.6138947524349151E-2"/>
        </c:manualLayout>
      </c:layout>
      <c:overlay val="0"/>
      <c:txPr>
        <a:bodyPr/>
        <a:lstStyle/>
        <a:p>
          <a:pPr>
            <a:defRPr sz="900"/>
          </a:pPr>
          <a:endParaRPr lang="de-DE"/>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1"/>
    <c:view3D>
      <c:rotX val="15"/>
      <c:hPercent val="100"/>
      <c:rotY val="10"/>
      <c:depthPercent val="100"/>
      <c:rAngAx val="0"/>
      <c:perspective val="0"/>
    </c:view3D>
    <c:floor>
      <c:thickness val="0"/>
    </c:floor>
    <c:sideWall>
      <c:thickness val="0"/>
      <c:spPr>
        <a:solidFill>
          <a:schemeClr val="bg1">
            <a:lumMod val="95000"/>
          </a:schemeClr>
        </a:solidFill>
        <a:scene3d>
          <a:camera prst="orthographicFront"/>
          <a:lightRig rig="threePt" dir="t"/>
        </a:scene3d>
        <a:sp3d/>
      </c:spPr>
    </c:sideWall>
    <c:backWall>
      <c:thickness val="0"/>
      <c:spPr>
        <a:solidFill>
          <a:schemeClr val="bg1">
            <a:lumMod val="95000"/>
          </a:schemeClr>
        </a:solidFill>
      </c:spPr>
    </c:backWall>
    <c:plotArea>
      <c:layout>
        <c:manualLayout>
          <c:layoutTarget val="inner"/>
          <c:xMode val="edge"/>
          <c:yMode val="edge"/>
          <c:x val="0.20532115355238306"/>
          <c:y val="2.0698026260443887E-2"/>
          <c:w val="0.76436537433340745"/>
          <c:h val="0.81562616231046792"/>
        </c:manualLayout>
      </c:layout>
      <c:bar3DChart>
        <c:barDir val="col"/>
        <c:grouping val="standard"/>
        <c:varyColors val="0"/>
        <c:ser>
          <c:idx val="1"/>
          <c:order val="0"/>
          <c:spPr>
            <a:solidFill>
              <a:srgbClr val="C00000"/>
            </a:solidFill>
          </c:spPr>
          <c:invertIfNegative val="0"/>
          <c:val>
            <c:numRef>
              <c:f>'Tabelle2 (3)'!$C$30:$P$30</c:f>
              <c:numCache>
                <c:formatCode>0.00E+00</c:formatCode>
                <c:ptCount val="14"/>
                <c:pt idx="0">
                  <c:v>1.2959999999999999E-18</c:v>
                </c:pt>
                <c:pt idx="1">
                  <c:v>2.5919999999999998E-18</c:v>
                </c:pt>
                <c:pt idx="2">
                  <c:v>5.3119999999999999E-18</c:v>
                </c:pt>
                <c:pt idx="3">
                  <c:v>7.3279999999999998E-18</c:v>
                </c:pt>
                <c:pt idx="4">
                  <c:v>2.6448E-17</c:v>
                </c:pt>
                <c:pt idx="5">
                  <c:v>3.2527999999999998E-17</c:v>
                </c:pt>
                <c:pt idx="6">
                  <c:v>3.9103999999999998E-17</c:v>
                </c:pt>
                <c:pt idx="7">
                  <c:v>4.8079999999999997E-17</c:v>
                </c:pt>
                <c:pt idx="8">
                  <c:v>5.5696000000000003E-17</c:v>
                </c:pt>
                <c:pt idx="9">
                  <c:v>6.366399999999999E-17</c:v>
                </c:pt>
                <c:pt idx="10">
                  <c:v>7.5519999999999993E-17</c:v>
                </c:pt>
                <c:pt idx="11">
                  <c:v>8.303999999999999E-17</c:v>
                </c:pt>
                <c:pt idx="12">
                  <c:v>3.8663040000000001E-16</c:v>
                </c:pt>
                <c:pt idx="13">
                  <c:v>4.2395199999999995E-16</c:v>
                </c:pt>
              </c:numCache>
            </c:numRef>
          </c:val>
        </c:ser>
        <c:dLbls>
          <c:showLegendKey val="0"/>
          <c:showVal val="0"/>
          <c:showCatName val="0"/>
          <c:showSerName val="0"/>
          <c:showPercent val="0"/>
          <c:showBubbleSize val="0"/>
        </c:dLbls>
        <c:gapWidth val="150"/>
        <c:shape val="box"/>
        <c:axId val="202791936"/>
        <c:axId val="202826880"/>
        <c:axId val="254839424"/>
      </c:bar3DChart>
      <c:catAx>
        <c:axId val="202791936"/>
        <c:scaling>
          <c:orientation val="minMax"/>
        </c:scaling>
        <c:delete val="0"/>
        <c:axPos val="b"/>
        <c:title>
          <c:tx>
            <c:rich>
              <a:bodyPr/>
              <a:lstStyle/>
              <a:p>
                <a:pPr>
                  <a:defRPr sz="1400"/>
                </a:pPr>
                <a:r>
                  <a:rPr lang="en-US" sz="1400"/>
                  <a:t>Nummer der Elektronen</a:t>
                </a:r>
              </a:p>
            </c:rich>
          </c:tx>
          <c:layout>
            <c:manualLayout>
              <c:xMode val="edge"/>
              <c:yMode val="edge"/>
              <c:x val="0.34505953331574268"/>
              <c:y val="0.78678698808759173"/>
            </c:manualLayout>
          </c:layout>
          <c:overlay val="0"/>
        </c:title>
        <c:majorTickMark val="none"/>
        <c:minorTickMark val="none"/>
        <c:tickLblPos val="nextTo"/>
        <c:txPr>
          <a:bodyPr/>
          <a:lstStyle/>
          <a:p>
            <a:pPr>
              <a:defRPr sz="1100"/>
            </a:pPr>
            <a:endParaRPr lang="de-DE"/>
          </a:p>
        </c:txPr>
        <c:crossAx val="202826880"/>
        <c:crosses val="autoZero"/>
        <c:auto val="1"/>
        <c:lblAlgn val="ctr"/>
        <c:lblOffset val="100"/>
        <c:noMultiLvlLbl val="0"/>
      </c:catAx>
      <c:valAx>
        <c:axId val="202826880"/>
        <c:scaling>
          <c:orientation val="minMax"/>
          <c:max val="4.250000000000004E-16"/>
          <c:min val="0"/>
        </c:scaling>
        <c:delete val="0"/>
        <c:axPos val="l"/>
        <c:majorGridlines>
          <c:spPr>
            <a:ln>
              <a:solidFill>
                <a:schemeClr val="tx1"/>
              </a:solidFill>
            </a:ln>
          </c:spPr>
        </c:majorGridlines>
        <c:minorGridlines>
          <c:spPr>
            <a:ln>
              <a:solidFill>
                <a:schemeClr val="bg1">
                  <a:lumMod val="85000"/>
                </a:schemeClr>
              </a:solidFill>
            </a:ln>
          </c:spPr>
        </c:minorGridlines>
        <c:title>
          <c:tx>
            <c:rich>
              <a:bodyPr/>
              <a:lstStyle/>
              <a:p>
                <a:pPr>
                  <a:defRPr sz="1600"/>
                </a:pPr>
                <a:r>
                  <a:rPr lang="de-DE" sz="1600"/>
                  <a:t>Ionisierungsenergie in J</a:t>
                </a:r>
              </a:p>
            </c:rich>
          </c:tx>
          <c:layout>
            <c:manualLayout>
              <c:xMode val="edge"/>
              <c:yMode val="edge"/>
              <c:x val="1.8677395219975558E-2"/>
              <c:y val="0.14401932393985212"/>
            </c:manualLayout>
          </c:layout>
          <c:overlay val="0"/>
        </c:title>
        <c:numFmt formatCode="0.0E+00" sourceLinked="0"/>
        <c:majorTickMark val="out"/>
        <c:minorTickMark val="out"/>
        <c:tickLblPos val="nextTo"/>
        <c:crossAx val="202791936"/>
        <c:crosses val="autoZero"/>
        <c:crossBetween val="between"/>
        <c:majorUnit val="1.0000000000000008E-16"/>
      </c:valAx>
      <c:serAx>
        <c:axId val="254839424"/>
        <c:scaling>
          <c:orientation val="minMax"/>
        </c:scaling>
        <c:delete val="1"/>
        <c:axPos val="b"/>
        <c:majorTickMark val="out"/>
        <c:minorTickMark val="none"/>
        <c:tickLblPos val="nextTo"/>
        <c:crossAx val="202826880"/>
        <c:crosses val="autoZero"/>
      </c:ser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1"/>
    <c:view3D>
      <c:rotX val="15"/>
      <c:hPercent val="100"/>
      <c:rotY val="10"/>
      <c:depthPercent val="100"/>
      <c:rAngAx val="0"/>
      <c:perspective val="0"/>
    </c:view3D>
    <c:floor>
      <c:thickness val="0"/>
    </c:floor>
    <c:sideWall>
      <c:thickness val="0"/>
      <c:spPr>
        <a:solidFill>
          <a:schemeClr val="bg1">
            <a:lumMod val="95000"/>
          </a:schemeClr>
        </a:solidFill>
        <a:scene3d>
          <a:camera prst="orthographicFront"/>
          <a:lightRig rig="threePt" dir="t"/>
        </a:scene3d>
        <a:sp3d/>
      </c:spPr>
    </c:sideWall>
    <c:backWall>
      <c:thickness val="0"/>
      <c:spPr>
        <a:solidFill>
          <a:schemeClr val="bg1">
            <a:lumMod val="95000"/>
          </a:schemeClr>
        </a:solidFill>
      </c:spPr>
    </c:backWall>
    <c:plotArea>
      <c:layout>
        <c:manualLayout>
          <c:layoutTarget val="inner"/>
          <c:xMode val="edge"/>
          <c:yMode val="edge"/>
          <c:x val="0.20532115355238306"/>
          <c:y val="2.0698026260443887E-2"/>
          <c:w val="0.76436537433340745"/>
          <c:h val="0.81742599478815914"/>
        </c:manualLayout>
      </c:layout>
      <c:bar3DChart>
        <c:barDir val="col"/>
        <c:grouping val="standard"/>
        <c:varyColors val="0"/>
        <c:ser>
          <c:idx val="1"/>
          <c:order val="0"/>
          <c:spPr>
            <a:solidFill>
              <a:srgbClr val="C00000"/>
            </a:solidFill>
          </c:spPr>
          <c:invertIfNegative val="0"/>
          <c:val>
            <c:numRef>
              <c:f>'Tabelle2 (3)'!$C$30:$P$30</c:f>
              <c:numCache>
                <c:formatCode>0.00E+00</c:formatCode>
                <c:ptCount val="14"/>
                <c:pt idx="0">
                  <c:v>1.2959999999999999E-18</c:v>
                </c:pt>
                <c:pt idx="1">
                  <c:v>2.5919999999999998E-18</c:v>
                </c:pt>
                <c:pt idx="2">
                  <c:v>5.3119999999999999E-18</c:v>
                </c:pt>
                <c:pt idx="3">
                  <c:v>7.3279999999999998E-18</c:v>
                </c:pt>
                <c:pt idx="4">
                  <c:v>2.6448E-17</c:v>
                </c:pt>
                <c:pt idx="5">
                  <c:v>3.2527999999999998E-17</c:v>
                </c:pt>
                <c:pt idx="6">
                  <c:v>3.9103999999999998E-17</c:v>
                </c:pt>
                <c:pt idx="7">
                  <c:v>4.8079999999999997E-17</c:v>
                </c:pt>
                <c:pt idx="8">
                  <c:v>5.5696000000000003E-17</c:v>
                </c:pt>
                <c:pt idx="9">
                  <c:v>6.366399999999999E-17</c:v>
                </c:pt>
                <c:pt idx="10">
                  <c:v>7.5519999999999993E-17</c:v>
                </c:pt>
                <c:pt idx="11">
                  <c:v>8.303999999999999E-17</c:v>
                </c:pt>
                <c:pt idx="12">
                  <c:v>3.8663040000000001E-16</c:v>
                </c:pt>
                <c:pt idx="13">
                  <c:v>4.2395199999999995E-16</c:v>
                </c:pt>
              </c:numCache>
            </c:numRef>
          </c:val>
        </c:ser>
        <c:dLbls>
          <c:showLegendKey val="0"/>
          <c:showVal val="0"/>
          <c:showCatName val="0"/>
          <c:showSerName val="0"/>
          <c:showPercent val="0"/>
          <c:showBubbleSize val="0"/>
        </c:dLbls>
        <c:gapWidth val="150"/>
        <c:shape val="box"/>
        <c:axId val="214463232"/>
        <c:axId val="214465152"/>
        <c:axId val="259010560"/>
      </c:bar3DChart>
      <c:catAx>
        <c:axId val="214463232"/>
        <c:scaling>
          <c:orientation val="minMax"/>
        </c:scaling>
        <c:delete val="0"/>
        <c:axPos val="b"/>
        <c:title>
          <c:tx>
            <c:rich>
              <a:bodyPr/>
              <a:lstStyle/>
              <a:p>
                <a:pPr>
                  <a:defRPr sz="1400"/>
                </a:pPr>
                <a:r>
                  <a:rPr lang="en-US" sz="1400"/>
                  <a:t>Nummer der Elektronen</a:t>
                </a:r>
              </a:p>
            </c:rich>
          </c:tx>
          <c:layout>
            <c:manualLayout>
              <c:xMode val="edge"/>
              <c:yMode val="edge"/>
              <c:x val="0.34230376312354183"/>
              <c:y val="0.89834384973501591"/>
            </c:manualLayout>
          </c:layout>
          <c:overlay val="0"/>
        </c:title>
        <c:majorTickMark val="none"/>
        <c:minorTickMark val="none"/>
        <c:tickLblPos val="nextTo"/>
        <c:txPr>
          <a:bodyPr/>
          <a:lstStyle/>
          <a:p>
            <a:pPr>
              <a:defRPr sz="1100"/>
            </a:pPr>
            <a:endParaRPr lang="de-DE"/>
          </a:p>
        </c:txPr>
        <c:crossAx val="214465152"/>
        <c:crosses val="autoZero"/>
        <c:auto val="1"/>
        <c:lblAlgn val="ctr"/>
        <c:lblOffset val="100"/>
        <c:noMultiLvlLbl val="0"/>
      </c:catAx>
      <c:valAx>
        <c:axId val="214465152"/>
        <c:scaling>
          <c:orientation val="minMax"/>
          <c:max val="4.250000000000004E-16"/>
          <c:min val="0"/>
        </c:scaling>
        <c:delete val="0"/>
        <c:axPos val="l"/>
        <c:majorGridlines>
          <c:spPr>
            <a:ln>
              <a:solidFill>
                <a:schemeClr val="tx1"/>
              </a:solidFill>
            </a:ln>
          </c:spPr>
        </c:majorGridlines>
        <c:minorGridlines>
          <c:spPr>
            <a:ln>
              <a:solidFill>
                <a:schemeClr val="bg1">
                  <a:lumMod val="85000"/>
                </a:schemeClr>
              </a:solidFill>
            </a:ln>
          </c:spPr>
        </c:minorGridlines>
        <c:title>
          <c:tx>
            <c:rich>
              <a:bodyPr/>
              <a:lstStyle/>
              <a:p>
                <a:pPr>
                  <a:defRPr sz="1400"/>
                </a:pPr>
                <a:r>
                  <a:rPr lang="de-DE" sz="1400"/>
                  <a:t>Ionisierungsenergie in J</a:t>
                </a:r>
              </a:p>
            </c:rich>
          </c:tx>
          <c:layout>
            <c:manualLayout>
              <c:xMode val="edge"/>
              <c:yMode val="edge"/>
              <c:x val="1.3165854835573827E-2"/>
              <c:y val="0.17469230493620291"/>
            </c:manualLayout>
          </c:layout>
          <c:overlay val="0"/>
        </c:title>
        <c:numFmt formatCode="0.0E+00" sourceLinked="0"/>
        <c:majorTickMark val="out"/>
        <c:minorTickMark val="out"/>
        <c:tickLblPos val="nextTo"/>
        <c:crossAx val="214463232"/>
        <c:crosses val="autoZero"/>
        <c:crossBetween val="between"/>
        <c:majorUnit val="1.0000000000000008E-16"/>
      </c:valAx>
      <c:serAx>
        <c:axId val="259010560"/>
        <c:scaling>
          <c:orientation val="minMax"/>
        </c:scaling>
        <c:delete val="1"/>
        <c:axPos val="b"/>
        <c:majorTickMark val="out"/>
        <c:minorTickMark val="none"/>
        <c:tickLblPos val="nextTo"/>
        <c:crossAx val="214465152"/>
        <c:crosses val="autoZero"/>
      </c:ser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03045123801322"/>
          <c:y val="5.2514958751784246E-2"/>
          <c:w val="0.80676332504416948"/>
          <c:h val="0.71059421589259986"/>
        </c:manualLayout>
      </c:layout>
      <c:scatterChart>
        <c:scatterStyle val="lineMarker"/>
        <c:varyColors val="0"/>
        <c:ser>
          <c:idx val="0"/>
          <c:order val="0"/>
          <c:tx>
            <c:strRef>
              <c:f>'Si-Daten'!$R$29</c:f>
              <c:strCache>
                <c:ptCount val="1"/>
                <c:pt idx="0">
                  <c:v>KLM-Schale</c:v>
                </c:pt>
              </c:strCache>
            </c:strRef>
          </c:tx>
          <c:spPr>
            <a:ln w="28575">
              <a:solidFill>
                <a:schemeClr val="tx1"/>
              </a:solidFill>
            </a:ln>
          </c:spPr>
          <c:marker>
            <c:symbol val="none"/>
          </c:marker>
          <c:xVal>
            <c:numRef>
              <c:f>'Si-Daten'!$A$34:$A$1021</c:f>
              <c:numCache>
                <c:formatCode>0.00E+00</c:formatCode>
                <c:ptCount val="988"/>
                <c:pt idx="0">
                  <c:v>0</c:v>
                </c:pt>
                <c:pt idx="1">
                  <c:v>4.9999999999999999E-13</c:v>
                </c:pt>
                <c:pt idx="2">
                  <c:v>9.9999999999999998E-13</c:v>
                </c:pt>
                <c:pt idx="3">
                  <c:v>1.5000000000000001E-12</c:v>
                </c:pt>
                <c:pt idx="4">
                  <c:v>2E-12</c:v>
                </c:pt>
                <c:pt idx="5">
                  <c:v>2.4999999999999998E-12</c:v>
                </c:pt>
                <c:pt idx="6">
                  <c:v>2.9999999999999997E-12</c:v>
                </c:pt>
                <c:pt idx="7">
                  <c:v>3.4999999999999996E-12</c:v>
                </c:pt>
                <c:pt idx="8">
                  <c:v>3.9999999999999999E-12</c:v>
                </c:pt>
                <c:pt idx="9">
                  <c:v>4.4999999999999998E-12</c:v>
                </c:pt>
                <c:pt idx="10">
                  <c:v>4.9999999999999997E-12</c:v>
                </c:pt>
                <c:pt idx="11">
                  <c:v>5.4999999999999996E-12</c:v>
                </c:pt>
                <c:pt idx="12">
                  <c:v>5.9999999999999995E-12</c:v>
                </c:pt>
                <c:pt idx="13">
                  <c:v>6.4999999999999994E-12</c:v>
                </c:pt>
                <c:pt idx="14">
                  <c:v>6.9999999999999993E-12</c:v>
                </c:pt>
                <c:pt idx="15">
                  <c:v>7.5E-12</c:v>
                </c:pt>
                <c:pt idx="16">
                  <c:v>7.9999999999999998E-12</c:v>
                </c:pt>
                <c:pt idx="17">
                  <c:v>8.4999999999999997E-12</c:v>
                </c:pt>
                <c:pt idx="18">
                  <c:v>8.9999999999999996E-12</c:v>
                </c:pt>
                <c:pt idx="19">
                  <c:v>9.4999999999999995E-12</c:v>
                </c:pt>
                <c:pt idx="20">
                  <c:v>9.9999999999999994E-12</c:v>
                </c:pt>
                <c:pt idx="21">
                  <c:v>1.0499999999999999E-11</c:v>
                </c:pt>
                <c:pt idx="22">
                  <c:v>1.0999999999999999E-11</c:v>
                </c:pt>
                <c:pt idx="23">
                  <c:v>1.1499999999999999E-11</c:v>
                </c:pt>
                <c:pt idx="24">
                  <c:v>1.1999999999999999E-11</c:v>
                </c:pt>
                <c:pt idx="25">
                  <c:v>1.2499999999999999E-11</c:v>
                </c:pt>
                <c:pt idx="26">
                  <c:v>1.2999999999999999E-11</c:v>
                </c:pt>
                <c:pt idx="27">
                  <c:v>1.3499999999999999E-11</c:v>
                </c:pt>
                <c:pt idx="28">
                  <c:v>1.3999999999999999E-11</c:v>
                </c:pt>
                <c:pt idx="29">
                  <c:v>1.4499999999999998E-11</c:v>
                </c:pt>
                <c:pt idx="30">
                  <c:v>1.5E-11</c:v>
                </c:pt>
                <c:pt idx="31">
                  <c:v>1.5500000000000001E-11</c:v>
                </c:pt>
                <c:pt idx="32">
                  <c:v>1.6000000000000003E-11</c:v>
                </c:pt>
                <c:pt idx="33">
                  <c:v>1.6500000000000004E-11</c:v>
                </c:pt>
                <c:pt idx="34">
                  <c:v>1.7000000000000006E-11</c:v>
                </c:pt>
                <c:pt idx="35">
                  <c:v>1.7500000000000007E-11</c:v>
                </c:pt>
                <c:pt idx="36">
                  <c:v>1.8000000000000009E-11</c:v>
                </c:pt>
                <c:pt idx="37">
                  <c:v>1.850000000000001E-11</c:v>
                </c:pt>
                <c:pt idx="38">
                  <c:v>1.9000000000000012E-11</c:v>
                </c:pt>
                <c:pt idx="39">
                  <c:v>1.9500000000000013E-11</c:v>
                </c:pt>
                <c:pt idx="40">
                  <c:v>2.0000000000000015E-11</c:v>
                </c:pt>
                <c:pt idx="41">
                  <c:v>2.0500000000000016E-11</c:v>
                </c:pt>
                <c:pt idx="42">
                  <c:v>2.1000000000000018E-11</c:v>
                </c:pt>
                <c:pt idx="43">
                  <c:v>2.1500000000000019E-11</c:v>
                </c:pt>
                <c:pt idx="44">
                  <c:v>2.2000000000000021E-11</c:v>
                </c:pt>
                <c:pt idx="45">
                  <c:v>2.2500000000000022E-11</c:v>
                </c:pt>
                <c:pt idx="46">
                  <c:v>2.3000000000000024E-11</c:v>
                </c:pt>
                <c:pt idx="47">
                  <c:v>2.3500000000000025E-11</c:v>
                </c:pt>
                <c:pt idx="48">
                  <c:v>2.4000000000000027E-11</c:v>
                </c:pt>
                <c:pt idx="49">
                  <c:v>2.4500000000000028E-11</c:v>
                </c:pt>
                <c:pt idx="50">
                  <c:v>2.500000000000003E-11</c:v>
                </c:pt>
                <c:pt idx="51">
                  <c:v>2.5500000000000031E-11</c:v>
                </c:pt>
                <c:pt idx="52">
                  <c:v>2.6000000000000033E-11</c:v>
                </c:pt>
                <c:pt idx="53">
                  <c:v>2.6500000000000035E-11</c:v>
                </c:pt>
                <c:pt idx="54">
                  <c:v>2.7000000000000036E-11</c:v>
                </c:pt>
                <c:pt idx="55">
                  <c:v>2.7500000000000038E-11</c:v>
                </c:pt>
                <c:pt idx="56">
                  <c:v>2.8000000000000039E-11</c:v>
                </c:pt>
                <c:pt idx="57">
                  <c:v>2.8500000000000041E-11</c:v>
                </c:pt>
                <c:pt idx="58">
                  <c:v>2.9000000000000042E-11</c:v>
                </c:pt>
                <c:pt idx="59">
                  <c:v>2.950000000000004E-11</c:v>
                </c:pt>
                <c:pt idx="60">
                  <c:v>3.0000000000000039E-11</c:v>
                </c:pt>
                <c:pt idx="61">
                  <c:v>3.0500000000000037E-11</c:v>
                </c:pt>
                <c:pt idx="62">
                  <c:v>3.1000000000000035E-11</c:v>
                </c:pt>
                <c:pt idx="63">
                  <c:v>3.1500000000000033E-11</c:v>
                </c:pt>
                <c:pt idx="64">
                  <c:v>3.2000000000000032E-11</c:v>
                </c:pt>
                <c:pt idx="65">
                  <c:v>3.250000000000003E-11</c:v>
                </c:pt>
                <c:pt idx="66">
                  <c:v>3.3000000000000028E-11</c:v>
                </c:pt>
                <c:pt idx="67">
                  <c:v>3.3500000000000026E-11</c:v>
                </c:pt>
                <c:pt idx="68">
                  <c:v>3.4000000000000025E-11</c:v>
                </c:pt>
                <c:pt idx="69">
                  <c:v>3.4500000000000023E-11</c:v>
                </c:pt>
                <c:pt idx="70">
                  <c:v>3.5000000000000021E-11</c:v>
                </c:pt>
                <c:pt idx="71">
                  <c:v>3.550000000000002E-11</c:v>
                </c:pt>
                <c:pt idx="72">
                  <c:v>3.6000000000000018E-11</c:v>
                </c:pt>
                <c:pt idx="73">
                  <c:v>3.6500000000000016E-11</c:v>
                </c:pt>
                <c:pt idx="74">
                  <c:v>3.7000000000000014E-11</c:v>
                </c:pt>
                <c:pt idx="75">
                  <c:v>3.7500000000000013E-11</c:v>
                </c:pt>
                <c:pt idx="76">
                  <c:v>3.8000000000000011E-11</c:v>
                </c:pt>
                <c:pt idx="77">
                  <c:v>3.8500000000000009E-11</c:v>
                </c:pt>
                <c:pt idx="78">
                  <c:v>3.9000000000000007E-11</c:v>
                </c:pt>
                <c:pt idx="79">
                  <c:v>3.9500000000000006E-11</c:v>
                </c:pt>
                <c:pt idx="80">
                  <c:v>4.0000000000000004E-11</c:v>
                </c:pt>
                <c:pt idx="81">
                  <c:v>4.0500000000000002E-11</c:v>
                </c:pt>
                <c:pt idx="82">
                  <c:v>4.1000000000000001E-11</c:v>
                </c:pt>
                <c:pt idx="83">
                  <c:v>4.1499999999999999E-11</c:v>
                </c:pt>
                <c:pt idx="84">
                  <c:v>4.1999999999999997E-11</c:v>
                </c:pt>
                <c:pt idx="85">
                  <c:v>4.2499999999999995E-11</c:v>
                </c:pt>
                <c:pt idx="86">
                  <c:v>4.2999999999999994E-11</c:v>
                </c:pt>
                <c:pt idx="87">
                  <c:v>4.3499999999999992E-11</c:v>
                </c:pt>
                <c:pt idx="88">
                  <c:v>4.399999999999999E-11</c:v>
                </c:pt>
                <c:pt idx="89">
                  <c:v>4.4499999999999989E-11</c:v>
                </c:pt>
                <c:pt idx="90">
                  <c:v>4.4999999999999987E-11</c:v>
                </c:pt>
                <c:pt idx="91">
                  <c:v>4.5499999999999985E-11</c:v>
                </c:pt>
                <c:pt idx="92">
                  <c:v>4.5999999999999983E-11</c:v>
                </c:pt>
                <c:pt idx="93">
                  <c:v>4.6499999999999982E-11</c:v>
                </c:pt>
                <c:pt idx="94">
                  <c:v>4.699999999999998E-11</c:v>
                </c:pt>
                <c:pt idx="95">
                  <c:v>4.7499999999999978E-11</c:v>
                </c:pt>
                <c:pt idx="96">
                  <c:v>4.7999999999999976E-11</c:v>
                </c:pt>
                <c:pt idx="97">
                  <c:v>4.8499999999999975E-11</c:v>
                </c:pt>
                <c:pt idx="98">
                  <c:v>4.8999999999999973E-11</c:v>
                </c:pt>
                <c:pt idx="99">
                  <c:v>4.9499999999999971E-11</c:v>
                </c:pt>
                <c:pt idx="100">
                  <c:v>4.999999999999997E-11</c:v>
                </c:pt>
                <c:pt idx="101">
                  <c:v>5.0499999999999968E-11</c:v>
                </c:pt>
                <c:pt idx="102">
                  <c:v>5.0999999999999966E-11</c:v>
                </c:pt>
                <c:pt idx="103">
                  <c:v>5.1499999999999964E-11</c:v>
                </c:pt>
                <c:pt idx="104">
                  <c:v>5.1999999999999963E-11</c:v>
                </c:pt>
                <c:pt idx="105">
                  <c:v>5.2499999999999961E-11</c:v>
                </c:pt>
                <c:pt idx="106">
                  <c:v>5.2999999999999959E-11</c:v>
                </c:pt>
                <c:pt idx="107">
                  <c:v>5.3499999999999957E-11</c:v>
                </c:pt>
                <c:pt idx="108">
                  <c:v>5.3999999999999956E-11</c:v>
                </c:pt>
                <c:pt idx="109">
                  <c:v>5.4499999999999954E-11</c:v>
                </c:pt>
                <c:pt idx="110">
                  <c:v>5.4999999999999952E-11</c:v>
                </c:pt>
                <c:pt idx="111">
                  <c:v>5.5499999999999951E-11</c:v>
                </c:pt>
                <c:pt idx="112">
                  <c:v>5.5999999999999949E-11</c:v>
                </c:pt>
                <c:pt idx="113">
                  <c:v>5.6499999999999947E-11</c:v>
                </c:pt>
                <c:pt idx="114">
                  <c:v>5.6999999999999945E-11</c:v>
                </c:pt>
                <c:pt idx="115">
                  <c:v>5.7499999999999944E-11</c:v>
                </c:pt>
                <c:pt idx="116">
                  <c:v>5.7999999999999942E-11</c:v>
                </c:pt>
                <c:pt idx="117">
                  <c:v>5.849999999999994E-11</c:v>
                </c:pt>
                <c:pt idx="118">
                  <c:v>5.8999999999999938E-11</c:v>
                </c:pt>
                <c:pt idx="119">
                  <c:v>5.9499999999999937E-11</c:v>
                </c:pt>
                <c:pt idx="120">
                  <c:v>5.9999999999999935E-11</c:v>
                </c:pt>
                <c:pt idx="121">
                  <c:v>6.0499999999999933E-11</c:v>
                </c:pt>
                <c:pt idx="122">
                  <c:v>6.0999999999999932E-11</c:v>
                </c:pt>
                <c:pt idx="123">
                  <c:v>6.149999999999993E-11</c:v>
                </c:pt>
                <c:pt idx="124">
                  <c:v>6.1999999999999928E-11</c:v>
                </c:pt>
                <c:pt idx="125">
                  <c:v>6.2499999999999926E-11</c:v>
                </c:pt>
                <c:pt idx="126">
                  <c:v>6.2999999999999925E-11</c:v>
                </c:pt>
                <c:pt idx="127">
                  <c:v>6.3499999999999923E-11</c:v>
                </c:pt>
                <c:pt idx="128">
                  <c:v>6.3999999999999921E-11</c:v>
                </c:pt>
                <c:pt idx="129">
                  <c:v>6.4499999999999919E-11</c:v>
                </c:pt>
                <c:pt idx="130">
                  <c:v>6.4999999999999918E-11</c:v>
                </c:pt>
                <c:pt idx="131">
                  <c:v>6.5499999999999916E-11</c:v>
                </c:pt>
                <c:pt idx="132">
                  <c:v>6.5999999999999914E-11</c:v>
                </c:pt>
                <c:pt idx="133">
                  <c:v>6.6499999999999913E-11</c:v>
                </c:pt>
                <c:pt idx="134">
                  <c:v>6.6999999999999911E-11</c:v>
                </c:pt>
                <c:pt idx="135">
                  <c:v>6.7499999999999909E-11</c:v>
                </c:pt>
                <c:pt idx="136">
                  <c:v>6.7999999999999907E-11</c:v>
                </c:pt>
                <c:pt idx="137">
                  <c:v>6.8499999999999906E-11</c:v>
                </c:pt>
                <c:pt idx="138">
                  <c:v>6.8999999999999904E-11</c:v>
                </c:pt>
                <c:pt idx="139">
                  <c:v>6.9499999999999902E-11</c:v>
                </c:pt>
                <c:pt idx="140">
                  <c:v>6.99999999999999E-11</c:v>
                </c:pt>
                <c:pt idx="141">
                  <c:v>7.0499999999999899E-11</c:v>
                </c:pt>
                <c:pt idx="142">
                  <c:v>7.0999999999999897E-11</c:v>
                </c:pt>
                <c:pt idx="143">
                  <c:v>7.1499999999999895E-11</c:v>
                </c:pt>
                <c:pt idx="144">
                  <c:v>7.1999999999999894E-11</c:v>
                </c:pt>
                <c:pt idx="145">
                  <c:v>7.2499999999999892E-11</c:v>
                </c:pt>
                <c:pt idx="146">
                  <c:v>7.299999999999989E-11</c:v>
                </c:pt>
                <c:pt idx="147">
                  <c:v>7.3499999999999888E-11</c:v>
                </c:pt>
                <c:pt idx="148">
                  <c:v>7.3999999999999887E-11</c:v>
                </c:pt>
                <c:pt idx="149">
                  <c:v>7.4499999999999885E-11</c:v>
                </c:pt>
                <c:pt idx="150">
                  <c:v>7.4999999999999883E-11</c:v>
                </c:pt>
                <c:pt idx="151">
                  <c:v>7.5499999999999881E-11</c:v>
                </c:pt>
                <c:pt idx="152">
                  <c:v>7.599999999999988E-11</c:v>
                </c:pt>
                <c:pt idx="153">
                  <c:v>7.6499999999999878E-11</c:v>
                </c:pt>
                <c:pt idx="154">
                  <c:v>7.6999999999999876E-11</c:v>
                </c:pt>
                <c:pt idx="155">
                  <c:v>7.7499999999999875E-11</c:v>
                </c:pt>
                <c:pt idx="156">
                  <c:v>7.7999999999999873E-11</c:v>
                </c:pt>
                <c:pt idx="157">
                  <c:v>7.8499999999999871E-11</c:v>
                </c:pt>
                <c:pt idx="158">
                  <c:v>7.8999999999999869E-11</c:v>
                </c:pt>
                <c:pt idx="159">
                  <c:v>7.9499999999999868E-11</c:v>
                </c:pt>
                <c:pt idx="160">
                  <c:v>7.9999999999999866E-11</c:v>
                </c:pt>
                <c:pt idx="161">
                  <c:v>8.0499999999999864E-11</c:v>
                </c:pt>
                <c:pt idx="162">
                  <c:v>8.0999999999999862E-11</c:v>
                </c:pt>
                <c:pt idx="163">
                  <c:v>8.1499999999999861E-11</c:v>
                </c:pt>
                <c:pt idx="164">
                  <c:v>8.1999999999999859E-11</c:v>
                </c:pt>
                <c:pt idx="165">
                  <c:v>8.2499999999999857E-11</c:v>
                </c:pt>
                <c:pt idx="166">
                  <c:v>8.2999999999999856E-11</c:v>
                </c:pt>
                <c:pt idx="167">
                  <c:v>8.3499999999999854E-11</c:v>
                </c:pt>
                <c:pt idx="168">
                  <c:v>8.3999999999999852E-11</c:v>
                </c:pt>
                <c:pt idx="169">
                  <c:v>8.449999999999985E-11</c:v>
                </c:pt>
                <c:pt idx="170">
                  <c:v>8.4999999999999849E-11</c:v>
                </c:pt>
                <c:pt idx="171">
                  <c:v>8.5499999999999847E-11</c:v>
                </c:pt>
                <c:pt idx="172">
                  <c:v>8.5999999999999845E-11</c:v>
                </c:pt>
                <c:pt idx="173">
                  <c:v>8.6499999999999843E-11</c:v>
                </c:pt>
                <c:pt idx="174">
                  <c:v>8.6999999999999842E-11</c:v>
                </c:pt>
                <c:pt idx="175">
                  <c:v>8.749999999999984E-11</c:v>
                </c:pt>
                <c:pt idx="176">
                  <c:v>8.7999999999999838E-11</c:v>
                </c:pt>
                <c:pt idx="177">
                  <c:v>8.8499999999999837E-11</c:v>
                </c:pt>
                <c:pt idx="178">
                  <c:v>8.8999999999999835E-11</c:v>
                </c:pt>
                <c:pt idx="179">
                  <c:v>8.9499999999999833E-11</c:v>
                </c:pt>
                <c:pt idx="180">
                  <c:v>8.9999999999999831E-11</c:v>
                </c:pt>
                <c:pt idx="181">
                  <c:v>9.049999999999983E-11</c:v>
                </c:pt>
                <c:pt idx="182">
                  <c:v>9.0999999999999828E-11</c:v>
                </c:pt>
                <c:pt idx="183">
                  <c:v>9.1499999999999826E-11</c:v>
                </c:pt>
                <c:pt idx="184">
                  <c:v>9.1999999999999824E-11</c:v>
                </c:pt>
                <c:pt idx="185">
                  <c:v>9.2499999999999823E-11</c:v>
                </c:pt>
                <c:pt idx="186">
                  <c:v>9.2999999999999821E-11</c:v>
                </c:pt>
                <c:pt idx="187">
                  <c:v>9.3499999999999819E-11</c:v>
                </c:pt>
                <c:pt idx="188">
                  <c:v>9.3999999999999818E-11</c:v>
                </c:pt>
                <c:pt idx="189">
                  <c:v>9.4499999999999816E-11</c:v>
                </c:pt>
                <c:pt idx="190">
                  <c:v>9.4999999999999814E-11</c:v>
                </c:pt>
                <c:pt idx="191">
                  <c:v>9.5499999999999812E-11</c:v>
                </c:pt>
                <c:pt idx="192">
                  <c:v>9.5999999999999811E-11</c:v>
                </c:pt>
                <c:pt idx="193">
                  <c:v>9.6499999999999809E-11</c:v>
                </c:pt>
                <c:pt idx="194">
                  <c:v>9.6999999999999807E-11</c:v>
                </c:pt>
                <c:pt idx="195">
                  <c:v>9.7499999999999805E-11</c:v>
                </c:pt>
                <c:pt idx="196">
                  <c:v>9.7999999999999804E-11</c:v>
                </c:pt>
                <c:pt idx="197">
                  <c:v>9.8499999999999802E-11</c:v>
                </c:pt>
                <c:pt idx="198">
                  <c:v>9.89999999999998E-11</c:v>
                </c:pt>
                <c:pt idx="199">
                  <c:v>9.9499999999999799E-11</c:v>
                </c:pt>
                <c:pt idx="200">
                  <c:v>9.9999999999999797E-11</c:v>
                </c:pt>
                <c:pt idx="201">
                  <c:v>1.004999999999998E-10</c:v>
                </c:pt>
                <c:pt idx="202">
                  <c:v>1.0099999999999979E-10</c:v>
                </c:pt>
                <c:pt idx="203">
                  <c:v>1.0149999999999979E-10</c:v>
                </c:pt>
                <c:pt idx="204">
                  <c:v>1.0199999999999979E-10</c:v>
                </c:pt>
                <c:pt idx="205">
                  <c:v>1.0249999999999979E-10</c:v>
                </c:pt>
                <c:pt idx="206">
                  <c:v>1.0299999999999979E-10</c:v>
                </c:pt>
                <c:pt idx="207">
                  <c:v>1.0349999999999978E-10</c:v>
                </c:pt>
                <c:pt idx="208">
                  <c:v>1.0399999999999978E-10</c:v>
                </c:pt>
                <c:pt idx="209">
                  <c:v>1.0449999999999978E-10</c:v>
                </c:pt>
                <c:pt idx="210">
                  <c:v>1.0499999999999978E-10</c:v>
                </c:pt>
                <c:pt idx="211">
                  <c:v>1.0549999999999978E-10</c:v>
                </c:pt>
                <c:pt idx="212">
                  <c:v>1.0599999999999978E-10</c:v>
                </c:pt>
                <c:pt idx="213">
                  <c:v>1.0649999999999977E-10</c:v>
                </c:pt>
                <c:pt idx="214">
                  <c:v>1.0699999999999977E-10</c:v>
                </c:pt>
                <c:pt idx="215">
                  <c:v>1.0749999999999977E-10</c:v>
                </c:pt>
                <c:pt idx="216">
                  <c:v>1.0799999999999977E-10</c:v>
                </c:pt>
                <c:pt idx="217">
                  <c:v>1.0849999999999977E-10</c:v>
                </c:pt>
                <c:pt idx="218">
                  <c:v>1.0899999999999977E-10</c:v>
                </c:pt>
                <c:pt idx="219">
                  <c:v>1.0949999999999976E-10</c:v>
                </c:pt>
                <c:pt idx="220">
                  <c:v>1.0999999999999976E-10</c:v>
                </c:pt>
                <c:pt idx="221">
                  <c:v>1.1049999999999976E-10</c:v>
                </c:pt>
                <c:pt idx="222">
                  <c:v>1.1099999999999976E-10</c:v>
                </c:pt>
                <c:pt idx="223">
                  <c:v>1.1149999999999976E-10</c:v>
                </c:pt>
                <c:pt idx="224">
                  <c:v>1.1199999999999976E-10</c:v>
                </c:pt>
                <c:pt idx="225">
                  <c:v>1.1249999999999975E-10</c:v>
                </c:pt>
                <c:pt idx="226">
                  <c:v>1.1299999999999975E-10</c:v>
                </c:pt>
                <c:pt idx="227">
                  <c:v>1.1349999999999975E-10</c:v>
                </c:pt>
                <c:pt idx="228">
                  <c:v>1.1399999999999975E-10</c:v>
                </c:pt>
                <c:pt idx="229">
                  <c:v>1.1449999999999975E-10</c:v>
                </c:pt>
                <c:pt idx="230">
                  <c:v>1.1499999999999975E-10</c:v>
                </c:pt>
                <c:pt idx="231">
                  <c:v>1.1549999999999974E-10</c:v>
                </c:pt>
                <c:pt idx="232">
                  <c:v>1.1599999999999974E-10</c:v>
                </c:pt>
                <c:pt idx="233">
                  <c:v>1.1649999999999975E-10</c:v>
                </c:pt>
                <c:pt idx="234">
                  <c:v>1.1699999999999975E-10</c:v>
                </c:pt>
                <c:pt idx="235">
                  <c:v>1.1749999999999975E-10</c:v>
                </c:pt>
                <c:pt idx="236">
                  <c:v>1.1799999999999975E-10</c:v>
                </c:pt>
                <c:pt idx="237">
                  <c:v>1.1849999999999975E-10</c:v>
                </c:pt>
                <c:pt idx="238">
                  <c:v>1.1899999999999974E-10</c:v>
                </c:pt>
                <c:pt idx="239">
                  <c:v>1.1949999999999974E-10</c:v>
                </c:pt>
                <c:pt idx="240">
                  <c:v>1.1999999999999974E-10</c:v>
                </c:pt>
                <c:pt idx="241">
                  <c:v>1.2049999999999974E-10</c:v>
                </c:pt>
                <c:pt idx="242">
                  <c:v>1.2099999999999974E-10</c:v>
                </c:pt>
                <c:pt idx="243">
                  <c:v>1.2149999999999974E-10</c:v>
                </c:pt>
                <c:pt idx="244">
                  <c:v>1.2199999999999973E-10</c:v>
                </c:pt>
                <c:pt idx="245">
                  <c:v>1.2249999999999973E-10</c:v>
                </c:pt>
                <c:pt idx="246">
                  <c:v>1.2299999999999973E-10</c:v>
                </c:pt>
                <c:pt idx="247">
                  <c:v>1.2349999999999973E-10</c:v>
                </c:pt>
                <c:pt idx="248">
                  <c:v>1.2399999999999973E-10</c:v>
                </c:pt>
                <c:pt idx="249">
                  <c:v>1.2449999999999973E-10</c:v>
                </c:pt>
                <c:pt idx="250">
                  <c:v>1.2499999999999972E-10</c:v>
                </c:pt>
                <c:pt idx="251">
                  <c:v>1.2549999999999972E-10</c:v>
                </c:pt>
                <c:pt idx="252">
                  <c:v>1.2599999999999972E-10</c:v>
                </c:pt>
                <c:pt idx="253">
                  <c:v>1.2649999999999972E-10</c:v>
                </c:pt>
                <c:pt idx="254">
                  <c:v>1.2699999999999972E-10</c:v>
                </c:pt>
                <c:pt idx="255">
                  <c:v>1.2749999999999971E-10</c:v>
                </c:pt>
                <c:pt idx="256">
                  <c:v>1.2799999999999971E-10</c:v>
                </c:pt>
                <c:pt idx="257">
                  <c:v>1.2849999999999971E-10</c:v>
                </c:pt>
                <c:pt idx="258">
                  <c:v>1.2899999999999971E-10</c:v>
                </c:pt>
                <c:pt idx="259">
                  <c:v>1.2949999999999971E-10</c:v>
                </c:pt>
                <c:pt idx="260">
                  <c:v>1.2999999999999971E-10</c:v>
                </c:pt>
                <c:pt idx="261">
                  <c:v>1.304999999999997E-10</c:v>
                </c:pt>
                <c:pt idx="262">
                  <c:v>1.309999999999997E-10</c:v>
                </c:pt>
                <c:pt idx="263">
                  <c:v>1.314999999999997E-10</c:v>
                </c:pt>
                <c:pt idx="264">
                  <c:v>1.319999999999997E-10</c:v>
                </c:pt>
                <c:pt idx="265">
                  <c:v>1.324999999999997E-10</c:v>
                </c:pt>
                <c:pt idx="266">
                  <c:v>1.329999999999997E-10</c:v>
                </c:pt>
                <c:pt idx="267">
                  <c:v>1.3349999999999969E-10</c:v>
                </c:pt>
                <c:pt idx="268">
                  <c:v>1.3399999999999969E-10</c:v>
                </c:pt>
                <c:pt idx="269">
                  <c:v>1.3449999999999969E-10</c:v>
                </c:pt>
                <c:pt idx="270">
                  <c:v>1.3499999999999969E-10</c:v>
                </c:pt>
                <c:pt idx="271">
                  <c:v>1.3549999999999969E-10</c:v>
                </c:pt>
                <c:pt idx="272">
                  <c:v>1.3599999999999969E-10</c:v>
                </c:pt>
                <c:pt idx="273">
                  <c:v>1.3649999999999968E-10</c:v>
                </c:pt>
                <c:pt idx="274">
                  <c:v>1.3699999999999968E-10</c:v>
                </c:pt>
                <c:pt idx="275">
                  <c:v>1.3749999999999968E-10</c:v>
                </c:pt>
                <c:pt idx="276">
                  <c:v>1.3799999999999968E-10</c:v>
                </c:pt>
                <c:pt idx="277">
                  <c:v>1.3849999999999968E-10</c:v>
                </c:pt>
                <c:pt idx="278">
                  <c:v>1.3899999999999968E-10</c:v>
                </c:pt>
                <c:pt idx="279">
                  <c:v>1.3949999999999967E-10</c:v>
                </c:pt>
                <c:pt idx="280">
                  <c:v>1.3999999999999967E-10</c:v>
                </c:pt>
                <c:pt idx="281">
                  <c:v>1.4049999999999967E-10</c:v>
                </c:pt>
                <c:pt idx="282">
                  <c:v>1.4099999999999967E-10</c:v>
                </c:pt>
                <c:pt idx="283">
                  <c:v>1.4149999999999967E-10</c:v>
                </c:pt>
                <c:pt idx="284">
                  <c:v>1.4199999999999966E-10</c:v>
                </c:pt>
                <c:pt idx="285">
                  <c:v>1.4249999999999966E-10</c:v>
                </c:pt>
                <c:pt idx="286">
                  <c:v>1.4299999999999966E-10</c:v>
                </c:pt>
                <c:pt idx="287">
                  <c:v>1.4349999999999966E-10</c:v>
                </c:pt>
                <c:pt idx="288">
                  <c:v>1.4399999999999966E-10</c:v>
                </c:pt>
                <c:pt idx="289">
                  <c:v>1.4449999999999966E-10</c:v>
                </c:pt>
                <c:pt idx="290">
                  <c:v>1.4499999999999965E-10</c:v>
                </c:pt>
                <c:pt idx="291">
                  <c:v>1.4549999999999965E-10</c:v>
                </c:pt>
                <c:pt idx="292">
                  <c:v>1.4599999999999965E-10</c:v>
                </c:pt>
                <c:pt idx="293">
                  <c:v>1.4649999999999965E-10</c:v>
                </c:pt>
                <c:pt idx="294">
                  <c:v>1.4699999999999965E-10</c:v>
                </c:pt>
                <c:pt idx="295">
                  <c:v>1.4749999999999965E-10</c:v>
                </c:pt>
                <c:pt idx="296">
                  <c:v>1.4799999999999964E-10</c:v>
                </c:pt>
                <c:pt idx="297">
                  <c:v>1.4849999999999964E-10</c:v>
                </c:pt>
                <c:pt idx="298">
                  <c:v>1.4899999999999964E-10</c:v>
                </c:pt>
                <c:pt idx="299">
                  <c:v>1.4949999999999964E-10</c:v>
                </c:pt>
                <c:pt idx="300">
                  <c:v>1.4999999999999964E-10</c:v>
                </c:pt>
                <c:pt idx="301">
                  <c:v>1.5049999999999964E-10</c:v>
                </c:pt>
                <c:pt idx="302">
                  <c:v>1.5099999999999963E-10</c:v>
                </c:pt>
                <c:pt idx="303">
                  <c:v>1.5149999999999963E-10</c:v>
                </c:pt>
                <c:pt idx="304">
                  <c:v>1.5199999999999963E-10</c:v>
                </c:pt>
                <c:pt idx="305">
                  <c:v>1.5249999999999963E-10</c:v>
                </c:pt>
                <c:pt idx="306">
                  <c:v>1.5299999999999963E-10</c:v>
                </c:pt>
                <c:pt idx="307">
                  <c:v>1.5349999999999963E-10</c:v>
                </c:pt>
                <c:pt idx="308">
                  <c:v>1.5399999999999962E-10</c:v>
                </c:pt>
                <c:pt idx="309">
                  <c:v>1.5449999999999962E-10</c:v>
                </c:pt>
                <c:pt idx="310">
                  <c:v>1.5499999999999962E-10</c:v>
                </c:pt>
                <c:pt idx="311">
                  <c:v>1.5549999999999962E-10</c:v>
                </c:pt>
                <c:pt idx="312">
                  <c:v>1.5599999999999962E-10</c:v>
                </c:pt>
                <c:pt idx="313">
                  <c:v>1.5649999999999961E-10</c:v>
                </c:pt>
                <c:pt idx="314">
                  <c:v>1.5699999999999961E-10</c:v>
                </c:pt>
                <c:pt idx="315">
                  <c:v>1.5749999999999961E-10</c:v>
                </c:pt>
                <c:pt idx="316">
                  <c:v>1.5799999999999961E-10</c:v>
                </c:pt>
                <c:pt idx="317">
                  <c:v>1.5849999999999961E-10</c:v>
                </c:pt>
                <c:pt idx="318">
                  <c:v>1.5899999999999961E-10</c:v>
                </c:pt>
                <c:pt idx="319">
                  <c:v>1.594999999999996E-10</c:v>
                </c:pt>
                <c:pt idx="320">
                  <c:v>1.599999999999996E-10</c:v>
                </c:pt>
                <c:pt idx="321">
                  <c:v>1.604999999999996E-10</c:v>
                </c:pt>
                <c:pt idx="322">
                  <c:v>1.609999999999996E-10</c:v>
                </c:pt>
                <c:pt idx="323">
                  <c:v>1.614999999999996E-10</c:v>
                </c:pt>
                <c:pt idx="324">
                  <c:v>1.619999999999996E-10</c:v>
                </c:pt>
                <c:pt idx="325">
                  <c:v>1.6249999999999959E-10</c:v>
                </c:pt>
                <c:pt idx="326">
                  <c:v>1.6299999999999959E-10</c:v>
                </c:pt>
                <c:pt idx="327">
                  <c:v>1.6349999999999959E-10</c:v>
                </c:pt>
                <c:pt idx="328">
                  <c:v>1.6399999999999959E-10</c:v>
                </c:pt>
                <c:pt idx="329">
                  <c:v>1.6449999999999959E-10</c:v>
                </c:pt>
                <c:pt idx="330">
                  <c:v>1.6499999999999959E-10</c:v>
                </c:pt>
                <c:pt idx="331">
                  <c:v>1.6549999999999958E-10</c:v>
                </c:pt>
                <c:pt idx="332">
                  <c:v>1.6599999999999958E-10</c:v>
                </c:pt>
                <c:pt idx="333">
                  <c:v>1.6649999999999958E-10</c:v>
                </c:pt>
                <c:pt idx="334">
                  <c:v>1.6699999999999958E-10</c:v>
                </c:pt>
                <c:pt idx="335">
                  <c:v>1.6749999999999958E-10</c:v>
                </c:pt>
                <c:pt idx="336">
                  <c:v>1.6799999999999957E-10</c:v>
                </c:pt>
                <c:pt idx="337">
                  <c:v>1.6849999999999957E-10</c:v>
                </c:pt>
                <c:pt idx="338">
                  <c:v>1.6899999999999957E-10</c:v>
                </c:pt>
                <c:pt idx="339">
                  <c:v>1.6949999999999957E-10</c:v>
                </c:pt>
                <c:pt idx="340">
                  <c:v>1.6999999999999957E-10</c:v>
                </c:pt>
                <c:pt idx="341">
                  <c:v>1.7049999999999957E-10</c:v>
                </c:pt>
                <c:pt idx="342">
                  <c:v>1.7099999999999956E-10</c:v>
                </c:pt>
                <c:pt idx="343">
                  <c:v>1.7149999999999956E-10</c:v>
                </c:pt>
                <c:pt idx="344">
                  <c:v>1.7199999999999956E-10</c:v>
                </c:pt>
                <c:pt idx="345">
                  <c:v>1.7249999999999956E-10</c:v>
                </c:pt>
                <c:pt idx="346">
                  <c:v>1.7299999999999956E-10</c:v>
                </c:pt>
                <c:pt idx="347">
                  <c:v>1.7349999999999956E-10</c:v>
                </c:pt>
                <c:pt idx="348">
                  <c:v>1.7399999999999955E-10</c:v>
                </c:pt>
                <c:pt idx="349">
                  <c:v>1.7449999999999955E-10</c:v>
                </c:pt>
                <c:pt idx="350">
                  <c:v>1.7499999999999955E-10</c:v>
                </c:pt>
                <c:pt idx="351">
                  <c:v>1.7549999999999955E-10</c:v>
                </c:pt>
                <c:pt idx="352">
                  <c:v>1.7599999999999955E-10</c:v>
                </c:pt>
                <c:pt idx="353">
                  <c:v>1.7649999999999955E-10</c:v>
                </c:pt>
                <c:pt idx="354">
                  <c:v>1.7699999999999954E-10</c:v>
                </c:pt>
                <c:pt idx="355">
                  <c:v>1.7749999999999954E-10</c:v>
                </c:pt>
                <c:pt idx="356">
                  <c:v>1.7799999999999954E-10</c:v>
                </c:pt>
                <c:pt idx="357">
                  <c:v>1.7849999999999954E-10</c:v>
                </c:pt>
                <c:pt idx="358">
                  <c:v>1.7899999999999954E-10</c:v>
                </c:pt>
                <c:pt idx="359">
                  <c:v>1.7949999999999954E-10</c:v>
                </c:pt>
                <c:pt idx="360">
                  <c:v>1.7999999999999953E-10</c:v>
                </c:pt>
                <c:pt idx="361">
                  <c:v>1.8049999999999953E-10</c:v>
                </c:pt>
                <c:pt idx="362">
                  <c:v>1.8099999999999953E-10</c:v>
                </c:pt>
                <c:pt idx="363">
                  <c:v>1.8149999999999953E-10</c:v>
                </c:pt>
                <c:pt idx="364">
                  <c:v>1.8199999999999953E-10</c:v>
                </c:pt>
                <c:pt idx="365">
                  <c:v>1.8249999999999952E-10</c:v>
                </c:pt>
                <c:pt idx="366">
                  <c:v>1.8299999999999952E-10</c:v>
                </c:pt>
                <c:pt idx="367">
                  <c:v>1.8349999999999952E-10</c:v>
                </c:pt>
                <c:pt idx="368">
                  <c:v>1.8399999999999952E-10</c:v>
                </c:pt>
                <c:pt idx="369">
                  <c:v>1.8449999999999952E-10</c:v>
                </c:pt>
                <c:pt idx="370">
                  <c:v>1.8499999999999952E-10</c:v>
                </c:pt>
                <c:pt idx="371">
                  <c:v>1.8549999999999951E-10</c:v>
                </c:pt>
                <c:pt idx="372">
                  <c:v>1.8599999999999951E-10</c:v>
                </c:pt>
                <c:pt idx="373">
                  <c:v>1.8649999999999951E-10</c:v>
                </c:pt>
                <c:pt idx="374">
                  <c:v>1.8699999999999951E-10</c:v>
                </c:pt>
                <c:pt idx="375">
                  <c:v>1.8749999999999951E-10</c:v>
                </c:pt>
                <c:pt idx="376">
                  <c:v>1.8799999999999951E-10</c:v>
                </c:pt>
                <c:pt idx="377">
                  <c:v>1.884999999999995E-10</c:v>
                </c:pt>
                <c:pt idx="378">
                  <c:v>1.889999999999995E-10</c:v>
                </c:pt>
                <c:pt idx="379">
                  <c:v>1.894999999999995E-10</c:v>
                </c:pt>
                <c:pt idx="380">
                  <c:v>1.899999999999995E-10</c:v>
                </c:pt>
                <c:pt idx="381">
                  <c:v>1.904999999999995E-10</c:v>
                </c:pt>
                <c:pt idx="382">
                  <c:v>1.909999999999995E-10</c:v>
                </c:pt>
                <c:pt idx="383">
                  <c:v>1.9149999999999949E-10</c:v>
                </c:pt>
                <c:pt idx="384">
                  <c:v>1.9199999999999949E-10</c:v>
                </c:pt>
                <c:pt idx="385">
                  <c:v>1.9249999999999949E-10</c:v>
                </c:pt>
                <c:pt idx="386">
                  <c:v>1.9299999999999949E-10</c:v>
                </c:pt>
                <c:pt idx="387">
                  <c:v>1.9349999999999949E-10</c:v>
                </c:pt>
                <c:pt idx="388">
                  <c:v>1.9399999999999949E-10</c:v>
                </c:pt>
                <c:pt idx="389">
                  <c:v>1.9449999999999948E-10</c:v>
                </c:pt>
                <c:pt idx="390">
                  <c:v>1.9499999999999948E-10</c:v>
                </c:pt>
                <c:pt idx="391">
                  <c:v>1.9549999999999948E-10</c:v>
                </c:pt>
                <c:pt idx="392">
                  <c:v>1.9599999999999948E-10</c:v>
                </c:pt>
                <c:pt idx="393">
                  <c:v>1.9649999999999948E-10</c:v>
                </c:pt>
                <c:pt idx="394">
                  <c:v>1.9699999999999947E-10</c:v>
                </c:pt>
                <c:pt idx="395">
                  <c:v>1.9749999999999947E-10</c:v>
                </c:pt>
                <c:pt idx="396">
                  <c:v>1.9799999999999947E-10</c:v>
                </c:pt>
                <c:pt idx="397">
                  <c:v>1.9849999999999947E-10</c:v>
                </c:pt>
                <c:pt idx="398">
                  <c:v>1.9899999999999947E-10</c:v>
                </c:pt>
                <c:pt idx="399">
                  <c:v>1.9949999999999947E-10</c:v>
                </c:pt>
                <c:pt idx="400">
                  <c:v>1.9999999999999946E-10</c:v>
                </c:pt>
                <c:pt idx="401">
                  <c:v>2.0049999999999946E-10</c:v>
                </c:pt>
                <c:pt idx="402">
                  <c:v>2.0099999999999946E-10</c:v>
                </c:pt>
                <c:pt idx="403">
                  <c:v>2.0149999999999946E-10</c:v>
                </c:pt>
                <c:pt idx="404">
                  <c:v>2.0199999999999946E-10</c:v>
                </c:pt>
                <c:pt idx="405">
                  <c:v>2.0249999999999946E-10</c:v>
                </c:pt>
                <c:pt idx="406">
                  <c:v>2.0299999999999945E-10</c:v>
                </c:pt>
                <c:pt idx="407">
                  <c:v>2.0349999999999945E-10</c:v>
                </c:pt>
                <c:pt idx="408">
                  <c:v>2.0399999999999945E-10</c:v>
                </c:pt>
                <c:pt idx="409">
                  <c:v>2.0449999999999945E-10</c:v>
                </c:pt>
                <c:pt idx="410">
                  <c:v>2.0499999999999945E-10</c:v>
                </c:pt>
                <c:pt idx="411">
                  <c:v>2.0549999999999945E-10</c:v>
                </c:pt>
                <c:pt idx="412">
                  <c:v>2.0599999999999944E-10</c:v>
                </c:pt>
                <c:pt idx="413">
                  <c:v>2.0649999999999944E-10</c:v>
                </c:pt>
                <c:pt idx="414">
                  <c:v>2.0699999999999944E-10</c:v>
                </c:pt>
                <c:pt idx="415">
                  <c:v>2.0749999999999944E-10</c:v>
                </c:pt>
                <c:pt idx="416">
                  <c:v>2.0799999999999944E-10</c:v>
                </c:pt>
                <c:pt idx="417">
                  <c:v>2.0849999999999944E-10</c:v>
                </c:pt>
                <c:pt idx="418">
                  <c:v>2.0899999999999943E-10</c:v>
                </c:pt>
                <c:pt idx="419">
                  <c:v>2.0949999999999943E-10</c:v>
                </c:pt>
                <c:pt idx="420">
                  <c:v>2.0999999999999943E-10</c:v>
                </c:pt>
                <c:pt idx="421">
                  <c:v>2.1049999999999943E-10</c:v>
                </c:pt>
                <c:pt idx="422">
                  <c:v>2.1099999999999943E-10</c:v>
                </c:pt>
                <c:pt idx="423">
                  <c:v>2.1149999999999942E-10</c:v>
                </c:pt>
                <c:pt idx="424">
                  <c:v>2.1199999999999942E-10</c:v>
                </c:pt>
                <c:pt idx="425">
                  <c:v>2.1249999999999942E-10</c:v>
                </c:pt>
                <c:pt idx="426">
                  <c:v>2.1299999999999942E-10</c:v>
                </c:pt>
                <c:pt idx="427">
                  <c:v>2.1349999999999942E-10</c:v>
                </c:pt>
                <c:pt idx="428">
                  <c:v>2.1399999999999942E-10</c:v>
                </c:pt>
                <c:pt idx="429">
                  <c:v>2.1449999999999941E-10</c:v>
                </c:pt>
                <c:pt idx="430">
                  <c:v>2.1499999999999941E-10</c:v>
                </c:pt>
                <c:pt idx="431">
                  <c:v>2.1549999999999941E-10</c:v>
                </c:pt>
                <c:pt idx="432">
                  <c:v>2.1599999999999941E-10</c:v>
                </c:pt>
                <c:pt idx="433">
                  <c:v>2.1649999999999941E-10</c:v>
                </c:pt>
                <c:pt idx="434">
                  <c:v>2.1699999999999941E-10</c:v>
                </c:pt>
                <c:pt idx="435">
                  <c:v>2.174999999999994E-10</c:v>
                </c:pt>
                <c:pt idx="436">
                  <c:v>2.179999999999994E-10</c:v>
                </c:pt>
                <c:pt idx="437">
                  <c:v>2.184999999999994E-10</c:v>
                </c:pt>
                <c:pt idx="438">
                  <c:v>2.189999999999994E-10</c:v>
                </c:pt>
                <c:pt idx="439">
                  <c:v>2.194999999999994E-10</c:v>
                </c:pt>
                <c:pt idx="440">
                  <c:v>2.199999999999994E-10</c:v>
                </c:pt>
                <c:pt idx="441">
                  <c:v>2.2049999999999939E-10</c:v>
                </c:pt>
                <c:pt idx="442">
                  <c:v>2.2099999999999939E-10</c:v>
                </c:pt>
                <c:pt idx="443">
                  <c:v>2.2149999999999939E-10</c:v>
                </c:pt>
                <c:pt idx="444">
                  <c:v>2.2199999999999939E-10</c:v>
                </c:pt>
                <c:pt idx="445">
                  <c:v>2.2249999999999939E-10</c:v>
                </c:pt>
                <c:pt idx="446">
                  <c:v>2.2299999999999939E-10</c:v>
                </c:pt>
                <c:pt idx="447">
                  <c:v>2.2349999999999938E-10</c:v>
                </c:pt>
                <c:pt idx="448">
                  <c:v>2.2399999999999938E-10</c:v>
                </c:pt>
                <c:pt idx="449">
                  <c:v>2.2449999999999938E-10</c:v>
                </c:pt>
                <c:pt idx="450">
                  <c:v>2.2499999999999938E-10</c:v>
                </c:pt>
                <c:pt idx="451">
                  <c:v>2.2549999999999938E-10</c:v>
                </c:pt>
                <c:pt idx="452">
                  <c:v>2.2599999999999937E-10</c:v>
                </c:pt>
                <c:pt idx="453">
                  <c:v>2.2649999999999937E-10</c:v>
                </c:pt>
                <c:pt idx="454">
                  <c:v>2.2699999999999937E-10</c:v>
                </c:pt>
                <c:pt idx="455">
                  <c:v>2.2749999999999937E-10</c:v>
                </c:pt>
                <c:pt idx="456">
                  <c:v>2.2799999999999937E-10</c:v>
                </c:pt>
                <c:pt idx="457">
                  <c:v>2.2849999999999937E-10</c:v>
                </c:pt>
                <c:pt idx="458">
                  <c:v>2.2899999999999936E-10</c:v>
                </c:pt>
                <c:pt idx="459">
                  <c:v>2.2949999999999936E-10</c:v>
                </c:pt>
                <c:pt idx="460">
                  <c:v>2.2999999999999936E-10</c:v>
                </c:pt>
                <c:pt idx="461">
                  <c:v>2.3049999999999936E-10</c:v>
                </c:pt>
                <c:pt idx="462">
                  <c:v>2.3099999999999936E-10</c:v>
                </c:pt>
                <c:pt idx="463">
                  <c:v>2.3149999999999936E-10</c:v>
                </c:pt>
                <c:pt idx="464">
                  <c:v>2.3199999999999935E-10</c:v>
                </c:pt>
                <c:pt idx="465">
                  <c:v>2.3249999999999935E-10</c:v>
                </c:pt>
                <c:pt idx="466">
                  <c:v>2.3299999999999935E-10</c:v>
                </c:pt>
                <c:pt idx="467">
                  <c:v>2.3349999999999935E-10</c:v>
                </c:pt>
                <c:pt idx="468">
                  <c:v>2.3399999999999935E-10</c:v>
                </c:pt>
                <c:pt idx="469">
                  <c:v>2.3449999999999935E-10</c:v>
                </c:pt>
                <c:pt idx="470">
                  <c:v>2.3499999999999934E-10</c:v>
                </c:pt>
                <c:pt idx="471">
                  <c:v>2.3549999999999934E-10</c:v>
                </c:pt>
                <c:pt idx="472">
                  <c:v>2.3599999999999934E-10</c:v>
                </c:pt>
                <c:pt idx="473">
                  <c:v>2.3649999999999934E-10</c:v>
                </c:pt>
                <c:pt idx="474">
                  <c:v>2.3699999999999934E-10</c:v>
                </c:pt>
                <c:pt idx="475">
                  <c:v>2.3749999999999933E-10</c:v>
                </c:pt>
                <c:pt idx="476">
                  <c:v>2.3799999999999933E-10</c:v>
                </c:pt>
                <c:pt idx="477">
                  <c:v>2.3849999999999933E-10</c:v>
                </c:pt>
                <c:pt idx="478">
                  <c:v>2.3899999999999933E-10</c:v>
                </c:pt>
                <c:pt idx="479">
                  <c:v>2.3949999999999933E-10</c:v>
                </c:pt>
                <c:pt idx="480">
                  <c:v>2.3999999999999933E-10</c:v>
                </c:pt>
                <c:pt idx="481">
                  <c:v>2.4049999999999932E-10</c:v>
                </c:pt>
                <c:pt idx="482">
                  <c:v>2.4099999999999932E-10</c:v>
                </c:pt>
                <c:pt idx="483">
                  <c:v>2.4149999999999932E-10</c:v>
                </c:pt>
                <c:pt idx="484">
                  <c:v>2.4199999999999932E-10</c:v>
                </c:pt>
                <c:pt idx="485">
                  <c:v>2.4249999999999932E-10</c:v>
                </c:pt>
                <c:pt idx="486">
                  <c:v>2.4299999999999932E-10</c:v>
                </c:pt>
                <c:pt idx="487">
                  <c:v>2.4349999999999931E-10</c:v>
                </c:pt>
                <c:pt idx="488">
                  <c:v>2.4399999999999931E-10</c:v>
                </c:pt>
                <c:pt idx="489">
                  <c:v>2.4449999999999931E-10</c:v>
                </c:pt>
                <c:pt idx="490">
                  <c:v>2.4499999999999931E-10</c:v>
                </c:pt>
                <c:pt idx="491">
                  <c:v>2.4549999999999931E-10</c:v>
                </c:pt>
                <c:pt idx="492">
                  <c:v>2.4599999999999931E-10</c:v>
                </c:pt>
                <c:pt idx="493">
                  <c:v>2.464999999999993E-10</c:v>
                </c:pt>
                <c:pt idx="494">
                  <c:v>2.469999999999993E-10</c:v>
                </c:pt>
                <c:pt idx="495">
                  <c:v>2.474999999999993E-10</c:v>
                </c:pt>
                <c:pt idx="496">
                  <c:v>2.479999999999993E-10</c:v>
                </c:pt>
                <c:pt idx="497">
                  <c:v>2.484999999999993E-10</c:v>
                </c:pt>
                <c:pt idx="498">
                  <c:v>2.489999999999993E-10</c:v>
                </c:pt>
                <c:pt idx="499">
                  <c:v>2.4949999999999929E-10</c:v>
                </c:pt>
                <c:pt idx="500">
                  <c:v>2.4999999999999929E-10</c:v>
                </c:pt>
                <c:pt idx="501">
                  <c:v>2.5049999999999929E-10</c:v>
                </c:pt>
                <c:pt idx="502">
                  <c:v>2.5099999999999929E-10</c:v>
                </c:pt>
                <c:pt idx="503">
                  <c:v>2.5149999999999929E-10</c:v>
                </c:pt>
                <c:pt idx="504">
                  <c:v>2.5199999999999928E-10</c:v>
                </c:pt>
                <c:pt idx="505">
                  <c:v>2.5249999999999928E-10</c:v>
                </c:pt>
                <c:pt idx="506">
                  <c:v>2.5299999999999928E-10</c:v>
                </c:pt>
                <c:pt idx="507">
                  <c:v>2.5349999999999928E-10</c:v>
                </c:pt>
                <c:pt idx="508">
                  <c:v>2.5399999999999928E-10</c:v>
                </c:pt>
                <c:pt idx="509">
                  <c:v>2.5449999999999928E-10</c:v>
                </c:pt>
                <c:pt idx="510">
                  <c:v>2.5499999999999927E-10</c:v>
                </c:pt>
                <c:pt idx="511">
                  <c:v>2.5549999999999927E-10</c:v>
                </c:pt>
                <c:pt idx="512">
                  <c:v>2.5599999999999927E-10</c:v>
                </c:pt>
                <c:pt idx="513">
                  <c:v>2.5649999999999927E-10</c:v>
                </c:pt>
                <c:pt idx="514">
                  <c:v>2.5699999999999927E-10</c:v>
                </c:pt>
                <c:pt idx="515">
                  <c:v>2.5749999999999927E-10</c:v>
                </c:pt>
                <c:pt idx="516">
                  <c:v>2.5799999999999926E-10</c:v>
                </c:pt>
                <c:pt idx="517">
                  <c:v>2.5849999999999926E-10</c:v>
                </c:pt>
                <c:pt idx="518">
                  <c:v>2.5899999999999926E-10</c:v>
                </c:pt>
                <c:pt idx="519">
                  <c:v>2.5949999999999926E-10</c:v>
                </c:pt>
                <c:pt idx="520">
                  <c:v>2.5999999999999926E-10</c:v>
                </c:pt>
                <c:pt idx="521">
                  <c:v>2.6049999999999926E-10</c:v>
                </c:pt>
                <c:pt idx="522">
                  <c:v>2.6099999999999925E-10</c:v>
                </c:pt>
                <c:pt idx="523">
                  <c:v>2.6149999999999925E-10</c:v>
                </c:pt>
                <c:pt idx="524">
                  <c:v>2.6199999999999925E-10</c:v>
                </c:pt>
                <c:pt idx="525">
                  <c:v>2.6249999999999925E-10</c:v>
                </c:pt>
                <c:pt idx="526">
                  <c:v>2.6299999999999925E-10</c:v>
                </c:pt>
                <c:pt idx="527">
                  <c:v>2.6349999999999925E-10</c:v>
                </c:pt>
                <c:pt idx="528">
                  <c:v>2.6399999999999924E-10</c:v>
                </c:pt>
                <c:pt idx="529">
                  <c:v>2.6449999999999924E-10</c:v>
                </c:pt>
                <c:pt idx="530">
                  <c:v>2.6499999999999924E-10</c:v>
                </c:pt>
                <c:pt idx="531">
                  <c:v>2.6549999999999924E-10</c:v>
                </c:pt>
                <c:pt idx="532">
                  <c:v>2.6599999999999924E-10</c:v>
                </c:pt>
                <c:pt idx="533">
                  <c:v>2.6649999999999923E-10</c:v>
                </c:pt>
                <c:pt idx="534">
                  <c:v>2.6699999999999923E-10</c:v>
                </c:pt>
                <c:pt idx="535">
                  <c:v>2.6749999999999923E-10</c:v>
                </c:pt>
                <c:pt idx="536">
                  <c:v>2.6799999999999923E-10</c:v>
                </c:pt>
                <c:pt idx="537">
                  <c:v>2.6849999999999923E-10</c:v>
                </c:pt>
                <c:pt idx="538">
                  <c:v>2.6899999999999923E-10</c:v>
                </c:pt>
                <c:pt idx="539">
                  <c:v>2.6949999999999922E-10</c:v>
                </c:pt>
                <c:pt idx="540">
                  <c:v>2.6999999999999922E-10</c:v>
                </c:pt>
                <c:pt idx="541">
                  <c:v>2.7049999999999922E-10</c:v>
                </c:pt>
                <c:pt idx="542">
                  <c:v>2.7099999999999922E-10</c:v>
                </c:pt>
                <c:pt idx="543">
                  <c:v>2.7149999999999922E-10</c:v>
                </c:pt>
                <c:pt idx="544">
                  <c:v>2.7199999999999922E-10</c:v>
                </c:pt>
                <c:pt idx="545">
                  <c:v>2.7249999999999921E-10</c:v>
                </c:pt>
                <c:pt idx="546">
                  <c:v>2.7299999999999921E-10</c:v>
                </c:pt>
                <c:pt idx="547">
                  <c:v>2.7349999999999921E-10</c:v>
                </c:pt>
                <c:pt idx="548">
                  <c:v>2.7399999999999921E-10</c:v>
                </c:pt>
                <c:pt idx="549">
                  <c:v>2.7449999999999921E-10</c:v>
                </c:pt>
                <c:pt idx="550">
                  <c:v>2.7499999999999921E-10</c:v>
                </c:pt>
                <c:pt idx="551">
                  <c:v>2.754999999999992E-10</c:v>
                </c:pt>
                <c:pt idx="552">
                  <c:v>2.759999999999992E-10</c:v>
                </c:pt>
                <c:pt idx="553">
                  <c:v>2.764999999999992E-10</c:v>
                </c:pt>
                <c:pt idx="554">
                  <c:v>2.769999999999992E-10</c:v>
                </c:pt>
                <c:pt idx="555">
                  <c:v>2.774999999999992E-10</c:v>
                </c:pt>
                <c:pt idx="556">
                  <c:v>2.779999999999992E-10</c:v>
                </c:pt>
                <c:pt idx="557">
                  <c:v>2.7849999999999919E-10</c:v>
                </c:pt>
                <c:pt idx="558">
                  <c:v>2.7899999999999919E-10</c:v>
                </c:pt>
                <c:pt idx="559">
                  <c:v>2.7949999999999919E-10</c:v>
                </c:pt>
                <c:pt idx="560">
                  <c:v>2.7999999999999919E-10</c:v>
                </c:pt>
                <c:pt idx="561">
                  <c:v>2.8049999999999919E-10</c:v>
                </c:pt>
                <c:pt idx="562">
                  <c:v>2.8099999999999918E-10</c:v>
                </c:pt>
                <c:pt idx="563">
                  <c:v>2.8149999999999918E-10</c:v>
                </c:pt>
                <c:pt idx="564">
                  <c:v>2.8199999999999918E-10</c:v>
                </c:pt>
                <c:pt idx="565">
                  <c:v>2.8249999999999918E-10</c:v>
                </c:pt>
                <c:pt idx="566">
                  <c:v>2.8299999999999918E-10</c:v>
                </c:pt>
                <c:pt idx="567">
                  <c:v>2.8349999999999918E-10</c:v>
                </c:pt>
                <c:pt idx="568">
                  <c:v>2.8399999999999917E-10</c:v>
                </c:pt>
                <c:pt idx="569">
                  <c:v>2.8449999999999917E-10</c:v>
                </c:pt>
                <c:pt idx="570">
                  <c:v>2.8499999999999917E-10</c:v>
                </c:pt>
                <c:pt idx="571">
                  <c:v>2.8549999999999917E-10</c:v>
                </c:pt>
                <c:pt idx="572">
                  <c:v>2.8599999999999917E-10</c:v>
                </c:pt>
                <c:pt idx="573">
                  <c:v>2.8649999999999917E-10</c:v>
                </c:pt>
                <c:pt idx="574">
                  <c:v>2.8699999999999916E-10</c:v>
                </c:pt>
                <c:pt idx="575">
                  <c:v>2.8749999999999916E-10</c:v>
                </c:pt>
                <c:pt idx="576">
                  <c:v>2.8799999999999916E-10</c:v>
                </c:pt>
                <c:pt idx="577">
                  <c:v>2.8849999999999916E-10</c:v>
                </c:pt>
                <c:pt idx="578">
                  <c:v>2.8899999999999916E-10</c:v>
                </c:pt>
                <c:pt idx="579">
                  <c:v>2.8949999999999916E-10</c:v>
                </c:pt>
                <c:pt idx="580">
                  <c:v>2.8999999999999915E-10</c:v>
                </c:pt>
                <c:pt idx="581">
                  <c:v>2.9049999999999915E-10</c:v>
                </c:pt>
                <c:pt idx="582">
                  <c:v>2.9099999999999915E-10</c:v>
                </c:pt>
                <c:pt idx="583">
                  <c:v>2.9149999999999915E-10</c:v>
                </c:pt>
                <c:pt idx="584">
                  <c:v>2.9199999999999915E-10</c:v>
                </c:pt>
                <c:pt idx="585">
                  <c:v>2.9249999999999915E-10</c:v>
                </c:pt>
                <c:pt idx="586">
                  <c:v>2.9299999999999914E-10</c:v>
                </c:pt>
                <c:pt idx="587">
                  <c:v>2.9349999999999914E-10</c:v>
                </c:pt>
                <c:pt idx="588">
                  <c:v>2.9399999999999914E-10</c:v>
                </c:pt>
                <c:pt idx="589">
                  <c:v>2.9449999999999914E-10</c:v>
                </c:pt>
                <c:pt idx="590">
                  <c:v>2.9499999999999914E-10</c:v>
                </c:pt>
                <c:pt idx="591">
                  <c:v>2.9549999999999913E-10</c:v>
                </c:pt>
                <c:pt idx="592">
                  <c:v>2.9599999999999913E-10</c:v>
                </c:pt>
                <c:pt idx="593">
                  <c:v>2.9649999999999913E-10</c:v>
                </c:pt>
                <c:pt idx="594">
                  <c:v>2.9699999999999913E-10</c:v>
                </c:pt>
                <c:pt idx="595">
                  <c:v>2.9749999999999913E-10</c:v>
                </c:pt>
                <c:pt idx="596">
                  <c:v>2.9799999999999913E-10</c:v>
                </c:pt>
                <c:pt idx="597">
                  <c:v>2.9849999999999912E-10</c:v>
                </c:pt>
                <c:pt idx="598">
                  <c:v>2.9899999999999912E-10</c:v>
                </c:pt>
                <c:pt idx="599">
                  <c:v>2.9949999999999912E-10</c:v>
                </c:pt>
                <c:pt idx="600">
                  <c:v>2.9999999999999912E-10</c:v>
                </c:pt>
                <c:pt idx="601">
                  <c:v>3.0049999999999912E-10</c:v>
                </c:pt>
                <c:pt idx="602">
                  <c:v>3.0099999999999912E-10</c:v>
                </c:pt>
                <c:pt idx="603">
                  <c:v>3.0149999999999911E-10</c:v>
                </c:pt>
                <c:pt idx="604">
                  <c:v>3.0199999999999911E-10</c:v>
                </c:pt>
                <c:pt idx="605">
                  <c:v>3.0249999999999911E-10</c:v>
                </c:pt>
                <c:pt idx="606">
                  <c:v>3.0299999999999911E-10</c:v>
                </c:pt>
                <c:pt idx="607">
                  <c:v>3.0349999999999911E-10</c:v>
                </c:pt>
                <c:pt idx="608">
                  <c:v>3.0399999999999911E-10</c:v>
                </c:pt>
                <c:pt idx="609">
                  <c:v>3.044999999999991E-10</c:v>
                </c:pt>
                <c:pt idx="610">
                  <c:v>3.049999999999991E-10</c:v>
                </c:pt>
                <c:pt idx="611">
                  <c:v>3.054999999999991E-10</c:v>
                </c:pt>
                <c:pt idx="612">
                  <c:v>3.059999999999991E-10</c:v>
                </c:pt>
                <c:pt idx="613">
                  <c:v>3.064999999999991E-10</c:v>
                </c:pt>
                <c:pt idx="614">
                  <c:v>3.0699999999999909E-10</c:v>
                </c:pt>
                <c:pt idx="615">
                  <c:v>3.0749999999999909E-10</c:v>
                </c:pt>
                <c:pt idx="616">
                  <c:v>3.0799999999999909E-10</c:v>
                </c:pt>
                <c:pt idx="617">
                  <c:v>3.0849999999999909E-10</c:v>
                </c:pt>
                <c:pt idx="618">
                  <c:v>3.0899999999999909E-10</c:v>
                </c:pt>
                <c:pt idx="619">
                  <c:v>3.0949999999999909E-10</c:v>
                </c:pt>
                <c:pt idx="620">
                  <c:v>3.0999999999999908E-10</c:v>
                </c:pt>
                <c:pt idx="621">
                  <c:v>3.1049999999999908E-10</c:v>
                </c:pt>
                <c:pt idx="622">
                  <c:v>3.1099999999999908E-10</c:v>
                </c:pt>
                <c:pt idx="623">
                  <c:v>3.1149999999999908E-10</c:v>
                </c:pt>
                <c:pt idx="624">
                  <c:v>3.1199999999999908E-10</c:v>
                </c:pt>
                <c:pt idx="625">
                  <c:v>3.1249999999999908E-10</c:v>
                </c:pt>
                <c:pt idx="626">
                  <c:v>3.1299999999999907E-10</c:v>
                </c:pt>
                <c:pt idx="627">
                  <c:v>3.1349999999999907E-10</c:v>
                </c:pt>
                <c:pt idx="628">
                  <c:v>3.1399999999999907E-10</c:v>
                </c:pt>
                <c:pt idx="629">
                  <c:v>3.1449999999999907E-10</c:v>
                </c:pt>
                <c:pt idx="630">
                  <c:v>3.1499999999999907E-10</c:v>
                </c:pt>
                <c:pt idx="631">
                  <c:v>3.1549999999999907E-10</c:v>
                </c:pt>
                <c:pt idx="632">
                  <c:v>3.1599999999999906E-10</c:v>
                </c:pt>
                <c:pt idx="633">
                  <c:v>3.1649999999999906E-10</c:v>
                </c:pt>
                <c:pt idx="634">
                  <c:v>3.1699999999999906E-10</c:v>
                </c:pt>
                <c:pt idx="635">
                  <c:v>3.1749999999999906E-10</c:v>
                </c:pt>
                <c:pt idx="636">
                  <c:v>3.1799999999999906E-10</c:v>
                </c:pt>
                <c:pt idx="637">
                  <c:v>3.1849999999999906E-10</c:v>
                </c:pt>
                <c:pt idx="638">
                  <c:v>3.1899999999999905E-10</c:v>
                </c:pt>
                <c:pt idx="639">
                  <c:v>3.1949999999999905E-10</c:v>
                </c:pt>
                <c:pt idx="640">
                  <c:v>3.1999999999999905E-10</c:v>
                </c:pt>
                <c:pt idx="641">
                  <c:v>3.2049999999999905E-10</c:v>
                </c:pt>
                <c:pt idx="642">
                  <c:v>3.2099999999999905E-10</c:v>
                </c:pt>
                <c:pt idx="643">
                  <c:v>3.2149999999999904E-10</c:v>
                </c:pt>
                <c:pt idx="644">
                  <c:v>3.2199999999999904E-10</c:v>
                </c:pt>
                <c:pt idx="645">
                  <c:v>3.2249999999999904E-10</c:v>
                </c:pt>
                <c:pt idx="646">
                  <c:v>3.2299999999999904E-10</c:v>
                </c:pt>
                <c:pt idx="647">
                  <c:v>3.2349999999999904E-10</c:v>
                </c:pt>
                <c:pt idx="648">
                  <c:v>3.2399999999999904E-10</c:v>
                </c:pt>
                <c:pt idx="649">
                  <c:v>3.2449999999999903E-10</c:v>
                </c:pt>
                <c:pt idx="650">
                  <c:v>3.2499999999999903E-10</c:v>
                </c:pt>
                <c:pt idx="651">
                  <c:v>3.2549999999999903E-10</c:v>
                </c:pt>
                <c:pt idx="652">
                  <c:v>3.2599999999999903E-10</c:v>
                </c:pt>
                <c:pt idx="653">
                  <c:v>3.2649999999999903E-10</c:v>
                </c:pt>
                <c:pt idx="654">
                  <c:v>3.2699999999999903E-10</c:v>
                </c:pt>
                <c:pt idx="655">
                  <c:v>3.2749999999999902E-10</c:v>
                </c:pt>
                <c:pt idx="656">
                  <c:v>3.2799999999999902E-10</c:v>
                </c:pt>
                <c:pt idx="657">
                  <c:v>3.2849999999999902E-10</c:v>
                </c:pt>
                <c:pt idx="658">
                  <c:v>3.2899999999999902E-10</c:v>
                </c:pt>
                <c:pt idx="659">
                  <c:v>3.2949999999999902E-10</c:v>
                </c:pt>
                <c:pt idx="660">
                  <c:v>3.2999999999999902E-10</c:v>
                </c:pt>
                <c:pt idx="661">
                  <c:v>3.3049999999999901E-10</c:v>
                </c:pt>
                <c:pt idx="662">
                  <c:v>3.3099999999999901E-10</c:v>
                </c:pt>
                <c:pt idx="663">
                  <c:v>3.3149999999999901E-10</c:v>
                </c:pt>
                <c:pt idx="664">
                  <c:v>3.3199999999999901E-10</c:v>
                </c:pt>
                <c:pt idx="665">
                  <c:v>3.3249999999999901E-10</c:v>
                </c:pt>
                <c:pt idx="666">
                  <c:v>3.3299999999999901E-10</c:v>
                </c:pt>
                <c:pt idx="667">
                  <c:v>3.33499999999999E-10</c:v>
                </c:pt>
                <c:pt idx="668">
                  <c:v>3.33999999999999E-10</c:v>
                </c:pt>
                <c:pt idx="669">
                  <c:v>3.34499999999999E-10</c:v>
                </c:pt>
                <c:pt idx="670">
                  <c:v>3.34999999999999E-10</c:v>
                </c:pt>
                <c:pt idx="671">
                  <c:v>3.35499999999999E-10</c:v>
                </c:pt>
                <c:pt idx="672">
                  <c:v>3.3599999999999899E-10</c:v>
                </c:pt>
                <c:pt idx="673">
                  <c:v>3.3649999999999899E-10</c:v>
                </c:pt>
                <c:pt idx="674">
                  <c:v>3.3699999999999899E-10</c:v>
                </c:pt>
                <c:pt idx="675">
                  <c:v>3.3749999999999899E-10</c:v>
                </c:pt>
                <c:pt idx="676">
                  <c:v>3.3799999999999899E-10</c:v>
                </c:pt>
                <c:pt idx="677">
                  <c:v>3.3849999999999899E-10</c:v>
                </c:pt>
                <c:pt idx="678">
                  <c:v>3.3899999999999898E-10</c:v>
                </c:pt>
                <c:pt idx="679">
                  <c:v>3.3949999999999898E-10</c:v>
                </c:pt>
                <c:pt idx="680">
                  <c:v>3.3999999999999898E-10</c:v>
                </c:pt>
                <c:pt idx="681">
                  <c:v>3.4049999999999898E-10</c:v>
                </c:pt>
                <c:pt idx="682">
                  <c:v>3.4099999999999898E-10</c:v>
                </c:pt>
                <c:pt idx="683">
                  <c:v>3.4149999999999898E-10</c:v>
                </c:pt>
                <c:pt idx="684">
                  <c:v>3.4199999999999897E-10</c:v>
                </c:pt>
                <c:pt idx="685">
                  <c:v>3.4249999999999897E-10</c:v>
                </c:pt>
                <c:pt idx="686">
                  <c:v>3.4299999999999897E-10</c:v>
                </c:pt>
                <c:pt idx="687">
                  <c:v>3.4349999999999897E-10</c:v>
                </c:pt>
                <c:pt idx="688">
                  <c:v>3.4399999999999897E-10</c:v>
                </c:pt>
                <c:pt idx="689">
                  <c:v>3.4449999999999897E-10</c:v>
                </c:pt>
                <c:pt idx="690">
                  <c:v>3.4499999999999896E-10</c:v>
                </c:pt>
                <c:pt idx="691">
                  <c:v>3.4549999999999896E-10</c:v>
                </c:pt>
                <c:pt idx="692">
                  <c:v>3.4599999999999896E-10</c:v>
                </c:pt>
                <c:pt idx="693">
                  <c:v>3.4649999999999896E-10</c:v>
                </c:pt>
                <c:pt idx="694">
                  <c:v>3.4699999999999896E-10</c:v>
                </c:pt>
                <c:pt idx="695">
                  <c:v>3.4749999999999896E-10</c:v>
                </c:pt>
                <c:pt idx="696">
                  <c:v>3.4799999999999895E-10</c:v>
                </c:pt>
                <c:pt idx="697">
                  <c:v>3.4849999999999895E-10</c:v>
                </c:pt>
                <c:pt idx="698">
                  <c:v>3.4899999999999895E-10</c:v>
                </c:pt>
                <c:pt idx="699">
                  <c:v>3.4949999999999895E-10</c:v>
                </c:pt>
                <c:pt idx="700">
                  <c:v>3.4999999999999895E-10</c:v>
                </c:pt>
                <c:pt idx="701">
                  <c:v>3.5049999999999894E-10</c:v>
                </c:pt>
                <c:pt idx="702">
                  <c:v>3.5099999999999894E-10</c:v>
                </c:pt>
                <c:pt idx="703">
                  <c:v>3.5149999999999894E-10</c:v>
                </c:pt>
                <c:pt idx="704">
                  <c:v>3.5199999999999894E-10</c:v>
                </c:pt>
                <c:pt idx="705">
                  <c:v>3.5249999999999894E-10</c:v>
                </c:pt>
                <c:pt idx="706">
                  <c:v>3.5299999999999894E-10</c:v>
                </c:pt>
                <c:pt idx="707">
                  <c:v>3.5349999999999893E-10</c:v>
                </c:pt>
                <c:pt idx="708">
                  <c:v>3.5399999999999893E-10</c:v>
                </c:pt>
                <c:pt idx="709">
                  <c:v>3.5449999999999893E-10</c:v>
                </c:pt>
                <c:pt idx="710">
                  <c:v>3.5499999999999893E-10</c:v>
                </c:pt>
                <c:pt idx="711">
                  <c:v>3.5549999999999893E-10</c:v>
                </c:pt>
                <c:pt idx="712">
                  <c:v>3.5599999999999893E-10</c:v>
                </c:pt>
                <c:pt idx="713">
                  <c:v>3.5649999999999892E-10</c:v>
                </c:pt>
                <c:pt idx="714">
                  <c:v>3.5699999999999892E-10</c:v>
                </c:pt>
                <c:pt idx="715">
                  <c:v>3.5749999999999892E-10</c:v>
                </c:pt>
                <c:pt idx="716">
                  <c:v>3.5799999999999892E-10</c:v>
                </c:pt>
                <c:pt idx="717">
                  <c:v>3.5849999999999892E-10</c:v>
                </c:pt>
                <c:pt idx="718">
                  <c:v>3.5899999999999892E-10</c:v>
                </c:pt>
                <c:pt idx="719">
                  <c:v>3.5949999999999891E-10</c:v>
                </c:pt>
                <c:pt idx="720">
                  <c:v>3.5999999999999891E-10</c:v>
                </c:pt>
                <c:pt idx="721">
                  <c:v>3.6049999999999891E-10</c:v>
                </c:pt>
                <c:pt idx="722">
                  <c:v>3.6099999999999891E-10</c:v>
                </c:pt>
                <c:pt idx="723">
                  <c:v>3.6149999999999891E-10</c:v>
                </c:pt>
                <c:pt idx="724">
                  <c:v>3.6199999999999891E-10</c:v>
                </c:pt>
                <c:pt idx="725">
                  <c:v>3.624999999999989E-10</c:v>
                </c:pt>
                <c:pt idx="726">
                  <c:v>3.629999999999989E-10</c:v>
                </c:pt>
                <c:pt idx="727">
                  <c:v>3.634999999999989E-10</c:v>
                </c:pt>
                <c:pt idx="728">
                  <c:v>3.639999999999989E-10</c:v>
                </c:pt>
                <c:pt idx="729">
                  <c:v>3.644999999999989E-10</c:v>
                </c:pt>
                <c:pt idx="730">
                  <c:v>3.6499999999999889E-10</c:v>
                </c:pt>
                <c:pt idx="731">
                  <c:v>3.6549999999999889E-10</c:v>
                </c:pt>
                <c:pt idx="732">
                  <c:v>3.6599999999999889E-10</c:v>
                </c:pt>
                <c:pt idx="733">
                  <c:v>3.6649999999999889E-10</c:v>
                </c:pt>
                <c:pt idx="734">
                  <c:v>3.6699999999999889E-10</c:v>
                </c:pt>
                <c:pt idx="735">
                  <c:v>3.6749999999999889E-10</c:v>
                </c:pt>
                <c:pt idx="736">
                  <c:v>3.6799999999999888E-10</c:v>
                </c:pt>
                <c:pt idx="737">
                  <c:v>3.6849999999999888E-10</c:v>
                </c:pt>
                <c:pt idx="738">
                  <c:v>3.6899999999999888E-10</c:v>
                </c:pt>
                <c:pt idx="739">
                  <c:v>3.6949999999999888E-10</c:v>
                </c:pt>
                <c:pt idx="740">
                  <c:v>3.6999999999999888E-10</c:v>
                </c:pt>
                <c:pt idx="741">
                  <c:v>3.7049999999999888E-10</c:v>
                </c:pt>
                <c:pt idx="742">
                  <c:v>3.7099999999999887E-10</c:v>
                </c:pt>
                <c:pt idx="743">
                  <c:v>3.7149999999999887E-10</c:v>
                </c:pt>
                <c:pt idx="744">
                  <c:v>3.7199999999999887E-10</c:v>
                </c:pt>
                <c:pt idx="745">
                  <c:v>3.7249999999999887E-10</c:v>
                </c:pt>
                <c:pt idx="746">
                  <c:v>3.7299999999999887E-10</c:v>
                </c:pt>
                <c:pt idx="747">
                  <c:v>3.7349999999999887E-10</c:v>
                </c:pt>
                <c:pt idx="748">
                  <c:v>3.7399999999999886E-10</c:v>
                </c:pt>
                <c:pt idx="749">
                  <c:v>3.7449999999999886E-10</c:v>
                </c:pt>
                <c:pt idx="750">
                  <c:v>3.7499999999999886E-10</c:v>
                </c:pt>
                <c:pt idx="751">
                  <c:v>3.7549999999999886E-10</c:v>
                </c:pt>
                <c:pt idx="752">
                  <c:v>3.7599999999999886E-10</c:v>
                </c:pt>
                <c:pt idx="753">
                  <c:v>3.7649999999999885E-10</c:v>
                </c:pt>
                <c:pt idx="754">
                  <c:v>3.7699999999999885E-10</c:v>
                </c:pt>
                <c:pt idx="755">
                  <c:v>3.7749999999999885E-10</c:v>
                </c:pt>
                <c:pt idx="756">
                  <c:v>3.7799999999999885E-10</c:v>
                </c:pt>
                <c:pt idx="757">
                  <c:v>3.7849999999999885E-10</c:v>
                </c:pt>
                <c:pt idx="758">
                  <c:v>3.7899999999999885E-10</c:v>
                </c:pt>
                <c:pt idx="759">
                  <c:v>3.7949999999999884E-10</c:v>
                </c:pt>
                <c:pt idx="760">
                  <c:v>3.7999999999999884E-10</c:v>
                </c:pt>
                <c:pt idx="761">
                  <c:v>3.8049999999999884E-10</c:v>
                </c:pt>
                <c:pt idx="762">
                  <c:v>3.8099999999999884E-10</c:v>
                </c:pt>
                <c:pt idx="763">
                  <c:v>3.8149999999999884E-10</c:v>
                </c:pt>
                <c:pt idx="764">
                  <c:v>3.8199999999999884E-10</c:v>
                </c:pt>
                <c:pt idx="765">
                  <c:v>3.8249999999999883E-10</c:v>
                </c:pt>
                <c:pt idx="766">
                  <c:v>3.8299999999999883E-10</c:v>
                </c:pt>
                <c:pt idx="767">
                  <c:v>3.8349999999999883E-10</c:v>
                </c:pt>
                <c:pt idx="768">
                  <c:v>3.8399999999999883E-10</c:v>
                </c:pt>
                <c:pt idx="769">
                  <c:v>3.8449999999999883E-10</c:v>
                </c:pt>
                <c:pt idx="770">
                  <c:v>3.8499999999999883E-10</c:v>
                </c:pt>
                <c:pt idx="771">
                  <c:v>3.8549999999999882E-10</c:v>
                </c:pt>
                <c:pt idx="772">
                  <c:v>3.8599999999999882E-10</c:v>
                </c:pt>
                <c:pt idx="773">
                  <c:v>3.8649999999999882E-10</c:v>
                </c:pt>
                <c:pt idx="774">
                  <c:v>3.8699999999999882E-10</c:v>
                </c:pt>
                <c:pt idx="775">
                  <c:v>3.8749999999999882E-10</c:v>
                </c:pt>
                <c:pt idx="776">
                  <c:v>3.8799999999999882E-10</c:v>
                </c:pt>
                <c:pt idx="777">
                  <c:v>3.8849999999999881E-10</c:v>
                </c:pt>
                <c:pt idx="778">
                  <c:v>3.8899999999999881E-10</c:v>
                </c:pt>
                <c:pt idx="779">
                  <c:v>3.8949999999999881E-10</c:v>
                </c:pt>
                <c:pt idx="780">
                  <c:v>3.8999999999999881E-10</c:v>
                </c:pt>
                <c:pt idx="781">
                  <c:v>3.9049999999999881E-10</c:v>
                </c:pt>
                <c:pt idx="782">
                  <c:v>3.909999999999988E-10</c:v>
                </c:pt>
                <c:pt idx="783">
                  <c:v>3.914999999999988E-10</c:v>
                </c:pt>
                <c:pt idx="784">
                  <c:v>3.919999999999988E-10</c:v>
                </c:pt>
                <c:pt idx="785">
                  <c:v>3.924999999999988E-10</c:v>
                </c:pt>
                <c:pt idx="786">
                  <c:v>3.929999999999988E-10</c:v>
                </c:pt>
                <c:pt idx="787">
                  <c:v>3.934999999999988E-10</c:v>
                </c:pt>
                <c:pt idx="788">
                  <c:v>3.9399999999999879E-10</c:v>
                </c:pt>
                <c:pt idx="789">
                  <c:v>3.9449999999999879E-10</c:v>
                </c:pt>
                <c:pt idx="790">
                  <c:v>3.9499999999999879E-10</c:v>
                </c:pt>
                <c:pt idx="791">
                  <c:v>3.9549999999999879E-10</c:v>
                </c:pt>
                <c:pt idx="792">
                  <c:v>3.9599999999999879E-10</c:v>
                </c:pt>
                <c:pt idx="793">
                  <c:v>3.9649999999999879E-10</c:v>
                </c:pt>
                <c:pt idx="794">
                  <c:v>3.9699999999999878E-10</c:v>
                </c:pt>
                <c:pt idx="795">
                  <c:v>3.9749999999999878E-10</c:v>
                </c:pt>
                <c:pt idx="796">
                  <c:v>3.9799999999999878E-10</c:v>
                </c:pt>
                <c:pt idx="797">
                  <c:v>3.9849999999999878E-10</c:v>
                </c:pt>
                <c:pt idx="798">
                  <c:v>3.9899999999999878E-10</c:v>
                </c:pt>
                <c:pt idx="799">
                  <c:v>3.9949999999999878E-10</c:v>
                </c:pt>
                <c:pt idx="800">
                  <c:v>3.9999999999999877E-10</c:v>
                </c:pt>
                <c:pt idx="801">
                  <c:v>4.0049999999999877E-10</c:v>
                </c:pt>
                <c:pt idx="802">
                  <c:v>4.0099999999999877E-10</c:v>
                </c:pt>
                <c:pt idx="803">
                  <c:v>4.0149999999999877E-10</c:v>
                </c:pt>
                <c:pt idx="804">
                  <c:v>4.0199999999999877E-10</c:v>
                </c:pt>
                <c:pt idx="805">
                  <c:v>4.0249999999999877E-10</c:v>
                </c:pt>
                <c:pt idx="806">
                  <c:v>4.0299999999999876E-10</c:v>
                </c:pt>
                <c:pt idx="807">
                  <c:v>4.0349999999999876E-10</c:v>
                </c:pt>
                <c:pt idx="808">
                  <c:v>4.0399999999999876E-10</c:v>
                </c:pt>
                <c:pt idx="809">
                  <c:v>4.0449999999999876E-10</c:v>
                </c:pt>
                <c:pt idx="810">
                  <c:v>4.0499999999999876E-10</c:v>
                </c:pt>
                <c:pt idx="811">
                  <c:v>4.0549999999999875E-10</c:v>
                </c:pt>
                <c:pt idx="812">
                  <c:v>4.0599999999999875E-10</c:v>
                </c:pt>
                <c:pt idx="813">
                  <c:v>4.0649999999999875E-10</c:v>
                </c:pt>
                <c:pt idx="814">
                  <c:v>4.0699999999999875E-10</c:v>
                </c:pt>
                <c:pt idx="815">
                  <c:v>4.0749999999999875E-10</c:v>
                </c:pt>
                <c:pt idx="816">
                  <c:v>4.0799999999999875E-10</c:v>
                </c:pt>
                <c:pt idx="817">
                  <c:v>4.0849999999999874E-10</c:v>
                </c:pt>
                <c:pt idx="818">
                  <c:v>4.0899999999999874E-10</c:v>
                </c:pt>
                <c:pt idx="819">
                  <c:v>4.0949999999999874E-10</c:v>
                </c:pt>
                <c:pt idx="820">
                  <c:v>4.0999999999999874E-10</c:v>
                </c:pt>
                <c:pt idx="821">
                  <c:v>4.1049999999999874E-10</c:v>
                </c:pt>
                <c:pt idx="822">
                  <c:v>4.1099999999999874E-10</c:v>
                </c:pt>
                <c:pt idx="823">
                  <c:v>4.1149999999999873E-10</c:v>
                </c:pt>
                <c:pt idx="824">
                  <c:v>4.1199999999999873E-10</c:v>
                </c:pt>
                <c:pt idx="825">
                  <c:v>4.1249999999999873E-10</c:v>
                </c:pt>
                <c:pt idx="826">
                  <c:v>4.1299999999999873E-10</c:v>
                </c:pt>
                <c:pt idx="827">
                  <c:v>4.1349999999999873E-10</c:v>
                </c:pt>
                <c:pt idx="828">
                  <c:v>4.1399999999999873E-10</c:v>
                </c:pt>
                <c:pt idx="829">
                  <c:v>4.1449999999999872E-10</c:v>
                </c:pt>
                <c:pt idx="830">
                  <c:v>4.1499999999999872E-10</c:v>
                </c:pt>
                <c:pt idx="831">
                  <c:v>4.1549999999999872E-10</c:v>
                </c:pt>
                <c:pt idx="832">
                  <c:v>4.1599999999999872E-10</c:v>
                </c:pt>
                <c:pt idx="833">
                  <c:v>4.1649999999999872E-10</c:v>
                </c:pt>
                <c:pt idx="834">
                  <c:v>4.1699999999999872E-10</c:v>
                </c:pt>
                <c:pt idx="835">
                  <c:v>4.1749999999999871E-10</c:v>
                </c:pt>
                <c:pt idx="836">
                  <c:v>4.1799999999999871E-10</c:v>
                </c:pt>
                <c:pt idx="837">
                  <c:v>4.1849999999999871E-10</c:v>
                </c:pt>
                <c:pt idx="838">
                  <c:v>4.1899999999999871E-10</c:v>
                </c:pt>
                <c:pt idx="839">
                  <c:v>4.1949999999999871E-10</c:v>
                </c:pt>
                <c:pt idx="840">
                  <c:v>4.199999999999987E-10</c:v>
                </c:pt>
                <c:pt idx="841">
                  <c:v>4.204999999999987E-10</c:v>
                </c:pt>
                <c:pt idx="842">
                  <c:v>4.209999999999987E-10</c:v>
                </c:pt>
                <c:pt idx="843">
                  <c:v>4.214999999999987E-10</c:v>
                </c:pt>
                <c:pt idx="844">
                  <c:v>4.219999999999987E-10</c:v>
                </c:pt>
                <c:pt idx="845">
                  <c:v>4.224999999999987E-10</c:v>
                </c:pt>
                <c:pt idx="846">
                  <c:v>4.2299999999999869E-10</c:v>
                </c:pt>
                <c:pt idx="847">
                  <c:v>4.2349999999999869E-10</c:v>
                </c:pt>
                <c:pt idx="848">
                  <c:v>4.2399999999999869E-10</c:v>
                </c:pt>
                <c:pt idx="849">
                  <c:v>4.2449999999999869E-10</c:v>
                </c:pt>
                <c:pt idx="850">
                  <c:v>4.2499999999999869E-10</c:v>
                </c:pt>
                <c:pt idx="851">
                  <c:v>4.2549999999999869E-10</c:v>
                </c:pt>
                <c:pt idx="852">
                  <c:v>4.2599999999999868E-10</c:v>
                </c:pt>
                <c:pt idx="853">
                  <c:v>4.2649999999999868E-10</c:v>
                </c:pt>
                <c:pt idx="854">
                  <c:v>4.2699999999999868E-10</c:v>
                </c:pt>
                <c:pt idx="855">
                  <c:v>4.2749999999999868E-10</c:v>
                </c:pt>
                <c:pt idx="856">
                  <c:v>4.2799999999999868E-10</c:v>
                </c:pt>
                <c:pt idx="857">
                  <c:v>4.2849999999999868E-10</c:v>
                </c:pt>
                <c:pt idx="858">
                  <c:v>4.2899999999999867E-10</c:v>
                </c:pt>
                <c:pt idx="859">
                  <c:v>4.2949999999999867E-10</c:v>
                </c:pt>
                <c:pt idx="860">
                  <c:v>4.2999999999999867E-10</c:v>
                </c:pt>
                <c:pt idx="861">
                  <c:v>4.3049999999999867E-10</c:v>
                </c:pt>
                <c:pt idx="862">
                  <c:v>4.3099999999999867E-10</c:v>
                </c:pt>
                <c:pt idx="863">
                  <c:v>4.3149999999999867E-10</c:v>
                </c:pt>
                <c:pt idx="864">
                  <c:v>4.3199999999999866E-10</c:v>
                </c:pt>
                <c:pt idx="865">
                  <c:v>4.3249999999999866E-10</c:v>
                </c:pt>
                <c:pt idx="866">
                  <c:v>4.3299999999999866E-10</c:v>
                </c:pt>
                <c:pt idx="867">
                  <c:v>4.3349999999999866E-10</c:v>
                </c:pt>
                <c:pt idx="868">
                  <c:v>4.3399999999999866E-10</c:v>
                </c:pt>
                <c:pt idx="869">
                  <c:v>4.3449999999999865E-10</c:v>
                </c:pt>
                <c:pt idx="870">
                  <c:v>4.3499999999999865E-10</c:v>
                </c:pt>
                <c:pt idx="871">
                  <c:v>4.3549999999999865E-10</c:v>
                </c:pt>
                <c:pt idx="872">
                  <c:v>4.3599999999999865E-10</c:v>
                </c:pt>
                <c:pt idx="873">
                  <c:v>4.3649999999999865E-10</c:v>
                </c:pt>
                <c:pt idx="874">
                  <c:v>4.3699999999999865E-10</c:v>
                </c:pt>
                <c:pt idx="875">
                  <c:v>4.3749999999999864E-10</c:v>
                </c:pt>
                <c:pt idx="876">
                  <c:v>4.3799999999999864E-10</c:v>
                </c:pt>
                <c:pt idx="877">
                  <c:v>4.3849999999999864E-10</c:v>
                </c:pt>
                <c:pt idx="878">
                  <c:v>4.3899999999999864E-10</c:v>
                </c:pt>
                <c:pt idx="879">
                  <c:v>4.3949999999999864E-10</c:v>
                </c:pt>
                <c:pt idx="880">
                  <c:v>4.3999999999999864E-10</c:v>
                </c:pt>
                <c:pt idx="881">
                  <c:v>4.4049999999999863E-10</c:v>
                </c:pt>
                <c:pt idx="882">
                  <c:v>4.4099999999999863E-10</c:v>
                </c:pt>
                <c:pt idx="883">
                  <c:v>4.4149999999999863E-10</c:v>
                </c:pt>
                <c:pt idx="884">
                  <c:v>4.4199999999999863E-10</c:v>
                </c:pt>
                <c:pt idx="885">
                  <c:v>4.4249999999999863E-10</c:v>
                </c:pt>
                <c:pt idx="886">
                  <c:v>4.4299999999999863E-10</c:v>
                </c:pt>
                <c:pt idx="887">
                  <c:v>4.4349999999999862E-10</c:v>
                </c:pt>
                <c:pt idx="888">
                  <c:v>4.4399999999999862E-10</c:v>
                </c:pt>
                <c:pt idx="889">
                  <c:v>4.4449999999999862E-10</c:v>
                </c:pt>
                <c:pt idx="890">
                  <c:v>4.4499999999999862E-10</c:v>
                </c:pt>
                <c:pt idx="891">
                  <c:v>4.4549999999999862E-10</c:v>
                </c:pt>
                <c:pt idx="892">
                  <c:v>4.4599999999999861E-10</c:v>
                </c:pt>
                <c:pt idx="893">
                  <c:v>4.4649999999999861E-10</c:v>
                </c:pt>
                <c:pt idx="894">
                  <c:v>4.4699999999999861E-10</c:v>
                </c:pt>
                <c:pt idx="895">
                  <c:v>4.4749999999999861E-10</c:v>
                </c:pt>
                <c:pt idx="896">
                  <c:v>4.4799999999999861E-10</c:v>
                </c:pt>
                <c:pt idx="897">
                  <c:v>4.4849999999999861E-10</c:v>
                </c:pt>
                <c:pt idx="898">
                  <c:v>4.489999999999986E-10</c:v>
                </c:pt>
                <c:pt idx="899">
                  <c:v>4.494999999999986E-10</c:v>
                </c:pt>
                <c:pt idx="900">
                  <c:v>4.499999999999986E-10</c:v>
                </c:pt>
                <c:pt idx="901">
                  <c:v>4.504999999999986E-10</c:v>
                </c:pt>
                <c:pt idx="902">
                  <c:v>4.509999999999986E-10</c:v>
                </c:pt>
                <c:pt idx="903">
                  <c:v>4.514999999999986E-10</c:v>
                </c:pt>
                <c:pt idx="904">
                  <c:v>4.5199999999999859E-10</c:v>
                </c:pt>
                <c:pt idx="905">
                  <c:v>4.5249999999999859E-10</c:v>
                </c:pt>
                <c:pt idx="906">
                  <c:v>4.5299999999999859E-10</c:v>
                </c:pt>
                <c:pt idx="907">
                  <c:v>4.5349999999999859E-10</c:v>
                </c:pt>
                <c:pt idx="908">
                  <c:v>4.5399999999999859E-10</c:v>
                </c:pt>
                <c:pt idx="909">
                  <c:v>4.5449999999999859E-10</c:v>
                </c:pt>
                <c:pt idx="910">
                  <c:v>4.5499999999999858E-10</c:v>
                </c:pt>
                <c:pt idx="911">
                  <c:v>4.5549999999999858E-10</c:v>
                </c:pt>
                <c:pt idx="912">
                  <c:v>4.5599999999999858E-10</c:v>
                </c:pt>
                <c:pt idx="913">
                  <c:v>4.5649999999999858E-10</c:v>
                </c:pt>
                <c:pt idx="914">
                  <c:v>4.5699999999999858E-10</c:v>
                </c:pt>
                <c:pt idx="915">
                  <c:v>4.5749999999999858E-10</c:v>
                </c:pt>
                <c:pt idx="916">
                  <c:v>4.5799999999999857E-10</c:v>
                </c:pt>
                <c:pt idx="917">
                  <c:v>4.5849999999999857E-10</c:v>
                </c:pt>
                <c:pt idx="918">
                  <c:v>4.5899999999999857E-10</c:v>
                </c:pt>
                <c:pt idx="919">
                  <c:v>4.5949999999999857E-10</c:v>
                </c:pt>
                <c:pt idx="920">
                  <c:v>4.5999999999999857E-10</c:v>
                </c:pt>
                <c:pt idx="921">
                  <c:v>4.6049999999999856E-10</c:v>
                </c:pt>
                <c:pt idx="922">
                  <c:v>4.6099999999999856E-10</c:v>
                </c:pt>
                <c:pt idx="923">
                  <c:v>4.6149999999999856E-10</c:v>
                </c:pt>
                <c:pt idx="924">
                  <c:v>4.6199999999999856E-10</c:v>
                </c:pt>
                <c:pt idx="925">
                  <c:v>4.6249999999999856E-10</c:v>
                </c:pt>
                <c:pt idx="926">
                  <c:v>4.6299999999999856E-10</c:v>
                </c:pt>
                <c:pt idx="927">
                  <c:v>4.6349999999999855E-10</c:v>
                </c:pt>
                <c:pt idx="928">
                  <c:v>4.6399999999999855E-10</c:v>
                </c:pt>
                <c:pt idx="929">
                  <c:v>4.6449999999999855E-10</c:v>
                </c:pt>
                <c:pt idx="930">
                  <c:v>4.6499999999999855E-10</c:v>
                </c:pt>
                <c:pt idx="931">
                  <c:v>4.6549999999999855E-10</c:v>
                </c:pt>
                <c:pt idx="932">
                  <c:v>4.659999999999986E-10</c:v>
                </c:pt>
                <c:pt idx="933">
                  <c:v>4.6649999999999865E-10</c:v>
                </c:pt>
                <c:pt idx="934">
                  <c:v>4.669999999999987E-10</c:v>
                </c:pt>
                <c:pt idx="935">
                  <c:v>4.6749999999999875E-10</c:v>
                </c:pt>
                <c:pt idx="936">
                  <c:v>4.679999999999988E-10</c:v>
                </c:pt>
                <c:pt idx="937">
                  <c:v>4.6849999999999885E-10</c:v>
                </c:pt>
                <c:pt idx="938">
                  <c:v>4.689999999999989E-10</c:v>
                </c:pt>
                <c:pt idx="939">
                  <c:v>4.6949999999999895E-10</c:v>
                </c:pt>
                <c:pt idx="940">
                  <c:v>4.69999999999999E-10</c:v>
                </c:pt>
                <c:pt idx="941">
                  <c:v>4.7049999999999905E-10</c:v>
                </c:pt>
                <c:pt idx="942">
                  <c:v>4.709999999999991E-10</c:v>
                </c:pt>
                <c:pt idx="943">
                  <c:v>4.7149999999999915E-10</c:v>
                </c:pt>
                <c:pt idx="944">
                  <c:v>4.719999999999992E-10</c:v>
                </c:pt>
                <c:pt idx="945">
                  <c:v>4.7249999999999925E-10</c:v>
                </c:pt>
                <c:pt idx="946">
                  <c:v>4.729999999999993E-10</c:v>
                </c:pt>
                <c:pt idx="947">
                  <c:v>4.7349999999999935E-10</c:v>
                </c:pt>
                <c:pt idx="948">
                  <c:v>4.739999999999994E-10</c:v>
                </c:pt>
                <c:pt idx="949">
                  <c:v>4.7449999999999945E-10</c:v>
                </c:pt>
                <c:pt idx="950">
                  <c:v>4.749999999999995E-10</c:v>
                </c:pt>
                <c:pt idx="951">
                  <c:v>4.7549999999999955E-10</c:v>
                </c:pt>
                <c:pt idx="952">
                  <c:v>4.759999999999996E-10</c:v>
                </c:pt>
                <c:pt idx="953">
                  <c:v>4.7649999999999965E-10</c:v>
                </c:pt>
                <c:pt idx="954">
                  <c:v>4.769999999999997E-10</c:v>
                </c:pt>
                <c:pt idx="955">
                  <c:v>4.7749999999999975E-10</c:v>
                </c:pt>
                <c:pt idx="956">
                  <c:v>4.779999999999998E-10</c:v>
                </c:pt>
                <c:pt idx="957">
                  <c:v>4.7849999999999985E-10</c:v>
                </c:pt>
                <c:pt idx="958">
                  <c:v>4.789999999999999E-10</c:v>
                </c:pt>
                <c:pt idx="959">
                  <c:v>4.7949999999999995E-10</c:v>
                </c:pt>
                <c:pt idx="960">
                  <c:v>4.8E-10</c:v>
                </c:pt>
                <c:pt idx="961">
                  <c:v>4.8050000000000005E-10</c:v>
                </c:pt>
                <c:pt idx="962">
                  <c:v>4.810000000000001E-10</c:v>
                </c:pt>
                <c:pt idx="963">
                  <c:v>4.8150000000000015E-10</c:v>
                </c:pt>
                <c:pt idx="964">
                  <c:v>4.820000000000002E-10</c:v>
                </c:pt>
                <c:pt idx="965">
                  <c:v>4.8250000000000025E-10</c:v>
                </c:pt>
                <c:pt idx="966">
                  <c:v>4.830000000000003E-10</c:v>
                </c:pt>
                <c:pt idx="967">
                  <c:v>4.8350000000000035E-10</c:v>
                </c:pt>
                <c:pt idx="968">
                  <c:v>4.840000000000004E-10</c:v>
                </c:pt>
                <c:pt idx="969">
                  <c:v>4.8450000000000045E-10</c:v>
                </c:pt>
                <c:pt idx="970">
                  <c:v>4.850000000000005E-10</c:v>
                </c:pt>
                <c:pt idx="971">
                  <c:v>4.8550000000000055E-10</c:v>
                </c:pt>
                <c:pt idx="972">
                  <c:v>4.860000000000006E-10</c:v>
                </c:pt>
                <c:pt idx="973">
                  <c:v>4.8650000000000065E-10</c:v>
                </c:pt>
                <c:pt idx="974">
                  <c:v>4.870000000000007E-10</c:v>
                </c:pt>
                <c:pt idx="975">
                  <c:v>4.8750000000000075E-10</c:v>
                </c:pt>
                <c:pt idx="976">
                  <c:v>4.880000000000008E-10</c:v>
                </c:pt>
                <c:pt idx="977">
                  <c:v>4.8850000000000085E-10</c:v>
                </c:pt>
                <c:pt idx="978">
                  <c:v>4.890000000000009E-10</c:v>
                </c:pt>
                <c:pt idx="979">
                  <c:v>4.8950000000000095E-10</c:v>
                </c:pt>
                <c:pt idx="980">
                  <c:v>4.90000000000001E-10</c:v>
                </c:pt>
                <c:pt idx="981">
                  <c:v>4.9050000000000105E-10</c:v>
                </c:pt>
                <c:pt idx="982">
                  <c:v>4.910000000000011E-10</c:v>
                </c:pt>
                <c:pt idx="983">
                  <c:v>4.9150000000000115E-10</c:v>
                </c:pt>
                <c:pt idx="984">
                  <c:v>4.920000000000012E-10</c:v>
                </c:pt>
                <c:pt idx="985">
                  <c:v>4.9250000000000125E-10</c:v>
                </c:pt>
                <c:pt idx="986">
                  <c:v>4.930000000000013E-10</c:v>
                </c:pt>
                <c:pt idx="987">
                  <c:v>4.9350000000000135E-10</c:v>
                </c:pt>
              </c:numCache>
            </c:numRef>
          </c:xVal>
          <c:yVal>
            <c:numRef>
              <c:f>'Si-Daten'!$T$34:$T$1021</c:f>
              <c:numCache>
                <c:formatCode>0.00E+00</c:formatCode>
                <c:ptCount val="988"/>
                <c:pt idx="0">
                  <c:v>0</c:v>
                </c:pt>
                <c:pt idx="1">
                  <c:v>414322450410.63403</c:v>
                </c:pt>
                <c:pt idx="2">
                  <c:v>1272307703501.5212</c:v>
                </c:pt>
                <c:pt idx="3">
                  <c:v>2198928236652.6372</c:v>
                </c:pt>
                <c:pt idx="4">
                  <c:v>3006401348743.8862</c:v>
                </c:pt>
                <c:pt idx="5">
                  <c:v>3620152522937.8491</c:v>
                </c:pt>
                <c:pt idx="6">
                  <c:v>4030415907698.3555</c:v>
                </c:pt>
                <c:pt idx="7">
                  <c:v>4261280470670.7983</c:v>
                </c:pt>
                <c:pt idx="8">
                  <c:v>4351478239826.5127</c:v>
                </c:pt>
                <c:pt idx="9">
                  <c:v>4342968332945.9648</c:v>
                </c:pt>
                <c:pt idx="10">
                  <c:v>4274606639584.7417</c:v>
                </c:pt>
                <c:pt idx="11">
                  <c:v>4179056558439.6416</c:v>
                </c:pt>
                <c:pt idx="12">
                  <c:v>4081698999667.6631</c:v>
                </c:pt>
                <c:pt idx="13">
                  <c:v>4000717091489.2568</c:v>
                </c:pt>
                <c:pt idx="14">
                  <c:v>3947817709589.6372</c:v>
                </c:pt>
                <c:pt idx="15">
                  <c:v>3929247205193.2148</c:v>
                </c:pt>
                <c:pt idx="16">
                  <c:v>3946890277657.9687</c:v>
                </c:pt>
                <c:pt idx="17">
                  <c:v>3999328408039.6187</c:v>
                </c:pt>
                <c:pt idx="18">
                  <c:v>4082791420756.7295</c:v>
                </c:pt>
                <c:pt idx="19">
                  <c:v>4191972221216.46</c:v>
                </c:pt>
                <c:pt idx="20">
                  <c:v>4320697291683.7471</c:v>
                </c:pt>
                <c:pt idx="21">
                  <c:v>4462458773075.418</c:v>
                </c:pt>
                <c:pt idx="22">
                  <c:v>4610821120630.8623</c:v>
                </c:pt>
                <c:pt idx="23">
                  <c:v>4759718582712.7148</c:v>
                </c:pt>
                <c:pt idx="24">
                  <c:v>4903660591366.9424</c:v>
                </c:pt>
                <c:pt idx="25">
                  <c:v>5037861556501.335</c:v>
                </c:pt>
                <c:pt idx="26">
                  <c:v>5158310170323.5361</c:v>
                </c:pt>
                <c:pt idx="27">
                  <c:v>5261791571869.3984</c:v>
                </c:pt>
                <c:pt idx="28">
                  <c:v>5345873853762.4277</c:v>
                </c:pt>
                <c:pt idx="29">
                  <c:v>5408868571094.8955</c:v>
                </c:pt>
                <c:pt idx="30">
                  <c:v>5449773223049.0449</c:v>
                </c:pt>
                <c:pt idx="31">
                  <c:v>5468202164666.0469</c:v>
                </c:pt>
                <c:pt idx="32">
                  <c:v>5464311084112.5156</c:v>
                </c:pt>
                <c:pt idx="33">
                  <c:v>5438719048011.3477</c:v>
                </c:pt>
                <c:pt idx="34">
                  <c:v>5392431162324.2988</c:v>
                </c:pt>
                <c:pt idx="35">
                  <c:v>5326764102352.832</c:v>
                </c:pt>
                <c:pt idx="36">
                  <c:v>5243276114131.2402</c:v>
                </c:pt>
                <c:pt idx="37">
                  <c:v>5143702562134.8076</c:v>
                </c:pt>
                <c:pt idx="38">
                  <c:v>5029897677035.1924</c:v>
                </c:pt>
                <c:pt idx="39">
                  <c:v>4903782825895.3145</c:v>
                </c:pt>
                <c:pt idx="40">
                  <c:v>4767301371114.9658</c:v>
                </c:pt>
                <c:pt idx="41">
                  <c:v>4622379990795.7305</c:v>
                </c:pt>
                <c:pt idx="42">
                  <c:v>4470896190878.1943</c:v>
                </c:pt>
                <c:pt idx="43">
                  <c:v>4314651638888.3091</c:v>
                </c:pt>
                <c:pt idx="44">
                  <c:v>4155350882316.2158</c:v>
                </c:pt>
                <c:pt idx="45">
                  <c:v>3994584974710.2974</c:v>
                </c:pt>
                <c:pt idx="46">
                  <c:v>3833819513779.6748</c:v>
                </c:pt>
                <c:pt idx="47">
                  <c:v>3674386593397.4487</c:v>
                </c:pt>
                <c:pt idx="48">
                  <c:v>3517480181445.1987</c:v>
                </c:pt>
                <c:pt idx="49">
                  <c:v>3364154454699.8281</c:v>
                </c:pt>
                <c:pt idx="50">
                  <c:v>3215324647796.0981</c:v>
                </c:pt>
                <c:pt idx="51">
                  <c:v>3071770003565.1987</c:v>
                </c:pt>
                <c:pt idx="52">
                  <c:v>2934138445037.8921</c:v>
                </c:pt>
                <c:pt idx="53">
                  <c:v>2802952623751.6401</c:v>
                </c:pt>
                <c:pt idx="54">
                  <c:v>2678617033651.7285</c:v>
                </c:pt>
                <c:pt idx="55">
                  <c:v>2561425914009.8286</c:v>
                </c:pt>
                <c:pt idx="56">
                  <c:v>2451571697785.1812</c:v>
                </c:pt>
                <c:pt idx="57">
                  <c:v>2349153793276.3154</c:v>
                </c:pt>
                <c:pt idx="58">
                  <c:v>2254187516442.9365</c:v>
                </c:pt>
                <c:pt idx="59">
                  <c:v>2166613018716.9119</c:v>
                </c:pt>
                <c:pt idx="60">
                  <c:v>2086304080354.4836</c:v>
                </c:pt>
                <c:pt idx="61">
                  <c:v>2013076662365.5447</c:v>
                </c:pt>
                <c:pt idx="62">
                  <c:v>1946697130800.8694</c:v>
                </c:pt>
                <c:pt idx="63">
                  <c:v>1886890085737.8152</c:v>
                </c:pt>
                <c:pt idx="64">
                  <c:v>1833345743762.9976</c:v>
                </c:pt>
                <c:pt idx="65">
                  <c:v>1785726837214.1729</c:v>
                </c:pt>
                <c:pt idx="66">
                  <c:v>1743675006034.8142</c:v>
                </c:pt>
                <c:pt idx="67">
                  <c:v>1706816668946.189</c:v>
                </c:pt>
                <c:pt idx="68">
                  <c:v>1674768369890.0386</c:v>
                </c:pt>
                <c:pt idx="69">
                  <c:v>1647141603478.7568</c:v>
                </c:pt>
                <c:pt idx="70">
                  <c:v>1623547129646.5957</c:v>
                </c:pt>
                <c:pt idx="71">
                  <c:v>1603598792957.8662</c:v>
                </c:pt>
                <c:pt idx="72">
                  <c:v>1586916866224.8447</c:v>
                </c:pt>
                <c:pt idx="73">
                  <c:v>1573130941340.1021</c:v>
                </c:pt>
                <c:pt idx="74">
                  <c:v>1561882392649.9644</c:v>
                </c:pt>
                <c:pt idx="75">
                  <c:v>1552826439893.4143</c:v>
                </c:pt>
                <c:pt idx="76">
                  <c:v>1545633838802.7898</c:v>
                </c:pt>
                <c:pt idx="77">
                  <c:v>1539992227998.5195</c:v>
                </c:pt>
                <c:pt idx="78">
                  <c:v>1535607160892.2891</c:v>
                </c:pt>
                <c:pt idx="79">
                  <c:v>1532202851015.2432</c:v>
                </c:pt>
                <c:pt idx="80">
                  <c:v>1529522658576.7627</c:v>
                </c:pt>
                <c:pt idx="81">
                  <c:v>1527329345194.5645</c:v>
                </c:pt>
                <c:pt idx="82">
                  <c:v>1525405122670.7012</c:v>
                </c:pt>
                <c:pt idx="83">
                  <c:v>1523551520467.3135</c:v>
                </c:pt>
                <c:pt idx="84">
                  <c:v>1521589095200.8291</c:v>
                </c:pt>
                <c:pt idx="85">
                  <c:v>1519357004059.2788</c:v>
                </c:pt>
                <c:pt idx="86">
                  <c:v>1516712462584.5586</c:v>
                </c:pt>
                <c:pt idx="87">
                  <c:v>1513530105775.7524</c:v>
                </c:pt>
                <c:pt idx="88">
                  <c:v>1509701269982.8254</c:v>
                </c:pt>
                <c:pt idx="89">
                  <c:v>1505133211590.3521</c:v>
                </c:pt>
                <c:pt idx="90">
                  <c:v>1499748277053.2615</c:v>
                </c:pt>
                <c:pt idx="91">
                  <c:v>1493483037453.2036</c:v>
                </c:pt>
                <c:pt idx="92">
                  <c:v>1486287399404.343</c:v>
                </c:pt>
                <c:pt idx="93">
                  <c:v>1478123702858.7764</c:v>
                </c:pt>
                <c:pt idx="94">
                  <c:v>1468965815149.583</c:v>
                </c:pt>
                <c:pt idx="95">
                  <c:v>1458798229467.5054</c:v>
                </c:pt>
                <c:pt idx="96">
                  <c:v>1447615174897.7778</c:v>
                </c:pt>
                <c:pt idx="97">
                  <c:v>1435419744147.759</c:v>
                </c:pt>
                <c:pt idx="98">
                  <c:v>1422223044173.6038</c:v>
                </c:pt>
                <c:pt idx="99">
                  <c:v>1408043374064.7732</c:v>
                </c:pt>
                <c:pt idx="100">
                  <c:v>1392905433766.863</c:v>
                </c:pt>
                <c:pt idx="101">
                  <c:v>1376839566514.0979</c:v>
                </c:pt>
                <c:pt idx="102">
                  <c:v>1359881037200.3042</c:v>
                </c:pt>
                <c:pt idx="103">
                  <c:v>1342069348338.4482</c:v>
                </c:pt>
                <c:pt idx="104">
                  <c:v>1323447594740.3772</c:v>
                </c:pt>
                <c:pt idx="105">
                  <c:v>1304061857587.5083</c:v>
                </c:pt>
                <c:pt idx="106">
                  <c:v>1283960638155.7903</c:v>
                </c:pt>
                <c:pt idx="107">
                  <c:v>1263194331101.2747</c:v>
                </c:pt>
                <c:pt idx="108">
                  <c:v>1241814736902.2856</c:v>
                </c:pt>
                <c:pt idx="109">
                  <c:v>1219874612787.1919</c:v>
                </c:pt>
                <c:pt idx="110">
                  <c:v>1197427261249.6326</c:v>
                </c:pt>
                <c:pt idx="111">
                  <c:v>1174526155062.3845</c:v>
                </c:pt>
                <c:pt idx="112">
                  <c:v>1151224597543.8828</c:v>
                </c:pt>
                <c:pt idx="113">
                  <c:v>1127575416704.4033</c:v>
                </c:pt>
                <c:pt idx="114">
                  <c:v>1103630691799.2976</c:v>
                </c:pt>
                <c:pt idx="115">
                  <c:v>1079441510741.7003</c:v>
                </c:pt>
                <c:pt idx="116">
                  <c:v>1055057756774.0715</c:v>
                </c:pt>
                <c:pt idx="117">
                  <c:v>1030527922764.447</c:v>
                </c:pt>
                <c:pt idx="118">
                  <c:v>1005898951476.9808</c:v>
                </c:pt>
                <c:pt idx="119">
                  <c:v>981216100165.23352</c:v>
                </c:pt>
                <c:pt idx="120">
                  <c:v>956522827848.64233</c:v>
                </c:pt>
                <c:pt idx="121">
                  <c:v>931860703655.87708</c:v>
                </c:pt>
                <c:pt idx="122">
                  <c:v>907269334651.77759</c:v>
                </c:pt>
                <c:pt idx="123">
                  <c:v>882786311605.65747</c:v>
                </c:pt>
                <c:pt idx="124">
                  <c:v>858447171206.53967</c:v>
                </c:pt>
                <c:pt idx="125">
                  <c:v>834285373284.25366</c:v>
                </c:pt>
                <c:pt idx="126">
                  <c:v>810332291652.98401</c:v>
                </c:pt>
                <c:pt idx="127">
                  <c:v>786617217254.81201</c:v>
                </c:pt>
                <c:pt idx="128">
                  <c:v>763167372344.28345</c:v>
                </c:pt>
                <c:pt idx="129">
                  <c:v>740007934520.03577</c:v>
                </c:pt>
                <c:pt idx="130">
                  <c:v>717162069475.5061</c:v>
                </c:pt>
                <c:pt idx="131">
                  <c:v>694650971406.93494</c:v>
                </c:pt>
                <c:pt idx="132">
                  <c:v>672493910082.8999</c:v>
                </c:pt>
                <c:pt idx="133">
                  <c:v>650708283644.85657</c:v>
                </c:pt>
                <c:pt idx="134">
                  <c:v>629309676272.22168</c:v>
                </c:pt>
                <c:pt idx="135">
                  <c:v>608311919908.26099</c:v>
                </c:pt>
                <c:pt idx="136">
                  <c:v>587727159303.86951</c:v>
                </c:pt>
                <c:pt idx="137">
                  <c:v>567565919695.25757</c:v>
                </c:pt>
                <c:pt idx="138">
                  <c:v>547837176488.27014</c:v>
                </c:pt>
                <c:pt idx="139">
                  <c:v>528548426376.50214</c:v>
                </c:pt>
                <c:pt idx="140">
                  <c:v>509705759372.33038</c:v>
                </c:pt>
                <c:pt idx="141">
                  <c:v>491313931279.46875</c:v>
                </c:pt>
                <c:pt idx="142">
                  <c:v>473376436182.58521</c:v>
                </c:pt>
                <c:pt idx="143">
                  <c:v>455895578573.89764</c:v>
                </c:pt>
                <c:pt idx="144">
                  <c:v>438872544778.41602</c:v>
                </c:pt>
                <c:pt idx="145">
                  <c:v>422307473378.77185</c:v>
                </c:pt>
                <c:pt idx="146">
                  <c:v>406199524377.2959</c:v>
                </c:pt>
                <c:pt idx="147">
                  <c:v>390546946867.24084</c:v>
                </c:pt>
                <c:pt idx="148">
                  <c:v>375347145016.93536</c:v>
                </c:pt>
                <c:pt idx="149">
                  <c:v>360596742200.15698</c:v>
                </c:pt>
                <c:pt idx="150">
                  <c:v>346291643133.30457</c:v>
                </c:pt>
                <c:pt idx="151">
                  <c:v>332427093905.03662</c:v>
                </c:pt>
                <c:pt idx="152">
                  <c:v>318997739807.08649</c:v>
                </c:pt>
                <c:pt idx="153">
                  <c:v>305997680896.01569</c:v>
                </c:pt>
                <c:pt idx="154">
                  <c:v>293420525234.80603</c:v>
                </c:pt>
                <c:pt idx="155">
                  <c:v>281259439780.57715</c:v>
                </c:pt>
                <c:pt idx="156">
                  <c:v>269507198900.3927</c:v>
                </c:pt>
                <c:pt idx="157">
                  <c:v>258156230511.1828</c:v>
                </c:pt>
                <c:pt idx="158">
                  <c:v>247198659852.40598</c:v>
                </c:pt>
                <c:pt idx="159">
                  <c:v>236626350911.24747</c:v>
                </c:pt>
                <c:pt idx="160">
                  <c:v>226430945530.00101</c:v>
                </c:pt>
                <c:pt idx="161">
                  <c:v>216603900233.93683</c:v>
                </c:pt>
                <c:pt idx="162">
                  <c:v>207136520825.44879</c:v>
                </c:pt>
                <c:pt idx="163">
                  <c:v>198019994796.73578</c:v>
                </c:pt>
                <c:pt idx="164">
                  <c:v>189245421618.74371</c:v>
                </c:pt>
                <c:pt idx="165">
                  <c:v>180803840968.68506</c:v>
                </c:pt>
                <c:pt idx="166">
                  <c:v>172686258962.22772</c:v>
                </c:pt>
                <c:pt idx="167">
                  <c:v>164883672459.4444</c:v>
                </c:pt>
                <c:pt idx="168">
                  <c:v>157387091515.96716</c:v>
                </c:pt>
                <c:pt idx="169">
                  <c:v>150187560052.49689</c:v>
                </c:pt>
                <c:pt idx="170">
                  <c:v>143276174816.97012</c:v>
                </c:pt>
                <c:pt idx="171">
                  <c:v>136644102714.34354</c:v>
                </c:pt>
                <c:pt idx="172">
                  <c:v>130282596579.14493</c:v>
                </c:pt>
                <c:pt idx="173">
                  <c:v>124183009465.74559</c:v>
                </c:pt>
                <c:pt idx="174">
                  <c:v>118336807530.73386</c:v>
                </c:pt>
                <c:pt idx="175">
                  <c:v>112735581580.90282</c:v>
                </c:pt>
                <c:pt idx="176">
                  <c:v>107371057359.21088</c:v>
                </c:pt>
                <c:pt idx="177">
                  <c:v>102235104639.67894</c:v>
                </c:pt>
                <c:pt idx="178">
                  <c:v>97319745200.596985</c:v>
                </c:pt>
                <c:pt idx="179">
                  <c:v>92617159743.643982</c:v>
                </c:pt>
                <c:pt idx="180">
                  <c:v>88119693824.605865</c:v>
                </c:pt>
                <c:pt idx="181">
                  <c:v>83819862859.345612</c:v>
                </c:pt>
                <c:pt idx="182">
                  <c:v>79710356266.54953</c:v>
                </c:pt>
                <c:pt idx="183">
                  <c:v>75784040806.568939</c:v>
                </c:pt>
                <c:pt idx="184">
                  <c:v>72033963173.41803</c:v>
                </c:pt>
                <c:pt idx="185">
                  <c:v>68453351894.692772</c:v>
                </c:pt>
                <c:pt idx="186">
                  <c:v>65035618591.860802</c:v>
                </c:pt>
                <c:pt idx="187">
                  <c:v>61774358651.045219</c:v>
                </c:pt>
                <c:pt idx="188">
                  <c:v>58663351352.110413</c:v>
                </c:pt>
                <c:pt idx="189">
                  <c:v>55696559501.551979</c:v>
                </c:pt>
                <c:pt idx="190">
                  <c:v>52868128612.420677</c:v>
                </c:pt>
                <c:pt idx="191">
                  <c:v>50172385672.268166</c:v>
                </c:pt>
                <c:pt idx="192">
                  <c:v>47603837537.90226</c:v>
                </c:pt>
                <c:pt idx="193">
                  <c:v>45157168993.591522</c:v>
                </c:pt>
                <c:pt idx="194">
                  <c:v>42827240507.261383</c:v>
                </c:pt>
                <c:pt idx="195">
                  <c:v>40609085717.18618</c:v>
                </c:pt>
                <c:pt idx="196">
                  <c:v>38497908679.704689</c:v>
                </c:pt>
                <c:pt idx="197">
                  <c:v>36489080906.578316</c:v>
                </c:pt>
                <c:pt idx="198">
                  <c:v>34578138218.762085</c:v>
                </c:pt>
                <c:pt idx="199">
                  <c:v>32760777441.588558</c:v>
                </c:pt>
                <c:pt idx="200">
                  <c:v>31032852964.656101</c:v>
                </c:pt>
                <c:pt idx="201">
                  <c:v>29390373188.079269</c:v>
                </c:pt>
                <c:pt idx="202">
                  <c:v>27829496875.195339</c:v>
                </c:pt>
                <c:pt idx="203">
                  <c:v>26346529430.326569</c:v>
                </c:pt>
                <c:pt idx="204">
                  <c:v>24937919118.776531</c:v>
                </c:pt>
                <c:pt idx="205">
                  <c:v>23600253244.881775</c:v>
                </c:pt>
                <c:pt idx="206">
                  <c:v>22330254302.657261</c:v>
                </c:pt>
                <c:pt idx="207">
                  <c:v>21124776112.353333</c:v>
                </c:pt>
                <c:pt idx="208">
                  <c:v>19980799955.089149</c:v>
                </c:pt>
                <c:pt idx="209">
                  <c:v>18895430716.637936</c:v>
                </c:pt>
                <c:pt idx="210">
                  <c:v>17865893050.411446</c:v>
                </c:pt>
                <c:pt idx="211">
                  <c:v>16889527568.724892</c:v>
                </c:pt>
                <c:pt idx="212">
                  <c:v>15963787070.512323</c:v>
                </c:pt>
                <c:pt idx="213">
                  <c:v>15086232812.811775</c:v>
                </c:pt>
                <c:pt idx="214">
                  <c:v>14254530832.539162</c:v>
                </c:pt>
                <c:pt idx="215">
                  <c:v>13466448324.323648</c:v>
                </c:pt>
                <c:pt idx="216">
                  <c:v>12719850079.480003</c:v>
                </c:pt>
                <c:pt idx="217">
                  <c:v>12012694990.544777</c:v>
                </c:pt>
                <c:pt idx="218">
                  <c:v>11343032625.198528</c:v>
                </c:pt>
                <c:pt idx="219">
                  <c:v>10708999872.837198</c:v>
                </c:pt>
                <c:pt idx="220">
                  <c:v>10108817666.536701</c:v>
                </c:pt>
                <c:pt idx="221">
                  <c:v>9540787782.6752205</c:v>
                </c:pt>
                <c:pt idx="222">
                  <c:v>9003289720.0362339</c:v>
                </c:pt>
                <c:pt idx="223">
                  <c:v>8494777659.8082819</c:v>
                </c:pt>
                <c:pt idx="224">
                  <c:v>8013777507.5250587</c:v>
                </c:pt>
                <c:pt idx="225">
                  <c:v>7558884017.6469593</c:v>
                </c:pt>
                <c:pt idx="226">
                  <c:v>7128758001.1746178</c:v>
                </c:pt>
                <c:pt idx="227">
                  <c:v>6722123616.4006586</c:v>
                </c:pt>
                <c:pt idx="228">
                  <c:v>6337765742.6490021</c:v>
                </c:pt>
                <c:pt idx="229">
                  <c:v>5974527436.6183491</c:v>
                </c:pt>
                <c:pt idx="230">
                  <c:v>5631307470.7375984</c:v>
                </c:pt>
                <c:pt idx="231">
                  <c:v>5307057952.7526979</c:v>
                </c:pt>
                <c:pt idx="232">
                  <c:v>5000782025.5977364</c:v>
                </c:pt>
                <c:pt idx="233">
                  <c:v>4711531646.4542446</c:v>
                </c:pt>
                <c:pt idx="234">
                  <c:v>4438405443.7718525</c:v>
                </c:pt>
                <c:pt idx="235">
                  <c:v>4180546650.9090185</c:v>
                </c:pt>
                <c:pt idx="236">
                  <c:v>3937141114.9529705</c:v>
                </c:pt>
                <c:pt idx="237">
                  <c:v>3707415379.1927309</c:v>
                </c:pt>
                <c:pt idx="238">
                  <c:v>3490634837.6466413</c:v>
                </c:pt>
                <c:pt idx="239">
                  <c:v>3286101959.9853597</c:v>
                </c:pt>
                <c:pt idx="240">
                  <c:v>3093154585.1416488</c:v>
                </c:pt>
                <c:pt idx="241">
                  <c:v>2911164281.8592677</c:v>
                </c:pt>
                <c:pt idx="242">
                  <c:v>2739534774.4026084</c:v>
                </c:pt>
                <c:pt idx="243">
                  <c:v>2577700431.6275272</c:v>
                </c:pt>
                <c:pt idx="244">
                  <c:v>2425124817.5994945</c:v>
                </c:pt>
                <c:pt idx="245">
                  <c:v>2281299301.9383554</c:v>
                </c:pt>
                <c:pt idx="246">
                  <c:v>2145741728.0682666</c:v>
                </c:pt>
                <c:pt idx="247">
                  <c:v>2017995137.5564127</c:v>
                </c:pt>
                <c:pt idx="248">
                  <c:v>1897626548.7344384</c:v>
                </c:pt>
                <c:pt idx="249">
                  <c:v>1784225787.8111279</c:v>
                </c:pt>
                <c:pt idx="250">
                  <c:v>1677404370.7039738</c:v>
                </c:pt>
                <c:pt idx="251">
                  <c:v>1576794433.8397527</c:v>
                </c:pt>
                <c:pt idx="252">
                  <c:v>1482047712.1999815</c:v>
                </c:pt>
                <c:pt idx="253">
                  <c:v>1392834562.9157281</c:v>
                </c:pt>
                <c:pt idx="254">
                  <c:v>1308843032.7473204</c:v>
                </c:pt>
                <c:pt idx="255">
                  <c:v>1229777967.8174827</c:v>
                </c:pt>
                <c:pt idx="256">
                  <c:v>1155360164.0014818</c:v>
                </c:pt>
                <c:pt idx="257">
                  <c:v>1085325556.4141555</c:v>
                </c:pt>
                <c:pt idx="258">
                  <c:v>1019424446.4713762</c:v>
                </c:pt>
                <c:pt idx="259">
                  <c:v>957420765.04208648</c:v>
                </c:pt>
                <c:pt idx="260">
                  <c:v>899091370.24639201</c:v>
                </c:pt>
                <c:pt idx="261">
                  <c:v>844225378.49520779</c:v>
                </c:pt>
                <c:pt idx="262">
                  <c:v>792623527.40714252</c:v>
                </c:pt>
                <c:pt idx="263">
                  <c:v>744097569.27889907</c:v>
                </c:pt>
                <c:pt idx="264">
                  <c:v>698469693.82600832</c:v>
                </c:pt>
                <c:pt idx="265">
                  <c:v>655571978.95119786</c:v>
                </c:pt>
                <c:pt idx="266">
                  <c:v>615245868.33795357</c:v>
                </c:pt>
                <c:pt idx="267">
                  <c:v>577341674.70687664</c:v>
                </c:pt>
                <c:pt idx="268">
                  <c:v>541718107.61188197</c:v>
                </c:pt>
                <c:pt idx="269">
                  <c:v>508241824.69246519</c:v>
                </c:pt>
                <c:pt idx="270">
                  <c:v>476787005.33667845</c:v>
                </c:pt>
                <c:pt idx="271">
                  <c:v>447234945.74734831</c:v>
                </c:pt>
                <c:pt idx="272">
                  <c:v>419473674.44122201</c:v>
                </c:pt>
                <c:pt idx="273">
                  <c:v>393397587.24713266</c:v>
                </c:pt>
                <c:pt idx="274">
                  <c:v>368907100.9049474</c:v>
                </c:pt>
                <c:pt idx="275">
                  <c:v>345908324.401811</c:v>
                </c:pt>
                <c:pt idx="276">
                  <c:v>324312747.21622783</c:v>
                </c:pt>
                <c:pt idx="277">
                  <c:v>304036943.67357016</c:v>
                </c:pt>
                <c:pt idx="278">
                  <c:v>285002292.64883161</c:v>
                </c:pt>
                <c:pt idx="279">
                  <c:v>267134711.88373744</c:v>
                </c:pt>
                <c:pt idx="280">
                  <c:v>250364406.21570891</c:v>
                </c:pt>
                <c:pt idx="281">
                  <c:v>234625629.04567984</c:v>
                </c:pt>
                <c:pt idx="282">
                  <c:v>219856456.4002921</c:v>
                </c:pt>
                <c:pt idx="283">
                  <c:v>205998572.97167712</c:v>
                </c:pt>
                <c:pt idx="284">
                  <c:v>192997069.54474807</c:v>
                </c:pt>
                <c:pt idx="285">
                  <c:v>180800251.24777895</c:v>
                </c:pt>
                <c:pt idx="286">
                  <c:v>169359456.08698091</c:v>
                </c:pt>
                <c:pt idx="287">
                  <c:v>158628883.24987069</c:v>
                </c:pt>
                <c:pt idx="288">
                  <c:v>148565430.68540242</c:v>
                </c:pt>
                <c:pt idx="289">
                  <c:v>139128541.49120227</c:v>
                </c:pt>
                <c:pt idx="290">
                  <c:v>130280058.65974659</c:v>
                </c:pt>
                <c:pt idx="291">
                  <c:v>121984087.7560205</c:v>
                </c:pt>
                <c:pt idx="292">
                  <c:v>114206867.11908805</c:v>
                </c:pt>
                <c:pt idx="293">
                  <c:v>106916645.199111</c:v>
                </c:pt>
                <c:pt idx="294">
                  <c:v>100083564.65971552</c:v>
                </c:pt>
                <c:pt idx="295">
                  <c:v>93679552.893196374</c:v>
                </c:pt>
                <c:pt idx="296">
                  <c:v>87678218.612949252</c:v>
                </c:pt>
                <c:pt idx="297">
                  <c:v>82054754.203701019</c:v>
                </c:pt>
                <c:pt idx="298">
                  <c:v>76785843.525612637</c:v>
                </c:pt>
                <c:pt idx="299">
                  <c:v>71849574.883177295</c:v>
                </c:pt>
                <c:pt idx="300">
                  <c:v>67225358.884047613</c:v>
                </c:pt>
                <c:pt idx="301">
                  <c:v>62893850.92650938</c:v>
                </c:pt>
                <c:pt idx="302">
                  <c:v>58836878.06732168</c:v>
                </c:pt>
                <c:pt idx="303">
                  <c:v>55037370.0340572</c:v>
                </c:pt>
                <c:pt idx="304">
                  <c:v>51479294.157940812</c:v>
                </c:pt>
                <c:pt idx="305">
                  <c:v>48147594.014510676</c:v>
                </c:pt>
                <c:pt idx="306">
                  <c:v>45028131.570236526</c:v>
                </c:pt>
                <c:pt idx="307">
                  <c:v>42107632.643546782</c:v>
                </c:pt>
                <c:pt idx="308">
                  <c:v>39373635.498545699</c:v>
                </c:pt>
                <c:pt idx="309">
                  <c:v>36814442.399085358</c:v>
                </c:pt>
                <c:pt idx="310">
                  <c:v>34419073.959787548</c:v>
                </c:pt>
                <c:pt idx="311">
                  <c:v>32177226.139124032</c:v>
                </c:pt>
                <c:pt idx="312">
                  <c:v>30079229.727768023</c:v>
                </c:pt>
                <c:pt idx="313">
                  <c:v>28116012.193144239</c:v>
                </c:pt>
                <c:pt idx="314">
                  <c:v>26279061.748447962</c:v>
                </c:pt>
                <c:pt idx="315">
                  <c:v>24560393.521383878</c:v>
                </c:pt>
                <c:pt idx="316">
                  <c:v>22952517.704519343</c:v>
                </c:pt>
                <c:pt idx="317">
                  <c:v>21448409.575458039</c:v>
                </c:pt>
                <c:pt idx="318">
                  <c:v>20041481.281039834</c:v>
                </c:pt>
                <c:pt idx="319">
                  <c:v>18725555.2854717</c:v>
                </c:pt>
                <c:pt idx="320">
                  <c:v>17494839.387709722</c:v>
                </c:pt>
                <c:pt idx="321">
                  <c:v>16343903.218549186</c:v>
                </c:pt>
                <c:pt idx="322">
                  <c:v>15267656.132760927</c:v>
                </c:pt>
                <c:pt idx="323">
                  <c:v>14261326.416240359</c:v>
                </c:pt>
                <c:pt idx="324">
                  <c:v>13320441.732527884</c:v>
                </c:pt>
                <c:pt idx="325">
                  <c:v>12440810.737224415</c:v>
                </c:pt>
                <c:pt idx="326">
                  <c:v>11618505.792775441</c:v>
                </c:pt>
                <c:pt idx="327">
                  <c:v>10849846.719840728</c:v>
                </c:pt>
                <c:pt idx="328">
                  <c:v>10131385.525013767</c:v>
                </c:pt>
                <c:pt idx="329">
                  <c:v>9459892.0480172001</c:v>
                </c:pt>
                <c:pt idx="330">
                  <c:v>8832340.4746835735</c:v>
                </c:pt>
                <c:pt idx="331">
                  <c:v>8245896.6650456451</c:v>
                </c:pt>
                <c:pt idx="332">
                  <c:v>7697906.2487147488</c:v>
                </c:pt>
                <c:pt idx="333">
                  <c:v>7185883.4424276175</c:v>
                </c:pt>
                <c:pt idx="334">
                  <c:v>6707500.5471977228</c:v>
                </c:pt>
                <c:pt idx="335">
                  <c:v>6260578.0849267729</c:v>
                </c:pt>
                <c:pt idx="336">
                  <c:v>5843075.5366189703</c:v>
                </c:pt>
                <c:pt idx="337">
                  <c:v>5453082.6465045605</c:v>
                </c:pt>
                <c:pt idx="338">
                  <c:v>5088811.2584241293</c:v>
                </c:pt>
                <c:pt idx="339">
                  <c:v>4748587.652758834</c:v>
                </c:pt>
                <c:pt idx="340">
                  <c:v>4430845.3540190645</c:v>
                </c:pt>
                <c:pt idx="341">
                  <c:v>4134118.3809299199</c:v>
                </c:pt>
                <c:pt idx="342">
                  <c:v>3857034.9124835413</c:v>
                </c:pt>
                <c:pt idx="343">
                  <c:v>3598311.3449682593</c:v>
                </c:pt>
                <c:pt idx="344">
                  <c:v>3356746.7164392993</c:v>
                </c:pt>
                <c:pt idx="345">
                  <c:v>3131217.4764690939</c:v>
                </c:pt>
                <c:pt idx="346">
                  <c:v>2920672.5803115359</c:v>
                </c:pt>
                <c:pt idx="347">
                  <c:v>2724128.8878381019</c:v>
                </c:pt>
                <c:pt idx="348">
                  <c:v>2540666.8487578877</c:v>
                </c:pt>
                <c:pt idx="349">
                  <c:v>2369426.4567230288</c:v>
                </c:pt>
                <c:pt idx="350">
                  <c:v>2209603.4559480748</c:v>
                </c:pt>
                <c:pt idx="351">
                  <c:v>2060445.7849407655</c:v>
                </c:pt>
                <c:pt idx="352">
                  <c:v>1921250.2428551347</c:v>
                </c:pt>
                <c:pt idx="353">
                  <c:v>1791359.3648392458</c:v>
                </c:pt>
                <c:pt idx="354">
                  <c:v>1670158.4935613927</c:v>
                </c:pt>
                <c:pt idx="355">
                  <c:v>1557073.0348639123</c:v>
                </c:pt>
                <c:pt idx="356">
                  <c:v>1451565.8862145459</c:v>
                </c:pt>
                <c:pt idx="357">
                  <c:v>1353135.027304481</c:v>
                </c:pt>
                <c:pt idx="358">
                  <c:v>1261311.2627820142</c:v>
                </c:pt>
                <c:pt idx="359">
                  <c:v>1175656.1077133222</c:v>
                </c:pt>
                <c:pt idx="360">
                  <c:v>1095759.8069293231</c:v>
                </c:pt>
                <c:pt idx="361">
                  <c:v>1021239.4799517429</c:v>
                </c:pt>
                <c:pt idx="362">
                  <c:v>951737.38369458145</c:v>
                </c:pt>
                <c:pt idx="363">
                  <c:v>886919.28561050934</c:v>
                </c:pt>
                <c:pt idx="364">
                  <c:v>826472.94039726257</c:v>
                </c:pt>
                <c:pt idx="365">
                  <c:v>770106.66379831999</c:v>
                </c:pt>
                <c:pt idx="366">
                  <c:v>717547.99742666504</c:v>
                </c:pt>
                <c:pt idx="367">
                  <c:v>668542.45891128294</c:v>
                </c:pt>
                <c:pt idx="368">
                  <c:v>622852.37201532349</c:v>
                </c:pt>
                <c:pt idx="369">
                  <c:v>580255.77170275408</c:v>
                </c:pt>
                <c:pt idx="370">
                  <c:v>540545.3794392274</c:v>
                </c:pt>
                <c:pt idx="371">
                  <c:v>503527.64430287143</c:v>
                </c:pt>
                <c:pt idx="372">
                  <c:v>469021.84575349855</c:v>
                </c:pt>
                <c:pt idx="373">
                  <c:v>436859.25416524475</c:v>
                </c:pt>
                <c:pt idx="374">
                  <c:v>406882.34546839335</c:v>
                </c:pt>
                <c:pt idx="375">
                  <c:v>378944.06647276523</c:v>
                </c:pt>
                <c:pt idx="376">
                  <c:v>352907.14765765885</c:v>
                </c:pt>
                <c:pt idx="377">
                  <c:v>328643.46041320573</c:v>
                </c:pt>
                <c:pt idx="378">
                  <c:v>306033.41590582096</c:v>
                </c:pt>
                <c:pt idx="379">
                  <c:v>284965.40291660733</c:v>
                </c:pt>
                <c:pt idx="380">
                  <c:v>265335.26216730737</c:v>
                </c:pt>
                <c:pt idx="381">
                  <c:v>247045.79480373769</c:v>
                </c:pt>
                <c:pt idx="382">
                  <c:v>230006.30285273032</c:v>
                </c:pt>
                <c:pt idx="383">
                  <c:v>214132.15960557392</c:v>
                </c:pt>
                <c:pt idx="384">
                  <c:v>199344.40800958264</c:v>
                </c:pt>
                <c:pt idx="385">
                  <c:v>185569.38527019738</c:v>
                </c:pt>
                <c:pt idx="386">
                  <c:v>172738.37197923564</c:v>
                </c:pt>
                <c:pt idx="387">
                  <c:v>160787.26419129531</c:v>
                </c:pt>
                <c:pt idx="388">
                  <c:v>149656.26696997799</c:v>
                </c:pt>
                <c:pt idx="389">
                  <c:v>139289.60801923022</c:v>
                </c:pt>
                <c:pt idx="390">
                  <c:v>129635.27010282506</c:v>
                </c:pt>
                <c:pt idx="391">
                  <c:v>120644.74103732721</c:v>
                </c:pt>
                <c:pt idx="392">
                  <c:v>112272.78012111576</c:v>
                </c:pt>
                <c:pt idx="393">
                  <c:v>104477.19993437677</c:v>
                </c:pt>
                <c:pt idx="394">
                  <c:v>97218.662512903291</c:v>
                </c:pt>
                <c:pt idx="395">
                  <c:v>90460.488962125339</c:v>
                </c:pt>
                <c:pt idx="396">
                  <c:v>84168.481637481193</c:v>
                </c:pt>
                <c:pt idx="397">
                  <c:v>78310.758073127421</c:v>
                </c:pt>
                <c:pt idx="398">
                  <c:v>72857.595893387959</c:v>
                </c:pt>
                <c:pt idx="399">
                  <c:v>67781.287990469325</c:v>
                </c:pt>
                <c:pt idx="400">
                  <c:v>63056.007297951153</c:v>
                </c:pt>
                <c:pt idx="401">
                  <c:v>58657.68053270888</c:v>
                </c:pt>
                <c:pt idx="402">
                  <c:v>54563.870318283625</c:v>
                </c:pt>
                <c:pt idx="403">
                  <c:v>50753.665140578385</c:v>
                </c:pt>
                <c:pt idx="404">
                  <c:v>47207.576622181965</c:v>
                </c:pt>
                <c:pt idx="405">
                  <c:v>43907.443634817748</c:v>
                </c:pt>
                <c:pt idx="406">
                  <c:v>40836.34280051056</c:v>
                </c:pt>
                <c:pt idx="407">
                  <c:v>37978.504961153842</c:v>
                </c:pt>
                <c:pt idx="408">
                  <c:v>35319.237223432385</c:v>
                </c:pt>
                <c:pt idx="409">
                  <c:v>32844.850211560784</c:v>
                </c:pt>
                <c:pt idx="410">
                  <c:v>30542.590184185858</c:v>
                </c:pt>
                <c:pt idx="411">
                  <c:v>28400.575694170209</c:v>
                </c:pt>
                <c:pt idx="412">
                  <c:v>26407.738490889096</c:v>
                </c:pt>
                <c:pt idx="413">
                  <c:v>24553.768384273681</c:v>
                </c:pt>
                <c:pt idx="414">
                  <c:v>22829.061808151018</c:v>
                </c:pt>
                <c:pt idx="415">
                  <c:v>21224.673837593848</c:v>
                </c:pt>
                <c:pt idx="416">
                  <c:v>19732.273431034318</c:v>
                </c:pt>
                <c:pt idx="417">
                  <c:v>18344.101682911754</c:v>
                </c:pt>
                <c:pt idx="418">
                  <c:v>17052.932886674353</c:v>
                </c:pt>
                <c:pt idx="419">
                  <c:v>15852.038221086454</c:v>
                </c:pt>
                <c:pt idx="420">
                  <c:v>14735.151885090125</c:v>
                </c:pt>
                <c:pt idx="421">
                  <c:v>13696.439517955669</c:v>
                </c:pt>
                <c:pt idx="422">
                  <c:v>12730.468752211362</c:v>
                </c:pt>
                <c:pt idx="423">
                  <c:v>11832.181756889146</c:v>
                </c:pt>
                <c:pt idx="424">
                  <c:v>10996.86963802239</c:v>
                </c:pt>
                <c:pt idx="425">
                  <c:v>10220.148572121332</c:v>
                </c:pt>
                <c:pt idx="426">
                  <c:v>9497.9375565620976</c:v>
                </c:pt>
                <c:pt idx="427">
                  <c:v>8826.4376685095158</c:v>
                </c:pt>
                <c:pt idx="428">
                  <c:v>8202.1127311675009</c:v>
                </c:pt>
                <c:pt idx="429">
                  <c:v>7621.6712928639927</c:v>
                </c:pt>
                <c:pt idx="430">
                  <c:v>7082.0498307452663</c:v>
                </c:pt>
                <c:pt idx="431">
                  <c:v>6580.3970967148152</c:v>
                </c:pt>
                <c:pt idx="432">
                  <c:v>6114.0595287294209</c:v>
                </c:pt>
                <c:pt idx="433">
                  <c:v>5680.5676556787685</c:v>
                </c:pt>
                <c:pt idx="434">
                  <c:v>5277.623428858421</c:v>
                </c:pt>
                <c:pt idx="435">
                  <c:v>4903.088417509347</c:v>
                </c:pt>
                <c:pt idx="436">
                  <c:v>4554.9728100716811</c:v>
                </c:pt>
                <c:pt idx="437">
                  <c:v>4231.4251666962136</c:v>
                </c:pt>
                <c:pt idx="438">
                  <c:v>3930.7228721975493</c:v>
                </c:pt>
                <c:pt idx="439">
                  <c:v>3651.2632420338114</c:v>
                </c:pt>
                <c:pt idx="440">
                  <c:v>3391.5552370713349</c:v>
                </c:pt>
                <c:pt idx="441">
                  <c:v>3150.2117458595631</c:v>
                </c:pt>
                <c:pt idx="442">
                  <c:v>2925.9423959092173</c:v>
                </c:pt>
                <c:pt idx="443">
                  <c:v>2717.5468580521647</c:v>
                </c:pt>
                <c:pt idx="444">
                  <c:v>2523.9086103760174</c:v>
                </c:pt>
                <c:pt idx="445">
                  <c:v>2343.9891304786956</c:v>
                </c:pt>
                <c:pt idx="446">
                  <c:v>2176.8224868932671</c:v>
                </c:pt>
                <c:pt idx="447">
                  <c:v>2021.5103024958289</c:v>
                </c:pt>
                <c:pt idx="448">
                  <c:v>1877.2170645432047</c:v>
                </c:pt>
                <c:pt idx="449">
                  <c:v>1743.1657576973355</c:v>
                </c:pt>
                <c:pt idx="450">
                  <c:v>1618.6337979900004</c:v>
                </c:pt>
                <c:pt idx="451">
                  <c:v>1502.9492471718927</c:v>
                </c:pt>
                <c:pt idx="452">
                  <c:v>1395.4872882798293</c:v>
                </c:pt>
                <c:pt idx="453">
                  <c:v>1295.6669445539974</c:v>
                </c:pt>
                <c:pt idx="454">
                  <c:v>1202.9480250469835</c:v>
                </c:pt>
                <c:pt idx="455">
                  <c:v>1116.8282813963074</c:v>
                </c:pt>
                <c:pt idx="456">
                  <c:v>1036.8407612854671</c:v>
                </c:pt>
                <c:pt idx="457">
                  <c:v>962.55134510144171</c:v>
                </c:pt>
                <c:pt idx="458">
                  <c:v>893.55645321373663</c:v>
                </c:pt>
                <c:pt idx="459">
                  <c:v>829.48091215482475</c:v>
                </c:pt>
                <c:pt idx="460">
                  <c:v>769.97596877994556</c:v>
                </c:pt>
                <c:pt idx="461">
                  <c:v>714.71744222771304</c:v>
                </c:pt>
                <c:pt idx="462">
                  <c:v>663.40400419708772</c:v>
                </c:pt>
                <c:pt idx="463">
                  <c:v>615.75557870301998</c:v>
                </c:pt>
                <c:pt idx="464">
                  <c:v>571.51185307633261</c:v>
                </c:pt>
                <c:pt idx="465">
                  <c:v>530.43089253607491</c:v>
                </c:pt>
                <c:pt idx="466">
                  <c:v>492.287851186767</c:v>
                </c:pt>
                <c:pt idx="467">
                  <c:v>456.87377278216439</c:v>
                </c:pt>
                <c:pt idx="468">
                  <c:v>423.99447505274344</c:v>
                </c:pt>
                <c:pt idx="469">
                  <c:v>393.46951181923384</c:v>
                </c:pt>
                <c:pt idx="470">
                  <c:v>365.13120751047433</c:v>
                </c:pt>
                <c:pt idx="471">
                  <c:v>338.82375907307363</c:v>
                </c:pt>
                <c:pt idx="472">
                  <c:v>314.40240060454545</c:v>
                </c:pt>
                <c:pt idx="473">
                  <c:v>291.73262636213661</c:v>
                </c:pt>
                <c:pt idx="474">
                  <c:v>270.68946809858096</c:v>
                </c:pt>
                <c:pt idx="475">
                  <c:v>251.15682295443091</c:v>
                </c:pt>
                <c:pt idx="476">
                  <c:v>233.02682839615878</c:v>
                </c:pt>
                <c:pt idx="477">
                  <c:v>216.19928093110804</c:v>
                </c:pt>
                <c:pt idx="478">
                  <c:v>200.58109555558949</c:v>
                </c:pt>
                <c:pt idx="479">
                  <c:v>186.08580310245026</c:v>
                </c:pt>
                <c:pt idx="480">
                  <c:v>172.63308284991859</c:v>
                </c:pt>
                <c:pt idx="481">
                  <c:v>160.14832793580229</c:v>
                </c:pt>
                <c:pt idx="482">
                  <c:v>148.56224129078842</c:v>
                </c:pt>
                <c:pt idx="483">
                  <c:v>137.81045996269432</c:v>
                </c:pt>
                <c:pt idx="484">
                  <c:v>127.83320585080521</c:v>
                </c:pt>
                <c:pt idx="485">
                  <c:v>118.57496100653165</c:v>
                </c:pt>
                <c:pt idx="486">
                  <c:v>109.98416578441737</c:v>
                </c:pt>
                <c:pt idx="487">
                  <c:v>102.01293824642801</c:v>
                </c:pt>
                <c:pt idx="488">
                  <c:v>94.616813333287467</c:v>
                </c:pt>
                <c:pt idx="489">
                  <c:v>87.754500419751977</c:v>
                </c:pt>
                <c:pt idx="490">
                  <c:v>81.387657966782029</c:v>
                </c:pt>
                <c:pt idx="491">
                  <c:v>75.480684073029678</c:v>
                </c:pt>
                <c:pt idx="492">
                  <c:v>70.000521811303997</c:v>
                </c:pt>
                <c:pt idx="493">
                  <c:v>64.916478313245449</c:v>
                </c:pt>
                <c:pt idx="494">
                  <c:v>60.200056637585035</c:v>
                </c:pt>
                <c:pt idx="495">
                  <c:v>55.824799524590325</c:v>
                </c:pt>
                <c:pt idx="496">
                  <c:v>51.766144201830357</c:v>
                </c:pt>
                <c:pt idx="497">
                  <c:v>48.001287464621313</c:v>
                </c:pt>
                <c:pt idx="498">
                  <c:v>44.509060308721594</c:v>
                </c:pt>
                <c:pt idx="499">
                  <c:v>41.269811443267514</c:v>
                </c:pt>
                <c:pt idx="500">
                  <c:v>38.265299058910792</c:v>
                </c:pt>
                <c:pt idx="501">
                  <c:v>35.478590269790807</c:v>
                </c:pt>
                <c:pt idx="502">
                  <c:v>32.893967688653213</c:v>
                </c:pt>
                <c:pt idx="503">
                  <c:v>30.496842632254747</c:v>
                </c:pt>
                <c:pt idx="504">
                  <c:v>28.273674489404776</c:v>
                </c:pt>
                <c:pt idx="505">
                  <c:v>26.211895816766223</c:v>
                </c:pt>
                <c:pt idx="506">
                  <c:v>24.299842758009245</c:v>
                </c:pt>
                <c:pt idx="507">
                  <c:v>22.526690410287305</c:v>
                </c:pt>
                <c:pt idx="508">
                  <c:v>20.88239278838499</c:v>
                </c:pt>
                <c:pt idx="509">
                  <c:v>19.357627061438219</c:v>
                </c:pt>
                <c:pt idx="510">
                  <c:v>17.943741759970877</c:v>
                </c:pt>
                <c:pt idx="511">
                  <c:v>16.632708672228119</c:v>
                </c:pt>
                <c:pt idx="512">
                  <c:v>15.417078168559064</c:v>
                </c:pt>
                <c:pt idx="513">
                  <c:v>14.289937710974831</c:v>
                </c:pt>
                <c:pt idx="514">
                  <c:v>13.24487332211304</c:v>
                </c:pt>
                <c:pt idx="515">
                  <c:v>12.275933803738262</c:v>
                </c:pt>
                <c:pt idx="516">
                  <c:v>11.37759750969812</c:v>
                </c:pt>
                <c:pt idx="517">
                  <c:v>10.544741492013078</c:v>
                </c:pt>
                <c:pt idx="518">
                  <c:v>9.7726128515643822</c:v>
                </c:pt>
                <c:pt idx="519">
                  <c:v>9.0568021367451124</c:v>
                </c:pt>
                <c:pt idx="520">
                  <c:v>8.3932186444959065</c:v>
                </c:pt>
                <c:pt idx="521">
                  <c:v>7.7780674884361662</c:v>
                </c:pt>
                <c:pt idx="522">
                  <c:v>7.2078283083625285</c:v>
                </c:pt>
                <c:pt idx="523">
                  <c:v>6.6792355042785765</c:v>
                </c:pt>
                <c:pt idx="524">
                  <c:v>6.1892598863885819</c:v>
                </c:pt>
                <c:pt idx="525">
                  <c:v>5.7350916401710696</c:v>
                </c:pt>
                <c:pt idx="526">
                  <c:v>5.3141245127963908</c:v>
                </c:pt>
                <c:pt idx="527">
                  <c:v>4.9239411337920878</c:v>
                </c:pt>
                <c:pt idx="528">
                  <c:v>4.56229938903682</c:v>
                </c:pt>
                <c:pt idx="529">
                  <c:v>4.2271197729020509</c:v>
                </c:pt>
                <c:pt idx="530">
                  <c:v>3.9164736486957472</c:v>
                </c:pt>
                <c:pt idx="531">
                  <c:v>3.6285723525225535</c:v>
                </c:pt>
                <c:pt idx="532">
                  <c:v>3.3617570802819841</c:v>
                </c:pt>
                <c:pt idx="533">
                  <c:v>3.1144895018116197</c:v>
                </c:pt>
                <c:pt idx="534">
                  <c:v>2.8853430501621626</c:v>
                </c:pt>
                <c:pt idx="535">
                  <c:v>2.672994837691185</c:v>
                </c:pt>
                <c:pt idx="536">
                  <c:v>2.4762181541012502</c:v>
                </c:pt>
                <c:pt idx="537">
                  <c:v>2.2938755047418118</c:v>
                </c:pt>
                <c:pt idx="538">
                  <c:v>2.1249121504644819</c:v>
                </c:pt>
                <c:pt idx="539">
                  <c:v>1.9683501130786325</c:v>
                </c:pt>
                <c:pt idx="540">
                  <c:v>1.8232826130185136</c:v>
                </c:pt>
                <c:pt idx="541">
                  <c:v>1.688868908213969</c:v>
                </c:pt>
                <c:pt idx="542">
                  <c:v>1.5643295053695516</c:v>
                </c:pt>
                <c:pt idx="543">
                  <c:v>1.4489417169129444</c:v>
                </c:pt>
                <c:pt idx="544">
                  <c:v>1.3420355387826473</c:v>
                </c:pt>
                <c:pt idx="545">
                  <c:v>1.2429898259997985</c:v>
                </c:pt>
                <c:pt idx="546">
                  <c:v>1.1512287446163776</c:v>
                </c:pt>
                <c:pt idx="547">
                  <c:v>1.0662184801635826</c:v>
                </c:pt>
                <c:pt idx="548">
                  <c:v>0.98746418414588899</c:v>
                </c:pt>
                <c:pt idx="549">
                  <c:v>0.91450714144723622</c:v>
                </c:pt>
                <c:pt idx="550">
                  <c:v>0.84692214274293287</c:v>
                </c:pt>
                <c:pt idx="551">
                  <c:v>0.78431504714996669</c:v>
                </c:pt>
                <c:pt idx="552">
                  <c:v>0.72632052140716818</c:v>
                </c:pt>
                <c:pt idx="553">
                  <c:v>0.67259994285917102</c:v>
                </c:pt>
                <c:pt idx="554">
                  <c:v>0.62283945443125754</c:v>
                </c:pt>
                <c:pt idx="555">
                  <c:v>0.57674816062963785</c:v>
                </c:pt>
                <c:pt idx="556">
                  <c:v>0.53405645438892668</c:v>
                </c:pt>
                <c:pt idx="557">
                  <c:v>0.49451446531970122</c:v>
                </c:pt>
                <c:pt idx="558">
                  <c:v>0.45789062058753249</c:v>
                </c:pt>
                <c:pt idx="559">
                  <c:v>0.42397031028538695</c:v>
                </c:pt>
                <c:pt idx="560">
                  <c:v>0.3925546497462355</c:v>
                </c:pt>
                <c:pt idx="561">
                  <c:v>0.36345933178623474</c:v>
                </c:pt>
                <c:pt idx="562">
                  <c:v>0.33651356237315699</c:v>
                </c:pt>
                <c:pt idx="563">
                  <c:v>0.31155907368309704</c:v>
                </c:pt>
                <c:pt idx="564">
                  <c:v>0.28844920894334197</c:v>
                </c:pt>
                <c:pt idx="565">
                  <c:v>0.26704807386280011</c:v>
                </c:pt>
                <c:pt idx="566">
                  <c:v>0.24722974982619883</c:v>
                </c:pt>
                <c:pt idx="567">
                  <c:v>0.22887756437601364</c:v>
                </c:pt>
                <c:pt idx="568">
                  <c:v>0.21188341482896558</c:v>
                </c:pt>
                <c:pt idx="569">
                  <c:v>0.19614714117368565</c:v>
                </c:pt>
                <c:pt idx="570">
                  <c:v>0.18157594467422086</c:v>
                </c:pt>
                <c:pt idx="571">
                  <c:v>0.16808384886235994</c:v>
                </c:pt>
                <c:pt idx="572">
                  <c:v>0.15559119984129877</c:v>
                </c:pt>
                <c:pt idx="573">
                  <c:v>0.14402420304565819</c:v>
                </c:pt>
                <c:pt idx="574">
                  <c:v>0.13331449380923335</c:v>
                </c:pt>
                <c:pt idx="575">
                  <c:v>0.1233987392834244</c:v>
                </c:pt>
                <c:pt idx="576">
                  <c:v>0.11421826942710746</c:v>
                </c:pt>
                <c:pt idx="577">
                  <c:v>0.10571873495362301</c:v>
                </c:pt>
                <c:pt idx="578">
                  <c:v>9.784979027370852E-2</c:v>
                </c:pt>
                <c:pt idx="579">
                  <c:v>9.0564799615204264E-2</c:v>
                </c:pt>
                <c:pt idx="580">
                  <c:v>8.3820564632223524E-2</c:v>
                </c:pt>
                <c:pt idx="581">
                  <c:v>7.7577071938757389E-2</c:v>
                </c:pt>
                <c:pt idx="582">
                  <c:v>7.1797259115174303E-2</c:v>
                </c:pt>
                <c:pt idx="583">
                  <c:v>6.6446797841385616E-2</c:v>
                </c:pt>
                <c:pt idx="584">
                  <c:v>6.1493892908108097E-2</c:v>
                </c:pt>
                <c:pt idx="585">
                  <c:v>5.690909594832181E-2</c:v>
                </c:pt>
                <c:pt idx="586">
                  <c:v>5.2665132815074754E-2</c:v>
                </c:pt>
                <c:pt idx="587">
                  <c:v>4.8736743609818778E-2</c:v>
                </c:pt>
                <c:pt idx="588">
                  <c:v>4.5100534437809099E-2</c:v>
                </c:pt>
                <c:pt idx="589">
                  <c:v>4.1734840034232751E-2</c:v>
                </c:pt>
                <c:pt idx="590">
                  <c:v>3.8619596467013614E-2</c:v>
                </c:pt>
                <c:pt idx="591">
                  <c:v>3.57362231799873E-2</c:v>
                </c:pt>
                <c:pt idx="592">
                  <c:v>3.3067513693738247E-2</c:v>
                </c:pt>
                <c:pt idx="593">
                  <c:v>3.0597534331071947E-2</c:v>
                </c:pt>
                <c:pt idx="594">
                  <c:v>2.8311530380205868E-2</c:v>
                </c:pt>
                <c:pt idx="595">
                  <c:v>2.6195839151507892E-2</c:v>
                </c:pt>
                <c:pt idx="596">
                  <c:v>2.4237809423264364E-2</c:v>
                </c:pt>
                <c:pt idx="597">
                  <c:v>2.2425726808743336E-2</c:v>
                </c:pt>
                <c:pt idx="598">
                  <c:v>2.0748744610914079E-2</c:v>
                </c:pt>
                <c:pt idx="599">
                  <c:v>1.9196819762824717E-2</c:v>
                </c:pt>
                <c:pt idx="600">
                  <c:v>1.7760653480965942E-2</c:v>
                </c:pt>
                <c:pt idx="601">
                  <c:v>1.6431636286151387E-2</c:v>
                </c:pt>
                <c:pt idx="602">
                  <c:v>1.5201797071673654E-2</c:v>
                </c:pt>
                <c:pt idx="603">
                  <c:v>1.4063755921878368E-2</c:v>
                </c:pt>
                <c:pt idx="604">
                  <c:v>1.301068040599514E-2</c:v>
                </c:pt>
                <c:pt idx="605">
                  <c:v>1.2036245092167878E-2</c:v>
                </c:pt>
                <c:pt idx="606">
                  <c:v>1.1134594045280347E-2</c:v>
                </c:pt>
                <c:pt idx="607">
                  <c:v>1.030030608945773E-2</c:v>
                </c:pt>
                <c:pt idx="608">
                  <c:v>9.5283626321561732E-3</c:v>
                </c:pt>
                <c:pt idx="609">
                  <c:v>8.8141178616164464E-3</c:v>
                </c:pt>
                <c:pt idx="610">
                  <c:v>8.1532711432325405E-3</c:v>
                </c:pt>
                <c:pt idx="611">
                  <c:v>7.541841453164928E-3</c:v>
                </c:pt>
                <c:pt idx="612">
                  <c:v>6.9761436993661195E-3</c:v>
                </c:pt>
                <c:pt idx="613">
                  <c:v>6.452766791168651E-3</c:v>
                </c:pt>
                <c:pt idx="614">
                  <c:v>5.9685533287601057E-3</c:v>
                </c:pt>
                <c:pt idx="615">
                  <c:v>5.5205807933047784E-3</c:v>
                </c:pt>
                <c:pt idx="616">
                  <c:v>5.1061441272178907E-3</c:v>
                </c:pt>
                <c:pt idx="617">
                  <c:v>4.7227396022023879E-3</c:v>
                </c:pt>
                <c:pt idx="618">
                  <c:v>4.3680498801747878E-3</c:v>
                </c:pt>
                <c:pt idx="619">
                  <c:v>4.0399301791686718E-3</c:v>
                </c:pt>
                <c:pt idx="620">
                  <c:v>3.7363954627618787E-3</c:v>
                </c:pt>
                <c:pt idx="621">
                  <c:v>3.4556085775552E-3</c:v>
                </c:pt>
                <c:pt idx="622">
                  <c:v>3.195869268775861E-3</c:v>
                </c:pt>
                <c:pt idx="623">
                  <c:v>2.9556040092193255E-3</c:v>
                </c:pt>
                <c:pt idx="624">
                  <c:v>2.7333565815046263E-3</c:v>
                </c:pt>
                <c:pt idx="625">
                  <c:v>2.5277793580341583E-3</c:v>
                </c:pt>
                <c:pt idx="626">
                  <c:v>2.33762522713822E-3</c:v>
                </c:pt>
                <c:pt idx="627">
                  <c:v>2.1617401176768206E-3</c:v>
                </c:pt>
                <c:pt idx="628">
                  <c:v>1.9990560778835246E-3</c:v>
                </c:pt>
                <c:pt idx="629">
                  <c:v>1.8485848674916596E-3</c:v>
                </c:pt>
                <c:pt idx="630">
                  <c:v>1.709412025200298E-3</c:v>
                </c:pt>
                <c:pt idx="631">
                  <c:v>1.5806913763318981E-3</c:v>
                </c:pt>
                <c:pt idx="632">
                  <c:v>1.4616399481243345E-3</c:v>
                </c:pt>
                <c:pt idx="633">
                  <c:v>1.3515332624994111E-3</c:v>
                </c:pt>
                <c:pt idx="634">
                  <c:v>1.2497009783736816E-3</c:v>
                </c:pt>
                <c:pt idx="635">
                  <c:v>1.1555228576379715E-3</c:v>
                </c:pt>
                <c:pt idx="636">
                  <c:v>1.0684250308402885E-3</c:v>
                </c:pt>
                <c:pt idx="637">
                  <c:v>9.878765403759334E-4</c:v>
                </c:pt>
                <c:pt idx="638">
                  <c:v>9.1338614062651149E-4</c:v>
                </c:pt>
                <c:pt idx="639">
                  <c:v>8.4449933600797358E-4</c:v>
                </c:pt>
                <c:pt idx="640">
                  <c:v>7.807956392937767E-4</c:v>
                </c:pt>
                <c:pt idx="641">
                  <c:v>7.2188603388203642E-4</c:v>
                </c:pt>
                <c:pt idx="642">
                  <c:v>6.6741062488259316E-4</c:v>
                </c:pt>
                <c:pt idx="643">
                  <c:v>6.1703646501754634E-4</c:v>
                </c:pt>
                <c:pt idx="644">
                  <c:v>5.7045554236476734E-4</c:v>
                </c:pt>
                <c:pt idx="645">
                  <c:v>5.2738291793288266E-4</c:v>
                </c:pt>
                <c:pt idx="646">
                  <c:v>4.8755500194507271E-4</c:v>
                </c:pt>
                <c:pt idx="647">
                  <c:v>4.5072795853193611E-4</c:v>
                </c:pt>
                <c:pt idx="648">
                  <c:v>4.1667622929607626E-4</c:v>
                </c:pt>
                <c:pt idx="649">
                  <c:v>3.851911669172971E-4</c:v>
                </c:pt>
                <c:pt idx="650">
                  <c:v>3.5607977062114494E-4</c:v>
                </c:pt>
                <c:pt idx="651">
                  <c:v>3.2916351593947874E-4</c:v>
                </c:pt>
                <c:pt idx="652">
                  <c:v>3.0427727175258711E-4</c:v>
                </c:pt>
                <c:pt idx="653">
                  <c:v>2.8126829812212626E-4</c:v>
                </c:pt>
                <c:pt idx="654">
                  <c:v>2.5999531890525068E-4</c:v>
                </c:pt>
                <c:pt idx="655">
                  <c:v>2.4032766358597857E-4</c:v>
                </c:pt>
                <c:pt idx="656">
                  <c:v>2.221444731726023E-4</c:v>
                </c:pt>
                <c:pt idx="657">
                  <c:v>2.0533396539204181E-4</c:v>
                </c:pt>
                <c:pt idx="658">
                  <c:v>1.897927547660829E-4</c:v>
                </c:pt>
                <c:pt idx="659">
                  <c:v>1.7542522348207987E-4</c:v>
                </c:pt>
                <c:pt idx="660">
                  <c:v>1.6214293927428776E-4</c:v>
                </c:pt>
                <c:pt idx="661">
                  <c:v>1.4986411681296302E-4</c:v>
                </c:pt>
                <c:pt idx="662">
                  <c:v>1.3851311935860372E-4</c:v>
                </c:pt>
                <c:pt idx="663">
                  <c:v>1.2801999767969222E-4</c:v>
                </c:pt>
                <c:pt idx="664">
                  <c:v>1.1832006345534572E-4</c:v>
                </c:pt>
                <c:pt idx="665">
                  <c:v>1.0935349459091467E-4</c:v>
                </c:pt>
                <c:pt idx="666">
                  <c:v>1.0106497006579285E-4</c:v>
                </c:pt>
                <c:pt idx="667">
                  <c:v>9.3403332109795529E-5</c:v>
                </c:pt>
                <c:pt idx="668">
                  <c:v>8.6321273668436873E-5</c:v>
                </c:pt>
                <c:pt idx="669">
                  <c:v>7.9775049269191565E-5</c:v>
                </c:pt>
                <c:pt idx="670">
                  <c:v>7.3724207541398619E-5</c:v>
                </c:pt>
                <c:pt idx="671">
                  <c:v>6.8131343772526452E-5</c:v>
                </c:pt>
                <c:pt idx="672">
                  <c:v>6.2961871003996842E-5</c:v>
                </c:pt>
                <c:pt idx="673">
                  <c:v>5.8183808281244604E-5</c:v>
                </c:pt>
                <c:pt idx="674">
                  <c:v>5.3767584775912801E-5</c:v>
                </c:pt>
                <c:pt idx="675">
                  <c:v>4.9685858593650668E-5</c:v>
                </c:pt>
                <c:pt idx="676">
                  <c:v>4.5913349169408575E-5</c:v>
                </c:pt>
                <c:pt idx="677">
                  <c:v>4.2426682234029215E-5</c:v>
                </c:pt>
                <c:pt idx="678">
                  <c:v>3.9204246411699665E-5</c:v>
                </c:pt>
                <c:pt idx="679">
                  <c:v>3.6226060578004793E-5</c:v>
                </c:pt>
                <c:pt idx="680">
                  <c:v>3.3473651173246573E-5</c:v>
                </c:pt>
                <c:pt idx="681">
                  <c:v>3.092993872580026E-5</c:v>
                </c:pt>
                <c:pt idx="682">
                  <c:v>2.8579132895920138E-5</c:v>
                </c:pt>
                <c:pt idx="683">
                  <c:v>2.6406635401885009E-5</c:v>
                </c:pt>
                <c:pt idx="684">
                  <c:v>2.439895023804536E-5</c:v>
                </c:pt>
                <c:pt idx="685">
                  <c:v>2.2543600638430198E-5</c:v>
                </c:pt>
                <c:pt idx="686">
                  <c:v>2.0829052280404896E-5</c:v>
                </c:pt>
                <c:pt idx="687">
                  <c:v>1.9244642260645831E-5</c:v>
                </c:pt>
                <c:pt idx="688">
                  <c:v>1.7780513410663978E-5</c:v>
                </c:pt>
                <c:pt idx="689">
                  <c:v>1.6427553551473604E-5</c:v>
                </c:pt>
                <c:pt idx="690">
                  <c:v>1.5177339316940252E-5</c:v>
                </c:pt>
                <c:pt idx="691">
                  <c:v>1.4022084203064045E-5</c:v>
                </c:pt>
                <c:pt idx="692">
                  <c:v>1.2954590526091278E-5</c:v>
                </c:pt>
                <c:pt idx="693">
                  <c:v>1.19682049960867E-5</c:v>
                </c:pt>
                <c:pt idx="694">
                  <c:v>1.1056777634554893E-5</c:v>
                </c:pt>
                <c:pt idx="695">
                  <c:v>1.021462378502136E-5</c:v>
                </c:pt>
                <c:pt idx="696">
                  <c:v>9.4364889842908542E-6</c:v>
                </c:pt>
                <c:pt idx="697">
                  <c:v>8.7175164794955288E-6</c:v>
                </c:pt>
                <c:pt idx="698">
                  <c:v>8.0532171921497147E-6</c:v>
                </c:pt>
                <c:pt idx="699">
                  <c:v>7.4394419453222548E-6</c:v>
                </c:pt>
                <c:pt idx="700">
                  <c:v>6.8723557838211949E-6</c:v>
                </c:pt>
                <c:pt idx="701">
                  <c:v>6.3484142300406476E-6</c:v>
                </c:pt>
                <c:pt idx="702">
                  <c:v>5.8643413299161765E-6</c:v>
                </c:pt>
                <c:pt idx="703">
                  <c:v>5.4171093543553642E-6</c:v>
                </c:pt>
                <c:pt idx="704">
                  <c:v>5.003920031607664E-6</c:v>
                </c:pt>
                <c:pt idx="705">
                  <c:v>4.6221871953848662E-6</c:v>
                </c:pt>
                <c:pt idx="706">
                  <c:v>4.2695207421873074E-6</c:v>
                </c:pt>
                <c:pt idx="707">
                  <c:v>3.9437117992892551E-6</c:v>
                </c:pt>
                <c:pt idx="708">
                  <c:v>3.642719012237399E-6</c:v>
                </c:pt>
                <c:pt idx="709">
                  <c:v>3.3646558675598526E-6</c:v>
                </c:pt>
                <c:pt idx="710">
                  <c:v>3.1077789727173023E-6</c:v>
                </c:pt>
                <c:pt idx="711">
                  <c:v>2.8704772211843344E-6</c:v>
                </c:pt>
                <c:pt idx="712">
                  <c:v>2.6512617759693812E-6</c:v>
                </c:pt>
                <c:pt idx="713">
                  <c:v>2.4487568098936863E-6</c:v>
                </c:pt>
                <c:pt idx="714">
                  <c:v>2.2616909455868142E-6</c:v>
                </c:pt>
                <c:pt idx="715">
                  <c:v>2.0888893424461446E-6</c:v>
                </c:pt>
                <c:pt idx="716">
                  <c:v>1.92926638177437E-6</c:v>
                </c:pt>
                <c:pt idx="717">
                  <c:v>1.7818189049799978E-6</c:v>
                </c:pt>
                <c:pt idx="718">
                  <c:v>1.6456199631194537E-6</c:v>
                </c:pt>
                <c:pt idx="719">
                  <c:v>1.519813039199944E-6</c:v>
                </c:pt>
                <c:pt idx="720">
                  <c:v>1.4036067075658397E-6</c:v>
                </c:pt>
                <c:pt idx="721">
                  <c:v>1.2962696973774058E-6</c:v>
                </c:pt>
                <c:pt idx="722">
                  <c:v>1.1971263296753833E-6</c:v>
                </c:pt>
                <c:pt idx="723">
                  <c:v>1.1055522998220333E-6</c:v>
                </c:pt>
                <c:pt idx="724">
                  <c:v>1.0209707792349267E-6</c:v>
                </c:pt>
                <c:pt idx="725">
                  <c:v>9.4284881229457713E-7</c:v>
                </c:pt>
                <c:pt idx="726">
                  <c:v>8.7069398612510981E-7</c:v>
                </c:pt>
                <c:pt idx="727">
                  <c:v>8.040513526278748E-7</c:v>
                </c:pt>
                <c:pt idx="728">
                  <c:v>7.4250058370256797E-7</c:v>
                </c:pt>
                <c:pt idx="729">
                  <c:v>6.8565334202811811E-7</c:v>
                </c:pt>
                <c:pt idx="730">
                  <c:v>6.3315085110523129E-7</c:v>
                </c:pt>
                <c:pt idx="731">
                  <c:v>5.8466164949164778E-7</c:v>
                </c:pt>
                <c:pt idx="732">
                  <c:v>5.3987951529844605E-7</c:v>
                </c:pt>
                <c:pt idx="733">
                  <c:v>4.9852154806702995E-7</c:v>
                </c:pt>
                <c:pt idx="734">
                  <c:v>4.6032639611846274E-7</c:v>
                </c:pt>
                <c:pt idx="735">
                  <c:v>4.250526183660981E-7</c:v>
                </c:pt>
                <c:pt idx="736">
                  <c:v>3.9247717041353613E-7</c:v>
                </c:pt>
                <c:pt idx="737">
                  <c:v>3.6239400552880111E-7</c:v>
                </c:pt>
                <c:pt idx="738">
                  <c:v>3.3461278179617336E-7</c:v>
                </c:pt>
                <c:pt idx="739">
                  <c:v>3.0895766740447723E-7</c:v>
                </c:pt>
                <c:pt idx="740">
                  <c:v>2.8526623663825798E-7</c:v>
                </c:pt>
                <c:pt idx="741">
                  <c:v>2.6338844969999588E-7</c:v>
                </c:pt>
                <c:pt idx="742">
                  <c:v>2.4318571001114018E-7</c:v>
                </c:pt>
                <c:pt idx="743">
                  <c:v>2.2452999311992373E-7</c:v>
                </c:pt>
                <c:pt idx="744">
                  <c:v>2.0730304178808041E-7</c:v>
                </c:pt>
                <c:pt idx="745">
                  <c:v>1.9139562223902048E-7</c:v>
                </c:pt>
                <c:pt idx="746">
                  <c:v>1.767068369297044E-7</c:v>
                </c:pt>
                <c:pt idx="747">
                  <c:v>1.6314348955934956E-7</c:v>
                </c:pt>
                <c:pt idx="748">
                  <c:v>1.506194983524734E-7</c:v>
                </c:pt>
                <c:pt idx="749">
                  <c:v>1.3905535395379704E-7</c:v>
                </c:pt>
                <c:pt idx="750">
                  <c:v>1.2837761854974403E-7</c:v>
                </c:pt>
                <c:pt idx="751">
                  <c:v>1.185184630876637E-7</c:v>
                </c:pt>
                <c:pt idx="752">
                  <c:v>1.0941523970080381E-7</c:v>
                </c:pt>
                <c:pt idx="753">
                  <c:v>1.0101008666617851E-7</c:v>
                </c:pt>
                <c:pt idx="754">
                  <c:v>9.3249563424969884E-8</c:v>
                </c:pt>
                <c:pt idx="755">
                  <c:v>8.6084313382255489E-8</c:v>
                </c:pt>
                <c:pt idx="756">
                  <c:v>7.9468752375950844E-8</c:v>
                </c:pt>
                <c:pt idx="757">
                  <c:v>7.3360780864767038E-8</c:v>
                </c:pt>
                <c:pt idx="758">
                  <c:v>6.7721518032876486E-8</c:v>
                </c:pt>
                <c:pt idx="759">
                  <c:v>6.2515056145608715E-8</c:v>
                </c:pt>
                <c:pt idx="760">
                  <c:v>5.7708233616860606E-8</c:v>
                </c:pt>
                <c:pt idx="761">
                  <c:v>5.3270425365669258E-8</c:v>
                </c:pt>
                <c:pt idx="762">
                  <c:v>4.9173349147300222E-8</c:v>
                </c:pt>
                <c:pt idx="763">
                  <c:v>4.5390886643995122E-8</c:v>
                </c:pt>
                <c:pt idx="764">
                  <c:v>4.1898918192702282E-8</c:v>
                </c:pt>
                <c:pt idx="765">
                  <c:v>3.8675170112355389E-8</c:v>
                </c:pt>
                <c:pt idx="766">
                  <c:v>3.5699073672008419E-8</c:v>
                </c:pt>
                <c:pt idx="767">
                  <c:v>3.2951634813951651E-8</c:v>
                </c:pt>
                <c:pt idx="768">
                  <c:v>3.0415313813213048E-8</c:v>
                </c:pt>
                <c:pt idx="769">
                  <c:v>2.8073914117018081E-8</c:v>
                </c:pt>
                <c:pt idx="770">
                  <c:v>2.5912479665267622E-8</c:v>
                </c:pt>
                <c:pt idx="771">
                  <c:v>2.3917200046191571E-8</c:v>
                </c:pt>
                <c:pt idx="772">
                  <c:v>2.2075322890431806E-8</c:v>
                </c:pt>
                <c:pt idx="773">
                  <c:v>2.0375072952155419E-8</c:v>
                </c:pt>
                <c:pt idx="774">
                  <c:v>1.8805577367731602E-8</c:v>
                </c:pt>
                <c:pt idx="775">
                  <c:v>1.7356796621242487E-8</c:v>
                </c:pt>
                <c:pt idx="776">
                  <c:v>1.6019460781891776E-8</c:v>
                </c:pt>
                <c:pt idx="777">
                  <c:v>1.4785010611465727E-8</c:v>
                </c:pt>
                <c:pt idx="778">
                  <c:v>1.3645543170571336E-8</c:v>
                </c:pt>
                <c:pt idx="779">
                  <c:v>1.2593761580621124E-8</c:v>
                </c:pt>
                <c:pt idx="780">
                  <c:v>1.162292862464691E-8</c:v>
                </c:pt>
                <c:pt idx="781">
                  <c:v>1.0726823894141459E-8</c:v>
                </c:pt>
                <c:pt idx="782">
                  <c:v>9.8997042114221327E-9</c:v>
                </c:pt>
                <c:pt idx="783">
                  <c:v>9.1362670776011458E-9</c:v>
                </c:pt>
                <c:pt idx="784">
                  <c:v>8.4316169152834763E-9</c:v>
                </c:pt>
                <c:pt idx="785">
                  <c:v>7.7812338926977145E-9</c:v>
                </c:pt>
                <c:pt idx="786">
                  <c:v>7.1809451322099455E-9</c:v>
                </c:pt>
                <c:pt idx="787">
                  <c:v>6.6268981211881745E-9</c:v>
                </c:pt>
                <c:pt idx="788">
                  <c:v>6.1155361570529201E-9</c:v>
                </c:pt>
                <c:pt idx="789">
                  <c:v>5.6435756711687285E-9</c:v>
                </c:pt>
                <c:pt idx="790">
                  <c:v>5.2079852880695141E-9</c:v>
                </c:pt>
                <c:pt idx="791">
                  <c:v>4.8059664874540915E-9</c:v>
                </c:pt>
                <c:pt idx="792">
                  <c:v>4.4349357464959735E-9</c:v>
                </c:pt>
                <c:pt idx="793">
                  <c:v>4.0925080493482844E-9</c:v>
                </c:pt>
                <c:pt idx="794">
                  <c:v>3.7764816593553969E-9</c:v>
                </c:pt>
                <c:pt idx="795">
                  <c:v>3.4848240574520044E-9</c:v>
                </c:pt>
                <c:pt idx="796">
                  <c:v>3.2156589575962602E-9</c:v>
                </c:pt>
                <c:pt idx="797">
                  <c:v>2.9672543168851214E-9</c:v>
                </c:pt>
                <c:pt idx="798">
                  <c:v>2.7380112642868242E-9</c:v>
                </c:pt>
                <c:pt idx="799">
                  <c:v>2.526453877731666E-9</c:v>
                </c:pt>
                <c:pt idx="800">
                  <c:v>2.3312197446650462E-9</c:v>
                </c:pt>
                <c:pt idx="801">
                  <c:v>2.1510512461236219E-9</c:v>
                </c:pt>
                <c:pt idx="802">
                  <c:v>1.9847875089717988E-9</c:v>
                </c:pt>
                <c:pt idx="803">
                  <c:v>1.83135697516542E-9</c:v>
                </c:pt>
                <c:pt idx="804">
                  <c:v>1.6897705408146935E-9</c:v>
                </c:pt>
                <c:pt idx="805">
                  <c:v>1.5591152214276932E-9</c:v>
                </c:pt>
                <c:pt idx="806">
                  <c:v>1.4385483030488649E-9</c:v>
                </c:pt>
                <c:pt idx="807">
                  <c:v>1.3272919420852642E-9</c:v>
                </c:pt>
                <c:pt idx="808">
                  <c:v>1.2246281794581951E-9</c:v>
                </c:pt>
                <c:pt idx="809">
                  <c:v>1.1298943373443518E-9</c:v>
                </c:pt>
                <c:pt idx="810">
                  <c:v>1.042478769197695E-9</c:v>
                </c:pt>
                <c:pt idx="811">
                  <c:v>9.6181693598403845E-10</c:v>
                </c:pt>
                <c:pt idx="812">
                  <c:v>8.8738778363116573E-10</c:v>
                </c:pt>
                <c:pt idx="813">
                  <c:v>8.1871039860940173E-10</c:v>
                </c:pt>
                <c:pt idx="814">
                  <c:v>7.5534092032343296E-10</c:v>
                </c:pt>
                <c:pt idx="815">
                  <c:v>6.9686969062796177E-10</c:v>
                </c:pt>
                <c:pt idx="816">
                  <c:v>6.4291862228613173E-10</c:v>
                </c:pt>
                <c:pt idx="817">
                  <c:v>5.9313876958157315E-10</c:v>
                </c:pt>
                <c:pt idx="818">
                  <c:v>5.4720808557984427E-10</c:v>
                </c:pt>
                <c:pt idx="819">
                  <c:v>5.0482935172240448E-10</c:v>
                </c:pt>
                <c:pt idx="820">
                  <c:v>4.6572826653253161E-10</c:v>
                </c:pt>
                <c:pt idx="821">
                  <c:v>4.2965168122492906E-10</c:v>
                </c:pt>
                <c:pt idx="822">
                  <c:v>3.963659709461574E-10</c:v>
                </c:pt>
                <c:pt idx="823">
                  <c:v>3.6565553123642264E-10</c:v>
                </c:pt>
                <c:pt idx="824">
                  <c:v>3.3732139010100963E-10</c:v>
                </c:pt>
                <c:pt idx="825">
                  <c:v>3.1117992681599804E-10</c:v>
                </c:pt>
                <c:pt idx="826">
                  <c:v>2.8706168927329445E-10</c:v>
                </c:pt>
                <c:pt idx="827">
                  <c:v>2.6481030229815479E-10</c:v>
                </c:pt>
                <c:pt idx="828">
                  <c:v>2.4428145995236365E-10</c:v>
                </c:pt>
                <c:pt idx="829">
                  <c:v>2.2534199537209718E-10</c:v>
                </c:pt>
                <c:pt idx="830">
                  <c:v>2.0786902218408252E-10</c:v>
                </c:pt>
                <c:pt idx="831">
                  <c:v>1.9174914200059898E-10</c:v>
                </c:pt>
                <c:pt idx="832">
                  <c:v>1.7687771291559618E-10</c:v>
                </c:pt>
                <c:pt idx="833">
                  <c:v>1.6315817431385774E-10</c:v>
                </c:pt>
                <c:pt idx="834">
                  <c:v>1.5050142366482923E-10</c:v>
                </c:pt>
                <c:pt idx="835">
                  <c:v>1.3882524130482331E-10</c:v>
                </c:pt>
                <c:pt idx="836">
                  <c:v>1.2805375951811796E-10</c:v>
                </c:pt>
                <c:pt idx="837">
                  <c:v>1.1811697251060369E-10</c:v>
                </c:pt>
                <c:pt idx="838">
                  <c:v>1.0895028413120106E-10</c:v>
                </c:pt>
                <c:pt idx="839">
                  <c:v>1.0049409043766977E-10</c:v>
                </c:pt>
                <c:pt idx="840">
                  <c:v>9.2693394426437429E-11</c:v>
                </c:pt>
                <c:pt idx="841">
                  <c:v>8.5497450451933298E-11</c:v>
                </c:pt>
                <c:pt idx="842">
                  <c:v>7.8859436050947344E-11</c:v>
                </c:pt>
                <c:pt idx="843">
                  <c:v>7.2736149063081471E-11</c:v>
                </c:pt>
                <c:pt idx="844">
                  <c:v>6.7087728100390444E-11</c:v>
                </c:pt>
                <c:pt idx="845">
                  <c:v>6.187739456888909E-11</c:v>
                </c:pt>
                <c:pt idx="846">
                  <c:v>5.7071214582775805E-11</c:v>
                </c:pt>
                <c:pt idx="847">
                  <c:v>5.2637879239724123E-11</c:v>
                </c:pt>
                <c:pt idx="848">
                  <c:v>4.8548501843364334E-11</c:v>
                </c:pt>
                <c:pt idx="849">
                  <c:v>4.4776430767757153E-11</c:v>
                </c:pt>
                <c:pt idx="850">
                  <c:v>4.1297076759050096E-11</c:v>
                </c:pt>
                <c:pt idx="851">
                  <c:v>3.8087753562159398E-11</c:v>
                </c:pt>
                <c:pt idx="852">
                  <c:v>3.5127530845849958E-11</c:v>
                </c:pt>
                <c:pt idx="853">
                  <c:v>3.239709847858025E-11</c:v>
                </c:pt>
                <c:pt idx="854">
                  <c:v>2.987864128037245E-11</c:v>
                </c:pt>
                <c:pt idx="855">
                  <c:v>2.7555723443289663E-11</c:v>
                </c:pt>
                <c:pt idx="856">
                  <c:v>2.5413181875223056E-11</c:v>
                </c:pt>
                <c:pt idx="857">
                  <c:v>2.343702777906839E-11</c:v>
                </c:pt>
                <c:pt idx="858">
                  <c:v>2.1614355832323566E-11</c:v>
                </c:pt>
                <c:pt idx="859">
                  <c:v>1.9933260381014086E-11</c:v>
                </c:pt>
                <c:pt idx="860">
                  <c:v>1.8382758106993106E-11</c:v>
                </c:pt>
                <c:pt idx="861">
                  <c:v>1.6952716669310647E-11</c:v>
                </c:pt>
                <c:pt idx="862">
                  <c:v>1.5633788858809774E-11</c:v>
                </c:pt>
                <c:pt idx="863">
                  <c:v>1.4417351840595137E-11</c:v>
                </c:pt>
                <c:pt idx="864">
                  <c:v>1.3295451091795486E-11</c:v>
                </c:pt>
                <c:pt idx="865">
                  <c:v>1.226074867228694E-11</c:v>
                </c:pt>
                <c:pt idx="866">
                  <c:v>1.130647549395889E-11</c:v>
                </c:pt>
                <c:pt idx="867">
                  <c:v>1.0426387279883759E-11</c:v>
                </c:pt>
                <c:pt idx="868">
                  <c:v>9.6147239285350245E-12</c:v>
                </c:pt>
                <c:pt idx="869">
                  <c:v>8.8661720201609727E-12</c:v>
                </c:pt>
                <c:pt idx="870">
                  <c:v>8.1758302226840207E-12</c:v>
                </c:pt>
                <c:pt idx="871">
                  <c:v>7.5391773732079664E-12</c:v>
                </c:pt>
                <c:pt idx="872">
                  <c:v>6.9520430284821138E-12</c:v>
                </c:pt>
                <c:pt idx="873">
                  <c:v>6.4105802936061824E-12</c:v>
                </c:pt>
                <c:pt idx="874">
                  <c:v>5.9112407529744375E-12</c:v>
                </c:pt>
                <c:pt idx="875">
                  <c:v>5.4507513410319771E-12</c:v>
                </c:pt>
                <c:pt idx="876">
                  <c:v>5.0260930029503603E-12</c:v>
                </c:pt>
                <c:pt idx="877">
                  <c:v>4.6344810068930088E-12</c:v>
                </c:pt>
                <c:pt idx="878">
                  <c:v>4.2733467802183326E-12</c:v>
                </c:pt>
                <c:pt idx="879">
                  <c:v>3.9403211518207006E-12</c:v>
                </c:pt>
                <c:pt idx="880">
                  <c:v>3.6332188919006545E-12</c:v>
                </c:pt>
                <c:pt idx="881">
                  <c:v>3.3500244488504468E-12</c:v>
                </c:pt>
                <c:pt idx="882">
                  <c:v>3.0888787906844735E-12</c:v>
                </c:pt>
                <c:pt idx="883">
                  <c:v>2.84806726559387E-12</c:v>
                </c:pt>
                <c:pt idx="884">
                  <c:v>2.6260084027997539E-12</c:v>
                </c:pt>
                <c:pt idx="885">
                  <c:v>2.4212435809693589E-12</c:v>
                </c:pt>
                <c:pt idx="886">
                  <c:v>2.2324274970776692E-12</c:v>
                </c:pt>
                <c:pt idx="887">
                  <c:v>2.0583193737815182E-12</c:v>
                </c:pt>
                <c:pt idx="888">
                  <c:v>1.8977748481596502E-12</c:v>
                </c:pt>
                <c:pt idx="889">
                  <c:v>1.7497384890872874E-12</c:v>
                </c:pt>
                <c:pt idx="890">
                  <c:v>1.6132368945898994E-12</c:v>
                </c:pt>
                <c:pt idx="891">
                  <c:v>1.487372324280611E-12</c:v>
                </c:pt>
                <c:pt idx="892">
                  <c:v>1.37131682545705E-12</c:v>
                </c:pt>
                <c:pt idx="893">
                  <c:v>1.2643068146358725E-12</c:v>
                </c:pt>
                <c:pt idx="894">
                  <c:v>1.1656380792580115E-12</c:v>
                </c:pt>
                <c:pt idx="895">
                  <c:v>1.0746611670255666E-12</c:v>
                </c:pt>
                <c:pt idx="896">
                  <c:v>9.9077713284730101E-13</c:v>
                </c:pt>
                <c:pt idx="897">
                  <c:v>9.1343361569234337E-13</c:v>
                </c:pt>
                <c:pt idx="898">
                  <c:v>8.4212121979400568E-13</c:v>
                </c:pt>
                <c:pt idx="899">
                  <c:v>7.7637017662339562E-13</c:v>
                </c:pt>
                <c:pt idx="900">
                  <c:v>7.1574726587694273E-13</c:v>
                </c:pt>
                <c:pt idx="901">
                  <c:v>6.5985297540522758E-13</c:v>
                </c:pt>
                <c:pt idx="902">
                  <c:v>6.0831888156436452E-13</c:v>
                </c:pt>
                <c:pt idx="903">
                  <c:v>5.6080523290428205E-13</c:v>
                </c:pt>
                <c:pt idx="904">
                  <c:v>5.1699872143109672E-13</c:v>
                </c:pt>
                <c:pt idx="905">
                  <c:v>4.766104269008383E-13</c:v>
                </c:pt>
                <c:pt idx="906">
                  <c:v>4.3937392072804715E-13</c:v>
                </c:pt>
                <c:pt idx="907">
                  <c:v>4.0504351713165049E-13</c:v>
                </c:pt>
                <c:pt idx="908">
                  <c:v>3.7339266009896631E-13</c:v>
                </c:pt>
                <c:pt idx="909">
                  <c:v>3.4421243563332023E-13</c:v>
                </c:pt>
                <c:pt idx="910">
                  <c:v>3.1731019956677935E-13</c:v>
                </c:pt>
                <c:pt idx="911">
                  <c:v>2.9250831197228009E-13</c:v>
                </c:pt>
                <c:pt idx="912">
                  <c:v>2.6964296990427566E-13</c:v>
                </c:pt>
                <c:pt idx="913">
                  <c:v>2.4856313083780045E-13</c:v>
                </c:pt>
                <c:pt idx="914">
                  <c:v>2.2912951976728158E-13</c:v>
                </c:pt>
                <c:pt idx="915">
                  <c:v>2.1121371347183734E-13</c:v>
                </c:pt>
                <c:pt idx="916">
                  <c:v>1.9469729595724109E-13</c:v>
                </c:pt>
                <c:pt idx="917">
                  <c:v>1.7947107954906494E-13</c:v>
                </c:pt>
                <c:pt idx="918">
                  <c:v>1.6543438653984702E-13</c:v>
                </c:pt>
                <c:pt idx="919">
                  <c:v>1.5249438668846337E-13</c:v>
                </c:pt>
                <c:pt idx="920">
                  <c:v>1.4056548623443635E-13</c:v>
                </c:pt>
                <c:pt idx="921">
                  <c:v>1.2956876442636187E-13</c:v>
                </c:pt>
                <c:pt idx="922">
                  <c:v>1.1943145387389434E-13</c:v>
                </c:pt>
                <c:pt idx="923">
                  <c:v>1.1008646131908693E-13</c:v>
                </c:pt>
                <c:pt idx="924">
                  <c:v>1.0147192568697984E-13</c:v>
                </c:pt>
                <c:pt idx="925">
                  <c:v>9.3530810518938338E-14</c:v>
                </c:pt>
                <c:pt idx="926">
                  <c:v>8.6210528117063322E-14</c:v>
                </c:pt>
                <c:pt idx="927">
                  <c:v>7.9462592935301835E-14</c:v>
                </c:pt>
                <c:pt idx="928">
                  <c:v>7.3242301944197798E-14</c:v>
                </c:pt>
                <c:pt idx="929">
                  <c:v>6.7508439872626414E-14</c:v>
                </c:pt>
                <c:pt idx="930">
                  <c:v>6.22230073926636E-14</c:v>
                </c:pt>
                <c:pt idx="931">
                  <c:v>5.7350970463881784E-14</c:v>
                </c:pt>
                <c:pt idx="932">
                  <c:v>5.2860029191846645E-14</c:v>
                </c:pt>
                <c:pt idx="933">
                  <c:v>4.8720404683382442E-14</c:v>
                </c:pt>
                <c:pt idx="934">
                  <c:v>4.4904642499016041E-14</c:v>
                </c:pt>
                <c:pt idx="935">
                  <c:v>4.1387431411711318E-14</c:v>
                </c:pt>
                <c:pt idx="936">
                  <c:v>3.8145436281310987E-14</c:v>
                </c:pt>
                <c:pt idx="937">
                  <c:v>3.5157143946577931E-14</c:v>
                </c:pt>
                <c:pt idx="938">
                  <c:v>3.2402721122055376E-14</c:v>
                </c:pt>
                <c:pt idx="939">
                  <c:v>2.9863883365678012E-14</c:v>
                </c:pt>
                <c:pt idx="940">
                  <c:v>2.7523774255643018E-14</c:v>
                </c:pt>
                <c:pt idx="941">
                  <c:v>2.5366853982010745E-14</c:v>
                </c:pt>
                <c:pt idx="942">
                  <c:v>2.3378796620274968E-14</c:v>
                </c:pt>
                <c:pt idx="943">
                  <c:v>2.1546395411095902E-14</c:v>
                </c:pt>
                <c:pt idx="944">
                  <c:v>1.985747542293313E-14</c:v>
                </c:pt>
                <c:pt idx="945">
                  <c:v>1.8300813022786137E-14</c:v>
                </c:pt>
                <c:pt idx="946">
                  <c:v>1.6866061624939021E-14</c:v>
                </c:pt>
                <c:pt idx="947">
                  <c:v>1.554368322883425E-14</c:v>
                </c:pt>
                <c:pt idx="948">
                  <c:v>1.4324885295232693E-14</c:v>
                </c:pt>
                <c:pt idx="949">
                  <c:v>1.3201562544874377E-14</c:v>
                </c:pt>
                <c:pt idx="950">
                  <c:v>1.216624329621316E-14</c:v>
                </c:pt>
                <c:pt idx="951">
                  <c:v>1.1212039988622192E-14</c:v>
                </c:pt>
                <c:pt idx="952">
                  <c:v>1.0332603564982723E-14</c:v>
                </c:pt>
                <c:pt idx="953">
                  <c:v>9.5220814129487124E-15</c:v>
                </c:pt>
                <c:pt idx="954">
                  <c:v>8.7750785875782436E-15</c:v>
                </c:pt>
                <c:pt idx="955">
                  <c:v>8.0866220596075978E-15</c:v>
                </c:pt>
                <c:pt idx="956">
                  <c:v>7.4521277535535307E-15</c:v>
                </c:pt>
                <c:pt idx="957">
                  <c:v>6.8673701581836905E-15</c:v>
                </c:pt>
                <c:pt idx="958">
                  <c:v>6.3284543088267529E-15</c:v>
                </c:pt>
                <c:pt idx="959">
                  <c:v>5.8317899566107996E-15</c:v>
                </c:pt>
                <c:pt idx="960">
                  <c:v>5.374067754115155E-15</c:v>
                </c:pt>
                <c:pt idx="961">
                  <c:v>4.9522373002013874E-15</c:v>
                </c:pt>
                <c:pt idx="962">
                  <c:v>4.563486899037899E-15</c:v>
                </c:pt>
                <c:pt idx="963">
                  <c:v>4.2052248996242033E-15</c:v>
                </c:pt>
                <c:pt idx="964">
                  <c:v>3.8750624925366034E-15</c:v>
                </c:pt>
                <c:pt idx="965">
                  <c:v>3.5707978502237817E-15</c:v>
                </c:pt>
                <c:pt idx="966">
                  <c:v>3.2904015060348685E-15</c:v>
                </c:pt>
                <c:pt idx="967">
                  <c:v>3.0320028753337614E-15</c:v>
                </c:pt>
                <c:pt idx="968">
                  <c:v>2.7938778295835177E-15</c:v>
                </c:pt>
                <c:pt idx="969">
                  <c:v>2.5744372412309036E-15</c:v>
                </c:pt>
                <c:pt idx="970">
                  <c:v>2.3722164236273374E-15</c:v>
                </c:pt>
                <c:pt idx="971">
                  <c:v>2.1858653961276011E-15</c:v>
                </c:pt>
                <c:pt idx="972">
                  <c:v>2.0141399099544015E-15</c:v>
                </c:pt>
                <c:pt idx="973">
                  <c:v>1.8558931754400448E-15</c:v>
                </c:pt>
                <c:pt idx="974">
                  <c:v>1.7100682358866518E-15</c:v>
                </c:pt>
                <c:pt idx="975">
                  <c:v>1.5756909375569605E-15</c:v>
                </c:pt>
                <c:pt idx="976">
                  <c:v>1.4518634492461993E-15</c:v>
                </c:pt>
                <c:pt idx="977">
                  <c:v>1.3377582885157609E-15</c:v>
                </c:pt>
                <c:pt idx="978">
                  <c:v>1.2326128150175693E-15</c:v>
                </c:pt>
                <c:pt idx="979">
                  <c:v>1.1357241544258354E-15</c:v>
                </c:pt>
                <c:pt idx="980">
                  <c:v>1.0464445193388181E-15</c:v>
                </c:pt>
                <c:pt idx="981">
                  <c:v>9.6417689613812926E-16</c:v>
                </c:pt>
                <c:pt idx="982">
                  <c:v>8.8837106921375543E-16</c:v>
                </c:pt>
                <c:pt idx="983">
                  <c:v>8.1851995619365832E-16</c:v>
                </c:pt>
                <c:pt idx="984">
                  <c:v>7.5415622987516947E-16</c:v>
                </c:pt>
                <c:pt idx="985">
                  <c:v>6.9484920445199034E-16</c:v>
                </c:pt>
                <c:pt idx="986">
                  <c:v>6.4020196537988511E-16</c:v>
                </c:pt>
                <c:pt idx="987">
                  <c:v>5.8984872383720497E-16</c:v>
                </c:pt>
              </c:numCache>
            </c:numRef>
          </c:yVal>
          <c:smooth val="0"/>
        </c:ser>
        <c:ser>
          <c:idx val="1"/>
          <c:order val="1"/>
          <c:tx>
            <c:strRef>
              <c:f>'Si-Daten'!$M$27</c:f>
              <c:strCache>
                <c:ptCount val="1"/>
                <c:pt idx="0">
                  <c:v>K</c:v>
                </c:pt>
              </c:strCache>
            </c:strRef>
          </c:tx>
          <c:spPr>
            <a:ln>
              <a:prstDash val="sysDot"/>
            </a:ln>
          </c:spPr>
          <c:marker>
            <c:symbol val="none"/>
          </c:marker>
          <c:xVal>
            <c:numRef>
              <c:f>'Si-Daten'!$A$34:$A$1021</c:f>
              <c:numCache>
                <c:formatCode>0.00E+00</c:formatCode>
                <c:ptCount val="988"/>
                <c:pt idx="0">
                  <c:v>0</c:v>
                </c:pt>
                <c:pt idx="1">
                  <c:v>4.9999999999999999E-13</c:v>
                </c:pt>
                <c:pt idx="2">
                  <c:v>9.9999999999999998E-13</c:v>
                </c:pt>
                <c:pt idx="3">
                  <c:v>1.5000000000000001E-12</c:v>
                </c:pt>
                <c:pt idx="4">
                  <c:v>2E-12</c:v>
                </c:pt>
                <c:pt idx="5">
                  <c:v>2.4999999999999998E-12</c:v>
                </c:pt>
                <c:pt idx="6">
                  <c:v>2.9999999999999997E-12</c:v>
                </c:pt>
                <c:pt idx="7">
                  <c:v>3.4999999999999996E-12</c:v>
                </c:pt>
                <c:pt idx="8">
                  <c:v>3.9999999999999999E-12</c:v>
                </c:pt>
                <c:pt idx="9">
                  <c:v>4.4999999999999998E-12</c:v>
                </c:pt>
                <c:pt idx="10">
                  <c:v>4.9999999999999997E-12</c:v>
                </c:pt>
                <c:pt idx="11">
                  <c:v>5.4999999999999996E-12</c:v>
                </c:pt>
                <c:pt idx="12">
                  <c:v>5.9999999999999995E-12</c:v>
                </c:pt>
                <c:pt idx="13">
                  <c:v>6.4999999999999994E-12</c:v>
                </c:pt>
                <c:pt idx="14">
                  <c:v>6.9999999999999993E-12</c:v>
                </c:pt>
                <c:pt idx="15">
                  <c:v>7.5E-12</c:v>
                </c:pt>
                <c:pt idx="16">
                  <c:v>7.9999999999999998E-12</c:v>
                </c:pt>
                <c:pt idx="17">
                  <c:v>8.4999999999999997E-12</c:v>
                </c:pt>
                <c:pt idx="18">
                  <c:v>8.9999999999999996E-12</c:v>
                </c:pt>
                <c:pt idx="19">
                  <c:v>9.4999999999999995E-12</c:v>
                </c:pt>
                <c:pt idx="20">
                  <c:v>9.9999999999999994E-12</c:v>
                </c:pt>
                <c:pt idx="21">
                  <c:v>1.0499999999999999E-11</c:v>
                </c:pt>
                <c:pt idx="22">
                  <c:v>1.0999999999999999E-11</c:v>
                </c:pt>
                <c:pt idx="23">
                  <c:v>1.1499999999999999E-11</c:v>
                </c:pt>
                <c:pt idx="24">
                  <c:v>1.1999999999999999E-11</c:v>
                </c:pt>
                <c:pt idx="25">
                  <c:v>1.2499999999999999E-11</c:v>
                </c:pt>
                <c:pt idx="26">
                  <c:v>1.2999999999999999E-11</c:v>
                </c:pt>
                <c:pt idx="27">
                  <c:v>1.3499999999999999E-11</c:v>
                </c:pt>
                <c:pt idx="28">
                  <c:v>1.3999999999999999E-11</c:v>
                </c:pt>
                <c:pt idx="29">
                  <c:v>1.4499999999999998E-11</c:v>
                </c:pt>
                <c:pt idx="30">
                  <c:v>1.5E-11</c:v>
                </c:pt>
                <c:pt idx="31">
                  <c:v>1.5500000000000001E-11</c:v>
                </c:pt>
                <c:pt idx="32">
                  <c:v>1.6000000000000003E-11</c:v>
                </c:pt>
                <c:pt idx="33">
                  <c:v>1.6500000000000004E-11</c:v>
                </c:pt>
                <c:pt idx="34">
                  <c:v>1.7000000000000006E-11</c:v>
                </c:pt>
                <c:pt idx="35">
                  <c:v>1.7500000000000007E-11</c:v>
                </c:pt>
                <c:pt idx="36">
                  <c:v>1.8000000000000009E-11</c:v>
                </c:pt>
                <c:pt idx="37">
                  <c:v>1.850000000000001E-11</c:v>
                </c:pt>
                <c:pt idx="38">
                  <c:v>1.9000000000000012E-11</c:v>
                </c:pt>
                <c:pt idx="39">
                  <c:v>1.9500000000000013E-11</c:v>
                </c:pt>
                <c:pt idx="40">
                  <c:v>2.0000000000000015E-11</c:v>
                </c:pt>
                <c:pt idx="41">
                  <c:v>2.0500000000000016E-11</c:v>
                </c:pt>
                <c:pt idx="42">
                  <c:v>2.1000000000000018E-11</c:v>
                </c:pt>
                <c:pt idx="43">
                  <c:v>2.1500000000000019E-11</c:v>
                </c:pt>
                <c:pt idx="44">
                  <c:v>2.2000000000000021E-11</c:v>
                </c:pt>
                <c:pt idx="45">
                  <c:v>2.2500000000000022E-11</c:v>
                </c:pt>
                <c:pt idx="46">
                  <c:v>2.3000000000000024E-11</c:v>
                </c:pt>
                <c:pt idx="47">
                  <c:v>2.3500000000000025E-11</c:v>
                </c:pt>
                <c:pt idx="48">
                  <c:v>2.4000000000000027E-11</c:v>
                </c:pt>
                <c:pt idx="49">
                  <c:v>2.4500000000000028E-11</c:v>
                </c:pt>
                <c:pt idx="50">
                  <c:v>2.500000000000003E-11</c:v>
                </c:pt>
                <c:pt idx="51">
                  <c:v>2.5500000000000031E-11</c:v>
                </c:pt>
                <c:pt idx="52">
                  <c:v>2.6000000000000033E-11</c:v>
                </c:pt>
                <c:pt idx="53">
                  <c:v>2.6500000000000035E-11</c:v>
                </c:pt>
                <c:pt idx="54">
                  <c:v>2.7000000000000036E-11</c:v>
                </c:pt>
                <c:pt idx="55">
                  <c:v>2.7500000000000038E-11</c:v>
                </c:pt>
                <c:pt idx="56">
                  <c:v>2.8000000000000039E-11</c:v>
                </c:pt>
                <c:pt idx="57">
                  <c:v>2.8500000000000041E-11</c:v>
                </c:pt>
                <c:pt idx="58">
                  <c:v>2.9000000000000042E-11</c:v>
                </c:pt>
                <c:pt idx="59">
                  <c:v>2.950000000000004E-11</c:v>
                </c:pt>
                <c:pt idx="60">
                  <c:v>3.0000000000000039E-11</c:v>
                </c:pt>
                <c:pt idx="61">
                  <c:v>3.0500000000000037E-11</c:v>
                </c:pt>
                <c:pt idx="62">
                  <c:v>3.1000000000000035E-11</c:v>
                </c:pt>
                <c:pt idx="63">
                  <c:v>3.1500000000000033E-11</c:v>
                </c:pt>
                <c:pt idx="64">
                  <c:v>3.2000000000000032E-11</c:v>
                </c:pt>
                <c:pt idx="65">
                  <c:v>3.250000000000003E-11</c:v>
                </c:pt>
                <c:pt idx="66">
                  <c:v>3.3000000000000028E-11</c:v>
                </c:pt>
                <c:pt idx="67">
                  <c:v>3.3500000000000026E-11</c:v>
                </c:pt>
                <c:pt idx="68">
                  <c:v>3.4000000000000025E-11</c:v>
                </c:pt>
                <c:pt idx="69">
                  <c:v>3.4500000000000023E-11</c:v>
                </c:pt>
                <c:pt idx="70">
                  <c:v>3.5000000000000021E-11</c:v>
                </c:pt>
                <c:pt idx="71">
                  <c:v>3.550000000000002E-11</c:v>
                </c:pt>
                <c:pt idx="72">
                  <c:v>3.6000000000000018E-11</c:v>
                </c:pt>
                <c:pt idx="73">
                  <c:v>3.6500000000000016E-11</c:v>
                </c:pt>
                <c:pt idx="74">
                  <c:v>3.7000000000000014E-11</c:v>
                </c:pt>
                <c:pt idx="75">
                  <c:v>3.7500000000000013E-11</c:v>
                </c:pt>
                <c:pt idx="76">
                  <c:v>3.8000000000000011E-11</c:v>
                </c:pt>
                <c:pt idx="77">
                  <c:v>3.8500000000000009E-11</c:v>
                </c:pt>
                <c:pt idx="78">
                  <c:v>3.9000000000000007E-11</c:v>
                </c:pt>
                <c:pt idx="79">
                  <c:v>3.9500000000000006E-11</c:v>
                </c:pt>
                <c:pt idx="80">
                  <c:v>4.0000000000000004E-11</c:v>
                </c:pt>
                <c:pt idx="81">
                  <c:v>4.0500000000000002E-11</c:v>
                </c:pt>
                <c:pt idx="82">
                  <c:v>4.1000000000000001E-11</c:v>
                </c:pt>
                <c:pt idx="83">
                  <c:v>4.1499999999999999E-11</c:v>
                </c:pt>
                <c:pt idx="84">
                  <c:v>4.1999999999999997E-11</c:v>
                </c:pt>
                <c:pt idx="85">
                  <c:v>4.2499999999999995E-11</c:v>
                </c:pt>
                <c:pt idx="86">
                  <c:v>4.2999999999999994E-11</c:v>
                </c:pt>
                <c:pt idx="87">
                  <c:v>4.3499999999999992E-11</c:v>
                </c:pt>
                <c:pt idx="88">
                  <c:v>4.399999999999999E-11</c:v>
                </c:pt>
                <c:pt idx="89">
                  <c:v>4.4499999999999989E-11</c:v>
                </c:pt>
                <c:pt idx="90">
                  <c:v>4.4999999999999987E-11</c:v>
                </c:pt>
                <c:pt idx="91">
                  <c:v>4.5499999999999985E-11</c:v>
                </c:pt>
                <c:pt idx="92">
                  <c:v>4.5999999999999983E-11</c:v>
                </c:pt>
                <c:pt idx="93">
                  <c:v>4.6499999999999982E-11</c:v>
                </c:pt>
                <c:pt idx="94">
                  <c:v>4.699999999999998E-11</c:v>
                </c:pt>
                <c:pt idx="95">
                  <c:v>4.7499999999999978E-11</c:v>
                </c:pt>
                <c:pt idx="96">
                  <c:v>4.7999999999999976E-11</c:v>
                </c:pt>
                <c:pt idx="97">
                  <c:v>4.8499999999999975E-11</c:v>
                </c:pt>
                <c:pt idx="98">
                  <c:v>4.8999999999999973E-11</c:v>
                </c:pt>
                <c:pt idx="99">
                  <c:v>4.9499999999999971E-11</c:v>
                </c:pt>
                <c:pt idx="100">
                  <c:v>4.999999999999997E-11</c:v>
                </c:pt>
                <c:pt idx="101">
                  <c:v>5.0499999999999968E-11</c:v>
                </c:pt>
                <c:pt idx="102">
                  <c:v>5.0999999999999966E-11</c:v>
                </c:pt>
                <c:pt idx="103">
                  <c:v>5.1499999999999964E-11</c:v>
                </c:pt>
                <c:pt idx="104">
                  <c:v>5.1999999999999963E-11</c:v>
                </c:pt>
                <c:pt idx="105">
                  <c:v>5.2499999999999961E-11</c:v>
                </c:pt>
                <c:pt idx="106">
                  <c:v>5.2999999999999959E-11</c:v>
                </c:pt>
                <c:pt idx="107">
                  <c:v>5.3499999999999957E-11</c:v>
                </c:pt>
                <c:pt idx="108">
                  <c:v>5.3999999999999956E-11</c:v>
                </c:pt>
                <c:pt idx="109">
                  <c:v>5.4499999999999954E-11</c:v>
                </c:pt>
                <c:pt idx="110">
                  <c:v>5.4999999999999952E-11</c:v>
                </c:pt>
                <c:pt idx="111">
                  <c:v>5.5499999999999951E-11</c:v>
                </c:pt>
                <c:pt idx="112">
                  <c:v>5.5999999999999949E-11</c:v>
                </c:pt>
                <c:pt idx="113">
                  <c:v>5.6499999999999947E-11</c:v>
                </c:pt>
                <c:pt idx="114">
                  <c:v>5.6999999999999945E-11</c:v>
                </c:pt>
                <c:pt idx="115">
                  <c:v>5.7499999999999944E-11</c:v>
                </c:pt>
                <c:pt idx="116">
                  <c:v>5.7999999999999942E-11</c:v>
                </c:pt>
                <c:pt idx="117">
                  <c:v>5.849999999999994E-11</c:v>
                </c:pt>
                <c:pt idx="118">
                  <c:v>5.8999999999999938E-11</c:v>
                </c:pt>
                <c:pt idx="119">
                  <c:v>5.9499999999999937E-11</c:v>
                </c:pt>
                <c:pt idx="120">
                  <c:v>5.9999999999999935E-11</c:v>
                </c:pt>
                <c:pt idx="121">
                  <c:v>6.0499999999999933E-11</c:v>
                </c:pt>
                <c:pt idx="122">
                  <c:v>6.0999999999999932E-11</c:v>
                </c:pt>
                <c:pt idx="123">
                  <c:v>6.149999999999993E-11</c:v>
                </c:pt>
                <c:pt idx="124">
                  <c:v>6.1999999999999928E-11</c:v>
                </c:pt>
                <c:pt idx="125">
                  <c:v>6.2499999999999926E-11</c:v>
                </c:pt>
                <c:pt idx="126">
                  <c:v>6.2999999999999925E-11</c:v>
                </c:pt>
                <c:pt idx="127">
                  <c:v>6.3499999999999923E-11</c:v>
                </c:pt>
                <c:pt idx="128">
                  <c:v>6.3999999999999921E-11</c:v>
                </c:pt>
                <c:pt idx="129">
                  <c:v>6.4499999999999919E-11</c:v>
                </c:pt>
                <c:pt idx="130">
                  <c:v>6.4999999999999918E-11</c:v>
                </c:pt>
                <c:pt idx="131">
                  <c:v>6.5499999999999916E-11</c:v>
                </c:pt>
                <c:pt idx="132">
                  <c:v>6.5999999999999914E-11</c:v>
                </c:pt>
                <c:pt idx="133">
                  <c:v>6.6499999999999913E-11</c:v>
                </c:pt>
                <c:pt idx="134">
                  <c:v>6.6999999999999911E-11</c:v>
                </c:pt>
                <c:pt idx="135">
                  <c:v>6.7499999999999909E-11</c:v>
                </c:pt>
                <c:pt idx="136">
                  <c:v>6.7999999999999907E-11</c:v>
                </c:pt>
                <c:pt idx="137">
                  <c:v>6.8499999999999906E-11</c:v>
                </c:pt>
                <c:pt idx="138">
                  <c:v>6.8999999999999904E-11</c:v>
                </c:pt>
                <c:pt idx="139">
                  <c:v>6.9499999999999902E-11</c:v>
                </c:pt>
                <c:pt idx="140">
                  <c:v>6.99999999999999E-11</c:v>
                </c:pt>
                <c:pt idx="141">
                  <c:v>7.0499999999999899E-11</c:v>
                </c:pt>
                <c:pt idx="142">
                  <c:v>7.0999999999999897E-11</c:v>
                </c:pt>
                <c:pt idx="143">
                  <c:v>7.1499999999999895E-11</c:v>
                </c:pt>
                <c:pt idx="144">
                  <c:v>7.1999999999999894E-11</c:v>
                </c:pt>
                <c:pt idx="145">
                  <c:v>7.2499999999999892E-11</c:v>
                </c:pt>
                <c:pt idx="146">
                  <c:v>7.299999999999989E-11</c:v>
                </c:pt>
                <c:pt idx="147">
                  <c:v>7.3499999999999888E-11</c:v>
                </c:pt>
                <c:pt idx="148">
                  <c:v>7.3999999999999887E-11</c:v>
                </c:pt>
                <c:pt idx="149">
                  <c:v>7.4499999999999885E-11</c:v>
                </c:pt>
                <c:pt idx="150">
                  <c:v>7.4999999999999883E-11</c:v>
                </c:pt>
                <c:pt idx="151">
                  <c:v>7.5499999999999881E-11</c:v>
                </c:pt>
                <c:pt idx="152">
                  <c:v>7.599999999999988E-11</c:v>
                </c:pt>
                <c:pt idx="153">
                  <c:v>7.6499999999999878E-11</c:v>
                </c:pt>
                <c:pt idx="154">
                  <c:v>7.6999999999999876E-11</c:v>
                </c:pt>
                <c:pt idx="155">
                  <c:v>7.7499999999999875E-11</c:v>
                </c:pt>
                <c:pt idx="156">
                  <c:v>7.7999999999999873E-11</c:v>
                </c:pt>
                <c:pt idx="157">
                  <c:v>7.8499999999999871E-11</c:v>
                </c:pt>
                <c:pt idx="158">
                  <c:v>7.8999999999999869E-11</c:v>
                </c:pt>
                <c:pt idx="159">
                  <c:v>7.9499999999999868E-11</c:v>
                </c:pt>
                <c:pt idx="160">
                  <c:v>7.9999999999999866E-11</c:v>
                </c:pt>
                <c:pt idx="161">
                  <c:v>8.0499999999999864E-11</c:v>
                </c:pt>
                <c:pt idx="162">
                  <c:v>8.0999999999999862E-11</c:v>
                </c:pt>
                <c:pt idx="163">
                  <c:v>8.1499999999999861E-11</c:v>
                </c:pt>
                <c:pt idx="164">
                  <c:v>8.1999999999999859E-11</c:v>
                </c:pt>
                <c:pt idx="165">
                  <c:v>8.2499999999999857E-11</c:v>
                </c:pt>
                <c:pt idx="166">
                  <c:v>8.2999999999999856E-11</c:v>
                </c:pt>
                <c:pt idx="167">
                  <c:v>8.3499999999999854E-11</c:v>
                </c:pt>
                <c:pt idx="168">
                  <c:v>8.3999999999999852E-11</c:v>
                </c:pt>
                <c:pt idx="169">
                  <c:v>8.449999999999985E-11</c:v>
                </c:pt>
                <c:pt idx="170">
                  <c:v>8.4999999999999849E-11</c:v>
                </c:pt>
                <c:pt idx="171">
                  <c:v>8.5499999999999847E-11</c:v>
                </c:pt>
                <c:pt idx="172">
                  <c:v>8.5999999999999845E-11</c:v>
                </c:pt>
                <c:pt idx="173">
                  <c:v>8.6499999999999843E-11</c:v>
                </c:pt>
                <c:pt idx="174">
                  <c:v>8.6999999999999842E-11</c:v>
                </c:pt>
                <c:pt idx="175">
                  <c:v>8.749999999999984E-11</c:v>
                </c:pt>
                <c:pt idx="176">
                  <c:v>8.7999999999999838E-11</c:v>
                </c:pt>
                <c:pt idx="177">
                  <c:v>8.8499999999999837E-11</c:v>
                </c:pt>
                <c:pt idx="178">
                  <c:v>8.8999999999999835E-11</c:v>
                </c:pt>
                <c:pt idx="179">
                  <c:v>8.9499999999999833E-11</c:v>
                </c:pt>
                <c:pt idx="180">
                  <c:v>8.9999999999999831E-11</c:v>
                </c:pt>
                <c:pt idx="181">
                  <c:v>9.049999999999983E-11</c:v>
                </c:pt>
                <c:pt idx="182">
                  <c:v>9.0999999999999828E-11</c:v>
                </c:pt>
                <c:pt idx="183">
                  <c:v>9.1499999999999826E-11</c:v>
                </c:pt>
                <c:pt idx="184">
                  <c:v>9.1999999999999824E-11</c:v>
                </c:pt>
                <c:pt idx="185">
                  <c:v>9.2499999999999823E-11</c:v>
                </c:pt>
                <c:pt idx="186">
                  <c:v>9.2999999999999821E-11</c:v>
                </c:pt>
                <c:pt idx="187">
                  <c:v>9.3499999999999819E-11</c:v>
                </c:pt>
                <c:pt idx="188">
                  <c:v>9.3999999999999818E-11</c:v>
                </c:pt>
                <c:pt idx="189">
                  <c:v>9.4499999999999816E-11</c:v>
                </c:pt>
                <c:pt idx="190">
                  <c:v>9.4999999999999814E-11</c:v>
                </c:pt>
                <c:pt idx="191">
                  <c:v>9.5499999999999812E-11</c:v>
                </c:pt>
                <c:pt idx="192">
                  <c:v>9.5999999999999811E-11</c:v>
                </c:pt>
                <c:pt idx="193">
                  <c:v>9.6499999999999809E-11</c:v>
                </c:pt>
                <c:pt idx="194">
                  <c:v>9.6999999999999807E-11</c:v>
                </c:pt>
                <c:pt idx="195">
                  <c:v>9.7499999999999805E-11</c:v>
                </c:pt>
                <c:pt idx="196">
                  <c:v>9.7999999999999804E-11</c:v>
                </c:pt>
                <c:pt idx="197">
                  <c:v>9.8499999999999802E-11</c:v>
                </c:pt>
                <c:pt idx="198">
                  <c:v>9.89999999999998E-11</c:v>
                </c:pt>
                <c:pt idx="199">
                  <c:v>9.9499999999999799E-11</c:v>
                </c:pt>
                <c:pt idx="200">
                  <c:v>9.9999999999999797E-11</c:v>
                </c:pt>
                <c:pt idx="201">
                  <c:v>1.004999999999998E-10</c:v>
                </c:pt>
                <c:pt idx="202">
                  <c:v>1.0099999999999979E-10</c:v>
                </c:pt>
                <c:pt idx="203">
                  <c:v>1.0149999999999979E-10</c:v>
                </c:pt>
                <c:pt idx="204">
                  <c:v>1.0199999999999979E-10</c:v>
                </c:pt>
                <c:pt idx="205">
                  <c:v>1.0249999999999979E-10</c:v>
                </c:pt>
                <c:pt idx="206">
                  <c:v>1.0299999999999979E-10</c:v>
                </c:pt>
                <c:pt idx="207">
                  <c:v>1.0349999999999978E-10</c:v>
                </c:pt>
                <c:pt idx="208">
                  <c:v>1.0399999999999978E-10</c:v>
                </c:pt>
                <c:pt idx="209">
                  <c:v>1.0449999999999978E-10</c:v>
                </c:pt>
                <c:pt idx="210">
                  <c:v>1.0499999999999978E-10</c:v>
                </c:pt>
                <c:pt idx="211">
                  <c:v>1.0549999999999978E-10</c:v>
                </c:pt>
                <c:pt idx="212">
                  <c:v>1.0599999999999978E-10</c:v>
                </c:pt>
                <c:pt idx="213">
                  <c:v>1.0649999999999977E-10</c:v>
                </c:pt>
                <c:pt idx="214">
                  <c:v>1.0699999999999977E-10</c:v>
                </c:pt>
                <c:pt idx="215">
                  <c:v>1.0749999999999977E-10</c:v>
                </c:pt>
                <c:pt idx="216">
                  <c:v>1.0799999999999977E-10</c:v>
                </c:pt>
                <c:pt idx="217">
                  <c:v>1.0849999999999977E-10</c:v>
                </c:pt>
                <c:pt idx="218">
                  <c:v>1.0899999999999977E-10</c:v>
                </c:pt>
                <c:pt idx="219">
                  <c:v>1.0949999999999976E-10</c:v>
                </c:pt>
                <c:pt idx="220">
                  <c:v>1.0999999999999976E-10</c:v>
                </c:pt>
                <c:pt idx="221">
                  <c:v>1.1049999999999976E-10</c:v>
                </c:pt>
                <c:pt idx="222">
                  <c:v>1.1099999999999976E-10</c:v>
                </c:pt>
                <c:pt idx="223">
                  <c:v>1.1149999999999976E-10</c:v>
                </c:pt>
                <c:pt idx="224">
                  <c:v>1.1199999999999976E-10</c:v>
                </c:pt>
                <c:pt idx="225">
                  <c:v>1.1249999999999975E-10</c:v>
                </c:pt>
                <c:pt idx="226">
                  <c:v>1.1299999999999975E-10</c:v>
                </c:pt>
                <c:pt idx="227">
                  <c:v>1.1349999999999975E-10</c:v>
                </c:pt>
                <c:pt idx="228">
                  <c:v>1.1399999999999975E-10</c:v>
                </c:pt>
                <c:pt idx="229">
                  <c:v>1.1449999999999975E-10</c:v>
                </c:pt>
                <c:pt idx="230">
                  <c:v>1.1499999999999975E-10</c:v>
                </c:pt>
                <c:pt idx="231">
                  <c:v>1.1549999999999974E-10</c:v>
                </c:pt>
                <c:pt idx="232">
                  <c:v>1.1599999999999974E-10</c:v>
                </c:pt>
                <c:pt idx="233">
                  <c:v>1.1649999999999975E-10</c:v>
                </c:pt>
                <c:pt idx="234">
                  <c:v>1.1699999999999975E-10</c:v>
                </c:pt>
                <c:pt idx="235">
                  <c:v>1.1749999999999975E-10</c:v>
                </c:pt>
                <c:pt idx="236">
                  <c:v>1.1799999999999975E-10</c:v>
                </c:pt>
                <c:pt idx="237">
                  <c:v>1.1849999999999975E-10</c:v>
                </c:pt>
                <c:pt idx="238">
                  <c:v>1.1899999999999974E-10</c:v>
                </c:pt>
                <c:pt idx="239">
                  <c:v>1.1949999999999974E-10</c:v>
                </c:pt>
                <c:pt idx="240">
                  <c:v>1.1999999999999974E-10</c:v>
                </c:pt>
                <c:pt idx="241">
                  <c:v>1.2049999999999974E-10</c:v>
                </c:pt>
                <c:pt idx="242">
                  <c:v>1.2099999999999974E-10</c:v>
                </c:pt>
                <c:pt idx="243">
                  <c:v>1.2149999999999974E-10</c:v>
                </c:pt>
                <c:pt idx="244">
                  <c:v>1.2199999999999973E-10</c:v>
                </c:pt>
                <c:pt idx="245">
                  <c:v>1.2249999999999973E-10</c:v>
                </c:pt>
                <c:pt idx="246">
                  <c:v>1.2299999999999973E-10</c:v>
                </c:pt>
                <c:pt idx="247">
                  <c:v>1.2349999999999973E-10</c:v>
                </c:pt>
                <c:pt idx="248">
                  <c:v>1.2399999999999973E-10</c:v>
                </c:pt>
                <c:pt idx="249">
                  <c:v>1.2449999999999973E-10</c:v>
                </c:pt>
                <c:pt idx="250">
                  <c:v>1.2499999999999972E-10</c:v>
                </c:pt>
                <c:pt idx="251">
                  <c:v>1.2549999999999972E-10</c:v>
                </c:pt>
                <c:pt idx="252">
                  <c:v>1.2599999999999972E-10</c:v>
                </c:pt>
                <c:pt idx="253">
                  <c:v>1.2649999999999972E-10</c:v>
                </c:pt>
                <c:pt idx="254">
                  <c:v>1.2699999999999972E-10</c:v>
                </c:pt>
                <c:pt idx="255">
                  <c:v>1.2749999999999971E-10</c:v>
                </c:pt>
                <c:pt idx="256">
                  <c:v>1.2799999999999971E-10</c:v>
                </c:pt>
                <c:pt idx="257">
                  <c:v>1.2849999999999971E-10</c:v>
                </c:pt>
                <c:pt idx="258">
                  <c:v>1.2899999999999971E-10</c:v>
                </c:pt>
                <c:pt idx="259">
                  <c:v>1.2949999999999971E-10</c:v>
                </c:pt>
                <c:pt idx="260">
                  <c:v>1.2999999999999971E-10</c:v>
                </c:pt>
                <c:pt idx="261">
                  <c:v>1.304999999999997E-10</c:v>
                </c:pt>
                <c:pt idx="262">
                  <c:v>1.309999999999997E-10</c:v>
                </c:pt>
                <c:pt idx="263">
                  <c:v>1.314999999999997E-10</c:v>
                </c:pt>
                <c:pt idx="264">
                  <c:v>1.319999999999997E-10</c:v>
                </c:pt>
                <c:pt idx="265">
                  <c:v>1.324999999999997E-10</c:v>
                </c:pt>
                <c:pt idx="266">
                  <c:v>1.329999999999997E-10</c:v>
                </c:pt>
                <c:pt idx="267">
                  <c:v>1.3349999999999969E-10</c:v>
                </c:pt>
                <c:pt idx="268">
                  <c:v>1.3399999999999969E-10</c:v>
                </c:pt>
                <c:pt idx="269">
                  <c:v>1.3449999999999969E-10</c:v>
                </c:pt>
                <c:pt idx="270">
                  <c:v>1.3499999999999969E-10</c:v>
                </c:pt>
                <c:pt idx="271">
                  <c:v>1.3549999999999969E-10</c:v>
                </c:pt>
                <c:pt idx="272">
                  <c:v>1.3599999999999969E-10</c:v>
                </c:pt>
                <c:pt idx="273">
                  <c:v>1.3649999999999968E-10</c:v>
                </c:pt>
                <c:pt idx="274">
                  <c:v>1.3699999999999968E-10</c:v>
                </c:pt>
                <c:pt idx="275">
                  <c:v>1.3749999999999968E-10</c:v>
                </c:pt>
                <c:pt idx="276">
                  <c:v>1.3799999999999968E-10</c:v>
                </c:pt>
                <c:pt idx="277">
                  <c:v>1.3849999999999968E-10</c:v>
                </c:pt>
                <c:pt idx="278">
                  <c:v>1.3899999999999968E-10</c:v>
                </c:pt>
                <c:pt idx="279">
                  <c:v>1.3949999999999967E-10</c:v>
                </c:pt>
                <c:pt idx="280">
                  <c:v>1.3999999999999967E-10</c:v>
                </c:pt>
                <c:pt idx="281">
                  <c:v>1.4049999999999967E-10</c:v>
                </c:pt>
                <c:pt idx="282">
                  <c:v>1.4099999999999967E-10</c:v>
                </c:pt>
                <c:pt idx="283">
                  <c:v>1.4149999999999967E-10</c:v>
                </c:pt>
                <c:pt idx="284">
                  <c:v>1.4199999999999966E-10</c:v>
                </c:pt>
                <c:pt idx="285">
                  <c:v>1.4249999999999966E-10</c:v>
                </c:pt>
                <c:pt idx="286">
                  <c:v>1.4299999999999966E-10</c:v>
                </c:pt>
                <c:pt idx="287">
                  <c:v>1.4349999999999966E-10</c:v>
                </c:pt>
                <c:pt idx="288">
                  <c:v>1.4399999999999966E-10</c:v>
                </c:pt>
                <c:pt idx="289">
                  <c:v>1.4449999999999966E-10</c:v>
                </c:pt>
                <c:pt idx="290">
                  <c:v>1.4499999999999965E-10</c:v>
                </c:pt>
                <c:pt idx="291">
                  <c:v>1.4549999999999965E-10</c:v>
                </c:pt>
                <c:pt idx="292">
                  <c:v>1.4599999999999965E-10</c:v>
                </c:pt>
                <c:pt idx="293">
                  <c:v>1.4649999999999965E-10</c:v>
                </c:pt>
                <c:pt idx="294">
                  <c:v>1.4699999999999965E-10</c:v>
                </c:pt>
                <c:pt idx="295">
                  <c:v>1.4749999999999965E-10</c:v>
                </c:pt>
                <c:pt idx="296">
                  <c:v>1.4799999999999964E-10</c:v>
                </c:pt>
                <c:pt idx="297">
                  <c:v>1.4849999999999964E-10</c:v>
                </c:pt>
                <c:pt idx="298">
                  <c:v>1.4899999999999964E-10</c:v>
                </c:pt>
                <c:pt idx="299">
                  <c:v>1.4949999999999964E-10</c:v>
                </c:pt>
                <c:pt idx="300">
                  <c:v>1.4999999999999964E-10</c:v>
                </c:pt>
                <c:pt idx="301">
                  <c:v>1.5049999999999964E-10</c:v>
                </c:pt>
                <c:pt idx="302">
                  <c:v>1.5099999999999963E-10</c:v>
                </c:pt>
                <c:pt idx="303">
                  <c:v>1.5149999999999963E-10</c:v>
                </c:pt>
                <c:pt idx="304">
                  <c:v>1.5199999999999963E-10</c:v>
                </c:pt>
                <c:pt idx="305">
                  <c:v>1.5249999999999963E-10</c:v>
                </c:pt>
                <c:pt idx="306">
                  <c:v>1.5299999999999963E-10</c:v>
                </c:pt>
                <c:pt idx="307">
                  <c:v>1.5349999999999963E-10</c:v>
                </c:pt>
                <c:pt idx="308">
                  <c:v>1.5399999999999962E-10</c:v>
                </c:pt>
                <c:pt idx="309">
                  <c:v>1.5449999999999962E-10</c:v>
                </c:pt>
                <c:pt idx="310">
                  <c:v>1.5499999999999962E-10</c:v>
                </c:pt>
                <c:pt idx="311">
                  <c:v>1.5549999999999962E-10</c:v>
                </c:pt>
                <c:pt idx="312">
                  <c:v>1.5599999999999962E-10</c:v>
                </c:pt>
                <c:pt idx="313">
                  <c:v>1.5649999999999961E-10</c:v>
                </c:pt>
                <c:pt idx="314">
                  <c:v>1.5699999999999961E-10</c:v>
                </c:pt>
                <c:pt idx="315">
                  <c:v>1.5749999999999961E-10</c:v>
                </c:pt>
                <c:pt idx="316">
                  <c:v>1.5799999999999961E-10</c:v>
                </c:pt>
                <c:pt idx="317">
                  <c:v>1.5849999999999961E-10</c:v>
                </c:pt>
                <c:pt idx="318">
                  <c:v>1.5899999999999961E-10</c:v>
                </c:pt>
                <c:pt idx="319">
                  <c:v>1.594999999999996E-10</c:v>
                </c:pt>
                <c:pt idx="320">
                  <c:v>1.599999999999996E-10</c:v>
                </c:pt>
                <c:pt idx="321">
                  <c:v>1.604999999999996E-10</c:v>
                </c:pt>
                <c:pt idx="322">
                  <c:v>1.609999999999996E-10</c:v>
                </c:pt>
                <c:pt idx="323">
                  <c:v>1.614999999999996E-10</c:v>
                </c:pt>
                <c:pt idx="324">
                  <c:v>1.619999999999996E-10</c:v>
                </c:pt>
                <c:pt idx="325">
                  <c:v>1.6249999999999959E-10</c:v>
                </c:pt>
                <c:pt idx="326">
                  <c:v>1.6299999999999959E-10</c:v>
                </c:pt>
                <c:pt idx="327">
                  <c:v>1.6349999999999959E-10</c:v>
                </c:pt>
                <c:pt idx="328">
                  <c:v>1.6399999999999959E-10</c:v>
                </c:pt>
                <c:pt idx="329">
                  <c:v>1.6449999999999959E-10</c:v>
                </c:pt>
                <c:pt idx="330">
                  <c:v>1.6499999999999959E-10</c:v>
                </c:pt>
                <c:pt idx="331">
                  <c:v>1.6549999999999958E-10</c:v>
                </c:pt>
                <c:pt idx="332">
                  <c:v>1.6599999999999958E-10</c:v>
                </c:pt>
                <c:pt idx="333">
                  <c:v>1.6649999999999958E-10</c:v>
                </c:pt>
                <c:pt idx="334">
                  <c:v>1.6699999999999958E-10</c:v>
                </c:pt>
                <c:pt idx="335">
                  <c:v>1.6749999999999958E-10</c:v>
                </c:pt>
                <c:pt idx="336">
                  <c:v>1.6799999999999957E-10</c:v>
                </c:pt>
                <c:pt idx="337">
                  <c:v>1.6849999999999957E-10</c:v>
                </c:pt>
                <c:pt idx="338">
                  <c:v>1.6899999999999957E-10</c:v>
                </c:pt>
                <c:pt idx="339">
                  <c:v>1.6949999999999957E-10</c:v>
                </c:pt>
                <c:pt idx="340">
                  <c:v>1.6999999999999957E-10</c:v>
                </c:pt>
                <c:pt idx="341">
                  <c:v>1.7049999999999957E-10</c:v>
                </c:pt>
                <c:pt idx="342">
                  <c:v>1.7099999999999956E-10</c:v>
                </c:pt>
                <c:pt idx="343">
                  <c:v>1.7149999999999956E-10</c:v>
                </c:pt>
                <c:pt idx="344">
                  <c:v>1.7199999999999956E-10</c:v>
                </c:pt>
                <c:pt idx="345">
                  <c:v>1.7249999999999956E-10</c:v>
                </c:pt>
                <c:pt idx="346">
                  <c:v>1.7299999999999956E-10</c:v>
                </c:pt>
                <c:pt idx="347">
                  <c:v>1.7349999999999956E-10</c:v>
                </c:pt>
                <c:pt idx="348">
                  <c:v>1.7399999999999955E-10</c:v>
                </c:pt>
                <c:pt idx="349">
                  <c:v>1.7449999999999955E-10</c:v>
                </c:pt>
                <c:pt idx="350">
                  <c:v>1.7499999999999955E-10</c:v>
                </c:pt>
                <c:pt idx="351">
                  <c:v>1.7549999999999955E-10</c:v>
                </c:pt>
                <c:pt idx="352">
                  <c:v>1.7599999999999955E-10</c:v>
                </c:pt>
                <c:pt idx="353">
                  <c:v>1.7649999999999955E-10</c:v>
                </c:pt>
                <c:pt idx="354">
                  <c:v>1.7699999999999954E-10</c:v>
                </c:pt>
                <c:pt idx="355">
                  <c:v>1.7749999999999954E-10</c:v>
                </c:pt>
                <c:pt idx="356">
                  <c:v>1.7799999999999954E-10</c:v>
                </c:pt>
                <c:pt idx="357">
                  <c:v>1.7849999999999954E-10</c:v>
                </c:pt>
                <c:pt idx="358">
                  <c:v>1.7899999999999954E-10</c:v>
                </c:pt>
                <c:pt idx="359">
                  <c:v>1.7949999999999954E-10</c:v>
                </c:pt>
                <c:pt idx="360">
                  <c:v>1.7999999999999953E-10</c:v>
                </c:pt>
                <c:pt idx="361">
                  <c:v>1.8049999999999953E-10</c:v>
                </c:pt>
                <c:pt idx="362">
                  <c:v>1.8099999999999953E-10</c:v>
                </c:pt>
                <c:pt idx="363">
                  <c:v>1.8149999999999953E-10</c:v>
                </c:pt>
                <c:pt idx="364">
                  <c:v>1.8199999999999953E-10</c:v>
                </c:pt>
                <c:pt idx="365">
                  <c:v>1.8249999999999952E-10</c:v>
                </c:pt>
                <c:pt idx="366">
                  <c:v>1.8299999999999952E-10</c:v>
                </c:pt>
                <c:pt idx="367">
                  <c:v>1.8349999999999952E-10</c:v>
                </c:pt>
                <c:pt idx="368">
                  <c:v>1.8399999999999952E-10</c:v>
                </c:pt>
                <c:pt idx="369">
                  <c:v>1.8449999999999952E-10</c:v>
                </c:pt>
                <c:pt idx="370">
                  <c:v>1.8499999999999952E-10</c:v>
                </c:pt>
                <c:pt idx="371">
                  <c:v>1.8549999999999951E-10</c:v>
                </c:pt>
                <c:pt idx="372">
                  <c:v>1.8599999999999951E-10</c:v>
                </c:pt>
                <c:pt idx="373">
                  <c:v>1.8649999999999951E-10</c:v>
                </c:pt>
                <c:pt idx="374">
                  <c:v>1.8699999999999951E-10</c:v>
                </c:pt>
                <c:pt idx="375">
                  <c:v>1.8749999999999951E-10</c:v>
                </c:pt>
                <c:pt idx="376">
                  <c:v>1.8799999999999951E-10</c:v>
                </c:pt>
                <c:pt idx="377">
                  <c:v>1.884999999999995E-10</c:v>
                </c:pt>
                <c:pt idx="378">
                  <c:v>1.889999999999995E-10</c:v>
                </c:pt>
                <c:pt idx="379">
                  <c:v>1.894999999999995E-10</c:v>
                </c:pt>
                <c:pt idx="380">
                  <c:v>1.899999999999995E-10</c:v>
                </c:pt>
                <c:pt idx="381">
                  <c:v>1.904999999999995E-10</c:v>
                </c:pt>
                <c:pt idx="382">
                  <c:v>1.909999999999995E-10</c:v>
                </c:pt>
                <c:pt idx="383">
                  <c:v>1.9149999999999949E-10</c:v>
                </c:pt>
                <c:pt idx="384">
                  <c:v>1.9199999999999949E-10</c:v>
                </c:pt>
                <c:pt idx="385">
                  <c:v>1.9249999999999949E-10</c:v>
                </c:pt>
                <c:pt idx="386">
                  <c:v>1.9299999999999949E-10</c:v>
                </c:pt>
                <c:pt idx="387">
                  <c:v>1.9349999999999949E-10</c:v>
                </c:pt>
                <c:pt idx="388">
                  <c:v>1.9399999999999949E-10</c:v>
                </c:pt>
                <c:pt idx="389">
                  <c:v>1.9449999999999948E-10</c:v>
                </c:pt>
                <c:pt idx="390">
                  <c:v>1.9499999999999948E-10</c:v>
                </c:pt>
                <c:pt idx="391">
                  <c:v>1.9549999999999948E-10</c:v>
                </c:pt>
                <c:pt idx="392">
                  <c:v>1.9599999999999948E-10</c:v>
                </c:pt>
                <c:pt idx="393">
                  <c:v>1.9649999999999948E-10</c:v>
                </c:pt>
                <c:pt idx="394">
                  <c:v>1.9699999999999947E-10</c:v>
                </c:pt>
                <c:pt idx="395">
                  <c:v>1.9749999999999947E-10</c:v>
                </c:pt>
                <c:pt idx="396">
                  <c:v>1.9799999999999947E-10</c:v>
                </c:pt>
                <c:pt idx="397">
                  <c:v>1.9849999999999947E-10</c:v>
                </c:pt>
                <c:pt idx="398">
                  <c:v>1.9899999999999947E-10</c:v>
                </c:pt>
                <c:pt idx="399">
                  <c:v>1.9949999999999947E-10</c:v>
                </c:pt>
                <c:pt idx="400">
                  <c:v>1.9999999999999946E-10</c:v>
                </c:pt>
                <c:pt idx="401">
                  <c:v>2.0049999999999946E-10</c:v>
                </c:pt>
                <c:pt idx="402">
                  <c:v>2.0099999999999946E-10</c:v>
                </c:pt>
                <c:pt idx="403">
                  <c:v>2.0149999999999946E-10</c:v>
                </c:pt>
                <c:pt idx="404">
                  <c:v>2.0199999999999946E-10</c:v>
                </c:pt>
                <c:pt idx="405">
                  <c:v>2.0249999999999946E-10</c:v>
                </c:pt>
                <c:pt idx="406">
                  <c:v>2.0299999999999945E-10</c:v>
                </c:pt>
                <c:pt idx="407">
                  <c:v>2.0349999999999945E-10</c:v>
                </c:pt>
                <c:pt idx="408">
                  <c:v>2.0399999999999945E-10</c:v>
                </c:pt>
                <c:pt idx="409">
                  <c:v>2.0449999999999945E-10</c:v>
                </c:pt>
                <c:pt idx="410">
                  <c:v>2.0499999999999945E-10</c:v>
                </c:pt>
                <c:pt idx="411">
                  <c:v>2.0549999999999945E-10</c:v>
                </c:pt>
                <c:pt idx="412">
                  <c:v>2.0599999999999944E-10</c:v>
                </c:pt>
                <c:pt idx="413">
                  <c:v>2.0649999999999944E-10</c:v>
                </c:pt>
                <c:pt idx="414">
                  <c:v>2.0699999999999944E-10</c:v>
                </c:pt>
                <c:pt idx="415">
                  <c:v>2.0749999999999944E-10</c:v>
                </c:pt>
                <c:pt idx="416">
                  <c:v>2.0799999999999944E-10</c:v>
                </c:pt>
                <c:pt idx="417">
                  <c:v>2.0849999999999944E-10</c:v>
                </c:pt>
                <c:pt idx="418">
                  <c:v>2.0899999999999943E-10</c:v>
                </c:pt>
                <c:pt idx="419">
                  <c:v>2.0949999999999943E-10</c:v>
                </c:pt>
                <c:pt idx="420">
                  <c:v>2.0999999999999943E-10</c:v>
                </c:pt>
                <c:pt idx="421">
                  <c:v>2.1049999999999943E-10</c:v>
                </c:pt>
                <c:pt idx="422">
                  <c:v>2.1099999999999943E-10</c:v>
                </c:pt>
                <c:pt idx="423">
                  <c:v>2.1149999999999942E-10</c:v>
                </c:pt>
                <c:pt idx="424">
                  <c:v>2.1199999999999942E-10</c:v>
                </c:pt>
                <c:pt idx="425">
                  <c:v>2.1249999999999942E-10</c:v>
                </c:pt>
                <c:pt idx="426">
                  <c:v>2.1299999999999942E-10</c:v>
                </c:pt>
                <c:pt idx="427">
                  <c:v>2.1349999999999942E-10</c:v>
                </c:pt>
                <c:pt idx="428">
                  <c:v>2.1399999999999942E-10</c:v>
                </c:pt>
                <c:pt idx="429">
                  <c:v>2.1449999999999941E-10</c:v>
                </c:pt>
                <c:pt idx="430">
                  <c:v>2.1499999999999941E-10</c:v>
                </c:pt>
                <c:pt idx="431">
                  <c:v>2.1549999999999941E-10</c:v>
                </c:pt>
                <c:pt idx="432">
                  <c:v>2.1599999999999941E-10</c:v>
                </c:pt>
                <c:pt idx="433">
                  <c:v>2.1649999999999941E-10</c:v>
                </c:pt>
                <c:pt idx="434">
                  <c:v>2.1699999999999941E-10</c:v>
                </c:pt>
                <c:pt idx="435">
                  <c:v>2.174999999999994E-10</c:v>
                </c:pt>
                <c:pt idx="436">
                  <c:v>2.179999999999994E-10</c:v>
                </c:pt>
                <c:pt idx="437">
                  <c:v>2.184999999999994E-10</c:v>
                </c:pt>
                <c:pt idx="438">
                  <c:v>2.189999999999994E-10</c:v>
                </c:pt>
                <c:pt idx="439">
                  <c:v>2.194999999999994E-10</c:v>
                </c:pt>
                <c:pt idx="440">
                  <c:v>2.199999999999994E-10</c:v>
                </c:pt>
                <c:pt idx="441">
                  <c:v>2.2049999999999939E-10</c:v>
                </c:pt>
                <c:pt idx="442">
                  <c:v>2.2099999999999939E-10</c:v>
                </c:pt>
                <c:pt idx="443">
                  <c:v>2.2149999999999939E-10</c:v>
                </c:pt>
                <c:pt idx="444">
                  <c:v>2.2199999999999939E-10</c:v>
                </c:pt>
                <c:pt idx="445">
                  <c:v>2.2249999999999939E-10</c:v>
                </c:pt>
                <c:pt idx="446">
                  <c:v>2.2299999999999939E-10</c:v>
                </c:pt>
                <c:pt idx="447">
                  <c:v>2.2349999999999938E-10</c:v>
                </c:pt>
                <c:pt idx="448">
                  <c:v>2.2399999999999938E-10</c:v>
                </c:pt>
                <c:pt idx="449">
                  <c:v>2.2449999999999938E-10</c:v>
                </c:pt>
                <c:pt idx="450">
                  <c:v>2.2499999999999938E-10</c:v>
                </c:pt>
                <c:pt idx="451">
                  <c:v>2.2549999999999938E-10</c:v>
                </c:pt>
                <c:pt idx="452">
                  <c:v>2.2599999999999937E-10</c:v>
                </c:pt>
                <c:pt idx="453">
                  <c:v>2.2649999999999937E-10</c:v>
                </c:pt>
                <c:pt idx="454">
                  <c:v>2.2699999999999937E-10</c:v>
                </c:pt>
                <c:pt idx="455">
                  <c:v>2.2749999999999937E-10</c:v>
                </c:pt>
                <c:pt idx="456">
                  <c:v>2.2799999999999937E-10</c:v>
                </c:pt>
                <c:pt idx="457">
                  <c:v>2.2849999999999937E-10</c:v>
                </c:pt>
                <c:pt idx="458">
                  <c:v>2.2899999999999936E-10</c:v>
                </c:pt>
                <c:pt idx="459">
                  <c:v>2.2949999999999936E-10</c:v>
                </c:pt>
                <c:pt idx="460">
                  <c:v>2.2999999999999936E-10</c:v>
                </c:pt>
                <c:pt idx="461">
                  <c:v>2.3049999999999936E-10</c:v>
                </c:pt>
                <c:pt idx="462">
                  <c:v>2.3099999999999936E-10</c:v>
                </c:pt>
                <c:pt idx="463">
                  <c:v>2.3149999999999936E-10</c:v>
                </c:pt>
                <c:pt idx="464">
                  <c:v>2.3199999999999935E-10</c:v>
                </c:pt>
                <c:pt idx="465">
                  <c:v>2.3249999999999935E-10</c:v>
                </c:pt>
                <c:pt idx="466">
                  <c:v>2.3299999999999935E-10</c:v>
                </c:pt>
                <c:pt idx="467">
                  <c:v>2.3349999999999935E-10</c:v>
                </c:pt>
                <c:pt idx="468">
                  <c:v>2.3399999999999935E-10</c:v>
                </c:pt>
                <c:pt idx="469">
                  <c:v>2.3449999999999935E-10</c:v>
                </c:pt>
                <c:pt idx="470">
                  <c:v>2.3499999999999934E-10</c:v>
                </c:pt>
                <c:pt idx="471">
                  <c:v>2.3549999999999934E-10</c:v>
                </c:pt>
                <c:pt idx="472">
                  <c:v>2.3599999999999934E-10</c:v>
                </c:pt>
                <c:pt idx="473">
                  <c:v>2.3649999999999934E-10</c:v>
                </c:pt>
                <c:pt idx="474">
                  <c:v>2.3699999999999934E-10</c:v>
                </c:pt>
                <c:pt idx="475">
                  <c:v>2.3749999999999933E-10</c:v>
                </c:pt>
                <c:pt idx="476">
                  <c:v>2.3799999999999933E-10</c:v>
                </c:pt>
                <c:pt idx="477">
                  <c:v>2.3849999999999933E-10</c:v>
                </c:pt>
                <c:pt idx="478">
                  <c:v>2.3899999999999933E-10</c:v>
                </c:pt>
                <c:pt idx="479">
                  <c:v>2.3949999999999933E-10</c:v>
                </c:pt>
                <c:pt idx="480">
                  <c:v>2.3999999999999933E-10</c:v>
                </c:pt>
                <c:pt idx="481">
                  <c:v>2.4049999999999932E-10</c:v>
                </c:pt>
                <c:pt idx="482">
                  <c:v>2.4099999999999932E-10</c:v>
                </c:pt>
                <c:pt idx="483">
                  <c:v>2.4149999999999932E-10</c:v>
                </c:pt>
                <c:pt idx="484">
                  <c:v>2.4199999999999932E-10</c:v>
                </c:pt>
                <c:pt idx="485">
                  <c:v>2.4249999999999932E-10</c:v>
                </c:pt>
                <c:pt idx="486">
                  <c:v>2.4299999999999932E-10</c:v>
                </c:pt>
                <c:pt idx="487">
                  <c:v>2.4349999999999931E-10</c:v>
                </c:pt>
                <c:pt idx="488">
                  <c:v>2.4399999999999931E-10</c:v>
                </c:pt>
                <c:pt idx="489">
                  <c:v>2.4449999999999931E-10</c:v>
                </c:pt>
                <c:pt idx="490">
                  <c:v>2.4499999999999931E-10</c:v>
                </c:pt>
                <c:pt idx="491">
                  <c:v>2.4549999999999931E-10</c:v>
                </c:pt>
                <c:pt idx="492">
                  <c:v>2.4599999999999931E-10</c:v>
                </c:pt>
                <c:pt idx="493">
                  <c:v>2.464999999999993E-10</c:v>
                </c:pt>
                <c:pt idx="494">
                  <c:v>2.469999999999993E-10</c:v>
                </c:pt>
                <c:pt idx="495">
                  <c:v>2.474999999999993E-10</c:v>
                </c:pt>
                <c:pt idx="496">
                  <c:v>2.479999999999993E-10</c:v>
                </c:pt>
                <c:pt idx="497">
                  <c:v>2.484999999999993E-10</c:v>
                </c:pt>
                <c:pt idx="498">
                  <c:v>2.489999999999993E-10</c:v>
                </c:pt>
                <c:pt idx="499">
                  <c:v>2.4949999999999929E-10</c:v>
                </c:pt>
                <c:pt idx="500">
                  <c:v>2.4999999999999929E-10</c:v>
                </c:pt>
                <c:pt idx="501">
                  <c:v>2.5049999999999929E-10</c:v>
                </c:pt>
                <c:pt idx="502">
                  <c:v>2.5099999999999929E-10</c:v>
                </c:pt>
                <c:pt idx="503">
                  <c:v>2.5149999999999929E-10</c:v>
                </c:pt>
                <c:pt idx="504">
                  <c:v>2.5199999999999928E-10</c:v>
                </c:pt>
                <c:pt idx="505">
                  <c:v>2.5249999999999928E-10</c:v>
                </c:pt>
                <c:pt idx="506">
                  <c:v>2.5299999999999928E-10</c:v>
                </c:pt>
                <c:pt idx="507">
                  <c:v>2.5349999999999928E-10</c:v>
                </c:pt>
                <c:pt idx="508">
                  <c:v>2.5399999999999928E-10</c:v>
                </c:pt>
                <c:pt idx="509">
                  <c:v>2.5449999999999928E-10</c:v>
                </c:pt>
                <c:pt idx="510">
                  <c:v>2.5499999999999927E-10</c:v>
                </c:pt>
                <c:pt idx="511">
                  <c:v>2.5549999999999927E-10</c:v>
                </c:pt>
                <c:pt idx="512">
                  <c:v>2.5599999999999927E-10</c:v>
                </c:pt>
                <c:pt idx="513">
                  <c:v>2.5649999999999927E-10</c:v>
                </c:pt>
                <c:pt idx="514">
                  <c:v>2.5699999999999927E-10</c:v>
                </c:pt>
                <c:pt idx="515">
                  <c:v>2.5749999999999927E-10</c:v>
                </c:pt>
                <c:pt idx="516">
                  <c:v>2.5799999999999926E-10</c:v>
                </c:pt>
                <c:pt idx="517">
                  <c:v>2.5849999999999926E-10</c:v>
                </c:pt>
                <c:pt idx="518">
                  <c:v>2.5899999999999926E-10</c:v>
                </c:pt>
                <c:pt idx="519">
                  <c:v>2.5949999999999926E-10</c:v>
                </c:pt>
                <c:pt idx="520">
                  <c:v>2.5999999999999926E-10</c:v>
                </c:pt>
                <c:pt idx="521">
                  <c:v>2.6049999999999926E-10</c:v>
                </c:pt>
                <c:pt idx="522">
                  <c:v>2.6099999999999925E-10</c:v>
                </c:pt>
                <c:pt idx="523">
                  <c:v>2.6149999999999925E-10</c:v>
                </c:pt>
                <c:pt idx="524">
                  <c:v>2.6199999999999925E-10</c:v>
                </c:pt>
                <c:pt idx="525">
                  <c:v>2.6249999999999925E-10</c:v>
                </c:pt>
                <c:pt idx="526">
                  <c:v>2.6299999999999925E-10</c:v>
                </c:pt>
                <c:pt idx="527">
                  <c:v>2.6349999999999925E-10</c:v>
                </c:pt>
                <c:pt idx="528">
                  <c:v>2.6399999999999924E-10</c:v>
                </c:pt>
                <c:pt idx="529">
                  <c:v>2.6449999999999924E-10</c:v>
                </c:pt>
                <c:pt idx="530">
                  <c:v>2.6499999999999924E-10</c:v>
                </c:pt>
                <c:pt idx="531">
                  <c:v>2.6549999999999924E-10</c:v>
                </c:pt>
                <c:pt idx="532">
                  <c:v>2.6599999999999924E-10</c:v>
                </c:pt>
                <c:pt idx="533">
                  <c:v>2.6649999999999923E-10</c:v>
                </c:pt>
                <c:pt idx="534">
                  <c:v>2.6699999999999923E-10</c:v>
                </c:pt>
                <c:pt idx="535">
                  <c:v>2.6749999999999923E-10</c:v>
                </c:pt>
                <c:pt idx="536">
                  <c:v>2.6799999999999923E-10</c:v>
                </c:pt>
                <c:pt idx="537">
                  <c:v>2.6849999999999923E-10</c:v>
                </c:pt>
                <c:pt idx="538">
                  <c:v>2.6899999999999923E-10</c:v>
                </c:pt>
                <c:pt idx="539">
                  <c:v>2.6949999999999922E-10</c:v>
                </c:pt>
                <c:pt idx="540">
                  <c:v>2.6999999999999922E-10</c:v>
                </c:pt>
                <c:pt idx="541">
                  <c:v>2.7049999999999922E-10</c:v>
                </c:pt>
                <c:pt idx="542">
                  <c:v>2.7099999999999922E-10</c:v>
                </c:pt>
                <c:pt idx="543">
                  <c:v>2.7149999999999922E-10</c:v>
                </c:pt>
                <c:pt idx="544">
                  <c:v>2.7199999999999922E-10</c:v>
                </c:pt>
                <c:pt idx="545">
                  <c:v>2.7249999999999921E-10</c:v>
                </c:pt>
                <c:pt idx="546">
                  <c:v>2.7299999999999921E-10</c:v>
                </c:pt>
                <c:pt idx="547">
                  <c:v>2.7349999999999921E-10</c:v>
                </c:pt>
                <c:pt idx="548">
                  <c:v>2.7399999999999921E-10</c:v>
                </c:pt>
                <c:pt idx="549">
                  <c:v>2.7449999999999921E-10</c:v>
                </c:pt>
                <c:pt idx="550">
                  <c:v>2.7499999999999921E-10</c:v>
                </c:pt>
                <c:pt idx="551">
                  <c:v>2.754999999999992E-10</c:v>
                </c:pt>
                <c:pt idx="552">
                  <c:v>2.759999999999992E-10</c:v>
                </c:pt>
                <c:pt idx="553">
                  <c:v>2.764999999999992E-10</c:v>
                </c:pt>
                <c:pt idx="554">
                  <c:v>2.769999999999992E-10</c:v>
                </c:pt>
                <c:pt idx="555">
                  <c:v>2.774999999999992E-10</c:v>
                </c:pt>
                <c:pt idx="556">
                  <c:v>2.779999999999992E-10</c:v>
                </c:pt>
                <c:pt idx="557">
                  <c:v>2.7849999999999919E-10</c:v>
                </c:pt>
                <c:pt idx="558">
                  <c:v>2.7899999999999919E-10</c:v>
                </c:pt>
                <c:pt idx="559">
                  <c:v>2.7949999999999919E-10</c:v>
                </c:pt>
                <c:pt idx="560">
                  <c:v>2.7999999999999919E-10</c:v>
                </c:pt>
                <c:pt idx="561">
                  <c:v>2.8049999999999919E-10</c:v>
                </c:pt>
                <c:pt idx="562">
                  <c:v>2.8099999999999918E-10</c:v>
                </c:pt>
                <c:pt idx="563">
                  <c:v>2.8149999999999918E-10</c:v>
                </c:pt>
                <c:pt idx="564">
                  <c:v>2.8199999999999918E-10</c:v>
                </c:pt>
                <c:pt idx="565">
                  <c:v>2.8249999999999918E-10</c:v>
                </c:pt>
                <c:pt idx="566">
                  <c:v>2.8299999999999918E-10</c:v>
                </c:pt>
                <c:pt idx="567">
                  <c:v>2.8349999999999918E-10</c:v>
                </c:pt>
                <c:pt idx="568">
                  <c:v>2.8399999999999917E-10</c:v>
                </c:pt>
                <c:pt idx="569">
                  <c:v>2.8449999999999917E-10</c:v>
                </c:pt>
                <c:pt idx="570">
                  <c:v>2.8499999999999917E-10</c:v>
                </c:pt>
                <c:pt idx="571">
                  <c:v>2.8549999999999917E-10</c:v>
                </c:pt>
                <c:pt idx="572">
                  <c:v>2.8599999999999917E-10</c:v>
                </c:pt>
                <c:pt idx="573">
                  <c:v>2.8649999999999917E-10</c:v>
                </c:pt>
                <c:pt idx="574">
                  <c:v>2.8699999999999916E-10</c:v>
                </c:pt>
                <c:pt idx="575">
                  <c:v>2.8749999999999916E-10</c:v>
                </c:pt>
                <c:pt idx="576">
                  <c:v>2.8799999999999916E-10</c:v>
                </c:pt>
                <c:pt idx="577">
                  <c:v>2.8849999999999916E-10</c:v>
                </c:pt>
                <c:pt idx="578">
                  <c:v>2.8899999999999916E-10</c:v>
                </c:pt>
                <c:pt idx="579">
                  <c:v>2.8949999999999916E-10</c:v>
                </c:pt>
                <c:pt idx="580">
                  <c:v>2.8999999999999915E-10</c:v>
                </c:pt>
                <c:pt idx="581">
                  <c:v>2.9049999999999915E-10</c:v>
                </c:pt>
                <c:pt idx="582">
                  <c:v>2.9099999999999915E-10</c:v>
                </c:pt>
                <c:pt idx="583">
                  <c:v>2.9149999999999915E-10</c:v>
                </c:pt>
                <c:pt idx="584">
                  <c:v>2.9199999999999915E-10</c:v>
                </c:pt>
                <c:pt idx="585">
                  <c:v>2.9249999999999915E-10</c:v>
                </c:pt>
                <c:pt idx="586">
                  <c:v>2.9299999999999914E-10</c:v>
                </c:pt>
                <c:pt idx="587">
                  <c:v>2.9349999999999914E-10</c:v>
                </c:pt>
                <c:pt idx="588">
                  <c:v>2.9399999999999914E-10</c:v>
                </c:pt>
                <c:pt idx="589">
                  <c:v>2.9449999999999914E-10</c:v>
                </c:pt>
                <c:pt idx="590">
                  <c:v>2.9499999999999914E-10</c:v>
                </c:pt>
                <c:pt idx="591">
                  <c:v>2.9549999999999913E-10</c:v>
                </c:pt>
                <c:pt idx="592">
                  <c:v>2.9599999999999913E-10</c:v>
                </c:pt>
                <c:pt idx="593">
                  <c:v>2.9649999999999913E-10</c:v>
                </c:pt>
                <c:pt idx="594">
                  <c:v>2.9699999999999913E-10</c:v>
                </c:pt>
                <c:pt idx="595">
                  <c:v>2.9749999999999913E-10</c:v>
                </c:pt>
                <c:pt idx="596">
                  <c:v>2.9799999999999913E-10</c:v>
                </c:pt>
                <c:pt idx="597">
                  <c:v>2.9849999999999912E-10</c:v>
                </c:pt>
                <c:pt idx="598">
                  <c:v>2.9899999999999912E-10</c:v>
                </c:pt>
                <c:pt idx="599">
                  <c:v>2.9949999999999912E-10</c:v>
                </c:pt>
                <c:pt idx="600">
                  <c:v>2.9999999999999912E-10</c:v>
                </c:pt>
                <c:pt idx="601">
                  <c:v>3.0049999999999912E-10</c:v>
                </c:pt>
                <c:pt idx="602">
                  <c:v>3.0099999999999912E-10</c:v>
                </c:pt>
                <c:pt idx="603">
                  <c:v>3.0149999999999911E-10</c:v>
                </c:pt>
                <c:pt idx="604">
                  <c:v>3.0199999999999911E-10</c:v>
                </c:pt>
                <c:pt idx="605">
                  <c:v>3.0249999999999911E-10</c:v>
                </c:pt>
                <c:pt idx="606">
                  <c:v>3.0299999999999911E-10</c:v>
                </c:pt>
                <c:pt idx="607">
                  <c:v>3.0349999999999911E-10</c:v>
                </c:pt>
                <c:pt idx="608">
                  <c:v>3.0399999999999911E-10</c:v>
                </c:pt>
                <c:pt idx="609">
                  <c:v>3.044999999999991E-10</c:v>
                </c:pt>
                <c:pt idx="610">
                  <c:v>3.049999999999991E-10</c:v>
                </c:pt>
                <c:pt idx="611">
                  <c:v>3.054999999999991E-10</c:v>
                </c:pt>
                <c:pt idx="612">
                  <c:v>3.059999999999991E-10</c:v>
                </c:pt>
                <c:pt idx="613">
                  <c:v>3.064999999999991E-10</c:v>
                </c:pt>
                <c:pt idx="614">
                  <c:v>3.0699999999999909E-10</c:v>
                </c:pt>
                <c:pt idx="615">
                  <c:v>3.0749999999999909E-10</c:v>
                </c:pt>
                <c:pt idx="616">
                  <c:v>3.0799999999999909E-10</c:v>
                </c:pt>
                <c:pt idx="617">
                  <c:v>3.0849999999999909E-10</c:v>
                </c:pt>
                <c:pt idx="618">
                  <c:v>3.0899999999999909E-10</c:v>
                </c:pt>
                <c:pt idx="619">
                  <c:v>3.0949999999999909E-10</c:v>
                </c:pt>
                <c:pt idx="620">
                  <c:v>3.0999999999999908E-10</c:v>
                </c:pt>
                <c:pt idx="621">
                  <c:v>3.1049999999999908E-10</c:v>
                </c:pt>
                <c:pt idx="622">
                  <c:v>3.1099999999999908E-10</c:v>
                </c:pt>
                <c:pt idx="623">
                  <c:v>3.1149999999999908E-10</c:v>
                </c:pt>
                <c:pt idx="624">
                  <c:v>3.1199999999999908E-10</c:v>
                </c:pt>
                <c:pt idx="625">
                  <c:v>3.1249999999999908E-10</c:v>
                </c:pt>
                <c:pt idx="626">
                  <c:v>3.1299999999999907E-10</c:v>
                </c:pt>
                <c:pt idx="627">
                  <c:v>3.1349999999999907E-10</c:v>
                </c:pt>
                <c:pt idx="628">
                  <c:v>3.1399999999999907E-10</c:v>
                </c:pt>
                <c:pt idx="629">
                  <c:v>3.1449999999999907E-10</c:v>
                </c:pt>
                <c:pt idx="630">
                  <c:v>3.1499999999999907E-10</c:v>
                </c:pt>
                <c:pt idx="631">
                  <c:v>3.1549999999999907E-10</c:v>
                </c:pt>
                <c:pt idx="632">
                  <c:v>3.1599999999999906E-10</c:v>
                </c:pt>
                <c:pt idx="633">
                  <c:v>3.1649999999999906E-10</c:v>
                </c:pt>
                <c:pt idx="634">
                  <c:v>3.1699999999999906E-10</c:v>
                </c:pt>
                <c:pt idx="635">
                  <c:v>3.1749999999999906E-10</c:v>
                </c:pt>
                <c:pt idx="636">
                  <c:v>3.1799999999999906E-10</c:v>
                </c:pt>
                <c:pt idx="637">
                  <c:v>3.1849999999999906E-10</c:v>
                </c:pt>
                <c:pt idx="638">
                  <c:v>3.1899999999999905E-10</c:v>
                </c:pt>
                <c:pt idx="639">
                  <c:v>3.1949999999999905E-10</c:v>
                </c:pt>
                <c:pt idx="640">
                  <c:v>3.1999999999999905E-10</c:v>
                </c:pt>
                <c:pt idx="641">
                  <c:v>3.2049999999999905E-10</c:v>
                </c:pt>
                <c:pt idx="642">
                  <c:v>3.2099999999999905E-10</c:v>
                </c:pt>
                <c:pt idx="643">
                  <c:v>3.2149999999999904E-10</c:v>
                </c:pt>
                <c:pt idx="644">
                  <c:v>3.2199999999999904E-10</c:v>
                </c:pt>
                <c:pt idx="645">
                  <c:v>3.2249999999999904E-10</c:v>
                </c:pt>
                <c:pt idx="646">
                  <c:v>3.2299999999999904E-10</c:v>
                </c:pt>
                <c:pt idx="647">
                  <c:v>3.2349999999999904E-10</c:v>
                </c:pt>
                <c:pt idx="648">
                  <c:v>3.2399999999999904E-10</c:v>
                </c:pt>
                <c:pt idx="649">
                  <c:v>3.2449999999999903E-10</c:v>
                </c:pt>
                <c:pt idx="650">
                  <c:v>3.2499999999999903E-10</c:v>
                </c:pt>
                <c:pt idx="651">
                  <c:v>3.2549999999999903E-10</c:v>
                </c:pt>
                <c:pt idx="652">
                  <c:v>3.2599999999999903E-10</c:v>
                </c:pt>
                <c:pt idx="653">
                  <c:v>3.2649999999999903E-10</c:v>
                </c:pt>
                <c:pt idx="654">
                  <c:v>3.2699999999999903E-10</c:v>
                </c:pt>
                <c:pt idx="655">
                  <c:v>3.2749999999999902E-10</c:v>
                </c:pt>
                <c:pt idx="656">
                  <c:v>3.2799999999999902E-10</c:v>
                </c:pt>
                <c:pt idx="657">
                  <c:v>3.2849999999999902E-10</c:v>
                </c:pt>
                <c:pt idx="658">
                  <c:v>3.2899999999999902E-10</c:v>
                </c:pt>
                <c:pt idx="659">
                  <c:v>3.2949999999999902E-10</c:v>
                </c:pt>
                <c:pt idx="660">
                  <c:v>3.2999999999999902E-10</c:v>
                </c:pt>
                <c:pt idx="661">
                  <c:v>3.3049999999999901E-10</c:v>
                </c:pt>
                <c:pt idx="662">
                  <c:v>3.3099999999999901E-10</c:v>
                </c:pt>
                <c:pt idx="663">
                  <c:v>3.3149999999999901E-10</c:v>
                </c:pt>
                <c:pt idx="664">
                  <c:v>3.3199999999999901E-10</c:v>
                </c:pt>
                <c:pt idx="665">
                  <c:v>3.3249999999999901E-10</c:v>
                </c:pt>
                <c:pt idx="666">
                  <c:v>3.3299999999999901E-10</c:v>
                </c:pt>
                <c:pt idx="667">
                  <c:v>3.33499999999999E-10</c:v>
                </c:pt>
                <c:pt idx="668">
                  <c:v>3.33999999999999E-10</c:v>
                </c:pt>
                <c:pt idx="669">
                  <c:v>3.34499999999999E-10</c:v>
                </c:pt>
                <c:pt idx="670">
                  <c:v>3.34999999999999E-10</c:v>
                </c:pt>
                <c:pt idx="671">
                  <c:v>3.35499999999999E-10</c:v>
                </c:pt>
                <c:pt idx="672">
                  <c:v>3.3599999999999899E-10</c:v>
                </c:pt>
                <c:pt idx="673">
                  <c:v>3.3649999999999899E-10</c:v>
                </c:pt>
                <c:pt idx="674">
                  <c:v>3.3699999999999899E-10</c:v>
                </c:pt>
                <c:pt idx="675">
                  <c:v>3.3749999999999899E-10</c:v>
                </c:pt>
                <c:pt idx="676">
                  <c:v>3.3799999999999899E-10</c:v>
                </c:pt>
                <c:pt idx="677">
                  <c:v>3.3849999999999899E-10</c:v>
                </c:pt>
                <c:pt idx="678">
                  <c:v>3.3899999999999898E-10</c:v>
                </c:pt>
                <c:pt idx="679">
                  <c:v>3.3949999999999898E-10</c:v>
                </c:pt>
                <c:pt idx="680">
                  <c:v>3.3999999999999898E-10</c:v>
                </c:pt>
                <c:pt idx="681">
                  <c:v>3.4049999999999898E-10</c:v>
                </c:pt>
                <c:pt idx="682">
                  <c:v>3.4099999999999898E-10</c:v>
                </c:pt>
                <c:pt idx="683">
                  <c:v>3.4149999999999898E-10</c:v>
                </c:pt>
                <c:pt idx="684">
                  <c:v>3.4199999999999897E-10</c:v>
                </c:pt>
                <c:pt idx="685">
                  <c:v>3.4249999999999897E-10</c:v>
                </c:pt>
                <c:pt idx="686">
                  <c:v>3.4299999999999897E-10</c:v>
                </c:pt>
                <c:pt idx="687">
                  <c:v>3.4349999999999897E-10</c:v>
                </c:pt>
                <c:pt idx="688">
                  <c:v>3.4399999999999897E-10</c:v>
                </c:pt>
                <c:pt idx="689">
                  <c:v>3.4449999999999897E-10</c:v>
                </c:pt>
                <c:pt idx="690">
                  <c:v>3.4499999999999896E-10</c:v>
                </c:pt>
                <c:pt idx="691">
                  <c:v>3.4549999999999896E-10</c:v>
                </c:pt>
                <c:pt idx="692">
                  <c:v>3.4599999999999896E-10</c:v>
                </c:pt>
                <c:pt idx="693">
                  <c:v>3.4649999999999896E-10</c:v>
                </c:pt>
                <c:pt idx="694">
                  <c:v>3.4699999999999896E-10</c:v>
                </c:pt>
                <c:pt idx="695">
                  <c:v>3.4749999999999896E-10</c:v>
                </c:pt>
                <c:pt idx="696">
                  <c:v>3.4799999999999895E-10</c:v>
                </c:pt>
                <c:pt idx="697">
                  <c:v>3.4849999999999895E-10</c:v>
                </c:pt>
                <c:pt idx="698">
                  <c:v>3.4899999999999895E-10</c:v>
                </c:pt>
                <c:pt idx="699">
                  <c:v>3.4949999999999895E-10</c:v>
                </c:pt>
                <c:pt idx="700">
                  <c:v>3.4999999999999895E-10</c:v>
                </c:pt>
                <c:pt idx="701">
                  <c:v>3.5049999999999894E-10</c:v>
                </c:pt>
                <c:pt idx="702">
                  <c:v>3.5099999999999894E-10</c:v>
                </c:pt>
                <c:pt idx="703">
                  <c:v>3.5149999999999894E-10</c:v>
                </c:pt>
                <c:pt idx="704">
                  <c:v>3.5199999999999894E-10</c:v>
                </c:pt>
                <c:pt idx="705">
                  <c:v>3.5249999999999894E-10</c:v>
                </c:pt>
                <c:pt idx="706">
                  <c:v>3.5299999999999894E-10</c:v>
                </c:pt>
                <c:pt idx="707">
                  <c:v>3.5349999999999893E-10</c:v>
                </c:pt>
                <c:pt idx="708">
                  <c:v>3.5399999999999893E-10</c:v>
                </c:pt>
                <c:pt idx="709">
                  <c:v>3.5449999999999893E-10</c:v>
                </c:pt>
                <c:pt idx="710">
                  <c:v>3.5499999999999893E-10</c:v>
                </c:pt>
                <c:pt idx="711">
                  <c:v>3.5549999999999893E-10</c:v>
                </c:pt>
                <c:pt idx="712">
                  <c:v>3.5599999999999893E-10</c:v>
                </c:pt>
                <c:pt idx="713">
                  <c:v>3.5649999999999892E-10</c:v>
                </c:pt>
                <c:pt idx="714">
                  <c:v>3.5699999999999892E-10</c:v>
                </c:pt>
                <c:pt idx="715">
                  <c:v>3.5749999999999892E-10</c:v>
                </c:pt>
                <c:pt idx="716">
                  <c:v>3.5799999999999892E-10</c:v>
                </c:pt>
                <c:pt idx="717">
                  <c:v>3.5849999999999892E-10</c:v>
                </c:pt>
                <c:pt idx="718">
                  <c:v>3.5899999999999892E-10</c:v>
                </c:pt>
                <c:pt idx="719">
                  <c:v>3.5949999999999891E-10</c:v>
                </c:pt>
                <c:pt idx="720">
                  <c:v>3.5999999999999891E-10</c:v>
                </c:pt>
                <c:pt idx="721">
                  <c:v>3.6049999999999891E-10</c:v>
                </c:pt>
                <c:pt idx="722">
                  <c:v>3.6099999999999891E-10</c:v>
                </c:pt>
                <c:pt idx="723">
                  <c:v>3.6149999999999891E-10</c:v>
                </c:pt>
                <c:pt idx="724">
                  <c:v>3.6199999999999891E-10</c:v>
                </c:pt>
                <c:pt idx="725">
                  <c:v>3.624999999999989E-10</c:v>
                </c:pt>
                <c:pt idx="726">
                  <c:v>3.629999999999989E-10</c:v>
                </c:pt>
                <c:pt idx="727">
                  <c:v>3.634999999999989E-10</c:v>
                </c:pt>
                <c:pt idx="728">
                  <c:v>3.639999999999989E-10</c:v>
                </c:pt>
                <c:pt idx="729">
                  <c:v>3.644999999999989E-10</c:v>
                </c:pt>
                <c:pt idx="730">
                  <c:v>3.6499999999999889E-10</c:v>
                </c:pt>
                <c:pt idx="731">
                  <c:v>3.6549999999999889E-10</c:v>
                </c:pt>
                <c:pt idx="732">
                  <c:v>3.6599999999999889E-10</c:v>
                </c:pt>
                <c:pt idx="733">
                  <c:v>3.6649999999999889E-10</c:v>
                </c:pt>
                <c:pt idx="734">
                  <c:v>3.6699999999999889E-10</c:v>
                </c:pt>
                <c:pt idx="735">
                  <c:v>3.6749999999999889E-10</c:v>
                </c:pt>
                <c:pt idx="736">
                  <c:v>3.6799999999999888E-10</c:v>
                </c:pt>
                <c:pt idx="737">
                  <c:v>3.6849999999999888E-10</c:v>
                </c:pt>
                <c:pt idx="738">
                  <c:v>3.6899999999999888E-10</c:v>
                </c:pt>
                <c:pt idx="739">
                  <c:v>3.6949999999999888E-10</c:v>
                </c:pt>
                <c:pt idx="740">
                  <c:v>3.6999999999999888E-10</c:v>
                </c:pt>
                <c:pt idx="741">
                  <c:v>3.7049999999999888E-10</c:v>
                </c:pt>
                <c:pt idx="742">
                  <c:v>3.7099999999999887E-10</c:v>
                </c:pt>
                <c:pt idx="743">
                  <c:v>3.7149999999999887E-10</c:v>
                </c:pt>
                <c:pt idx="744">
                  <c:v>3.7199999999999887E-10</c:v>
                </c:pt>
                <c:pt idx="745">
                  <c:v>3.7249999999999887E-10</c:v>
                </c:pt>
                <c:pt idx="746">
                  <c:v>3.7299999999999887E-10</c:v>
                </c:pt>
                <c:pt idx="747">
                  <c:v>3.7349999999999887E-10</c:v>
                </c:pt>
                <c:pt idx="748">
                  <c:v>3.7399999999999886E-10</c:v>
                </c:pt>
                <c:pt idx="749">
                  <c:v>3.7449999999999886E-10</c:v>
                </c:pt>
                <c:pt idx="750">
                  <c:v>3.7499999999999886E-10</c:v>
                </c:pt>
                <c:pt idx="751">
                  <c:v>3.7549999999999886E-10</c:v>
                </c:pt>
                <c:pt idx="752">
                  <c:v>3.7599999999999886E-10</c:v>
                </c:pt>
                <c:pt idx="753">
                  <c:v>3.7649999999999885E-10</c:v>
                </c:pt>
                <c:pt idx="754">
                  <c:v>3.7699999999999885E-10</c:v>
                </c:pt>
                <c:pt idx="755">
                  <c:v>3.7749999999999885E-10</c:v>
                </c:pt>
                <c:pt idx="756">
                  <c:v>3.7799999999999885E-10</c:v>
                </c:pt>
                <c:pt idx="757">
                  <c:v>3.7849999999999885E-10</c:v>
                </c:pt>
                <c:pt idx="758">
                  <c:v>3.7899999999999885E-10</c:v>
                </c:pt>
                <c:pt idx="759">
                  <c:v>3.7949999999999884E-10</c:v>
                </c:pt>
                <c:pt idx="760">
                  <c:v>3.7999999999999884E-10</c:v>
                </c:pt>
                <c:pt idx="761">
                  <c:v>3.8049999999999884E-10</c:v>
                </c:pt>
                <c:pt idx="762">
                  <c:v>3.8099999999999884E-10</c:v>
                </c:pt>
                <c:pt idx="763">
                  <c:v>3.8149999999999884E-10</c:v>
                </c:pt>
                <c:pt idx="764">
                  <c:v>3.8199999999999884E-10</c:v>
                </c:pt>
                <c:pt idx="765">
                  <c:v>3.8249999999999883E-10</c:v>
                </c:pt>
                <c:pt idx="766">
                  <c:v>3.8299999999999883E-10</c:v>
                </c:pt>
                <c:pt idx="767">
                  <c:v>3.8349999999999883E-10</c:v>
                </c:pt>
                <c:pt idx="768">
                  <c:v>3.8399999999999883E-10</c:v>
                </c:pt>
                <c:pt idx="769">
                  <c:v>3.8449999999999883E-10</c:v>
                </c:pt>
                <c:pt idx="770">
                  <c:v>3.8499999999999883E-10</c:v>
                </c:pt>
                <c:pt idx="771">
                  <c:v>3.8549999999999882E-10</c:v>
                </c:pt>
                <c:pt idx="772">
                  <c:v>3.8599999999999882E-10</c:v>
                </c:pt>
                <c:pt idx="773">
                  <c:v>3.8649999999999882E-10</c:v>
                </c:pt>
                <c:pt idx="774">
                  <c:v>3.8699999999999882E-10</c:v>
                </c:pt>
                <c:pt idx="775">
                  <c:v>3.8749999999999882E-10</c:v>
                </c:pt>
                <c:pt idx="776">
                  <c:v>3.8799999999999882E-10</c:v>
                </c:pt>
                <c:pt idx="777">
                  <c:v>3.8849999999999881E-10</c:v>
                </c:pt>
                <c:pt idx="778">
                  <c:v>3.8899999999999881E-10</c:v>
                </c:pt>
                <c:pt idx="779">
                  <c:v>3.8949999999999881E-10</c:v>
                </c:pt>
                <c:pt idx="780">
                  <c:v>3.8999999999999881E-10</c:v>
                </c:pt>
                <c:pt idx="781">
                  <c:v>3.9049999999999881E-10</c:v>
                </c:pt>
                <c:pt idx="782">
                  <c:v>3.909999999999988E-10</c:v>
                </c:pt>
                <c:pt idx="783">
                  <c:v>3.914999999999988E-10</c:v>
                </c:pt>
                <c:pt idx="784">
                  <c:v>3.919999999999988E-10</c:v>
                </c:pt>
                <c:pt idx="785">
                  <c:v>3.924999999999988E-10</c:v>
                </c:pt>
                <c:pt idx="786">
                  <c:v>3.929999999999988E-10</c:v>
                </c:pt>
                <c:pt idx="787">
                  <c:v>3.934999999999988E-10</c:v>
                </c:pt>
                <c:pt idx="788">
                  <c:v>3.9399999999999879E-10</c:v>
                </c:pt>
                <c:pt idx="789">
                  <c:v>3.9449999999999879E-10</c:v>
                </c:pt>
                <c:pt idx="790">
                  <c:v>3.9499999999999879E-10</c:v>
                </c:pt>
                <c:pt idx="791">
                  <c:v>3.9549999999999879E-10</c:v>
                </c:pt>
                <c:pt idx="792">
                  <c:v>3.9599999999999879E-10</c:v>
                </c:pt>
                <c:pt idx="793">
                  <c:v>3.9649999999999879E-10</c:v>
                </c:pt>
                <c:pt idx="794">
                  <c:v>3.9699999999999878E-10</c:v>
                </c:pt>
                <c:pt idx="795">
                  <c:v>3.9749999999999878E-10</c:v>
                </c:pt>
                <c:pt idx="796">
                  <c:v>3.9799999999999878E-10</c:v>
                </c:pt>
                <c:pt idx="797">
                  <c:v>3.9849999999999878E-10</c:v>
                </c:pt>
                <c:pt idx="798">
                  <c:v>3.9899999999999878E-10</c:v>
                </c:pt>
                <c:pt idx="799">
                  <c:v>3.9949999999999878E-10</c:v>
                </c:pt>
                <c:pt idx="800">
                  <c:v>3.9999999999999877E-10</c:v>
                </c:pt>
                <c:pt idx="801">
                  <c:v>4.0049999999999877E-10</c:v>
                </c:pt>
                <c:pt idx="802">
                  <c:v>4.0099999999999877E-10</c:v>
                </c:pt>
                <c:pt idx="803">
                  <c:v>4.0149999999999877E-10</c:v>
                </c:pt>
                <c:pt idx="804">
                  <c:v>4.0199999999999877E-10</c:v>
                </c:pt>
                <c:pt idx="805">
                  <c:v>4.0249999999999877E-10</c:v>
                </c:pt>
                <c:pt idx="806">
                  <c:v>4.0299999999999876E-10</c:v>
                </c:pt>
                <c:pt idx="807">
                  <c:v>4.0349999999999876E-10</c:v>
                </c:pt>
                <c:pt idx="808">
                  <c:v>4.0399999999999876E-10</c:v>
                </c:pt>
                <c:pt idx="809">
                  <c:v>4.0449999999999876E-10</c:v>
                </c:pt>
                <c:pt idx="810">
                  <c:v>4.0499999999999876E-10</c:v>
                </c:pt>
                <c:pt idx="811">
                  <c:v>4.0549999999999875E-10</c:v>
                </c:pt>
                <c:pt idx="812">
                  <c:v>4.0599999999999875E-10</c:v>
                </c:pt>
                <c:pt idx="813">
                  <c:v>4.0649999999999875E-10</c:v>
                </c:pt>
                <c:pt idx="814">
                  <c:v>4.0699999999999875E-10</c:v>
                </c:pt>
                <c:pt idx="815">
                  <c:v>4.0749999999999875E-10</c:v>
                </c:pt>
                <c:pt idx="816">
                  <c:v>4.0799999999999875E-10</c:v>
                </c:pt>
                <c:pt idx="817">
                  <c:v>4.0849999999999874E-10</c:v>
                </c:pt>
                <c:pt idx="818">
                  <c:v>4.0899999999999874E-10</c:v>
                </c:pt>
                <c:pt idx="819">
                  <c:v>4.0949999999999874E-10</c:v>
                </c:pt>
                <c:pt idx="820">
                  <c:v>4.0999999999999874E-10</c:v>
                </c:pt>
                <c:pt idx="821">
                  <c:v>4.1049999999999874E-10</c:v>
                </c:pt>
                <c:pt idx="822">
                  <c:v>4.1099999999999874E-10</c:v>
                </c:pt>
                <c:pt idx="823">
                  <c:v>4.1149999999999873E-10</c:v>
                </c:pt>
                <c:pt idx="824">
                  <c:v>4.1199999999999873E-10</c:v>
                </c:pt>
                <c:pt idx="825">
                  <c:v>4.1249999999999873E-10</c:v>
                </c:pt>
                <c:pt idx="826">
                  <c:v>4.1299999999999873E-10</c:v>
                </c:pt>
                <c:pt idx="827">
                  <c:v>4.1349999999999873E-10</c:v>
                </c:pt>
                <c:pt idx="828">
                  <c:v>4.1399999999999873E-10</c:v>
                </c:pt>
                <c:pt idx="829">
                  <c:v>4.1449999999999872E-10</c:v>
                </c:pt>
                <c:pt idx="830">
                  <c:v>4.1499999999999872E-10</c:v>
                </c:pt>
                <c:pt idx="831">
                  <c:v>4.1549999999999872E-10</c:v>
                </c:pt>
                <c:pt idx="832">
                  <c:v>4.1599999999999872E-10</c:v>
                </c:pt>
                <c:pt idx="833">
                  <c:v>4.1649999999999872E-10</c:v>
                </c:pt>
                <c:pt idx="834">
                  <c:v>4.1699999999999872E-10</c:v>
                </c:pt>
                <c:pt idx="835">
                  <c:v>4.1749999999999871E-10</c:v>
                </c:pt>
                <c:pt idx="836">
                  <c:v>4.1799999999999871E-10</c:v>
                </c:pt>
                <c:pt idx="837">
                  <c:v>4.1849999999999871E-10</c:v>
                </c:pt>
                <c:pt idx="838">
                  <c:v>4.1899999999999871E-10</c:v>
                </c:pt>
                <c:pt idx="839">
                  <c:v>4.1949999999999871E-10</c:v>
                </c:pt>
                <c:pt idx="840">
                  <c:v>4.199999999999987E-10</c:v>
                </c:pt>
                <c:pt idx="841">
                  <c:v>4.204999999999987E-10</c:v>
                </c:pt>
                <c:pt idx="842">
                  <c:v>4.209999999999987E-10</c:v>
                </c:pt>
                <c:pt idx="843">
                  <c:v>4.214999999999987E-10</c:v>
                </c:pt>
                <c:pt idx="844">
                  <c:v>4.219999999999987E-10</c:v>
                </c:pt>
                <c:pt idx="845">
                  <c:v>4.224999999999987E-10</c:v>
                </c:pt>
                <c:pt idx="846">
                  <c:v>4.2299999999999869E-10</c:v>
                </c:pt>
                <c:pt idx="847">
                  <c:v>4.2349999999999869E-10</c:v>
                </c:pt>
                <c:pt idx="848">
                  <c:v>4.2399999999999869E-10</c:v>
                </c:pt>
                <c:pt idx="849">
                  <c:v>4.2449999999999869E-10</c:v>
                </c:pt>
                <c:pt idx="850">
                  <c:v>4.2499999999999869E-10</c:v>
                </c:pt>
                <c:pt idx="851">
                  <c:v>4.2549999999999869E-10</c:v>
                </c:pt>
                <c:pt idx="852">
                  <c:v>4.2599999999999868E-10</c:v>
                </c:pt>
                <c:pt idx="853">
                  <c:v>4.2649999999999868E-10</c:v>
                </c:pt>
                <c:pt idx="854">
                  <c:v>4.2699999999999868E-10</c:v>
                </c:pt>
                <c:pt idx="855">
                  <c:v>4.2749999999999868E-10</c:v>
                </c:pt>
                <c:pt idx="856">
                  <c:v>4.2799999999999868E-10</c:v>
                </c:pt>
                <c:pt idx="857">
                  <c:v>4.2849999999999868E-10</c:v>
                </c:pt>
                <c:pt idx="858">
                  <c:v>4.2899999999999867E-10</c:v>
                </c:pt>
                <c:pt idx="859">
                  <c:v>4.2949999999999867E-10</c:v>
                </c:pt>
                <c:pt idx="860">
                  <c:v>4.2999999999999867E-10</c:v>
                </c:pt>
                <c:pt idx="861">
                  <c:v>4.3049999999999867E-10</c:v>
                </c:pt>
                <c:pt idx="862">
                  <c:v>4.3099999999999867E-10</c:v>
                </c:pt>
                <c:pt idx="863">
                  <c:v>4.3149999999999867E-10</c:v>
                </c:pt>
                <c:pt idx="864">
                  <c:v>4.3199999999999866E-10</c:v>
                </c:pt>
                <c:pt idx="865">
                  <c:v>4.3249999999999866E-10</c:v>
                </c:pt>
                <c:pt idx="866">
                  <c:v>4.3299999999999866E-10</c:v>
                </c:pt>
                <c:pt idx="867">
                  <c:v>4.3349999999999866E-10</c:v>
                </c:pt>
                <c:pt idx="868">
                  <c:v>4.3399999999999866E-10</c:v>
                </c:pt>
                <c:pt idx="869">
                  <c:v>4.3449999999999865E-10</c:v>
                </c:pt>
                <c:pt idx="870">
                  <c:v>4.3499999999999865E-10</c:v>
                </c:pt>
                <c:pt idx="871">
                  <c:v>4.3549999999999865E-10</c:v>
                </c:pt>
                <c:pt idx="872">
                  <c:v>4.3599999999999865E-10</c:v>
                </c:pt>
                <c:pt idx="873">
                  <c:v>4.3649999999999865E-10</c:v>
                </c:pt>
                <c:pt idx="874">
                  <c:v>4.3699999999999865E-10</c:v>
                </c:pt>
                <c:pt idx="875">
                  <c:v>4.3749999999999864E-10</c:v>
                </c:pt>
                <c:pt idx="876">
                  <c:v>4.3799999999999864E-10</c:v>
                </c:pt>
                <c:pt idx="877">
                  <c:v>4.3849999999999864E-10</c:v>
                </c:pt>
                <c:pt idx="878">
                  <c:v>4.3899999999999864E-10</c:v>
                </c:pt>
                <c:pt idx="879">
                  <c:v>4.3949999999999864E-10</c:v>
                </c:pt>
                <c:pt idx="880">
                  <c:v>4.3999999999999864E-10</c:v>
                </c:pt>
                <c:pt idx="881">
                  <c:v>4.4049999999999863E-10</c:v>
                </c:pt>
                <c:pt idx="882">
                  <c:v>4.4099999999999863E-10</c:v>
                </c:pt>
                <c:pt idx="883">
                  <c:v>4.4149999999999863E-10</c:v>
                </c:pt>
                <c:pt idx="884">
                  <c:v>4.4199999999999863E-10</c:v>
                </c:pt>
                <c:pt idx="885">
                  <c:v>4.4249999999999863E-10</c:v>
                </c:pt>
                <c:pt idx="886">
                  <c:v>4.4299999999999863E-10</c:v>
                </c:pt>
                <c:pt idx="887">
                  <c:v>4.4349999999999862E-10</c:v>
                </c:pt>
                <c:pt idx="888">
                  <c:v>4.4399999999999862E-10</c:v>
                </c:pt>
                <c:pt idx="889">
                  <c:v>4.4449999999999862E-10</c:v>
                </c:pt>
                <c:pt idx="890">
                  <c:v>4.4499999999999862E-10</c:v>
                </c:pt>
                <c:pt idx="891">
                  <c:v>4.4549999999999862E-10</c:v>
                </c:pt>
                <c:pt idx="892">
                  <c:v>4.4599999999999861E-10</c:v>
                </c:pt>
                <c:pt idx="893">
                  <c:v>4.4649999999999861E-10</c:v>
                </c:pt>
                <c:pt idx="894">
                  <c:v>4.4699999999999861E-10</c:v>
                </c:pt>
                <c:pt idx="895">
                  <c:v>4.4749999999999861E-10</c:v>
                </c:pt>
                <c:pt idx="896">
                  <c:v>4.4799999999999861E-10</c:v>
                </c:pt>
                <c:pt idx="897">
                  <c:v>4.4849999999999861E-10</c:v>
                </c:pt>
                <c:pt idx="898">
                  <c:v>4.489999999999986E-10</c:v>
                </c:pt>
                <c:pt idx="899">
                  <c:v>4.494999999999986E-10</c:v>
                </c:pt>
                <c:pt idx="900">
                  <c:v>4.499999999999986E-10</c:v>
                </c:pt>
                <c:pt idx="901">
                  <c:v>4.504999999999986E-10</c:v>
                </c:pt>
                <c:pt idx="902">
                  <c:v>4.509999999999986E-10</c:v>
                </c:pt>
                <c:pt idx="903">
                  <c:v>4.514999999999986E-10</c:v>
                </c:pt>
                <c:pt idx="904">
                  <c:v>4.5199999999999859E-10</c:v>
                </c:pt>
                <c:pt idx="905">
                  <c:v>4.5249999999999859E-10</c:v>
                </c:pt>
                <c:pt idx="906">
                  <c:v>4.5299999999999859E-10</c:v>
                </c:pt>
                <c:pt idx="907">
                  <c:v>4.5349999999999859E-10</c:v>
                </c:pt>
                <c:pt idx="908">
                  <c:v>4.5399999999999859E-10</c:v>
                </c:pt>
                <c:pt idx="909">
                  <c:v>4.5449999999999859E-10</c:v>
                </c:pt>
                <c:pt idx="910">
                  <c:v>4.5499999999999858E-10</c:v>
                </c:pt>
                <c:pt idx="911">
                  <c:v>4.5549999999999858E-10</c:v>
                </c:pt>
                <c:pt idx="912">
                  <c:v>4.5599999999999858E-10</c:v>
                </c:pt>
                <c:pt idx="913">
                  <c:v>4.5649999999999858E-10</c:v>
                </c:pt>
                <c:pt idx="914">
                  <c:v>4.5699999999999858E-10</c:v>
                </c:pt>
                <c:pt idx="915">
                  <c:v>4.5749999999999858E-10</c:v>
                </c:pt>
                <c:pt idx="916">
                  <c:v>4.5799999999999857E-10</c:v>
                </c:pt>
                <c:pt idx="917">
                  <c:v>4.5849999999999857E-10</c:v>
                </c:pt>
                <c:pt idx="918">
                  <c:v>4.5899999999999857E-10</c:v>
                </c:pt>
                <c:pt idx="919">
                  <c:v>4.5949999999999857E-10</c:v>
                </c:pt>
                <c:pt idx="920">
                  <c:v>4.5999999999999857E-10</c:v>
                </c:pt>
                <c:pt idx="921">
                  <c:v>4.6049999999999856E-10</c:v>
                </c:pt>
                <c:pt idx="922">
                  <c:v>4.6099999999999856E-10</c:v>
                </c:pt>
                <c:pt idx="923">
                  <c:v>4.6149999999999856E-10</c:v>
                </c:pt>
                <c:pt idx="924">
                  <c:v>4.6199999999999856E-10</c:v>
                </c:pt>
                <c:pt idx="925">
                  <c:v>4.6249999999999856E-10</c:v>
                </c:pt>
                <c:pt idx="926">
                  <c:v>4.6299999999999856E-10</c:v>
                </c:pt>
                <c:pt idx="927">
                  <c:v>4.6349999999999855E-10</c:v>
                </c:pt>
                <c:pt idx="928">
                  <c:v>4.6399999999999855E-10</c:v>
                </c:pt>
                <c:pt idx="929">
                  <c:v>4.6449999999999855E-10</c:v>
                </c:pt>
                <c:pt idx="930">
                  <c:v>4.6499999999999855E-10</c:v>
                </c:pt>
                <c:pt idx="931">
                  <c:v>4.6549999999999855E-10</c:v>
                </c:pt>
                <c:pt idx="932">
                  <c:v>4.659999999999986E-10</c:v>
                </c:pt>
                <c:pt idx="933">
                  <c:v>4.6649999999999865E-10</c:v>
                </c:pt>
                <c:pt idx="934">
                  <c:v>4.669999999999987E-10</c:v>
                </c:pt>
                <c:pt idx="935">
                  <c:v>4.6749999999999875E-10</c:v>
                </c:pt>
                <c:pt idx="936">
                  <c:v>4.679999999999988E-10</c:v>
                </c:pt>
                <c:pt idx="937">
                  <c:v>4.6849999999999885E-10</c:v>
                </c:pt>
                <c:pt idx="938">
                  <c:v>4.689999999999989E-10</c:v>
                </c:pt>
                <c:pt idx="939">
                  <c:v>4.6949999999999895E-10</c:v>
                </c:pt>
                <c:pt idx="940">
                  <c:v>4.69999999999999E-10</c:v>
                </c:pt>
                <c:pt idx="941">
                  <c:v>4.7049999999999905E-10</c:v>
                </c:pt>
                <c:pt idx="942">
                  <c:v>4.709999999999991E-10</c:v>
                </c:pt>
                <c:pt idx="943">
                  <c:v>4.7149999999999915E-10</c:v>
                </c:pt>
                <c:pt idx="944">
                  <c:v>4.719999999999992E-10</c:v>
                </c:pt>
                <c:pt idx="945">
                  <c:v>4.7249999999999925E-10</c:v>
                </c:pt>
                <c:pt idx="946">
                  <c:v>4.729999999999993E-10</c:v>
                </c:pt>
                <c:pt idx="947">
                  <c:v>4.7349999999999935E-10</c:v>
                </c:pt>
                <c:pt idx="948">
                  <c:v>4.739999999999994E-10</c:v>
                </c:pt>
                <c:pt idx="949">
                  <c:v>4.7449999999999945E-10</c:v>
                </c:pt>
                <c:pt idx="950">
                  <c:v>4.749999999999995E-10</c:v>
                </c:pt>
                <c:pt idx="951">
                  <c:v>4.7549999999999955E-10</c:v>
                </c:pt>
                <c:pt idx="952">
                  <c:v>4.759999999999996E-10</c:v>
                </c:pt>
                <c:pt idx="953">
                  <c:v>4.7649999999999965E-10</c:v>
                </c:pt>
                <c:pt idx="954">
                  <c:v>4.769999999999997E-10</c:v>
                </c:pt>
                <c:pt idx="955">
                  <c:v>4.7749999999999975E-10</c:v>
                </c:pt>
                <c:pt idx="956">
                  <c:v>4.779999999999998E-10</c:v>
                </c:pt>
                <c:pt idx="957">
                  <c:v>4.7849999999999985E-10</c:v>
                </c:pt>
                <c:pt idx="958">
                  <c:v>4.789999999999999E-10</c:v>
                </c:pt>
                <c:pt idx="959">
                  <c:v>4.7949999999999995E-10</c:v>
                </c:pt>
                <c:pt idx="960">
                  <c:v>4.8E-10</c:v>
                </c:pt>
                <c:pt idx="961">
                  <c:v>4.8050000000000005E-10</c:v>
                </c:pt>
                <c:pt idx="962">
                  <c:v>4.810000000000001E-10</c:v>
                </c:pt>
                <c:pt idx="963">
                  <c:v>4.8150000000000015E-10</c:v>
                </c:pt>
                <c:pt idx="964">
                  <c:v>4.820000000000002E-10</c:v>
                </c:pt>
                <c:pt idx="965">
                  <c:v>4.8250000000000025E-10</c:v>
                </c:pt>
                <c:pt idx="966">
                  <c:v>4.830000000000003E-10</c:v>
                </c:pt>
                <c:pt idx="967">
                  <c:v>4.8350000000000035E-10</c:v>
                </c:pt>
                <c:pt idx="968">
                  <c:v>4.840000000000004E-10</c:v>
                </c:pt>
                <c:pt idx="969">
                  <c:v>4.8450000000000045E-10</c:v>
                </c:pt>
                <c:pt idx="970">
                  <c:v>4.850000000000005E-10</c:v>
                </c:pt>
                <c:pt idx="971">
                  <c:v>4.8550000000000055E-10</c:v>
                </c:pt>
                <c:pt idx="972">
                  <c:v>4.860000000000006E-10</c:v>
                </c:pt>
                <c:pt idx="973">
                  <c:v>4.8650000000000065E-10</c:v>
                </c:pt>
                <c:pt idx="974">
                  <c:v>4.870000000000007E-10</c:v>
                </c:pt>
                <c:pt idx="975">
                  <c:v>4.8750000000000075E-10</c:v>
                </c:pt>
                <c:pt idx="976">
                  <c:v>4.880000000000008E-10</c:v>
                </c:pt>
                <c:pt idx="977">
                  <c:v>4.8850000000000085E-10</c:v>
                </c:pt>
                <c:pt idx="978">
                  <c:v>4.890000000000009E-10</c:v>
                </c:pt>
                <c:pt idx="979">
                  <c:v>4.8950000000000095E-10</c:v>
                </c:pt>
                <c:pt idx="980">
                  <c:v>4.90000000000001E-10</c:v>
                </c:pt>
                <c:pt idx="981">
                  <c:v>4.9050000000000105E-10</c:v>
                </c:pt>
                <c:pt idx="982">
                  <c:v>4.910000000000011E-10</c:v>
                </c:pt>
                <c:pt idx="983">
                  <c:v>4.9150000000000115E-10</c:v>
                </c:pt>
                <c:pt idx="984">
                  <c:v>4.920000000000012E-10</c:v>
                </c:pt>
                <c:pt idx="985">
                  <c:v>4.9250000000000125E-10</c:v>
                </c:pt>
                <c:pt idx="986">
                  <c:v>4.930000000000013E-10</c:v>
                </c:pt>
                <c:pt idx="987">
                  <c:v>4.9350000000000135E-10</c:v>
                </c:pt>
              </c:numCache>
            </c:numRef>
          </c:xVal>
          <c:yVal>
            <c:numRef>
              <c:f>'Si-Daten'!$M$34:$M$1021</c:f>
              <c:numCache>
                <c:formatCode>0.00E+00</c:formatCode>
                <c:ptCount val="988"/>
                <c:pt idx="0">
                  <c:v>0</c:v>
                </c:pt>
                <c:pt idx="1">
                  <c:v>356571127816.91418</c:v>
                </c:pt>
                <c:pt idx="2">
                  <c:v>1094923036559.3353</c:v>
                </c:pt>
                <c:pt idx="3">
                  <c:v>1891226473164.3774</c:v>
                </c:pt>
                <c:pt idx="4">
                  <c:v>2581062011381.7852</c:v>
                </c:pt>
                <c:pt idx="5">
                  <c:v>3095963928396.8291</c:v>
                </c:pt>
                <c:pt idx="6">
                  <c:v>3422439749041.1289</c:v>
                </c:pt>
                <c:pt idx="7">
                  <c:v>3576076639650.248</c:v>
                </c:pt>
                <c:pt idx="8">
                  <c:v>3585652010858.8872</c:v>
                </c:pt>
                <c:pt idx="9">
                  <c:v>3483779111669.7432</c:v>
                </c:pt>
                <c:pt idx="10">
                  <c:v>3301741124948.957</c:v>
                </c:pt>
                <c:pt idx="11">
                  <c:v>3066943791215.3477</c:v>
                </c:pt>
                <c:pt idx="12">
                  <c:v>2801949899317.8091</c:v>
                </c:pt>
                <c:pt idx="13">
                  <c:v>2524422284206.1133</c:v>
                </c:pt>
                <c:pt idx="14">
                  <c:v>2247547086967.7563</c:v>
                </c:pt>
                <c:pt idx="15">
                  <c:v>1980672505695.5569</c:v>
                </c:pt>
                <c:pt idx="16">
                  <c:v>1730005753275.3762</c:v>
                </c:pt>
                <c:pt idx="17">
                  <c:v>1499280360277.4893</c:v>
                </c:pt>
                <c:pt idx="18">
                  <c:v>1290349763724.4771</c:v>
                </c:pt>
                <c:pt idx="19">
                  <c:v>1103689892890.4282</c:v>
                </c:pt>
                <c:pt idx="20">
                  <c:v>938809081523.85364</c:v>
                </c:pt>
                <c:pt idx="21">
                  <c:v>794572092449.64746</c:v>
                </c:pt>
                <c:pt idx="22">
                  <c:v>669449014720.19141</c:v>
                </c:pt>
                <c:pt idx="23">
                  <c:v>561701061059.2666</c:v>
                </c:pt>
                <c:pt idx="24">
                  <c:v>469515012118.41229</c:v>
                </c:pt>
                <c:pt idx="25">
                  <c:v>391096963335.84283</c:v>
                </c:pt>
                <c:pt idx="26">
                  <c:v>324734588870.66309</c:v>
                </c:pt>
                <c:pt idx="27">
                  <c:v>268835618848.83957</c:v>
                </c:pt>
                <c:pt idx="28">
                  <c:v>221948784377.00256</c:v>
                </c:pt>
                <c:pt idx="29">
                  <c:v>182772196460.86084</c:v>
                </c:pt>
                <c:pt idx="30">
                  <c:v>150153020099.50089</c:v>
                </c:pt>
                <c:pt idx="31">
                  <c:v>123081385733.99413</c:v>
                </c:pt>
                <c:pt idx="32">
                  <c:v>100680734060.71735</c:v>
                </c:pt>
                <c:pt idx="33">
                  <c:v>82196196856.899292</c:v>
                </c:pt>
                <c:pt idx="34">
                  <c:v>66982153335.734779</c:v>
                </c:pt>
                <c:pt idx="35">
                  <c:v>54489746424.764107</c:v>
                </c:pt>
                <c:pt idx="36">
                  <c:v>44254875861.717163</c:v>
                </c:pt>
                <c:pt idx="37">
                  <c:v>35886987268.8964</c:v>
                </c:pt>
                <c:pt idx="38">
                  <c:v>29058833253.702057</c:v>
                </c:pt>
                <c:pt idx="39">
                  <c:v>23497281556.724751</c:v>
                </c:pt>
                <c:pt idx="40">
                  <c:v>18975176167.570713</c:v>
                </c:pt>
                <c:pt idx="41">
                  <c:v>15304212052.418278</c:v>
                </c:pt>
                <c:pt idx="42">
                  <c:v>12328756329.194399</c:v>
                </c:pt>
                <c:pt idx="43">
                  <c:v>9920533468.495142</c:v>
                </c:pt>
                <c:pt idx="44">
                  <c:v>7974085640.0157061</c:v>
                </c:pt>
                <c:pt idx="45">
                  <c:v>6402918845.1623411</c:v>
                </c:pt>
                <c:pt idx="46">
                  <c:v>5136248888.6084003</c:v>
                </c:pt>
                <c:pt idx="47">
                  <c:v>4116267024.8818407</c:v>
                </c:pt>
                <c:pt idx="48">
                  <c:v>3295852185.9797506</c:v>
                </c:pt>
                <c:pt idx="49">
                  <c:v>2636664297.0710034</c:v>
                </c:pt>
                <c:pt idx="50">
                  <c:v>2107560809.8081577</c:v>
                </c:pt>
                <c:pt idx="51">
                  <c:v>1683285897.4902258</c:v>
                </c:pt>
                <c:pt idx="52">
                  <c:v>1343388564.7843997</c:v>
                </c:pt>
                <c:pt idx="53">
                  <c:v>1071332121.0190418</c:v>
                </c:pt>
                <c:pt idx="54">
                  <c:v>853763008.35997021</c:v>
                </c:pt>
                <c:pt idx="55">
                  <c:v>679911865.54618263</c:v>
                </c:pt>
                <c:pt idx="56">
                  <c:v>541103972.81284916</c:v>
                </c:pt>
                <c:pt idx="57">
                  <c:v>430359909.03971666</c:v>
                </c:pt>
                <c:pt idx="58">
                  <c:v>342070411.425376</c:v>
                </c:pt>
                <c:pt idx="59">
                  <c:v>271732117.64262801</c:v>
                </c:pt>
                <c:pt idx="60">
                  <c:v>215733146.59283203</c:v>
                </c:pt>
                <c:pt idx="61">
                  <c:v>171179389.97695425</c:v>
                </c:pt>
                <c:pt idx="62">
                  <c:v>135753992.35535976</c:v>
                </c:pt>
                <c:pt idx="63">
                  <c:v>107603836.91273996</c:v>
                </c:pt>
                <c:pt idx="64">
                  <c:v>85247967.608538628</c:v>
                </c:pt>
                <c:pt idx="65">
                  <c:v>67503800.771837264</c:v>
                </c:pt>
                <c:pt idx="66">
                  <c:v>53427740.90756733</c:v>
                </c:pt>
                <c:pt idx="67">
                  <c:v>42267442.713610716</c:v>
                </c:pt>
                <c:pt idx="68">
                  <c:v>33423476.453790236</c:v>
                </c:pt>
                <c:pt idx="69">
                  <c:v>26418575.897363506</c:v>
                </c:pt>
                <c:pt idx="70">
                  <c:v>20872993.065514404</c:v>
                </c:pt>
                <c:pt idx="71">
                  <c:v>16484765.493361508</c:v>
                </c:pt>
                <c:pt idx="72">
                  <c:v>13013930.886542272</c:v>
                </c:pt>
                <c:pt idx="73">
                  <c:v>10269910.303486716</c:v>
                </c:pt>
                <c:pt idx="74">
                  <c:v>8101432.1088972064</c:v>
                </c:pt>
                <c:pt idx="75">
                  <c:v>6388491.3542887345</c:v>
                </c:pt>
                <c:pt idx="76">
                  <c:v>5035938.2513839398</c:v>
                </c:pt>
                <c:pt idx="77">
                  <c:v>3968369.3737890003</c:v>
                </c:pt>
                <c:pt idx="78">
                  <c:v>3126059.7270427425</c:v>
                </c:pt>
                <c:pt idx="79">
                  <c:v>2461725.7917798376</c:v>
                </c:pt>
                <c:pt idx="80">
                  <c:v>1937951.4570802324</c:v>
                </c:pt>
                <c:pt idx="81">
                  <c:v>1525142.3662919807</c:v>
                </c:pt>
                <c:pt idx="82">
                  <c:v>1199901.1774443542</c:v>
                </c:pt>
                <c:pt idx="83">
                  <c:v>943737.87874025723</c:v>
                </c:pt>
                <c:pt idx="84">
                  <c:v>742046.63700384239</c:v>
                </c:pt>
                <c:pt idx="85">
                  <c:v>583294.53524737118</c:v>
                </c:pt>
                <c:pt idx="86">
                  <c:v>458378.65491793811</c:v>
                </c:pt>
                <c:pt idx="87">
                  <c:v>360116.82771868363</c:v>
                </c:pt>
                <c:pt idx="88">
                  <c:v>282844.46341964713</c:v>
                </c:pt>
                <c:pt idx="89">
                  <c:v>222095.50971281395</c:v>
                </c:pt>
                <c:pt idx="90">
                  <c:v>174350.10405220703</c:v>
                </c:pt>
                <c:pt idx="91">
                  <c:v>136835.06531397247</c:v>
                </c:pt>
                <c:pt idx="92">
                  <c:v>107366.22931743404</c:v>
                </c:pt>
                <c:pt idx="93">
                  <c:v>84223.90445895867</c:v>
                </c:pt>
                <c:pt idx="94">
                  <c:v>66054.530168231984</c:v>
                </c:pt>
                <c:pt idx="95">
                  <c:v>51793.056178517822</c:v>
                </c:pt>
                <c:pt idx="96">
                  <c:v>40601.700292181224</c:v>
                </c:pt>
                <c:pt idx="97">
                  <c:v>31821.646773809323</c:v>
                </c:pt>
                <c:pt idx="98">
                  <c:v>24934.964870092121</c:v>
                </c:pt>
                <c:pt idx="99">
                  <c:v>19534.595629697229</c:v>
                </c:pt>
                <c:pt idx="100">
                  <c:v>15300.70576332663</c:v>
                </c:pt>
                <c:pt idx="101">
                  <c:v>11982.064093602654</c:v>
                </c:pt>
                <c:pt idx="102">
                  <c:v>9381.378568407159</c:v>
                </c:pt>
                <c:pt idx="103">
                  <c:v>7343.7552516700198</c:v>
                </c:pt>
                <c:pt idx="104">
                  <c:v>5747.6174000670153</c:v>
                </c:pt>
                <c:pt idx="105">
                  <c:v>4497.5624003766743</c:v>
                </c:pt>
                <c:pt idx="106">
                  <c:v>3518.7446924967157</c:v>
                </c:pt>
                <c:pt idx="107">
                  <c:v>2752.4599543959052</c:v>
                </c:pt>
                <c:pt idx="108">
                  <c:v>2152.6746268029706</c:v>
                </c:pt>
                <c:pt idx="109">
                  <c:v>1683.2991493824443</c:v>
                </c:pt>
                <c:pt idx="110">
                  <c:v>1316.0461092111452</c:v>
                </c:pt>
                <c:pt idx="111">
                  <c:v>1028.7482749485664</c:v>
                </c:pt>
                <c:pt idx="112">
                  <c:v>804.03811160962891</c:v>
                </c:pt>
                <c:pt idx="113">
                  <c:v>628.31134809423554</c:v>
                </c:pt>
                <c:pt idx="114">
                  <c:v>490.91369363715268</c:v>
                </c:pt>
                <c:pt idx="115">
                  <c:v>383.50281114569862</c:v>
                </c:pt>
                <c:pt idx="116">
                  <c:v>299.54789818937002</c:v>
                </c:pt>
                <c:pt idx="117">
                  <c:v>233.93728690760798</c:v>
                </c:pt>
                <c:pt idx="118">
                  <c:v>182.6708153053012</c:v>
                </c:pt>
                <c:pt idx="119">
                  <c:v>142.61870953455545</c:v>
                </c:pt>
                <c:pt idx="120">
                  <c:v>111.33263780892638</c:v>
                </c:pt>
                <c:pt idx="121">
                  <c:v>86.897678572569717</c:v>
                </c:pt>
                <c:pt idx="122">
                  <c:v>67.816367329336757</c:v>
                </c:pt>
                <c:pt idx="123">
                  <c:v>52.917889027501353</c:v>
                </c:pt>
                <c:pt idx="124">
                  <c:v>41.286977045944596</c:v>
                </c:pt>
                <c:pt idx="125">
                  <c:v>32.208252976032526</c:v>
                </c:pt>
                <c:pt idx="126">
                  <c:v>25.122662269589</c:v>
                </c:pt>
                <c:pt idx="127">
                  <c:v>19.593383496001753</c:v>
                </c:pt>
                <c:pt idx="128">
                  <c:v>15.279155942904778</c:v>
                </c:pt>
                <c:pt idx="129">
                  <c:v>11.913415036882423</c:v>
                </c:pt>
                <c:pt idx="130">
                  <c:v>9.2879738304838675</c:v>
                </c:pt>
                <c:pt idx="131">
                  <c:v>7.2402622474318497</c:v>
                </c:pt>
                <c:pt idx="132">
                  <c:v>5.6433501194417932</c:v>
                </c:pt>
                <c:pt idx="133">
                  <c:v>4.3981480240196866</c:v>
                </c:pt>
                <c:pt idx="134">
                  <c:v>3.4273115445508013</c:v>
                </c:pt>
                <c:pt idx="135">
                  <c:v>2.6704776725954349</c:v>
                </c:pt>
                <c:pt idx="136">
                  <c:v>2.0805428183807027</c:v>
                </c:pt>
                <c:pt idx="137">
                  <c:v>1.6207551225420598</c:v>
                </c:pt>
                <c:pt idx="138">
                  <c:v>1.2624432614954739</c:v>
                </c:pt>
                <c:pt idx="139">
                  <c:v>0.98324268349369159</c:v>
                </c:pt>
                <c:pt idx="140">
                  <c:v>0.76571053336228379</c:v>
                </c:pt>
                <c:pt idx="141">
                  <c:v>0.59624424819173238</c:v>
                </c:pt>
                <c:pt idx="142">
                  <c:v>0.46423736568832624</c:v>
                </c:pt>
                <c:pt idx="143">
                  <c:v>0.36142060328081788</c:v>
                </c:pt>
                <c:pt idx="144">
                  <c:v>0.28134761820209597</c:v>
                </c:pt>
                <c:pt idx="145">
                  <c:v>0.2189937348397675</c:v>
                </c:pt>
                <c:pt idx="146">
                  <c:v>0.17044286456745761</c:v>
                </c:pt>
                <c:pt idx="147">
                  <c:v>0.13264326690808823</c:v>
                </c:pt>
                <c:pt idx="148">
                  <c:v>0.10321703945150759</c:v>
                </c:pt>
                <c:pt idx="149">
                  <c:v>8.0311535862045896E-2</c:v>
                </c:pt>
                <c:pt idx="150">
                  <c:v>6.248349875296446E-2</c:v>
                </c:pt>
                <c:pt idx="151">
                  <c:v>4.8608715339850984E-2</c:v>
                </c:pt>
                <c:pt idx="152">
                  <c:v>3.7811582321540249E-2</c:v>
                </c:pt>
                <c:pt idx="153">
                  <c:v>2.9410199114680419E-2</c:v>
                </c:pt>
                <c:pt idx="154">
                  <c:v>2.2873571024421738E-2</c:v>
                </c:pt>
                <c:pt idx="155">
                  <c:v>1.7788255297649203E-2</c:v>
                </c:pt>
                <c:pt idx="156">
                  <c:v>1.3832369492333853E-2</c:v>
                </c:pt>
                <c:pt idx="157">
                  <c:v>1.0755339323536209E-2</c:v>
                </c:pt>
                <c:pt idx="158">
                  <c:v>8.362120333326643E-3</c:v>
                </c:pt>
                <c:pt idx="159">
                  <c:v>6.5009064248425161E-3</c:v>
                </c:pt>
                <c:pt idx="160">
                  <c:v>5.0535557206610729E-3</c:v>
                </c:pt>
                <c:pt idx="161">
                  <c:v>3.9281338020378228E-3</c:v>
                </c:pt>
                <c:pt idx="162">
                  <c:v>3.0531066607148291E-3</c:v>
                </c:pt>
                <c:pt idx="163">
                  <c:v>2.3728188488722525E-3</c:v>
                </c:pt>
                <c:pt idx="164">
                  <c:v>1.8439727466890304E-3</c:v>
                </c:pt>
                <c:pt idx="165">
                  <c:v>1.4328875774221039E-3</c:v>
                </c:pt>
                <c:pt idx="166">
                  <c:v>1.1133656863797409E-3</c:v>
                </c:pt>
                <c:pt idx="167">
                  <c:v>8.6503170554139521E-4</c:v>
                </c:pt>
                <c:pt idx="168">
                  <c:v>6.7203992400498172E-4</c:v>
                </c:pt>
                <c:pt idx="169">
                  <c:v>5.2206832804877878E-4</c:v>
                </c:pt>
                <c:pt idx="170">
                  <c:v>4.055358080834509E-4</c:v>
                </c:pt>
                <c:pt idx="171">
                  <c:v>3.1499307989735578E-4</c:v>
                </c:pt>
                <c:pt idx="172">
                  <c:v>2.4464881304250342E-4</c:v>
                </c:pt>
                <c:pt idx="173">
                  <c:v>1.9000098509896937E-4</c:v>
                </c:pt>
                <c:pt idx="174">
                  <c:v>1.4755012104488804E-4</c:v>
                </c:pt>
                <c:pt idx="175">
                  <c:v>1.1457624844103399E-4</c:v>
                </c:pt>
                <c:pt idx="176">
                  <c:v>8.8965426172373663E-5</c:v>
                </c:pt>
                <c:pt idx="177">
                  <c:v>6.9074840021693992E-5</c:v>
                </c:pt>
                <c:pt idx="178">
                  <c:v>5.3627899497848439E-5</c:v>
                </c:pt>
                <c:pt idx="179">
                  <c:v>4.1632670692156202E-5</c:v>
                </c:pt>
                <c:pt idx="180">
                  <c:v>3.231845915175567E-5</c:v>
                </c:pt>
                <c:pt idx="181">
                  <c:v>2.5086508055521417E-5</c:v>
                </c:pt>
                <c:pt idx="182">
                  <c:v>1.9471672965991059E-5</c:v>
                </c:pt>
                <c:pt idx="183">
                  <c:v>1.5112631661330821E-5</c:v>
                </c:pt>
                <c:pt idx="184">
                  <c:v>1.1728730065121178E-5</c:v>
                </c:pt>
                <c:pt idx="185">
                  <c:v>9.1019873823383969E-6</c:v>
                </c:pt>
                <c:pt idx="186">
                  <c:v>7.0631119185486194E-6</c:v>
                </c:pt>
                <c:pt idx="187">
                  <c:v>5.4806344936932229E-6</c:v>
                </c:pt>
                <c:pt idx="188">
                  <c:v>4.25246504409572E-6</c:v>
                </c:pt>
                <c:pt idx="189">
                  <c:v>3.2993325322897829E-6</c:v>
                </c:pt>
                <c:pt idx="190">
                  <c:v>2.5596884572920953E-6</c:v>
                </c:pt>
                <c:pt idx="191">
                  <c:v>1.9857477072516631E-6</c:v>
                </c:pt>
                <c:pt idx="192">
                  <c:v>1.5404131587311048E-6</c:v>
                </c:pt>
                <c:pt idx="193">
                  <c:v>1.1948869214805234E-6</c:v>
                </c:pt>
                <c:pt idx="194">
                  <c:v>9.2681504830745456E-7</c:v>
                </c:pt>
                <c:pt idx="195">
                  <c:v>7.1884667233960897E-7</c:v>
                </c:pt>
                <c:pt idx="196">
                  <c:v>5.5751507341751895E-7</c:v>
                </c:pt>
                <c:pt idx="197">
                  <c:v>4.3236880311120463E-7</c:v>
                </c:pt>
                <c:pt idx="198">
                  <c:v>3.3529702953297432E-7</c:v>
                </c:pt>
                <c:pt idx="199">
                  <c:v>2.6000572182757861E-7</c:v>
                </c:pt>
                <c:pt idx="200">
                  <c:v>2.0161097554271964E-7</c:v>
                </c:pt>
                <c:pt idx="201">
                  <c:v>1.563233026170554E-7</c:v>
                </c:pt>
                <c:pt idx="202">
                  <c:v>1.2120255441949341E-7</c:v>
                </c:pt>
                <c:pt idx="203">
                  <c:v>9.3967687032994409E-8</c:v>
                </c:pt>
                <c:pt idx="204">
                  <c:v>7.2849105451937158E-8</c:v>
                </c:pt>
                <c:pt idx="205">
                  <c:v>5.6474063478744977E-8</c:v>
                </c:pt>
                <c:pt idx="206">
                  <c:v>4.3777724459280628E-8</c:v>
                </c:pt>
                <c:pt idx="207">
                  <c:v>3.3934141057091913E-8</c:v>
                </c:pt>
                <c:pt idx="208">
                  <c:v>2.6302696086727472E-8</c:v>
                </c:pt>
                <c:pt idx="209">
                  <c:v>2.0386543415553298E-8</c:v>
                </c:pt>
                <c:pt idx="210">
                  <c:v>1.5800362134083948E-8</c:v>
                </c:pt>
                <c:pt idx="211">
                  <c:v>1.2245338336521224E-8</c:v>
                </c:pt>
                <c:pt idx="212">
                  <c:v>9.4897555959788442E-9</c:v>
                </c:pt>
                <c:pt idx="213">
                  <c:v>7.3539375874509215E-9</c:v>
                </c:pt>
                <c:pt idx="214">
                  <c:v>5.6985676285556782E-9</c:v>
                </c:pt>
                <c:pt idx="215">
                  <c:v>4.4156282887055488E-9</c:v>
                </c:pt>
                <c:pt idx="216">
                  <c:v>3.4213737312674715E-9</c:v>
                </c:pt>
                <c:pt idx="217">
                  <c:v>2.6508790272413666E-9</c:v>
                </c:pt>
                <c:pt idx="218">
                  <c:v>2.0538127983872075E-9</c:v>
                </c:pt>
                <c:pt idx="219">
                  <c:v>1.5911588016065687E-9</c:v>
                </c:pt>
                <c:pt idx="220">
                  <c:v>1.2326735709020591E-9</c:v>
                </c:pt>
                <c:pt idx="221">
                  <c:v>9.5491496066542082E-10</c:v>
                </c:pt>
                <c:pt idx="222">
                  <c:v>7.3971346832081299E-10</c:v>
                </c:pt>
                <c:pt idx="223">
                  <c:v>5.7298694958424461E-10</c:v>
                </c:pt>
                <c:pt idx="224">
                  <c:v>4.4382163426566423E-10</c:v>
                </c:pt>
                <c:pt idx="225">
                  <c:v>3.4375964722207599E-10</c:v>
                </c:pt>
                <c:pt idx="226">
                  <c:v>2.662466574617647E-10</c:v>
                </c:pt>
                <c:pt idx="227">
                  <c:v>2.0620368752568782E-10</c:v>
                </c:pt>
                <c:pt idx="228">
                  <c:v>1.5969518956312898E-10</c:v>
                </c:pt>
                <c:pt idx="229">
                  <c:v>1.2367175735652637E-10</c:v>
                </c:pt>
                <c:pt idx="230">
                  <c:v>9.5770701072137588E-11</c:v>
                </c:pt>
                <c:pt idx="231">
                  <c:v>7.4161478858686945E-11</c:v>
                </c:pt>
                <c:pt idx="232">
                  <c:v>5.742590110148891E-11</c:v>
                </c:pt>
                <c:pt idx="233">
                  <c:v>4.4465288873986566E-11</c:v>
                </c:pt>
                <c:pt idx="234">
                  <c:v>3.4428525090534872E-11</c:v>
                </c:pt>
                <c:pt idx="235">
                  <c:v>2.6656299229852461E-11</c:v>
                </c:pt>
                <c:pt idx="236">
                  <c:v>2.063790283739943E-11</c:v>
                </c:pt>
                <c:pt idx="237">
                  <c:v>1.5977752028748259E-11</c:v>
                </c:pt>
                <c:pt idx="238">
                  <c:v>1.2369448192879269E-11</c:v>
                </c:pt>
                <c:pt idx="239">
                  <c:v>9.5756803643690756E-12</c:v>
                </c:pt>
                <c:pt idx="240">
                  <c:v>7.4126543507030769E-12</c:v>
                </c:pt>
                <c:pt idx="241">
                  <c:v>5.7380295239000365E-12</c:v>
                </c:pt>
                <c:pt idx="242">
                  <c:v>4.4415734915397082E-12</c:v>
                </c:pt>
                <c:pt idx="243">
                  <c:v>3.4379225994520311E-12</c:v>
                </c:pt>
                <c:pt idx="244">
                  <c:v>2.6609739777038765E-12</c:v>
                </c:pt>
                <c:pt idx="245">
                  <c:v>2.0595416102636959E-12</c:v>
                </c:pt>
                <c:pt idx="246">
                  <c:v>1.5939916547943195E-12</c:v>
                </c:pt>
                <c:pt idx="247">
                  <c:v>1.2336363645649941E-12</c:v>
                </c:pt>
                <c:pt idx="248">
                  <c:v>9.5471565749020012E-13</c:v>
                </c:pt>
                <c:pt idx="249">
                  <c:v>7.388338843727907E-13</c:v>
                </c:pt>
                <c:pt idx="250">
                  <c:v>5.7174918621424649E-13</c:v>
                </c:pt>
                <c:pt idx="251">
                  <c:v>4.4243594971231827E-13</c:v>
                </c:pt>
                <c:pt idx="252">
                  <c:v>3.4235878282544133E-13</c:v>
                </c:pt>
                <c:pt idx="253">
                  <c:v>2.6491031046773362E-13</c:v>
                </c:pt>
                <c:pt idx="254">
                  <c:v>2.0497584227992463E-13</c:v>
                </c:pt>
                <c:pt idx="255">
                  <c:v>1.5859629390679014E-13</c:v>
                </c:pt>
                <c:pt idx="256">
                  <c:v>1.2270719579867362E-13</c:v>
                </c:pt>
                <c:pt idx="257">
                  <c:v>9.4936621963240886E-14</c:v>
                </c:pt>
                <c:pt idx="258">
                  <c:v>7.3448742885451235E-14</c:v>
                </c:pt>
                <c:pt idx="259">
                  <c:v>5.6822705821617663E-14</c:v>
                </c:pt>
                <c:pt idx="260">
                  <c:v>4.3958868517889177E-14</c:v>
                </c:pt>
                <c:pt idx="261">
                  <c:v>3.4006211474570724E-14</c:v>
                </c:pt>
                <c:pt idx="262">
                  <c:v>2.6306147225385361E-14</c:v>
                </c:pt>
                <c:pt idx="263">
                  <c:v>2.0349024181151439E-14</c:v>
                </c:pt>
                <c:pt idx="264">
                  <c:v>1.5740458250680322E-14</c:v>
                </c:pt>
                <c:pt idx="265">
                  <c:v>1.2175272582852651E-14</c:v>
                </c:pt>
                <c:pt idx="266">
                  <c:v>9.417326888184316E-15</c:v>
                </c:pt>
                <c:pt idx="267">
                  <c:v>7.2839058279564184E-15</c:v>
                </c:pt>
                <c:pt idx="268">
                  <c:v>5.6336364123818839E-15</c:v>
                </c:pt>
                <c:pt idx="269">
                  <c:v>4.3571369832564314E-15</c:v>
                </c:pt>
                <c:pt idx="270">
                  <c:v>3.3697804729580328E-15</c:v>
                </c:pt>
                <c:pt idx="271">
                  <c:v>2.6060940813963676E-15</c:v>
                </c:pt>
                <c:pt idx="272">
                  <c:v>2.0154254734098336E-15</c:v>
                </c:pt>
                <c:pt idx="273">
                  <c:v>1.558589178612984E-15</c:v>
                </c:pt>
                <c:pt idx="274">
                  <c:v>1.2052715776998383E-15</c:v>
                </c:pt>
                <c:pt idx="275">
                  <c:v>9.3202294568372741E-16</c:v>
                </c:pt>
                <c:pt idx="276">
                  <c:v>7.2070379365045134E-16</c:v>
                </c:pt>
                <c:pt idx="277">
                  <c:v>5.5728276162037518E-16</c:v>
                </c:pt>
                <c:pt idx="278">
                  <c:v>4.309065445445846E-16</c:v>
                </c:pt>
                <c:pt idx="279">
                  <c:v>3.3318031312615155E-16</c:v>
                </c:pt>
                <c:pt idx="280">
                  <c:v>2.5761100701930172E-16</c:v>
                </c:pt>
                <c:pt idx="281">
                  <c:v>1.9917664816679107E-16</c:v>
                </c:pt>
                <c:pt idx="282">
                  <c:v>1.5399315738337632E-16</c:v>
                </c:pt>
                <c:pt idx="283">
                  <c:v>1.1905660802628362E-16</c:v>
                </c:pt>
                <c:pt idx="284">
                  <c:v>9.2043842659438476E-17</c:v>
                </c:pt>
                <c:pt idx="285">
                  <c:v>7.1158241732130513E-17</c:v>
                </c:pt>
                <c:pt idx="286">
                  <c:v>5.5010422670659558E-17</c:v>
                </c:pt>
                <c:pt idx="287">
                  <c:v>4.2525960966202918E-17</c:v>
                </c:pt>
                <c:pt idx="288">
                  <c:v>3.2874014731286966E-17</c:v>
                </c:pt>
                <c:pt idx="289">
                  <c:v>2.5412119128899279E-17</c:v>
                </c:pt>
                <c:pt idx="290">
                  <c:v>1.9643488639817891E-17</c:v>
                </c:pt>
                <c:pt idx="291">
                  <c:v>1.5183994206196234E-17</c:v>
                </c:pt>
                <c:pt idx="292">
                  <c:v>1.173662372734183E-17</c:v>
                </c:pt>
                <c:pt idx="293">
                  <c:v>9.0717306371227968E-18</c:v>
                </c:pt>
                <c:pt idx="294">
                  <c:v>7.0117592113217694E-18</c:v>
                </c:pt>
                <c:pt idx="295">
                  <c:v>5.4194322573507437E-18</c:v>
                </c:pt>
                <c:pt idx="296">
                  <c:v>4.1886165977236481E-18</c:v>
                </c:pt>
                <c:pt idx="297">
                  <c:v>3.2372594924121752E-18</c:v>
                </c:pt>
                <c:pt idx="298">
                  <c:v>2.5019266299525747E-18</c:v>
                </c:pt>
                <c:pt idx="299">
                  <c:v>1.9335786645059666E-18</c:v>
                </c:pt>
                <c:pt idx="300">
                  <c:v>1.4943055356080325E-18</c:v>
                </c:pt>
                <c:pt idx="301">
                  <c:v>1.1548014331784903E-18</c:v>
                </c:pt>
                <c:pt idx="302">
                  <c:v>8.9241248207321396E-19</c:v>
                </c:pt>
                <c:pt idx="303">
                  <c:v>6.8962728242958307E-19</c:v>
                </c:pt>
                <c:pt idx="304">
                  <c:v>5.3290987962467699E-19</c:v>
                </c:pt>
                <c:pt idx="305">
                  <c:v>4.1179750439288198E-19</c:v>
                </c:pt>
                <c:pt idx="306">
                  <c:v>3.1820303073030016E-19</c:v>
                </c:pt>
                <c:pt idx="307">
                  <c:v>2.4587571561253276E-19</c:v>
                </c:pt>
                <c:pt idx="308">
                  <c:v>1.8998431448158841E-19</c:v>
                </c:pt>
                <c:pt idx="309">
                  <c:v>1.4679480931751374E-19</c:v>
                </c:pt>
                <c:pt idx="310">
                  <c:v>1.1342128286703408E-19</c:v>
                </c:pt>
                <c:pt idx="311">
                  <c:v>8.7633341663910808E-20</c:v>
                </c:pt>
                <c:pt idx="312">
                  <c:v>6.7707255453408747E-20</c:v>
                </c:pt>
                <c:pt idx="313">
                  <c:v>5.23108918069221E-20</c:v>
                </c:pt>
                <c:pt idx="314">
                  <c:v>4.0414775645935878E-20</c:v>
                </c:pt>
                <c:pt idx="315">
                  <c:v>3.1223343781811058E-20</c:v>
                </c:pt>
                <c:pt idx="316">
                  <c:v>2.4121810184562193E-20</c:v>
                </c:pt>
                <c:pt idx="317">
                  <c:v>1.8635098043568283E-20</c:v>
                </c:pt>
                <c:pt idx="318">
                  <c:v>1.4396099004621375E-20</c:v>
                </c:pt>
                <c:pt idx="319">
                  <c:v>1.1121141794086595E-20</c:v>
                </c:pt>
                <c:pt idx="320">
                  <c:v>8.5910331671608569E-21</c:v>
                </c:pt>
                <c:pt idx="321">
                  <c:v>6.6364057515222329E-21</c:v>
                </c:pt>
                <c:pt idx="322">
                  <c:v>5.1263946494175083E-21</c:v>
                </c:pt>
                <c:pt idx="323">
                  <c:v>3.9598867466186213E-21</c:v>
                </c:pt>
                <c:pt idx="324">
                  <c:v>3.0587583513934733E-21</c:v>
                </c:pt>
                <c:pt idx="325">
                  <c:v>2.362649490099707E-21</c:v>
                </c:pt>
                <c:pt idx="326">
                  <c:v>1.8249257625136953E-21</c:v>
                </c:pt>
                <c:pt idx="327">
                  <c:v>1.4095579472348787E-21</c:v>
                </c:pt>
                <c:pt idx="328">
                  <c:v>1.0887108316891346E-21</c:v>
                </c:pt>
                <c:pt idx="329">
                  <c:v>8.4088010908093356E-22</c:v>
                </c:pt>
                <c:pt idx="330">
                  <c:v>6.4945279537930968E-22</c:v>
                </c:pt>
                <c:pt idx="331">
                  <c:v>5.0159491531953821E-22</c:v>
                </c:pt>
                <c:pt idx="332">
                  <c:v>3.8739207538496349E-22</c:v>
                </c:pt>
                <c:pt idx="333">
                  <c:v>2.9918544317747722E-22</c:v>
                </c:pt>
                <c:pt idx="334">
                  <c:v>2.3105871457394902E-22</c:v>
                </c:pt>
                <c:pt idx="335">
                  <c:v>1.7844174457143658E-22</c:v>
                </c:pt>
                <c:pt idx="336">
                  <c:v>1.3780431873987717E-22</c:v>
                </c:pt>
                <c:pt idx="337">
                  <c:v>1.0641957067897405E-22</c:v>
                </c:pt>
                <c:pt idx="338">
                  <c:v>8.2181209467924739E-23</c:v>
                </c:pt>
                <c:pt idx="339">
                  <c:v>6.3462321011426374E-23</c:v>
                </c:pt>
                <c:pt idx="340">
                  <c:v>4.9006288949719662E-23</c:v>
                </c:pt>
                <c:pt idx="341">
                  <c:v>3.7842530308885675E-23</c:v>
                </c:pt>
                <c:pt idx="342">
                  <c:v>2.92214019874236E-23</c:v>
                </c:pt>
                <c:pt idx="343">
                  <c:v>2.2563917536559592E-23</c:v>
                </c:pt>
                <c:pt idx="344">
                  <c:v>1.7422905299992452E-23</c:v>
                </c:pt>
                <c:pt idx="345">
                  <c:v>1.3453005143565336E-23</c:v>
                </c:pt>
                <c:pt idx="346">
                  <c:v>1.0387492969246872E-23</c:v>
                </c:pt>
                <c:pt idx="347">
                  <c:v>8.0203795689199333E-24</c:v>
                </c:pt>
                <c:pt idx="348">
                  <c:v>6.1925837310288206E-24</c:v>
                </c:pt>
                <c:pt idx="349">
                  <c:v>4.7812525118598113E-24</c:v>
                </c:pt>
                <c:pt idx="350">
                  <c:v>3.6915124936656037E-24</c:v>
                </c:pt>
                <c:pt idx="351">
                  <c:v>2.8500987914870922E-24</c:v>
                </c:pt>
                <c:pt idx="352">
                  <c:v>2.2004344476342506E-24</c:v>
                </c:pt>
                <c:pt idx="353">
                  <c:v>1.6988300957335647E-24</c:v>
                </c:pt>
                <c:pt idx="354">
                  <c:v>1.3115488971674345E-24</c:v>
                </c:pt>
                <c:pt idx="355">
                  <c:v>1.0125397830683804E-24</c:v>
                </c:pt>
                <c:pt idx="356">
                  <c:v>7.8168686215431792E-25</c:v>
                </c:pt>
                <c:pt idx="357">
                  <c:v>6.0345748195527191E-25</c:v>
                </c:pt>
                <c:pt idx="358">
                  <c:v>4.658581787244134E-25</c:v>
                </c:pt>
                <c:pt idx="359">
                  <c:v>3.5962841215604061E-25</c:v>
                </c:pt>
                <c:pt idx="360">
                  <c:v>2.7761793982849468E-25</c:v>
                </c:pt>
                <c:pt idx="361">
                  <c:v>2.1430601291691862E-25</c:v>
                </c:pt>
                <c:pt idx="362">
                  <c:v>1.6543009566869579E-25</c:v>
                </c:pt>
                <c:pt idx="363">
                  <c:v>1.2769916487071453E-25</c:v>
                </c:pt>
                <c:pt idx="364">
                  <c:v>9.857232526911009E-26</c:v>
                </c:pt>
                <c:pt idx="365">
                  <c:v>7.6087863618537758E-26</c:v>
                </c:pt>
                <c:pt idx="366">
                  <c:v>5.8731252037466324E-26</c:v>
                </c:pt>
                <c:pt idx="367">
                  <c:v>4.5333227957070858E-26</c:v>
                </c:pt>
                <c:pt idx="368">
                  <c:v>3.4991098769027712E-26</c:v>
                </c:pt>
                <c:pt idx="369">
                  <c:v>2.700797993389973E-26</c:v>
                </c:pt>
                <c:pt idx="370">
                  <c:v>2.0845880568703747E-26</c:v>
                </c:pt>
                <c:pt idx="371">
                  <c:v>1.608948130630626E-26</c:v>
                </c:pt>
                <c:pt idx="372">
                  <c:v>1.2418168007892636E-26</c:v>
                </c:pt>
                <c:pt idx="373">
                  <c:v>9.5844399832226659E-27</c:v>
                </c:pt>
                <c:pt idx="374">
                  <c:v>7.3972400128446386E-27</c:v>
                </c:pt>
                <c:pt idx="375">
                  <c:v>5.7090844651276538E-27</c:v>
                </c:pt>
                <c:pt idx="376">
                  <c:v>4.4061273962919477E-27</c:v>
                </c:pt>
                <c:pt idx="377">
                  <c:v>3.4004898874749901E-27</c:v>
                </c:pt>
                <c:pt idx="378">
                  <c:v>2.62433827245194E-27</c:v>
                </c:pt>
                <c:pt idx="379">
                  <c:v>2.0253125856850371E-27</c:v>
                </c:pt>
                <c:pt idx="380">
                  <c:v>1.5629974229675663E-27</c:v>
                </c:pt>
                <c:pt idx="381">
                  <c:v>1.2061975645453272E-27</c:v>
                </c:pt>
                <c:pt idx="382">
                  <c:v>9.308348804054431E-28</c:v>
                </c:pt>
                <c:pt idx="383">
                  <c:v>7.1832486209499196E-28</c:v>
                </c:pt>
                <c:pt idx="384">
                  <c:v>5.5432341785336779E-28</c:v>
                </c:pt>
                <c:pt idx="385">
                  <c:v>4.2775950009879589E-28</c:v>
                </c:pt>
                <c:pt idx="386">
                  <c:v>3.3008838363147148E-28</c:v>
                </c:pt>
                <c:pt idx="387">
                  <c:v>2.5471527440267246E-28</c:v>
                </c:pt>
                <c:pt idx="388">
                  <c:v>1.9655040236179E-28</c:v>
                </c:pt>
                <c:pt idx="389">
                  <c:v>1.5166560987778545E-28</c:v>
                </c:pt>
                <c:pt idx="390">
                  <c:v>1.170292857312805E-28</c:v>
                </c:pt>
                <c:pt idx="391">
                  <c:v>9.0301774016407996E-29</c:v>
                </c:pt>
                <c:pt idx="392">
                  <c:v>6.9677462896017863E-29</c:v>
                </c:pt>
                <c:pt idx="393">
                  <c:v>5.3762904434176384E-29</c:v>
                </c:pt>
                <c:pt idx="394">
                  <c:v>4.1482745553618351E-29</c:v>
                </c:pt>
                <c:pt idx="395">
                  <c:v>3.2007125107890432E-29</c:v>
                </c:pt>
                <c:pt idx="396">
                  <c:v>2.4695639406089099E-29</c:v>
                </c:pt>
                <c:pt idx="397">
                  <c:v>1.9054095781032976E-29</c:v>
                </c:pt>
                <c:pt idx="398">
                  <c:v>1.4701136220784121E-29</c:v>
                </c:pt>
                <c:pt idx="399">
                  <c:v>1.1342478798905759E-29</c:v>
                </c:pt>
                <c:pt idx="400">
                  <c:v>8.7510385019091948E-30</c:v>
                </c:pt>
                <c:pt idx="401">
                  <c:v>6.7515856951692638E-30</c:v>
                </c:pt>
                <c:pt idx="402">
                  <c:v>5.2089066263975762E-30</c:v>
                </c:pt>
                <c:pt idx="403">
                  <c:v>4.0186666771404732E-30</c:v>
                </c:pt>
                <c:pt idx="404">
                  <c:v>3.100359469690507E-30</c:v>
                </c:pt>
                <c:pt idx="405">
                  <c:v>2.3918657177921366E-30</c:v>
                </c:pt>
                <c:pt idx="406">
                  <c:v>1.8452543681364205E-30</c:v>
                </c:pt>
                <c:pt idx="407">
                  <c:v>1.4235424441154697E-30</c:v>
                </c:pt>
                <c:pt idx="408">
                  <c:v>1.0981947303263354E-30</c:v>
                </c:pt>
                <c:pt idx="409">
                  <c:v>8.471943922329592E-31</c:v>
                </c:pt>
                <c:pt idx="410">
                  <c:v>6.535541805174096E-31</c:v>
                </c:pt>
                <c:pt idx="411">
                  <c:v>5.0416762541191073E-31</c:v>
                </c:pt>
                <c:pt idx="412">
                  <c:v>3.8892259063801345E-31</c:v>
                </c:pt>
                <c:pt idx="413">
                  <c:v>3.0001727930830529E-31</c:v>
                </c:pt>
                <c:pt idx="414">
                  <c:v>2.314324614726526E-31</c:v>
                </c:pt>
                <c:pt idx="415">
                  <c:v>1.7852424817563728E-31</c:v>
                </c:pt>
                <c:pt idx="416">
                  <c:v>1.37709882516743E-31</c:v>
                </c:pt>
                <c:pt idx="417">
                  <c:v>1.0622530424306826E-31</c:v>
                </c:pt>
                <c:pt idx="418">
                  <c:v>8.1938095319455567E-32</c:v>
                </c:pt>
                <c:pt idx="419">
                  <c:v>6.3203157305169882E-32</c:v>
                </c:pt>
                <c:pt idx="420">
                  <c:v>4.8751360045195434E-32</c:v>
                </c:pt>
                <c:pt idx="421">
                  <c:v>3.7603630277529128E-32</c:v>
                </c:pt>
                <c:pt idx="422">
                  <c:v>2.9004668848922004E-32</c:v>
                </c:pt>
                <c:pt idx="423">
                  <c:v>2.2371812530621992E-32</c:v>
                </c:pt>
                <c:pt idx="424">
                  <c:v>1.7255580615399635E-32</c:v>
                </c:pt>
                <c:pt idx="425">
                  <c:v>1.3309236766775086E-32</c:v>
                </c:pt>
                <c:pt idx="426">
                  <c:v>1.0265306390000605E-32</c:v>
                </c:pt>
                <c:pt idx="427">
                  <c:v>7.9174603174509433E-33</c:v>
                </c:pt>
                <c:pt idx="428">
                  <c:v>6.1065386538543587E-33</c:v>
                </c:pt>
                <c:pt idx="429">
                  <c:v>4.7097687525302339E-33</c:v>
                </c:pt>
                <c:pt idx="430">
                  <c:v>3.6324474315466576E-33</c:v>
                </c:pt>
                <c:pt idx="431">
                  <c:v>2.8015243028592721E-33</c:v>
                </c:pt>
                <c:pt idx="432">
                  <c:v>2.1606517550979685E-33</c:v>
                </c:pt>
                <c:pt idx="433">
                  <c:v>1.6663664034608036E-33</c:v>
                </c:pt>
                <c:pt idx="434">
                  <c:v>1.2851434125920345E-33</c:v>
                </c:pt>
                <c:pt idx="435">
                  <c:v>9.9112419129959867E-34</c:v>
                </c:pt>
                <c:pt idx="436">
                  <c:v>7.6436354911496859E-34</c:v>
                </c:pt>
                <c:pt idx="437">
                  <c:v>5.8947757854069703E-34</c:v>
                </c:pt>
                <c:pt idx="438">
                  <c:v>4.5460066332235816E-34</c:v>
                </c:pt>
                <c:pt idx="439">
                  <c:v>3.5058094852925958E-34</c:v>
                </c:pt>
                <c:pt idx="440">
                  <c:v>2.7035975945399068E-34</c:v>
                </c:pt>
                <c:pt idx="441">
                  <c:v>2.0849291649525075E-34</c:v>
                </c:pt>
                <c:pt idx="442">
                  <c:v>1.6078150568306937E-34</c:v>
                </c:pt>
                <c:pt idx="443">
                  <c:v>1.2398708005827966E-34</c:v>
                </c:pt>
                <c:pt idx="444">
                  <c:v>9.561198777329723E-35</c:v>
                </c:pt>
                <c:pt idx="445">
                  <c:v>7.3729935871336916E-35</c:v>
                </c:pt>
                <c:pt idx="446">
                  <c:v>5.6855303054839603E-35</c:v>
                </c:pt>
                <c:pt idx="447">
                  <c:v>4.3842340915198632E-35</c:v>
                </c:pt>
                <c:pt idx="448">
                  <c:v>3.3807428925952647E-35</c:v>
                </c:pt>
                <c:pt idx="449">
                  <c:v>2.6069111215807401E-35</c:v>
                </c:pt>
                <c:pt idx="450">
                  <c:v>2.0101848592851738E-35</c:v>
                </c:pt>
                <c:pt idx="451">
                  <c:v>1.5500349151088587E-35</c:v>
                </c:pt>
                <c:pt idx="452">
                  <c:v>1.1952058054096873E-35</c:v>
                </c:pt>
                <c:pt idx="453">
                  <c:v>9.2159403582876481E-36</c:v>
                </c:pt>
                <c:pt idx="454">
                  <c:v>7.1061175011847021E-36</c:v>
                </c:pt>
                <c:pt idx="455">
                  <c:v>5.4792472600057677E-36</c:v>
                </c:pt>
                <c:pt idx="456">
                  <c:v>4.224790892905592E-36</c:v>
                </c:pt>
                <c:pt idx="457">
                  <c:v>3.2575070198078722E-36</c:v>
                </c:pt>
                <c:pt idx="458">
                  <c:v>2.5116628576112696E-36</c:v>
                </c:pt>
                <c:pt idx="459">
                  <c:v>1.9365699364618162E-36</c:v>
                </c:pt>
                <c:pt idx="460">
                  <c:v>1.4931412891687484E-36</c:v>
                </c:pt>
                <c:pt idx="461">
                  <c:v>1.1512364180555692E-36</c:v>
                </c:pt>
                <c:pt idx="462">
                  <c:v>8.8761380272269633E-37</c:v>
                </c:pt>
                <c:pt idx="463">
                  <c:v>6.8435194379117216E-37</c:v>
                </c:pt>
                <c:pt idx="464">
                  <c:v>5.2763173814090324E-37</c:v>
                </c:pt>
                <c:pt idx="465">
                  <c:v>4.0679750742662625E-37</c:v>
                </c:pt>
                <c:pt idx="466">
                  <c:v>3.136329174745085E-37</c:v>
                </c:pt>
                <c:pt idx="467">
                  <c:v>2.4180261477934964E-37</c:v>
                </c:pt>
                <c:pt idx="468">
                  <c:v>1.8642165751213249E-37</c:v>
                </c:pt>
                <c:pt idx="469">
                  <c:v>1.4372349561842575E-37</c:v>
                </c:pt>
                <c:pt idx="470">
                  <c:v>1.1080394654639224E-37</c:v>
                </c:pt>
                <c:pt idx="471">
                  <c:v>8.5423774022832866E-38</c:v>
                </c:pt>
                <c:pt idx="472">
                  <c:v>6.5856457355943451E-38</c:v>
                </c:pt>
                <c:pt idx="473">
                  <c:v>5.0770808126257883E-38</c:v>
                </c:pt>
                <c:pt idx="474">
                  <c:v>3.9140458179830554E-38</c:v>
                </c:pt>
                <c:pt idx="475">
                  <c:v>3.0174068247061027E-38</c:v>
                </c:pt>
                <c:pt idx="476">
                  <c:v>2.3261514204199753E-38</c:v>
                </c:pt>
                <c:pt idx="477">
                  <c:v>1.7932393548901643E-38</c:v>
                </c:pt>
                <c:pt idx="478">
                  <c:v>1.3824031786617713E-38</c:v>
                </c:pt>
                <c:pt idx="479">
                  <c:v>1.0656813967492209E-38</c:v>
                </c:pt>
                <c:pt idx="480">
                  <c:v>8.215164413810361E-39</c:v>
                </c:pt>
                <c:pt idx="481">
                  <c:v>6.3328815452442859E-39</c:v>
                </c:pt>
                <c:pt idx="482">
                  <c:v>4.881830716427445E-39</c:v>
                </c:pt>
                <c:pt idx="483">
                  <c:v>3.7632262359464944E-39</c:v>
                </c:pt>
                <c:pt idx="484">
                  <c:v>2.9009097437529238E-39</c:v>
                </c:pt>
                <c:pt idx="485">
                  <c:v>2.2361678429869686E-39</c:v>
                </c:pt>
                <c:pt idx="486">
                  <c:v>1.7237365335416204E-39</c:v>
                </c:pt>
                <c:pt idx="487">
                  <c:v>1.3287206893250587E-39</c:v>
                </c:pt>
                <c:pt idx="488">
                  <c:v>1.0242190426503051E-39</c:v>
                </c:pt>
                <c:pt idx="489">
                  <c:v>7.8949311602582753E-40</c:v>
                </c:pt>
                <c:pt idx="490">
                  <c:v>6.0855553456141831E-40</c:v>
                </c:pt>
                <c:pt idx="491">
                  <c:v>4.6908167564019209E-40</c:v>
                </c:pt>
                <c:pt idx="492">
                  <c:v>3.6157060531702867E-40</c:v>
                </c:pt>
                <c:pt idx="493">
                  <c:v>2.7869820814951422E-40</c:v>
                </c:pt>
                <c:pt idx="494">
                  <c:v>2.1481849169247191E-40</c:v>
                </c:pt>
                <c:pt idx="495">
                  <c:v>1.6557912762351818E-40</c:v>
                </c:pt>
                <c:pt idx="496">
                  <c:v>1.2762506385795669E-40</c:v>
                </c:pt>
                <c:pt idx="497">
                  <c:v>9.8370034577208204E-41</c:v>
                </c:pt>
                <c:pt idx="498">
                  <c:v>7.5820415360981752E-41</c:v>
                </c:pt>
                <c:pt idx="499">
                  <c:v>5.8439432803817181E-41</c:v>
                </c:pt>
                <c:pt idx="500">
                  <c:v>4.5042484392558332E-41</c:v>
                </c:pt>
                <c:pt idx="501">
                  <c:v>3.4716441832929656E-41</c:v>
                </c:pt>
                <c:pt idx="502">
                  <c:v>2.6757443476159866E-41</c:v>
                </c:pt>
                <c:pt idx="503">
                  <c:v>2.0622940066795856E-41</c:v>
                </c:pt>
                <c:pt idx="504">
                  <c:v>1.5894728336202344E-41</c:v>
                </c:pt>
                <c:pt idx="505">
                  <c:v>1.2250455021566117E-41</c:v>
                </c:pt>
                <c:pt idx="506">
                  <c:v>9.4416505982729164E-42</c:v>
                </c:pt>
                <c:pt idx="507">
                  <c:v>7.2767966184710222E-42</c:v>
                </c:pt>
                <c:pt idx="508">
                  <c:v>5.6082733075939787E-42</c:v>
                </c:pt>
                <c:pt idx="509">
                  <c:v>4.3222983110678333E-42</c:v>
                </c:pt>
                <c:pt idx="510">
                  <c:v>3.331171190492439E-42</c:v>
                </c:pt>
                <c:pt idx="511">
                  <c:v>2.567295308075405E-42</c:v>
                </c:pt>
                <c:pt idx="512">
                  <c:v>1.9785698001323343E-42</c:v>
                </c:pt>
                <c:pt idx="513">
                  <c:v>1.5248376665726567E-42</c:v>
                </c:pt>
                <c:pt idx="514">
                  <c:v>1.175147947287536E-42</c:v>
                </c:pt>
                <c:pt idx="515">
                  <c:v>9.0564541665928907E-43</c:v>
                </c:pt>
                <c:pt idx="516">
                  <c:v>6.9794398035715284E-43</c:v>
                </c:pt>
                <c:pt idx="517">
                  <c:v>5.3787291547508356E-43</c:v>
                </c:pt>
                <c:pt idx="518">
                  <c:v>4.1451050026267541E-43</c:v>
                </c:pt>
                <c:pt idx="519">
                  <c:v>3.1943916342379239E-43</c:v>
                </c:pt>
                <c:pt idx="520">
                  <c:v>2.4617137903733087E-43</c:v>
                </c:pt>
                <c:pt idx="521">
                  <c:v>1.8970716984425267E-43</c:v>
                </c:pt>
                <c:pt idx="522">
                  <c:v>1.4619305161703058E-43</c:v>
                </c:pt>
                <c:pt idx="523">
                  <c:v>1.1265916563939056E-43</c:v>
                </c:pt>
                <c:pt idx="524">
                  <c:v>8.681667603109304E-44</c:v>
                </c:pt>
                <c:pt idx="525">
                  <c:v>6.690161687454903E-44</c:v>
                </c:pt>
                <c:pt idx="526">
                  <c:v>5.1554540757046459E-44</c:v>
                </c:pt>
                <c:pt idx="527">
                  <c:v>3.9727761211120744E-44</c:v>
                </c:pt>
                <c:pt idx="528">
                  <c:v>3.061386294926174E-44</c:v>
                </c:pt>
                <c:pt idx="529">
                  <c:v>2.3590603964850214E-44</c:v>
                </c:pt>
                <c:pt idx="530">
                  <c:v>1.8178451343390393E-44</c:v>
                </c:pt>
                <c:pt idx="531">
                  <c:v>1.4007854182224443E-44</c:v>
                </c:pt>
                <c:pt idx="532">
                  <c:v>1.0794021078189322E-44</c:v>
                </c:pt>
                <c:pt idx="533">
                  <c:v>8.3174814781406116E-45</c:v>
                </c:pt>
                <c:pt idx="534">
                  <c:v>6.4091046890651748E-45</c:v>
                </c:pt>
                <c:pt idx="535">
                  <c:v>4.9385544079116428E-45</c:v>
                </c:pt>
                <c:pt idx="536">
                  <c:v>3.8053909871690123E-45</c:v>
                </c:pt>
                <c:pt idx="537">
                  <c:v>2.9322142798058075E-45</c:v>
                </c:pt>
                <c:pt idx="538">
                  <c:v>2.2593791231147753E-45</c:v>
                </c:pt>
                <c:pt idx="539">
                  <c:v>1.7409228186635034E-45</c:v>
                </c:pt>
                <c:pt idx="540">
                  <c:v>1.3414266622645399E-45</c:v>
                </c:pt>
                <c:pt idx="541">
                  <c:v>1.0335973135777389E-45</c:v>
                </c:pt>
                <c:pt idx="542">
                  <c:v>7.9640291671709242E-46</c:v>
                </c:pt>
                <c:pt idx="543">
                  <c:v>6.1363674158901661E-46</c:v>
                </c:pt>
                <c:pt idx="544">
                  <c:v>4.7281029305543086E-46</c:v>
                </c:pt>
                <c:pt idx="545">
                  <c:v>3.6430032179313069E-46</c:v>
                </c:pt>
                <c:pt idx="546">
                  <c:v>2.8069150097352171E-46</c:v>
                </c:pt>
                <c:pt idx="547">
                  <c:v>2.1626988897777903E-46</c:v>
                </c:pt>
                <c:pt idx="548">
                  <c:v>1.6663259156285576E-46</c:v>
                </c:pt>
                <c:pt idx="549">
                  <c:v>1.2838696954262895E-46</c:v>
                </c:pt>
                <c:pt idx="550">
                  <c:v>9.8918851448116805E-47</c:v>
                </c:pt>
                <c:pt idx="551">
                  <c:v>7.6213921965496892E-47</c:v>
                </c:pt>
                <c:pt idx="552">
                  <c:v>5.8720087748162939E-47</c:v>
                </c:pt>
                <c:pt idx="553">
                  <c:v>4.52414202569215E-47</c:v>
                </c:pt>
                <c:pt idx="554">
                  <c:v>3.4856431577914197E-47</c:v>
                </c:pt>
                <c:pt idx="555">
                  <c:v>2.6855100882630054E-47</c:v>
                </c:pt>
                <c:pt idx="556">
                  <c:v>2.0690349759356413E-47</c:v>
                </c:pt>
                <c:pt idx="557">
                  <c:v>1.594065147795027E-47</c:v>
                </c:pt>
                <c:pt idx="558">
                  <c:v>1.2281219719928184E-47</c:v>
                </c:pt>
                <c:pt idx="559">
                  <c:v>9.4618083329898162E-48</c:v>
                </c:pt>
                <c:pt idx="560">
                  <c:v>7.2896052650059265E-48</c:v>
                </c:pt>
                <c:pt idx="561">
                  <c:v>5.6160518325407289E-48</c:v>
                </c:pt>
                <c:pt idx="562">
                  <c:v>4.326686645952673E-48</c:v>
                </c:pt>
                <c:pt idx="563">
                  <c:v>3.3333201597384257E-48</c:v>
                </c:pt>
                <c:pt idx="564">
                  <c:v>2.5680050552941694E-48</c:v>
                </c:pt>
                <c:pt idx="565">
                  <c:v>1.9783903689977885E-48</c:v>
                </c:pt>
                <c:pt idx="566">
                  <c:v>1.5241418322154206E-48</c:v>
                </c:pt>
                <c:pt idx="567">
                  <c:v>1.1741837498129945E-48</c:v>
                </c:pt>
                <c:pt idx="568">
                  <c:v>9.0457388688190604E-49</c:v>
                </c:pt>
                <c:pt idx="569">
                  <c:v>6.9686609482911046E-49</c:v>
                </c:pt>
                <c:pt idx="570">
                  <c:v>5.3684874313496952E-49</c:v>
                </c:pt>
                <c:pt idx="571">
                  <c:v>4.1357270933695655E-49</c:v>
                </c:pt>
                <c:pt idx="572">
                  <c:v>3.1860247209161848E-49</c:v>
                </c:pt>
                <c:pt idx="573">
                  <c:v>2.4543910282312825E-49</c:v>
                </c:pt>
                <c:pt idx="574">
                  <c:v>1.8907570254727814E-49</c:v>
                </c:pt>
                <c:pt idx="575">
                  <c:v>1.4565488495483529E-49</c:v>
                </c:pt>
                <c:pt idx="576">
                  <c:v>1.1220488349793584E-49</c:v>
                </c:pt>
                <c:pt idx="577">
                  <c:v>8.6436235836582411E-50</c:v>
                </c:pt>
                <c:pt idx="578">
                  <c:v>6.6585140958000814E-50</c:v>
                </c:pt>
                <c:pt idx="579">
                  <c:v>5.1292775672283325E-50</c:v>
                </c:pt>
                <c:pt idx="580">
                  <c:v>3.9512316148501817E-50</c:v>
                </c:pt>
                <c:pt idx="581">
                  <c:v>3.0437304767105021E-50</c:v>
                </c:pt>
                <c:pt idx="582">
                  <c:v>2.3446462339774786E-50</c:v>
                </c:pt>
                <c:pt idx="583">
                  <c:v>1.8061170479291298E-50</c:v>
                </c:pt>
                <c:pt idx="584">
                  <c:v>1.3912715482313729E-50</c:v>
                </c:pt>
                <c:pt idx="585">
                  <c:v>1.0717052764168191E-50</c:v>
                </c:pt>
                <c:pt idx="586">
                  <c:v>8.2553653074119461E-51</c:v>
                </c:pt>
                <c:pt idx="587">
                  <c:v>6.3590859292268901E-51</c:v>
                </c:pt>
                <c:pt idx="588">
                  <c:v>4.8983585381815132E-51</c:v>
                </c:pt>
                <c:pt idx="589">
                  <c:v>3.7731488204378495E-51</c:v>
                </c:pt>
                <c:pt idx="590">
                  <c:v>2.9063960581902867E-51</c:v>
                </c:pt>
                <c:pt idx="591">
                  <c:v>2.2387374355748588E-51</c:v>
                </c:pt>
                <c:pt idx="592">
                  <c:v>1.7244437807156933E-51</c:v>
                </c:pt>
                <c:pt idx="593">
                  <c:v>1.3282885860169529E-51</c:v>
                </c:pt>
                <c:pt idx="594">
                  <c:v>1.0231360121810585E-51</c:v>
                </c:pt>
                <c:pt idx="595">
                  <c:v>7.8808278319460873E-52</c:v>
                </c:pt>
                <c:pt idx="596">
                  <c:v>6.070267854234067E-52</c:v>
                </c:pt>
                <c:pt idx="597">
                  <c:v>4.6756438713307519E-52</c:v>
                </c:pt>
                <c:pt idx="598">
                  <c:v>3.6014099310533041E-52</c:v>
                </c:pt>
                <c:pt idx="599">
                  <c:v>2.7739668181149893E-52</c:v>
                </c:pt>
                <c:pt idx="600">
                  <c:v>2.1366212575410745E-52</c:v>
                </c:pt>
                <c:pt idx="601">
                  <c:v>1.6457028276089007E-52</c:v>
                </c:pt>
                <c:pt idx="602">
                  <c:v>1.2675727113403719E-52</c:v>
                </c:pt>
                <c:pt idx="603">
                  <c:v>9.7631946938905929E-53</c:v>
                </c:pt>
                <c:pt idx="604">
                  <c:v>7.519840517191781E-53</c:v>
                </c:pt>
                <c:pt idx="605">
                  <c:v>5.7919249967911205E-53</c:v>
                </c:pt>
                <c:pt idx="606">
                  <c:v>4.4610270378604359E-53</c:v>
                </c:pt>
                <c:pt idx="607">
                  <c:v>3.4359308627733955E-53</c:v>
                </c:pt>
                <c:pt idx="608">
                  <c:v>2.646376431000737E-53</c:v>
                </c:pt>
                <c:pt idx="609">
                  <c:v>2.0382454141775063E-53</c:v>
                </c:pt>
                <c:pt idx="610">
                  <c:v>1.5698529947088925E-53</c:v>
                </c:pt>
                <c:pt idx="611">
                  <c:v>1.209091487101668E-53</c:v>
                </c:pt>
                <c:pt idx="612">
                  <c:v>9.3123011978934434E-54</c:v>
                </c:pt>
                <c:pt idx="613">
                  <c:v>7.1722025555411561E-54</c:v>
                </c:pt>
                <c:pt idx="614">
                  <c:v>5.5238994763056621E-54</c:v>
                </c:pt>
                <c:pt idx="615">
                  <c:v>4.2543839652305498E-54</c:v>
                </c:pt>
                <c:pt idx="616">
                  <c:v>3.2766141549636272E-54</c:v>
                </c:pt>
                <c:pt idx="617">
                  <c:v>2.523548372925095E-54</c:v>
                </c:pt>
                <c:pt idx="618">
                  <c:v>1.9435498452579277E-54</c:v>
                </c:pt>
                <c:pt idx="619">
                  <c:v>1.4968471620078668E-54</c:v>
                </c:pt>
                <c:pt idx="620">
                  <c:v>1.1528079595189152E-54</c:v>
                </c:pt>
                <c:pt idx="621">
                  <c:v>8.878389930339617E-55</c:v>
                </c:pt>
                <c:pt idx="622">
                  <c:v>6.8376869105327668E-55</c:v>
                </c:pt>
                <c:pt idx="623">
                  <c:v>5.2660134279553557E-55</c:v>
                </c:pt>
                <c:pt idx="624">
                  <c:v>4.0555753562821554E-55</c:v>
                </c:pt>
                <c:pt idx="625">
                  <c:v>3.1233507497283104E-55</c:v>
                </c:pt>
                <c:pt idx="626">
                  <c:v>2.4053972868592696E-55</c:v>
                </c:pt>
                <c:pt idx="627">
                  <c:v>1.8524677635862545E-55</c:v>
                </c:pt>
                <c:pt idx="628">
                  <c:v>1.426633087110097E-55</c:v>
                </c:pt>
                <c:pt idx="629">
                  <c:v>1.0986812747494743E-55</c:v>
                </c:pt>
                <c:pt idx="630">
                  <c:v>8.4611414974171148E-56</c:v>
                </c:pt>
                <c:pt idx="631">
                  <c:v>6.5160439460208352E-56</c:v>
                </c:pt>
                <c:pt idx="632">
                  <c:v>5.0180717867711672E-56</c:v>
                </c:pt>
                <c:pt idx="633">
                  <c:v>3.8644488249556132E-56</c:v>
                </c:pt>
                <c:pt idx="634">
                  <c:v>2.9760216302081508E-56</c:v>
                </c:pt>
                <c:pt idx="635">
                  <c:v>2.2918302393594315E-56</c:v>
                </c:pt>
                <c:pt idx="636">
                  <c:v>1.7649266189390884E-56</c:v>
                </c:pt>
                <c:pt idx="637">
                  <c:v>1.3591541445996291E-56</c:v>
                </c:pt>
                <c:pt idx="638">
                  <c:v>1.0466672459864446E-56</c:v>
                </c:pt>
                <c:pt idx="639">
                  <c:v>8.060211164489484E-57</c:v>
                </c:pt>
                <c:pt idx="640">
                  <c:v>6.2070047620510378E-57</c:v>
                </c:pt>
                <c:pt idx="641">
                  <c:v>4.7798648460253417E-57</c:v>
                </c:pt>
                <c:pt idx="642">
                  <c:v>3.6808408583392491E-57</c:v>
                </c:pt>
                <c:pt idx="643">
                  <c:v>2.8344993252443462E-57</c:v>
                </c:pt>
                <c:pt idx="644">
                  <c:v>2.1827478744340677E-57</c:v>
                </c:pt>
                <c:pt idx="645">
                  <c:v>1.680848982894155E-57</c:v>
                </c:pt>
                <c:pt idx="646">
                  <c:v>1.2943500045385384E-57</c:v>
                </c:pt>
                <c:pt idx="647">
                  <c:v>9.9671887372370187E-58</c:v>
                </c:pt>
                <c:pt idx="648">
                  <c:v>7.675232845307157E-58</c:v>
                </c:pt>
                <c:pt idx="649">
                  <c:v>5.9102842535533291E-58</c:v>
                </c:pt>
                <c:pt idx="650">
                  <c:v>4.5511706023835463E-58</c:v>
                </c:pt>
                <c:pt idx="651">
                  <c:v>3.5045786146800478E-58</c:v>
                </c:pt>
                <c:pt idx="652">
                  <c:v>2.6986492878572921E-58</c:v>
                </c:pt>
                <c:pt idx="653">
                  <c:v>2.0780454703468194E-58</c:v>
                </c:pt>
                <c:pt idx="654">
                  <c:v>1.6001533589958582E-58</c:v>
                </c:pt>
                <c:pt idx="655">
                  <c:v>1.2321572535357273E-58</c:v>
                </c:pt>
                <c:pt idx="656">
                  <c:v>9.4878682184877255E-59</c:v>
                </c:pt>
                <c:pt idx="657">
                  <c:v>7.3058227514759429E-59</c:v>
                </c:pt>
                <c:pt idx="658">
                  <c:v>5.6255839077351382E-59</c:v>
                </c:pt>
                <c:pt idx="659">
                  <c:v>4.331756900093625E-59</c:v>
                </c:pt>
                <c:pt idx="660">
                  <c:v>3.3354815668412044E-59</c:v>
                </c:pt>
                <c:pt idx="661">
                  <c:v>2.5683311548662119E-59</c:v>
                </c:pt>
                <c:pt idx="662">
                  <c:v>1.9776139050137401E-59</c:v>
                </c:pt>
                <c:pt idx="663">
                  <c:v>1.5227549226301563E-59</c:v>
                </c:pt>
                <c:pt idx="664">
                  <c:v>1.172509961763832E-59</c:v>
                </c:pt>
                <c:pt idx="665">
                  <c:v>9.028198521722995E-60</c:v>
                </c:pt>
                <c:pt idx="666">
                  <c:v>6.9515827223292106E-60</c:v>
                </c:pt>
                <c:pt idx="667">
                  <c:v>5.3525943557312728E-60</c:v>
                </c:pt>
                <c:pt idx="668">
                  <c:v>4.1213833862259371E-60</c:v>
                </c:pt>
                <c:pt idx="669">
                  <c:v>3.1733630004824935E-60</c:v>
                </c:pt>
                <c:pt idx="670">
                  <c:v>2.4433998948131064E-60</c:v>
                </c:pt>
                <c:pt idx="671">
                  <c:v>1.8813405355260634E-60</c:v>
                </c:pt>
                <c:pt idx="672">
                  <c:v>1.4485661948788572E-60</c:v>
                </c:pt>
                <c:pt idx="673">
                  <c:v>1.115340199220379E-60</c:v>
                </c:pt>
                <c:pt idx="674">
                  <c:v>8.5876521993807906E-61</c:v>
                </c:pt>
                <c:pt idx="675">
                  <c:v>6.6121032548434456E-61</c:v>
                </c:pt>
                <c:pt idx="676">
                  <c:v>5.0909976936725482E-61</c:v>
                </c:pt>
                <c:pt idx="677">
                  <c:v>3.9198032886643142E-61</c:v>
                </c:pt>
                <c:pt idx="678">
                  <c:v>3.0180313759928407E-61</c:v>
                </c:pt>
                <c:pt idx="679">
                  <c:v>2.3237068511588488E-61</c:v>
                </c:pt>
                <c:pt idx="680">
                  <c:v>1.7891099971748386E-61</c:v>
                </c:pt>
                <c:pt idx="681">
                  <c:v>1.3774976545011544E-61</c:v>
                </c:pt>
                <c:pt idx="682">
                  <c:v>1.0605785044340299E-61</c:v>
                </c:pt>
                <c:pt idx="683">
                  <c:v>8.1656903278375213E-62</c:v>
                </c:pt>
                <c:pt idx="684">
                  <c:v>6.2869662526490587E-62</c:v>
                </c:pt>
                <c:pt idx="685">
                  <c:v>4.8404695878678963E-62</c:v>
                </c:pt>
                <c:pt idx="686">
                  <c:v>3.7267650281858565E-62</c:v>
                </c:pt>
                <c:pt idx="687">
                  <c:v>2.8692915629202639E-62</c:v>
                </c:pt>
                <c:pt idx="688">
                  <c:v>2.2091006874957971E-62</c:v>
                </c:pt>
                <c:pt idx="689">
                  <c:v>1.7008049271800522E-62</c:v>
                </c:pt>
                <c:pt idx="690">
                  <c:v>1.3094582920557491E-62</c:v>
                </c:pt>
                <c:pt idx="691">
                  <c:v>1.0081543087103235E-62</c:v>
                </c:pt>
                <c:pt idx="692">
                  <c:v>7.7617657553802156E-63</c:v>
                </c:pt>
                <c:pt idx="693">
                  <c:v>5.9757475125376718E-63</c:v>
                </c:pt>
                <c:pt idx="694">
                  <c:v>4.6006811782900911E-63</c:v>
                </c:pt>
                <c:pt idx="695">
                  <c:v>3.5420136755683956E-63</c:v>
                </c:pt>
                <c:pt idx="696">
                  <c:v>2.7269459553345517E-63</c:v>
                </c:pt>
                <c:pt idx="697">
                  <c:v>2.0994282412817988E-63</c:v>
                </c:pt>
                <c:pt idx="698">
                  <c:v>1.6163066181380158E-63</c:v>
                </c:pt>
                <c:pt idx="699">
                  <c:v>1.2443561100280806E-63</c:v>
                </c:pt>
                <c:pt idx="700">
                  <c:v>9.579963188964648E-64</c:v>
                </c:pt>
                <c:pt idx="701">
                  <c:v>7.3753260315135394E-64</c:v>
                </c:pt>
                <c:pt idx="702">
                  <c:v>5.6780189661706017E-64</c:v>
                </c:pt>
                <c:pt idx="703">
                  <c:v>4.3713007940104747E-64</c:v>
                </c:pt>
                <c:pt idx="704">
                  <c:v>3.3652922642450732E-64</c:v>
                </c:pt>
                <c:pt idx="705">
                  <c:v>2.5907954762282973E-64</c:v>
                </c:pt>
                <c:pt idx="706">
                  <c:v>1.9945352923413462E-64</c:v>
                </c:pt>
                <c:pt idx="707">
                  <c:v>1.5354956060010707E-64</c:v>
                </c:pt>
                <c:pt idx="708">
                  <c:v>1.1820985726727129E-64</c:v>
                </c:pt>
                <c:pt idx="709">
                  <c:v>9.1003286152400343E-65</c:v>
                </c:pt>
                <c:pt idx="710">
                  <c:v>7.0058160396286971E-65</c:v>
                </c:pt>
                <c:pt idx="711">
                  <c:v>5.3933506939584977E-65</c:v>
                </c:pt>
                <c:pt idx="712">
                  <c:v>4.1519954936598081E-65</c:v>
                </c:pt>
                <c:pt idx="713">
                  <c:v>3.1963429685796465E-65</c:v>
                </c:pt>
                <c:pt idx="714">
                  <c:v>2.4606404787185321E-65</c:v>
                </c:pt>
                <c:pt idx="715">
                  <c:v>1.8942672521143528E-65</c:v>
                </c:pt>
                <c:pt idx="716">
                  <c:v>1.4582521971966841E-65</c:v>
                </c:pt>
                <c:pt idx="717">
                  <c:v>1.1225930091196245E-65</c:v>
                </c:pt>
                <c:pt idx="718">
                  <c:v>8.6419219106265791E-66</c:v>
                </c:pt>
                <c:pt idx="719">
                  <c:v>6.6526803540912413E-66</c:v>
                </c:pt>
                <c:pt idx="720">
                  <c:v>5.1213127273347298E-66</c:v>
                </c:pt>
                <c:pt idx="721">
                  <c:v>3.9424324434075122E-66</c:v>
                </c:pt>
                <c:pt idx="722">
                  <c:v>3.0349081573847275E-66</c:v>
                </c:pt>
                <c:pt idx="723">
                  <c:v>2.3362815514595517E-66</c:v>
                </c:pt>
                <c:pt idx="724">
                  <c:v>1.7984697793593507E-66</c:v>
                </c:pt>
                <c:pt idx="725">
                  <c:v>1.3844569392801991E-66</c:v>
                </c:pt>
                <c:pt idx="726">
                  <c:v>1.0657469731288928E-66</c:v>
                </c:pt>
                <c:pt idx="727">
                  <c:v>8.2040276489209359E-67</c:v>
                </c:pt>
                <c:pt idx="728">
                  <c:v>6.3153653418167187E-67</c:v>
                </c:pt>
                <c:pt idx="729">
                  <c:v>4.8614766548731101E-67</c:v>
                </c:pt>
                <c:pt idx="730">
                  <c:v>3.7422801443579567E-67</c:v>
                </c:pt>
                <c:pt idx="731">
                  <c:v>2.8807313318443482E-67</c:v>
                </c:pt>
                <c:pt idx="732">
                  <c:v>2.217520235319569E-67</c:v>
                </c:pt>
                <c:pt idx="733">
                  <c:v>1.7069893277417755E-67</c:v>
                </c:pt>
                <c:pt idx="734">
                  <c:v>1.3139910393031117E-67</c:v>
                </c:pt>
                <c:pt idx="735">
                  <c:v>1.0114685627124979E-67</c:v>
                </c:pt>
                <c:pt idx="736">
                  <c:v>7.78593487469098E-68</c:v>
                </c:pt>
                <c:pt idx="737">
                  <c:v>5.993321027408755E-68</c:v>
                </c:pt>
                <c:pt idx="738">
                  <c:v>4.6134170469344068E-68</c:v>
                </c:pt>
                <c:pt idx="739">
                  <c:v>3.5512095206670107E-68</c:v>
                </c:pt>
                <c:pt idx="740">
                  <c:v>2.7335579565407356E-68</c:v>
                </c:pt>
                <c:pt idx="741">
                  <c:v>2.1041596580190434E-68</c:v>
                </c:pt>
                <c:pt idx="742">
                  <c:v>1.6196736304614679E-68</c:v>
                </c:pt>
                <c:pt idx="743">
                  <c:v>1.2467367338630963E-68</c:v>
                </c:pt>
                <c:pt idx="744">
                  <c:v>9.5966670267629247E-69</c:v>
                </c:pt>
                <c:pt idx="745">
                  <c:v>7.3869392604002592E-69</c:v>
                </c:pt>
                <c:pt idx="746">
                  <c:v>5.6860027399435816E-69</c:v>
                </c:pt>
                <c:pt idx="747">
                  <c:v>4.3767127127575499E-69</c:v>
                </c:pt>
                <c:pt idx="748">
                  <c:v>3.368894879086298E-69</c:v>
                </c:pt>
                <c:pt idx="749">
                  <c:v>2.5931361918262481E-69</c:v>
                </c:pt>
                <c:pt idx="750">
                  <c:v>1.9960050930709345E-69</c:v>
                </c:pt>
                <c:pt idx="751">
                  <c:v>1.5363721267988601E-69</c:v>
                </c:pt>
                <c:pt idx="752">
                  <c:v>1.1825776145906486E-69</c:v>
                </c:pt>
                <c:pt idx="753">
                  <c:v>9.1025139297122129E-70</c:v>
                </c:pt>
                <c:pt idx="754">
                  <c:v>7.0063450012123485E-70</c:v>
                </c:pt>
                <c:pt idx="755">
                  <c:v>5.3928725585001624E-70</c:v>
                </c:pt>
                <c:pt idx="756">
                  <c:v>4.1509478031530445E-70</c:v>
                </c:pt>
                <c:pt idx="757">
                  <c:v>3.1950147500600277E-70</c:v>
                </c:pt>
                <c:pt idx="758">
                  <c:v>2.4592175353279985E-70</c:v>
                </c:pt>
                <c:pt idx="759">
                  <c:v>1.8928644490144247E-70</c:v>
                </c:pt>
                <c:pt idx="760">
                  <c:v>1.4569363351889704E-70</c:v>
                </c:pt>
                <c:pt idx="761">
                  <c:v>1.1213989126176997E-70</c:v>
                </c:pt>
                <c:pt idx="762">
                  <c:v>8.6313392558064359E-71</c:v>
                </c:pt>
                <c:pt idx="763">
                  <c:v>6.6434664684539586E-71</c:v>
                </c:pt>
                <c:pt idx="764">
                  <c:v>5.1134005725762573E-71</c:v>
                </c:pt>
                <c:pt idx="765">
                  <c:v>3.935712771210775E-71</c:v>
                </c:pt>
                <c:pt idx="766">
                  <c:v>3.0292526199197146E-71</c:v>
                </c:pt>
                <c:pt idx="767">
                  <c:v>2.3315573799285448E-71</c:v>
                </c:pt>
                <c:pt idx="768">
                  <c:v>1.7945486945896132E-71</c:v>
                </c:pt>
                <c:pt idx="769">
                  <c:v>1.3812201771660927E-71</c:v>
                </c:pt>
                <c:pt idx="770">
                  <c:v>1.0630877453687592E-71</c:v>
                </c:pt>
                <c:pt idx="771">
                  <c:v>8.1822707251339806E-72</c:v>
                </c:pt>
                <c:pt idx="772">
                  <c:v>6.2976296414940795E-72</c:v>
                </c:pt>
                <c:pt idx="773">
                  <c:v>4.8470659725815809E-72</c:v>
                </c:pt>
                <c:pt idx="774">
                  <c:v>3.730605202706118E-72</c:v>
                </c:pt>
                <c:pt idx="775">
                  <c:v>2.8712975631622757E-72</c:v>
                </c:pt>
                <c:pt idx="776">
                  <c:v>2.209915495130581E-72</c:v>
                </c:pt>
                <c:pt idx="777">
                  <c:v>1.7008722251658198E-72</c:v>
                </c:pt>
                <c:pt idx="778">
                  <c:v>1.3090802562650896E-72</c:v>
                </c:pt>
                <c:pt idx="779">
                  <c:v>1.0075333288155703E-72</c:v>
                </c:pt>
                <c:pt idx="780">
                  <c:v>7.7544524731725992E-73</c:v>
                </c:pt>
                <c:pt idx="781">
                  <c:v>5.9681733366076093E-73</c:v>
                </c:pt>
                <c:pt idx="782">
                  <c:v>4.5933579846855988E-73</c:v>
                </c:pt>
                <c:pt idx="783">
                  <c:v>3.5352305271812252E-73</c:v>
                </c:pt>
                <c:pt idx="784">
                  <c:v>2.7208447832499842E-73</c:v>
                </c:pt>
                <c:pt idx="785">
                  <c:v>2.094056438294598E-73</c:v>
                </c:pt>
                <c:pt idx="786">
                  <c:v>1.6116531754109589E-73</c:v>
                </c:pt>
                <c:pt idx="787">
                  <c:v>1.2403760957127634E-73</c:v>
                </c:pt>
                <c:pt idx="788">
                  <c:v>9.5462715814269779E-74</c:v>
                </c:pt>
                <c:pt idx="789">
                  <c:v>7.3470464237871875E-74</c:v>
                </c:pt>
                <c:pt idx="790">
                  <c:v>5.6544502502415238E-74</c:v>
                </c:pt>
                <c:pt idx="791">
                  <c:v>4.3517766634079378E-74</c:v>
                </c:pt>
                <c:pt idx="792">
                  <c:v>3.3492026199908555E-74</c:v>
                </c:pt>
                <c:pt idx="793">
                  <c:v>2.5775960698425047E-74</c:v>
                </c:pt>
                <c:pt idx="794">
                  <c:v>1.9837499018284606E-74</c:v>
                </c:pt>
                <c:pt idx="795">
                  <c:v>1.5267136828751183E-74</c:v>
                </c:pt>
                <c:pt idx="796">
                  <c:v>1.1749703385013477E-74</c:v>
                </c:pt>
                <c:pt idx="797">
                  <c:v>9.0426315958478553E-75</c:v>
                </c:pt>
                <c:pt idx="798">
                  <c:v>6.9592334413070559E-75</c:v>
                </c:pt>
                <c:pt idx="799">
                  <c:v>5.3558278329867642E-75</c:v>
                </c:pt>
                <c:pt idx="800">
                  <c:v>4.1218335544828365E-75</c:v>
                </c:pt>
                <c:pt idx="801">
                  <c:v>3.17214430494541E-75</c:v>
                </c:pt>
                <c:pt idx="802">
                  <c:v>2.4412601798618187E-75</c:v>
                </c:pt>
                <c:pt idx="803">
                  <c:v>1.8787710020167141E-75</c:v>
                </c:pt>
                <c:pt idx="804">
                  <c:v>1.445880106859102E-75</c:v>
                </c:pt>
                <c:pt idx="805">
                  <c:v>1.112728913202537E-75</c:v>
                </c:pt>
                <c:pt idx="806">
                  <c:v>8.5633781601576838E-76</c:v>
                </c:pt>
                <c:pt idx="807">
                  <c:v>6.5902142815129999E-76</c:v>
                </c:pt>
                <c:pt idx="808">
                  <c:v>5.0716890094966734E-76</c:v>
                </c:pt>
                <c:pt idx="809">
                  <c:v>3.9030522397055027E-76</c:v>
                </c:pt>
                <c:pt idx="810">
                  <c:v>3.0036877665453481E-76</c:v>
                </c:pt>
                <c:pt idx="811">
                  <c:v>2.3115531493022798E-76</c:v>
                </c:pt>
                <c:pt idx="812">
                  <c:v>1.7789005148000243E-76</c:v>
                </c:pt>
                <c:pt idx="813">
                  <c:v>1.3689832066473372E-76</c:v>
                </c:pt>
                <c:pt idx="814">
                  <c:v>1.0535211686567E-76</c:v>
                </c:pt>
                <c:pt idx="815">
                  <c:v>8.1075026869884704E-77</c:v>
                </c:pt>
                <c:pt idx="816">
                  <c:v>6.2392103600354921E-77</c:v>
                </c:pt>
                <c:pt idx="817">
                  <c:v>4.8014327585627393E-77</c:v>
                </c:pt>
                <c:pt idx="818">
                  <c:v>3.6949687746793168E-77</c:v>
                </c:pt>
                <c:pt idx="819">
                  <c:v>2.8434748801956126E-77</c:v>
                </c:pt>
                <c:pt idx="820">
                  <c:v>2.1881985422282616E-77</c:v>
                </c:pt>
                <c:pt idx="821">
                  <c:v>1.6839250634544664E-77</c:v>
                </c:pt>
                <c:pt idx="822">
                  <c:v>1.2958582829081542E-77</c:v>
                </c:pt>
                <c:pt idx="823">
                  <c:v>9.9721998045782894E-78</c:v>
                </c:pt>
                <c:pt idx="824">
                  <c:v>7.6740239744013859E-78</c:v>
                </c:pt>
                <c:pt idx="825">
                  <c:v>5.9054643553950653E-78</c:v>
                </c:pt>
                <c:pt idx="826">
                  <c:v>4.5444745665837587E-78</c:v>
                </c:pt>
                <c:pt idx="827">
                  <c:v>3.49713202962992E-78</c:v>
                </c:pt>
                <c:pt idx="828">
                  <c:v>2.6911574682075823E-78</c:v>
                </c:pt>
                <c:pt idx="829">
                  <c:v>2.0709276429573803E-78</c:v>
                </c:pt>
                <c:pt idx="830">
                  <c:v>1.5936372627761523E-78</c:v>
                </c:pt>
                <c:pt idx="831">
                  <c:v>1.2263452857978074E-78</c:v>
                </c:pt>
                <c:pt idx="832">
                  <c:v>9.4370183195059818E-79</c:v>
                </c:pt>
                <c:pt idx="833">
                  <c:v>7.261988812322986E-79</c:v>
                </c:pt>
                <c:pt idx="834">
                  <c:v>5.5882406627063082E-79</c:v>
                </c:pt>
                <c:pt idx="835">
                  <c:v>4.3002467667310174E-79</c:v>
                </c:pt>
                <c:pt idx="836">
                  <c:v>3.3091039427322003E-79</c:v>
                </c:pt>
                <c:pt idx="837">
                  <c:v>2.5463974888434217E-79</c:v>
                </c:pt>
                <c:pt idx="838">
                  <c:v>1.9594795969991512E-79</c:v>
                </c:pt>
                <c:pt idx="839">
                  <c:v>1.5078358240489286E-79</c:v>
                </c:pt>
                <c:pt idx="840">
                  <c:v>1.1602888930532643E-79</c:v>
                </c:pt>
                <c:pt idx="841">
                  <c:v>8.9284687226187415E-80</c:v>
                </c:pt>
                <c:pt idx="842">
                  <c:v>6.8704724132467835E-80</c:v>
                </c:pt>
                <c:pt idx="843">
                  <c:v>5.2868257129124277E-80</c:v>
                </c:pt>
                <c:pt idx="844">
                  <c:v>4.0681987752261245E-80</c:v>
                </c:pt>
                <c:pt idx="845">
                  <c:v>3.1304596947178246E-80</c:v>
                </c:pt>
                <c:pt idx="846">
                  <c:v>2.4088671651326054E-80</c:v>
                </c:pt>
                <c:pt idx="847">
                  <c:v>1.8536015059163509E-80</c:v>
                </c:pt>
                <c:pt idx="848">
                  <c:v>1.426325624762161E-80</c:v>
                </c:pt>
                <c:pt idx="849">
                  <c:v>1.0975385611190186E-80</c:v>
                </c:pt>
                <c:pt idx="850">
                  <c:v>8.445389537041539E-81</c:v>
                </c:pt>
                <c:pt idx="851">
                  <c:v>6.4985786851477642E-81</c:v>
                </c:pt>
                <c:pt idx="852">
                  <c:v>5.0005281713314656E-81</c:v>
                </c:pt>
                <c:pt idx="853">
                  <c:v>3.8477972353080592E-81</c:v>
                </c:pt>
                <c:pt idx="854">
                  <c:v>2.960787812880556E-81</c:v>
                </c:pt>
                <c:pt idx="855">
                  <c:v>2.2782490596932071E-81</c:v>
                </c:pt>
                <c:pt idx="856">
                  <c:v>1.7530484808928501E-81</c:v>
                </c:pt>
                <c:pt idx="857">
                  <c:v>1.3489177467499542E-81</c:v>
                </c:pt>
                <c:pt idx="858">
                  <c:v>1.0379485521264801E-81</c:v>
                </c:pt>
                <c:pt idx="859">
                  <c:v>7.9866565071485769E-82</c:v>
                </c:pt>
                <c:pt idx="860">
                  <c:v>6.1454403632145944E-82</c:v>
                </c:pt>
                <c:pt idx="861">
                  <c:v>4.7286790282562076E-82</c:v>
                </c:pt>
                <c:pt idx="862">
                  <c:v>3.6385260786708168E-82</c:v>
                </c:pt>
                <c:pt idx="863">
                  <c:v>2.7996902119872656E-82</c:v>
                </c:pt>
                <c:pt idx="864">
                  <c:v>2.1542361013185637E-82</c:v>
                </c:pt>
                <c:pt idx="865">
                  <c:v>1.6575836594297289E-82</c:v>
                </c:pt>
                <c:pt idx="866">
                  <c:v>1.2754294861461734E-82</c:v>
                </c:pt>
                <c:pt idx="867">
                  <c:v>9.8137793933018072E-83</c:v>
                </c:pt>
                <c:pt idx="868">
                  <c:v>7.5511826232959434E-83</c:v>
                </c:pt>
                <c:pt idx="869">
                  <c:v>5.8102190157359864E-83</c:v>
                </c:pt>
                <c:pt idx="870">
                  <c:v>4.4706315933777303E-83</c:v>
                </c:pt>
                <c:pt idx="871">
                  <c:v>3.4398865134033356E-83</c:v>
                </c:pt>
                <c:pt idx="872">
                  <c:v>2.6467821790244596E-83</c:v>
                </c:pt>
                <c:pt idx="873">
                  <c:v>2.0365315686482173E-83</c:v>
                </c:pt>
                <c:pt idx="874">
                  <c:v>1.566978189249884E-83</c:v>
                </c:pt>
                <c:pt idx="875">
                  <c:v>1.2056843382853347E-83</c:v>
                </c:pt>
                <c:pt idx="876">
                  <c:v>9.2769059340291214E-84</c:v>
                </c:pt>
                <c:pt idx="877">
                  <c:v>7.1379180003263856E-84</c:v>
                </c:pt>
                <c:pt idx="878">
                  <c:v>5.4921049382831158E-84</c:v>
                </c:pt>
                <c:pt idx="879">
                  <c:v>4.2257614048817946E-84</c:v>
                </c:pt>
                <c:pt idx="880">
                  <c:v>3.2513969467538983E-84</c:v>
                </c:pt>
                <c:pt idx="881">
                  <c:v>2.501692308166291E-84</c:v>
                </c:pt>
                <c:pt idx="882">
                  <c:v>1.9248490358213043E-84</c:v>
                </c:pt>
                <c:pt idx="883">
                  <c:v>1.4810111831695821E-84</c:v>
                </c:pt>
                <c:pt idx="884">
                  <c:v>1.1395119604329554E-84</c:v>
                </c:pt>
                <c:pt idx="885">
                  <c:v>8.7675515180186118E-85</c:v>
                </c:pt>
                <c:pt idx="886">
                  <c:v>6.7458496268137579E-85</c:v>
                </c:pt>
                <c:pt idx="887">
                  <c:v>5.1903169492016145E-85</c:v>
                </c:pt>
                <c:pt idx="888">
                  <c:v>3.9934660632024317E-85</c:v>
                </c:pt>
                <c:pt idx="889">
                  <c:v>3.0725928503798072E-85</c:v>
                </c:pt>
                <c:pt idx="890">
                  <c:v>2.3640623918385661E-85</c:v>
                </c:pt>
                <c:pt idx="891">
                  <c:v>1.8189122846187954E-85</c:v>
                </c:pt>
                <c:pt idx="892">
                  <c:v>1.3994696483933853E-85</c:v>
                </c:pt>
                <c:pt idx="893">
                  <c:v>1.0767481149961956E-85</c:v>
                </c:pt>
                <c:pt idx="894">
                  <c:v>8.2844497323849378E-86</c:v>
                </c:pt>
                <c:pt idx="895">
                  <c:v>6.3740010006407613E-86</c:v>
                </c:pt>
                <c:pt idx="896">
                  <c:v>4.9041020983759934E-86</c:v>
                </c:pt>
                <c:pt idx="897">
                  <c:v>3.773164998604827E-86</c:v>
                </c:pt>
                <c:pt idx="898">
                  <c:v>2.9030265751149144E-86</c:v>
                </c:pt>
                <c:pt idx="899">
                  <c:v>2.23354727327365E-86</c:v>
                </c:pt>
                <c:pt idx="900">
                  <c:v>1.7184551872314315E-86</c:v>
                </c:pt>
                <c:pt idx="901">
                  <c:v>1.3221483934042302E-86</c:v>
                </c:pt>
                <c:pt idx="902">
                  <c:v>1.0172345956475527E-86</c:v>
                </c:pt>
                <c:pt idx="903">
                  <c:v>7.8263807911824938E-87</c:v>
                </c:pt>
                <c:pt idx="904">
                  <c:v>6.0214316652149346E-87</c:v>
                </c:pt>
                <c:pt idx="905">
                  <c:v>4.6327353002328201E-87</c:v>
                </c:pt>
                <c:pt idx="906">
                  <c:v>3.5642991810080399E-87</c:v>
                </c:pt>
                <c:pt idx="907">
                  <c:v>2.7422671217045694E-87</c:v>
                </c:pt>
                <c:pt idx="908">
                  <c:v>2.1098146654998872E-87</c:v>
                </c:pt>
                <c:pt idx="909">
                  <c:v>1.6232215634445362E-87</c:v>
                </c:pt>
                <c:pt idx="910">
                  <c:v>1.2488499153562459E-87</c:v>
                </c:pt>
                <c:pt idx="911">
                  <c:v>9.608191385901373E-88</c:v>
                </c:pt>
                <c:pt idx="912">
                  <c:v>7.392170836581711E-88</c:v>
                </c:pt>
                <c:pt idx="913">
                  <c:v>5.6872366594211957E-88</c:v>
                </c:pt>
                <c:pt idx="914">
                  <c:v>4.3755189010254837E-88</c:v>
                </c:pt>
                <c:pt idx="915">
                  <c:v>3.366330779746322E-88</c:v>
                </c:pt>
                <c:pt idx="916">
                  <c:v>2.5898998734092535E-88</c:v>
                </c:pt>
                <c:pt idx="917">
                  <c:v>1.9925449412907533E-88</c:v>
                </c:pt>
                <c:pt idx="918">
                  <c:v>1.5329650157074707E-88</c:v>
                </c:pt>
                <c:pt idx="919">
                  <c:v>1.1793842706278446E-88</c:v>
                </c:pt>
                <c:pt idx="920">
                  <c:v>9.0735532100207235E-89</c:v>
                </c:pt>
                <c:pt idx="921">
                  <c:v>6.9806911424444062E-89</c:v>
                </c:pt>
                <c:pt idx="922">
                  <c:v>5.3705458932829451E-89</c:v>
                </c:pt>
                <c:pt idx="923">
                  <c:v>4.1317821895755943E-89</c:v>
                </c:pt>
                <c:pt idx="924">
                  <c:v>3.1787427802999029E-89</c:v>
                </c:pt>
                <c:pt idx="925">
                  <c:v>2.4455262958667222E-89</c:v>
                </c:pt>
                <c:pt idx="926">
                  <c:v>1.8814308982035169E-89</c:v>
                </c:pt>
                <c:pt idx="927">
                  <c:v>1.4474487452535268E-89</c:v>
                </c:pt>
                <c:pt idx="928">
                  <c:v>1.1135689309615348E-89</c:v>
                </c:pt>
                <c:pt idx="929">
                  <c:v>8.5670244851948468E-90</c:v>
                </c:pt>
                <c:pt idx="930">
                  <c:v>6.5908572345463387E-90</c:v>
                </c:pt>
                <c:pt idx="931">
                  <c:v>5.0705234602479423E-90</c:v>
                </c:pt>
                <c:pt idx="932">
                  <c:v>3.900880859838006E-90</c:v>
                </c:pt>
                <c:pt idx="933">
                  <c:v>3.0010385644084931E-90</c:v>
                </c:pt>
                <c:pt idx="934">
                  <c:v>2.3087636091251936E-90</c:v>
                </c:pt>
                <c:pt idx="935">
                  <c:v>1.7761775024719377E-90</c:v>
                </c:pt>
                <c:pt idx="936">
                  <c:v>1.3664453521546009E-90</c:v>
                </c:pt>
                <c:pt idx="937">
                  <c:v>1.0512286274001404E-90</c:v>
                </c:pt>
                <c:pt idx="938">
                  <c:v>8.087254334506922E-91</c:v>
                </c:pt>
                <c:pt idx="939">
                  <c:v>6.2216279404179021E-91</c:v>
                </c:pt>
                <c:pt idx="940">
                  <c:v>4.7863668960396323E-91</c:v>
                </c:pt>
                <c:pt idx="941">
                  <c:v>3.6821964329030572E-91</c:v>
                </c:pt>
                <c:pt idx="942">
                  <c:v>2.8327414593992957E-91</c:v>
                </c:pt>
                <c:pt idx="943">
                  <c:v>2.1792444363166978E-91</c:v>
                </c:pt>
                <c:pt idx="944">
                  <c:v>1.6765016151767816E-91</c:v>
                </c:pt>
                <c:pt idx="945">
                  <c:v>1.2897366219327954E-91</c:v>
                </c:pt>
                <c:pt idx="946">
                  <c:v>9.9219518402884568E-92</c:v>
                </c:pt>
                <c:pt idx="947">
                  <c:v>7.6329466526148126E-92</c:v>
                </c:pt>
                <c:pt idx="948">
                  <c:v>5.8720043805946188E-92</c:v>
                </c:pt>
                <c:pt idx="949">
                  <c:v>4.5173063931041277E-92</c:v>
                </c:pt>
                <c:pt idx="950">
                  <c:v>3.4751356453527667E-92</c:v>
                </c:pt>
                <c:pt idx="951">
                  <c:v>2.6733942620263533E-92</c:v>
                </c:pt>
                <c:pt idx="952">
                  <c:v>2.0566164330258297E-92</c:v>
                </c:pt>
                <c:pt idx="953">
                  <c:v>1.5821317037991577E-92</c:v>
                </c:pt>
                <c:pt idx="954">
                  <c:v>1.2171133011076695E-92</c:v>
                </c:pt>
                <c:pt idx="955">
                  <c:v>9.3630734334315931E-93</c:v>
                </c:pt>
                <c:pt idx="956">
                  <c:v>7.2028587472437775E-93</c:v>
                </c:pt>
                <c:pt idx="957">
                  <c:v>5.5410289119453495E-93</c:v>
                </c:pt>
                <c:pt idx="958">
                  <c:v>4.2626039788197638E-93</c:v>
                </c:pt>
                <c:pt idx="959">
                  <c:v>3.2791298102264928E-93</c:v>
                </c:pt>
                <c:pt idx="960">
                  <c:v>2.5225587416122618E-93</c:v>
                </c:pt>
                <c:pt idx="961">
                  <c:v>1.9405419010239735E-93</c:v>
                </c:pt>
                <c:pt idx="962">
                  <c:v>1.4928075419674326E-93</c:v>
                </c:pt>
                <c:pt idx="963">
                  <c:v>1.1483748638306801E-93</c:v>
                </c:pt>
                <c:pt idx="964">
                  <c:v>8.8341058489174874E-94</c:v>
                </c:pt>
                <c:pt idx="965">
                  <c:v>6.7957999299526983E-94</c:v>
                </c:pt>
                <c:pt idx="966">
                  <c:v>5.227784032749789E-94</c:v>
                </c:pt>
                <c:pt idx="967">
                  <c:v>4.0215526648776599E-94</c:v>
                </c:pt>
                <c:pt idx="968">
                  <c:v>3.0936341562643224E-94</c:v>
                </c:pt>
                <c:pt idx="969">
                  <c:v>2.3798151268309647E-94</c:v>
                </c:pt>
                <c:pt idx="970">
                  <c:v>1.8306973896882123E-94</c:v>
                </c:pt>
                <c:pt idx="971">
                  <c:v>1.4082798999381827E-94</c:v>
                </c:pt>
                <c:pt idx="972">
                  <c:v>1.0833292715511075E-94</c:v>
                </c:pt>
                <c:pt idx="973">
                  <c:v>8.3335693868097083E-95</c:v>
                </c:pt>
                <c:pt idx="974">
                  <c:v>6.4106300675460449E-95</c:v>
                </c:pt>
                <c:pt idx="975">
                  <c:v>4.931391258228549E-95</c:v>
                </c:pt>
                <c:pt idx="976">
                  <c:v>3.7934755744900166E-95</c:v>
                </c:pt>
                <c:pt idx="977">
                  <c:v>2.9181271505244434E-95</c:v>
                </c:pt>
                <c:pt idx="978">
                  <c:v>2.2447615800308854E-95</c:v>
                </c:pt>
                <c:pt idx="979">
                  <c:v>1.7267732880903031E-95</c:v>
                </c:pt>
                <c:pt idx="980">
                  <c:v>1.3283102280953087E-95</c:v>
                </c:pt>
                <c:pt idx="981">
                  <c:v>1.0217927274613888E-95</c:v>
                </c:pt>
                <c:pt idx="982">
                  <c:v>7.8600479467943711E-96</c:v>
                </c:pt>
                <c:pt idx="983">
                  <c:v>6.0462581043732031E-96</c:v>
                </c:pt>
                <c:pt idx="984">
                  <c:v>4.6510099743634258E-96</c:v>
                </c:pt>
                <c:pt idx="985">
                  <c:v>3.5777250534219078E-96</c:v>
                </c:pt>
                <c:pt idx="986">
                  <c:v>2.7521098089616208E-96</c:v>
                </c:pt>
                <c:pt idx="987">
                  <c:v>2.1170136626075576E-96</c:v>
                </c:pt>
              </c:numCache>
            </c:numRef>
          </c:yVal>
          <c:smooth val="0"/>
        </c:ser>
        <c:ser>
          <c:idx val="2"/>
          <c:order val="2"/>
          <c:tx>
            <c:strRef>
              <c:f>'Si-Daten'!$N$27</c:f>
              <c:strCache>
                <c:ptCount val="1"/>
                <c:pt idx="0">
                  <c:v>L</c:v>
                </c:pt>
              </c:strCache>
            </c:strRef>
          </c:tx>
          <c:spPr>
            <a:ln>
              <a:prstDash val="dash"/>
            </a:ln>
          </c:spPr>
          <c:marker>
            <c:symbol val="none"/>
          </c:marker>
          <c:xVal>
            <c:numRef>
              <c:f>'Si-Daten'!$A$34:$A$1021</c:f>
              <c:numCache>
                <c:formatCode>0.00E+00</c:formatCode>
                <c:ptCount val="988"/>
                <c:pt idx="0">
                  <c:v>0</c:v>
                </c:pt>
                <c:pt idx="1">
                  <c:v>4.9999999999999999E-13</c:v>
                </c:pt>
                <c:pt idx="2">
                  <c:v>9.9999999999999998E-13</c:v>
                </c:pt>
                <c:pt idx="3">
                  <c:v>1.5000000000000001E-12</c:v>
                </c:pt>
                <c:pt idx="4">
                  <c:v>2E-12</c:v>
                </c:pt>
                <c:pt idx="5">
                  <c:v>2.4999999999999998E-12</c:v>
                </c:pt>
                <c:pt idx="6">
                  <c:v>2.9999999999999997E-12</c:v>
                </c:pt>
                <c:pt idx="7">
                  <c:v>3.4999999999999996E-12</c:v>
                </c:pt>
                <c:pt idx="8">
                  <c:v>3.9999999999999999E-12</c:v>
                </c:pt>
                <c:pt idx="9">
                  <c:v>4.4999999999999998E-12</c:v>
                </c:pt>
                <c:pt idx="10">
                  <c:v>4.9999999999999997E-12</c:v>
                </c:pt>
                <c:pt idx="11">
                  <c:v>5.4999999999999996E-12</c:v>
                </c:pt>
                <c:pt idx="12">
                  <c:v>5.9999999999999995E-12</c:v>
                </c:pt>
                <c:pt idx="13">
                  <c:v>6.4999999999999994E-12</c:v>
                </c:pt>
                <c:pt idx="14">
                  <c:v>6.9999999999999993E-12</c:v>
                </c:pt>
                <c:pt idx="15">
                  <c:v>7.5E-12</c:v>
                </c:pt>
                <c:pt idx="16">
                  <c:v>7.9999999999999998E-12</c:v>
                </c:pt>
                <c:pt idx="17">
                  <c:v>8.4999999999999997E-12</c:v>
                </c:pt>
                <c:pt idx="18">
                  <c:v>8.9999999999999996E-12</c:v>
                </c:pt>
                <c:pt idx="19">
                  <c:v>9.4999999999999995E-12</c:v>
                </c:pt>
                <c:pt idx="20">
                  <c:v>9.9999999999999994E-12</c:v>
                </c:pt>
                <c:pt idx="21">
                  <c:v>1.0499999999999999E-11</c:v>
                </c:pt>
                <c:pt idx="22">
                  <c:v>1.0999999999999999E-11</c:v>
                </c:pt>
                <c:pt idx="23">
                  <c:v>1.1499999999999999E-11</c:v>
                </c:pt>
                <c:pt idx="24">
                  <c:v>1.1999999999999999E-11</c:v>
                </c:pt>
                <c:pt idx="25">
                  <c:v>1.2499999999999999E-11</c:v>
                </c:pt>
                <c:pt idx="26">
                  <c:v>1.2999999999999999E-11</c:v>
                </c:pt>
                <c:pt idx="27">
                  <c:v>1.3499999999999999E-11</c:v>
                </c:pt>
                <c:pt idx="28">
                  <c:v>1.3999999999999999E-11</c:v>
                </c:pt>
                <c:pt idx="29">
                  <c:v>1.4499999999999998E-11</c:v>
                </c:pt>
                <c:pt idx="30">
                  <c:v>1.5E-11</c:v>
                </c:pt>
                <c:pt idx="31">
                  <c:v>1.5500000000000001E-11</c:v>
                </c:pt>
                <c:pt idx="32">
                  <c:v>1.6000000000000003E-11</c:v>
                </c:pt>
                <c:pt idx="33">
                  <c:v>1.6500000000000004E-11</c:v>
                </c:pt>
                <c:pt idx="34">
                  <c:v>1.7000000000000006E-11</c:v>
                </c:pt>
                <c:pt idx="35">
                  <c:v>1.7500000000000007E-11</c:v>
                </c:pt>
                <c:pt idx="36">
                  <c:v>1.8000000000000009E-11</c:v>
                </c:pt>
                <c:pt idx="37">
                  <c:v>1.850000000000001E-11</c:v>
                </c:pt>
                <c:pt idx="38">
                  <c:v>1.9000000000000012E-11</c:v>
                </c:pt>
                <c:pt idx="39">
                  <c:v>1.9500000000000013E-11</c:v>
                </c:pt>
                <c:pt idx="40">
                  <c:v>2.0000000000000015E-11</c:v>
                </c:pt>
                <c:pt idx="41">
                  <c:v>2.0500000000000016E-11</c:v>
                </c:pt>
                <c:pt idx="42">
                  <c:v>2.1000000000000018E-11</c:v>
                </c:pt>
                <c:pt idx="43">
                  <c:v>2.1500000000000019E-11</c:v>
                </c:pt>
                <c:pt idx="44">
                  <c:v>2.2000000000000021E-11</c:v>
                </c:pt>
                <c:pt idx="45">
                  <c:v>2.2500000000000022E-11</c:v>
                </c:pt>
                <c:pt idx="46">
                  <c:v>2.3000000000000024E-11</c:v>
                </c:pt>
                <c:pt idx="47">
                  <c:v>2.3500000000000025E-11</c:v>
                </c:pt>
                <c:pt idx="48">
                  <c:v>2.4000000000000027E-11</c:v>
                </c:pt>
                <c:pt idx="49">
                  <c:v>2.4500000000000028E-11</c:v>
                </c:pt>
                <c:pt idx="50">
                  <c:v>2.500000000000003E-11</c:v>
                </c:pt>
                <c:pt idx="51">
                  <c:v>2.5500000000000031E-11</c:v>
                </c:pt>
                <c:pt idx="52">
                  <c:v>2.6000000000000033E-11</c:v>
                </c:pt>
                <c:pt idx="53">
                  <c:v>2.6500000000000035E-11</c:v>
                </c:pt>
                <c:pt idx="54">
                  <c:v>2.7000000000000036E-11</c:v>
                </c:pt>
                <c:pt idx="55">
                  <c:v>2.7500000000000038E-11</c:v>
                </c:pt>
                <c:pt idx="56">
                  <c:v>2.8000000000000039E-11</c:v>
                </c:pt>
                <c:pt idx="57">
                  <c:v>2.8500000000000041E-11</c:v>
                </c:pt>
                <c:pt idx="58">
                  <c:v>2.9000000000000042E-11</c:v>
                </c:pt>
                <c:pt idx="59">
                  <c:v>2.950000000000004E-11</c:v>
                </c:pt>
                <c:pt idx="60">
                  <c:v>3.0000000000000039E-11</c:v>
                </c:pt>
                <c:pt idx="61">
                  <c:v>3.0500000000000037E-11</c:v>
                </c:pt>
                <c:pt idx="62">
                  <c:v>3.1000000000000035E-11</c:v>
                </c:pt>
                <c:pt idx="63">
                  <c:v>3.1500000000000033E-11</c:v>
                </c:pt>
                <c:pt idx="64">
                  <c:v>3.2000000000000032E-11</c:v>
                </c:pt>
                <c:pt idx="65">
                  <c:v>3.250000000000003E-11</c:v>
                </c:pt>
                <c:pt idx="66">
                  <c:v>3.3000000000000028E-11</c:v>
                </c:pt>
                <c:pt idx="67">
                  <c:v>3.3500000000000026E-11</c:v>
                </c:pt>
                <c:pt idx="68">
                  <c:v>3.4000000000000025E-11</c:v>
                </c:pt>
                <c:pt idx="69">
                  <c:v>3.4500000000000023E-11</c:v>
                </c:pt>
                <c:pt idx="70">
                  <c:v>3.5000000000000021E-11</c:v>
                </c:pt>
                <c:pt idx="71">
                  <c:v>3.550000000000002E-11</c:v>
                </c:pt>
                <c:pt idx="72">
                  <c:v>3.6000000000000018E-11</c:v>
                </c:pt>
                <c:pt idx="73">
                  <c:v>3.6500000000000016E-11</c:v>
                </c:pt>
                <c:pt idx="74">
                  <c:v>3.7000000000000014E-11</c:v>
                </c:pt>
                <c:pt idx="75">
                  <c:v>3.7500000000000013E-11</c:v>
                </c:pt>
                <c:pt idx="76">
                  <c:v>3.8000000000000011E-11</c:v>
                </c:pt>
                <c:pt idx="77">
                  <c:v>3.8500000000000009E-11</c:v>
                </c:pt>
                <c:pt idx="78">
                  <c:v>3.9000000000000007E-11</c:v>
                </c:pt>
                <c:pt idx="79">
                  <c:v>3.9500000000000006E-11</c:v>
                </c:pt>
                <c:pt idx="80">
                  <c:v>4.0000000000000004E-11</c:v>
                </c:pt>
                <c:pt idx="81">
                  <c:v>4.0500000000000002E-11</c:v>
                </c:pt>
                <c:pt idx="82">
                  <c:v>4.1000000000000001E-11</c:v>
                </c:pt>
                <c:pt idx="83">
                  <c:v>4.1499999999999999E-11</c:v>
                </c:pt>
                <c:pt idx="84">
                  <c:v>4.1999999999999997E-11</c:v>
                </c:pt>
                <c:pt idx="85">
                  <c:v>4.2499999999999995E-11</c:v>
                </c:pt>
                <c:pt idx="86">
                  <c:v>4.2999999999999994E-11</c:v>
                </c:pt>
                <c:pt idx="87">
                  <c:v>4.3499999999999992E-11</c:v>
                </c:pt>
                <c:pt idx="88">
                  <c:v>4.399999999999999E-11</c:v>
                </c:pt>
                <c:pt idx="89">
                  <c:v>4.4499999999999989E-11</c:v>
                </c:pt>
                <c:pt idx="90">
                  <c:v>4.4999999999999987E-11</c:v>
                </c:pt>
                <c:pt idx="91">
                  <c:v>4.5499999999999985E-11</c:v>
                </c:pt>
                <c:pt idx="92">
                  <c:v>4.5999999999999983E-11</c:v>
                </c:pt>
                <c:pt idx="93">
                  <c:v>4.6499999999999982E-11</c:v>
                </c:pt>
                <c:pt idx="94">
                  <c:v>4.699999999999998E-11</c:v>
                </c:pt>
                <c:pt idx="95">
                  <c:v>4.7499999999999978E-11</c:v>
                </c:pt>
                <c:pt idx="96">
                  <c:v>4.7999999999999976E-11</c:v>
                </c:pt>
                <c:pt idx="97">
                  <c:v>4.8499999999999975E-11</c:v>
                </c:pt>
                <c:pt idx="98">
                  <c:v>4.8999999999999973E-11</c:v>
                </c:pt>
                <c:pt idx="99">
                  <c:v>4.9499999999999971E-11</c:v>
                </c:pt>
                <c:pt idx="100">
                  <c:v>4.999999999999997E-11</c:v>
                </c:pt>
                <c:pt idx="101">
                  <c:v>5.0499999999999968E-11</c:v>
                </c:pt>
                <c:pt idx="102">
                  <c:v>5.0999999999999966E-11</c:v>
                </c:pt>
                <c:pt idx="103">
                  <c:v>5.1499999999999964E-11</c:v>
                </c:pt>
                <c:pt idx="104">
                  <c:v>5.1999999999999963E-11</c:v>
                </c:pt>
                <c:pt idx="105">
                  <c:v>5.2499999999999961E-11</c:v>
                </c:pt>
                <c:pt idx="106">
                  <c:v>5.2999999999999959E-11</c:v>
                </c:pt>
                <c:pt idx="107">
                  <c:v>5.3499999999999957E-11</c:v>
                </c:pt>
                <c:pt idx="108">
                  <c:v>5.3999999999999956E-11</c:v>
                </c:pt>
                <c:pt idx="109">
                  <c:v>5.4499999999999954E-11</c:v>
                </c:pt>
                <c:pt idx="110">
                  <c:v>5.4999999999999952E-11</c:v>
                </c:pt>
                <c:pt idx="111">
                  <c:v>5.5499999999999951E-11</c:v>
                </c:pt>
                <c:pt idx="112">
                  <c:v>5.5999999999999949E-11</c:v>
                </c:pt>
                <c:pt idx="113">
                  <c:v>5.6499999999999947E-11</c:v>
                </c:pt>
                <c:pt idx="114">
                  <c:v>5.6999999999999945E-11</c:v>
                </c:pt>
                <c:pt idx="115">
                  <c:v>5.7499999999999944E-11</c:v>
                </c:pt>
                <c:pt idx="116">
                  <c:v>5.7999999999999942E-11</c:v>
                </c:pt>
                <c:pt idx="117">
                  <c:v>5.849999999999994E-11</c:v>
                </c:pt>
                <c:pt idx="118">
                  <c:v>5.8999999999999938E-11</c:v>
                </c:pt>
                <c:pt idx="119">
                  <c:v>5.9499999999999937E-11</c:v>
                </c:pt>
                <c:pt idx="120">
                  <c:v>5.9999999999999935E-11</c:v>
                </c:pt>
                <c:pt idx="121">
                  <c:v>6.0499999999999933E-11</c:v>
                </c:pt>
                <c:pt idx="122">
                  <c:v>6.0999999999999932E-11</c:v>
                </c:pt>
                <c:pt idx="123">
                  <c:v>6.149999999999993E-11</c:v>
                </c:pt>
                <c:pt idx="124">
                  <c:v>6.1999999999999928E-11</c:v>
                </c:pt>
                <c:pt idx="125">
                  <c:v>6.2499999999999926E-11</c:v>
                </c:pt>
                <c:pt idx="126">
                  <c:v>6.2999999999999925E-11</c:v>
                </c:pt>
                <c:pt idx="127">
                  <c:v>6.3499999999999923E-11</c:v>
                </c:pt>
                <c:pt idx="128">
                  <c:v>6.3999999999999921E-11</c:v>
                </c:pt>
                <c:pt idx="129">
                  <c:v>6.4499999999999919E-11</c:v>
                </c:pt>
                <c:pt idx="130">
                  <c:v>6.4999999999999918E-11</c:v>
                </c:pt>
                <c:pt idx="131">
                  <c:v>6.5499999999999916E-11</c:v>
                </c:pt>
                <c:pt idx="132">
                  <c:v>6.5999999999999914E-11</c:v>
                </c:pt>
                <c:pt idx="133">
                  <c:v>6.6499999999999913E-11</c:v>
                </c:pt>
                <c:pt idx="134">
                  <c:v>6.6999999999999911E-11</c:v>
                </c:pt>
                <c:pt idx="135">
                  <c:v>6.7499999999999909E-11</c:v>
                </c:pt>
                <c:pt idx="136">
                  <c:v>6.7999999999999907E-11</c:v>
                </c:pt>
                <c:pt idx="137">
                  <c:v>6.8499999999999906E-11</c:v>
                </c:pt>
                <c:pt idx="138">
                  <c:v>6.8999999999999904E-11</c:v>
                </c:pt>
                <c:pt idx="139">
                  <c:v>6.9499999999999902E-11</c:v>
                </c:pt>
                <c:pt idx="140">
                  <c:v>6.99999999999999E-11</c:v>
                </c:pt>
                <c:pt idx="141">
                  <c:v>7.0499999999999899E-11</c:v>
                </c:pt>
                <c:pt idx="142">
                  <c:v>7.0999999999999897E-11</c:v>
                </c:pt>
                <c:pt idx="143">
                  <c:v>7.1499999999999895E-11</c:v>
                </c:pt>
                <c:pt idx="144">
                  <c:v>7.1999999999999894E-11</c:v>
                </c:pt>
                <c:pt idx="145">
                  <c:v>7.2499999999999892E-11</c:v>
                </c:pt>
                <c:pt idx="146">
                  <c:v>7.299999999999989E-11</c:v>
                </c:pt>
                <c:pt idx="147">
                  <c:v>7.3499999999999888E-11</c:v>
                </c:pt>
                <c:pt idx="148">
                  <c:v>7.3999999999999887E-11</c:v>
                </c:pt>
                <c:pt idx="149">
                  <c:v>7.4499999999999885E-11</c:v>
                </c:pt>
                <c:pt idx="150">
                  <c:v>7.4999999999999883E-11</c:v>
                </c:pt>
                <c:pt idx="151">
                  <c:v>7.5499999999999881E-11</c:v>
                </c:pt>
                <c:pt idx="152">
                  <c:v>7.599999999999988E-11</c:v>
                </c:pt>
                <c:pt idx="153">
                  <c:v>7.6499999999999878E-11</c:v>
                </c:pt>
                <c:pt idx="154">
                  <c:v>7.6999999999999876E-11</c:v>
                </c:pt>
                <c:pt idx="155">
                  <c:v>7.7499999999999875E-11</c:v>
                </c:pt>
                <c:pt idx="156">
                  <c:v>7.7999999999999873E-11</c:v>
                </c:pt>
                <c:pt idx="157">
                  <c:v>7.8499999999999871E-11</c:v>
                </c:pt>
                <c:pt idx="158">
                  <c:v>7.8999999999999869E-11</c:v>
                </c:pt>
                <c:pt idx="159">
                  <c:v>7.9499999999999868E-11</c:v>
                </c:pt>
                <c:pt idx="160">
                  <c:v>7.9999999999999866E-11</c:v>
                </c:pt>
                <c:pt idx="161">
                  <c:v>8.0499999999999864E-11</c:v>
                </c:pt>
                <c:pt idx="162">
                  <c:v>8.0999999999999862E-11</c:v>
                </c:pt>
                <c:pt idx="163">
                  <c:v>8.1499999999999861E-11</c:v>
                </c:pt>
                <c:pt idx="164">
                  <c:v>8.1999999999999859E-11</c:v>
                </c:pt>
                <c:pt idx="165">
                  <c:v>8.2499999999999857E-11</c:v>
                </c:pt>
                <c:pt idx="166">
                  <c:v>8.2999999999999856E-11</c:v>
                </c:pt>
                <c:pt idx="167">
                  <c:v>8.3499999999999854E-11</c:v>
                </c:pt>
                <c:pt idx="168">
                  <c:v>8.3999999999999852E-11</c:v>
                </c:pt>
                <c:pt idx="169">
                  <c:v>8.449999999999985E-11</c:v>
                </c:pt>
                <c:pt idx="170">
                  <c:v>8.4999999999999849E-11</c:v>
                </c:pt>
                <c:pt idx="171">
                  <c:v>8.5499999999999847E-11</c:v>
                </c:pt>
                <c:pt idx="172">
                  <c:v>8.5999999999999845E-11</c:v>
                </c:pt>
                <c:pt idx="173">
                  <c:v>8.6499999999999843E-11</c:v>
                </c:pt>
                <c:pt idx="174">
                  <c:v>8.6999999999999842E-11</c:v>
                </c:pt>
                <c:pt idx="175">
                  <c:v>8.749999999999984E-11</c:v>
                </c:pt>
                <c:pt idx="176">
                  <c:v>8.7999999999999838E-11</c:v>
                </c:pt>
                <c:pt idx="177">
                  <c:v>8.8499999999999837E-11</c:v>
                </c:pt>
                <c:pt idx="178">
                  <c:v>8.8999999999999835E-11</c:v>
                </c:pt>
                <c:pt idx="179">
                  <c:v>8.9499999999999833E-11</c:v>
                </c:pt>
                <c:pt idx="180">
                  <c:v>8.9999999999999831E-11</c:v>
                </c:pt>
                <c:pt idx="181">
                  <c:v>9.049999999999983E-11</c:v>
                </c:pt>
                <c:pt idx="182">
                  <c:v>9.0999999999999828E-11</c:v>
                </c:pt>
                <c:pt idx="183">
                  <c:v>9.1499999999999826E-11</c:v>
                </c:pt>
                <c:pt idx="184">
                  <c:v>9.1999999999999824E-11</c:v>
                </c:pt>
                <c:pt idx="185">
                  <c:v>9.2499999999999823E-11</c:v>
                </c:pt>
                <c:pt idx="186">
                  <c:v>9.2999999999999821E-11</c:v>
                </c:pt>
                <c:pt idx="187">
                  <c:v>9.3499999999999819E-11</c:v>
                </c:pt>
                <c:pt idx="188">
                  <c:v>9.3999999999999818E-11</c:v>
                </c:pt>
                <c:pt idx="189">
                  <c:v>9.4499999999999816E-11</c:v>
                </c:pt>
                <c:pt idx="190">
                  <c:v>9.4999999999999814E-11</c:v>
                </c:pt>
                <c:pt idx="191">
                  <c:v>9.5499999999999812E-11</c:v>
                </c:pt>
                <c:pt idx="192">
                  <c:v>9.5999999999999811E-11</c:v>
                </c:pt>
                <c:pt idx="193">
                  <c:v>9.6499999999999809E-11</c:v>
                </c:pt>
                <c:pt idx="194">
                  <c:v>9.6999999999999807E-11</c:v>
                </c:pt>
                <c:pt idx="195">
                  <c:v>9.7499999999999805E-11</c:v>
                </c:pt>
                <c:pt idx="196">
                  <c:v>9.7999999999999804E-11</c:v>
                </c:pt>
                <c:pt idx="197">
                  <c:v>9.8499999999999802E-11</c:v>
                </c:pt>
                <c:pt idx="198">
                  <c:v>9.89999999999998E-11</c:v>
                </c:pt>
                <c:pt idx="199">
                  <c:v>9.9499999999999799E-11</c:v>
                </c:pt>
                <c:pt idx="200">
                  <c:v>9.9999999999999797E-11</c:v>
                </c:pt>
                <c:pt idx="201">
                  <c:v>1.004999999999998E-10</c:v>
                </c:pt>
                <c:pt idx="202">
                  <c:v>1.0099999999999979E-10</c:v>
                </c:pt>
                <c:pt idx="203">
                  <c:v>1.0149999999999979E-10</c:v>
                </c:pt>
                <c:pt idx="204">
                  <c:v>1.0199999999999979E-10</c:v>
                </c:pt>
                <c:pt idx="205">
                  <c:v>1.0249999999999979E-10</c:v>
                </c:pt>
                <c:pt idx="206">
                  <c:v>1.0299999999999979E-10</c:v>
                </c:pt>
                <c:pt idx="207">
                  <c:v>1.0349999999999978E-10</c:v>
                </c:pt>
                <c:pt idx="208">
                  <c:v>1.0399999999999978E-10</c:v>
                </c:pt>
                <c:pt idx="209">
                  <c:v>1.0449999999999978E-10</c:v>
                </c:pt>
                <c:pt idx="210">
                  <c:v>1.0499999999999978E-10</c:v>
                </c:pt>
                <c:pt idx="211">
                  <c:v>1.0549999999999978E-10</c:v>
                </c:pt>
                <c:pt idx="212">
                  <c:v>1.0599999999999978E-10</c:v>
                </c:pt>
                <c:pt idx="213">
                  <c:v>1.0649999999999977E-10</c:v>
                </c:pt>
                <c:pt idx="214">
                  <c:v>1.0699999999999977E-10</c:v>
                </c:pt>
                <c:pt idx="215">
                  <c:v>1.0749999999999977E-10</c:v>
                </c:pt>
                <c:pt idx="216">
                  <c:v>1.0799999999999977E-10</c:v>
                </c:pt>
                <c:pt idx="217">
                  <c:v>1.0849999999999977E-10</c:v>
                </c:pt>
                <c:pt idx="218">
                  <c:v>1.0899999999999977E-10</c:v>
                </c:pt>
                <c:pt idx="219">
                  <c:v>1.0949999999999976E-10</c:v>
                </c:pt>
                <c:pt idx="220">
                  <c:v>1.0999999999999976E-10</c:v>
                </c:pt>
                <c:pt idx="221">
                  <c:v>1.1049999999999976E-10</c:v>
                </c:pt>
                <c:pt idx="222">
                  <c:v>1.1099999999999976E-10</c:v>
                </c:pt>
                <c:pt idx="223">
                  <c:v>1.1149999999999976E-10</c:v>
                </c:pt>
                <c:pt idx="224">
                  <c:v>1.1199999999999976E-10</c:v>
                </c:pt>
                <c:pt idx="225">
                  <c:v>1.1249999999999975E-10</c:v>
                </c:pt>
                <c:pt idx="226">
                  <c:v>1.1299999999999975E-10</c:v>
                </c:pt>
                <c:pt idx="227">
                  <c:v>1.1349999999999975E-10</c:v>
                </c:pt>
                <c:pt idx="228">
                  <c:v>1.1399999999999975E-10</c:v>
                </c:pt>
                <c:pt idx="229">
                  <c:v>1.1449999999999975E-10</c:v>
                </c:pt>
                <c:pt idx="230">
                  <c:v>1.1499999999999975E-10</c:v>
                </c:pt>
                <c:pt idx="231">
                  <c:v>1.1549999999999974E-10</c:v>
                </c:pt>
                <c:pt idx="232">
                  <c:v>1.1599999999999974E-10</c:v>
                </c:pt>
                <c:pt idx="233">
                  <c:v>1.1649999999999975E-10</c:v>
                </c:pt>
                <c:pt idx="234">
                  <c:v>1.1699999999999975E-10</c:v>
                </c:pt>
                <c:pt idx="235">
                  <c:v>1.1749999999999975E-10</c:v>
                </c:pt>
                <c:pt idx="236">
                  <c:v>1.1799999999999975E-10</c:v>
                </c:pt>
                <c:pt idx="237">
                  <c:v>1.1849999999999975E-10</c:v>
                </c:pt>
                <c:pt idx="238">
                  <c:v>1.1899999999999974E-10</c:v>
                </c:pt>
                <c:pt idx="239">
                  <c:v>1.1949999999999974E-10</c:v>
                </c:pt>
                <c:pt idx="240">
                  <c:v>1.1999999999999974E-10</c:v>
                </c:pt>
                <c:pt idx="241">
                  <c:v>1.2049999999999974E-10</c:v>
                </c:pt>
                <c:pt idx="242">
                  <c:v>1.2099999999999974E-10</c:v>
                </c:pt>
                <c:pt idx="243">
                  <c:v>1.2149999999999974E-10</c:v>
                </c:pt>
                <c:pt idx="244">
                  <c:v>1.2199999999999973E-10</c:v>
                </c:pt>
                <c:pt idx="245">
                  <c:v>1.2249999999999973E-10</c:v>
                </c:pt>
                <c:pt idx="246">
                  <c:v>1.2299999999999973E-10</c:v>
                </c:pt>
                <c:pt idx="247">
                  <c:v>1.2349999999999973E-10</c:v>
                </c:pt>
                <c:pt idx="248">
                  <c:v>1.2399999999999973E-10</c:v>
                </c:pt>
                <c:pt idx="249">
                  <c:v>1.2449999999999973E-10</c:v>
                </c:pt>
                <c:pt idx="250">
                  <c:v>1.2499999999999972E-10</c:v>
                </c:pt>
                <c:pt idx="251">
                  <c:v>1.2549999999999972E-10</c:v>
                </c:pt>
                <c:pt idx="252">
                  <c:v>1.2599999999999972E-10</c:v>
                </c:pt>
                <c:pt idx="253">
                  <c:v>1.2649999999999972E-10</c:v>
                </c:pt>
                <c:pt idx="254">
                  <c:v>1.2699999999999972E-10</c:v>
                </c:pt>
                <c:pt idx="255">
                  <c:v>1.2749999999999971E-10</c:v>
                </c:pt>
                <c:pt idx="256">
                  <c:v>1.2799999999999971E-10</c:v>
                </c:pt>
                <c:pt idx="257">
                  <c:v>1.2849999999999971E-10</c:v>
                </c:pt>
                <c:pt idx="258">
                  <c:v>1.2899999999999971E-10</c:v>
                </c:pt>
                <c:pt idx="259">
                  <c:v>1.2949999999999971E-10</c:v>
                </c:pt>
                <c:pt idx="260">
                  <c:v>1.2999999999999971E-10</c:v>
                </c:pt>
                <c:pt idx="261">
                  <c:v>1.304999999999997E-10</c:v>
                </c:pt>
                <c:pt idx="262">
                  <c:v>1.309999999999997E-10</c:v>
                </c:pt>
                <c:pt idx="263">
                  <c:v>1.314999999999997E-10</c:v>
                </c:pt>
                <c:pt idx="264">
                  <c:v>1.319999999999997E-10</c:v>
                </c:pt>
                <c:pt idx="265">
                  <c:v>1.324999999999997E-10</c:v>
                </c:pt>
                <c:pt idx="266">
                  <c:v>1.329999999999997E-10</c:v>
                </c:pt>
                <c:pt idx="267">
                  <c:v>1.3349999999999969E-10</c:v>
                </c:pt>
                <c:pt idx="268">
                  <c:v>1.3399999999999969E-10</c:v>
                </c:pt>
                <c:pt idx="269">
                  <c:v>1.3449999999999969E-10</c:v>
                </c:pt>
                <c:pt idx="270">
                  <c:v>1.3499999999999969E-10</c:v>
                </c:pt>
                <c:pt idx="271">
                  <c:v>1.3549999999999969E-10</c:v>
                </c:pt>
                <c:pt idx="272">
                  <c:v>1.3599999999999969E-10</c:v>
                </c:pt>
                <c:pt idx="273">
                  <c:v>1.3649999999999968E-10</c:v>
                </c:pt>
                <c:pt idx="274">
                  <c:v>1.3699999999999968E-10</c:v>
                </c:pt>
                <c:pt idx="275">
                  <c:v>1.3749999999999968E-10</c:v>
                </c:pt>
                <c:pt idx="276">
                  <c:v>1.3799999999999968E-10</c:v>
                </c:pt>
                <c:pt idx="277">
                  <c:v>1.3849999999999968E-10</c:v>
                </c:pt>
                <c:pt idx="278">
                  <c:v>1.3899999999999968E-10</c:v>
                </c:pt>
                <c:pt idx="279">
                  <c:v>1.3949999999999967E-10</c:v>
                </c:pt>
                <c:pt idx="280">
                  <c:v>1.3999999999999967E-10</c:v>
                </c:pt>
                <c:pt idx="281">
                  <c:v>1.4049999999999967E-10</c:v>
                </c:pt>
                <c:pt idx="282">
                  <c:v>1.4099999999999967E-10</c:v>
                </c:pt>
                <c:pt idx="283">
                  <c:v>1.4149999999999967E-10</c:v>
                </c:pt>
                <c:pt idx="284">
                  <c:v>1.4199999999999966E-10</c:v>
                </c:pt>
                <c:pt idx="285">
                  <c:v>1.4249999999999966E-10</c:v>
                </c:pt>
                <c:pt idx="286">
                  <c:v>1.4299999999999966E-10</c:v>
                </c:pt>
                <c:pt idx="287">
                  <c:v>1.4349999999999966E-10</c:v>
                </c:pt>
                <c:pt idx="288">
                  <c:v>1.4399999999999966E-10</c:v>
                </c:pt>
                <c:pt idx="289">
                  <c:v>1.4449999999999966E-10</c:v>
                </c:pt>
                <c:pt idx="290">
                  <c:v>1.4499999999999965E-10</c:v>
                </c:pt>
                <c:pt idx="291">
                  <c:v>1.4549999999999965E-10</c:v>
                </c:pt>
                <c:pt idx="292">
                  <c:v>1.4599999999999965E-10</c:v>
                </c:pt>
                <c:pt idx="293">
                  <c:v>1.4649999999999965E-10</c:v>
                </c:pt>
                <c:pt idx="294">
                  <c:v>1.4699999999999965E-10</c:v>
                </c:pt>
                <c:pt idx="295">
                  <c:v>1.4749999999999965E-10</c:v>
                </c:pt>
                <c:pt idx="296">
                  <c:v>1.4799999999999964E-10</c:v>
                </c:pt>
                <c:pt idx="297">
                  <c:v>1.4849999999999964E-10</c:v>
                </c:pt>
                <c:pt idx="298">
                  <c:v>1.4899999999999964E-10</c:v>
                </c:pt>
                <c:pt idx="299">
                  <c:v>1.4949999999999964E-10</c:v>
                </c:pt>
                <c:pt idx="300">
                  <c:v>1.4999999999999964E-10</c:v>
                </c:pt>
                <c:pt idx="301">
                  <c:v>1.5049999999999964E-10</c:v>
                </c:pt>
                <c:pt idx="302">
                  <c:v>1.5099999999999963E-10</c:v>
                </c:pt>
                <c:pt idx="303">
                  <c:v>1.5149999999999963E-10</c:v>
                </c:pt>
                <c:pt idx="304">
                  <c:v>1.5199999999999963E-10</c:v>
                </c:pt>
                <c:pt idx="305">
                  <c:v>1.5249999999999963E-10</c:v>
                </c:pt>
                <c:pt idx="306">
                  <c:v>1.5299999999999963E-10</c:v>
                </c:pt>
                <c:pt idx="307">
                  <c:v>1.5349999999999963E-10</c:v>
                </c:pt>
                <c:pt idx="308">
                  <c:v>1.5399999999999962E-10</c:v>
                </c:pt>
                <c:pt idx="309">
                  <c:v>1.5449999999999962E-10</c:v>
                </c:pt>
                <c:pt idx="310">
                  <c:v>1.5499999999999962E-10</c:v>
                </c:pt>
                <c:pt idx="311">
                  <c:v>1.5549999999999962E-10</c:v>
                </c:pt>
                <c:pt idx="312">
                  <c:v>1.5599999999999962E-10</c:v>
                </c:pt>
                <c:pt idx="313">
                  <c:v>1.5649999999999961E-10</c:v>
                </c:pt>
                <c:pt idx="314">
                  <c:v>1.5699999999999961E-10</c:v>
                </c:pt>
                <c:pt idx="315">
                  <c:v>1.5749999999999961E-10</c:v>
                </c:pt>
                <c:pt idx="316">
                  <c:v>1.5799999999999961E-10</c:v>
                </c:pt>
                <c:pt idx="317">
                  <c:v>1.5849999999999961E-10</c:v>
                </c:pt>
                <c:pt idx="318">
                  <c:v>1.5899999999999961E-10</c:v>
                </c:pt>
                <c:pt idx="319">
                  <c:v>1.594999999999996E-10</c:v>
                </c:pt>
                <c:pt idx="320">
                  <c:v>1.599999999999996E-10</c:v>
                </c:pt>
                <c:pt idx="321">
                  <c:v>1.604999999999996E-10</c:v>
                </c:pt>
                <c:pt idx="322">
                  <c:v>1.609999999999996E-10</c:v>
                </c:pt>
                <c:pt idx="323">
                  <c:v>1.614999999999996E-10</c:v>
                </c:pt>
                <c:pt idx="324">
                  <c:v>1.619999999999996E-10</c:v>
                </c:pt>
                <c:pt idx="325">
                  <c:v>1.6249999999999959E-10</c:v>
                </c:pt>
                <c:pt idx="326">
                  <c:v>1.6299999999999959E-10</c:v>
                </c:pt>
                <c:pt idx="327">
                  <c:v>1.6349999999999959E-10</c:v>
                </c:pt>
                <c:pt idx="328">
                  <c:v>1.6399999999999959E-10</c:v>
                </c:pt>
                <c:pt idx="329">
                  <c:v>1.6449999999999959E-10</c:v>
                </c:pt>
                <c:pt idx="330">
                  <c:v>1.6499999999999959E-10</c:v>
                </c:pt>
                <c:pt idx="331">
                  <c:v>1.6549999999999958E-10</c:v>
                </c:pt>
                <c:pt idx="332">
                  <c:v>1.6599999999999958E-10</c:v>
                </c:pt>
                <c:pt idx="333">
                  <c:v>1.6649999999999958E-10</c:v>
                </c:pt>
                <c:pt idx="334">
                  <c:v>1.6699999999999958E-10</c:v>
                </c:pt>
                <c:pt idx="335">
                  <c:v>1.6749999999999958E-10</c:v>
                </c:pt>
                <c:pt idx="336">
                  <c:v>1.6799999999999957E-10</c:v>
                </c:pt>
                <c:pt idx="337">
                  <c:v>1.6849999999999957E-10</c:v>
                </c:pt>
                <c:pt idx="338">
                  <c:v>1.6899999999999957E-10</c:v>
                </c:pt>
                <c:pt idx="339">
                  <c:v>1.6949999999999957E-10</c:v>
                </c:pt>
                <c:pt idx="340">
                  <c:v>1.6999999999999957E-10</c:v>
                </c:pt>
                <c:pt idx="341">
                  <c:v>1.7049999999999957E-10</c:v>
                </c:pt>
                <c:pt idx="342">
                  <c:v>1.7099999999999956E-10</c:v>
                </c:pt>
                <c:pt idx="343">
                  <c:v>1.7149999999999956E-10</c:v>
                </c:pt>
                <c:pt idx="344">
                  <c:v>1.7199999999999956E-10</c:v>
                </c:pt>
                <c:pt idx="345">
                  <c:v>1.7249999999999956E-10</c:v>
                </c:pt>
                <c:pt idx="346">
                  <c:v>1.7299999999999956E-10</c:v>
                </c:pt>
                <c:pt idx="347">
                  <c:v>1.7349999999999956E-10</c:v>
                </c:pt>
                <c:pt idx="348">
                  <c:v>1.7399999999999955E-10</c:v>
                </c:pt>
                <c:pt idx="349">
                  <c:v>1.7449999999999955E-10</c:v>
                </c:pt>
                <c:pt idx="350">
                  <c:v>1.7499999999999955E-10</c:v>
                </c:pt>
                <c:pt idx="351">
                  <c:v>1.7549999999999955E-10</c:v>
                </c:pt>
                <c:pt idx="352">
                  <c:v>1.7599999999999955E-10</c:v>
                </c:pt>
                <c:pt idx="353">
                  <c:v>1.7649999999999955E-10</c:v>
                </c:pt>
                <c:pt idx="354">
                  <c:v>1.7699999999999954E-10</c:v>
                </c:pt>
                <c:pt idx="355">
                  <c:v>1.7749999999999954E-10</c:v>
                </c:pt>
                <c:pt idx="356">
                  <c:v>1.7799999999999954E-10</c:v>
                </c:pt>
                <c:pt idx="357">
                  <c:v>1.7849999999999954E-10</c:v>
                </c:pt>
                <c:pt idx="358">
                  <c:v>1.7899999999999954E-10</c:v>
                </c:pt>
                <c:pt idx="359">
                  <c:v>1.7949999999999954E-10</c:v>
                </c:pt>
                <c:pt idx="360">
                  <c:v>1.7999999999999953E-10</c:v>
                </c:pt>
                <c:pt idx="361">
                  <c:v>1.8049999999999953E-10</c:v>
                </c:pt>
                <c:pt idx="362">
                  <c:v>1.8099999999999953E-10</c:v>
                </c:pt>
                <c:pt idx="363">
                  <c:v>1.8149999999999953E-10</c:v>
                </c:pt>
                <c:pt idx="364">
                  <c:v>1.8199999999999953E-10</c:v>
                </c:pt>
                <c:pt idx="365">
                  <c:v>1.8249999999999952E-10</c:v>
                </c:pt>
                <c:pt idx="366">
                  <c:v>1.8299999999999952E-10</c:v>
                </c:pt>
                <c:pt idx="367">
                  <c:v>1.8349999999999952E-10</c:v>
                </c:pt>
                <c:pt idx="368">
                  <c:v>1.8399999999999952E-10</c:v>
                </c:pt>
                <c:pt idx="369">
                  <c:v>1.8449999999999952E-10</c:v>
                </c:pt>
                <c:pt idx="370">
                  <c:v>1.8499999999999952E-10</c:v>
                </c:pt>
                <c:pt idx="371">
                  <c:v>1.8549999999999951E-10</c:v>
                </c:pt>
                <c:pt idx="372">
                  <c:v>1.8599999999999951E-10</c:v>
                </c:pt>
                <c:pt idx="373">
                  <c:v>1.8649999999999951E-10</c:v>
                </c:pt>
                <c:pt idx="374">
                  <c:v>1.8699999999999951E-10</c:v>
                </c:pt>
                <c:pt idx="375">
                  <c:v>1.8749999999999951E-10</c:v>
                </c:pt>
                <c:pt idx="376">
                  <c:v>1.8799999999999951E-10</c:v>
                </c:pt>
                <c:pt idx="377">
                  <c:v>1.884999999999995E-10</c:v>
                </c:pt>
                <c:pt idx="378">
                  <c:v>1.889999999999995E-10</c:v>
                </c:pt>
                <c:pt idx="379">
                  <c:v>1.894999999999995E-10</c:v>
                </c:pt>
                <c:pt idx="380">
                  <c:v>1.899999999999995E-10</c:v>
                </c:pt>
                <c:pt idx="381">
                  <c:v>1.904999999999995E-10</c:v>
                </c:pt>
                <c:pt idx="382">
                  <c:v>1.909999999999995E-10</c:v>
                </c:pt>
                <c:pt idx="383">
                  <c:v>1.9149999999999949E-10</c:v>
                </c:pt>
                <c:pt idx="384">
                  <c:v>1.9199999999999949E-10</c:v>
                </c:pt>
                <c:pt idx="385">
                  <c:v>1.9249999999999949E-10</c:v>
                </c:pt>
                <c:pt idx="386">
                  <c:v>1.9299999999999949E-10</c:v>
                </c:pt>
                <c:pt idx="387">
                  <c:v>1.9349999999999949E-10</c:v>
                </c:pt>
                <c:pt idx="388">
                  <c:v>1.9399999999999949E-10</c:v>
                </c:pt>
                <c:pt idx="389">
                  <c:v>1.9449999999999948E-10</c:v>
                </c:pt>
                <c:pt idx="390">
                  <c:v>1.9499999999999948E-10</c:v>
                </c:pt>
                <c:pt idx="391">
                  <c:v>1.9549999999999948E-10</c:v>
                </c:pt>
                <c:pt idx="392">
                  <c:v>1.9599999999999948E-10</c:v>
                </c:pt>
                <c:pt idx="393">
                  <c:v>1.9649999999999948E-10</c:v>
                </c:pt>
                <c:pt idx="394">
                  <c:v>1.9699999999999947E-10</c:v>
                </c:pt>
                <c:pt idx="395">
                  <c:v>1.9749999999999947E-10</c:v>
                </c:pt>
                <c:pt idx="396">
                  <c:v>1.9799999999999947E-10</c:v>
                </c:pt>
                <c:pt idx="397">
                  <c:v>1.9849999999999947E-10</c:v>
                </c:pt>
                <c:pt idx="398">
                  <c:v>1.9899999999999947E-10</c:v>
                </c:pt>
                <c:pt idx="399">
                  <c:v>1.9949999999999947E-10</c:v>
                </c:pt>
                <c:pt idx="400">
                  <c:v>1.9999999999999946E-10</c:v>
                </c:pt>
                <c:pt idx="401">
                  <c:v>2.0049999999999946E-10</c:v>
                </c:pt>
                <c:pt idx="402">
                  <c:v>2.0099999999999946E-10</c:v>
                </c:pt>
                <c:pt idx="403">
                  <c:v>2.0149999999999946E-10</c:v>
                </c:pt>
                <c:pt idx="404">
                  <c:v>2.0199999999999946E-10</c:v>
                </c:pt>
                <c:pt idx="405">
                  <c:v>2.0249999999999946E-10</c:v>
                </c:pt>
                <c:pt idx="406">
                  <c:v>2.0299999999999945E-10</c:v>
                </c:pt>
                <c:pt idx="407">
                  <c:v>2.0349999999999945E-10</c:v>
                </c:pt>
                <c:pt idx="408">
                  <c:v>2.0399999999999945E-10</c:v>
                </c:pt>
                <c:pt idx="409">
                  <c:v>2.0449999999999945E-10</c:v>
                </c:pt>
                <c:pt idx="410">
                  <c:v>2.0499999999999945E-10</c:v>
                </c:pt>
                <c:pt idx="411">
                  <c:v>2.0549999999999945E-10</c:v>
                </c:pt>
                <c:pt idx="412">
                  <c:v>2.0599999999999944E-10</c:v>
                </c:pt>
                <c:pt idx="413">
                  <c:v>2.0649999999999944E-10</c:v>
                </c:pt>
                <c:pt idx="414">
                  <c:v>2.0699999999999944E-10</c:v>
                </c:pt>
                <c:pt idx="415">
                  <c:v>2.0749999999999944E-10</c:v>
                </c:pt>
                <c:pt idx="416">
                  <c:v>2.0799999999999944E-10</c:v>
                </c:pt>
                <c:pt idx="417">
                  <c:v>2.0849999999999944E-10</c:v>
                </c:pt>
                <c:pt idx="418">
                  <c:v>2.0899999999999943E-10</c:v>
                </c:pt>
                <c:pt idx="419">
                  <c:v>2.0949999999999943E-10</c:v>
                </c:pt>
                <c:pt idx="420">
                  <c:v>2.0999999999999943E-10</c:v>
                </c:pt>
                <c:pt idx="421">
                  <c:v>2.1049999999999943E-10</c:v>
                </c:pt>
                <c:pt idx="422">
                  <c:v>2.1099999999999943E-10</c:v>
                </c:pt>
                <c:pt idx="423">
                  <c:v>2.1149999999999942E-10</c:v>
                </c:pt>
                <c:pt idx="424">
                  <c:v>2.1199999999999942E-10</c:v>
                </c:pt>
                <c:pt idx="425">
                  <c:v>2.1249999999999942E-10</c:v>
                </c:pt>
                <c:pt idx="426">
                  <c:v>2.1299999999999942E-10</c:v>
                </c:pt>
                <c:pt idx="427">
                  <c:v>2.1349999999999942E-10</c:v>
                </c:pt>
                <c:pt idx="428">
                  <c:v>2.1399999999999942E-10</c:v>
                </c:pt>
                <c:pt idx="429">
                  <c:v>2.1449999999999941E-10</c:v>
                </c:pt>
                <c:pt idx="430">
                  <c:v>2.1499999999999941E-10</c:v>
                </c:pt>
                <c:pt idx="431">
                  <c:v>2.1549999999999941E-10</c:v>
                </c:pt>
                <c:pt idx="432">
                  <c:v>2.1599999999999941E-10</c:v>
                </c:pt>
                <c:pt idx="433">
                  <c:v>2.1649999999999941E-10</c:v>
                </c:pt>
                <c:pt idx="434">
                  <c:v>2.1699999999999941E-10</c:v>
                </c:pt>
                <c:pt idx="435">
                  <c:v>2.174999999999994E-10</c:v>
                </c:pt>
                <c:pt idx="436">
                  <c:v>2.179999999999994E-10</c:v>
                </c:pt>
                <c:pt idx="437">
                  <c:v>2.184999999999994E-10</c:v>
                </c:pt>
                <c:pt idx="438">
                  <c:v>2.189999999999994E-10</c:v>
                </c:pt>
                <c:pt idx="439">
                  <c:v>2.194999999999994E-10</c:v>
                </c:pt>
                <c:pt idx="440">
                  <c:v>2.199999999999994E-10</c:v>
                </c:pt>
                <c:pt idx="441">
                  <c:v>2.2049999999999939E-10</c:v>
                </c:pt>
                <c:pt idx="442">
                  <c:v>2.2099999999999939E-10</c:v>
                </c:pt>
                <c:pt idx="443">
                  <c:v>2.2149999999999939E-10</c:v>
                </c:pt>
                <c:pt idx="444">
                  <c:v>2.2199999999999939E-10</c:v>
                </c:pt>
                <c:pt idx="445">
                  <c:v>2.2249999999999939E-10</c:v>
                </c:pt>
                <c:pt idx="446">
                  <c:v>2.2299999999999939E-10</c:v>
                </c:pt>
                <c:pt idx="447">
                  <c:v>2.2349999999999938E-10</c:v>
                </c:pt>
                <c:pt idx="448">
                  <c:v>2.2399999999999938E-10</c:v>
                </c:pt>
                <c:pt idx="449">
                  <c:v>2.2449999999999938E-10</c:v>
                </c:pt>
                <c:pt idx="450">
                  <c:v>2.2499999999999938E-10</c:v>
                </c:pt>
                <c:pt idx="451">
                  <c:v>2.2549999999999938E-10</c:v>
                </c:pt>
                <c:pt idx="452">
                  <c:v>2.2599999999999937E-10</c:v>
                </c:pt>
                <c:pt idx="453">
                  <c:v>2.2649999999999937E-10</c:v>
                </c:pt>
                <c:pt idx="454">
                  <c:v>2.2699999999999937E-10</c:v>
                </c:pt>
                <c:pt idx="455">
                  <c:v>2.2749999999999937E-10</c:v>
                </c:pt>
                <c:pt idx="456">
                  <c:v>2.2799999999999937E-10</c:v>
                </c:pt>
                <c:pt idx="457">
                  <c:v>2.2849999999999937E-10</c:v>
                </c:pt>
                <c:pt idx="458">
                  <c:v>2.2899999999999936E-10</c:v>
                </c:pt>
                <c:pt idx="459">
                  <c:v>2.2949999999999936E-10</c:v>
                </c:pt>
                <c:pt idx="460">
                  <c:v>2.2999999999999936E-10</c:v>
                </c:pt>
                <c:pt idx="461">
                  <c:v>2.3049999999999936E-10</c:v>
                </c:pt>
                <c:pt idx="462">
                  <c:v>2.3099999999999936E-10</c:v>
                </c:pt>
                <c:pt idx="463">
                  <c:v>2.3149999999999936E-10</c:v>
                </c:pt>
                <c:pt idx="464">
                  <c:v>2.3199999999999935E-10</c:v>
                </c:pt>
                <c:pt idx="465">
                  <c:v>2.3249999999999935E-10</c:v>
                </c:pt>
                <c:pt idx="466">
                  <c:v>2.3299999999999935E-10</c:v>
                </c:pt>
                <c:pt idx="467">
                  <c:v>2.3349999999999935E-10</c:v>
                </c:pt>
                <c:pt idx="468">
                  <c:v>2.3399999999999935E-10</c:v>
                </c:pt>
                <c:pt idx="469">
                  <c:v>2.3449999999999935E-10</c:v>
                </c:pt>
                <c:pt idx="470">
                  <c:v>2.3499999999999934E-10</c:v>
                </c:pt>
                <c:pt idx="471">
                  <c:v>2.3549999999999934E-10</c:v>
                </c:pt>
                <c:pt idx="472">
                  <c:v>2.3599999999999934E-10</c:v>
                </c:pt>
                <c:pt idx="473">
                  <c:v>2.3649999999999934E-10</c:v>
                </c:pt>
                <c:pt idx="474">
                  <c:v>2.3699999999999934E-10</c:v>
                </c:pt>
                <c:pt idx="475">
                  <c:v>2.3749999999999933E-10</c:v>
                </c:pt>
                <c:pt idx="476">
                  <c:v>2.3799999999999933E-10</c:v>
                </c:pt>
                <c:pt idx="477">
                  <c:v>2.3849999999999933E-10</c:v>
                </c:pt>
                <c:pt idx="478">
                  <c:v>2.3899999999999933E-10</c:v>
                </c:pt>
                <c:pt idx="479">
                  <c:v>2.3949999999999933E-10</c:v>
                </c:pt>
                <c:pt idx="480">
                  <c:v>2.3999999999999933E-10</c:v>
                </c:pt>
                <c:pt idx="481">
                  <c:v>2.4049999999999932E-10</c:v>
                </c:pt>
                <c:pt idx="482">
                  <c:v>2.4099999999999932E-10</c:v>
                </c:pt>
                <c:pt idx="483">
                  <c:v>2.4149999999999932E-10</c:v>
                </c:pt>
                <c:pt idx="484">
                  <c:v>2.4199999999999932E-10</c:v>
                </c:pt>
                <c:pt idx="485">
                  <c:v>2.4249999999999932E-10</c:v>
                </c:pt>
                <c:pt idx="486">
                  <c:v>2.4299999999999932E-10</c:v>
                </c:pt>
                <c:pt idx="487">
                  <c:v>2.4349999999999931E-10</c:v>
                </c:pt>
                <c:pt idx="488">
                  <c:v>2.4399999999999931E-10</c:v>
                </c:pt>
                <c:pt idx="489">
                  <c:v>2.4449999999999931E-10</c:v>
                </c:pt>
                <c:pt idx="490">
                  <c:v>2.4499999999999931E-10</c:v>
                </c:pt>
                <c:pt idx="491">
                  <c:v>2.4549999999999931E-10</c:v>
                </c:pt>
                <c:pt idx="492">
                  <c:v>2.4599999999999931E-10</c:v>
                </c:pt>
                <c:pt idx="493">
                  <c:v>2.464999999999993E-10</c:v>
                </c:pt>
                <c:pt idx="494">
                  <c:v>2.469999999999993E-10</c:v>
                </c:pt>
                <c:pt idx="495">
                  <c:v>2.474999999999993E-10</c:v>
                </c:pt>
                <c:pt idx="496">
                  <c:v>2.479999999999993E-10</c:v>
                </c:pt>
                <c:pt idx="497">
                  <c:v>2.484999999999993E-10</c:v>
                </c:pt>
                <c:pt idx="498">
                  <c:v>2.489999999999993E-10</c:v>
                </c:pt>
                <c:pt idx="499">
                  <c:v>2.4949999999999929E-10</c:v>
                </c:pt>
                <c:pt idx="500">
                  <c:v>2.4999999999999929E-10</c:v>
                </c:pt>
                <c:pt idx="501">
                  <c:v>2.5049999999999929E-10</c:v>
                </c:pt>
                <c:pt idx="502">
                  <c:v>2.5099999999999929E-10</c:v>
                </c:pt>
                <c:pt idx="503">
                  <c:v>2.5149999999999929E-10</c:v>
                </c:pt>
                <c:pt idx="504">
                  <c:v>2.5199999999999928E-10</c:v>
                </c:pt>
                <c:pt idx="505">
                  <c:v>2.5249999999999928E-10</c:v>
                </c:pt>
                <c:pt idx="506">
                  <c:v>2.5299999999999928E-10</c:v>
                </c:pt>
                <c:pt idx="507">
                  <c:v>2.5349999999999928E-10</c:v>
                </c:pt>
                <c:pt idx="508">
                  <c:v>2.5399999999999928E-10</c:v>
                </c:pt>
                <c:pt idx="509">
                  <c:v>2.5449999999999928E-10</c:v>
                </c:pt>
                <c:pt idx="510">
                  <c:v>2.5499999999999927E-10</c:v>
                </c:pt>
                <c:pt idx="511">
                  <c:v>2.5549999999999927E-10</c:v>
                </c:pt>
                <c:pt idx="512">
                  <c:v>2.5599999999999927E-10</c:v>
                </c:pt>
                <c:pt idx="513">
                  <c:v>2.5649999999999927E-10</c:v>
                </c:pt>
                <c:pt idx="514">
                  <c:v>2.5699999999999927E-10</c:v>
                </c:pt>
                <c:pt idx="515">
                  <c:v>2.5749999999999927E-10</c:v>
                </c:pt>
                <c:pt idx="516">
                  <c:v>2.5799999999999926E-10</c:v>
                </c:pt>
                <c:pt idx="517">
                  <c:v>2.5849999999999926E-10</c:v>
                </c:pt>
                <c:pt idx="518">
                  <c:v>2.5899999999999926E-10</c:v>
                </c:pt>
                <c:pt idx="519">
                  <c:v>2.5949999999999926E-10</c:v>
                </c:pt>
                <c:pt idx="520">
                  <c:v>2.5999999999999926E-10</c:v>
                </c:pt>
                <c:pt idx="521">
                  <c:v>2.6049999999999926E-10</c:v>
                </c:pt>
                <c:pt idx="522">
                  <c:v>2.6099999999999925E-10</c:v>
                </c:pt>
                <c:pt idx="523">
                  <c:v>2.6149999999999925E-10</c:v>
                </c:pt>
                <c:pt idx="524">
                  <c:v>2.6199999999999925E-10</c:v>
                </c:pt>
                <c:pt idx="525">
                  <c:v>2.6249999999999925E-10</c:v>
                </c:pt>
                <c:pt idx="526">
                  <c:v>2.6299999999999925E-10</c:v>
                </c:pt>
                <c:pt idx="527">
                  <c:v>2.6349999999999925E-10</c:v>
                </c:pt>
                <c:pt idx="528">
                  <c:v>2.6399999999999924E-10</c:v>
                </c:pt>
                <c:pt idx="529">
                  <c:v>2.6449999999999924E-10</c:v>
                </c:pt>
                <c:pt idx="530">
                  <c:v>2.6499999999999924E-10</c:v>
                </c:pt>
                <c:pt idx="531">
                  <c:v>2.6549999999999924E-10</c:v>
                </c:pt>
                <c:pt idx="532">
                  <c:v>2.6599999999999924E-10</c:v>
                </c:pt>
                <c:pt idx="533">
                  <c:v>2.6649999999999923E-10</c:v>
                </c:pt>
                <c:pt idx="534">
                  <c:v>2.6699999999999923E-10</c:v>
                </c:pt>
                <c:pt idx="535">
                  <c:v>2.6749999999999923E-10</c:v>
                </c:pt>
                <c:pt idx="536">
                  <c:v>2.6799999999999923E-10</c:v>
                </c:pt>
                <c:pt idx="537">
                  <c:v>2.6849999999999923E-10</c:v>
                </c:pt>
                <c:pt idx="538">
                  <c:v>2.6899999999999923E-10</c:v>
                </c:pt>
                <c:pt idx="539">
                  <c:v>2.6949999999999922E-10</c:v>
                </c:pt>
                <c:pt idx="540">
                  <c:v>2.6999999999999922E-10</c:v>
                </c:pt>
                <c:pt idx="541">
                  <c:v>2.7049999999999922E-10</c:v>
                </c:pt>
                <c:pt idx="542">
                  <c:v>2.7099999999999922E-10</c:v>
                </c:pt>
                <c:pt idx="543">
                  <c:v>2.7149999999999922E-10</c:v>
                </c:pt>
                <c:pt idx="544">
                  <c:v>2.7199999999999922E-10</c:v>
                </c:pt>
                <c:pt idx="545">
                  <c:v>2.7249999999999921E-10</c:v>
                </c:pt>
                <c:pt idx="546">
                  <c:v>2.7299999999999921E-10</c:v>
                </c:pt>
                <c:pt idx="547">
                  <c:v>2.7349999999999921E-10</c:v>
                </c:pt>
                <c:pt idx="548">
                  <c:v>2.7399999999999921E-10</c:v>
                </c:pt>
                <c:pt idx="549">
                  <c:v>2.7449999999999921E-10</c:v>
                </c:pt>
                <c:pt idx="550">
                  <c:v>2.7499999999999921E-10</c:v>
                </c:pt>
                <c:pt idx="551">
                  <c:v>2.754999999999992E-10</c:v>
                </c:pt>
                <c:pt idx="552">
                  <c:v>2.759999999999992E-10</c:v>
                </c:pt>
                <c:pt idx="553">
                  <c:v>2.764999999999992E-10</c:v>
                </c:pt>
                <c:pt idx="554">
                  <c:v>2.769999999999992E-10</c:v>
                </c:pt>
                <c:pt idx="555">
                  <c:v>2.774999999999992E-10</c:v>
                </c:pt>
                <c:pt idx="556">
                  <c:v>2.779999999999992E-10</c:v>
                </c:pt>
                <c:pt idx="557">
                  <c:v>2.7849999999999919E-10</c:v>
                </c:pt>
                <c:pt idx="558">
                  <c:v>2.7899999999999919E-10</c:v>
                </c:pt>
                <c:pt idx="559">
                  <c:v>2.7949999999999919E-10</c:v>
                </c:pt>
                <c:pt idx="560">
                  <c:v>2.7999999999999919E-10</c:v>
                </c:pt>
                <c:pt idx="561">
                  <c:v>2.8049999999999919E-10</c:v>
                </c:pt>
                <c:pt idx="562">
                  <c:v>2.8099999999999918E-10</c:v>
                </c:pt>
                <c:pt idx="563">
                  <c:v>2.8149999999999918E-10</c:v>
                </c:pt>
                <c:pt idx="564">
                  <c:v>2.8199999999999918E-10</c:v>
                </c:pt>
                <c:pt idx="565">
                  <c:v>2.8249999999999918E-10</c:v>
                </c:pt>
                <c:pt idx="566">
                  <c:v>2.8299999999999918E-10</c:v>
                </c:pt>
                <c:pt idx="567">
                  <c:v>2.8349999999999918E-10</c:v>
                </c:pt>
                <c:pt idx="568">
                  <c:v>2.8399999999999917E-10</c:v>
                </c:pt>
                <c:pt idx="569">
                  <c:v>2.8449999999999917E-10</c:v>
                </c:pt>
                <c:pt idx="570">
                  <c:v>2.8499999999999917E-10</c:v>
                </c:pt>
                <c:pt idx="571">
                  <c:v>2.8549999999999917E-10</c:v>
                </c:pt>
                <c:pt idx="572">
                  <c:v>2.8599999999999917E-10</c:v>
                </c:pt>
                <c:pt idx="573">
                  <c:v>2.8649999999999917E-10</c:v>
                </c:pt>
                <c:pt idx="574">
                  <c:v>2.8699999999999916E-10</c:v>
                </c:pt>
                <c:pt idx="575">
                  <c:v>2.8749999999999916E-10</c:v>
                </c:pt>
                <c:pt idx="576">
                  <c:v>2.8799999999999916E-10</c:v>
                </c:pt>
                <c:pt idx="577">
                  <c:v>2.8849999999999916E-10</c:v>
                </c:pt>
                <c:pt idx="578">
                  <c:v>2.8899999999999916E-10</c:v>
                </c:pt>
                <c:pt idx="579">
                  <c:v>2.8949999999999916E-10</c:v>
                </c:pt>
                <c:pt idx="580">
                  <c:v>2.8999999999999915E-10</c:v>
                </c:pt>
                <c:pt idx="581">
                  <c:v>2.9049999999999915E-10</c:v>
                </c:pt>
                <c:pt idx="582">
                  <c:v>2.9099999999999915E-10</c:v>
                </c:pt>
                <c:pt idx="583">
                  <c:v>2.9149999999999915E-10</c:v>
                </c:pt>
                <c:pt idx="584">
                  <c:v>2.9199999999999915E-10</c:v>
                </c:pt>
                <c:pt idx="585">
                  <c:v>2.9249999999999915E-10</c:v>
                </c:pt>
                <c:pt idx="586">
                  <c:v>2.9299999999999914E-10</c:v>
                </c:pt>
                <c:pt idx="587">
                  <c:v>2.9349999999999914E-10</c:v>
                </c:pt>
                <c:pt idx="588">
                  <c:v>2.9399999999999914E-10</c:v>
                </c:pt>
                <c:pt idx="589">
                  <c:v>2.9449999999999914E-10</c:v>
                </c:pt>
                <c:pt idx="590">
                  <c:v>2.9499999999999914E-10</c:v>
                </c:pt>
                <c:pt idx="591">
                  <c:v>2.9549999999999913E-10</c:v>
                </c:pt>
                <c:pt idx="592">
                  <c:v>2.9599999999999913E-10</c:v>
                </c:pt>
                <c:pt idx="593">
                  <c:v>2.9649999999999913E-10</c:v>
                </c:pt>
                <c:pt idx="594">
                  <c:v>2.9699999999999913E-10</c:v>
                </c:pt>
                <c:pt idx="595">
                  <c:v>2.9749999999999913E-10</c:v>
                </c:pt>
                <c:pt idx="596">
                  <c:v>2.9799999999999913E-10</c:v>
                </c:pt>
                <c:pt idx="597">
                  <c:v>2.9849999999999912E-10</c:v>
                </c:pt>
                <c:pt idx="598">
                  <c:v>2.9899999999999912E-10</c:v>
                </c:pt>
                <c:pt idx="599">
                  <c:v>2.9949999999999912E-10</c:v>
                </c:pt>
                <c:pt idx="600">
                  <c:v>2.9999999999999912E-10</c:v>
                </c:pt>
                <c:pt idx="601">
                  <c:v>3.0049999999999912E-10</c:v>
                </c:pt>
                <c:pt idx="602">
                  <c:v>3.0099999999999912E-10</c:v>
                </c:pt>
                <c:pt idx="603">
                  <c:v>3.0149999999999911E-10</c:v>
                </c:pt>
                <c:pt idx="604">
                  <c:v>3.0199999999999911E-10</c:v>
                </c:pt>
                <c:pt idx="605">
                  <c:v>3.0249999999999911E-10</c:v>
                </c:pt>
                <c:pt idx="606">
                  <c:v>3.0299999999999911E-10</c:v>
                </c:pt>
                <c:pt idx="607">
                  <c:v>3.0349999999999911E-10</c:v>
                </c:pt>
                <c:pt idx="608">
                  <c:v>3.0399999999999911E-10</c:v>
                </c:pt>
                <c:pt idx="609">
                  <c:v>3.044999999999991E-10</c:v>
                </c:pt>
                <c:pt idx="610">
                  <c:v>3.049999999999991E-10</c:v>
                </c:pt>
                <c:pt idx="611">
                  <c:v>3.054999999999991E-10</c:v>
                </c:pt>
                <c:pt idx="612">
                  <c:v>3.059999999999991E-10</c:v>
                </c:pt>
                <c:pt idx="613">
                  <c:v>3.064999999999991E-10</c:v>
                </c:pt>
                <c:pt idx="614">
                  <c:v>3.0699999999999909E-10</c:v>
                </c:pt>
                <c:pt idx="615">
                  <c:v>3.0749999999999909E-10</c:v>
                </c:pt>
                <c:pt idx="616">
                  <c:v>3.0799999999999909E-10</c:v>
                </c:pt>
                <c:pt idx="617">
                  <c:v>3.0849999999999909E-10</c:v>
                </c:pt>
                <c:pt idx="618">
                  <c:v>3.0899999999999909E-10</c:v>
                </c:pt>
                <c:pt idx="619">
                  <c:v>3.0949999999999909E-10</c:v>
                </c:pt>
                <c:pt idx="620">
                  <c:v>3.0999999999999908E-10</c:v>
                </c:pt>
                <c:pt idx="621">
                  <c:v>3.1049999999999908E-10</c:v>
                </c:pt>
                <c:pt idx="622">
                  <c:v>3.1099999999999908E-10</c:v>
                </c:pt>
                <c:pt idx="623">
                  <c:v>3.1149999999999908E-10</c:v>
                </c:pt>
                <c:pt idx="624">
                  <c:v>3.1199999999999908E-10</c:v>
                </c:pt>
                <c:pt idx="625">
                  <c:v>3.1249999999999908E-10</c:v>
                </c:pt>
                <c:pt idx="626">
                  <c:v>3.1299999999999907E-10</c:v>
                </c:pt>
                <c:pt idx="627">
                  <c:v>3.1349999999999907E-10</c:v>
                </c:pt>
                <c:pt idx="628">
                  <c:v>3.1399999999999907E-10</c:v>
                </c:pt>
                <c:pt idx="629">
                  <c:v>3.1449999999999907E-10</c:v>
                </c:pt>
                <c:pt idx="630">
                  <c:v>3.1499999999999907E-10</c:v>
                </c:pt>
                <c:pt idx="631">
                  <c:v>3.1549999999999907E-10</c:v>
                </c:pt>
                <c:pt idx="632">
                  <c:v>3.1599999999999906E-10</c:v>
                </c:pt>
                <c:pt idx="633">
                  <c:v>3.1649999999999906E-10</c:v>
                </c:pt>
                <c:pt idx="634">
                  <c:v>3.1699999999999906E-10</c:v>
                </c:pt>
                <c:pt idx="635">
                  <c:v>3.1749999999999906E-10</c:v>
                </c:pt>
                <c:pt idx="636">
                  <c:v>3.1799999999999906E-10</c:v>
                </c:pt>
                <c:pt idx="637">
                  <c:v>3.1849999999999906E-10</c:v>
                </c:pt>
                <c:pt idx="638">
                  <c:v>3.1899999999999905E-10</c:v>
                </c:pt>
                <c:pt idx="639">
                  <c:v>3.1949999999999905E-10</c:v>
                </c:pt>
                <c:pt idx="640">
                  <c:v>3.1999999999999905E-10</c:v>
                </c:pt>
                <c:pt idx="641">
                  <c:v>3.2049999999999905E-10</c:v>
                </c:pt>
                <c:pt idx="642">
                  <c:v>3.2099999999999905E-10</c:v>
                </c:pt>
                <c:pt idx="643">
                  <c:v>3.2149999999999904E-10</c:v>
                </c:pt>
                <c:pt idx="644">
                  <c:v>3.2199999999999904E-10</c:v>
                </c:pt>
                <c:pt idx="645">
                  <c:v>3.2249999999999904E-10</c:v>
                </c:pt>
                <c:pt idx="646">
                  <c:v>3.2299999999999904E-10</c:v>
                </c:pt>
                <c:pt idx="647">
                  <c:v>3.2349999999999904E-10</c:v>
                </c:pt>
                <c:pt idx="648">
                  <c:v>3.2399999999999904E-10</c:v>
                </c:pt>
                <c:pt idx="649">
                  <c:v>3.2449999999999903E-10</c:v>
                </c:pt>
                <c:pt idx="650">
                  <c:v>3.2499999999999903E-10</c:v>
                </c:pt>
                <c:pt idx="651">
                  <c:v>3.2549999999999903E-10</c:v>
                </c:pt>
                <c:pt idx="652">
                  <c:v>3.2599999999999903E-10</c:v>
                </c:pt>
                <c:pt idx="653">
                  <c:v>3.2649999999999903E-10</c:v>
                </c:pt>
                <c:pt idx="654">
                  <c:v>3.2699999999999903E-10</c:v>
                </c:pt>
                <c:pt idx="655">
                  <c:v>3.2749999999999902E-10</c:v>
                </c:pt>
                <c:pt idx="656">
                  <c:v>3.2799999999999902E-10</c:v>
                </c:pt>
                <c:pt idx="657">
                  <c:v>3.2849999999999902E-10</c:v>
                </c:pt>
                <c:pt idx="658">
                  <c:v>3.2899999999999902E-10</c:v>
                </c:pt>
                <c:pt idx="659">
                  <c:v>3.2949999999999902E-10</c:v>
                </c:pt>
                <c:pt idx="660">
                  <c:v>3.2999999999999902E-10</c:v>
                </c:pt>
                <c:pt idx="661">
                  <c:v>3.3049999999999901E-10</c:v>
                </c:pt>
                <c:pt idx="662">
                  <c:v>3.3099999999999901E-10</c:v>
                </c:pt>
                <c:pt idx="663">
                  <c:v>3.3149999999999901E-10</c:v>
                </c:pt>
                <c:pt idx="664">
                  <c:v>3.3199999999999901E-10</c:v>
                </c:pt>
                <c:pt idx="665">
                  <c:v>3.3249999999999901E-10</c:v>
                </c:pt>
                <c:pt idx="666">
                  <c:v>3.3299999999999901E-10</c:v>
                </c:pt>
                <c:pt idx="667">
                  <c:v>3.33499999999999E-10</c:v>
                </c:pt>
                <c:pt idx="668">
                  <c:v>3.33999999999999E-10</c:v>
                </c:pt>
                <c:pt idx="669">
                  <c:v>3.34499999999999E-10</c:v>
                </c:pt>
                <c:pt idx="670">
                  <c:v>3.34999999999999E-10</c:v>
                </c:pt>
                <c:pt idx="671">
                  <c:v>3.35499999999999E-10</c:v>
                </c:pt>
                <c:pt idx="672">
                  <c:v>3.3599999999999899E-10</c:v>
                </c:pt>
                <c:pt idx="673">
                  <c:v>3.3649999999999899E-10</c:v>
                </c:pt>
                <c:pt idx="674">
                  <c:v>3.3699999999999899E-10</c:v>
                </c:pt>
                <c:pt idx="675">
                  <c:v>3.3749999999999899E-10</c:v>
                </c:pt>
                <c:pt idx="676">
                  <c:v>3.3799999999999899E-10</c:v>
                </c:pt>
                <c:pt idx="677">
                  <c:v>3.3849999999999899E-10</c:v>
                </c:pt>
                <c:pt idx="678">
                  <c:v>3.3899999999999898E-10</c:v>
                </c:pt>
                <c:pt idx="679">
                  <c:v>3.3949999999999898E-10</c:v>
                </c:pt>
                <c:pt idx="680">
                  <c:v>3.3999999999999898E-10</c:v>
                </c:pt>
                <c:pt idx="681">
                  <c:v>3.4049999999999898E-10</c:v>
                </c:pt>
                <c:pt idx="682">
                  <c:v>3.4099999999999898E-10</c:v>
                </c:pt>
                <c:pt idx="683">
                  <c:v>3.4149999999999898E-10</c:v>
                </c:pt>
                <c:pt idx="684">
                  <c:v>3.4199999999999897E-10</c:v>
                </c:pt>
                <c:pt idx="685">
                  <c:v>3.4249999999999897E-10</c:v>
                </c:pt>
                <c:pt idx="686">
                  <c:v>3.4299999999999897E-10</c:v>
                </c:pt>
                <c:pt idx="687">
                  <c:v>3.4349999999999897E-10</c:v>
                </c:pt>
                <c:pt idx="688">
                  <c:v>3.4399999999999897E-10</c:v>
                </c:pt>
                <c:pt idx="689">
                  <c:v>3.4449999999999897E-10</c:v>
                </c:pt>
                <c:pt idx="690">
                  <c:v>3.4499999999999896E-10</c:v>
                </c:pt>
                <c:pt idx="691">
                  <c:v>3.4549999999999896E-10</c:v>
                </c:pt>
                <c:pt idx="692">
                  <c:v>3.4599999999999896E-10</c:v>
                </c:pt>
                <c:pt idx="693">
                  <c:v>3.4649999999999896E-10</c:v>
                </c:pt>
                <c:pt idx="694">
                  <c:v>3.4699999999999896E-10</c:v>
                </c:pt>
                <c:pt idx="695">
                  <c:v>3.4749999999999896E-10</c:v>
                </c:pt>
                <c:pt idx="696">
                  <c:v>3.4799999999999895E-10</c:v>
                </c:pt>
                <c:pt idx="697">
                  <c:v>3.4849999999999895E-10</c:v>
                </c:pt>
                <c:pt idx="698">
                  <c:v>3.4899999999999895E-10</c:v>
                </c:pt>
                <c:pt idx="699">
                  <c:v>3.4949999999999895E-10</c:v>
                </c:pt>
                <c:pt idx="700">
                  <c:v>3.4999999999999895E-10</c:v>
                </c:pt>
                <c:pt idx="701">
                  <c:v>3.5049999999999894E-10</c:v>
                </c:pt>
                <c:pt idx="702">
                  <c:v>3.5099999999999894E-10</c:v>
                </c:pt>
                <c:pt idx="703">
                  <c:v>3.5149999999999894E-10</c:v>
                </c:pt>
                <c:pt idx="704">
                  <c:v>3.5199999999999894E-10</c:v>
                </c:pt>
                <c:pt idx="705">
                  <c:v>3.5249999999999894E-10</c:v>
                </c:pt>
                <c:pt idx="706">
                  <c:v>3.5299999999999894E-10</c:v>
                </c:pt>
                <c:pt idx="707">
                  <c:v>3.5349999999999893E-10</c:v>
                </c:pt>
                <c:pt idx="708">
                  <c:v>3.5399999999999893E-10</c:v>
                </c:pt>
                <c:pt idx="709">
                  <c:v>3.5449999999999893E-10</c:v>
                </c:pt>
                <c:pt idx="710">
                  <c:v>3.5499999999999893E-10</c:v>
                </c:pt>
                <c:pt idx="711">
                  <c:v>3.5549999999999893E-10</c:v>
                </c:pt>
                <c:pt idx="712">
                  <c:v>3.5599999999999893E-10</c:v>
                </c:pt>
                <c:pt idx="713">
                  <c:v>3.5649999999999892E-10</c:v>
                </c:pt>
                <c:pt idx="714">
                  <c:v>3.5699999999999892E-10</c:v>
                </c:pt>
                <c:pt idx="715">
                  <c:v>3.5749999999999892E-10</c:v>
                </c:pt>
                <c:pt idx="716">
                  <c:v>3.5799999999999892E-10</c:v>
                </c:pt>
                <c:pt idx="717">
                  <c:v>3.5849999999999892E-10</c:v>
                </c:pt>
                <c:pt idx="718">
                  <c:v>3.5899999999999892E-10</c:v>
                </c:pt>
                <c:pt idx="719">
                  <c:v>3.5949999999999891E-10</c:v>
                </c:pt>
                <c:pt idx="720">
                  <c:v>3.5999999999999891E-10</c:v>
                </c:pt>
                <c:pt idx="721">
                  <c:v>3.6049999999999891E-10</c:v>
                </c:pt>
                <c:pt idx="722">
                  <c:v>3.6099999999999891E-10</c:v>
                </c:pt>
                <c:pt idx="723">
                  <c:v>3.6149999999999891E-10</c:v>
                </c:pt>
                <c:pt idx="724">
                  <c:v>3.6199999999999891E-10</c:v>
                </c:pt>
                <c:pt idx="725">
                  <c:v>3.624999999999989E-10</c:v>
                </c:pt>
                <c:pt idx="726">
                  <c:v>3.629999999999989E-10</c:v>
                </c:pt>
                <c:pt idx="727">
                  <c:v>3.634999999999989E-10</c:v>
                </c:pt>
                <c:pt idx="728">
                  <c:v>3.639999999999989E-10</c:v>
                </c:pt>
                <c:pt idx="729">
                  <c:v>3.644999999999989E-10</c:v>
                </c:pt>
                <c:pt idx="730">
                  <c:v>3.6499999999999889E-10</c:v>
                </c:pt>
                <c:pt idx="731">
                  <c:v>3.6549999999999889E-10</c:v>
                </c:pt>
                <c:pt idx="732">
                  <c:v>3.6599999999999889E-10</c:v>
                </c:pt>
                <c:pt idx="733">
                  <c:v>3.6649999999999889E-10</c:v>
                </c:pt>
                <c:pt idx="734">
                  <c:v>3.6699999999999889E-10</c:v>
                </c:pt>
                <c:pt idx="735">
                  <c:v>3.6749999999999889E-10</c:v>
                </c:pt>
                <c:pt idx="736">
                  <c:v>3.6799999999999888E-10</c:v>
                </c:pt>
                <c:pt idx="737">
                  <c:v>3.6849999999999888E-10</c:v>
                </c:pt>
                <c:pt idx="738">
                  <c:v>3.6899999999999888E-10</c:v>
                </c:pt>
                <c:pt idx="739">
                  <c:v>3.6949999999999888E-10</c:v>
                </c:pt>
                <c:pt idx="740">
                  <c:v>3.6999999999999888E-10</c:v>
                </c:pt>
                <c:pt idx="741">
                  <c:v>3.7049999999999888E-10</c:v>
                </c:pt>
                <c:pt idx="742">
                  <c:v>3.7099999999999887E-10</c:v>
                </c:pt>
                <c:pt idx="743">
                  <c:v>3.7149999999999887E-10</c:v>
                </c:pt>
                <c:pt idx="744">
                  <c:v>3.7199999999999887E-10</c:v>
                </c:pt>
                <c:pt idx="745">
                  <c:v>3.7249999999999887E-10</c:v>
                </c:pt>
                <c:pt idx="746">
                  <c:v>3.7299999999999887E-10</c:v>
                </c:pt>
                <c:pt idx="747">
                  <c:v>3.7349999999999887E-10</c:v>
                </c:pt>
                <c:pt idx="748">
                  <c:v>3.7399999999999886E-10</c:v>
                </c:pt>
                <c:pt idx="749">
                  <c:v>3.7449999999999886E-10</c:v>
                </c:pt>
                <c:pt idx="750">
                  <c:v>3.7499999999999886E-10</c:v>
                </c:pt>
                <c:pt idx="751">
                  <c:v>3.7549999999999886E-10</c:v>
                </c:pt>
                <c:pt idx="752">
                  <c:v>3.7599999999999886E-10</c:v>
                </c:pt>
                <c:pt idx="753">
                  <c:v>3.7649999999999885E-10</c:v>
                </c:pt>
                <c:pt idx="754">
                  <c:v>3.7699999999999885E-10</c:v>
                </c:pt>
                <c:pt idx="755">
                  <c:v>3.7749999999999885E-10</c:v>
                </c:pt>
                <c:pt idx="756">
                  <c:v>3.7799999999999885E-10</c:v>
                </c:pt>
                <c:pt idx="757">
                  <c:v>3.7849999999999885E-10</c:v>
                </c:pt>
                <c:pt idx="758">
                  <c:v>3.7899999999999885E-10</c:v>
                </c:pt>
                <c:pt idx="759">
                  <c:v>3.7949999999999884E-10</c:v>
                </c:pt>
                <c:pt idx="760">
                  <c:v>3.7999999999999884E-10</c:v>
                </c:pt>
                <c:pt idx="761">
                  <c:v>3.8049999999999884E-10</c:v>
                </c:pt>
                <c:pt idx="762">
                  <c:v>3.8099999999999884E-10</c:v>
                </c:pt>
                <c:pt idx="763">
                  <c:v>3.8149999999999884E-10</c:v>
                </c:pt>
                <c:pt idx="764">
                  <c:v>3.8199999999999884E-10</c:v>
                </c:pt>
                <c:pt idx="765">
                  <c:v>3.8249999999999883E-10</c:v>
                </c:pt>
                <c:pt idx="766">
                  <c:v>3.8299999999999883E-10</c:v>
                </c:pt>
                <c:pt idx="767">
                  <c:v>3.8349999999999883E-10</c:v>
                </c:pt>
                <c:pt idx="768">
                  <c:v>3.8399999999999883E-10</c:v>
                </c:pt>
                <c:pt idx="769">
                  <c:v>3.8449999999999883E-10</c:v>
                </c:pt>
                <c:pt idx="770">
                  <c:v>3.8499999999999883E-10</c:v>
                </c:pt>
                <c:pt idx="771">
                  <c:v>3.8549999999999882E-10</c:v>
                </c:pt>
                <c:pt idx="772">
                  <c:v>3.8599999999999882E-10</c:v>
                </c:pt>
                <c:pt idx="773">
                  <c:v>3.8649999999999882E-10</c:v>
                </c:pt>
                <c:pt idx="774">
                  <c:v>3.8699999999999882E-10</c:v>
                </c:pt>
                <c:pt idx="775">
                  <c:v>3.8749999999999882E-10</c:v>
                </c:pt>
                <c:pt idx="776">
                  <c:v>3.8799999999999882E-10</c:v>
                </c:pt>
                <c:pt idx="777">
                  <c:v>3.8849999999999881E-10</c:v>
                </c:pt>
                <c:pt idx="778">
                  <c:v>3.8899999999999881E-10</c:v>
                </c:pt>
                <c:pt idx="779">
                  <c:v>3.8949999999999881E-10</c:v>
                </c:pt>
                <c:pt idx="780">
                  <c:v>3.8999999999999881E-10</c:v>
                </c:pt>
                <c:pt idx="781">
                  <c:v>3.9049999999999881E-10</c:v>
                </c:pt>
                <c:pt idx="782">
                  <c:v>3.909999999999988E-10</c:v>
                </c:pt>
                <c:pt idx="783">
                  <c:v>3.914999999999988E-10</c:v>
                </c:pt>
                <c:pt idx="784">
                  <c:v>3.919999999999988E-10</c:v>
                </c:pt>
                <c:pt idx="785">
                  <c:v>3.924999999999988E-10</c:v>
                </c:pt>
                <c:pt idx="786">
                  <c:v>3.929999999999988E-10</c:v>
                </c:pt>
                <c:pt idx="787">
                  <c:v>3.934999999999988E-10</c:v>
                </c:pt>
                <c:pt idx="788">
                  <c:v>3.9399999999999879E-10</c:v>
                </c:pt>
                <c:pt idx="789">
                  <c:v>3.9449999999999879E-10</c:v>
                </c:pt>
                <c:pt idx="790">
                  <c:v>3.9499999999999879E-10</c:v>
                </c:pt>
                <c:pt idx="791">
                  <c:v>3.9549999999999879E-10</c:v>
                </c:pt>
                <c:pt idx="792">
                  <c:v>3.9599999999999879E-10</c:v>
                </c:pt>
                <c:pt idx="793">
                  <c:v>3.9649999999999879E-10</c:v>
                </c:pt>
                <c:pt idx="794">
                  <c:v>3.9699999999999878E-10</c:v>
                </c:pt>
                <c:pt idx="795">
                  <c:v>3.9749999999999878E-10</c:v>
                </c:pt>
                <c:pt idx="796">
                  <c:v>3.9799999999999878E-10</c:v>
                </c:pt>
                <c:pt idx="797">
                  <c:v>3.9849999999999878E-10</c:v>
                </c:pt>
                <c:pt idx="798">
                  <c:v>3.9899999999999878E-10</c:v>
                </c:pt>
                <c:pt idx="799">
                  <c:v>3.9949999999999878E-10</c:v>
                </c:pt>
                <c:pt idx="800">
                  <c:v>3.9999999999999877E-10</c:v>
                </c:pt>
                <c:pt idx="801">
                  <c:v>4.0049999999999877E-10</c:v>
                </c:pt>
                <c:pt idx="802">
                  <c:v>4.0099999999999877E-10</c:v>
                </c:pt>
                <c:pt idx="803">
                  <c:v>4.0149999999999877E-10</c:v>
                </c:pt>
                <c:pt idx="804">
                  <c:v>4.0199999999999877E-10</c:v>
                </c:pt>
                <c:pt idx="805">
                  <c:v>4.0249999999999877E-10</c:v>
                </c:pt>
                <c:pt idx="806">
                  <c:v>4.0299999999999876E-10</c:v>
                </c:pt>
                <c:pt idx="807">
                  <c:v>4.0349999999999876E-10</c:v>
                </c:pt>
                <c:pt idx="808">
                  <c:v>4.0399999999999876E-10</c:v>
                </c:pt>
                <c:pt idx="809">
                  <c:v>4.0449999999999876E-10</c:v>
                </c:pt>
                <c:pt idx="810">
                  <c:v>4.0499999999999876E-10</c:v>
                </c:pt>
                <c:pt idx="811">
                  <c:v>4.0549999999999875E-10</c:v>
                </c:pt>
                <c:pt idx="812">
                  <c:v>4.0599999999999875E-10</c:v>
                </c:pt>
                <c:pt idx="813">
                  <c:v>4.0649999999999875E-10</c:v>
                </c:pt>
                <c:pt idx="814">
                  <c:v>4.0699999999999875E-10</c:v>
                </c:pt>
                <c:pt idx="815">
                  <c:v>4.0749999999999875E-10</c:v>
                </c:pt>
                <c:pt idx="816">
                  <c:v>4.0799999999999875E-10</c:v>
                </c:pt>
                <c:pt idx="817">
                  <c:v>4.0849999999999874E-10</c:v>
                </c:pt>
                <c:pt idx="818">
                  <c:v>4.0899999999999874E-10</c:v>
                </c:pt>
                <c:pt idx="819">
                  <c:v>4.0949999999999874E-10</c:v>
                </c:pt>
                <c:pt idx="820">
                  <c:v>4.0999999999999874E-10</c:v>
                </c:pt>
                <c:pt idx="821">
                  <c:v>4.1049999999999874E-10</c:v>
                </c:pt>
                <c:pt idx="822">
                  <c:v>4.1099999999999874E-10</c:v>
                </c:pt>
                <c:pt idx="823">
                  <c:v>4.1149999999999873E-10</c:v>
                </c:pt>
                <c:pt idx="824">
                  <c:v>4.1199999999999873E-10</c:v>
                </c:pt>
                <c:pt idx="825">
                  <c:v>4.1249999999999873E-10</c:v>
                </c:pt>
                <c:pt idx="826">
                  <c:v>4.1299999999999873E-10</c:v>
                </c:pt>
                <c:pt idx="827">
                  <c:v>4.1349999999999873E-10</c:v>
                </c:pt>
                <c:pt idx="828">
                  <c:v>4.1399999999999873E-10</c:v>
                </c:pt>
                <c:pt idx="829">
                  <c:v>4.1449999999999872E-10</c:v>
                </c:pt>
                <c:pt idx="830">
                  <c:v>4.1499999999999872E-10</c:v>
                </c:pt>
                <c:pt idx="831">
                  <c:v>4.1549999999999872E-10</c:v>
                </c:pt>
                <c:pt idx="832">
                  <c:v>4.1599999999999872E-10</c:v>
                </c:pt>
                <c:pt idx="833">
                  <c:v>4.1649999999999872E-10</c:v>
                </c:pt>
                <c:pt idx="834">
                  <c:v>4.1699999999999872E-10</c:v>
                </c:pt>
                <c:pt idx="835">
                  <c:v>4.1749999999999871E-10</c:v>
                </c:pt>
                <c:pt idx="836">
                  <c:v>4.1799999999999871E-10</c:v>
                </c:pt>
                <c:pt idx="837">
                  <c:v>4.1849999999999871E-10</c:v>
                </c:pt>
                <c:pt idx="838">
                  <c:v>4.1899999999999871E-10</c:v>
                </c:pt>
                <c:pt idx="839">
                  <c:v>4.1949999999999871E-10</c:v>
                </c:pt>
                <c:pt idx="840">
                  <c:v>4.199999999999987E-10</c:v>
                </c:pt>
                <c:pt idx="841">
                  <c:v>4.204999999999987E-10</c:v>
                </c:pt>
                <c:pt idx="842">
                  <c:v>4.209999999999987E-10</c:v>
                </c:pt>
                <c:pt idx="843">
                  <c:v>4.214999999999987E-10</c:v>
                </c:pt>
                <c:pt idx="844">
                  <c:v>4.219999999999987E-10</c:v>
                </c:pt>
                <c:pt idx="845">
                  <c:v>4.224999999999987E-10</c:v>
                </c:pt>
                <c:pt idx="846">
                  <c:v>4.2299999999999869E-10</c:v>
                </c:pt>
                <c:pt idx="847">
                  <c:v>4.2349999999999869E-10</c:v>
                </c:pt>
                <c:pt idx="848">
                  <c:v>4.2399999999999869E-10</c:v>
                </c:pt>
                <c:pt idx="849">
                  <c:v>4.2449999999999869E-10</c:v>
                </c:pt>
                <c:pt idx="850">
                  <c:v>4.2499999999999869E-10</c:v>
                </c:pt>
                <c:pt idx="851">
                  <c:v>4.2549999999999869E-10</c:v>
                </c:pt>
                <c:pt idx="852">
                  <c:v>4.2599999999999868E-10</c:v>
                </c:pt>
                <c:pt idx="853">
                  <c:v>4.2649999999999868E-10</c:v>
                </c:pt>
                <c:pt idx="854">
                  <c:v>4.2699999999999868E-10</c:v>
                </c:pt>
                <c:pt idx="855">
                  <c:v>4.2749999999999868E-10</c:v>
                </c:pt>
                <c:pt idx="856">
                  <c:v>4.2799999999999868E-10</c:v>
                </c:pt>
                <c:pt idx="857">
                  <c:v>4.2849999999999868E-10</c:v>
                </c:pt>
                <c:pt idx="858">
                  <c:v>4.2899999999999867E-10</c:v>
                </c:pt>
                <c:pt idx="859">
                  <c:v>4.2949999999999867E-10</c:v>
                </c:pt>
                <c:pt idx="860">
                  <c:v>4.2999999999999867E-10</c:v>
                </c:pt>
                <c:pt idx="861">
                  <c:v>4.3049999999999867E-10</c:v>
                </c:pt>
                <c:pt idx="862">
                  <c:v>4.3099999999999867E-10</c:v>
                </c:pt>
                <c:pt idx="863">
                  <c:v>4.3149999999999867E-10</c:v>
                </c:pt>
                <c:pt idx="864">
                  <c:v>4.3199999999999866E-10</c:v>
                </c:pt>
                <c:pt idx="865">
                  <c:v>4.3249999999999866E-10</c:v>
                </c:pt>
                <c:pt idx="866">
                  <c:v>4.3299999999999866E-10</c:v>
                </c:pt>
                <c:pt idx="867">
                  <c:v>4.3349999999999866E-10</c:v>
                </c:pt>
                <c:pt idx="868">
                  <c:v>4.3399999999999866E-10</c:v>
                </c:pt>
                <c:pt idx="869">
                  <c:v>4.3449999999999865E-10</c:v>
                </c:pt>
                <c:pt idx="870">
                  <c:v>4.3499999999999865E-10</c:v>
                </c:pt>
                <c:pt idx="871">
                  <c:v>4.3549999999999865E-10</c:v>
                </c:pt>
                <c:pt idx="872">
                  <c:v>4.3599999999999865E-10</c:v>
                </c:pt>
                <c:pt idx="873">
                  <c:v>4.3649999999999865E-10</c:v>
                </c:pt>
                <c:pt idx="874">
                  <c:v>4.3699999999999865E-10</c:v>
                </c:pt>
                <c:pt idx="875">
                  <c:v>4.3749999999999864E-10</c:v>
                </c:pt>
                <c:pt idx="876">
                  <c:v>4.3799999999999864E-10</c:v>
                </c:pt>
                <c:pt idx="877">
                  <c:v>4.3849999999999864E-10</c:v>
                </c:pt>
                <c:pt idx="878">
                  <c:v>4.3899999999999864E-10</c:v>
                </c:pt>
                <c:pt idx="879">
                  <c:v>4.3949999999999864E-10</c:v>
                </c:pt>
                <c:pt idx="880">
                  <c:v>4.3999999999999864E-10</c:v>
                </c:pt>
                <c:pt idx="881">
                  <c:v>4.4049999999999863E-10</c:v>
                </c:pt>
                <c:pt idx="882">
                  <c:v>4.4099999999999863E-10</c:v>
                </c:pt>
                <c:pt idx="883">
                  <c:v>4.4149999999999863E-10</c:v>
                </c:pt>
                <c:pt idx="884">
                  <c:v>4.4199999999999863E-10</c:v>
                </c:pt>
                <c:pt idx="885">
                  <c:v>4.4249999999999863E-10</c:v>
                </c:pt>
                <c:pt idx="886">
                  <c:v>4.4299999999999863E-10</c:v>
                </c:pt>
                <c:pt idx="887">
                  <c:v>4.4349999999999862E-10</c:v>
                </c:pt>
                <c:pt idx="888">
                  <c:v>4.4399999999999862E-10</c:v>
                </c:pt>
                <c:pt idx="889">
                  <c:v>4.4449999999999862E-10</c:v>
                </c:pt>
                <c:pt idx="890">
                  <c:v>4.4499999999999862E-10</c:v>
                </c:pt>
                <c:pt idx="891">
                  <c:v>4.4549999999999862E-10</c:v>
                </c:pt>
                <c:pt idx="892">
                  <c:v>4.4599999999999861E-10</c:v>
                </c:pt>
                <c:pt idx="893">
                  <c:v>4.4649999999999861E-10</c:v>
                </c:pt>
                <c:pt idx="894">
                  <c:v>4.4699999999999861E-10</c:v>
                </c:pt>
                <c:pt idx="895">
                  <c:v>4.4749999999999861E-10</c:v>
                </c:pt>
                <c:pt idx="896">
                  <c:v>4.4799999999999861E-10</c:v>
                </c:pt>
                <c:pt idx="897">
                  <c:v>4.4849999999999861E-10</c:v>
                </c:pt>
                <c:pt idx="898">
                  <c:v>4.489999999999986E-10</c:v>
                </c:pt>
                <c:pt idx="899">
                  <c:v>4.494999999999986E-10</c:v>
                </c:pt>
                <c:pt idx="900">
                  <c:v>4.499999999999986E-10</c:v>
                </c:pt>
                <c:pt idx="901">
                  <c:v>4.504999999999986E-10</c:v>
                </c:pt>
                <c:pt idx="902">
                  <c:v>4.509999999999986E-10</c:v>
                </c:pt>
                <c:pt idx="903">
                  <c:v>4.514999999999986E-10</c:v>
                </c:pt>
                <c:pt idx="904">
                  <c:v>4.5199999999999859E-10</c:v>
                </c:pt>
                <c:pt idx="905">
                  <c:v>4.5249999999999859E-10</c:v>
                </c:pt>
                <c:pt idx="906">
                  <c:v>4.5299999999999859E-10</c:v>
                </c:pt>
                <c:pt idx="907">
                  <c:v>4.5349999999999859E-10</c:v>
                </c:pt>
                <c:pt idx="908">
                  <c:v>4.5399999999999859E-10</c:v>
                </c:pt>
                <c:pt idx="909">
                  <c:v>4.5449999999999859E-10</c:v>
                </c:pt>
                <c:pt idx="910">
                  <c:v>4.5499999999999858E-10</c:v>
                </c:pt>
                <c:pt idx="911">
                  <c:v>4.5549999999999858E-10</c:v>
                </c:pt>
                <c:pt idx="912">
                  <c:v>4.5599999999999858E-10</c:v>
                </c:pt>
                <c:pt idx="913">
                  <c:v>4.5649999999999858E-10</c:v>
                </c:pt>
                <c:pt idx="914">
                  <c:v>4.5699999999999858E-10</c:v>
                </c:pt>
                <c:pt idx="915">
                  <c:v>4.5749999999999858E-10</c:v>
                </c:pt>
                <c:pt idx="916">
                  <c:v>4.5799999999999857E-10</c:v>
                </c:pt>
                <c:pt idx="917">
                  <c:v>4.5849999999999857E-10</c:v>
                </c:pt>
                <c:pt idx="918">
                  <c:v>4.5899999999999857E-10</c:v>
                </c:pt>
                <c:pt idx="919">
                  <c:v>4.5949999999999857E-10</c:v>
                </c:pt>
                <c:pt idx="920">
                  <c:v>4.5999999999999857E-10</c:v>
                </c:pt>
                <c:pt idx="921">
                  <c:v>4.6049999999999856E-10</c:v>
                </c:pt>
                <c:pt idx="922">
                  <c:v>4.6099999999999856E-10</c:v>
                </c:pt>
                <c:pt idx="923">
                  <c:v>4.6149999999999856E-10</c:v>
                </c:pt>
                <c:pt idx="924">
                  <c:v>4.6199999999999856E-10</c:v>
                </c:pt>
                <c:pt idx="925">
                  <c:v>4.6249999999999856E-10</c:v>
                </c:pt>
                <c:pt idx="926">
                  <c:v>4.6299999999999856E-10</c:v>
                </c:pt>
                <c:pt idx="927">
                  <c:v>4.6349999999999855E-10</c:v>
                </c:pt>
                <c:pt idx="928">
                  <c:v>4.6399999999999855E-10</c:v>
                </c:pt>
                <c:pt idx="929">
                  <c:v>4.6449999999999855E-10</c:v>
                </c:pt>
                <c:pt idx="930">
                  <c:v>4.6499999999999855E-10</c:v>
                </c:pt>
                <c:pt idx="931">
                  <c:v>4.6549999999999855E-10</c:v>
                </c:pt>
                <c:pt idx="932">
                  <c:v>4.659999999999986E-10</c:v>
                </c:pt>
                <c:pt idx="933">
                  <c:v>4.6649999999999865E-10</c:v>
                </c:pt>
                <c:pt idx="934">
                  <c:v>4.669999999999987E-10</c:v>
                </c:pt>
                <c:pt idx="935">
                  <c:v>4.6749999999999875E-10</c:v>
                </c:pt>
                <c:pt idx="936">
                  <c:v>4.679999999999988E-10</c:v>
                </c:pt>
                <c:pt idx="937">
                  <c:v>4.6849999999999885E-10</c:v>
                </c:pt>
                <c:pt idx="938">
                  <c:v>4.689999999999989E-10</c:v>
                </c:pt>
                <c:pt idx="939">
                  <c:v>4.6949999999999895E-10</c:v>
                </c:pt>
                <c:pt idx="940">
                  <c:v>4.69999999999999E-10</c:v>
                </c:pt>
                <c:pt idx="941">
                  <c:v>4.7049999999999905E-10</c:v>
                </c:pt>
                <c:pt idx="942">
                  <c:v>4.709999999999991E-10</c:v>
                </c:pt>
                <c:pt idx="943">
                  <c:v>4.7149999999999915E-10</c:v>
                </c:pt>
                <c:pt idx="944">
                  <c:v>4.719999999999992E-10</c:v>
                </c:pt>
                <c:pt idx="945">
                  <c:v>4.7249999999999925E-10</c:v>
                </c:pt>
                <c:pt idx="946">
                  <c:v>4.729999999999993E-10</c:v>
                </c:pt>
                <c:pt idx="947">
                  <c:v>4.7349999999999935E-10</c:v>
                </c:pt>
                <c:pt idx="948">
                  <c:v>4.739999999999994E-10</c:v>
                </c:pt>
                <c:pt idx="949">
                  <c:v>4.7449999999999945E-10</c:v>
                </c:pt>
                <c:pt idx="950">
                  <c:v>4.749999999999995E-10</c:v>
                </c:pt>
                <c:pt idx="951">
                  <c:v>4.7549999999999955E-10</c:v>
                </c:pt>
                <c:pt idx="952">
                  <c:v>4.759999999999996E-10</c:v>
                </c:pt>
                <c:pt idx="953">
                  <c:v>4.7649999999999965E-10</c:v>
                </c:pt>
                <c:pt idx="954">
                  <c:v>4.769999999999997E-10</c:v>
                </c:pt>
                <c:pt idx="955">
                  <c:v>4.7749999999999975E-10</c:v>
                </c:pt>
                <c:pt idx="956">
                  <c:v>4.779999999999998E-10</c:v>
                </c:pt>
                <c:pt idx="957">
                  <c:v>4.7849999999999985E-10</c:v>
                </c:pt>
                <c:pt idx="958">
                  <c:v>4.789999999999999E-10</c:v>
                </c:pt>
                <c:pt idx="959">
                  <c:v>4.7949999999999995E-10</c:v>
                </c:pt>
                <c:pt idx="960">
                  <c:v>4.8E-10</c:v>
                </c:pt>
                <c:pt idx="961">
                  <c:v>4.8050000000000005E-10</c:v>
                </c:pt>
                <c:pt idx="962">
                  <c:v>4.810000000000001E-10</c:v>
                </c:pt>
                <c:pt idx="963">
                  <c:v>4.8150000000000015E-10</c:v>
                </c:pt>
                <c:pt idx="964">
                  <c:v>4.820000000000002E-10</c:v>
                </c:pt>
                <c:pt idx="965">
                  <c:v>4.8250000000000025E-10</c:v>
                </c:pt>
                <c:pt idx="966">
                  <c:v>4.830000000000003E-10</c:v>
                </c:pt>
                <c:pt idx="967">
                  <c:v>4.8350000000000035E-10</c:v>
                </c:pt>
                <c:pt idx="968">
                  <c:v>4.840000000000004E-10</c:v>
                </c:pt>
                <c:pt idx="969">
                  <c:v>4.8450000000000045E-10</c:v>
                </c:pt>
                <c:pt idx="970">
                  <c:v>4.850000000000005E-10</c:v>
                </c:pt>
                <c:pt idx="971">
                  <c:v>4.8550000000000055E-10</c:v>
                </c:pt>
                <c:pt idx="972">
                  <c:v>4.860000000000006E-10</c:v>
                </c:pt>
                <c:pt idx="973">
                  <c:v>4.8650000000000065E-10</c:v>
                </c:pt>
                <c:pt idx="974">
                  <c:v>4.870000000000007E-10</c:v>
                </c:pt>
                <c:pt idx="975">
                  <c:v>4.8750000000000075E-10</c:v>
                </c:pt>
                <c:pt idx="976">
                  <c:v>4.880000000000008E-10</c:v>
                </c:pt>
                <c:pt idx="977">
                  <c:v>4.8850000000000085E-10</c:v>
                </c:pt>
                <c:pt idx="978">
                  <c:v>4.890000000000009E-10</c:v>
                </c:pt>
                <c:pt idx="979">
                  <c:v>4.8950000000000095E-10</c:v>
                </c:pt>
                <c:pt idx="980">
                  <c:v>4.90000000000001E-10</c:v>
                </c:pt>
                <c:pt idx="981">
                  <c:v>4.9050000000000105E-10</c:v>
                </c:pt>
                <c:pt idx="982">
                  <c:v>4.910000000000011E-10</c:v>
                </c:pt>
                <c:pt idx="983">
                  <c:v>4.9150000000000115E-10</c:v>
                </c:pt>
                <c:pt idx="984">
                  <c:v>4.920000000000012E-10</c:v>
                </c:pt>
                <c:pt idx="985">
                  <c:v>4.9250000000000125E-10</c:v>
                </c:pt>
                <c:pt idx="986">
                  <c:v>4.930000000000013E-10</c:v>
                </c:pt>
                <c:pt idx="987">
                  <c:v>4.9350000000000135E-10</c:v>
                </c:pt>
              </c:numCache>
            </c:numRef>
          </c:xVal>
          <c:yVal>
            <c:numRef>
              <c:f>'Si-Daten'!$N$34:$N$1021</c:f>
              <c:numCache>
                <c:formatCode>0.00E+00</c:formatCode>
                <c:ptCount val="988"/>
                <c:pt idx="0">
                  <c:v>0</c:v>
                </c:pt>
                <c:pt idx="1">
                  <c:v>44590346840.098274</c:v>
                </c:pt>
                <c:pt idx="2">
                  <c:v>137380073487.69736</c:v>
                </c:pt>
                <c:pt idx="3">
                  <c:v>239721741321.00049</c:v>
                </c:pt>
                <c:pt idx="4">
                  <c:v>334512853435.76172</c:v>
                </c:pt>
                <c:pt idx="5">
                  <c:v>417814847242.59534</c:v>
                </c:pt>
                <c:pt idx="6">
                  <c:v>493033383241.69769</c:v>
                </c:pt>
                <c:pt idx="7">
                  <c:v>566994174683.08447</c:v>
                </c:pt>
                <c:pt idx="8">
                  <c:v>647402993553.65247</c:v>
                </c:pt>
                <c:pt idx="9">
                  <c:v>741299966109.25549</c:v>
                </c:pt>
                <c:pt idx="10">
                  <c:v>854213414152.68909</c:v>
                </c:pt>
                <c:pt idx="11">
                  <c:v>989792635122.05139</c:v>
                </c:pt>
                <c:pt idx="12">
                  <c:v>1149756451744.8262</c:v>
                </c:pt>
                <c:pt idx="13">
                  <c:v>1334038573378.4229</c:v>
                </c:pt>
                <c:pt idx="14">
                  <c:v>1541044589317.8167</c:v>
                </c:pt>
                <c:pt idx="15">
                  <c:v>1767960999535.6047</c:v>
                </c:pt>
                <c:pt idx="16">
                  <c:v>2011075871935.9739</c:v>
                </c:pt>
                <c:pt idx="17">
                  <c:v>2266084925089.2788</c:v>
                </c:pt>
                <c:pt idx="18">
                  <c:v>2528367205568.6377</c:v>
                </c:pt>
                <c:pt idx="19">
                  <c:v>2793221956537.9043</c:v>
                </c:pt>
                <c:pt idx="20">
                  <c:v>3056063465759.8496</c:v>
                </c:pt>
                <c:pt idx="21">
                  <c:v>3312574190595.4023</c:v>
                </c:pt>
                <c:pt idx="22">
                  <c:v>3558818716667.3315</c:v>
                </c:pt>
                <c:pt idx="23">
                  <c:v>3791322450245.1035</c:v>
                </c:pt>
                <c:pt idx="24">
                  <c:v>4007119629485.5664</c:v>
                </c:pt>
                <c:pt idx="25">
                  <c:v>4203775462865.5293</c:v>
                </c:pt>
                <c:pt idx="26">
                  <c:v>4379387112922.2207</c:v>
                </c:pt>
                <c:pt idx="27">
                  <c:v>4532567950685.5908</c:v>
                </c:pt>
                <c:pt idx="28">
                  <c:v>4662419092640.1699</c:v>
                </c:pt>
                <c:pt idx="29">
                  <c:v>4768491756814.9873</c:v>
                </c:pt>
                <c:pt idx="30">
                  <c:v>4850743479474.2725</c:v>
                </c:pt>
                <c:pt idx="31">
                  <c:v>4909490747517.2822</c:v>
                </c:pt>
                <c:pt idx="32">
                  <c:v>4945360142846.5957</c:v>
                </c:pt>
                <c:pt idx="33">
                  <c:v>4959239675043.8564</c:v>
                </c:pt>
                <c:pt idx="34">
                  <c:v>4952231603754.2988</c:v>
                </c:pt>
                <c:pt idx="35">
                  <c:v>4925607724450.4141</c:v>
                </c:pt>
                <c:pt idx="36">
                  <c:v>4880767810283.5937</c:v>
                </c:pt>
                <c:pt idx="37">
                  <c:v>4819201666327.1377</c:v>
                </c:pt>
                <c:pt idx="38">
                  <c:v>4742455057337.6904</c:v>
                </c:pt>
                <c:pt idx="39">
                  <c:v>4652099612262.5273</c:v>
                </c:pt>
                <c:pt idx="40">
                  <c:v>4549706683872.5439</c:v>
                </c:pt>
                <c:pt idx="41">
                  <c:v>4436825045858.0557</c:v>
                </c:pt>
                <c:pt idx="42">
                  <c:v>4314962238387.1562</c:v>
                </c:pt>
                <c:pt idx="43">
                  <c:v>4185569322652.1504</c:v>
                </c:pt>
                <c:pt idx="44">
                  <c:v>4050028771800.6846</c:v>
                </c:pt>
                <c:pt idx="45">
                  <c:v>3909645206703.335</c:v>
                </c:pt>
                <c:pt idx="46">
                  <c:v>3765638677453.4521</c:v>
                </c:pt>
                <c:pt idx="47">
                  <c:v>3619140192893.3643</c:v>
                </c:pt>
                <c:pt idx="48">
                  <c:v>3471189208720.5684</c:v>
                </c:pt>
                <c:pt idx="49">
                  <c:v>3322732798073.2603</c:v>
                </c:pt>
                <c:pt idx="50">
                  <c:v>3174626245440.4932</c:v>
                </c:pt>
                <c:pt idx="51">
                  <c:v>3027634824061.7046</c:v>
                </c:pt>
                <c:pt idx="52">
                  <c:v>2882436537675.3652</c:v>
                </c:pt>
                <c:pt idx="53">
                  <c:v>2739625628749.0718</c:v>
                </c:pt>
                <c:pt idx="54">
                  <c:v>2599716676547.2153</c:v>
                </c:pt>
                <c:pt idx="55">
                  <c:v>2463149129088.2588</c:v>
                </c:pt>
                <c:pt idx="56">
                  <c:v>2330292132855.5098</c:v>
                </c:pt>
                <c:pt idx="57">
                  <c:v>2201449542800.2871</c:v>
                </c:pt>
                <c:pt idx="58">
                  <c:v>2076865012545.8997</c:v>
                </c:pt>
                <c:pt idx="59">
                  <c:v>1956727080665.2451</c:v>
                </c:pt>
                <c:pt idx="60">
                  <c:v>1841174183418.8535</c:v>
                </c:pt>
                <c:pt idx="61">
                  <c:v>1730299537402.0186</c:v>
                </c:pt>
                <c:pt idx="62">
                  <c:v>1624155847189.8604</c:v>
                </c:pt>
                <c:pt idx="63">
                  <c:v>1522759803343.5498</c:v>
                </c:pt>
                <c:pt idx="64">
                  <c:v>1426096345122.103</c:v>
                </c:pt>
                <c:pt idx="65">
                  <c:v>1334122670017.4392</c:v>
                </c:pt>
                <c:pt idx="66">
                  <c:v>1246771978887.4236</c:v>
                </c:pt>
                <c:pt idx="67">
                  <c:v>1163956951098.3716</c:v>
                </c:pt>
                <c:pt idx="68">
                  <c:v>1085572948800.9805</c:v>
                </c:pt>
                <c:pt idx="69">
                  <c:v>1011500953346.4272</c:v>
                </c:pt>
                <c:pt idx="70">
                  <c:v>941610239993.94385</c:v>
                </c:pt>
                <c:pt idx="71">
                  <c:v>875760799553.98486</c:v>
                </c:pt>
                <c:pt idx="72">
                  <c:v>813805517533.90942</c:v>
                </c:pt>
                <c:pt idx="73">
                  <c:v>755592122781.15491</c:v>
                </c:pt>
                <c:pt idx="74">
                  <c:v>700964918621.95874</c:v>
                </c:pt>
                <c:pt idx="75">
                  <c:v>649766310134.6499</c:v>
                </c:pt>
                <c:pt idx="76">
                  <c:v>601838141532.89563</c:v>
                </c:pt>
                <c:pt idx="77">
                  <c:v>557022857716.80872</c:v>
                </c:pt>
                <c:pt idx="78">
                  <c:v>515164503924.30225</c:v>
                </c:pt>
                <c:pt idx="79">
                  <c:v>476109577121.45984</c:v>
                </c:pt>
                <c:pt idx="80">
                  <c:v>439707742344.14642</c:v>
                </c:pt>
                <c:pt idx="81">
                  <c:v>405812426674.25104</c:v>
                </c:pt>
                <c:pt idx="82">
                  <c:v>374281302928.9848</c:v>
                </c:pt>
                <c:pt idx="83">
                  <c:v>344976674483.24475</c:v>
                </c:pt>
                <c:pt idx="84">
                  <c:v>317765771952.06281</c:v>
                </c:pt>
                <c:pt idx="85">
                  <c:v>292520971748.75006</c:v>
                </c:pt>
                <c:pt idx="86">
                  <c:v>269119945817.57617</c:v>
                </c:pt>
                <c:pt idx="87">
                  <c:v>247445751128.68359</c:v>
                </c:pt>
                <c:pt idx="88">
                  <c:v>227386866825.98273</c:v>
                </c:pt>
                <c:pt idx="89">
                  <c:v>208837186242.99475</c:v>
                </c:pt>
                <c:pt idx="90">
                  <c:v>191695970352.2041</c:v>
                </c:pt>
                <c:pt idx="91">
                  <c:v>175867768594.37692</c:v>
                </c:pt>
                <c:pt idx="92">
                  <c:v>161262312448.28799</c:v>
                </c:pt>
                <c:pt idx="93">
                  <c:v>147794386550.07819</c:v>
                </c:pt>
                <c:pt idx="94">
                  <c:v>135383681656.07001</c:v>
                </c:pt>
                <c:pt idx="95">
                  <c:v>123954633263.51401</c:v>
                </c:pt>
                <c:pt idx="96">
                  <c:v>113436249260.21933</c:v>
                </c:pt>
                <c:pt idx="97">
                  <c:v>103761929565.57326</c:v>
                </c:pt>
                <c:pt idx="98">
                  <c:v>94869280351.080292</c:v>
                </c:pt>
                <c:pt idx="99">
                  <c:v>86699925086.884888</c:v>
                </c:pt>
                <c:pt idx="100">
                  <c:v>79199314350.309235</c:v>
                </c:pt>
                <c:pt idx="101">
                  <c:v>72316536051.569</c:v>
                </c:pt>
                <c:pt idx="102">
                  <c:v>66004127478.786392</c:v>
                </c:pt>
                <c:pt idx="103">
                  <c:v>60217890337.437202</c:v>
                </c:pt>
                <c:pt idx="104">
                  <c:v>54916709756.619255</c:v>
                </c:pt>
                <c:pt idx="105">
                  <c:v>50062378054.261932</c:v>
                </c:pt>
                <c:pt idx="106">
                  <c:v>45619423893.830688</c:v>
                </c:pt>
                <c:pt idx="107">
                  <c:v>41554947324.550636</c:v>
                </c:pt>
                <c:pt idx="108">
                  <c:v>37838461074.023048</c:v>
                </c:pt>
                <c:pt idx="109">
                  <c:v>34441738354.806702</c:v>
                </c:pt>
                <c:pt idx="110">
                  <c:v>31338667353.589806</c:v>
                </c:pt>
                <c:pt idx="111">
                  <c:v>28505112491.616482</c:v>
                </c:pt>
                <c:pt idx="112">
                  <c:v>25918782476.748642</c:v>
                </c:pt>
                <c:pt idx="113">
                  <c:v>23559105109.728455</c:v>
                </c:pt>
                <c:pt idx="114">
                  <c:v>21407108758.747353</c:v>
                </c:pt>
                <c:pt idx="115">
                  <c:v>19445310376.275826</c:v>
                </c:pt>
                <c:pt idx="116">
                  <c:v>17657609899.326859</c:v>
                </c:pt>
                <c:pt idx="117">
                  <c:v>16029190848.032455</c:v>
                </c:pt>
                <c:pt idx="118">
                  <c:v>14546426916.821991</c:v>
                </c:pt>
                <c:pt idx="119">
                  <c:v>13196794336.874619</c:v>
                </c:pt>
                <c:pt idx="120">
                  <c:v>11968789777.228613</c:v>
                </c:pt>
                <c:pt idx="121">
                  <c:v>10851853544.373222</c:v>
                </c:pt>
                <c:pt idx="122">
                  <c:v>9836297835.7988586</c:v>
                </c:pt>
                <c:pt idx="123">
                  <c:v>8913239801.3619633</c:v>
                </c:pt>
                <c:pt idx="124">
                  <c:v>8074539167.0083828</c:v>
                </c:pt>
                <c:pt idx="125">
                  <c:v>7312740178.0200157</c:v>
                </c:pt>
                <c:pt idx="126">
                  <c:v>6621017623.1670046</c:v>
                </c:pt>
                <c:pt idx="127">
                  <c:v>5993126706.6702595</c:v>
                </c:pt>
                <c:pt idx="128">
                  <c:v>5423356541.4487095</c:v>
                </c:pt>
                <c:pt idx="129">
                  <c:v>4906487044.513998</c:v>
                </c:pt>
                <c:pt idx="130">
                  <c:v>4437749023.3891344</c:v>
                </c:pt>
                <c:pt idx="131">
                  <c:v>4012787250.8939629</c:v>
                </c:pt>
                <c:pt idx="132">
                  <c:v>3627626334.4150143</c:v>
                </c:pt>
                <c:pt idx="133">
                  <c:v>3278639194.7328424</c:v>
                </c:pt>
                <c:pt idx="134">
                  <c:v>2962517978.5114641</c:v>
                </c:pt>
                <c:pt idx="135">
                  <c:v>2676247237.572082</c:v>
                </c:pt>
                <c:pt idx="136">
                  <c:v>2417079217.0008841</c:v>
                </c:pt>
                <c:pt idx="137">
                  <c:v>2182511102.9182553</c:v>
                </c:pt>
                <c:pt idx="138">
                  <c:v>1970264089.3124938</c:v>
                </c:pt>
                <c:pt idx="139">
                  <c:v>1778264131.6761117</c:v>
                </c:pt>
                <c:pt idx="140">
                  <c:v>1604624263.2443838</c:v>
                </c:pt>
                <c:pt idx="141">
                  <c:v>1447628357.4012675</c:v>
                </c:pt>
                <c:pt idx="142">
                  <c:v>1305716227.269022</c:v>
                </c:pt>
                <c:pt idx="143">
                  <c:v>1177469960.623873</c:v>
                </c:pt>
                <c:pt idx="144">
                  <c:v>1061601395.0733279</c:v>
                </c:pt>
                <c:pt idx="145">
                  <c:v>956940644.88905907</c:v>
                </c:pt>
                <c:pt idx="146">
                  <c:v>862425597.01310027</c:v>
                </c:pt>
                <c:pt idx="147">
                  <c:v>777092299.54754472</c:v>
                </c:pt>
                <c:pt idx="148">
                  <c:v>700066171.5053798</c:v>
                </c:pt>
                <c:pt idx="149">
                  <c:v>630553967.74960828</c:v>
                </c:pt>
                <c:pt idx="150">
                  <c:v>567836437.88907433</c:v>
                </c:pt>
                <c:pt idx="151">
                  <c:v>511261622.44228578</c:v>
                </c:pt>
                <c:pt idx="152">
                  <c:v>460238733.83660567</c:v>
                </c:pt>
                <c:pt idx="153">
                  <c:v>414232573.7910127</c:v>
                </c:pt>
                <c:pt idx="154">
                  <c:v>372758442.34868115</c:v>
                </c:pt>
                <c:pt idx="155">
                  <c:v>335377497.29315156</c:v>
                </c:pt>
                <c:pt idx="156">
                  <c:v>301692525.91160798</c:v>
                </c:pt>
                <c:pt idx="157">
                  <c:v>271344094.07320654</c:v>
                </c:pt>
                <c:pt idx="158">
                  <c:v>244007040.38179892</c:v>
                </c:pt>
                <c:pt idx="159">
                  <c:v>219387285.75304666</c:v>
                </c:pt>
                <c:pt idx="160">
                  <c:v>197218931.16752392</c:v>
                </c:pt>
                <c:pt idx="161">
                  <c:v>177261618.57555819</c:v>
                </c:pt>
                <c:pt idx="162">
                  <c:v>159298131.9872072</c:v>
                </c:pt>
                <c:pt idx="163">
                  <c:v>143132217.68268603</c:v>
                </c:pt>
                <c:pt idx="164">
                  <c:v>128586604.23484114</c:v>
                </c:pt>
                <c:pt idx="165">
                  <c:v>115501204.65571898</c:v>
                </c:pt>
                <c:pt idx="166">
                  <c:v>103731484.47308731</c:v>
                </c:pt>
                <c:pt idx="167">
                  <c:v>93146980.918766052</c:v>
                </c:pt>
                <c:pt idx="168">
                  <c:v>83629959.677114129</c:v>
                </c:pt>
                <c:pt idx="169">
                  <c:v>75074196.806810379</c:v>
                </c:pt>
                <c:pt idx="170">
                  <c:v>67383874.519595847</c:v>
                </c:pt>
                <c:pt idx="171">
                  <c:v>60472580.48282221</c:v>
                </c:pt>
                <c:pt idx="172">
                  <c:v>54262401.215021193</c:v>
                </c:pt>
                <c:pt idx="173">
                  <c:v>48683100.971350215</c:v>
                </c:pt>
                <c:pt idx="174">
                  <c:v>43671378.274416849</c:v>
                </c:pt>
                <c:pt idx="175">
                  <c:v>39170192.940945342</c:v>
                </c:pt>
                <c:pt idx="176">
                  <c:v>35128157.091011479</c:v>
                </c:pt>
                <c:pt idx="177">
                  <c:v>31498984.208742753</c:v>
                </c:pt>
                <c:pt idx="178">
                  <c:v>28240990.85577793</c:v>
                </c:pt>
                <c:pt idx="179">
                  <c:v>25316646.125392064</c:v>
                </c:pt>
                <c:pt idx="180">
                  <c:v>22692164.369717002</c:v>
                </c:pt>
                <c:pt idx="181">
                  <c:v>20337137.138369866</c:v>
                </c:pt>
                <c:pt idx="182">
                  <c:v>18224200.637207471</c:v>
                </c:pt>
                <c:pt idx="183">
                  <c:v>16328735.353800677</c:v>
                </c:pt>
                <c:pt idx="184">
                  <c:v>14628594.804272704</c:v>
                </c:pt>
                <c:pt idx="185">
                  <c:v>13103860.636883132</c:v>
                </c:pt>
                <c:pt idx="186">
                  <c:v>11736621.583465125</c:v>
                </c:pt>
                <c:pt idx="187">
                  <c:v>10510773.982671825</c:v>
                </c:pt>
                <c:pt idx="188">
                  <c:v>9411841.8109090962</c:v>
                </c:pt>
                <c:pt idx="189">
                  <c:v>8426814.3496327102</c:v>
                </c:pt>
                <c:pt idx="190">
                  <c:v>7543999.7930218792</c:v>
                </c:pt>
                <c:pt idx="191">
                  <c:v>6752893.2594250459</c:v>
                </c:pt>
                <c:pt idx="192">
                  <c:v>6044057.81480808</c:v>
                </c:pt>
                <c:pt idx="193">
                  <c:v>5409017.2479940839</c:v>
                </c:pt>
                <c:pt idx="194">
                  <c:v>4840159.4569447702</c:v>
                </c:pt>
                <c:pt idx="195">
                  <c:v>4330649.4137663422</c:v>
                </c:pt>
                <c:pt idx="196">
                  <c:v>3874350.7745142914</c:v>
                </c:pt>
                <c:pt idx="197">
                  <c:v>3465755.2891189991</c:v>
                </c:pt>
                <c:pt idx="198">
                  <c:v>3099919.2476818888</c:v>
                </c:pt>
                <c:pt idx="199">
                  <c:v>2772406.2727498561</c:v>
                </c:pt>
                <c:pt idx="200">
                  <c:v>2479235.8336521164</c:v>
                </c:pt>
                <c:pt idx="201">
                  <c:v>2216836.9192045815</c:v>
                </c:pt>
                <c:pt idx="202">
                  <c:v>1982006.3596236955</c:v>
                </c:pt>
                <c:pt idx="203">
                  <c:v>1771871.3378670611</c:v>
                </c:pt>
                <c:pt idx="204">
                  <c:v>1583855.675306435</c:v>
                </c:pt>
                <c:pt idx="205">
                  <c:v>1415649.5170738834</c:v>
                </c:pt>
                <c:pt idx="206">
                  <c:v>1265182.0789976446</c:v>
                </c:pt>
                <c:pt idx="207">
                  <c:v>1130597.151120415</c:v>
                </c:pt>
                <c:pt idx="208">
                  <c:v>1010231.0826955113</c:v>
                </c:pt>
                <c:pt idx="209">
                  <c:v>902593.00058335136</c:v>
                </c:pt>
                <c:pt idx="210">
                  <c:v>806347.03739159508</c:v>
                </c:pt>
                <c:pt idx="211">
                  <c:v>720296.36776307574</c:v>
                </c:pt>
                <c:pt idx="212">
                  <c:v>643368.87113930658</c:v>
                </c:pt>
                <c:pt idx="213">
                  <c:v>574604.25731615035</c:v>
                </c:pt>
                <c:pt idx="214">
                  <c:v>513142.50734654372</c:v>
                </c:pt>
                <c:pt idx="215">
                  <c:v>458213.49699939991</c:v>
                </c:pt>
                <c:pt idx="216">
                  <c:v>409127.68320572388</c:v>
                </c:pt>
                <c:pt idx="217">
                  <c:v>365267.74584946828</c:v>
                </c:pt>
                <c:pt idx="218">
                  <c:v>326081.08801649883</c:v>
                </c:pt>
                <c:pt idx="219">
                  <c:v>291073.10751271877</c:v>
                </c:pt>
                <c:pt idx="220">
                  <c:v>259801.16120428912</c:v>
                </c:pt>
                <c:pt idx="221">
                  <c:v>231869.15161130449</c:v>
                </c:pt>
                <c:pt idx="222">
                  <c:v>206922.67228512838</c:v>
                </c:pt>
                <c:pt idx="223">
                  <c:v>184644.65489463916</c:v>
                </c:pt>
                <c:pt idx="224">
                  <c:v>164751.46670640021</c:v>
                </c:pt>
                <c:pt idx="225">
                  <c:v>146989.41233041225</c:v>
                </c:pt>
                <c:pt idx="226">
                  <c:v>131131.59827262448</c:v>
                </c:pt>
                <c:pt idx="227">
                  <c:v>116975.12303859161</c:v>
                </c:pt>
                <c:pt idx="228">
                  <c:v>104338.55931531885</c:v>
                </c:pt>
                <c:pt idx="229">
                  <c:v>93059.698161937064</c:v>
                </c:pt>
                <c:pt idx="230">
                  <c:v>82993.52820174869</c:v>
                </c:pt>
                <c:pt idx="231">
                  <c:v>74010.425562224729</c:v>
                </c:pt>
                <c:pt idx="232">
                  <c:v>65994.53278616794</c:v>
                </c:pt>
                <c:pt idx="233">
                  <c:v>58842.30716406682</c:v>
                </c:pt>
                <c:pt idx="234">
                  <c:v>52461.220939484854</c:v>
                </c:pt>
                <c:pt idx="235">
                  <c:v>46768.597638558203</c:v>
                </c:pt>
                <c:pt idx="236">
                  <c:v>41690.570391574671</c:v>
                </c:pt>
                <c:pt idx="237">
                  <c:v>37161.149567366214</c:v>
                </c:pt>
                <c:pt idx="238">
                  <c:v>33121.388346349901</c:v>
                </c:pt>
                <c:pt idx="239">
                  <c:v>29518.636030280231</c:v>
                </c:pt>
                <c:pt idx="240">
                  <c:v>26305.869939508557</c:v>
                </c:pt>
                <c:pt idx="241">
                  <c:v>23441.097693799551</c:v>
                </c:pt>
                <c:pt idx="242">
                  <c:v>20886.822521378621</c:v>
                </c:pt>
                <c:pt idx="243">
                  <c:v>18609.56500262607</c:v>
                </c:pt>
                <c:pt idx="244">
                  <c:v>16579.435338496005</c:v>
                </c:pt>
                <c:pt idx="245">
                  <c:v>14769.750847219188</c:v>
                </c:pt>
                <c:pt idx="246">
                  <c:v>13156.693943281567</c:v>
                </c:pt>
                <c:pt idx="247">
                  <c:v>11719.00634645034</c:v>
                </c:pt>
                <c:pt idx="248">
                  <c:v>10437.715711522455</c:v>
                </c:pt>
                <c:pt idx="249">
                  <c:v>9295.8912666762117</c:v>
                </c:pt>
                <c:pt idx="250">
                  <c:v>8278.4254044792215</c:v>
                </c:pt>
                <c:pt idx="251">
                  <c:v>7371.838488944657</c:v>
                </c:pt>
                <c:pt idx="252">
                  <c:v>6564.1044282938656</c:v>
                </c:pt>
                <c:pt idx="253">
                  <c:v>5844.494819674891</c:v>
                </c:pt>
                <c:pt idx="254">
                  <c:v>5203.439702043609</c:v>
                </c:pt>
                <c:pt idx="255">
                  <c:v>4632.4031594755425</c:v>
                </c:pt>
                <c:pt idx="256">
                  <c:v>4123.7722018014138</c:v>
                </c:pt>
                <c:pt idx="257">
                  <c:v>3670.7575148547257</c:v>
                </c:pt>
                <c:pt idx="258">
                  <c:v>3267.3048207721631</c:v>
                </c:pt>
                <c:pt idx="259">
                  <c:v>2908.0157214738183</c:v>
                </c:pt>
                <c:pt idx="260">
                  <c:v>2588.077017274029</c:v>
                </c:pt>
                <c:pt idx="261">
                  <c:v>2303.1975989672264</c:v>
                </c:pt>
                <c:pt idx="262">
                  <c:v>2049.5521069865326</c:v>
                </c:pt>
                <c:pt idx="263">
                  <c:v>1823.7306365017662</c:v>
                </c:pt>
                <c:pt idx="264">
                  <c:v>1622.6938436454961</c:v>
                </c:pt>
                <c:pt idx="265">
                  <c:v>1443.7328763611563</c:v>
                </c:pt>
                <c:pt idx="266">
                  <c:v>1284.4336144919048</c:v>
                </c:pt>
                <c:pt idx="267">
                  <c:v>1142.6447584198286</c:v>
                </c:pt>
                <c:pt idx="268">
                  <c:v>1016.4493544955142</c:v>
                </c:pt>
                <c:pt idx="269">
                  <c:v>904.13938926855963</c:v>
                </c:pt>
                <c:pt idx="270">
                  <c:v>804.19312368062128</c:v>
                </c:pt>
                <c:pt idx="271">
                  <c:v>715.25487339755546</c:v>
                </c:pt>
                <c:pt idx="272">
                  <c:v>636.11697276955624</c:v>
                </c:pt>
                <c:pt idx="273">
                  <c:v>565.70368790684142</c:v>
                </c:pt>
                <c:pt idx="274">
                  <c:v>503.05686939070995</c:v>
                </c:pt>
                <c:pt idx="275">
                  <c:v>447.32315751828537</c:v>
                </c:pt>
                <c:pt idx="276">
                  <c:v>397.74257298278326</c:v>
                </c:pt>
                <c:pt idx="277">
                  <c:v>353.6383437700519</c:v>
                </c:pt>
                <c:pt idx="278">
                  <c:v>314.40783503046976</c:v>
                </c:pt>
                <c:pt idx="279">
                  <c:v>279.51446296351889</c:v>
                </c:pt>
                <c:pt idx="280">
                  <c:v>248.48048651031934</c:v>
                </c:pt>
                <c:pt idx="281">
                  <c:v>220.88058204755239</c:v>
                </c:pt>
                <c:pt idx="282">
                  <c:v>196.33611645873265</c:v>
                </c:pt>
                <c:pt idx="283">
                  <c:v>174.5100430543084</c:v>
                </c:pt>
                <c:pt idx="284">
                  <c:v>155.102352935889</c:v>
                </c:pt>
                <c:pt idx="285">
                  <c:v>137.8460216551411</c:v>
                </c:pt>
                <c:pt idx="286">
                  <c:v>122.50339749680965</c:v>
                </c:pt>
                <c:pt idx="287">
                  <c:v>108.86298350041587</c:v>
                </c:pt>
                <c:pt idx="288">
                  <c:v>96.736570500351348</c:v>
                </c:pt>
                <c:pt idx="289">
                  <c:v>85.956683075232661</c:v>
                </c:pt>
                <c:pt idx="290">
                  <c:v>76.374304413660482</c:v>
                </c:pt>
                <c:pt idx="291">
                  <c:v>67.856849777652229</c:v>
                </c:pt>
                <c:pt idx="292">
                  <c:v>60.286361524222741</c:v>
                </c:pt>
                <c:pt idx="293">
                  <c:v>53.557901572056451</c:v>
                </c:pt>
                <c:pt idx="294">
                  <c:v>47.578119811655981</c:v>
                </c:pt>
                <c:pt idx="295">
                  <c:v>42.263979287506075</c:v>
                </c:pt>
                <c:pt idx="296">
                  <c:v>37.541621059730836</c:v>
                </c:pt>
                <c:pt idx="297">
                  <c:v>33.345353507425713</c:v>
                </c:pt>
                <c:pt idx="298">
                  <c:v>29.616752490323968</c:v>
                </c:pt>
                <c:pt idx="299">
                  <c:v>26.303860261221448</c:v>
                </c:pt>
                <c:pt idx="300">
                  <c:v>23.3604723378266</c:v>
                </c:pt>
                <c:pt idx="301">
                  <c:v>20.74550271656522</c:v>
                </c:pt>
                <c:pt idx="302">
                  <c:v>18.422418857686665</c:v>
                </c:pt>
                <c:pt idx="303">
                  <c:v>16.358738804440403</c:v>
                </c:pt>
                <c:pt idx="304">
                  <c:v>14.525583631360853</c:v>
                </c:pt>
                <c:pt idx="305">
                  <c:v>12.897279158702023</c:v>
                </c:pt>
                <c:pt idx="306">
                  <c:v>11.45100153154722</c:v>
                </c:pt>
                <c:pt idx="307">
                  <c:v>10.166461851773516</c:v>
                </c:pt>
                <c:pt idx="308">
                  <c:v>9.0256255766365889</c:v>
                </c:pt>
                <c:pt idx="309">
                  <c:v>8.01246286618208</c:v>
                </c:pt>
                <c:pt idx="310">
                  <c:v>7.1127264791729576</c:v>
                </c:pt>
                <c:pt idx="311">
                  <c:v>6.3137541892553681</c:v>
                </c:pt>
                <c:pt idx="312">
                  <c:v>5.6042930246002598</c:v>
                </c:pt>
                <c:pt idx="313">
                  <c:v>4.9743429296404686</c:v>
                </c:pt>
                <c:pt idx="314">
                  <c:v>4.4150177106944932</c:v>
                </c:pt>
                <c:pt idx="315">
                  <c:v>3.9184213617243042</c:v>
                </c:pt>
                <c:pt idx="316">
                  <c:v>3.4775380753325016</c:v>
                </c:pt>
                <c:pt idx="317">
                  <c:v>3.0861344301484213</c:v>
                </c:pt>
                <c:pt idx="318">
                  <c:v>2.7386724114599148</c:v>
                </c:pt>
                <c:pt idx="319">
                  <c:v>2.4302320695342328</c:v>
                </c:pt>
                <c:pt idx="320">
                  <c:v>2.1564427515076492</c:v>
                </c:pt>
                <c:pt idx="321">
                  <c:v>1.9134219597698492</c:v>
                </c:pt>
                <c:pt idx="322">
                  <c:v>1.6977209939935884</c:v>
                </c:pt>
                <c:pt idx="323">
                  <c:v>1.5062766267610814</c:v>
                </c:pt>
                <c:pt idx="324">
                  <c:v>1.3363681453632474</c:v>
                </c:pt>
                <c:pt idx="325">
                  <c:v>1.1855791659061996</c:v>
                </c:pt>
                <c:pt idx="326">
                  <c:v>1.0517636913430684</c:v>
                </c:pt>
                <c:pt idx="327">
                  <c:v>0.93301594334018745</c:v>
                </c:pt>
                <c:pt idx="328">
                  <c:v>0.82764354977185783</c:v>
                </c:pt>
                <c:pt idx="329">
                  <c:v>0.73414371581833882</c:v>
                </c:pt>
                <c:pt idx="330">
                  <c:v>0.6511820477420569</c:v>
                </c:pt>
                <c:pt idx="331">
                  <c:v>0.57757373499364173</c:v>
                </c:pt>
                <c:pt idx="332">
                  <c:v>0.51226682884864871</c:v>
                </c:pt>
                <c:pt idx="333">
                  <c:v>0.45432738473868256</c:v>
                </c:pt>
                <c:pt idx="334">
                  <c:v>0.40292626121136882</c:v>
                </c:pt>
                <c:pt idx="335">
                  <c:v>0.35732739138221681</c:v>
                </c:pt>
                <c:pt idx="336">
                  <c:v>0.3168773631402797</c:v>
                </c:pt>
                <c:pt idx="337">
                  <c:v>0.28099616251666737</c:v>
                </c:pt>
                <c:pt idx="338">
                  <c:v>0.24916895076790391</c:v>
                </c:pt>
                <c:pt idx="339">
                  <c:v>0.22093876008556118</c:v>
                </c:pt>
                <c:pt idx="340">
                  <c:v>0.19590000561556239</c:v>
                </c:pt>
                <c:pt idx="341">
                  <c:v>0.17369272283014325</c:v>
                </c:pt>
                <c:pt idx="342">
                  <c:v>0.15399744939813109</c:v>
                </c:pt>
                <c:pt idx="343">
                  <c:v>0.13653067968357074</c:v>
                </c:pt>
                <c:pt idx="344">
                  <c:v>0.12104082799214526</c:v>
                </c:pt>
                <c:pt idx="345">
                  <c:v>0.10730464378904077</c:v>
                </c:pt>
                <c:pt idx="346">
                  <c:v>9.5124028428715285E-2</c:v>
                </c:pt>
                <c:pt idx="347">
                  <c:v>8.4323208553283263E-2</c:v>
                </c:pt>
                <c:pt idx="348">
                  <c:v>7.4746226309467576E-2</c:v>
                </c:pt>
                <c:pt idx="349">
                  <c:v>6.6254710973083775E-2</c:v>
                </c:pt>
                <c:pt idx="350">
                  <c:v>5.8725900516155255E-2</c:v>
                </c:pt>
                <c:pt idx="351">
                  <c:v>5.2050885159530921E-2</c:v>
                </c:pt>
                <c:pt idx="352">
                  <c:v>4.6133048071835395E-2</c:v>
                </c:pt>
                <c:pt idx="353">
                  <c:v>4.088668114687815E-2</c:v>
                </c:pt>
                <c:pt idx="354">
                  <c:v>3.623575625473046E-2</c:v>
                </c:pt>
                <c:pt idx="355">
                  <c:v>3.2112834550668282E-2</c:v>
                </c:pt>
                <c:pt idx="356">
                  <c:v>2.8458098371518498E-2</c:v>
                </c:pt>
                <c:pt idx="357">
                  <c:v>2.5218491977639264E-2</c:v>
                </c:pt>
                <c:pt idx="358">
                  <c:v>2.2346958934874754E-2</c:v>
                </c:pt>
                <c:pt idx="359">
                  <c:v>1.9801765295732517E-2</c:v>
                </c:pt>
                <c:pt idx="360">
                  <c:v>1.7545898951755307E-2</c:v>
                </c:pt>
                <c:pt idx="361">
                  <c:v>1.5546536606524155E-2</c:v>
                </c:pt>
                <c:pt idx="362">
                  <c:v>1.3774570775957212E-2</c:v>
                </c:pt>
                <c:pt idx="363">
                  <c:v>1.220419007295246E-2</c:v>
                </c:pt>
                <c:pt idx="364">
                  <c:v>1.0812506788840145E-2</c:v>
                </c:pt>
                <c:pt idx="365">
                  <c:v>9.5792264551396687E-3</c:v>
                </c:pt>
                <c:pt idx="366">
                  <c:v>8.4863546651539491E-3</c:v>
                </c:pt>
                <c:pt idx="367">
                  <c:v>7.5179369643371061E-3</c:v>
                </c:pt>
                <c:pt idx="368">
                  <c:v>6.6598280885651548E-3</c:v>
                </c:pt>
                <c:pt idx="369">
                  <c:v>5.8994872470304813E-3</c:v>
                </c:pt>
                <c:pt idx="370">
                  <c:v>5.2257965173304142E-3</c:v>
                </c:pt>
                <c:pt idx="371">
                  <c:v>4.6288997496517423E-3</c:v>
                </c:pt>
                <c:pt idx="372">
                  <c:v>4.1000596693963904E-3</c:v>
                </c:pt>
                <c:pt idx="373">
                  <c:v>3.6315311272708201E-3</c:v>
                </c:pt>
                <c:pt idx="374">
                  <c:v>3.2164486764335405E-3</c:v>
                </c:pt>
                <c:pt idx="375">
                  <c:v>2.8487268610134127E-3</c:v>
                </c:pt>
                <c:pt idx="376">
                  <c:v>2.522971782069343E-3</c:v>
                </c:pt>
                <c:pt idx="377">
                  <c:v>2.2344026684241909E-3</c:v>
                </c:pt>
                <c:pt idx="378">
                  <c:v>1.9787823230578271E-3</c:v>
                </c:pt>
                <c:pt idx="379">
                  <c:v>1.7523554429111051E-3</c:v>
                </c:pt>
                <c:pt idx="380">
                  <c:v>1.551793922836317E-3</c:v>
                </c:pt>
                <c:pt idx="381">
                  <c:v>1.3741483546301468E-3</c:v>
                </c:pt>
                <c:pt idx="382">
                  <c:v>1.2168050210232006E-3</c:v>
                </c:pt>
                <c:pt idx="383">
                  <c:v>1.0774477634392593E-3</c:v>
                </c:pt>
                <c:pt idx="384">
                  <c:v>9.540241723973137E-4</c:v>
                </c:pt>
                <c:pt idx="385">
                  <c:v>8.4471561160770654E-4</c:v>
                </c:pt>
                <c:pt idx="386">
                  <c:v>7.4791064199374643E-4</c:v>
                </c:pt>
                <c:pt idx="387">
                  <c:v>6.6218146083803437E-4</c:v>
                </c:pt>
                <c:pt idx="388">
                  <c:v>5.8626301470591623E-4</c:v>
                </c:pt>
                <c:pt idx="389">
                  <c:v>5.1903448335645407E-4</c:v>
                </c:pt>
                <c:pt idx="390">
                  <c:v>4.5950286606406246E-4</c:v>
                </c:pt>
                <c:pt idx="391">
                  <c:v>4.0678843213023507E-4</c:v>
                </c:pt>
                <c:pt idx="392">
                  <c:v>3.6011182429774891E-4</c:v>
                </c:pt>
                <c:pt idx="393">
                  <c:v>3.1878262767494537E-4</c:v>
                </c:pt>
                <c:pt idx="394">
                  <c:v>2.8218923797662258E-4</c:v>
                </c:pt>
                <c:pt idx="395">
                  <c:v>2.4978988169437912E-4</c:v>
                </c:pt>
                <c:pt idx="396">
                  <c:v>2.2110465749227288E-4</c:v>
                </c:pt>
                <c:pt idx="397">
                  <c:v>1.9570848292252494E-4</c:v>
                </c:pt>
                <c:pt idx="398">
                  <c:v>1.7322484368310947E-4</c:v>
                </c:pt>
                <c:pt idx="399">
                  <c:v>1.5332025428264071E-4</c:v>
                </c:pt>
                <c:pt idx="400">
                  <c:v>1.356993493054498E-4</c:v>
                </c:pt>
                <c:pt idx="401">
                  <c:v>1.2010053362944209E-4</c:v>
                </c:pt>
                <c:pt idx="402">
                  <c:v>1.0629212807300412E-4</c:v>
                </c:pt>
                <c:pt idx="403">
                  <c:v>9.4068954151825632E-5</c:v>
                </c:pt>
                <c:pt idx="404">
                  <c:v>8.3249308015708021E-5</c:v>
                </c:pt>
                <c:pt idx="405">
                  <c:v>7.3672279301400661E-5</c:v>
                </c:pt>
                <c:pt idx="406">
                  <c:v>6.5195375661819294E-5</c:v>
                </c:pt>
                <c:pt idx="407">
                  <c:v>5.7692418187260824E-5</c:v>
                </c:pt>
                <c:pt idx="408">
                  <c:v>5.1051676884674961E-5</c:v>
                </c:pt>
                <c:pt idx="409">
                  <c:v>4.5174218883791285E-5</c:v>
                </c:pt>
                <c:pt idx="410">
                  <c:v>3.9972445144546742E-5</c:v>
                </c:pt>
                <c:pt idx="411">
                  <c:v>3.5368794193737736E-5</c:v>
                </c:pt>
                <c:pt idx="412">
                  <c:v>3.1294593859969889E-5</c:v>
                </c:pt>
                <c:pt idx="413">
                  <c:v>2.76890441401725E-5</c:v>
                </c:pt>
                <c:pt idx="414">
                  <c:v>2.4498316249503901E-5</c:v>
                </c:pt>
                <c:pt idx="415">
                  <c:v>2.1674754607251783E-5</c:v>
                </c:pt>
                <c:pt idx="416">
                  <c:v>1.9176170018976376E-5</c:v>
                </c:pt>
                <c:pt idx="417">
                  <c:v>1.6965213651549351E-5</c:v>
                </c:pt>
                <c:pt idx="418">
                  <c:v>1.5008822582314088E-5</c:v>
                </c:pt>
                <c:pt idx="419">
                  <c:v>1.3277728753545436E-5</c:v>
                </c:pt>
                <c:pt idx="420">
                  <c:v>1.1746024093995181E-5</c:v>
                </c:pt>
                <c:pt idx="421">
                  <c:v>1.0390775394097502E-5</c:v>
                </c:pt>
                <c:pt idx="422">
                  <c:v>9.1916832523987546E-6</c:v>
                </c:pt>
                <c:pt idx="423">
                  <c:v>8.1307800586047447E-6</c:v>
                </c:pt>
                <c:pt idx="424">
                  <c:v>7.1921625527518036E-6</c:v>
                </c:pt>
                <c:pt idx="425">
                  <c:v>6.361755008776277E-6</c:v>
                </c:pt>
                <c:pt idx="426">
                  <c:v>5.6270995416018701E-6</c:v>
                </c:pt>
                <c:pt idx="427">
                  <c:v>4.9771704363710761E-6</c:v>
                </c:pt>
                <c:pt idx="428">
                  <c:v>4.4022097524443948E-6</c:v>
                </c:pt>
                <c:pt idx="429">
                  <c:v>3.8935817684591378E-6</c:v>
                </c:pt>
                <c:pt idx="430">
                  <c:v>3.4436441126601829E-6</c:v>
                </c:pt>
                <c:pt idx="431">
                  <c:v>3.0456336689558609E-6</c:v>
                </c:pt>
                <c:pt idx="432">
                  <c:v>2.6935655673172249E-6</c:v>
                </c:pt>
                <c:pt idx="433">
                  <c:v>2.3821437604233466E-6</c:v>
                </c:pt>
                <c:pt idx="434">
                  <c:v>2.1066818596908164E-6</c:v>
                </c:pt>
                <c:pt idx="435">
                  <c:v>1.8630330555240342E-6</c:v>
                </c:pt>
                <c:pt idx="436">
                  <c:v>1.6475280810071528E-6</c:v>
                </c:pt>
                <c:pt idx="437">
                  <c:v>1.4569202973032024E-6</c:v>
                </c:pt>
                <c:pt idx="438">
                  <c:v>1.2883370844774277E-6</c:v>
                </c:pt>
                <c:pt idx="439">
                  <c:v>1.1392368148700531E-6</c:v>
                </c:pt>
                <c:pt idx="440">
                  <c:v>1.007370768881465E-6</c:v>
                </c:pt>
                <c:pt idx="441">
                  <c:v>8.9074942631661683E-7</c:v>
                </c:pt>
                <c:pt idx="442">
                  <c:v>7.8761263134429312E-7</c:v>
                </c:pt>
                <c:pt idx="443">
                  <c:v>6.9640318661516099E-7</c:v>
                </c:pt>
                <c:pt idx="444">
                  <c:v>6.1574348299807317E-7</c:v>
                </c:pt>
                <c:pt idx="445">
                  <c:v>5.4441481648639977E-7</c:v>
                </c:pt>
                <c:pt idx="446">
                  <c:v>4.8133908376036851E-7</c:v>
                </c:pt>
                <c:pt idx="447">
                  <c:v>4.255625832564476E-7</c:v>
                </c:pt>
                <c:pt idx="448">
                  <c:v>3.7624167991250572E-7</c:v>
                </c:pt>
                <c:pt idx="449">
                  <c:v>3.3263011949049041E-7</c:v>
                </c:pt>
                <c:pt idx="450">
                  <c:v>2.9406780293590556E-7</c:v>
                </c:pt>
                <c:pt idx="451">
                  <c:v>2.5997085297880659E-7</c:v>
                </c:pt>
                <c:pt idx="452">
                  <c:v>2.2982282443558723E-7</c:v>
                </c:pt>
                <c:pt idx="453">
                  <c:v>2.0316692671945769E-7</c:v>
                </c:pt>
                <c:pt idx="454">
                  <c:v>1.795991421624938E-7</c:v>
                </c:pt>
                <c:pt idx="455">
                  <c:v>1.5876213711697676E-7</c:v>
                </c:pt>
                <c:pt idx="456">
                  <c:v>1.4033987463639112E-7</c:v>
                </c:pt>
                <c:pt idx="457">
                  <c:v>1.2405284801235891E-7</c:v>
                </c:pt>
                <c:pt idx="458">
                  <c:v>1.0965386371813794E-7</c:v>
                </c:pt>
                <c:pt idx="459">
                  <c:v>9.6924310519828475E-8</c:v>
                </c:pt>
                <c:pt idx="460">
                  <c:v>8.5670858784861934E-8</c:v>
                </c:pt>
                <c:pt idx="461">
                  <c:v>7.5722540451646856E-8</c:v>
                </c:pt>
                <c:pt idx="462">
                  <c:v>6.6928165819988726E-8</c:v>
                </c:pt>
                <c:pt idx="463">
                  <c:v>5.9154038363708675E-8</c:v>
                </c:pt>
                <c:pt idx="464">
                  <c:v>5.2281933229760479E-8</c:v>
                </c:pt>
                <c:pt idx="465">
                  <c:v>4.6207309038399955E-8</c:v>
                </c:pt>
                <c:pt idx="466">
                  <c:v>4.0837726095445483E-8</c:v>
                </c:pt>
                <c:pt idx="467">
                  <c:v>3.6091447222386617E-8</c:v>
                </c:pt>
                <c:pt idx="468">
                  <c:v>3.1896200149162112E-8</c:v>
                </c:pt>
                <c:pt idx="469">
                  <c:v>2.818808283864709E-8</c:v>
                </c:pt>
                <c:pt idx="470">
                  <c:v>2.4910595257388233E-8</c:v>
                </c:pt>
                <c:pt idx="471">
                  <c:v>2.2013783005923055E-8</c:v>
                </c:pt>
                <c:pt idx="472">
                  <c:v>1.9453479902409916E-8</c:v>
                </c:pt>
                <c:pt idx="473">
                  <c:v>1.7190638100392253E-8</c:v>
                </c:pt>
                <c:pt idx="474">
                  <c:v>1.5190735637506356E-8</c:v>
                </c:pt>
                <c:pt idx="475">
                  <c:v>1.342325247648422E-8</c:v>
                </c:pt>
                <c:pt idx="476">
                  <c:v>1.1861207130302572E-8</c:v>
                </c:pt>
                <c:pt idx="477">
                  <c:v>1.048074687519244E-8</c:v>
                </c:pt>
                <c:pt idx="478">
                  <c:v>9.2607853620866866E-9</c:v>
                </c:pt>
                <c:pt idx="479">
                  <c:v>8.1826821510253019E-9</c:v>
                </c:pt>
                <c:pt idx="480">
                  <c:v>7.229959324735403E-9</c:v>
                </c:pt>
                <c:pt idx="481">
                  <c:v>6.3880508965263596E-9</c:v>
                </c:pt>
                <c:pt idx="482">
                  <c:v>5.6440812221547739E-9</c:v>
                </c:pt>
                <c:pt idx="483">
                  <c:v>4.986669062834497E-9</c:v>
                </c:pt>
                <c:pt idx="484">
                  <c:v>4.4057543336521452E-9</c:v>
                </c:pt>
                <c:pt idx="485">
                  <c:v>3.8924449141034234E-9</c:v>
                </c:pt>
                <c:pt idx="486">
                  <c:v>3.4388812004312568E-9</c:v>
                </c:pt>
                <c:pt idx="487">
                  <c:v>3.0381163474674587E-9</c:v>
                </c:pt>
                <c:pt idx="488">
                  <c:v>2.6840103847818771E-9</c:v>
                </c:pt>
                <c:pt idx="489">
                  <c:v>2.3711366016899332E-9</c:v>
                </c:pt>
                <c:pt idx="490">
                  <c:v>2.09469878121078E-9</c:v>
                </c:pt>
                <c:pt idx="491">
                  <c:v>1.8504580271931952E-9</c:v>
                </c:pt>
                <c:pt idx="492">
                  <c:v>1.6346680740077916E-9</c:v>
                </c:pt>
                <c:pt idx="493">
                  <c:v>1.4440180966188835E-9</c:v>
                </c:pt>
                <c:pt idx="494">
                  <c:v>1.2755821524384504E-9</c:v>
                </c:pt>
                <c:pt idx="495">
                  <c:v>1.1267744868309645E-9</c:v>
                </c:pt>
                <c:pt idx="496">
                  <c:v>9.9531002300047921E-10</c:v>
                </c:pt>
                <c:pt idx="497">
                  <c:v>8.7916943558582962E-10</c:v>
                </c:pt>
                <c:pt idx="498">
                  <c:v>7.7656827680146269E-10</c:v>
                </c:pt>
                <c:pt idx="499">
                  <c:v>6.8592968544027471E-10</c:v>
                </c:pt>
                <c:pt idx="500">
                  <c:v>6.0586026342513647E-10</c:v>
                </c:pt>
                <c:pt idx="501">
                  <c:v>5.3512875268143004E-10</c:v>
                </c:pt>
                <c:pt idx="502">
                  <c:v>4.7264718762670168E-10</c:v>
                </c:pt>
                <c:pt idx="503">
                  <c:v>4.1745423618010393E-10</c:v>
                </c:pt>
                <c:pt idx="504">
                  <c:v>3.6870047545023195E-10</c:v>
                </c:pt>
                <c:pt idx="505">
                  <c:v>3.2563537766819457E-10</c:v>
                </c:pt>
                <c:pt idx="506">
                  <c:v>2.8759580793857081E-10</c:v>
                </c:pt>
                <c:pt idx="507">
                  <c:v>2.539958583763001E-10</c:v>
                </c:pt>
                <c:pt idx="508">
                  <c:v>2.2431786353183026E-10</c:v>
                </c:pt>
                <c:pt idx="509">
                  <c:v>1.9810445998643236E-10</c:v>
                </c:pt>
                <c:pt idx="510">
                  <c:v>1.7495156889783169E-10</c:v>
                </c:pt>
                <c:pt idx="511">
                  <c:v>1.5450219433297121E-10</c:v>
                </c:pt>
                <c:pt idx="512">
                  <c:v>1.3644094265357607E-10</c:v>
                </c:pt>
                <c:pt idx="513">
                  <c:v>1.2048917920906549E-10</c:v>
                </c:pt>
                <c:pt idx="514">
                  <c:v>1.0640074830699978E-10</c:v>
                </c:pt>
                <c:pt idx="515">
                  <c:v>9.3958191021195366E-11</c:v>
                </c:pt>
                <c:pt idx="516">
                  <c:v>8.29694029917977E-11</c:v>
                </c:pt>
                <c:pt idx="517">
                  <c:v>7.3264681085675602E-11</c:v>
                </c:pt>
                <c:pt idx="518">
                  <c:v>6.4694113720992892E-11</c:v>
                </c:pt>
                <c:pt idx="519">
                  <c:v>5.7125274907197347E-11</c:v>
                </c:pt>
                <c:pt idx="520">
                  <c:v>5.0441186690446677E-11</c:v>
                </c:pt>
                <c:pt idx="521">
                  <c:v>4.4538518795205862E-11</c:v>
                </c:pt>
                <c:pt idx="522">
                  <c:v>3.9325997877827619E-11</c:v>
                </c:pt>
                <c:pt idx="523">
                  <c:v>3.4723002012318372E-11</c:v>
                </c:pt>
                <c:pt idx="524">
                  <c:v>3.0658318861127548E-11</c:v>
                </c:pt>
                <c:pt idx="525">
                  <c:v>2.7069048487606275E-11</c:v>
                </c:pt>
                <c:pt idx="526">
                  <c:v>2.3899633980012452E-11</c:v>
                </c:pt>
                <c:pt idx="527">
                  <c:v>2.1101005013202832E-11</c:v>
                </c:pt>
                <c:pt idx="528">
                  <c:v>1.862982120326668E-11</c:v>
                </c:pt>
                <c:pt idx="529">
                  <c:v>1.6447803638701665E-11</c:v>
                </c:pt>
                <c:pt idx="530">
                  <c:v>1.4521144322530813E-11</c:v>
                </c:pt>
                <c:pt idx="531">
                  <c:v>1.2819984453684191E-11</c:v>
                </c:pt>
                <c:pt idx="532">
                  <c:v>1.1317953531153312E-11</c:v>
                </c:pt>
                <c:pt idx="533">
                  <c:v>9.9917621970267997E-12</c:v>
                </c:pt>
                <c:pt idx="534">
                  <c:v>8.8208425587260544E-12</c:v>
                </c:pt>
                <c:pt idx="535">
                  <c:v>7.7870304591705795E-12</c:v>
                </c:pt>
                <c:pt idx="536">
                  <c:v>6.8742848073514372E-12</c:v>
                </c:pt>
                <c:pt idx="537">
                  <c:v>6.0684396506812516E-12</c:v>
                </c:pt>
                <c:pt idx="538">
                  <c:v>5.3569851732448409E-12</c:v>
                </c:pt>
                <c:pt idx="539">
                  <c:v>4.7288742483495944E-12</c:v>
                </c:pt>
                <c:pt idx="540">
                  <c:v>4.1743515663853897E-12</c:v>
                </c:pt>
                <c:pt idx="541">
                  <c:v>3.6848027059389174E-12</c:v>
                </c:pt>
                <c:pt idx="542">
                  <c:v>3.252620822677753E-12</c:v>
                </c:pt>
                <c:pt idx="543">
                  <c:v>2.8710889014228858E-12</c:v>
                </c:pt>
                <c:pt idx="544">
                  <c:v>2.5342757561987901E-12</c:v>
                </c:pt>
                <c:pt idx="545">
                  <c:v>2.2369441745663695E-12</c:v>
                </c:pt>
                <c:pt idx="546">
                  <c:v>1.9744697894329317E-12</c:v>
                </c:pt>
                <c:pt idx="547">
                  <c:v>1.7427694266680652E-12</c:v>
                </c:pt>
                <c:pt idx="548">
                  <c:v>1.5382378227592876E-12</c:v>
                </c:pt>
                <c:pt idx="549">
                  <c:v>1.3576917356543997E-12</c:v>
                </c:pt>
                <c:pt idx="550">
                  <c:v>1.1983205858384983E-12</c:v>
                </c:pt>
                <c:pt idx="551">
                  <c:v>1.0576428653238948E-12</c:v>
                </c:pt>
                <c:pt idx="552">
                  <c:v>9.3346764114080993E-13</c:v>
                </c:pt>
                <c:pt idx="553">
                  <c:v>8.2386055846448145E-13</c:v>
                </c:pt>
                <c:pt idx="554">
                  <c:v>7.2711381791098037E-13</c:v>
                </c:pt>
                <c:pt idx="555">
                  <c:v>6.4171966284092788E-13</c:v>
                </c:pt>
                <c:pt idx="556">
                  <c:v>5.663469666724977E-13</c:v>
                </c:pt>
                <c:pt idx="557">
                  <c:v>4.9982055805262053E-13</c:v>
                </c:pt>
                <c:pt idx="558">
                  <c:v>4.4110296400402933E-13</c:v>
                </c:pt>
                <c:pt idx="559">
                  <c:v>3.892782885064031E-13</c:v>
                </c:pt>
                <c:pt idx="560">
                  <c:v>3.4353797695483934E-13</c:v>
                </c:pt>
                <c:pt idx="561">
                  <c:v>3.0316824607748289E-13</c:v>
                </c:pt>
                <c:pt idx="562">
                  <c:v>2.6753898463291628E-13</c:v>
                </c:pt>
                <c:pt idx="563">
                  <c:v>2.360939529444011E-13</c:v>
                </c:pt>
                <c:pt idx="564">
                  <c:v>2.0834212941137484E-13</c:v>
                </c:pt>
                <c:pt idx="565">
                  <c:v>1.8385006987821413E-13</c:v>
                </c:pt>
                <c:pt idx="566">
                  <c:v>1.622351614097952E-13</c:v>
                </c:pt>
                <c:pt idx="567">
                  <c:v>1.4315966586349123E-13</c:v>
                </c:pt>
                <c:pt idx="568">
                  <c:v>1.2632546087204752E-13</c:v>
                </c:pt>
                <c:pt idx="569">
                  <c:v>1.114693966489696E-13</c:v>
                </c:pt>
                <c:pt idx="570">
                  <c:v>9.8359196564717568E-14</c:v>
                </c:pt>
                <c:pt idx="571">
                  <c:v>8.6789837864841993E-14</c:v>
                </c:pt>
                <c:pt idx="572">
                  <c:v>7.6580356340251535E-14</c:v>
                </c:pt>
                <c:pt idx="573">
                  <c:v>6.7571025330019286E-14</c:v>
                </c:pt>
                <c:pt idx="574">
                  <c:v>5.9620865239632711E-14</c:v>
                </c:pt>
                <c:pt idx="575">
                  <c:v>5.2605444882284291E-14</c:v>
                </c:pt>
                <c:pt idx="576">
                  <c:v>4.6414940476527417E-14</c:v>
                </c:pt>
                <c:pt idx="577">
                  <c:v>4.0952422130538529E-14</c:v>
                </c:pt>
                <c:pt idx="578">
                  <c:v>3.6132341172938058E-14</c:v>
                </c:pt>
                <c:pt idx="579">
                  <c:v>3.1879194807216606E-14</c:v>
                </c:pt>
                <c:pt idx="580">
                  <c:v>2.812634731954745E-14</c:v>
                </c:pt>
                <c:pt idx="581">
                  <c:v>2.4814989500577508E-14</c:v>
                </c:pt>
                <c:pt idx="582">
                  <c:v>2.1893220088417676E-14</c:v>
                </c:pt>
                <c:pt idx="583">
                  <c:v>1.9315234935579876E-14</c:v>
                </c:pt>
                <c:pt idx="584">
                  <c:v>1.7040611276469352E-14</c:v>
                </c:pt>
                <c:pt idx="585">
                  <c:v>1.5033675950081085E-14</c:v>
                </c:pt>
                <c:pt idx="586">
                  <c:v>1.3262947737669962E-14</c:v>
                </c:pt>
                <c:pt idx="587">
                  <c:v>1.1700645127602395E-14</c:v>
                </c:pt>
                <c:pt idx="588">
                  <c:v>1.0322251837154628E-14</c:v>
                </c:pt>
                <c:pt idx="589">
                  <c:v>9.1061333195217851E-15</c:v>
                </c:pt>
                <c:pt idx="590">
                  <c:v>8.0331982776155559E-15</c:v>
                </c:pt>
                <c:pt idx="591">
                  <c:v>7.086599906696079E-15</c:v>
                </c:pt>
                <c:pt idx="592">
                  <c:v>6.2514722063408405E-15</c:v>
                </c:pt>
                <c:pt idx="593">
                  <c:v>5.51469724829793E-15</c:v>
                </c:pt>
                <c:pt idx="594">
                  <c:v>4.8646997688853226E-15</c:v>
                </c:pt>
                <c:pt idx="595">
                  <c:v>4.2912658802410041E-15</c:v>
                </c:pt>
                <c:pt idx="596">
                  <c:v>3.7853830705313809E-15</c:v>
                </c:pt>
                <c:pt idx="597">
                  <c:v>3.3390989949985118E-15</c:v>
                </c:pt>
                <c:pt idx="598">
                  <c:v>2.9453968526426161E-15</c:v>
                </c:pt>
                <c:pt idx="599">
                  <c:v>2.5980854019266141E-15</c:v>
                </c:pt>
                <c:pt idx="600">
                  <c:v>2.291701897185692E-15</c:v>
                </c:pt>
                <c:pt idx="601">
                  <c:v>2.021426428965603E-15</c:v>
                </c:pt>
                <c:pt idx="602">
                  <c:v>1.783006329433323E-15</c:v>
                </c:pt>
                <c:pt idx="603">
                  <c:v>1.5726894610725144E-15</c:v>
                </c:pt>
                <c:pt idx="604">
                  <c:v>1.3871653455291991E-15</c:v>
                </c:pt>
                <c:pt idx="605">
                  <c:v>1.2235132118746099E-15</c:v>
                </c:pt>
                <c:pt idx="606">
                  <c:v>1.079156151599353E-15</c:v>
                </c:pt>
                <c:pt idx="607">
                  <c:v>9.5182066303274265E-16</c:v>
                </c:pt>
                <c:pt idx="608">
                  <c:v>8.3950095207450259E-16</c:v>
                </c:pt>
                <c:pt idx="609">
                  <c:v>7.404274304444008E-16</c:v>
                </c:pt>
                <c:pt idx="610">
                  <c:v>6.5303891825768646E-16</c:v>
                </c:pt>
                <c:pt idx="611">
                  <c:v>5.759581156391526E-16</c:v>
                </c:pt>
                <c:pt idx="612">
                  <c:v>5.0796995920161602E-16</c:v>
                </c:pt>
                <c:pt idx="613">
                  <c:v>4.4800252432901732E-16</c:v>
                </c:pt>
                <c:pt idx="614">
                  <c:v>3.9511017402569396E-16</c:v>
                </c:pt>
                <c:pt idx="615">
                  <c:v>3.484586902409826E-16</c:v>
                </c:pt>
                <c:pt idx="616">
                  <c:v>3.0731215460048757E-16</c:v>
                </c:pt>
                <c:pt idx="617">
                  <c:v>2.7102137285663865E-16</c:v>
                </c:pt>
                <c:pt idx="618">
                  <c:v>2.390136615373871E-16</c:v>
                </c:pt>
                <c:pt idx="619">
                  <c:v>2.1078383660150463E-16</c:v>
                </c:pt>
                <c:pt idx="620">
                  <c:v>1.8588626273356676E-16</c:v>
                </c:pt>
                <c:pt idx="621">
                  <c:v>1.6392783852614349E-16</c:v>
                </c:pt>
                <c:pt idx="622">
                  <c:v>1.4456180745977973E-16</c:v>
                </c:pt>
                <c:pt idx="623">
                  <c:v>1.2748229753214057E-16</c:v>
                </c:pt>
                <c:pt idx="624">
                  <c:v>1.1241950380862299E-16</c:v>
                </c:pt>
                <c:pt idx="625">
                  <c:v>9.9135438245711733E-17</c:v>
                </c:pt>
                <c:pt idx="626">
                  <c:v>8.7420180033442023E-17</c:v>
                </c:pt>
                <c:pt idx="627">
                  <c:v>7.7088567553036029E-17</c:v>
                </c:pt>
                <c:pt idx="628">
                  <c:v>6.7977279973220385E-17</c:v>
                </c:pt>
                <c:pt idx="629">
                  <c:v>5.9942262621980606E-17</c:v>
                </c:pt>
                <c:pt idx="630">
                  <c:v>5.2856455665223131E-17</c:v>
                </c:pt>
                <c:pt idx="631">
                  <c:v>4.6607790384501761E-17</c:v>
                </c:pt>
                <c:pt idx="632">
                  <c:v>4.1097421546894052E-17</c:v>
                </c:pt>
                <c:pt idx="633">
                  <c:v>3.6238168067258767E-17</c:v>
                </c:pt>
                <c:pt idx="634">
                  <c:v>3.1953137434281067E-17</c:v>
                </c:pt>
                <c:pt idx="635">
                  <c:v>2.8174512258297676E-17</c:v>
                </c:pt>
                <c:pt idx="636">
                  <c:v>2.4842479845987244E-17</c:v>
                </c:pt>
                <c:pt idx="637">
                  <c:v>2.1904287954526561E-17</c:v>
                </c:pt>
                <c:pt idx="638">
                  <c:v>1.9313411861007144E-17</c:v>
                </c:pt>
                <c:pt idx="639">
                  <c:v>1.702881963276356E-17</c:v>
                </c:pt>
                <c:pt idx="640">
                  <c:v>1.5014324028305709E-17</c:v>
                </c:pt>
                <c:pt idx="641">
                  <c:v>1.3238010820882632E-17</c:v>
                </c:pt>
                <c:pt idx="642">
                  <c:v>1.1671734538775483E-17</c:v>
                </c:pt>
                <c:pt idx="643">
                  <c:v>1.0290673677000433E-17</c:v>
                </c:pt>
                <c:pt idx="644">
                  <c:v>9.0729383708895802E-18</c:v>
                </c:pt>
                <c:pt idx="645">
                  <c:v>7.9992243476540243E-18</c:v>
                </c:pt>
                <c:pt idx="646">
                  <c:v>7.0525077004809566E-18</c:v>
                </c:pt>
                <c:pt idx="647">
                  <c:v>6.2177756724233E-18</c:v>
                </c:pt>
                <c:pt idx="648">
                  <c:v>5.4817892043651838E-18</c:v>
                </c:pt>
                <c:pt idx="649">
                  <c:v>4.8328735016235441E-18</c:v>
                </c:pt>
                <c:pt idx="650">
                  <c:v>4.2607333151018682E-18</c:v>
                </c:pt>
                <c:pt idx="651">
                  <c:v>3.7562900223016595E-18</c:v>
                </c:pt>
                <c:pt idx="652">
                  <c:v>3.3115379370226412E-18</c:v>
                </c:pt>
                <c:pt idx="653">
                  <c:v>2.9194175796456002E-18</c:v>
                </c:pt>
                <c:pt idx="654">
                  <c:v>2.5737039072600398E-18</c:v>
                </c:pt>
                <c:pt idx="655">
                  <c:v>2.2689077387639483E-18</c:v>
                </c:pt>
                <c:pt idx="656">
                  <c:v>2.0001888181453696E-18</c:v>
                </c:pt>
                <c:pt idx="657">
                  <c:v>1.7632791427155168E-18</c:v>
                </c:pt>
                <c:pt idx="658">
                  <c:v>1.5544153449968225E-18</c:v>
                </c:pt>
                <c:pt idx="659">
                  <c:v>1.3702790598181948E-18</c:v>
                </c:pt>
                <c:pt idx="660">
                  <c:v>1.207944334182365E-18</c:v>
                </c:pt>
                <c:pt idx="661">
                  <c:v>1.0648312486322327E-18</c:v>
                </c:pt>
                <c:pt idx="662">
                  <c:v>9.3866501689917553E-19</c:v>
                </c:pt>
                <c:pt idx="663">
                  <c:v>8.2743991711524707E-19</c:v>
                </c:pt>
                <c:pt idx="664">
                  <c:v>7.2938748417013379E-19</c:v>
                </c:pt>
                <c:pt idx="665">
                  <c:v>6.4294846009799569E-19</c:v>
                </c:pt>
                <c:pt idx="666">
                  <c:v>5.667480587465811E-19</c:v>
                </c:pt>
                <c:pt idx="667">
                  <c:v>4.9957415334705867E-19</c:v>
                </c:pt>
                <c:pt idx="668">
                  <c:v>4.4035804179399104E-19</c:v>
                </c:pt>
                <c:pt idx="669">
                  <c:v>3.8815748518672816E-19</c:v>
                </c:pt>
                <c:pt idx="670">
                  <c:v>3.421417511205794E-19</c:v>
                </c:pt>
                <c:pt idx="671">
                  <c:v>3.0157842491296759E-19</c:v>
                </c:pt>
                <c:pt idx="672">
                  <c:v>2.6582177990775083E-19</c:v>
                </c:pt>
                <c:pt idx="673">
                  <c:v>2.3430252265994564E-19</c:v>
                </c:pt>
                <c:pt idx="674">
                  <c:v>2.0651875055236568E-19</c:v>
                </c:pt>
                <c:pt idx="675">
                  <c:v>1.8202797857878818E-19</c:v>
                </c:pt>
                <c:pt idx="676">
                  <c:v>1.6044010894700381E-19</c:v>
                </c:pt>
                <c:pt idx="677">
                  <c:v>1.414112320774432E-19</c:v>
                </c:pt>
                <c:pt idx="678">
                  <c:v>1.2463816073369299E-19</c:v>
                </c:pt>
                <c:pt idx="679">
                  <c:v>1.0985361062855644E-19</c:v>
                </c:pt>
                <c:pt idx="680">
                  <c:v>9.682195108624609E-20</c:v>
                </c:pt>
                <c:pt idx="681">
                  <c:v>8.5335458369585841E-20</c:v>
                </c:pt>
                <c:pt idx="682">
                  <c:v>7.5211012243532944E-20</c:v>
                </c:pt>
                <c:pt idx="683">
                  <c:v>6.6287183368360587E-20</c:v>
                </c:pt>
                <c:pt idx="684">
                  <c:v>5.8421665308800496E-20</c:v>
                </c:pt>
                <c:pt idx="685">
                  <c:v>5.1489010406852458E-20</c:v>
                </c:pt>
                <c:pt idx="686">
                  <c:v>4.537863358245911E-20</c:v>
                </c:pt>
                <c:pt idx="687">
                  <c:v>3.999305237369914E-20</c:v>
                </c:pt>
                <c:pt idx="688">
                  <c:v>3.524633527393776E-20</c:v>
                </c:pt>
                <c:pt idx="689">
                  <c:v>3.1062733726602235E-20</c:v>
                </c:pt>
                <c:pt idx="690">
                  <c:v>2.7375476051195604E-20</c:v>
                </c:pt>
                <c:pt idx="691">
                  <c:v>2.4125704142969285E-20</c:v>
                </c:pt>
                <c:pt idx="692">
                  <c:v>2.1261536053876981E-20</c:v>
                </c:pt>
                <c:pt idx="693">
                  <c:v>1.8737239559998743E-20</c:v>
                </c:pt>
                <c:pt idx="694">
                  <c:v>1.6512503582061605E-20</c:v>
                </c:pt>
                <c:pt idx="695">
                  <c:v>1.4551795878963371E-20</c:v>
                </c:pt>
                <c:pt idx="696">
                  <c:v>1.2823796803869643E-20</c:v>
                </c:pt>
                <c:pt idx="697">
                  <c:v>1.1300900120201372E-20</c:v>
                </c:pt>
                <c:pt idx="698">
                  <c:v>9.9587729398160931E-21</c:v>
                </c:pt>
                <c:pt idx="699">
                  <c:v>8.7759677847342476E-21</c:v>
                </c:pt>
                <c:pt idx="700">
                  <c:v>7.7335806018015035E-21</c:v>
                </c:pt>
                <c:pt idx="701">
                  <c:v>6.8149492897838043E-21</c:v>
                </c:pt>
                <c:pt idx="702">
                  <c:v>6.0053879421721679E-21</c:v>
                </c:pt>
                <c:pt idx="703">
                  <c:v>5.2919525766108653E-21</c:v>
                </c:pt>
                <c:pt idx="704">
                  <c:v>4.6632346223605508E-21</c:v>
                </c:pt>
                <c:pt idx="705">
                  <c:v>4.1091788785128982E-21</c:v>
                </c:pt>
                <c:pt idx="706">
                  <c:v>3.6209230447657221E-21</c:v>
                </c:pt>
                <c:pt idx="707">
                  <c:v>3.1906562696393618E-21</c:v>
                </c:pt>
                <c:pt idx="708">
                  <c:v>2.8114944634902106E-21</c:v>
                </c:pt>
                <c:pt idx="709">
                  <c:v>2.4773703903699227E-21</c:v>
                </c:pt>
                <c:pt idx="710">
                  <c:v>2.182936787911799E-21</c:v>
                </c:pt>
                <c:pt idx="711">
                  <c:v>1.9234809717335326E-21</c:v>
                </c:pt>
                <c:pt idx="712">
                  <c:v>1.6948495636226242E-21</c:v>
                </c:pt>
                <c:pt idx="713">
                  <c:v>1.4933821439116716E-21</c:v>
                </c:pt>
                <c:pt idx="714">
                  <c:v>1.3158527705226779E-21</c:v>
                </c:pt>
                <c:pt idx="715">
                  <c:v>1.1594184324110941E-21</c:v>
                </c:pt>
                <c:pt idx="716">
                  <c:v>1.0215736155671523E-21</c:v>
                </c:pt>
                <c:pt idx="717">
                  <c:v>9.0011025708475762E-22</c:v>
                </c:pt>
                <c:pt idx="718">
                  <c:v>7.9308244863442783E-22</c:v>
                </c:pt>
                <c:pt idx="719">
                  <c:v>6.9877532634216292E-22</c:v>
                </c:pt>
                <c:pt idx="720">
                  <c:v>6.1567765078013975E-22</c:v>
                </c:pt>
                <c:pt idx="721">
                  <c:v>5.424576395816137E-22</c:v>
                </c:pt>
                <c:pt idx="722">
                  <c:v>4.779416670330528E-22</c:v>
                </c:pt>
                <c:pt idx="723">
                  <c:v>4.2109549069858438E-22</c:v>
                </c:pt>
                <c:pt idx="724">
                  <c:v>3.7100770541958914E-22</c:v>
                </c:pt>
                <c:pt idx="725">
                  <c:v>3.2687516054857386E-22</c:v>
                </c:pt>
                <c:pt idx="726">
                  <c:v>2.8799010758505973E-22</c:v>
                </c:pt>
                <c:pt idx="727">
                  <c:v>2.5372887298056544E-22</c:v>
                </c:pt>
                <c:pt idx="728">
                  <c:v>2.2354187520961692E-22</c:v>
                </c:pt>
                <c:pt idx="729">
                  <c:v>1.9694482665023851E-22</c:v>
                </c:pt>
                <c:pt idx="730">
                  <c:v>1.7351097972313558E-22</c:v>
                </c:pt>
                <c:pt idx="731">
                  <c:v>1.5286429340368379E-22</c:v>
                </c:pt>
                <c:pt idx="732">
                  <c:v>1.3467341091110071E-22</c:v>
                </c:pt>
                <c:pt idx="733">
                  <c:v>1.1864635232819542E-22</c:v>
                </c:pt>
                <c:pt idx="734">
                  <c:v>1.0452583731927128E-22</c:v>
                </c:pt>
                <c:pt idx="735">
                  <c:v>9.2085163175110189E-23</c:v>
                </c:pt>
                <c:pt idx="736">
                  <c:v>8.1124572282403764E-23</c:v>
                </c:pt>
                <c:pt idx="737">
                  <c:v>7.1468050932271145E-23</c:v>
                </c:pt>
                <c:pt idx="738">
                  <c:v>6.2960508272792103E-23</c:v>
                </c:pt>
                <c:pt idx="739">
                  <c:v>5.5465290283933869E-23</c:v>
                </c:pt>
                <c:pt idx="740">
                  <c:v>4.8861989006487556E-23</c:v>
                </c:pt>
                <c:pt idx="741">
                  <c:v>4.3044511975038405E-23</c:v>
                </c:pt>
                <c:pt idx="742">
                  <c:v>3.7919380963918417E-23</c:v>
                </c:pt>
                <c:pt idx="743">
                  <c:v>3.3404232820677264E-23</c:v>
                </c:pt>
                <c:pt idx="744">
                  <c:v>2.9426498392519799E-23</c:v>
                </c:pt>
                <c:pt idx="745">
                  <c:v>2.5922238398762854E-23</c:v>
                </c:pt>
                <c:pt idx="746">
                  <c:v>2.283511761223432E-23</c:v>
                </c:pt>
                <c:pt idx="747">
                  <c:v>2.0115500924635364E-23</c:v>
                </c:pt>
                <c:pt idx="748">
                  <c:v>1.7719656820541833E-23</c:v>
                </c:pt>
                <c:pt idx="749">
                  <c:v>1.560905550308483E-23</c:v>
                </c:pt>
                <c:pt idx="750">
                  <c:v>1.374975042879028E-23</c:v>
                </c:pt>
                <c:pt idx="751">
                  <c:v>1.2111833343826935E-23</c:v>
                </c:pt>
                <c:pt idx="752">
                  <c:v>1.0668954090257054E-23</c:v>
                </c:pt>
                <c:pt idx="753">
                  <c:v>9.3978974876467849E-24</c:v>
                </c:pt>
                <c:pt idx="754">
                  <c:v>8.2782105090993652E-24</c:v>
                </c:pt>
                <c:pt idx="755">
                  <c:v>7.291873776028535E-24</c:v>
                </c:pt>
                <c:pt idx="756">
                  <c:v>6.4230121056731826E-24</c:v>
                </c:pt>
                <c:pt idx="757">
                  <c:v>5.6576394707788067E-24</c:v>
                </c:pt>
                <c:pt idx="758">
                  <c:v>4.9834342820641143E-24</c:v>
                </c:pt>
                <c:pt idx="759">
                  <c:v>4.3895413898329233E-24</c:v>
                </c:pt>
                <c:pt idx="760">
                  <c:v>3.8663976291711784E-24</c:v>
                </c:pt>
                <c:pt idx="761">
                  <c:v>3.4055781104157382E-24</c:v>
                </c:pt>
                <c:pt idx="762">
                  <c:v>2.9996607890316758E-24</c:v>
                </c:pt>
                <c:pt idx="763">
                  <c:v>2.6421071420111553E-24</c:v>
                </c:pt>
                <c:pt idx="764">
                  <c:v>2.3271570360834635E-24</c:v>
                </c:pt>
                <c:pt idx="765">
                  <c:v>2.0497361005461393E-24</c:v>
                </c:pt>
                <c:pt idx="766">
                  <c:v>1.8053741180185459E-24</c:v>
                </c:pt>
                <c:pt idx="767">
                  <c:v>1.590133123101156E-24</c:v>
                </c:pt>
                <c:pt idx="768">
                  <c:v>1.4005440546140361E-24</c:v>
                </c:pt>
                <c:pt idx="769">
                  <c:v>1.2335509442860036E-24</c:v>
                </c:pt>
                <c:pt idx="770">
                  <c:v>1.0864617456631358E-24</c:v>
                </c:pt>
                <c:pt idx="771">
                  <c:v>9.5690501353847922E-25</c:v>
                </c:pt>
                <c:pt idx="772">
                  <c:v>8.4279173808162927E-25</c:v>
                </c:pt>
                <c:pt idx="773">
                  <c:v>7.4228172056688143E-25</c:v>
                </c:pt>
                <c:pt idx="774">
                  <c:v>6.5375395049094049E-25</c:v>
                </c:pt>
                <c:pt idx="775">
                  <c:v>5.7578050809942414E-25</c:v>
                </c:pt>
                <c:pt idx="776">
                  <c:v>5.0710357293765803E-25</c:v>
                </c:pt>
                <c:pt idx="777">
                  <c:v>4.4661516891035991E-25</c:v>
                </c:pt>
                <c:pt idx="778">
                  <c:v>3.9333932027637197E-25</c:v>
                </c:pt>
                <c:pt idx="779">
                  <c:v>3.4641633172362807E-25</c:v>
                </c:pt>
                <c:pt idx="780">
                  <c:v>3.0508893978508329E-25</c:v>
                </c:pt>
                <c:pt idx="781">
                  <c:v>2.6869011291701613E-25</c:v>
                </c:pt>
                <c:pt idx="782">
                  <c:v>2.3663230404725875E-25</c:v>
                </c:pt>
                <c:pt idx="783">
                  <c:v>2.0839798273852103E-25</c:v>
                </c:pt>
                <c:pt idx="784">
                  <c:v>1.8353129467446815E-25</c:v>
                </c:pt>
                <c:pt idx="785">
                  <c:v>1.6163071429360515E-25</c:v>
                </c:pt>
                <c:pt idx="786">
                  <c:v>1.4234257235924014E-25</c:v>
                </c:pt>
                <c:pt idx="787">
                  <c:v>1.2535535431830312E-25</c:v>
                </c:pt>
                <c:pt idx="788">
                  <c:v>1.1039467769395221E-25</c:v>
                </c:pt>
                <c:pt idx="789">
                  <c:v>9.7218867674902178E-26</c:v>
                </c:pt>
                <c:pt idx="790">
                  <c:v>8.5615059684002479E-26</c:v>
                </c:pt>
                <c:pt idx="791">
                  <c:v>7.5395766183844154E-26</c:v>
                </c:pt>
                <c:pt idx="792">
                  <c:v>6.6395852444218989E-26</c:v>
                </c:pt>
                <c:pt idx="793">
                  <c:v>5.8469872575103214E-26</c:v>
                </c:pt>
                <c:pt idx="794">
                  <c:v>5.1489722924864548E-26</c:v>
                </c:pt>
                <c:pt idx="795">
                  <c:v>4.5342575049960509E-26</c:v>
                </c:pt>
                <c:pt idx="796">
                  <c:v>3.992905496125342E-26</c:v>
                </c:pt>
                <c:pt idx="797">
                  <c:v>3.516163931569093E-26</c:v>
                </c:pt>
                <c:pt idx="798">
                  <c:v>3.096324271402593E-26</c:v>
                </c:pt>
                <c:pt idx="799">
                  <c:v>2.7265973341615376E-26</c:v>
                </c:pt>
                <c:pt idx="800">
                  <c:v>2.401003689962824E-26</c:v>
                </c:pt>
                <c:pt idx="801">
                  <c:v>2.1142771161657269E-26</c:v>
                </c:pt>
                <c:pt idx="802">
                  <c:v>1.8617795594261621E-26</c:v>
                </c:pt>
                <c:pt idx="803">
                  <c:v>1.6394262333068023E-26</c:v>
                </c:pt>
                <c:pt idx="804">
                  <c:v>1.4436196438608436E-26</c:v>
                </c:pt>
                <c:pt idx="805">
                  <c:v>1.2711914794261626E-26</c:v>
                </c:pt>
                <c:pt idx="806">
                  <c:v>1.1193514275635929E-26</c:v>
                </c:pt>
                <c:pt idx="807">
                  <c:v>9.8564209368783783E-27</c:v>
                </c:pt>
                <c:pt idx="808">
                  <c:v>8.6789929426279617E-27</c:v>
                </c:pt>
                <c:pt idx="809">
                  <c:v>7.6421708405139099E-27</c:v>
                </c:pt>
                <c:pt idx="810">
                  <c:v>6.729169532121155E-27</c:v>
                </c:pt>
                <c:pt idx="811">
                  <c:v>5.9252069725223565E-27</c:v>
                </c:pt>
                <c:pt idx="812">
                  <c:v>5.217265220589364E-27</c:v>
                </c:pt>
                <c:pt idx="813">
                  <c:v>4.5938799839037873E-27</c:v>
                </c:pt>
                <c:pt idx="814">
                  <c:v>4.04495526156411E-27</c:v>
                </c:pt>
                <c:pt idx="815">
                  <c:v>3.56160009293587E-27</c:v>
                </c:pt>
                <c:pt idx="816">
                  <c:v>3.1359847769349946E-27</c:v>
                </c:pt>
                <c:pt idx="817">
                  <c:v>2.7612142404989624E-27</c:v>
                </c:pt>
                <c:pt idx="818">
                  <c:v>2.4312165115587153E-27</c:v>
                </c:pt>
                <c:pt idx="819">
                  <c:v>2.1406444955172234E-27</c:v>
                </c:pt>
                <c:pt idx="820">
                  <c:v>1.884789468904617E-27</c:v>
                </c:pt>
                <c:pt idx="821">
                  <c:v>1.6595048929655451E-27</c:v>
                </c:pt>
                <c:pt idx="822">
                  <c:v>1.4611393164896059E-27</c:v>
                </c:pt>
                <c:pt idx="823">
                  <c:v>1.2864772839069315E-27</c:v>
                </c:pt>
                <c:pt idx="824">
                  <c:v>1.1326872938963823E-27</c:v>
                </c:pt>
                <c:pt idx="825">
                  <c:v>9.9727596758233381E-28</c:v>
                </c:pt>
                <c:pt idx="826">
                  <c:v>8.7804768565625112E-28</c:v>
                </c:pt>
                <c:pt idx="827">
                  <c:v>7.7306904207205469E-28</c:v>
                </c:pt>
                <c:pt idx="828">
                  <c:v>6.8063753975026185E-28</c:v>
                </c:pt>
                <c:pt idx="829">
                  <c:v>5.9925402223996362E-28</c:v>
                </c:pt>
                <c:pt idx="830">
                  <c:v>5.2759839563575413E-28</c:v>
                </c:pt>
                <c:pt idx="831">
                  <c:v>4.6450824819958822E-28</c:v>
                </c:pt>
                <c:pt idx="832">
                  <c:v>4.0896002195508428E-28</c:v>
                </c:pt>
                <c:pt idx="833">
                  <c:v>3.6005243175670214E-28</c:v>
                </c:pt>
                <c:pt idx="834">
                  <c:v>3.1699186365564154E-28</c:v>
                </c:pt>
                <c:pt idx="835">
                  <c:v>2.7907951637293412E-28</c:v>
                </c:pt>
                <c:pt idx="836">
                  <c:v>2.4570007786449127E-28</c:v>
                </c:pt>
                <c:pt idx="837">
                  <c:v>2.1631175377793664E-28</c:v>
                </c:pt>
                <c:pt idx="838">
                  <c:v>1.904374864564209E-28</c:v>
                </c:pt>
                <c:pt idx="839">
                  <c:v>1.6765722239409473E-28</c:v>
                </c:pt>
                <c:pt idx="840">
                  <c:v>1.4760110300123924E-28</c:v>
                </c:pt>
                <c:pt idx="841">
                  <c:v>1.2994346846870525E-28</c:v>
                </c:pt>
                <c:pt idx="842">
                  <c:v>1.1439757767186193E-28</c:v>
                </c:pt>
                <c:pt idx="843">
                  <c:v>1.0071095863617805E-28</c:v>
                </c:pt>
                <c:pt idx="844">
                  <c:v>8.8661314287085197E-29</c:v>
                </c:pt>
                <c:pt idx="845">
                  <c:v>7.8052917190255447E-29</c:v>
                </c:pt>
                <c:pt idx="846">
                  <c:v>6.8713434900403392E-29</c:v>
                </c:pt>
                <c:pt idx="847">
                  <c:v>6.0491134504603193E-29</c:v>
                </c:pt>
                <c:pt idx="848">
                  <c:v>5.3252421082785425E-29</c:v>
                </c:pt>
                <c:pt idx="849">
                  <c:v>4.687967021249924E-29</c:v>
                </c:pt>
                <c:pt idx="850">
                  <c:v>4.1269319404569379E-29</c:v>
                </c:pt>
                <c:pt idx="851">
                  <c:v>3.6330187547949187E-29</c:v>
                </c:pt>
                <c:pt idx="852">
                  <c:v>3.198199513345504E-29</c:v>
                </c:pt>
                <c:pt idx="853">
                  <c:v>2.8154061277011235E-29</c:v>
                </c:pt>
                <c:pt idx="854">
                  <c:v>2.4784156425923786E-29</c:v>
                </c:pt>
                <c:pt idx="855">
                  <c:v>2.1817492152971893E-29</c:v>
                </c:pt>
                <c:pt idx="856">
                  <c:v>1.9205831663392625E-29</c:v>
                </c:pt>
                <c:pt idx="857">
                  <c:v>1.6906706595146866E-29</c:v>
                </c:pt>
                <c:pt idx="858">
                  <c:v>1.4882727414748094E-29</c:v>
                </c:pt>
                <c:pt idx="859">
                  <c:v>1.3100976227277941E-29</c:v>
                </c:pt>
                <c:pt idx="860">
                  <c:v>1.1532472154558149E-29</c:v>
                </c:pt>
                <c:pt idx="861">
                  <c:v>1.0151700611347829E-29</c:v>
                </c:pt>
                <c:pt idx="862">
                  <c:v>8.9361988449707874E-30</c:v>
                </c:pt>
                <c:pt idx="863">
                  <c:v>7.8661910156533704E-30</c:v>
                </c:pt>
                <c:pt idx="864">
                  <c:v>6.9242668978662208E-30</c:v>
                </c:pt>
                <c:pt idx="865">
                  <c:v>6.0950989900844623E-30</c:v>
                </c:pt>
                <c:pt idx="866">
                  <c:v>5.3651934430607863E-30</c:v>
                </c:pt>
                <c:pt idx="867">
                  <c:v>4.7226707650362408E-30</c:v>
                </c:pt>
                <c:pt idx="868">
                  <c:v>4.1570727451488227E-30</c:v>
                </c:pt>
                <c:pt idx="869">
                  <c:v>3.6591924614823262E-30</c:v>
                </c:pt>
                <c:pt idx="870">
                  <c:v>3.2209246145892121E-30</c:v>
                </c:pt>
                <c:pt idx="871">
                  <c:v>2.8351337570025903E-30</c:v>
                </c:pt>
                <c:pt idx="872">
                  <c:v>2.4955382795514572E-30</c:v>
                </c:pt>
                <c:pt idx="873">
                  <c:v>2.1966082709154191E-30</c:v>
                </c:pt>
                <c:pt idx="874">
                  <c:v>1.9334755919449834E-30</c:v>
                </c:pt>
                <c:pt idx="875">
                  <c:v>1.701854704469322E-30</c:v>
                </c:pt>
                <c:pt idx="876">
                  <c:v>1.4979729688357583E-30</c:v>
                </c:pt>
                <c:pt idx="877">
                  <c:v>1.3185092780931142E-30</c:v>
                </c:pt>
                <c:pt idx="878">
                  <c:v>1.1605400320418907E-30</c:v>
                </c:pt>
                <c:pt idx="879">
                  <c:v>1.0214915735163875E-30</c:v>
                </c:pt>
                <c:pt idx="880">
                  <c:v>8.990983141695064E-31</c:v>
                </c:pt>
                <c:pt idx="881">
                  <c:v>7.9136586940254915E-31</c:v>
                </c:pt>
                <c:pt idx="882">
                  <c:v>6.9653860341360264E-31</c:v>
                </c:pt>
                <c:pt idx="883">
                  <c:v>6.1307105695177246E-31</c:v>
                </c:pt>
                <c:pt idx="884">
                  <c:v>5.3960279341804189E-31</c:v>
                </c:pt>
                <c:pt idx="885">
                  <c:v>4.7493625447235217E-31</c:v>
                </c:pt>
                <c:pt idx="886">
                  <c:v>4.1801726518911299E-31</c:v>
                </c:pt>
                <c:pt idx="887">
                  <c:v>3.6791787184310533E-31</c:v>
                </c:pt>
                <c:pt idx="888">
                  <c:v>3.2382123330348295E-31</c:v>
                </c:pt>
                <c:pt idx="889">
                  <c:v>2.8500832037862182E-31</c:v>
                </c:pt>
                <c:pt idx="890">
                  <c:v>2.508462068318442E-31</c:v>
                </c:pt>
                <c:pt idx="891">
                  <c:v>2.2077776165270566E-31</c:v>
                </c:pt>
                <c:pt idx="892">
                  <c:v>1.9431257494148114E-31</c:v>
                </c:pt>
                <c:pt idx="893">
                  <c:v>1.7101896981454409E-31</c:v>
                </c:pt>
                <c:pt idx="894">
                  <c:v>1.5051697039108966E-31</c:v>
                </c:pt>
                <c:pt idx="895">
                  <c:v>1.324721114639509E-31</c:v>
                </c:pt>
                <c:pt idx="896">
                  <c:v>1.165899891408025E-31</c:v>
                </c:pt>
                <c:pt idx="897">
                  <c:v>1.026114637896358E-31</c:v>
                </c:pt>
                <c:pt idx="898">
                  <c:v>9.0308437229015912E-32</c:v>
                </c:pt>
                <c:pt idx="899">
                  <c:v>7.9480135442066278E-32</c:v>
                </c:pt>
                <c:pt idx="900">
                  <c:v>6.9949836314536214E-32</c:v>
                </c:pt>
                <c:pt idx="901">
                  <c:v>6.156198913559608E-32</c:v>
                </c:pt>
                <c:pt idx="902">
                  <c:v>5.4179678972495291E-32</c:v>
                </c:pt>
                <c:pt idx="903">
                  <c:v>4.7682394640484265E-32</c:v>
                </c:pt>
                <c:pt idx="904">
                  <c:v>4.1964063928676799E-32</c:v>
                </c:pt>
                <c:pt idx="905">
                  <c:v>3.6931324090872854E-32</c:v>
                </c:pt>
                <c:pt idx="906">
                  <c:v>3.2501999438633607E-32</c:v>
                </c:pt>
                <c:pt idx="907">
                  <c:v>2.8603761244116477E-32</c:v>
                </c:pt>
                <c:pt idx="908">
                  <c:v>2.5172948127259337E-32</c:v>
                </c:pt>
                <c:pt idx="909">
                  <c:v>2.2153527713977449E-32</c:v>
                </c:pt>
                <c:pt idx="910">
                  <c:v>1.9496182651583214E-32</c:v>
                </c:pt>
                <c:pt idx="911">
                  <c:v>1.7157506092077522E-32</c:v>
                </c:pt>
                <c:pt idx="912">
                  <c:v>1.5099293536126572E-32</c:v>
                </c:pt>
                <c:pt idx="913">
                  <c:v>1.3287919499489434E-32</c:v>
                </c:pt>
                <c:pt idx="914">
                  <c:v>1.1693788844831747E-32</c:v>
                </c:pt>
                <c:pt idx="915">
                  <c:v>1.0290853837771667E-32</c:v>
                </c:pt>
                <c:pt idx="916">
                  <c:v>9.0561890563908993E-33</c:v>
                </c:pt>
                <c:pt idx="917">
                  <c:v>7.9696172257235169E-33</c:v>
                </c:pt>
                <c:pt idx="918">
                  <c:v>7.0133798782528576E-33</c:v>
                </c:pt>
                <c:pt idx="919">
                  <c:v>6.171847471663219E-33</c:v>
                </c:pt>
                <c:pt idx="920">
                  <c:v>5.4312642379231039E-33</c:v>
                </c:pt>
                <c:pt idx="921">
                  <c:v>4.7795236036471711E-33</c:v>
                </c:pt>
                <c:pt idx="922">
                  <c:v>4.2059705198275225E-33</c:v>
                </c:pt>
                <c:pt idx="923">
                  <c:v>3.7012274775319318E-33</c:v>
                </c:pt>
                <c:pt idx="924">
                  <c:v>3.2570413721770943E-33</c:v>
                </c:pt>
                <c:pt idx="925">
                  <c:v>2.8661487187882904E-33</c:v>
                </c:pt>
                <c:pt idx="926">
                  <c:v>2.5221570197711252E-33</c:v>
                </c:pt>
                <c:pt idx="927">
                  <c:v>2.2194403500294257E-33</c:v>
                </c:pt>
                <c:pt idx="928">
                  <c:v>1.9530474560396451E-33</c:v>
                </c:pt>
                <c:pt idx="929">
                  <c:v>1.7186208695201026E-33</c:v>
                </c:pt>
                <c:pt idx="930">
                  <c:v>1.5123257159287506E-33</c:v>
                </c:pt>
                <c:pt idx="931">
                  <c:v>1.3307870561120007E-33</c:v>
                </c:pt>
                <c:pt idx="932">
                  <c:v>1.1710347385867113E-33</c:v>
                </c:pt>
                <c:pt idx="933">
                  <c:v>1.0304548624290617E-33</c:v>
                </c:pt>
                <c:pt idx="934">
                  <c:v>9.0674705856829379E-34</c:v>
                </c:pt>
                <c:pt idx="935">
                  <c:v>7.9788689219200676E-34</c:v>
                </c:pt>
                <c:pt idx="936">
                  <c:v>7.0209277251268079E-34</c:v>
                </c:pt>
                <c:pt idx="937">
                  <c:v>6.1779682968016399E-34</c:v>
                </c:pt>
                <c:pt idx="938">
                  <c:v>5.4361928335340605E-34</c:v>
                </c:pt>
                <c:pt idx="939">
                  <c:v>4.7834588441841099E-34</c:v>
                </c:pt>
                <c:pt idx="940">
                  <c:v>4.2090806148921426E-34</c:v>
                </c:pt>
                <c:pt idx="941">
                  <c:v>3.7036544797042737E-34</c:v>
                </c:pt>
                <c:pt idx="942">
                  <c:v>3.2589050431335828E-34</c:v>
                </c:pt>
                <c:pt idx="943">
                  <c:v>2.867549842969531E-34</c:v>
                </c:pt>
                <c:pt idx="944">
                  <c:v>2.5231802426600449E-34</c:v>
                </c:pt>
                <c:pt idx="945">
                  <c:v>2.2201566075443964E-34</c:v>
                </c:pt>
                <c:pt idx="946">
                  <c:v>1.9535160524166237E-34</c:v>
                </c:pt>
                <c:pt idx="947">
                  <c:v>1.7188912531635391E-34</c:v>
                </c:pt>
                <c:pt idx="948">
                  <c:v>1.5124389958848662E-34</c:v>
                </c:pt>
                <c:pt idx="949">
                  <c:v>1.3307772959216045E-34</c:v>
                </c:pt>
                <c:pt idx="950">
                  <c:v>1.170930059177545E-34</c:v>
                </c:pt>
                <c:pt idx="951">
                  <c:v>1.0302783813081959E-34</c:v>
                </c:pt>
                <c:pt idx="952">
                  <c:v>9.0651768877432587E-35</c:v>
                </c:pt>
                <c:pt idx="953">
                  <c:v>7.9762002118832464E-35</c:v>
                </c:pt>
                <c:pt idx="954">
                  <c:v>7.0180083837267338E-35</c:v>
                </c:pt>
                <c:pt idx="955">
                  <c:v>6.174898094757452E-35</c:v>
                </c:pt>
                <c:pt idx="956">
                  <c:v>5.4330510655354213E-35</c:v>
                </c:pt>
                <c:pt idx="957">
                  <c:v>4.7803078229155359E-35</c:v>
                </c:pt>
                <c:pt idx="958">
                  <c:v>4.2059686194142723E-35</c:v>
                </c:pt>
                <c:pt idx="959">
                  <c:v>3.7006182390570489E-35</c:v>
                </c:pt>
                <c:pt idx="960">
                  <c:v>3.255971824452999E-35</c:v>
                </c:pt>
                <c:pt idx="961">
                  <c:v>2.8647392034455899E-35</c:v>
                </c:pt>
                <c:pt idx="962">
                  <c:v>2.5205054961024718E-35</c:v>
                </c:pt>
                <c:pt idx="963">
                  <c:v>2.2176260489583732E-35</c:v>
                </c:pt>
                <c:pt idx="964">
                  <c:v>1.951133977670296E-35</c:v>
                </c:pt>
                <c:pt idx="965">
                  <c:v>1.7166588053976767E-35</c:v>
                </c:pt>
                <c:pt idx="966">
                  <c:v>1.5103548656590263E-35</c:v>
                </c:pt>
                <c:pt idx="967">
                  <c:v>1.3288382980946257E-35</c:v>
                </c:pt>
                <c:pt idx="968">
                  <c:v>1.1691316060986064E-35</c:v>
                </c:pt>
                <c:pt idx="969">
                  <c:v>1.0286148689614528E-35</c:v>
                </c:pt>
                <c:pt idx="970">
                  <c:v>9.0498281001242091E-36</c:v>
                </c:pt>
                <c:pt idx="971">
                  <c:v>7.9620701804340287E-36</c:v>
                </c:pt>
                <c:pt idx="972">
                  <c:v>7.0050270360091892E-36</c:v>
                </c:pt>
                <c:pt idx="973">
                  <c:v>6.1629944592545107E-36</c:v>
                </c:pt>
                <c:pt idx="974">
                  <c:v>5.422154516120982E-36</c:v>
                </c:pt>
                <c:pt idx="975">
                  <c:v>4.7703490352818122E-36</c:v>
                </c:pt>
                <c:pt idx="976">
                  <c:v>4.1968802909392705E-36</c:v>
                </c:pt>
                <c:pt idx="977">
                  <c:v>3.692335615354699E-36</c:v>
                </c:pt>
                <c:pt idx="978">
                  <c:v>3.248433068848426E-36</c:v>
                </c:pt>
                <c:pt idx="979">
                  <c:v>2.8578856396782227E-36</c:v>
                </c:pt>
                <c:pt idx="980">
                  <c:v>2.5142817495270229E-36</c:v>
                </c:pt>
                <c:pt idx="981">
                  <c:v>2.2119801072553465E-36</c:v>
                </c:pt>
                <c:pt idx="982">
                  <c:v>1.9460171884792538E-36</c:v>
                </c:pt>
                <c:pt idx="983">
                  <c:v>1.7120258252510115E-36</c:v>
                </c:pt>
                <c:pt idx="984">
                  <c:v>1.5061635720383213E-36</c:v>
                </c:pt>
                <c:pt idx="985">
                  <c:v>1.3250496742840866E-36</c:v>
                </c:pt>
                <c:pt idx="986">
                  <c:v>1.1657096067087339E-36</c:v>
                </c:pt>
                <c:pt idx="987">
                  <c:v>1.0255262724889436E-36</c:v>
                </c:pt>
              </c:numCache>
            </c:numRef>
          </c:yVal>
          <c:smooth val="0"/>
        </c:ser>
        <c:ser>
          <c:idx val="3"/>
          <c:order val="3"/>
          <c:tx>
            <c:strRef>
              <c:f>'Si-Daten'!$O$27</c:f>
              <c:strCache>
                <c:ptCount val="1"/>
                <c:pt idx="0">
                  <c:v>M</c:v>
                </c:pt>
              </c:strCache>
            </c:strRef>
          </c:tx>
          <c:spPr>
            <a:ln>
              <a:prstDash val="lgDashDot"/>
            </a:ln>
          </c:spPr>
          <c:marker>
            <c:symbol val="none"/>
          </c:marker>
          <c:xVal>
            <c:numRef>
              <c:f>'Si-Daten'!$A$34:$A$1021</c:f>
              <c:numCache>
                <c:formatCode>0.00E+00</c:formatCode>
                <c:ptCount val="988"/>
                <c:pt idx="0">
                  <c:v>0</c:v>
                </c:pt>
                <c:pt idx="1">
                  <c:v>4.9999999999999999E-13</c:v>
                </c:pt>
                <c:pt idx="2">
                  <c:v>9.9999999999999998E-13</c:v>
                </c:pt>
                <c:pt idx="3">
                  <c:v>1.5000000000000001E-12</c:v>
                </c:pt>
                <c:pt idx="4">
                  <c:v>2E-12</c:v>
                </c:pt>
                <c:pt idx="5">
                  <c:v>2.4999999999999998E-12</c:v>
                </c:pt>
                <c:pt idx="6">
                  <c:v>2.9999999999999997E-12</c:v>
                </c:pt>
                <c:pt idx="7">
                  <c:v>3.4999999999999996E-12</c:v>
                </c:pt>
                <c:pt idx="8">
                  <c:v>3.9999999999999999E-12</c:v>
                </c:pt>
                <c:pt idx="9">
                  <c:v>4.4999999999999998E-12</c:v>
                </c:pt>
                <c:pt idx="10">
                  <c:v>4.9999999999999997E-12</c:v>
                </c:pt>
                <c:pt idx="11">
                  <c:v>5.4999999999999996E-12</c:v>
                </c:pt>
                <c:pt idx="12">
                  <c:v>5.9999999999999995E-12</c:v>
                </c:pt>
                <c:pt idx="13">
                  <c:v>6.4999999999999994E-12</c:v>
                </c:pt>
                <c:pt idx="14">
                  <c:v>6.9999999999999993E-12</c:v>
                </c:pt>
                <c:pt idx="15">
                  <c:v>7.5E-12</c:v>
                </c:pt>
                <c:pt idx="16">
                  <c:v>7.9999999999999998E-12</c:v>
                </c:pt>
                <c:pt idx="17">
                  <c:v>8.4999999999999997E-12</c:v>
                </c:pt>
                <c:pt idx="18">
                  <c:v>8.9999999999999996E-12</c:v>
                </c:pt>
                <c:pt idx="19">
                  <c:v>9.4999999999999995E-12</c:v>
                </c:pt>
                <c:pt idx="20">
                  <c:v>9.9999999999999994E-12</c:v>
                </c:pt>
                <c:pt idx="21">
                  <c:v>1.0499999999999999E-11</c:v>
                </c:pt>
                <c:pt idx="22">
                  <c:v>1.0999999999999999E-11</c:v>
                </c:pt>
                <c:pt idx="23">
                  <c:v>1.1499999999999999E-11</c:v>
                </c:pt>
                <c:pt idx="24">
                  <c:v>1.1999999999999999E-11</c:v>
                </c:pt>
                <c:pt idx="25">
                  <c:v>1.2499999999999999E-11</c:v>
                </c:pt>
                <c:pt idx="26">
                  <c:v>1.2999999999999999E-11</c:v>
                </c:pt>
                <c:pt idx="27">
                  <c:v>1.3499999999999999E-11</c:v>
                </c:pt>
                <c:pt idx="28">
                  <c:v>1.3999999999999999E-11</c:v>
                </c:pt>
                <c:pt idx="29">
                  <c:v>1.4499999999999998E-11</c:v>
                </c:pt>
                <c:pt idx="30">
                  <c:v>1.5E-11</c:v>
                </c:pt>
                <c:pt idx="31">
                  <c:v>1.5500000000000001E-11</c:v>
                </c:pt>
                <c:pt idx="32">
                  <c:v>1.6000000000000003E-11</c:v>
                </c:pt>
                <c:pt idx="33">
                  <c:v>1.6500000000000004E-11</c:v>
                </c:pt>
                <c:pt idx="34">
                  <c:v>1.7000000000000006E-11</c:v>
                </c:pt>
                <c:pt idx="35">
                  <c:v>1.7500000000000007E-11</c:v>
                </c:pt>
                <c:pt idx="36">
                  <c:v>1.8000000000000009E-11</c:v>
                </c:pt>
                <c:pt idx="37">
                  <c:v>1.850000000000001E-11</c:v>
                </c:pt>
                <c:pt idx="38">
                  <c:v>1.9000000000000012E-11</c:v>
                </c:pt>
                <c:pt idx="39">
                  <c:v>1.9500000000000013E-11</c:v>
                </c:pt>
                <c:pt idx="40">
                  <c:v>2.0000000000000015E-11</c:v>
                </c:pt>
                <c:pt idx="41">
                  <c:v>2.0500000000000016E-11</c:v>
                </c:pt>
                <c:pt idx="42">
                  <c:v>2.1000000000000018E-11</c:v>
                </c:pt>
                <c:pt idx="43">
                  <c:v>2.1500000000000019E-11</c:v>
                </c:pt>
                <c:pt idx="44">
                  <c:v>2.2000000000000021E-11</c:v>
                </c:pt>
                <c:pt idx="45">
                  <c:v>2.2500000000000022E-11</c:v>
                </c:pt>
                <c:pt idx="46">
                  <c:v>2.3000000000000024E-11</c:v>
                </c:pt>
                <c:pt idx="47">
                  <c:v>2.3500000000000025E-11</c:v>
                </c:pt>
                <c:pt idx="48">
                  <c:v>2.4000000000000027E-11</c:v>
                </c:pt>
                <c:pt idx="49">
                  <c:v>2.4500000000000028E-11</c:v>
                </c:pt>
                <c:pt idx="50">
                  <c:v>2.500000000000003E-11</c:v>
                </c:pt>
                <c:pt idx="51">
                  <c:v>2.5500000000000031E-11</c:v>
                </c:pt>
                <c:pt idx="52">
                  <c:v>2.6000000000000033E-11</c:v>
                </c:pt>
                <c:pt idx="53">
                  <c:v>2.6500000000000035E-11</c:v>
                </c:pt>
                <c:pt idx="54">
                  <c:v>2.7000000000000036E-11</c:v>
                </c:pt>
                <c:pt idx="55">
                  <c:v>2.7500000000000038E-11</c:v>
                </c:pt>
                <c:pt idx="56">
                  <c:v>2.8000000000000039E-11</c:v>
                </c:pt>
                <c:pt idx="57">
                  <c:v>2.8500000000000041E-11</c:v>
                </c:pt>
                <c:pt idx="58">
                  <c:v>2.9000000000000042E-11</c:v>
                </c:pt>
                <c:pt idx="59">
                  <c:v>2.950000000000004E-11</c:v>
                </c:pt>
                <c:pt idx="60">
                  <c:v>3.0000000000000039E-11</c:v>
                </c:pt>
                <c:pt idx="61">
                  <c:v>3.0500000000000037E-11</c:v>
                </c:pt>
                <c:pt idx="62">
                  <c:v>3.1000000000000035E-11</c:v>
                </c:pt>
                <c:pt idx="63">
                  <c:v>3.1500000000000033E-11</c:v>
                </c:pt>
                <c:pt idx="64">
                  <c:v>3.2000000000000032E-11</c:v>
                </c:pt>
                <c:pt idx="65">
                  <c:v>3.250000000000003E-11</c:v>
                </c:pt>
                <c:pt idx="66">
                  <c:v>3.3000000000000028E-11</c:v>
                </c:pt>
                <c:pt idx="67">
                  <c:v>3.3500000000000026E-11</c:v>
                </c:pt>
                <c:pt idx="68">
                  <c:v>3.4000000000000025E-11</c:v>
                </c:pt>
                <c:pt idx="69">
                  <c:v>3.4500000000000023E-11</c:v>
                </c:pt>
                <c:pt idx="70">
                  <c:v>3.5000000000000021E-11</c:v>
                </c:pt>
                <c:pt idx="71">
                  <c:v>3.550000000000002E-11</c:v>
                </c:pt>
                <c:pt idx="72">
                  <c:v>3.6000000000000018E-11</c:v>
                </c:pt>
                <c:pt idx="73">
                  <c:v>3.6500000000000016E-11</c:v>
                </c:pt>
                <c:pt idx="74">
                  <c:v>3.7000000000000014E-11</c:v>
                </c:pt>
                <c:pt idx="75">
                  <c:v>3.7500000000000013E-11</c:v>
                </c:pt>
                <c:pt idx="76">
                  <c:v>3.8000000000000011E-11</c:v>
                </c:pt>
                <c:pt idx="77">
                  <c:v>3.8500000000000009E-11</c:v>
                </c:pt>
                <c:pt idx="78">
                  <c:v>3.9000000000000007E-11</c:v>
                </c:pt>
                <c:pt idx="79">
                  <c:v>3.9500000000000006E-11</c:v>
                </c:pt>
                <c:pt idx="80">
                  <c:v>4.0000000000000004E-11</c:v>
                </c:pt>
                <c:pt idx="81">
                  <c:v>4.0500000000000002E-11</c:v>
                </c:pt>
                <c:pt idx="82">
                  <c:v>4.1000000000000001E-11</c:v>
                </c:pt>
                <c:pt idx="83">
                  <c:v>4.1499999999999999E-11</c:v>
                </c:pt>
                <c:pt idx="84">
                  <c:v>4.1999999999999997E-11</c:v>
                </c:pt>
                <c:pt idx="85">
                  <c:v>4.2499999999999995E-11</c:v>
                </c:pt>
                <c:pt idx="86">
                  <c:v>4.2999999999999994E-11</c:v>
                </c:pt>
                <c:pt idx="87">
                  <c:v>4.3499999999999992E-11</c:v>
                </c:pt>
                <c:pt idx="88">
                  <c:v>4.399999999999999E-11</c:v>
                </c:pt>
                <c:pt idx="89">
                  <c:v>4.4499999999999989E-11</c:v>
                </c:pt>
                <c:pt idx="90">
                  <c:v>4.4999999999999987E-11</c:v>
                </c:pt>
                <c:pt idx="91">
                  <c:v>4.5499999999999985E-11</c:v>
                </c:pt>
                <c:pt idx="92">
                  <c:v>4.5999999999999983E-11</c:v>
                </c:pt>
                <c:pt idx="93">
                  <c:v>4.6499999999999982E-11</c:v>
                </c:pt>
                <c:pt idx="94">
                  <c:v>4.699999999999998E-11</c:v>
                </c:pt>
                <c:pt idx="95">
                  <c:v>4.7499999999999978E-11</c:v>
                </c:pt>
                <c:pt idx="96">
                  <c:v>4.7999999999999976E-11</c:v>
                </c:pt>
                <c:pt idx="97">
                  <c:v>4.8499999999999975E-11</c:v>
                </c:pt>
                <c:pt idx="98">
                  <c:v>4.8999999999999973E-11</c:v>
                </c:pt>
                <c:pt idx="99">
                  <c:v>4.9499999999999971E-11</c:v>
                </c:pt>
                <c:pt idx="100">
                  <c:v>4.999999999999997E-11</c:v>
                </c:pt>
                <c:pt idx="101">
                  <c:v>5.0499999999999968E-11</c:v>
                </c:pt>
                <c:pt idx="102">
                  <c:v>5.0999999999999966E-11</c:v>
                </c:pt>
                <c:pt idx="103">
                  <c:v>5.1499999999999964E-11</c:v>
                </c:pt>
                <c:pt idx="104">
                  <c:v>5.1999999999999963E-11</c:v>
                </c:pt>
                <c:pt idx="105">
                  <c:v>5.2499999999999961E-11</c:v>
                </c:pt>
                <c:pt idx="106">
                  <c:v>5.2999999999999959E-11</c:v>
                </c:pt>
                <c:pt idx="107">
                  <c:v>5.3499999999999957E-11</c:v>
                </c:pt>
                <c:pt idx="108">
                  <c:v>5.3999999999999956E-11</c:v>
                </c:pt>
                <c:pt idx="109">
                  <c:v>5.4499999999999954E-11</c:v>
                </c:pt>
                <c:pt idx="110">
                  <c:v>5.4999999999999952E-11</c:v>
                </c:pt>
                <c:pt idx="111">
                  <c:v>5.5499999999999951E-11</c:v>
                </c:pt>
                <c:pt idx="112">
                  <c:v>5.5999999999999949E-11</c:v>
                </c:pt>
                <c:pt idx="113">
                  <c:v>5.6499999999999947E-11</c:v>
                </c:pt>
                <c:pt idx="114">
                  <c:v>5.6999999999999945E-11</c:v>
                </c:pt>
                <c:pt idx="115">
                  <c:v>5.7499999999999944E-11</c:v>
                </c:pt>
                <c:pt idx="116">
                  <c:v>5.7999999999999942E-11</c:v>
                </c:pt>
                <c:pt idx="117">
                  <c:v>5.849999999999994E-11</c:v>
                </c:pt>
                <c:pt idx="118">
                  <c:v>5.8999999999999938E-11</c:v>
                </c:pt>
                <c:pt idx="119">
                  <c:v>5.9499999999999937E-11</c:v>
                </c:pt>
                <c:pt idx="120">
                  <c:v>5.9999999999999935E-11</c:v>
                </c:pt>
                <c:pt idx="121">
                  <c:v>6.0499999999999933E-11</c:v>
                </c:pt>
                <c:pt idx="122">
                  <c:v>6.0999999999999932E-11</c:v>
                </c:pt>
                <c:pt idx="123">
                  <c:v>6.149999999999993E-11</c:v>
                </c:pt>
                <c:pt idx="124">
                  <c:v>6.1999999999999928E-11</c:v>
                </c:pt>
                <c:pt idx="125">
                  <c:v>6.2499999999999926E-11</c:v>
                </c:pt>
                <c:pt idx="126">
                  <c:v>6.2999999999999925E-11</c:v>
                </c:pt>
                <c:pt idx="127">
                  <c:v>6.3499999999999923E-11</c:v>
                </c:pt>
                <c:pt idx="128">
                  <c:v>6.3999999999999921E-11</c:v>
                </c:pt>
                <c:pt idx="129">
                  <c:v>6.4499999999999919E-11</c:v>
                </c:pt>
                <c:pt idx="130">
                  <c:v>6.4999999999999918E-11</c:v>
                </c:pt>
                <c:pt idx="131">
                  <c:v>6.5499999999999916E-11</c:v>
                </c:pt>
                <c:pt idx="132">
                  <c:v>6.5999999999999914E-11</c:v>
                </c:pt>
                <c:pt idx="133">
                  <c:v>6.6499999999999913E-11</c:v>
                </c:pt>
                <c:pt idx="134">
                  <c:v>6.6999999999999911E-11</c:v>
                </c:pt>
                <c:pt idx="135">
                  <c:v>6.7499999999999909E-11</c:v>
                </c:pt>
                <c:pt idx="136">
                  <c:v>6.7999999999999907E-11</c:v>
                </c:pt>
                <c:pt idx="137">
                  <c:v>6.8499999999999906E-11</c:v>
                </c:pt>
                <c:pt idx="138">
                  <c:v>6.8999999999999904E-11</c:v>
                </c:pt>
                <c:pt idx="139">
                  <c:v>6.9499999999999902E-11</c:v>
                </c:pt>
                <c:pt idx="140">
                  <c:v>6.99999999999999E-11</c:v>
                </c:pt>
                <c:pt idx="141">
                  <c:v>7.0499999999999899E-11</c:v>
                </c:pt>
                <c:pt idx="142">
                  <c:v>7.0999999999999897E-11</c:v>
                </c:pt>
                <c:pt idx="143">
                  <c:v>7.1499999999999895E-11</c:v>
                </c:pt>
                <c:pt idx="144">
                  <c:v>7.1999999999999894E-11</c:v>
                </c:pt>
                <c:pt idx="145">
                  <c:v>7.2499999999999892E-11</c:v>
                </c:pt>
                <c:pt idx="146">
                  <c:v>7.299999999999989E-11</c:v>
                </c:pt>
                <c:pt idx="147">
                  <c:v>7.3499999999999888E-11</c:v>
                </c:pt>
                <c:pt idx="148">
                  <c:v>7.3999999999999887E-11</c:v>
                </c:pt>
                <c:pt idx="149">
                  <c:v>7.4499999999999885E-11</c:v>
                </c:pt>
                <c:pt idx="150">
                  <c:v>7.4999999999999883E-11</c:v>
                </c:pt>
                <c:pt idx="151">
                  <c:v>7.5499999999999881E-11</c:v>
                </c:pt>
                <c:pt idx="152">
                  <c:v>7.599999999999988E-11</c:v>
                </c:pt>
                <c:pt idx="153">
                  <c:v>7.6499999999999878E-11</c:v>
                </c:pt>
                <c:pt idx="154">
                  <c:v>7.6999999999999876E-11</c:v>
                </c:pt>
                <c:pt idx="155">
                  <c:v>7.7499999999999875E-11</c:v>
                </c:pt>
                <c:pt idx="156">
                  <c:v>7.7999999999999873E-11</c:v>
                </c:pt>
                <c:pt idx="157">
                  <c:v>7.8499999999999871E-11</c:v>
                </c:pt>
                <c:pt idx="158">
                  <c:v>7.8999999999999869E-11</c:v>
                </c:pt>
                <c:pt idx="159">
                  <c:v>7.9499999999999868E-11</c:v>
                </c:pt>
                <c:pt idx="160">
                  <c:v>7.9999999999999866E-11</c:v>
                </c:pt>
                <c:pt idx="161">
                  <c:v>8.0499999999999864E-11</c:v>
                </c:pt>
                <c:pt idx="162">
                  <c:v>8.0999999999999862E-11</c:v>
                </c:pt>
                <c:pt idx="163">
                  <c:v>8.1499999999999861E-11</c:v>
                </c:pt>
                <c:pt idx="164">
                  <c:v>8.1999999999999859E-11</c:v>
                </c:pt>
                <c:pt idx="165">
                  <c:v>8.2499999999999857E-11</c:v>
                </c:pt>
                <c:pt idx="166">
                  <c:v>8.2999999999999856E-11</c:v>
                </c:pt>
                <c:pt idx="167">
                  <c:v>8.3499999999999854E-11</c:v>
                </c:pt>
                <c:pt idx="168">
                  <c:v>8.3999999999999852E-11</c:v>
                </c:pt>
                <c:pt idx="169">
                  <c:v>8.449999999999985E-11</c:v>
                </c:pt>
                <c:pt idx="170">
                  <c:v>8.4999999999999849E-11</c:v>
                </c:pt>
                <c:pt idx="171">
                  <c:v>8.5499999999999847E-11</c:v>
                </c:pt>
                <c:pt idx="172">
                  <c:v>8.5999999999999845E-11</c:v>
                </c:pt>
                <c:pt idx="173">
                  <c:v>8.6499999999999843E-11</c:v>
                </c:pt>
                <c:pt idx="174">
                  <c:v>8.6999999999999842E-11</c:v>
                </c:pt>
                <c:pt idx="175">
                  <c:v>8.749999999999984E-11</c:v>
                </c:pt>
                <c:pt idx="176">
                  <c:v>8.7999999999999838E-11</c:v>
                </c:pt>
                <c:pt idx="177">
                  <c:v>8.8499999999999837E-11</c:v>
                </c:pt>
                <c:pt idx="178">
                  <c:v>8.8999999999999835E-11</c:v>
                </c:pt>
                <c:pt idx="179">
                  <c:v>8.9499999999999833E-11</c:v>
                </c:pt>
                <c:pt idx="180">
                  <c:v>8.9999999999999831E-11</c:v>
                </c:pt>
                <c:pt idx="181">
                  <c:v>9.049999999999983E-11</c:v>
                </c:pt>
                <c:pt idx="182">
                  <c:v>9.0999999999999828E-11</c:v>
                </c:pt>
                <c:pt idx="183">
                  <c:v>9.1499999999999826E-11</c:v>
                </c:pt>
                <c:pt idx="184">
                  <c:v>9.1999999999999824E-11</c:v>
                </c:pt>
                <c:pt idx="185">
                  <c:v>9.2499999999999823E-11</c:v>
                </c:pt>
                <c:pt idx="186">
                  <c:v>9.2999999999999821E-11</c:v>
                </c:pt>
                <c:pt idx="187">
                  <c:v>9.3499999999999819E-11</c:v>
                </c:pt>
                <c:pt idx="188">
                  <c:v>9.3999999999999818E-11</c:v>
                </c:pt>
                <c:pt idx="189">
                  <c:v>9.4499999999999816E-11</c:v>
                </c:pt>
                <c:pt idx="190">
                  <c:v>9.4999999999999814E-11</c:v>
                </c:pt>
                <c:pt idx="191">
                  <c:v>9.5499999999999812E-11</c:v>
                </c:pt>
                <c:pt idx="192">
                  <c:v>9.5999999999999811E-11</c:v>
                </c:pt>
                <c:pt idx="193">
                  <c:v>9.6499999999999809E-11</c:v>
                </c:pt>
                <c:pt idx="194">
                  <c:v>9.6999999999999807E-11</c:v>
                </c:pt>
                <c:pt idx="195">
                  <c:v>9.7499999999999805E-11</c:v>
                </c:pt>
                <c:pt idx="196">
                  <c:v>9.7999999999999804E-11</c:v>
                </c:pt>
                <c:pt idx="197">
                  <c:v>9.8499999999999802E-11</c:v>
                </c:pt>
                <c:pt idx="198">
                  <c:v>9.89999999999998E-11</c:v>
                </c:pt>
                <c:pt idx="199">
                  <c:v>9.9499999999999799E-11</c:v>
                </c:pt>
                <c:pt idx="200">
                  <c:v>9.9999999999999797E-11</c:v>
                </c:pt>
                <c:pt idx="201">
                  <c:v>1.004999999999998E-10</c:v>
                </c:pt>
                <c:pt idx="202">
                  <c:v>1.0099999999999979E-10</c:v>
                </c:pt>
                <c:pt idx="203">
                  <c:v>1.0149999999999979E-10</c:v>
                </c:pt>
                <c:pt idx="204">
                  <c:v>1.0199999999999979E-10</c:v>
                </c:pt>
                <c:pt idx="205">
                  <c:v>1.0249999999999979E-10</c:v>
                </c:pt>
                <c:pt idx="206">
                  <c:v>1.0299999999999979E-10</c:v>
                </c:pt>
                <c:pt idx="207">
                  <c:v>1.0349999999999978E-10</c:v>
                </c:pt>
                <c:pt idx="208">
                  <c:v>1.0399999999999978E-10</c:v>
                </c:pt>
                <c:pt idx="209">
                  <c:v>1.0449999999999978E-10</c:v>
                </c:pt>
                <c:pt idx="210">
                  <c:v>1.0499999999999978E-10</c:v>
                </c:pt>
                <c:pt idx="211">
                  <c:v>1.0549999999999978E-10</c:v>
                </c:pt>
                <c:pt idx="212">
                  <c:v>1.0599999999999978E-10</c:v>
                </c:pt>
                <c:pt idx="213">
                  <c:v>1.0649999999999977E-10</c:v>
                </c:pt>
                <c:pt idx="214">
                  <c:v>1.0699999999999977E-10</c:v>
                </c:pt>
                <c:pt idx="215">
                  <c:v>1.0749999999999977E-10</c:v>
                </c:pt>
                <c:pt idx="216">
                  <c:v>1.0799999999999977E-10</c:v>
                </c:pt>
                <c:pt idx="217">
                  <c:v>1.0849999999999977E-10</c:v>
                </c:pt>
                <c:pt idx="218">
                  <c:v>1.0899999999999977E-10</c:v>
                </c:pt>
                <c:pt idx="219">
                  <c:v>1.0949999999999976E-10</c:v>
                </c:pt>
                <c:pt idx="220">
                  <c:v>1.0999999999999976E-10</c:v>
                </c:pt>
                <c:pt idx="221">
                  <c:v>1.1049999999999976E-10</c:v>
                </c:pt>
                <c:pt idx="222">
                  <c:v>1.1099999999999976E-10</c:v>
                </c:pt>
                <c:pt idx="223">
                  <c:v>1.1149999999999976E-10</c:v>
                </c:pt>
                <c:pt idx="224">
                  <c:v>1.1199999999999976E-10</c:v>
                </c:pt>
                <c:pt idx="225">
                  <c:v>1.1249999999999975E-10</c:v>
                </c:pt>
                <c:pt idx="226">
                  <c:v>1.1299999999999975E-10</c:v>
                </c:pt>
                <c:pt idx="227">
                  <c:v>1.1349999999999975E-10</c:v>
                </c:pt>
                <c:pt idx="228">
                  <c:v>1.1399999999999975E-10</c:v>
                </c:pt>
                <c:pt idx="229">
                  <c:v>1.1449999999999975E-10</c:v>
                </c:pt>
                <c:pt idx="230">
                  <c:v>1.1499999999999975E-10</c:v>
                </c:pt>
                <c:pt idx="231">
                  <c:v>1.1549999999999974E-10</c:v>
                </c:pt>
                <c:pt idx="232">
                  <c:v>1.1599999999999974E-10</c:v>
                </c:pt>
                <c:pt idx="233">
                  <c:v>1.1649999999999975E-10</c:v>
                </c:pt>
                <c:pt idx="234">
                  <c:v>1.1699999999999975E-10</c:v>
                </c:pt>
                <c:pt idx="235">
                  <c:v>1.1749999999999975E-10</c:v>
                </c:pt>
                <c:pt idx="236">
                  <c:v>1.1799999999999975E-10</c:v>
                </c:pt>
                <c:pt idx="237">
                  <c:v>1.1849999999999975E-10</c:v>
                </c:pt>
                <c:pt idx="238">
                  <c:v>1.1899999999999974E-10</c:v>
                </c:pt>
                <c:pt idx="239">
                  <c:v>1.1949999999999974E-10</c:v>
                </c:pt>
                <c:pt idx="240">
                  <c:v>1.1999999999999974E-10</c:v>
                </c:pt>
                <c:pt idx="241">
                  <c:v>1.2049999999999974E-10</c:v>
                </c:pt>
                <c:pt idx="242">
                  <c:v>1.2099999999999974E-10</c:v>
                </c:pt>
                <c:pt idx="243">
                  <c:v>1.2149999999999974E-10</c:v>
                </c:pt>
                <c:pt idx="244">
                  <c:v>1.2199999999999973E-10</c:v>
                </c:pt>
                <c:pt idx="245">
                  <c:v>1.2249999999999973E-10</c:v>
                </c:pt>
                <c:pt idx="246">
                  <c:v>1.2299999999999973E-10</c:v>
                </c:pt>
                <c:pt idx="247">
                  <c:v>1.2349999999999973E-10</c:v>
                </c:pt>
                <c:pt idx="248">
                  <c:v>1.2399999999999973E-10</c:v>
                </c:pt>
                <c:pt idx="249">
                  <c:v>1.2449999999999973E-10</c:v>
                </c:pt>
                <c:pt idx="250">
                  <c:v>1.2499999999999972E-10</c:v>
                </c:pt>
                <c:pt idx="251">
                  <c:v>1.2549999999999972E-10</c:v>
                </c:pt>
                <c:pt idx="252">
                  <c:v>1.2599999999999972E-10</c:v>
                </c:pt>
                <c:pt idx="253">
                  <c:v>1.2649999999999972E-10</c:v>
                </c:pt>
                <c:pt idx="254">
                  <c:v>1.2699999999999972E-10</c:v>
                </c:pt>
                <c:pt idx="255">
                  <c:v>1.2749999999999971E-10</c:v>
                </c:pt>
                <c:pt idx="256">
                  <c:v>1.2799999999999971E-10</c:v>
                </c:pt>
                <c:pt idx="257">
                  <c:v>1.2849999999999971E-10</c:v>
                </c:pt>
                <c:pt idx="258">
                  <c:v>1.2899999999999971E-10</c:v>
                </c:pt>
                <c:pt idx="259">
                  <c:v>1.2949999999999971E-10</c:v>
                </c:pt>
                <c:pt idx="260">
                  <c:v>1.2999999999999971E-10</c:v>
                </c:pt>
                <c:pt idx="261">
                  <c:v>1.304999999999997E-10</c:v>
                </c:pt>
                <c:pt idx="262">
                  <c:v>1.309999999999997E-10</c:v>
                </c:pt>
                <c:pt idx="263">
                  <c:v>1.314999999999997E-10</c:v>
                </c:pt>
                <c:pt idx="264">
                  <c:v>1.319999999999997E-10</c:v>
                </c:pt>
                <c:pt idx="265">
                  <c:v>1.324999999999997E-10</c:v>
                </c:pt>
                <c:pt idx="266">
                  <c:v>1.329999999999997E-10</c:v>
                </c:pt>
                <c:pt idx="267">
                  <c:v>1.3349999999999969E-10</c:v>
                </c:pt>
                <c:pt idx="268">
                  <c:v>1.3399999999999969E-10</c:v>
                </c:pt>
                <c:pt idx="269">
                  <c:v>1.3449999999999969E-10</c:v>
                </c:pt>
                <c:pt idx="270">
                  <c:v>1.3499999999999969E-10</c:v>
                </c:pt>
                <c:pt idx="271">
                  <c:v>1.3549999999999969E-10</c:v>
                </c:pt>
                <c:pt idx="272">
                  <c:v>1.3599999999999969E-10</c:v>
                </c:pt>
                <c:pt idx="273">
                  <c:v>1.3649999999999968E-10</c:v>
                </c:pt>
                <c:pt idx="274">
                  <c:v>1.3699999999999968E-10</c:v>
                </c:pt>
                <c:pt idx="275">
                  <c:v>1.3749999999999968E-10</c:v>
                </c:pt>
                <c:pt idx="276">
                  <c:v>1.3799999999999968E-10</c:v>
                </c:pt>
                <c:pt idx="277">
                  <c:v>1.3849999999999968E-10</c:v>
                </c:pt>
                <c:pt idx="278">
                  <c:v>1.3899999999999968E-10</c:v>
                </c:pt>
                <c:pt idx="279">
                  <c:v>1.3949999999999967E-10</c:v>
                </c:pt>
                <c:pt idx="280">
                  <c:v>1.3999999999999967E-10</c:v>
                </c:pt>
                <c:pt idx="281">
                  <c:v>1.4049999999999967E-10</c:v>
                </c:pt>
                <c:pt idx="282">
                  <c:v>1.4099999999999967E-10</c:v>
                </c:pt>
                <c:pt idx="283">
                  <c:v>1.4149999999999967E-10</c:v>
                </c:pt>
                <c:pt idx="284">
                  <c:v>1.4199999999999966E-10</c:v>
                </c:pt>
                <c:pt idx="285">
                  <c:v>1.4249999999999966E-10</c:v>
                </c:pt>
                <c:pt idx="286">
                  <c:v>1.4299999999999966E-10</c:v>
                </c:pt>
                <c:pt idx="287">
                  <c:v>1.4349999999999966E-10</c:v>
                </c:pt>
                <c:pt idx="288">
                  <c:v>1.4399999999999966E-10</c:v>
                </c:pt>
                <c:pt idx="289">
                  <c:v>1.4449999999999966E-10</c:v>
                </c:pt>
                <c:pt idx="290">
                  <c:v>1.4499999999999965E-10</c:v>
                </c:pt>
                <c:pt idx="291">
                  <c:v>1.4549999999999965E-10</c:v>
                </c:pt>
                <c:pt idx="292">
                  <c:v>1.4599999999999965E-10</c:v>
                </c:pt>
                <c:pt idx="293">
                  <c:v>1.4649999999999965E-10</c:v>
                </c:pt>
                <c:pt idx="294">
                  <c:v>1.4699999999999965E-10</c:v>
                </c:pt>
                <c:pt idx="295">
                  <c:v>1.4749999999999965E-10</c:v>
                </c:pt>
                <c:pt idx="296">
                  <c:v>1.4799999999999964E-10</c:v>
                </c:pt>
                <c:pt idx="297">
                  <c:v>1.4849999999999964E-10</c:v>
                </c:pt>
                <c:pt idx="298">
                  <c:v>1.4899999999999964E-10</c:v>
                </c:pt>
                <c:pt idx="299">
                  <c:v>1.4949999999999964E-10</c:v>
                </c:pt>
                <c:pt idx="300">
                  <c:v>1.4999999999999964E-10</c:v>
                </c:pt>
                <c:pt idx="301">
                  <c:v>1.5049999999999964E-10</c:v>
                </c:pt>
                <c:pt idx="302">
                  <c:v>1.5099999999999963E-10</c:v>
                </c:pt>
                <c:pt idx="303">
                  <c:v>1.5149999999999963E-10</c:v>
                </c:pt>
                <c:pt idx="304">
                  <c:v>1.5199999999999963E-10</c:v>
                </c:pt>
                <c:pt idx="305">
                  <c:v>1.5249999999999963E-10</c:v>
                </c:pt>
                <c:pt idx="306">
                  <c:v>1.5299999999999963E-10</c:v>
                </c:pt>
                <c:pt idx="307">
                  <c:v>1.5349999999999963E-10</c:v>
                </c:pt>
                <c:pt idx="308">
                  <c:v>1.5399999999999962E-10</c:v>
                </c:pt>
                <c:pt idx="309">
                  <c:v>1.5449999999999962E-10</c:v>
                </c:pt>
                <c:pt idx="310">
                  <c:v>1.5499999999999962E-10</c:v>
                </c:pt>
                <c:pt idx="311">
                  <c:v>1.5549999999999962E-10</c:v>
                </c:pt>
                <c:pt idx="312">
                  <c:v>1.5599999999999962E-10</c:v>
                </c:pt>
                <c:pt idx="313">
                  <c:v>1.5649999999999961E-10</c:v>
                </c:pt>
                <c:pt idx="314">
                  <c:v>1.5699999999999961E-10</c:v>
                </c:pt>
                <c:pt idx="315">
                  <c:v>1.5749999999999961E-10</c:v>
                </c:pt>
                <c:pt idx="316">
                  <c:v>1.5799999999999961E-10</c:v>
                </c:pt>
                <c:pt idx="317">
                  <c:v>1.5849999999999961E-10</c:v>
                </c:pt>
                <c:pt idx="318">
                  <c:v>1.5899999999999961E-10</c:v>
                </c:pt>
                <c:pt idx="319">
                  <c:v>1.594999999999996E-10</c:v>
                </c:pt>
                <c:pt idx="320">
                  <c:v>1.599999999999996E-10</c:v>
                </c:pt>
                <c:pt idx="321">
                  <c:v>1.604999999999996E-10</c:v>
                </c:pt>
                <c:pt idx="322">
                  <c:v>1.609999999999996E-10</c:v>
                </c:pt>
                <c:pt idx="323">
                  <c:v>1.614999999999996E-10</c:v>
                </c:pt>
                <c:pt idx="324">
                  <c:v>1.619999999999996E-10</c:v>
                </c:pt>
                <c:pt idx="325">
                  <c:v>1.6249999999999959E-10</c:v>
                </c:pt>
                <c:pt idx="326">
                  <c:v>1.6299999999999959E-10</c:v>
                </c:pt>
                <c:pt idx="327">
                  <c:v>1.6349999999999959E-10</c:v>
                </c:pt>
                <c:pt idx="328">
                  <c:v>1.6399999999999959E-10</c:v>
                </c:pt>
                <c:pt idx="329">
                  <c:v>1.6449999999999959E-10</c:v>
                </c:pt>
                <c:pt idx="330">
                  <c:v>1.6499999999999959E-10</c:v>
                </c:pt>
                <c:pt idx="331">
                  <c:v>1.6549999999999958E-10</c:v>
                </c:pt>
                <c:pt idx="332">
                  <c:v>1.6599999999999958E-10</c:v>
                </c:pt>
                <c:pt idx="333">
                  <c:v>1.6649999999999958E-10</c:v>
                </c:pt>
                <c:pt idx="334">
                  <c:v>1.6699999999999958E-10</c:v>
                </c:pt>
                <c:pt idx="335">
                  <c:v>1.6749999999999958E-10</c:v>
                </c:pt>
                <c:pt idx="336">
                  <c:v>1.6799999999999957E-10</c:v>
                </c:pt>
                <c:pt idx="337">
                  <c:v>1.6849999999999957E-10</c:v>
                </c:pt>
                <c:pt idx="338">
                  <c:v>1.6899999999999957E-10</c:v>
                </c:pt>
                <c:pt idx="339">
                  <c:v>1.6949999999999957E-10</c:v>
                </c:pt>
                <c:pt idx="340">
                  <c:v>1.6999999999999957E-10</c:v>
                </c:pt>
                <c:pt idx="341">
                  <c:v>1.7049999999999957E-10</c:v>
                </c:pt>
                <c:pt idx="342">
                  <c:v>1.7099999999999956E-10</c:v>
                </c:pt>
                <c:pt idx="343">
                  <c:v>1.7149999999999956E-10</c:v>
                </c:pt>
                <c:pt idx="344">
                  <c:v>1.7199999999999956E-10</c:v>
                </c:pt>
                <c:pt idx="345">
                  <c:v>1.7249999999999956E-10</c:v>
                </c:pt>
                <c:pt idx="346">
                  <c:v>1.7299999999999956E-10</c:v>
                </c:pt>
                <c:pt idx="347">
                  <c:v>1.7349999999999956E-10</c:v>
                </c:pt>
                <c:pt idx="348">
                  <c:v>1.7399999999999955E-10</c:v>
                </c:pt>
                <c:pt idx="349">
                  <c:v>1.7449999999999955E-10</c:v>
                </c:pt>
                <c:pt idx="350">
                  <c:v>1.7499999999999955E-10</c:v>
                </c:pt>
                <c:pt idx="351">
                  <c:v>1.7549999999999955E-10</c:v>
                </c:pt>
                <c:pt idx="352">
                  <c:v>1.7599999999999955E-10</c:v>
                </c:pt>
                <c:pt idx="353">
                  <c:v>1.7649999999999955E-10</c:v>
                </c:pt>
                <c:pt idx="354">
                  <c:v>1.7699999999999954E-10</c:v>
                </c:pt>
                <c:pt idx="355">
                  <c:v>1.7749999999999954E-10</c:v>
                </c:pt>
                <c:pt idx="356">
                  <c:v>1.7799999999999954E-10</c:v>
                </c:pt>
                <c:pt idx="357">
                  <c:v>1.7849999999999954E-10</c:v>
                </c:pt>
                <c:pt idx="358">
                  <c:v>1.7899999999999954E-10</c:v>
                </c:pt>
                <c:pt idx="359">
                  <c:v>1.7949999999999954E-10</c:v>
                </c:pt>
                <c:pt idx="360">
                  <c:v>1.7999999999999953E-10</c:v>
                </c:pt>
                <c:pt idx="361">
                  <c:v>1.8049999999999953E-10</c:v>
                </c:pt>
                <c:pt idx="362">
                  <c:v>1.8099999999999953E-10</c:v>
                </c:pt>
                <c:pt idx="363">
                  <c:v>1.8149999999999953E-10</c:v>
                </c:pt>
                <c:pt idx="364">
                  <c:v>1.8199999999999953E-10</c:v>
                </c:pt>
                <c:pt idx="365">
                  <c:v>1.8249999999999952E-10</c:v>
                </c:pt>
                <c:pt idx="366">
                  <c:v>1.8299999999999952E-10</c:v>
                </c:pt>
                <c:pt idx="367">
                  <c:v>1.8349999999999952E-10</c:v>
                </c:pt>
                <c:pt idx="368">
                  <c:v>1.8399999999999952E-10</c:v>
                </c:pt>
                <c:pt idx="369">
                  <c:v>1.8449999999999952E-10</c:v>
                </c:pt>
                <c:pt idx="370">
                  <c:v>1.8499999999999952E-10</c:v>
                </c:pt>
                <c:pt idx="371">
                  <c:v>1.8549999999999951E-10</c:v>
                </c:pt>
                <c:pt idx="372">
                  <c:v>1.8599999999999951E-10</c:v>
                </c:pt>
                <c:pt idx="373">
                  <c:v>1.8649999999999951E-10</c:v>
                </c:pt>
                <c:pt idx="374">
                  <c:v>1.8699999999999951E-10</c:v>
                </c:pt>
                <c:pt idx="375">
                  <c:v>1.8749999999999951E-10</c:v>
                </c:pt>
                <c:pt idx="376">
                  <c:v>1.8799999999999951E-10</c:v>
                </c:pt>
                <c:pt idx="377">
                  <c:v>1.884999999999995E-10</c:v>
                </c:pt>
                <c:pt idx="378">
                  <c:v>1.889999999999995E-10</c:v>
                </c:pt>
                <c:pt idx="379">
                  <c:v>1.894999999999995E-10</c:v>
                </c:pt>
                <c:pt idx="380">
                  <c:v>1.899999999999995E-10</c:v>
                </c:pt>
                <c:pt idx="381">
                  <c:v>1.904999999999995E-10</c:v>
                </c:pt>
                <c:pt idx="382">
                  <c:v>1.909999999999995E-10</c:v>
                </c:pt>
                <c:pt idx="383">
                  <c:v>1.9149999999999949E-10</c:v>
                </c:pt>
                <c:pt idx="384">
                  <c:v>1.9199999999999949E-10</c:v>
                </c:pt>
                <c:pt idx="385">
                  <c:v>1.9249999999999949E-10</c:v>
                </c:pt>
                <c:pt idx="386">
                  <c:v>1.9299999999999949E-10</c:v>
                </c:pt>
                <c:pt idx="387">
                  <c:v>1.9349999999999949E-10</c:v>
                </c:pt>
                <c:pt idx="388">
                  <c:v>1.9399999999999949E-10</c:v>
                </c:pt>
                <c:pt idx="389">
                  <c:v>1.9449999999999948E-10</c:v>
                </c:pt>
                <c:pt idx="390">
                  <c:v>1.9499999999999948E-10</c:v>
                </c:pt>
                <c:pt idx="391">
                  <c:v>1.9549999999999948E-10</c:v>
                </c:pt>
                <c:pt idx="392">
                  <c:v>1.9599999999999948E-10</c:v>
                </c:pt>
                <c:pt idx="393">
                  <c:v>1.9649999999999948E-10</c:v>
                </c:pt>
                <c:pt idx="394">
                  <c:v>1.9699999999999947E-10</c:v>
                </c:pt>
                <c:pt idx="395">
                  <c:v>1.9749999999999947E-10</c:v>
                </c:pt>
                <c:pt idx="396">
                  <c:v>1.9799999999999947E-10</c:v>
                </c:pt>
                <c:pt idx="397">
                  <c:v>1.9849999999999947E-10</c:v>
                </c:pt>
                <c:pt idx="398">
                  <c:v>1.9899999999999947E-10</c:v>
                </c:pt>
                <c:pt idx="399">
                  <c:v>1.9949999999999947E-10</c:v>
                </c:pt>
                <c:pt idx="400">
                  <c:v>1.9999999999999946E-10</c:v>
                </c:pt>
                <c:pt idx="401">
                  <c:v>2.0049999999999946E-10</c:v>
                </c:pt>
                <c:pt idx="402">
                  <c:v>2.0099999999999946E-10</c:v>
                </c:pt>
                <c:pt idx="403">
                  <c:v>2.0149999999999946E-10</c:v>
                </c:pt>
                <c:pt idx="404">
                  <c:v>2.0199999999999946E-10</c:v>
                </c:pt>
                <c:pt idx="405">
                  <c:v>2.0249999999999946E-10</c:v>
                </c:pt>
                <c:pt idx="406">
                  <c:v>2.0299999999999945E-10</c:v>
                </c:pt>
                <c:pt idx="407">
                  <c:v>2.0349999999999945E-10</c:v>
                </c:pt>
                <c:pt idx="408">
                  <c:v>2.0399999999999945E-10</c:v>
                </c:pt>
                <c:pt idx="409">
                  <c:v>2.0449999999999945E-10</c:v>
                </c:pt>
                <c:pt idx="410">
                  <c:v>2.0499999999999945E-10</c:v>
                </c:pt>
                <c:pt idx="411">
                  <c:v>2.0549999999999945E-10</c:v>
                </c:pt>
                <c:pt idx="412">
                  <c:v>2.0599999999999944E-10</c:v>
                </c:pt>
                <c:pt idx="413">
                  <c:v>2.0649999999999944E-10</c:v>
                </c:pt>
                <c:pt idx="414">
                  <c:v>2.0699999999999944E-10</c:v>
                </c:pt>
                <c:pt idx="415">
                  <c:v>2.0749999999999944E-10</c:v>
                </c:pt>
                <c:pt idx="416">
                  <c:v>2.0799999999999944E-10</c:v>
                </c:pt>
                <c:pt idx="417">
                  <c:v>2.0849999999999944E-10</c:v>
                </c:pt>
                <c:pt idx="418">
                  <c:v>2.0899999999999943E-10</c:v>
                </c:pt>
                <c:pt idx="419">
                  <c:v>2.0949999999999943E-10</c:v>
                </c:pt>
                <c:pt idx="420">
                  <c:v>2.0999999999999943E-10</c:v>
                </c:pt>
                <c:pt idx="421">
                  <c:v>2.1049999999999943E-10</c:v>
                </c:pt>
                <c:pt idx="422">
                  <c:v>2.1099999999999943E-10</c:v>
                </c:pt>
                <c:pt idx="423">
                  <c:v>2.1149999999999942E-10</c:v>
                </c:pt>
                <c:pt idx="424">
                  <c:v>2.1199999999999942E-10</c:v>
                </c:pt>
                <c:pt idx="425">
                  <c:v>2.1249999999999942E-10</c:v>
                </c:pt>
                <c:pt idx="426">
                  <c:v>2.1299999999999942E-10</c:v>
                </c:pt>
                <c:pt idx="427">
                  <c:v>2.1349999999999942E-10</c:v>
                </c:pt>
                <c:pt idx="428">
                  <c:v>2.1399999999999942E-10</c:v>
                </c:pt>
                <c:pt idx="429">
                  <c:v>2.1449999999999941E-10</c:v>
                </c:pt>
                <c:pt idx="430">
                  <c:v>2.1499999999999941E-10</c:v>
                </c:pt>
                <c:pt idx="431">
                  <c:v>2.1549999999999941E-10</c:v>
                </c:pt>
                <c:pt idx="432">
                  <c:v>2.1599999999999941E-10</c:v>
                </c:pt>
                <c:pt idx="433">
                  <c:v>2.1649999999999941E-10</c:v>
                </c:pt>
                <c:pt idx="434">
                  <c:v>2.1699999999999941E-10</c:v>
                </c:pt>
                <c:pt idx="435">
                  <c:v>2.174999999999994E-10</c:v>
                </c:pt>
                <c:pt idx="436">
                  <c:v>2.179999999999994E-10</c:v>
                </c:pt>
                <c:pt idx="437">
                  <c:v>2.184999999999994E-10</c:v>
                </c:pt>
                <c:pt idx="438">
                  <c:v>2.189999999999994E-10</c:v>
                </c:pt>
                <c:pt idx="439">
                  <c:v>2.194999999999994E-10</c:v>
                </c:pt>
                <c:pt idx="440">
                  <c:v>2.199999999999994E-10</c:v>
                </c:pt>
                <c:pt idx="441">
                  <c:v>2.2049999999999939E-10</c:v>
                </c:pt>
                <c:pt idx="442">
                  <c:v>2.2099999999999939E-10</c:v>
                </c:pt>
                <c:pt idx="443">
                  <c:v>2.2149999999999939E-10</c:v>
                </c:pt>
                <c:pt idx="444">
                  <c:v>2.2199999999999939E-10</c:v>
                </c:pt>
                <c:pt idx="445">
                  <c:v>2.2249999999999939E-10</c:v>
                </c:pt>
                <c:pt idx="446">
                  <c:v>2.2299999999999939E-10</c:v>
                </c:pt>
                <c:pt idx="447">
                  <c:v>2.2349999999999938E-10</c:v>
                </c:pt>
                <c:pt idx="448">
                  <c:v>2.2399999999999938E-10</c:v>
                </c:pt>
                <c:pt idx="449">
                  <c:v>2.2449999999999938E-10</c:v>
                </c:pt>
                <c:pt idx="450">
                  <c:v>2.2499999999999938E-10</c:v>
                </c:pt>
                <c:pt idx="451">
                  <c:v>2.2549999999999938E-10</c:v>
                </c:pt>
                <c:pt idx="452">
                  <c:v>2.2599999999999937E-10</c:v>
                </c:pt>
                <c:pt idx="453">
                  <c:v>2.2649999999999937E-10</c:v>
                </c:pt>
                <c:pt idx="454">
                  <c:v>2.2699999999999937E-10</c:v>
                </c:pt>
                <c:pt idx="455">
                  <c:v>2.2749999999999937E-10</c:v>
                </c:pt>
                <c:pt idx="456">
                  <c:v>2.2799999999999937E-10</c:v>
                </c:pt>
                <c:pt idx="457">
                  <c:v>2.2849999999999937E-10</c:v>
                </c:pt>
                <c:pt idx="458">
                  <c:v>2.2899999999999936E-10</c:v>
                </c:pt>
                <c:pt idx="459">
                  <c:v>2.2949999999999936E-10</c:v>
                </c:pt>
                <c:pt idx="460">
                  <c:v>2.2999999999999936E-10</c:v>
                </c:pt>
                <c:pt idx="461">
                  <c:v>2.3049999999999936E-10</c:v>
                </c:pt>
                <c:pt idx="462">
                  <c:v>2.3099999999999936E-10</c:v>
                </c:pt>
                <c:pt idx="463">
                  <c:v>2.3149999999999936E-10</c:v>
                </c:pt>
                <c:pt idx="464">
                  <c:v>2.3199999999999935E-10</c:v>
                </c:pt>
                <c:pt idx="465">
                  <c:v>2.3249999999999935E-10</c:v>
                </c:pt>
                <c:pt idx="466">
                  <c:v>2.3299999999999935E-10</c:v>
                </c:pt>
                <c:pt idx="467">
                  <c:v>2.3349999999999935E-10</c:v>
                </c:pt>
                <c:pt idx="468">
                  <c:v>2.3399999999999935E-10</c:v>
                </c:pt>
                <c:pt idx="469">
                  <c:v>2.3449999999999935E-10</c:v>
                </c:pt>
                <c:pt idx="470">
                  <c:v>2.3499999999999934E-10</c:v>
                </c:pt>
                <c:pt idx="471">
                  <c:v>2.3549999999999934E-10</c:v>
                </c:pt>
                <c:pt idx="472">
                  <c:v>2.3599999999999934E-10</c:v>
                </c:pt>
                <c:pt idx="473">
                  <c:v>2.3649999999999934E-10</c:v>
                </c:pt>
                <c:pt idx="474">
                  <c:v>2.3699999999999934E-10</c:v>
                </c:pt>
                <c:pt idx="475">
                  <c:v>2.3749999999999933E-10</c:v>
                </c:pt>
                <c:pt idx="476">
                  <c:v>2.3799999999999933E-10</c:v>
                </c:pt>
                <c:pt idx="477">
                  <c:v>2.3849999999999933E-10</c:v>
                </c:pt>
                <c:pt idx="478">
                  <c:v>2.3899999999999933E-10</c:v>
                </c:pt>
                <c:pt idx="479">
                  <c:v>2.3949999999999933E-10</c:v>
                </c:pt>
                <c:pt idx="480">
                  <c:v>2.3999999999999933E-10</c:v>
                </c:pt>
                <c:pt idx="481">
                  <c:v>2.4049999999999932E-10</c:v>
                </c:pt>
                <c:pt idx="482">
                  <c:v>2.4099999999999932E-10</c:v>
                </c:pt>
                <c:pt idx="483">
                  <c:v>2.4149999999999932E-10</c:v>
                </c:pt>
                <c:pt idx="484">
                  <c:v>2.4199999999999932E-10</c:v>
                </c:pt>
                <c:pt idx="485">
                  <c:v>2.4249999999999932E-10</c:v>
                </c:pt>
                <c:pt idx="486">
                  <c:v>2.4299999999999932E-10</c:v>
                </c:pt>
                <c:pt idx="487">
                  <c:v>2.4349999999999931E-10</c:v>
                </c:pt>
                <c:pt idx="488">
                  <c:v>2.4399999999999931E-10</c:v>
                </c:pt>
                <c:pt idx="489">
                  <c:v>2.4449999999999931E-10</c:v>
                </c:pt>
                <c:pt idx="490">
                  <c:v>2.4499999999999931E-10</c:v>
                </c:pt>
                <c:pt idx="491">
                  <c:v>2.4549999999999931E-10</c:v>
                </c:pt>
                <c:pt idx="492">
                  <c:v>2.4599999999999931E-10</c:v>
                </c:pt>
                <c:pt idx="493">
                  <c:v>2.464999999999993E-10</c:v>
                </c:pt>
                <c:pt idx="494">
                  <c:v>2.469999999999993E-10</c:v>
                </c:pt>
                <c:pt idx="495">
                  <c:v>2.474999999999993E-10</c:v>
                </c:pt>
                <c:pt idx="496">
                  <c:v>2.479999999999993E-10</c:v>
                </c:pt>
                <c:pt idx="497">
                  <c:v>2.484999999999993E-10</c:v>
                </c:pt>
                <c:pt idx="498">
                  <c:v>2.489999999999993E-10</c:v>
                </c:pt>
                <c:pt idx="499">
                  <c:v>2.4949999999999929E-10</c:v>
                </c:pt>
                <c:pt idx="500">
                  <c:v>2.4999999999999929E-10</c:v>
                </c:pt>
                <c:pt idx="501">
                  <c:v>2.5049999999999929E-10</c:v>
                </c:pt>
                <c:pt idx="502">
                  <c:v>2.5099999999999929E-10</c:v>
                </c:pt>
                <c:pt idx="503">
                  <c:v>2.5149999999999929E-10</c:v>
                </c:pt>
                <c:pt idx="504">
                  <c:v>2.5199999999999928E-10</c:v>
                </c:pt>
                <c:pt idx="505">
                  <c:v>2.5249999999999928E-10</c:v>
                </c:pt>
                <c:pt idx="506">
                  <c:v>2.5299999999999928E-10</c:v>
                </c:pt>
                <c:pt idx="507">
                  <c:v>2.5349999999999928E-10</c:v>
                </c:pt>
                <c:pt idx="508">
                  <c:v>2.5399999999999928E-10</c:v>
                </c:pt>
                <c:pt idx="509">
                  <c:v>2.5449999999999928E-10</c:v>
                </c:pt>
                <c:pt idx="510">
                  <c:v>2.5499999999999927E-10</c:v>
                </c:pt>
                <c:pt idx="511">
                  <c:v>2.5549999999999927E-10</c:v>
                </c:pt>
                <c:pt idx="512">
                  <c:v>2.5599999999999927E-10</c:v>
                </c:pt>
                <c:pt idx="513">
                  <c:v>2.5649999999999927E-10</c:v>
                </c:pt>
                <c:pt idx="514">
                  <c:v>2.5699999999999927E-10</c:v>
                </c:pt>
                <c:pt idx="515">
                  <c:v>2.5749999999999927E-10</c:v>
                </c:pt>
                <c:pt idx="516">
                  <c:v>2.5799999999999926E-10</c:v>
                </c:pt>
                <c:pt idx="517">
                  <c:v>2.5849999999999926E-10</c:v>
                </c:pt>
                <c:pt idx="518">
                  <c:v>2.5899999999999926E-10</c:v>
                </c:pt>
                <c:pt idx="519">
                  <c:v>2.5949999999999926E-10</c:v>
                </c:pt>
                <c:pt idx="520">
                  <c:v>2.5999999999999926E-10</c:v>
                </c:pt>
                <c:pt idx="521">
                  <c:v>2.6049999999999926E-10</c:v>
                </c:pt>
                <c:pt idx="522">
                  <c:v>2.6099999999999925E-10</c:v>
                </c:pt>
                <c:pt idx="523">
                  <c:v>2.6149999999999925E-10</c:v>
                </c:pt>
                <c:pt idx="524">
                  <c:v>2.6199999999999925E-10</c:v>
                </c:pt>
                <c:pt idx="525">
                  <c:v>2.6249999999999925E-10</c:v>
                </c:pt>
                <c:pt idx="526">
                  <c:v>2.6299999999999925E-10</c:v>
                </c:pt>
                <c:pt idx="527">
                  <c:v>2.6349999999999925E-10</c:v>
                </c:pt>
                <c:pt idx="528">
                  <c:v>2.6399999999999924E-10</c:v>
                </c:pt>
                <c:pt idx="529">
                  <c:v>2.6449999999999924E-10</c:v>
                </c:pt>
                <c:pt idx="530">
                  <c:v>2.6499999999999924E-10</c:v>
                </c:pt>
                <c:pt idx="531">
                  <c:v>2.6549999999999924E-10</c:v>
                </c:pt>
                <c:pt idx="532">
                  <c:v>2.6599999999999924E-10</c:v>
                </c:pt>
                <c:pt idx="533">
                  <c:v>2.6649999999999923E-10</c:v>
                </c:pt>
                <c:pt idx="534">
                  <c:v>2.6699999999999923E-10</c:v>
                </c:pt>
                <c:pt idx="535">
                  <c:v>2.6749999999999923E-10</c:v>
                </c:pt>
                <c:pt idx="536">
                  <c:v>2.6799999999999923E-10</c:v>
                </c:pt>
                <c:pt idx="537">
                  <c:v>2.6849999999999923E-10</c:v>
                </c:pt>
                <c:pt idx="538">
                  <c:v>2.6899999999999923E-10</c:v>
                </c:pt>
                <c:pt idx="539">
                  <c:v>2.6949999999999922E-10</c:v>
                </c:pt>
                <c:pt idx="540">
                  <c:v>2.6999999999999922E-10</c:v>
                </c:pt>
                <c:pt idx="541">
                  <c:v>2.7049999999999922E-10</c:v>
                </c:pt>
                <c:pt idx="542">
                  <c:v>2.7099999999999922E-10</c:v>
                </c:pt>
                <c:pt idx="543">
                  <c:v>2.7149999999999922E-10</c:v>
                </c:pt>
                <c:pt idx="544">
                  <c:v>2.7199999999999922E-10</c:v>
                </c:pt>
                <c:pt idx="545">
                  <c:v>2.7249999999999921E-10</c:v>
                </c:pt>
                <c:pt idx="546">
                  <c:v>2.7299999999999921E-10</c:v>
                </c:pt>
                <c:pt idx="547">
                  <c:v>2.7349999999999921E-10</c:v>
                </c:pt>
                <c:pt idx="548">
                  <c:v>2.7399999999999921E-10</c:v>
                </c:pt>
                <c:pt idx="549">
                  <c:v>2.7449999999999921E-10</c:v>
                </c:pt>
                <c:pt idx="550">
                  <c:v>2.7499999999999921E-10</c:v>
                </c:pt>
                <c:pt idx="551">
                  <c:v>2.754999999999992E-10</c:v>
                </c:pt>
                <c:pt idx="552">
                  <c:v>2.759999999999992E-10</c:v>
                </c:pt>
                <c:pt idx="553">
                  <c:v>2.764999999999992E-10</c:v>
                </c:pt>
                <c:pt idx="554">
                  <c:v>2.769999999999992E-10</c:v>
                </c:pt>
                <c:pt idx="555">
                  <c:v>2.774999999999992E-10</c:v>
                </c:pt>
                <c:pt idx="556">
                  <c:v>2.779999999999992E-10</c:v>
                </c:pt>
                <c:pt idx="557">
                  <c:v>2.7849999999999919E-10</c:v>
                </c:pt>
                <c:pt idx="558">
                  <c:v>2.7899999999999919E-10</c:v>
                </c:pt>
                <c:pt idx="559">
                  <c:v>2.7949999999999919E-10</c:v>
                </c:pt>
                <c:pt idx="560">
                  <c:v>2.7999999999999919E-10</c:v>
                </c:pt>
                <c:pt idx="561">
                  <c:v>2.8049999999999919E-10</c:v>
                </c:pt>
                <c:pt idx="562">
                  <c:v>2.8099999999999918E-10</c:v>
                </c:pt>
                <c:pt idx="563">
                  <c:v>2.8149999999999918E-10</c:v>
                </c:pt>
                <c:pt idx="564">
                  <c:v>2.8199999999999918E-10</c:v>
                </c:pt>
                <c:pt idx="565">
                  <c:v>2.8249999999999918E-10</c:v>
                </c:pt>
                <c:pt idx="566">
                  <c:v>2.8299999999999918E-10</c:v>
                </c:pt>
                <c:pt idx="567">
                  <c:v>2.8349999999999918E-10</c:v>
                </c:pt>
                <c:pt idx="568">
                  <c:v>2.8399999999999917E-10</c:v>
                </c:pt>
                <c:pt idx="569">
                  <c:v>2.8449999999999917E-10</c:v>
                </c:pt>
                <c:pt idx="570">
                  <c:v>2.8499999999999917E-10</c:v>
                </c:pt>
                <c:pt idx="571">
                  <c:v>2.8549999999999917E-10</c:v>
                </c:pt>
                <c:pt idx="572">
                  <c:v>2.8599999999999917E-10</c:v>
                </c:pt>
                <c:pt idx="573">
                  <c:v>2.8649999999999917E-10</c:v>
                </c:pt>
                <c:pt idx="574">
                  <c:v>2.8699999999999916E-10</c:v>
                </c:pt>
                <c:pt idx="575">
                  <c:v>2.8749999999999916E-10</c:v>
                </c:pt>
                <c:pt idx="576">
                  <c:v>2.8799999999999916E-10</c:v>
                </c:pt>
                <c:pt idx="577">
                  <c:v>2.8849999999999916E-10</c:v>
                </c:pt>
                <c:pt idx="578">
                  <c:v>2.8899999999999916E-10</c:v>
                </c:pt>
                <c:pt idx="579">
                  <c:v>2.8949999999999916E-10</c:v>
                </c:pt>
                <c:pt idx="580">
                  <c:v>2.8999999999999915E-10</c:v>
                </c:pt>
                <c:pt idx="581">
                  <c:v>2.9049999999999915E-10</c:v>
                </c:pt>
                <c:pt idx="582">
                  <c:v>2.9099999999999915E-10</c:v>
                </c:pt>
                <c:pt idx="583">
                  <c:v>2.9149999999999915E-10</c:v>
                </c:pt>
                <c:pt idx="584">
                  <c:v>2.9199999999999915E-10</c:v>
                </c:pt>
                <c:pt idx="585">
                  <c:v>2.9249999999999915E-10</c:v>
                </c:pt>
                <c:pt idx="586">
                  <c:v>2.9299999999999914E-10</c:v>
                </c:pt>
                <c:pt idx="587">
                  <c:v>2.9349999999999914E-10</c:v>
                </c:pt>
                <c:pt idx="588">
                  <c:v>2.9399999999999914E-10</c:v>
                </c:pt>
                <c:pt idx="589">
                  <c:v>2.9449999999999914E-10</c:v>
                </c:pt>
                <c:pt idx="590">
                  <c:v>2.9499999999999914E-10</c:v>
                </c:pt>
                <c:pt idx="591">
                  <c:v>2.9549999999999913E-10</c:v>
                </c:pt>
                <c:pt idx="592">
                  <c:v>2.9599999999999913E-10</c:v>
                </c:pt>
                <c:pt idx="593">
                  <c:v>2.9649999999999913E-10</c:v>
                </c:pt>
                <c:pt idx="594">
                  <c:v>2.9699999999999913E-10</c:v>
                </c:pt>
                <c:pt idx="595">
                  <c:v>2.9749999999999913E-10</c:v>
                </c:pt>
                <c:pt idx="596">
                  <c:v>2.9799999999999913E-10</c:v>
                </c:pt>
                <c:pt idx="597">
                  <c:v>2.9849999999999912E-10</c:v>
                </c:pt>
                <c:pt idx="598">
                  <c:v>2.9899999999999912E-10</c:v>
                </c:pt>
                <c:pt idx="599">
                  <c:v>2.9949999999999912E-10</c:v>
                </c:pt>
                <c:pt idx="600">
                  <c:v>2.9999999999999912E-10</c:v>
                </c:pt>
                <c:pt idx="601">
                  <c:v>3.0049999999999912E-10</c:v>
                </c:pt>
                <c:pt idx="602">
                  <c:v>3.0099999999999912E-10</c:v>
                </c:pt>
                <c:pt idx="603">
                  <c:v>3.0149999999999911E-10</c:v>
                </c:pt>
                <c:pt idx="604">
                  <c:v>3.0199999999999911E-10</c:v>
                </c:pt>
                <c:pt idx="605">
                  <c:v>3.0249999999999911E-10</c:v>
                </c:pt>
                <c:pt idx="606">
                  <c:v>3.0299999999999911E-10</c:v>
                </c:pt>
                <c:pt idx="607">
                  <c:v>3.0349999999999911E-10</c:v>
                </c:pt>
                <c:pt idx="608">
                  <c:v>3.0399999999999911E-10</c:v>
                </c:pt>
                <c:pt idx="609">
                  <c:v>3.044999999999991E-10</c:v>
                </c:pt>
                <c:pt idx="610">
                  <c:v>3.049999999999991E-10</c:v>
                </c:pt>
                <c:pt idx="611">
                  <c:v>3.054999999999991E-10</c:v>
                </c:pt>
                <c:pt idx="612">
                  <c:v>3.059999999999991E-10</c:v>
                </c:pt>
                <c:pt idx="613">
                  <c:v>3.064999999999991E-10</c:v>
                </c:pt>
                <c:pt idx="614">
                  <c:v>3.0699999999999909E-10</c:v>
                </c:pt>
                <c:pt idx="615">
                  <c:v>3.0749999999999909E-10</c:v>
                </c:pt>
                <c:pt idx="616">
                  <c:v>3.0799999999999909E-10</c:v>
                </c:pt>
                <c:pt idx="617">
                  <c:v>3.0849999999999909E-10</c:v>
                </c:pt>
                <c:pt idx="618">
                  <c:v>3.0899999999999909E-10</c:v>
                </c:pt>
                <c:pt idx="619">
                  <c:v>3.0949999999999909E-10</c:v>
                </c:pt>
                <c:pt idx="620">
                  <c:v>3.0999999999999908E-10</c:v>
                </c:pt>
                <c:pt idx="621">
                  <c:v>3.1049999999999908E-10</c:v>
                </c:pt>
                <c:pt idx="622">
                  <c:v>3.1099999999999908E-10</c:v>
                </c:pt>
                <c:pt idx="623">
                  <c:v>3.1149999999999908E-10</c:v>
                </c:pt>
                <c:pt idx="624">
                  <c:v>3.1199999999999908E-10</c:v>
                </c:pt>
                <c:pt idx="625">
                  <c:v>3.1249999999999908E-10</c:v>
                </c:pt>
                <c:pt idx="626">
                  <c:v>3.1299999999999907E-10</c:v>
                </c:pt>
                <c:pt idx="627">
                  <c:v>3.1349999999999907E-10</c:v>
                </c:pt>
                <c:pt idx="628">
                  <c:v>3.1399999999999907E-10</c:v>
                </c:pt>
                <c:pt idx="629">
                  <c:v>3.1449999999999907E-10</c:v>
                </c:pt>
                <c:pt idx="630">
                  <c:v>3.1499999999999907E-10</c:v>
                </c:pt>
                <c:pt idx="631">
                  <c:v>3.1549999999999907E-10</c:v>
                </c:pt>
                <c:pt idx="632">
                  <c:v>3.1599999999999906E-10</c:v>
                </c:pt>
                <c:pt idx="633">
                  <c:v>3.1649999999999906E-10</c:v>
                </c:pt>
                <c:pt idx="634">
                  <c:v>3.1699999999999906E-10</c:v>
                </c:pt>
                <c:pt idx="635">
                  <c:v>3.1749999999999906E-10</c:v>
                </c:pt>
                <c:pt idx="636">
                  <c:v>3.1799999999999906E-10</c:v>
                </c:pt>
                <c:pt idx="637">
                  <c:v>3.1849999999999906E-10</c:v>
                </c:pt>
                <c:pt idx="638">
                  <c:v>3.1899999999999905E-10</c:v>
                </c:pt>
                <c:pt idx="639">
                  <c:v>3.1949999999999905E-10</c:v>
                </c:pt>
                <c:pt idx="640">
                  <c:v>3.1999999999999905E-10</c:v>
                </c:pt>
                <c:pt idx="641">
                  <c:v>3.2049999999999905E-10</c:v>
                </c:pt>
                <c:pt idx="642">
                  <c:v>3.2099999999999905E-10</c:v>
                </c:pt>
                <c:pt idx="643">
                  <c:v>3.2149999999999904E-10</c:v>
                </c:pt>
                <c:pt idx="644">
                  <c:v>3.2199999999999904E-10</c:v>
                </c:pt>
                <c:pt idx="645">
                  <c:v>3.2249999999999904E-10</c:v>
                </c:pt>
                <c:pt idx="646">
                  <c:v>3.2299999999999904E-10</c:v>
                </c:pt>
                <c:pt idx="647">
                  <c:v>3.2349999999999904E-10</c:v>
                </c:pt>
                <c:pt idx="648">
                  <c:v>3.2399999999999904E-10</c:v>
                </c:pt>
                <c:pt idx="649">
                  <c:v>3.2449999999999903E-10</c:v>
                </c:pt>
                <c:pt idx="650">
                  <c:v>3.2499999999999903E-10</c:v>
                </c:pt>
                <c:pt idx="651">
                  <c:v>3.2549999999999903E-10</c:v>
                </c:pt>
                <c:pt idx="652">
                  <c:v>3.2599999999999903E-10</c:v>
                </c:pt>
                <c:pt idx="653">
                  <c:v>3.2649999999999903E-10</c:v>
                </c:pt>
                <c:pt idx="654">
                  <c:v>3.2699999999999903E-10</c:v>
                </c:pt>
                <c:pt idx="655">
                  <c:v>3.2749999999999902E-10</c:v>
                </c:pt>
                <c:pt idx="656">
                  <c:v>3.2799999999999902E-10</c:v>
                </c:pt>
                <c:pt idx="657">
                  <c:v>3.2849999999999902E-10</c:v>
                </c:pt>
                <c:pt idx="658">
                  <c:v>3.2899999999999902E-10</c:v>
                </c:pt>
                <c:pt idx="659">
                  <c:v>3.2949999999999902E-10</c:v>
                </c:pt>
                <c:pt idx="660">
                  <c:v>3.2999999999999902E-10</c:v>
                </c:pt>
                <c:pt idx="661">
                  <c:v>3.3049999999999901E-10</c:v>
                </c:pt>
                <c:pt idx="662">
                  <c:v>3.3099999999999901E-10</c:v>
                </c:pt>
                <c:pt idx="663">
                  <c:v>3.3149999999999901E-10</c:v>
                </c:pt>
                <c:pt idx="664">
                  <c:v>3.3199999999999901E-10</c:v>
                </c:pt>
                <c:pt idx="665">
                  <c:v>3.3249999999999901E-10</c:v>
                </c:pt>
                <c:pt idx="666">
                  <c:v>3.3299999999999901E-10</c:v>
                </c:pt>
                <c:pt idx="667">
                  <c:v>3.33499999999999E-10</c:v>
                </c:pt>
                <c:pt idx="668">
                  <c:v>3.33999999999999E-10</c:v>
                </c:pt>
                <c:pt idx="669">
                  <c:v>3.34499999999999E-10</c:v>
                </c:pt>
                <c:pt idx="670">
                  <c:v>3.34999999999999E-10</c:v>
                </c:pt>
                <c:pt idx="671">
                  <c:v>3.35499999999999E-10</c:v>
                </c:pt>
                <c:pt idx="672">
                  <c:v>3.3599999999999899E-10</c:v>
                </c:pt>
                <c:pt idx="673">
                  <c:v>3.3649999999999899E-10</c:v>
                </c:pt>
                <c:pt idx="674">
                  <c:v>3.3699999999999899E-10</c:v>
                </c:pt>
                <c:pt idx="675">
                  <c:v>3.3749999999999899E-10</c:v>
                </c:pt>
                <c:pt idx="676">
                  <c:v>3.3799999999999899E-10</c:v>
                </c:pt>
                <c:pt idx="677">
                  <c:v>3.3849999999999899E-10</c:v>
                </c:pt>
                <c:pt idx="678">
                  <c:v>3.3899999999999898E-10</c:v>
                </c:pt>
                <c:pt idx="679">
                  <c:v>3.3949999999999898E-10</c:v>
                </c:pt>
                <c:pt idx="680">
                  <c:v>3.3999999999999898E-10</c:v>
                </c:pt>
                <c:pt idx="681">
                  <c:v>3.4049999999999898E-10</c:v>
                </c:pt>
                <c:pt idx="682">
                  <c:v>3.4099999999999898E-10</c:v>
                </c:pt>
                <c:pt idx="683">
                  <c:v>3.4149999999999898E-10</c:v>
                </c:pt>
                <c:pt idx="684">
                  <c:v>3.4199999999999897E-10</c:v>
                </c:pt>
                <c:pt idx="685">
                  <c:v>3.4249999999999897E-10</c:v>
                </c:pt>
                <c:pt idx="686">
                  <c:v>3.4299999999999897E-10</c:v>
                </c:pt>
                <c:pt idx="687">
                  <c:v>3.4349999999999897E-10</c:v>
                </c:pt>
                <c:pt idx="688">
                  <c:v>3.4399999999999897E-10</c:v>
                </c:pt>
                <c:pt idx="689">
                  <c:v>3.4449999999999897E-10</c:v>
                </c:pt>
                <c:pt idx="690">
                  <c:v>3.4499999999999896E-10</c:v>
                </c:pt>
                <c:pt idx="691">
                  <c:v>3.4549999999999896E-10</c:v>
                </c:pt>
                <c:pt idx="692">
                  <c:v>3.4599999999999896E-10</c:v>
                </c:pt>
                <c:pt idx="693">
                  <c:v>3.4649999999999896E-10</c:v>
                </c:pt>
                <c:pt idx="694">
                  <c:v>3.4699999999999896E-10</c:v>
                </c:pt>
                <c:pt idx="695">
                  <c:v>3.4749999999999896E-10</c:v>
                </c:pt>
                <c:pt idx="696">
                  <c:v>3.4799999999999895E-10</c:v>
                </c:pt>
                <c:pt idx="697">
                  <c:v>3.4849999999999895E-10</c:v>
                </c:pt>
                <c:pt idx="698">
                  <c:v>3.4899999999999895E-10</c:v>
                </c:pt>
                <c:pt idx="699">
                  <c:v>3.4949999999999895E-10</c:v>
                </c:pt>
                <c:pt idx="700">
                  <c:v>3.4999999999999895E-10</c:v>
                </c:pt>
                <c:pt idx="701">
                  <c:v>3.5049999999999894E-10</c:v>
                </c:pt>
                <c:pt idx="702">
                  <c:v>3.5099999999999894E-10</c:v>
                </c:pt>
                <c:pt idx="703">
                  <c:v>3.5149999999999894E-10</c:v>
                </c:pt>
                <c:pt idx="704">
                  <c:v>3.5199999999999894E-10</c:v>
                </c:pt>
                <c:pt idx="705">
                  <c:v>3.5249999999999894E-10</c:v>
                </c:pt>
                <c:pt idx="706">
                  <c:v>3.5299999999999894E-10</c:v>
                </c:pt>
                <c:pt idx="707">
                  <c:v>3.5349999999999893E-10</c:v>
                </c:pt>
                <c:pt idx="708">
                  <c:v>3.5399999999999893E-10</c:v>
                </c:pt>
                <c:pt idx="709">
                  <c:v>3.5449999999999893E-10</c:v>
                </c:pt>
                <c:pt idx="710">
                  <c:v>3.5499999999999893E-10</c:v>
                </c:pt>
                <c:pt idx="711">
                  <c:v>3.5549999999999893E-10</c:v>
                </c:pt>
                <c:pt idx="712">
                  <c:v>3.5599999999999893E-10</c:v>
                </c:pt>
                <c:pt idx="713">
                  <c:v>3.5649999999999892E-10</c:v>
                </c:pt>
                <c:pt idx="714">
                  <c:v>3.5699999999999892E-10</c:v>
                </c:pt>
                <c:pt idx="715">
                  <c:v>3.5749999999999892E-10</c:v>
                </c:pt>
                <c:pt idx="716">
                  <c:v>3.5799999999999892E-10</c:v>
                </c:pt>
                <c:pt idx="717">
                  <c:v>3.5849999999999892E-10</c:v>
                </c:pt>
                <c:pt idx="718">
                  <c:v>3.5899999999999892E-10</c:v>
                </c:pt>
                <c:pt idx="719">
                  <c:v>3.5949999999999891E-10</c:v>
                </c:pt>
                <c:pt idx="720">
                  <c:v>3.5999999999999891E-10</c:v>
                </c:pt>
                <c:pt idx="721">
                  <c:v>3.6049999999999891E-10</c:v>
                </c:pt>
                <c:pt idx="722">
                  <c:v>3.6099999999999891E-10</c:v>
                </c:pt>
                <c:pt idx="723">
                  <c:v>3.6149999999999891E-10</c:v>
                </c:pt>
                <c:pt idx="724">
                  <c:v>3.6199999999999891E-10</c:v>
                </c:pt>
                <c:pt idx="725">
                  <c:v>3.624999999999989E-10</c:v>
                </c:pt>
                <c:pt idx="726">
                  <c:v>3.629999999999989E-10</c:v>
                </c:pt>
                <c:pt idx="727">
                  <c:v>3.634999999999989E-10</c:v>
                </c:pt>
                <c:pt idx="728">
                  <c:v>3.639999999999989E-10</c:v>
                </c:pt>
                <c:pt idx="729">
                  <c:v>3.644999999999989E-10</c:v>
                </c:pt>
                <c:pt idx="730">
                  <c:v>3.6499999999999889E-10</c:v>
                </c:pt>
                <c:pt idx="731">
                  <c:v>3.6549999999999889E-10</c:v>
                </c:pt>
                <c:pt idx="732">
                  <c:v>3.6599999999999889E-10</c:v>
                </c:pt>
                <c:pt idx="733">
                  <c:v>3.6649999999999889E-10</c:v>
                </c:pt>
                <c:pt idx="734">
                  <c:v>3.6699999999999889E-10</c:v>
                </c:pt>
                <c:pt idx="735">
                  <c:v>3.6749999999999889E-10</c:v>
                </c:pt>
                <c:pt idx="736">
                  <c:v>3.6799999999999888E-10</c:v>
                </c:pt>
                <c:pt idx="737">
                  <c:v>3.6849999999999888E-10</c:v>
                </c:pt>
                <c:pt idx="738">
                  <c:v>3.6899999999999888E-10</c:v>
                </c:pt>
                <c:pt idx="739">
                  <c:v>3.6949999999999888E-10</c:v>
                </c:pt>
                <c:pt idx="740">
                  <c:v>3.6999999999999888E-10</c:v>
                </c:pt>
                <c:pt idx="741">
                  <c:v>3.7049999999999888E-10</c:v>
                </c:pt>
                <c:pt idx="742">
                  <c:v>3.7099999999999887E-10</c:v>
                </c:pt>
                <c:pt idx="743">
                  <c:v>3.7149999999999887E-10</c:v>
                </c:pt>
                <c:pt idx="744">
                  <c:v>3.7199999999999887E-10</c:v>
                </c:pt>
                <c:pt idx="745">
                  <c:v>3.7249999999999887E-10</c:v>
                </c:pt>
                <c:pt idx="746">
                  <c:v>3.7299999999999887E-10</c:v>
                </c:pt>
                <c:pt idx="747">
                  <c:v>3.7349999999999887E-10</c:v>
                </c:pt>
                <c:pt idx="748">
                  <c:v>3.7399999999999886E-10</c:v>
                </c:pt>
                <c:pt idx="749">
                  <c:v>3.7449999999999886E-10</c:v>
                </c:pt>
                <c:pt idx="750">
                  <c:v>3.7499999999999886E-10</c:v>
                </c:pt>
                <c:pt idx="751">
                  <c:v>3.7549999999999886E-10</c:v>
                </c:pt>
                <c:pt idx="752">
                  <c:v>3.7599999999999886E-10</c:v>
                </c:pt>
                <c:pt idx="753">
                  <c:v>3.7649999999999885E-10</c:v>
                </c:pt>
                <c:pt idx="754">
                  <c:v>3.7699999999999885E-10</c:v>
                </c:pt>
                <c:pt idx="755">
                  <c:v>3.7749999999999885E-10</c:v>
                </c:pt>
                <c:pt idx="756">
                  <c:v>3.7799999999999885E-10</c:v>
                </c:pt>
                <c:pt idx="757">
                  <c:v>3.7849999999999885E-10</c:v>
                </c:pt>
                <c:pt idx="758">
                  <c:v>3.7899999999999885E-10</c:v>
                </c:pt>
                <c:pt idx="759">
                  <c:v>3.7949999999999884E-10</c:v>
                </c:pt>
                <c:pt idx="760">
                  <c:v>3.7999999999999884E-10</c:v>
                </c:pt>
                <c:pt idx="761">
                  <c:v>3.8049999999999884E-10</c:v>
                </c:pt>
                <c:pt idx="762">
                  <c:v>3.8099999999999884E-10</c:v>
                </c:pt>
                <c:pt idx="763">
                  <c:v>3.8149999999999884E-10</c:v>
                </c:pt>
                <c:pt idx="764">
                  <c:v>3.8199999999999884E-10</c:v>
                </c:pt>
                <c:pt idx="765">
                  <c:v>3.8249999999999883E-10</c:v>
                </c:pt>
                <c:pt idx="766">
                  <c:v>3.8299999999999883E-10</c:v>
                </c:pt>
                <c:pt idx="767">
                  <c:v>3.8349999999999883E-10</c:v>
                </c:pt>
                <c:pt idx="768">
                  <c:v>3.8399999999999883E-10</c:v>
                </c:pt>
                <c:pt idx="769">
                  <c:v>3.8449999999999883E-10</c:v>
                </c:pt>
                <c:pt idx="770">
                  <c:v>3.8499999999999883E-10</c:v>
                </c:pt>
                <c:pt idx="771">
                  <c:v>3.8549999999999882E-10</c:v>
                </c:pt>
                <c:pt idx="772">
                  <c:v>3.8599999999999882E-10</c:v>
                </c:pt>
                <c:pt idx="773">
                  <c:v>3.8649999999999882E-10</c:v>
                </c:pt>
                <c:pt idx="774">
                  <c:v>3.8699999999999882E-10</c:v>
                </c:pt>
                <c:pt idx="775">
                  <c:v>3.8749999999999882E-10</c:v>
                </c:pt>
                <c:pt idx="776">
                  <c:v>3.8799999999999882E-10</c:v>
                </c:pt>
                <c:pt idx="777">
                  <c:v>3.8849999999999881E-10</c:v>
                </c:pt>
                <c:pt idx="778">
                  <c:v>3.8899999999999881E-10</c:v>
                </c:pt>
                <c:pt idx="779">
                  <c:v>3.8949999999999881E-10</c:v>
                </c:pt>
                <c:pt idx="780">
                  <c:v>3.8999999999999881E-10</c:v>
                </c:pt>
                <c:pt idx="781">
                  <c:v>3.9049999999999881E-10</c:v>
                </c:pt>
                <c:pt idx="782">
                  <c:v>3.909999999999988E-10</c:v>
                </c:pt>
                <c:pt idx="783">
                  <c:v>3.914999999999988E-10</c:v>
                </c:pt>
                <c:pt idx="784">
                  <c:v>3.919999999999988E-10</c:v>
                </c:pt>
                <c:pt idx="785">
                  <c:v>3.924999999999988E-10</c:v>
                </c:pt>
                <c:pt idx="786">
                  <c:v>3.929999999999988E-10</c:v>
                </c:pt>
                <c:pt idx="787">
                  <c:v>3.934999999999988E-10</c:v>
                </c:pt>
                <c:pt idx="788">
                  <c:v>3.9399999999999879E-10</c:v>
                </c:pt>
                <c:pt idx="789">
                  <c:v>3.9449999999999879E-10</c:v>
                </c:pt>
                <c:pt idx="790">
                  <c:v>3.9499999999999879E-10</c:v>
                </c:pt>
                <c:pt idx="791">
                  <c:v>3.9549999999999879E-10</c:v>
                </c:pt>
                <c:pt idx="792">
                  <c:v>3.9599999999999879E-10</c:v>
                </c:pt>
                <c:pt idx="793">
                  <c:v>3.9649999999999879E-10</c:v>
                </c:pt>
                <c:pt idx="794">
                  <c:v>3.9699999999999878E-10</c:v>
                </c:pt>
                <c:pt idx="795">
                  <c:v>3.9749999999999878E-10</c:v>
                </c:pt>
                <c:pt idx="796">
                  <c:v>3.9799999999999878E-10</c:v>
                </c:pt>
                <c:pt idx="797">
                  <c:v>3.9849999999999878E-10</c:v>
                </c:pt>
                <c:pt idx="798">
                  <c:v>3.9899999999999878E-10</c:v>
                </c:pt>
                <c:pt idx="799">
                  <c:v>3.9949999999999878E-10</c:v>
                </c:pt>
                <c:pt idx="800">
                  <c:v>3.9999999999999877E-10</c:v>
                </c:pt>
                <c:pt idx="801">
                  <c:v>4.0049999999999877E-10</c:v>
                </c:pt>
                <c:pt idx="802">
                  <c:v>4.0099999999999877E-10</c:v>
                </c:pt>
                <c:pt idx="803">
                  <c:v>4.0149999999999877E-10</c:v>
                </c:pt>
                <c:pt idx="804">
                  <c:v>4.0199999999999877E-10</c:v>
                </c:pt>
                <c:pt idx="805">
                  <c:v>4.0249999999999877E-10</c:v>
                </c:pt>
                <c:pt idx="806">
                  <c:v>4.0299999999999876E-10</c:v>
                </c:pt>
                <c:pt idx="807">
                  <c:v>4.0349999999999876E-10</c:v>
                </c:pt>
                <c:pt idx="808">
                  <c:v>4.0399999999999876E-10</c:v>
                </c:pt>
                <c:pt idx="809">
                  <c:v>4.0449999999999876E-10</c:v>
                </c:pt>
                <c:pt idx="810">
                  <c:v>4.0499999999999876E-10</c:v>
                </c:pt>
                <c:pt idx="811">
                  <c:v>4.0549999999999875E-10</c:v>
                </c:pt>
                <c:pt idx="812">
                  <c:v>4.0599999999999875E-10</c:v>
                </c:pt>
                <c:pt idx="813">
                  <c:v>4.0649999999999875E-10</c:v>
                </c:pt>
                <c:pt idx="814">
                  <c:v>4.0699999999999875E-10</c:v>
                </c:pt>
                <c:pt idx="815">
                  <c:v>4.0749999999999875E-10</c:v>
                </c:pt>
                <c:pt idx="816">
                  <c:v>4.0799999999999875E-10</c:v>
                </c:pt>
                <c:pt idx="817">
                  <c:v>4.0849999999999874E-10</c:v>
                </c:pt>
                <c:pt idx="818">
                  <c:v>4.0899999999999874E-10</c:v>
                </c:pt>
                <c:pt idx="819">
                  <c:v>4.0949999999999874E-10</c:v>
                </c:pt>
                <c:pt idx="820">
                  <c:v>4.0999999999999874E-10</c:v>
                </c:pt>
                <c:pt idx="821">
                  <c:v>4.1049999999999874E-10</c:v>
                </c:pt>
                <c:pt idx="822">
                  <c:v>4.1099999999999874E-10</c:v>
                </c:pt>
                <c:pt idx="823">
                  <c:v>4.1149999999999873E-10</c:v>
                </c:pt>
                <c:pt idx="824">
                  <c:v>4.1199999999999873E-10</c:v>
                </c:pt>
                <c:pt idx="825">
                  <c:v>4.1249999999999873E-10</c:v>
                </c:pt>
                <c:pt idx="826">
                  <c:v>4.1299999999999873E-10</c:v>
                </c:pt>
                <c:pt idx="827">
                  <c:v>4.1349999999999873E-10</c:v>
                </c:pt>
                <c:pt idx="828">
                  <c:v>4.1399999999999873E-10</c:v>
                </c:pt>
                <c:pt idx="829">
                  <c:v>4.1449999999999872E-10</c:v>
                </c:pt>
                <c:pt idx="830">
                  <c:v>4.1499999999999872E-10</c:v>
                </c:pt>
                <c:pt idx="831">
                  <c:v>4.1549999999999872E-10</c:v>
                </c:pt>
                <c:pt idx="832">
                  <c:v>4.1599999999999872E-10</c:v>
                </c:pt>
                <c:pt idx="833">
                  <c:v>4.1649999999999872E-10</c:v>
                </c:pt>
                <c:pt idx="834">
                  <c:v>4.1699999999999872E-10</c:v>
                </c:pt>
                <c:pt idx="835">
                  <c:v>4.1749999999999871E-10</c:v>
                </c:pt>
                <c:pt idx="836">
                  <c:v>4.1799999999999871E-10</c:v>
                </c:pt>
                <c:pt idx="837">
                  <c:v>4.1849999999999871E-10</c:v>
                </c:pt>
                <c:pt idx="838">
                  <c:v>4.1899999999999871E-10</c:v>
                </c:pt>
                <c:pt idx="839">
                  <c:v>4.1949999999999871E-10</c:v>
                </c:pt>
                <c:pt idx="840">
                  <c:v>4.199999999999987E-10</c:v>
                </c:pt>
                <c:pt idx="841">
                  <c:v>4.204999999999987E-10</c:v>
                </c:pt>
                <c:pt idx="842">
                  <c:v>4.209999999999987E-10</c:v>
                </c:pt>
                <c:pt idx="843">
                  <c:v>4.214999999999987E-10</c:v>
                </c:pt>
                <c:pt idx="844">
                  <c:v>4.219999999999987E-10</c:v>
                </c:pt>
                <c:pt idx="845">
                  <c:v>4.224999999999987E-10</c:v>
                </c:pt>
                <c:pt idx="846">
                  <c:v>4.2299999999999869E-10</c:v>
                </c:pt>
                <c:pt idx="847">
                  <c:v>4.2349999999999869E-10</c:v>
                </c:pt>
                <c:pt idx="848">
                  <c:v>4.2399999999999869E-10</c:v>
                </c:pt>
                <c:pt idx="849">
                  <c:v>4.2449999999999869E-10</c:v>
                </c:pt>
                <c:pt idx="850">
                  <c:v>4.2499999999999869E-10</c:v>
                </c:pt>
                <c:pt idx="851">
                  <c:v>4.2549999999999869E-10</c:v>
                </c:pt>
                <c:pt idx="852">
                  <c:v>4.2599999999999868E-10</c:v>
                </c:pt>
                <c:pt idx="853">
                  <c:v>4.2649999999999868E-10</c:v>
                </c:pt>
                <c:pt idx="854">
                  <c:v>4.2699999999999868E-10</c:v>
                </c:pt>
                <c:pt idx="855">
                  <c:v>4.2749999999999868E-10</c:v>
                </c:pt>
                <c:pt idx="856">
                  <c:v>4.2799999999999868E-10</c:v>
                </c:pt>
                <c:pt idx="857">
                  <c:v>4.2849999999999868E-10</c:v>
                </c:pt>
                <c:pt idx="858">
                  <c:v>4.2899999999999867E-10</c:v>
                </c:pt>
                <c:pt idx="859">
                  <c:v>4.2949999999999867E-10</c:v>
                </c:pt>
                <c:pt idx="860">
                  <c:v>4.2999999999999867E-10</c:v>
                </c:pt>
                <c:pt idx="861">
                  <c:v>4.3049999999999867E-10</c:v>
                </c:pt>
                <c:pt idx="862">
                  <c:v>4.3099999999999867E-10</c:v>
                </c:pt>
                <c:pt idx="863">
                  <c:v>4.3149999999999867E-10</c:v>
                </c:pt>
                <c:pt idx="864">
                  <c:v>4.3199999999999866E-10</c:v>
                </c:pt>
                <c:pt idx="865">
                  <c:v>4.3249999999999866E-10</c:v>
                </c:pt>
                <c:pt idx="866">
                  <c:v>4.3299999999999866E-10</c:v>
                </c:pt>
                <c:pt idx="867">
                  <c:v>4.3349999999999866E-10</c:v>
                </c:pt>
                <c:pt idx="868">
                  <c:v>4.3399999999999866E-10</c:v>
                </c:pt>
                <c:pt idx="869">
                  <c:v>4.3449999999999865E-10</c:v>
                </c:pt>
                <c:pt idx="870">
                  <c:v>4.3499999999999865E-10</c:v>
                </c:pt>
                <c:pt idx="871">
                  <c:v>4.3549999999999865E-10</c:v>
                </c:pt>
                <c:pt idx="872">
                  <c:v>4.3599999999999865E-10</c:v>
                </c:pt>
                <c:pt idx="873">
                  <c:v>4.3649999999999865E-10</c:v>
                </c:pt>
                <c:pt idx="874">
                  <c:v>4.3699999999999865E-10</c:v>
                </c:pt>
                <c:pt idx="875">
                  <c:v>4.3749999999999864E-10</c:v>
                </c:pt>
                <c:pt idx="876">
                  <c:v>4.3799999999999864E-10</c:v>
                </c:pt>
                <c:pt idx="877">
                  <c:v>4.3849999999999864E-10</c:v>
                </c:pt>
                <c:pt idx="878">
                  <c:v>4.3899999999999864E-10</c:v>
                </c:pt>
                <c:pt idx="879">
                  <c:v>4.3949999999999864E-10</c:v>
                </c:pt>
                <c:pt idx="880">
                  <c:v>4.3999999999999864E-10</c:v>
                </c:pt>
                <c:pt idx="881">
                  <c:v>4.4049999999999863E-10</c:v>
                </c:pt>
                <c:pt idx="882">
                  <c:v>4.4099999999999863E-10</c:v>
                </c:pt>
                <c:pt idx="883">
                  <c:v>4.4149999999999863E-10</c:v>
                </c:pt>
                <c:pt idx="884">
                  <c:v>4.4199999999999863E-10</c:v>
                </c:pt>
                <c:pt idx="885">
                  <c:v>4.4249999999999863E-10</c:v>
                </c:pt>
                <c:pt idx="886">
                  <c:v>4.4299999999999863E-10</c:v>
                </c:pt>
                <c:pt idx="887">
                  <c:v>4.4349999999999862E-10</c:v>
                </c:pt>
                <c:pt idx="888">
                  <c:v>4.4399999999999862E-10</c:v>
                </c:pt>
                <c:pt idx="889">
                  <c:v>4.4449999999999862E-10</c:v>
                </c:pt>
                <c:pt idx="890">
                  <c:v>4.4499999999999862E-10</c:v>
                </c:pt>
                <c:pt idx="891">
                  <c:v>4.4549999999999862E-10</c:v>
                </c:pt>
                <c:pt idx="892">
                  <c:v>4.4599999999999861E-10</c:v>
                </c:pt>
                <c:pt idx="893">
                  <c:v>4.4649999999999861E-10</c:v>
                </c:pt>
                <c:pt idx="894">
                  <c:v>4.4699999999999861E-10</c:v>
                </c:pt>
                <c:pt idx="895">
                  <c:v>4.4749999999999861E-10</c:v>
                </c:pt>
                <c:pt idx="896">
                  <c:v>4.4799999999999861E-10</c:v>
                </c:pt>
                <c:pt idx="897">
                  <c:v>4.4849999999999861E-10</c:v>
                </c:pt>
                <c:pt idx="898">
                  <c:v>4.489999999999986E-10</c:v>
                </c:pt>
                <c:pt idx="899">
                  <c:v>4.494999999999986E-10</c:v>
                </c:pt>
                <c:pt idx="900">
                  <c:v>4.499999999999986E-10</c:v>
                </c:pt>
                <c:pt idx="901">
                  <c:v>4.504999999999986E-10</c:v>
                </c:pt>
                <c:pt idx="902">
                  <c:v>4.509999999999986E-10</c:v>
                </c:pt>
                <c:pt idx="903">
                  <c:v>4.514999999999986E-10</c:v>
                </c:pt>
                <c:pt idx="904">
                  <c:v>4.5199999999999859E-10</c:v>
                </c:pt>
                <c:pt idx="905">
                  <c:v>4.5249999999999859E-10</c:v>
                </c:pt>
                <c:pt idx="906">
                  <c:v>4.5299999999999859E-10</c:v>
                </c:pt>
                <c:pt idx="907">
                  <c:v>4.5349999999999859E-10</c:v>
                </c:pt>
                <c:pt idx="908">
                  <c:v>4.5399999999999859E-10</c:v>
                </c:pt>
                <c:pt idx="909">
                  <c:v>4.5449999999999859E-10</c:v>
                </c:pt>
                <c:pt idx="910">
                  <c:v>4.5499999999999858E-10</c:v>
                </c:pt>
                <c:pt idx="911">
                  <c:v>4.5549999999999858E-10</c:v>
                </c:pt>
                <c:pt idx="912">
                  <c:v>4.5599999999999858E-10</c:v>
                </c:pt>
                <c:pt idx="913">
                  <c:v>4.5649999999999858E-10</c:v>
                </c:pt>
                <c:pt idx="914">
                  <c:v>4.5699999999999858E-10</c:v>
                </c:pt>
                <c:pt idx="915">
                  <c:v>4.5749999999999858E-10</c:v>
                </c:pt>
                <c:pt idx="916">
                  <c:v>4.5799999999999857E-10</c:v>
                </c:pt>
                <c:pt idx="917">
                  <c:v>4.5849999999999857E-10</c:v>
                </c:pt>
                <c:pt idx="918">
                  <c:v>4.5899999999999857E-10</c:v>
                </c:pt>
                <c:pt idx="919">
                  <c:v>4.5949999999999857E-10</c:v>
                </c:pt>
                <c:pt idx="920">
                  <c:v>4.5999999999999857E-10</c:v>
                </c:pt>
                <c:pt idx="921">
                  <c:v>4.6049999999999856E-10</c:v>
                </c:pt>
                <c:pt idx="922">
                  <c:v>4.6099999999999856E-10</c:v>
                </c:pt>
                <c:pt idx="923">
                  <c:v>4.6149999999999856E-10</c:v>
                </c:pt>
                <c:pt idx="924">
                  <c:v>4.6199999999999856E-10</c:v>
                </c:pt>
                <c:pt idx="925">
                  <c:v>4.6249999999999856E-10</c:v>
                </c:pt>
                <c:pt idx="926">
                  <c:v>4.6299999999999856E-10</c:v>
                </c:pt>
                <c:pt idx="927">
                  <c:v>4.6349999999999855E-10</c:v>
                </c:pt>
                <c:pt idx="928">
                  <c:v>4.6399999999999855E-10</c:v>
                </c:pt>
                <c:pt idx="929">
                  <c:v>4.6449999999999855E-10</c:v>
                </c:pt>
                <c:pt idx="930">
                  <c:v>4.6499999999999855E-10</c:v>
                </c:pt>
                <c:pt idx="931">
                  <c:v>4.6549999999999855E-10</c:v>
                </c:pt>
                <c:pt idx="932">
                  <c:v>4.659999999999986E-10</c:v>
                </c:pt>
                <c:pt idx="933">
                  <c:v>4.6649999999999865E-10</c:v>
                </c:pt>
                <c:pt idx="934">
                  <c:v>4.669999999999987E-10</c:v>
                </c:pt>
                <c:pt idx="935">
                  <c:v>4.6749999999999875E-10</c:v>
                </c:pt>
                <c:pt idx="936">
                  <c:v>4.679999999999988E-10</c:v>
                </c:pt>
                <c:pt idx="937">
                  <c:v>4.6849999999999885E-10</c:v>
                </c:pt>
                <c:pt idx="938">
                  <c:v>4.689999999999989E-10</c:v>
                </c:pt>
                <c:pt idx="939">
                  <c:v>4.6949999999999895E-10</c:v>
                </c:pt>
                <c:pt idx="940">
                  <c:v>4.69999999999999E-10</c:v>
                </c:pt>
                <c:pt idx="941">
                  <c:v>4.7049999999999905E-10</c:v>
                </c:pt>
                <c:pt idx="942">
                  <c:v>4.709999999999991E-10</c:v>
                </c:pt>
                <c:pt idx="943">
                  <c:v>4.7149999999999915E-10</c:v>
                </c:pt>
                <c:pt idx="944">
                  <c:v>4.719999999999992E-10</c:v>
                </c:pt>
                <c:pt idx="945">
                  <c:v>4.7249999999999925E-10</c:v>
                </c:pt>
                <c:pt idx="946">
                  <c:v>4.729999999999993E-10</c:v>
                </c:pt>
                <c:pt idx="947">
                  <c:v>4.7349999999999935E-10</c:v>
                </c:pt>
                <c:pt idx="948">
                  <c:v>4.739999999999994E-10</c:v>
                </c:pt>
                <c:pt idx="949">
                  <c:v>4.7449999999999945E-10</c:v>
                </c:pt>
                <c:pt idx="950">
                  <c:v>4.749999999999995E-10</c:v>
                </c:pt>
                <c:pt idx="951">
                  <c:v>4.7549999999999955E-10</c:v>
                </c:pt>
                <c:pt idx="952">
                  <c:v>4.759999999999996E-10</c:v>
                </c:pt>
                <c:pt idx="953">
                  <c:v>4.7649999999999965E-10</c:v>
                </c:pt>
                <c:pt idx="954">
                  <c:v>4.769999999999997E-10</c:v>
                </c:pt>
                <c:pt idx="955">
                  <c:v>4.7749999999999975E-10</c:v>
                </c:pt>
                <c:pt idx="956">
                  <c:v>4.779999999999998E-10</c:v>
                </c:pt>
                <c:pt idx="957">
                  <c:v>4.7849999999999985E-10</c:v>
                </c:pt>
                <c:pt idx="958">
                  <c:v>4.789999999999999E-10</c:v>
                </c:pt>
                <c:pt idx="959">
                  <c:v>4.7949999999999995E-10</c:v>
                </c:pt>
                <c:pt idx="960">
                  <c:v>4.8E-10</c:v>
                </c:pt>
                <c:pt idx="961">
                  <c:v>4.8050000000000005E-10</c:v>
                </c:pt>
                <c:pt idx="962">
                  <c:v>4.810000000000001E-10</c:v>
                </c:pt>
                <c:pt idx="963">
                  <c:v>4.8150000000000015E-10</c:v>
                </c:pt>
                <c:pt idx="964">
                  <c:v>4.820000000000002E-10</c:v>
                </c:pt>
                <c:pt idx="965">
                  <c:v>4.8250000000000025E-10</c:v>
                </c:pt>
                <c:pt idx="966">
                  <c:v>4.830000000000003E-10</c:v>
                </c:pt>
                <c:pt idx="967">
                  <c:v>4.8350000000000035E-10</c:v>
                </c:pt>
                <c:pt idx="968">
                  <c:v>4.840000000000004E-10</c:v>
                </c:pt>
                <c:pt idx="969">
                  <c:v>4.8450000000000045E-10</c:v>
                </c:pt>
                <c:pt idx="970">
                  <c:v>4.850000000000005E-10</c:v>
                </c:pt>
                <c:pt idx="971">
                  <c:v>4.8550000000000055E-10</c:v>
                </c:pt>
                <c:pt idx="972">
                  <c:v>4.860000000000006E-10</c:v>
                </c:pt>
                <c:pt idx="973">
                  <c:v>4.8650000000000065E-10</c:v>
                </c:pt>
                <c:pt idx="974">
                  <c:v>4.870000000000007E-10</c:v>
                </c:pt>
                <c:pt idx="975">
                  <c:v>4.8750000000000075E-10</c:v>
                </c:pt>
                <c:pt idx="976">
                  <c:v>4.880000000000008E-10</c:v>
                </c:pt>
                <c:pt idx="977">
                  <c:v>4.8850000000000085E-10</c:v>
                </c:pt>
                <c:pt idx="978">
                  <c:v>4.890000000000009E-10</c:v>
                </c:pt>
                <c:pt idx="979">
                  <c:v>4.8950000000000095E-10</c:v>
                </c:pt>
                <c:pt idx="980">
                  <c:v>4.90000000000001E-10</c:v>
                </c:pt>
                <c:pt idx="981">
                  <c:v>4.9050000000000105E-10</c:v>
                </c:pt>
                <c:pt idx="982">
                  <c:v>4.910000000000011E-10</c:v>
                </c:pt>
                <c:pt idx="983">
                  <c:v>4.9150000000000115E-10</c:v>
                </c:pt>
                <c:pt idx="984">
                  <c:v>4.920000000000012E-10</c:v>
                </c:pt>
                <c:pt idx="985">
                  <c:v>4.9250000000000125E-10</c:v>
                </c:pt>
                <c:pt idx="986">
                  <c:v>4.930000000000013E-10</c:v>
                </c:pt>
                <c:pt idx="987">
                  <c:v>4.9350000000000135E-10</c:v>
                </c:pt>
              </c:numCache>
            </c:numRef>
          </c:xVal>
          <c:yVal>
            <c:numRef>
              <c:f>'Si-Daten'!$O$34:$O$1021</c:f>
              <c:numCache>
                <c:formatCode>0.00E+00</c:formatCode>
                <c:ptCount val="988"/>
                <c:pt idx="0">
                  <c:v>0</c:v>
                </c:pt>
                <c:pt idx="1">
                  <c:v>13160975753.621586</c:v>
                </c:pt>
                <c:pt idx="2">
                  <c:v>40004593454.488411</c:v>
                </c:pt>
                <c:pt idx="3">
                  <c:v>67980022167.259308</c:v>
                </c:pt>
                <c:pt idx="4">
                  <c:v>90826483926.33934</c:v>
                </c:pt>
                <c:pt idx="5">
                  <c:v>106373747298.42502</c:v>
                </c:pt>
                <c:pt idx="6">
                  <c:v>114942775415.52896</c:v>
                </c:pt>
                <c:pt idx="7">
                  <c:v>118209656337.46577</c:v>
                </c:pt>
                <c:pt idx="8">
                  <c:v>118423235413.97339</c:v>
                </c:pt>
                <c:pt idx="9">
                  <c:v>117889255166.96613</c:v>
                </c:pt>
                <c:pt idx="10">
                  <c:v>118652100483.09558</c:v>
                </c:pt>
                <c:pt idx="11">
                  <c:v>122320132102.24258</c:v>
                </c:pt>
                <c:pt idx="12">
                  <c:v>129992648605.02788</c:v>
                </c:pt>
                <c:pt idx="13">
                  <c:v>142256233904.72086</c:v>
                </c:pt>
                <c:pt idx="14">
                  <c:v>159226033304.06415</c:v>
                </c:pt>
                <c:pt idx="15">
                  <c:v>180613699962.05325</c:v>
                </c:pt>
                <c:pt idx="16">
                  <c:v>205808652446.61871</c:v>
                </c:pt>
                <c:pt idx="17">
                  <c:v>233963122672.8508</c:v>
                </c:pt>
                <c:pt idx="18">
                  <c:v>264074451463.61469</c:v>
                </c:pt>
                <c:pt idx="19">
                  <c:v>295060371788.12762</c:v>
                </c:pt>
                <c:pt idx="20">
                  <c:v>325824744400.04395</c:v>
                </c:pt>
                <c:pt idx="21">
                  <c:v>355312490030.36768</c:v>
                </c:pt>
                <c:pt idx="22">
                  <c:v>382553389243.33966</c:v>
                </c:pt>
                <c:pt idx="23">
                  <c:v>406695071408.34424</c:v>
                </c:pt>
                <c:pt idx="24">
                  <c:v>427025949762.96387</c:v>
                </c:pt>
                <c:pt idx="25">
                  <c:v>442989130299.96289</c:v>
                </c:pt>
                <c:pt idx="26">
                  <c:v>454188468530.6524</c:v>
                </c:pt>
                <c:pt idx="27">
                  <c:v>460388002334.96826</c:v>
                </c:pt>
                <c:pt idx="28">
                  <c:v>461505976745.25476</c:v>
                </c:pt>
                <c:pt idx="29">
                  <c:v>457604617819.04816</c:v>
                </c:pt>
                <c:pt idx="30">
                  <c:v>448876723475.27173</c:v>
                </c:pt>
                <c:pt idx="31">
                  <c:v>435630031414.77039</c:v>
                </c:pt>
                <c:pt idx="32">
                  <c:v>418270207205.20172</c:v>
                </c:pt>
                <c:pt idx="33">
                  <c:v>397283176110.5918</c:v>
                </c:pt>
                <c:pt idx="34">
                  <c:v>373217405234.26611</c:v>
                </c:pt>
                <c:pt idx="35">
                  <c:v>346666631477.65454</c:v>
                </c:pt>
                <c:pt idx="36">
                  <c:v>318253427985.92957</c:v>
                </c:pt>
                <c:pt idx="37">
                  <c:v>288613908538.77332</c:v>
                </c:pt>
                <c:pt idx="38">
                  <c:v>258383786443.7998</c:v>
                </c:pt>
                <c:pt idx="39">
                  <c:v>228185932076.06207</c:v>
                </c:pt>
                <c:pt idx="40">
                  <c:v>198619511074.85156</c:v>
                </c:pt>
                <c:pt idx="41">
                  <c:v>170250732885.25668</c:v>
                </c:pt>
                <c:pt idx="42">
                  <c:v>143605196161.84396</c:v>
                </c:pt>
                <c:pt idx="43">
                  <c:v>119161782767.66351</c:v>
                </c:pt>
                <c:pt idx="44">
                  <c:v>97348024875.515396</c:v>
                </c:pt>
                <c:pt idx="45">
                  <c:v>78536849161.800262</c:v>
                </c:pt>
                <c:pt idx="46">
                  <c:v>63044587437.614403</c:v>
                </c:pt>
                <c:pt idx="47">
                  <c:v>51130133479.202415</c:v>
                </c:pt>
                <c:pt idx="48">
                  <c:v>42995120538.65049</c:v>
                </c:pt>
                <c:pt idx="49">
                  <c:v>38784992329.497078</c:v>
                </c:pt>
                <c:pt idx="50">
                  <c:v>38590841545.796783</c:v>
                </c:pt>
                <c:pt idx="51">
                  <c:v>42451893606.003952</c:v>
                </c:pt>
                <c:pt idx="52">
                  <c:v>50358518797.742722</c:v>
                </c:pt>
                <c:pt idx="53">
                  <c:v>62255662881.549301</c:v>
                </c:pt>
                <c:pt idx="54">
                  <c:v>78046594096.153381</c:v>
                </c:pt>
                <c:pt idx="55">
                  <c:v>97596873056.023376</c:v>
                </c:pt>
                <c:pt idx="56">
                  <c:v>120738460956.85823</c:v>
                </c:pt>
                <c:pt idx="57">
                  <c:v>147273890566.98886</c:v>
                </c:pt>
                <c:pt idx="58">
                  <c:v>176980433485.61148</c:v>
                </c:pt>
                <c:pt idx="59">
                  <c:v>209614205934.02423</c:v>
                </c:pt>
                <c:pt idx="60">
                  <c:v>244914163789.03735</c:v>
                </c:pt>
                <c:pt idx="61">
                  <c:v>282605945573.54907</c:v>
                </c:pt>
                <c:pt idx="62">
                  <c:v>322405529618.65363</c:v>
                </c:pt>
                <c:pt idx="63">
                  <c:v>364022678557.35254</c:v>
                </c:pt>
                <c:pt idx="64">
                  <c:v>407164150673.28583</c:v>
                </c:pt>
                <c:pt idx="65">
                  <c:v>451536663395.96191</c:v>
                </c:pt>
                <c:pt idx="66">
                  <c:v>496849599406.48315</c:v>
                </c:pt>
                <c:pt idx="67">
                  <c:v>542817450405.10388</c:v>
                </c:pt>
                <c:pt idx="68">
                  <c:v>589161997612.60425</c:v>
                </c:pt>
                <c:pt idx="69">
                  <c:v>635614231556.43237</c:v>
                </c:pt>
                <c:pt idx="70">
                  <c:v>681916016659.58618</c:v>
                </c:pt>
                <c:pt idx="71">
                  <c:v>727821508638.38782</c:v>
                </c:pt>
                <c:pt idx="72">
                  <c:v>773098334760.04883</c:v>
                </c:pt>
                <c:pt idx="73">
                  <c:v>817528548648.64368</c:v>
                </c:pt>
                <c:pt idx="74">
                  <c:v>860909372595.89685</c:v>
                </c:pt>
                <c:pt idx="75">
                  <c:v>903053741267.41016</c:v>
                </c:pt>
                <c:pt idx="76">
                  <c:v>943790661331.64282</c:v>
                </c:pt>
                <c:pt idx="77">
                  <c:v>982965401912.33704</c:v>
                </c:pt>
                <c:pt idx="78">
                  <c:v>1020439530908.2598</c:v>
                </c:pt>
                <c:pt idx="79">
                  <c:v>1056090812167.9915</c:v>
                </c:pt>
                <c:pt idx="80">
                  <c:v>1089812978281.1592</c:v>
                </c:pt>
                <c:pt idx="81">
                  <c:v>1121515393377.9473</c:v>
                </c:pt>
                <c:pt idx="82">
                  <c:v>1151122619840.5391</c:v>
                </c:pt>
                <c:pt idx="83">
                  <c:v>1178573902246.1899</c:v>
                </c:pt>
                <c:pt idx="84">
                  <c:v>1203822581202.1294</c:v>
                </c:pt>
                <c:pt idx="85">
                  <c:v>1226835449015.9937</c:v>
                </c:pt>
                <c:pt idx="86">
                  <c:v>1247592058388.3276</c:v>
                </c:pt>
                <c:pt idx="87">
                  <c:v>1266083994530.2412</c:v>
                </c:pt>
                <c:pt idx="88">
                  <c:v>1282314120312.3794</c:v>
                </c:pt>
                <c:pt idx="89">
                  <c:v>1296295803251.8477</c:v>
                </c:pt>
                <c:pt idx="90">
                  <c:v>1308052132350.9534</c:v>
                </c:pt>
                <c:pt idx="91">
                  <c:v>1317615132023.7615</c:v>
                </c:pt>
                <c:pt idx="92">
                  <c:v>1325024979589.8257</c:v>
                </c:pt>
                <c:pt idx="93">
                  <c:v>1330329232084.7937</c:v>
                </c:pt>
                <c:pt idx="94">
                  <c:v>1333582067438.9829</c:v>
                </c:pt>
                <c:pt idx="95">
                  <c:v>1334843544410.9351</c:v>
                </c:pt>
                <c:pt idx="96">
                  <c:v>1334178885035.8582</c:v>
                </c:pt>
                <c:pt idx="97">
                  <c:v>1331657782760.5391</c:v>
                </c:pt>
                <c:pt idx="98">
                  <c:v>1327353738887.5586</c:v>
                </c:pt>
                <c:pt idx="99">
                  <c:v>1321343429443.2927</c:v>
                </c:pt>
                <c:pt idx="100">
                  <c:v>1313706104115.8481</c:v>
                </c:pt>
                <c:pt idx="101">
                  <c:v>1304523018480.4648</c:v>
                </c:pt>
                <c:pt idx="102">
                  <c:v>1293876900340.1392</c:v>
                </c:pt>
                <c:pt idx="103">
                  <c:v>1281851450657.2559</c:v>
                </c:pt>
                <c:pt idx="104">
                  <c:v>1268530879236.1406</c:v>
                </c:pt>
                <c:pt idx="105">
                  <c:v>1253999475035.6841</c:v>
                </c:pt>
                <c:pt idx="106">
                  <c:v>1238341210743.2148</c:v>
                </c:pt>
                <c:pt idx="107">
                  <c:v>1221639381024.2642</c:v>
                </c:pt>
                <c:pt idx="108">
                  <c:v>1203976273675.5879</c:v>
                </c:pt>
                <c:pt idx="109">
                  <c:v>1185432872749.0859</c:v>
                </c:pt>
                <c:pt idx="110">
                  <c:v>1166088592579.9966</c:v>
                </c:pt>
                <c:pt idx="111">
                  <c:v>1146021041542.0198</c:v>
                </c:pt>
                <c:pt idx="112">
                  <c:v>1125305814263.0959</c:v>
                </c:pt>
                <c:pt idx="113">
                  <c:v>1104016310966.3635</c:v>
                </c:pt>
                <c:pt idx="114">
                  <c:v>1082223582549.6365</c:v>
                </c:pt>
                <c:pt idx="115">
                  <c:v>1059996199981.9216</c:v>
                </c:pt>
                <c:pt idx="116">
                  <c:v>1037400146575.1968</c:v>
                </c:pt>
                <c:pt idx="117">
                  <c:v>1014498731682.4773</c:v>
                </c:pt>
                <c:pt idx="118">
                  <c:v>991352524377.48804</c:v>
                </c:pt>
                <c:pt idx="119">
                  <c:v>968019305685.74023</c:v>
                </c:pt>
                <c:pt idx="120">
                  <c:v>944554037960.08105</c:v>
                </c:pt>
                <c:pt idx="121">
                  <c:v>921008850024.6062</c:v>
                </c:pt>
                <c:pt idx="122">
                  <c:v>897433036748.16235</c:v>
                </c:pt>
                <c:pt idx="123">
                  <c:v>873873071751.37756</c:v>
                </c:pt>
                <c:pt idx="124">
                  <c:v>850372631998.24426</c:v>
                </c:pt>
                <c:pt idx="125">
                  <c:v>826972633074.02539</c:v>
                </c:pt>
                <c:pt idx="126">
                  <c:v>803711274004.69434</c:v>
                </c:pt>
                <c:pt idx="127">
                  <c:v>780624090528.54834</c:v>
                </c:pt>
                <c:pt idx="128">
                  <c:v>757744015787.55554</c:v>
                </c:pt>
                <c:pt idx="129">
                  <c:v>735101447463.6084</c:v>
                </c:pt>
                <c:pt idx="130">
                  <c:v>712724320442.82898</c:v>
                </c:pt>
                <c:pt idx="131">
                  <c:v>690638184148.80066</c:v>
                </c:pt>
                <c:pt idx="132">
                  <c:v>668866283742.84155</c:v>
                </c:pt>
                <c:pt idx="133">
                  <c:v>647429644445.72559</c:v>
                </c:pt>
                <c:pt idx="134">
                  <c:v>626347158290.28296</c:v>
                </c:pt>
                <c:pt idx="135">
                  <c:v>605635672668.01843</c:v>
                </c:pt>
                <c:pt idx="136">
                  <c:v>585310080084.78809</c:v>
                </c:pt>
                <c:pt idx="137">
                  <c:v>565383408590.71851</c:v>
                </c:pt>
                <c:pt idx="138">
                  <c:v>545866912397.69519</c:v>
                </c:pt>
                <c:pt idx="139">
                  <c:v>526770162243.84277</c:v>
                </c:pt>
                <c:pt idx="140">
                  <c:v>508101135108.32031</c:v>
                </c:pt>
                <c:pt idx="141">
                  <c:v>489866302921.47125</c:v>
                </c:pt>
                <c:pt idx="142">
                  <c:v>472070719954.85193</c:v>
                </c:pt>
                <c:pt idx="143">
                  <c:v>454718108612.91235</c:v>
                </c:pt>
                <c:pt idx="144">
                  <c:v>437810943383.06134</c:v>
                </c:pt>
                <c:pt idx="145">
                  <c:v>421350532733.66382</c:v>
                </c:pt>
                <c:pt idx="146">
                  <c:v>405337098780.11237</c:v>
                </c:pt>
                <c:pt idx="147">
                  <c:v>389769854567.56067</c:v>
                </c:pt>
                <c:pt idx="148">
                  <c:v>374647078845.32678</c:v>
                </c:pt>
                <c:pt idx="149">
                  <c:v>359966188232.32709</c:v>
                </c:pt>
                <c:pt idx="150">
                  <c:v>345723806695.35303</c:v>
                </c:pt>
                <c:pt idx="151">
                  <c:v>331915832282.54572</c:v>
                </c:pt>
                <c:pt idx="152">
                  <c:v>318537501073.2121</c:v>
                </c:pt>
                <c:pt idx="153">
                  <c:v>305583448322.19525</c:v>
                </c:pt>
                <c:pt idx="154">
                  <c:v>293047766792.43445</c:v>
                </c:pt>
                <c:pt idx="155">
                  <c:v>280924062283.26624</c:v>
                </c:pt>
                <c:pt idx="156">
                  <c:v>269205506374.46725</c:v>
                </c:pt>
                <c:pt idx="157">
                  <c:v>257884886417.09885</c:v>
                </c:pt>
                <c:pt idx="158">
                  <c:v>246954652812.01581</c:v>
                </c:pt>
                <c:pt idx="159">
                  <c:v>236406963625.48792</c:v>
                </c:pt>
                <c:pt idx="160">
                  <c:v>226233726598.82843</c:v>
                </c:pt>
                <c:pt idx="161">
                  <c:v>216426638615.35733</c:v>
                </c:pt>
                <c:pt idx="162">
                  <c:v>206977222693.45853</c:v>
                </c:pt>
                <c:pt idx="163">
                  <c:v>197876862579.05072</c:v>
                </c:pt>
                <c:pt idx="164">
                  <c:v>189116835014.50702</c:v>
                </c:pt>
                <c:pt idx="165">
                  <c:v>180688339764.02789</c:v>
                </c:pt>
                <c:pt idx="166">
                  <c:v>172582527477.75351</c:v>
                </c:pt>
                <c:pt idx="167">
                  <c:v>164790525478.52478</c:v>
                </c:pt>
                <c:pt idx="168">
                  <c:v>157303461556.28937</c:v>
                </c:pt>
                <c:pt idx="169">
                  <c:v>150112485855.68954</c:v>
                </c:pt>
                <c:pt idx="170">
                  <c:v>143208790942.45013</c:v>
                </c:pt>
                <c:pt idx="171">
                  <c:v>136583630133.8604</c:v>
                </c:pt>
                <c:pt idx="172">
                  <c:v>130228334177.92966</c:v>
                </c:pt>
                <c:pt idx="173">
                  <c:v>124134326364.77405</c:v>
                </c:pt>
                <c:pt idx="174">
                  <c:v>118293136152.45929</c:v>
                </c:pt>
                <c:pt idx="175">
                  <c:v>112696411387.96176</c:v>
                </c:pt>
                <c:pt idx="176">
                  <c:v>107335929202.11978</c:v>
                </c:pt>
                <c:pt idx="177">
                  <c:v>102203605655.47012</c:v>
                </c:pt>
                <c:pt idx="178">
                  <c:v>97291504209.74115</c:v>
                </c:pt>
                <c:pt idx="179">
                  <c:v>92591843097.518555</c:v>
                </c:pt>
                <c:pt idx="180">
                  <c:v>88097001660.236115</c:v>
                </c:pt>
                <c:pt idx="181">
                  <c:v>83799525722.207214</c:v>
                </c:pt>
                <c:pt idx="182">
                  <c:v>79692132065.912308</c:v>
                </c:pt>
                <c:pt idx="183">
                  <c:v>75767712071.215118</c:v>
                </c:pt>
                <c:pt idx="184">
                  <c:v>72019334578.613739</c:v>
                </c:pt>
                <c:pt idx="185">
                  <c:v>68440248034.055878</c:v>
                </c:pt>
                <c:pt idx="186">
                  <c:v>65023881970.277328</c:v>
                </c:pt>
                <c:pt idx="187">
                  <c:v>61763847877.062546</c:v>
                </c:pt>
                <c:pt idx="188">
                  <c:v>58653939510.2995</c:v>
                </c:pt>
                <c:pt idx="189">
                  <c:v>55688132687.202347</c:v>
                </c:pt>
                <c:pt idx="190">
                  <c:v>52860584612.627655</c:v>
                </c:pt>
                <c:pt idx="191">
                  <c:v>50165632779.008736</c:v>
                </c:pt>
                <c:pt idx="192">
                  <c:v>47597793480.087448</c:v>
                </c:pt>
                <c:pt idx="193">
                  <c:v>45151759976.343529</c:v>
                </c:pt>
                <c:pt idx="194">
                  <c:v>42822400347.804436</c:v>
                </c:pt>
                <c:pt idx="195">
                  <c:v>40604755067.772415</c:v>
                </c:pt>
                <c:pt idx="196">
                  <c:v>38494034328.930176</c:v>
                </c:pt>
                <c:pt idx="197">
                  <c:v>36485615151.2892</c:v>
                </c:pt>
                <c:pt idx="198">
                  <c:v>34575038299.514404</c:v>
                </c:pt>
                <c:pt idx="199">
                  <c:v>32758005035.315807</c:v>
                </c:pt>
                <c:pt idx="200">
                  <c:v>31030373728.822449</c:v>
                </c:pt>
                <c:pt idx="201">
                  <c:v>29388156351.160065</c:v>
                </c:pt>
                <c:pt idx="202">
                  <c:v>27827514868.835716</c:v>
                </c:pt>
                <c:pt idx="203">
                  <c:v>26344757558.988701</c:v>
                </c:pt>
                <c:pt idx="204">
                  <c:v>24936335263.101223</c:v>
                </c:pt>
                <c:pt idx="205">
                  <c:v>23598837595.3647</c:v>
                </c:pt>
                <c:pt idx="206">
                  <c:v>22328989120.578262</c:v>
                </c:pt>
                <c:pt idx="207">
                  <c:v>21123645515.202213</c:v>
                </c:pt>
                <c:pt idx="208">
                  <c:v>19979789724.006454</c:v>
                </c:pt>
                <c:pt idx="209">
                  <c:v>18894528123.637352</c:v>
                </c:pt>
                <c:pt idx="210">
                  <c:v>17865086703.374054</c:v>
                </c:pt>
                <c:pt idx="211">
                  <c:v>16888807272.357128</c:v>
                </c:pt>
                <c:pt idx="212">
                  <c:v>15963143701.641184</c:v>
                </c:pt>
                <c:pt idx="213">
                  <c:v>15085658208.554459</c:v>
                </c:pt>
                <c:pt idx="214">
                  <c:v>14254017690.031815</c:v>
                </c:pt>
                <c:pt idx="215">
                  <c:v>13465990110.826649</c:v>
                </c:pt>
                <c:pt idx="216">
                  <c:v>12719440951.796797</c:v>
                </c:pt>
                <c:pt idx="217">
                  <c:v>12012329722.798927</c:v>
                </c:pt>
                <c:pt idx="218">
                  <c:v>11342706544.110512</c:v>
                </c:pt>
                <c:pt idx="219">
                  <c:v>10708708799.729685</c:v>
                </c:pt>
                <c:pt idx="220">
                  <c:v>10108557865.375498</c:v>
                </c:pt>
                <c:pt idx="221">
                  <c:v>9540555913.5236092</c:v>
                </c:pt>
                <c:pt idx="222">
                  <c:v>9003082797.3639488</c:v>
                </c:pt>
                <c:pt idx="223">
                  <c:v>8494593015.1533871</c:v>
                </c:pt>
                <c:pt idx="224">
                  <c:v>8013612756.0583525</c:v>
                </c:pt>
                <c:pt idx="225">
                  <c:v>7558737028.2346287</c:v>
                </c:pt>
                <c:pt idx="226">
                  <c:v>7128626869.5763454</c:v>
                </c:pt>
                <c:pt idx="227">
                  <c:v>6722006641.2776203</c:v>
                </c:pt>
                <c:pt idx="228">
                  <c:v>6337661404.0896864</c:v>
                </c:pt>
                <c:pt idx="229">
                  <c:v>5974434376.920187</c:v>
                </c:pt>
                <c:pt idx="230">
                  <c:v>5631224477.2093964</c:v>
                </c:pt>
                <c:pt idx="231">
                  <c:v>5306983942.327136</c:v>
                </c:pt>
                <c:pt idx="232">
                  <c:v>5000716031.06495</c:v>
                </c:pt>
                <c:pt idx="233">
                  <c:v>4711472804.1470804</c:v>
                </c:pt>
                <c:pt idx="234">
                  <c:v>4438352982.5509129</c:v>
                </c:pt>
                <c:pt idx="235">
                  <c:v>4180499882.3113799</c:v>
                </c:pt>
                <c:pt idx="236">
                  <c:v>3937099424.3825788</c:v>
                </c:pt>
                <c:pt idx="237">
                  <c:v>3707378218.0431633</c:v>
                </c:pt>
                <c:pt idx="238">
                  <c:v>3490601716.2582951</c:v>
                </c:pt>
                <c:pt idx="239">
                  <c:v>3286072441.3493295</c:v>
                </c:pt>
                <c:pt idx="240">
                  <c:v>3093128279.2717094</c:v>
                </c:pt>
                <c:pt idx="241">
                  <c:v>2911140840.7615738</c:v>
                </c:pt>
                <c:pt idx="242">
                  <c:v>2739513887.5800872</c:v>
                </c:pt>
                <c:pt idx="243">
                  <c:v>2577681822.0625248</c:v>
                </c:pt>
                <c:pt idx="244">
                  <c:v>2425108238.164156</c:v>
                </c:pt>
                <c:pt idx="245">
                  <c:v>2281284532.1875081</c:v>
                </c:pt>
                <c:pt idx="246">
                  <c:v>2145728571.3743234</c:v>
                </c:pt>
                <c:pt idx="247">
                  <c:v>2017983418.5500662</c:v>
                </c:pt>
                <c:pt idx="248">
                  <c:v>1897616111.0187268</c:v>
                </c:pt>
                <c:pt idx="249">
                  <c:v>1784216491.9198613</c:v>
                </c:pt>
                <c:pt idx="250">
                  <c:v>1677396092.2785692</c:v>
                </c:pt>
                <c:pt idx="251">
                  <c:v>1576787062.0012636</c:v>
                </c:pt>
                <c:pt idx="252">
                  <c:v>1482041148.0955532</c:v>
                </c:pt>
                <c:pt idx="253">
                  <c:v>1392828718.4209085</c:v>
                </c:pt>
                <c:pt idx="254">
                  <c:v>1308837829.3076184</c:v>
                </c:pt>
                <c:pt idx="255">
                  <c:v>1229773335.4143233</c:v>
                </c:pt>
                <c:pt idx="256">
                  <c:v>1155356040.22928</c:v>
                </c:pt>
                <c:pt idx="257">
                  <c:v>1085321885.6566405</c:v>
                </c:pt>
                <c:pt idx="258">
                  <c:v>1019421179.1665554</c:v>
                </c:pt>
                <c:pt idx="259">
                  <c:v>957417857.02636504</c:v>
                </c:pt>
                <c:pt idx="260">
                  <c:v>899088782.1693747</c:v>
                </c:pt>
                <c:pt idx="261">
                  <c:v>844223075.29760885</c:v>
                </c:pt>
                <c:pt idx="262">
                  <c:v>792621477.85503554</c:v>
                </c:pt>
                <c:pt idx="263">
                  <c:v>744095745.5482626</c:v>
                </c:pt>
                <c:pt idx="264">
                  <c:v>698468071.13216472</c:v>
                </c:pt>
                <c:pt idx="265">
                  <c:v>655570535.21832144</c:v>
                </c:pt>
                <c:pt idx="266">
                  <c:v>615244583.90433908</c:v>
                </c:pt>
                <c:pt idx="267">
                  <c:v>577340532.06211817</c:v>
                </c:pt>
                <c:pt idx="268">
                  <c:v>541717091.16252744</c:v>
                </c:pt>
                <c:pt idx="269">
                  <c:v>508240920.55307591</c:v>
                </c:pt>
                <c:pt idx="270">
                  <c:v>476786201.14355475</c:v>
                </c:pt>
                <c:pt idx="271">
                  <c:v>447234230.49247491</c:v>
                </c:pt>
                <c:pt idx="272">
                  <c:v>419473038.32424927</c:v>
                </c:pt>
                <c:pt idx="273">
                  <c:v>393397021.54344475</c:v>
                </c:pt>
                <c:pt idx="274">
                  <c:v>368906597.84807801</c:v>
                </c:pt>
                <c:pt idx="275">
                  <c:v>345907877.07865351</c:v>
                </c:pt>
                <c:pt idx="276">
                  <c:v>324312349.47365487</c:v>
                </c:pt>
                <c:pt idx="277">
                  <c:v>304036590.0352264</c:v>
                </c:pt>
                <c:pt idx="278">
                  <c:v>285001978.2409966</c:v>
                </c:pt>
                <c:pt idx="279">
                  <c:v>267134432.36927447</c:v>
                </c:pt>
                <c:pt idx="280">
                  <c:v>250364157.7352224</c:v>
                </c:pt>
                <c:pt idx="281">
                  <c:v>234625408.1650978</c:v>
                </c:pt>
                <c:pt idx="282">
                  <c:v>219856260.06417564</c:v>
                </c:pt>
                <c:pt idx="283">
                  <c:v>205998398.46163407</c:v>
                </c:pt>
                <c:pt idx="284">
                  <c:v>192996914.44239512</c:v>
                </c:pt>
                <c:pt idx="285">
                  <c:v>180800113.4017573</c:v>
                </c:pt>
                <c:pt idx="286">
                  <c:v>169359333.58358341</c:v>
                </c:pt>
                <c:pt idx="287">
                  <c:v>158628774.38688719</c:v>
                </c:pt>
                <c:pt idx="288">
                  <c:v>148565333.94883192</c:v>
                </c:pt>
                <c:pt idx="289">
                  <c:v>139128455.5345192</c:v>
                </c:pt>
                <c:pt idx="290">
                  <c:v>130279982.28544217</c:v>
                </c:pt>
                <c:pt idx="291">
                  <c:v>121984019.89917073</c:v>
                </c:pt>
                <c:pt idx="292">
                  <c:v>114206806.83272652</c:v>
                </c:pt>
                <c:pt idx="293">
                  <c:v>106916591.64120942</c:v>
                </c:pt>
                <c:pt idx="294">
                  <c:v>100083517.0815957</c:v>
                </c:pt>
                <c:pt idx="295">
                  <c:v>93679510.629217088</c:v>
                </c:pt>
                <c:pt idx="296">
                  <c:v>87678181.071328193</c:v>
                </c:pt>
                <c:pt idx="297">
                  <c:v>82054720.858347505</c:v>
                </c:pt>
                <c:pt idx="298">
                  <c:v>76785813.908860147</c:v>
                </c:pt>
                <c:pt idx="299">
                  <c:v>71849548.579317033</c:v>
                </c:pt>
                <c:pt idx="300">
                  <c:v>67225335.523575276</c:v>
                </c:pt>
                <c:pt idx="301">
                  <c:v>62893830.181006663</c:v>
                </c:pt>
                <c:pt idx="302">
                  <c:v>58836859.644902825</c:v>
                </c:pt>
                <c:pt idx="303">
                  <c:v>55037353.675318398</c:v>
                </c:pt>
                <c:pt idx="304">
                  <c:v>51479279.63235718</c:v>
                </c:pt>
                <c:pt idx="305">
                  <c:v>48147581.117231518</c:v>
                </c:pt>
                <c:pt idx="306">
                  <c:v>45028120.119234994</c:v>
                </c:pt>
                <c:pt idx="307">
                  <c:v>42107622.477084927</c:v>
                </c:pt>
                <c:pt idx="308">
                  <c:v>39373626.47292012</c:v>
                </c:pt>
                <c:pt idx="309">
                  <c:v>36814434.386622488</c:v>
                </c:pt>
                <c:pt idx="310">
                  <c:v>34419066.847061068</c:v>
                </c:pt>
                <c:pt idx="311">
                  <c:v>32177219.825369842</c:v>
                </c:pt>
                <c:pt idx="312">
                  <c:v>30079224.123474997</c:v>
                </c:pt>
                <c:pt idx="313">
                  <c:v>28116007.218801308</c:v>
                </c:pt>
                <c:pt idx="314">
                  <c:v>26279057.333430253</c:v>
                </c:pt>
                <c:pt idx="315">
                  <c:v>24560389.602962516</c:v>
                </c:pt>
                <c:pt idx="316">
                  <c:v>22952514.226981267</c:v>
                </c:pt>
                <c:pt idx="317">
                  <c:v>21448406.489323609</c:v>
                </c:pt>
                <c:pt idx="318">
                  <c:v>20041478.542367421</c:v>
                </c:pt>
                <c:pt idx="319">
                  <c:v>18725552.85523963</c:v>
                </c:pt>
                <c:pt idx="320">
                  <c:v>17494837.231266972</c:v>
                </c:pt>
                <c:pt idx="321">
                  <c:v>16343901.305127226</c:v>
                </c:pt>
                <c:pt idx="322">
                  <c:v>15267654.435039934</c:v>
                </c:pt>
                <c:pt idx="323">
                  <c:v>14261324.909963733</c:v>
                </c:pt>
                <c:pt idx="324">
                  <c:v>13320440.396159738</c:v>
                </c:pt>
                <c:pt idx="325">
                  <c:v>12440809.551645249</c:v>
                </c:pt>
                <c:pt idx="326">
                  <c:v>11618504.74101175</c:v>
                </c:pt>
                <c:pt idx="327">
                  <c:v>10849845.786824785</c:v>
                </c:pt>
                <c:pt idx="328">
                  <c:v>10131384.697370218</c:v>
                </c:pt>
                <c:pt idx="329">
                  <c:v>9459891.3138734847</c:v>
                </c:pt>
                <c:pt idx="330">
                  <c:v>8832339.8235015254</c:v>
                </c:pt>
                <c:pt idx="331">
                  <c:v>8245896.0874719098</c:v>
                </c:pt>
                <c:pt idx="332">
                  <c:v>7697905.7364479201</c:v>
                </c:pt>
                <c:pt idx="333">
                  <c:v>7185882.9881002326</c:v>
                </c:pt>
                <c:pt idx="334">
                  <c:v>6707500.1442714613</c:v>
                </c:pt>
                <c:pt idx="335">
                  <c:v>6260577.7275993815</c:v>
                </c:pt>
                <c:pt idx="336">
                  <c:v>5843075.2197416071</c:v>
                </c:pt>
                <c:pt idx="337">
                  <c:v>5453082.365508398</c:v>
                </c:pt>
                <c:pt idx="338">
                  <c:v>5088811.0092551783</c:v>
                </c:pt>
                <c:pt idx="339">
                  <c:v>4748587.4318200741</c:v>
                </c:pt>
                <c:pt idx="340">
                  <c:v>4430845.1581190592</c:v>
                </c:pt>
                <c:pt idx="341">
                  <c:v>4134118.2072371971</c:v>
                </c:pt>
                <c:pt idx="342">
                  <c:v>3857034.7584860921</c:v>
                </c:pt>
                <c:pt idx="343">
                  <c:v>3598311.2084375797</c:v>
                </c:pt>
                <c:pt idx="344">
                  <c:v>3356746.5953984712</c:v>
                </c:pt>
                <c:pt idx="345">
                  <c:v>3131217.3691644501</c:v>
                </c:pt>
                <c:pt idx="346">
                  <c:v>2920672.4851875072</c:v>
                </c:pt>
                <c:pt idx="347">
                  <c:v>2724128.8035148932</c:v>
                </c:pt>
                <c:pt idx="348">
                  <c:v>2540666.7740116613</c:v>
                </c:pt>
                <c:pt idx="349">
                  <c:v>2369426.390468318</c:v>
                </c:pt>
                <c:pt idx="350">
                  <c:v>2209603.3972221743</c:v>
                </c:pt>
                <c:pt idx="351">
                  <c:v>2060445.7328898804</c:v>
                </c:pt>
                <c:pt idx="352">
                  <c:v>1921250.1967220865</c:v>
                </c:pt>
                <c:pt idx="353">
                  <c:v>1791359.3239525647</c:v>
                </c:pt>
                <c:pt idx="354">
                  <c:v>1670158.4573256364</c:v>
                </c:pt>
                <c:pt idx="355">
                  <c:v>1557073.0027510778</c:v>
                </c:pt>
                <c:pt idx="356">
                  <c:v>1451565.8577564475</c:v>
                </c:pt>
                <c:pt idx="357">
                  <c:v>1353135.0020859891</c:v>
                </c:pt>
                <c:pt idx="358">
                  <c:v>1261311.2404350552</c:v>
                </c:pt>
                <c:pt idx="359">
                  <c:v>1175656.0879115569</c:v>
                </c:pt>
                <c:pt idx="360">
                  <c:v>1095759.7893834242</c:v>
                </c:pt>
                <c:pt idx="361">
                  <c:v>1021239.4644052063</c:v>
                </c:pt>
                <c:pt idx="362">
                  <c:v>951737.36992001068</c:v>
                </c:pt>
                <c:pt idx="363">
                  <c:v>886919.27340631932</c:v>
                </c:pt>
                <c:pt idx="364">
                  <c:v>826472.9295847558</c:v>
                </c:pt>
                <c:pt idx="365">
                  <c:v>770106.6542190935</c:v>
                </c:pt>
                <c:pt idx="366">
                  <c:v>717547.98894031043</c:v>
                </c:pt>
                <c:pt idx="367">
                  <c:v>668542.45139334595</c:v>
                </c:pt>
                <c:pt idx="368">
                  <c:v>622852.36535549536</c:v>
                </c:pt>
                <c:pt idx="369">
                  <c:v>580255.76580326678</c:v>
                </c:pt>
                <c:pt idx="370">
                  <c:v>540545.37421343091</c:v>
                </c:pt>
                <c:pt idx="371">
                  <c:v>503527.63967397169</c:v>
                </c:pt>
                <c:pt idx="372">
                  <c:v>469021.84165343887</c:v>
                </c:pt>
                <c:pt idx="373">
                  <c:v>436859.25053371361</c:v>
                </c:pt>
                <c:pt idx="374">
                  <c:v>406882.3422519447</c:v>
                </c:pt>
                <c:pt idx="375">
                  <c:v>378944.06362403836</c:v>
                </c:pt>
                <c:pt idx="376">
                  <c:v>352907.14513468707</c:v>
                </c:pt>
                <c:pt idx="377">
                  <c:v>328643.45817880303</c:v>
                </c:pt>
                <c:pt idx="378">
                  <c:v>306033.41392703867</c:v>
                </c:pt>
                <c:pt idx="379">
                  <c:v>284965.4011642519</c:v>
                </c:pt>
                <c:pt idx="380">
                  <c:v>265335.26061551343</c:v>
                </c:pt>
                <c:pt idx="381">
                  <c:v>247045.79342958934</c:v>
                </c:pt>
                <c:pt idx="382">
                  <c:v>230006.30163592531</c:v>
                </c:pt>
                <c:pt idx="383">
                  <c:v>214132.15852812617</c:v>
                </c:pt>
                <c:pt idx="384">
                  <c:v>199344.40705555846</c:v>
                </c:pt>
                <c:pt idx="385">
                  <c:v>185569.38442548178</c:v>
                </c:pt>
                <c:pt idx="386">
                  <c:v>172738.371231325</c:v>
                </c:pt>
                <c:pt idx="387">
                  <c:v>160787.26352911384</c:v>
                </c:pt>
                <c:pt idx="388">
                  <c:v>149656.26638371497</c:v>
                </c:pt>
                <c:pt idx="389">
                  <c:v>139289.60750019574</c:v>
                </c:pt>
                <c:pt idx="390">
                  <c:v>129635.26964332219</c:v>
                </c:pt>
                <c:pt idx="391">
                  <c:v>120644.74063053878</c:v>
                </c:pt>
                <c:pt idx="392">
                  <c:v>112272.77976100394</c:v>
                </c:pt>
                <c:pt idx="393">
                  <c:v>104477.19961559415</c:v>
                </c:pt>
                <c:pt idx="394">
                  <c:v>97218.66223071405</c:v>
                </c:pt>
                <c:pt idx="395">
                  <c:v>90460.488712335457</c:v>
                </c:pt>
                <c:pt idx="396">
                  <c:v>84168.48141637654</c:v>
                </c:pt>
                <c:pt idx="397">
                  <c:v>78310.757877418931</c:v>
                </c:pt>
                <c:pt idx="398">
                  <c:v>72857.59572016311</c:v>
                </c:pt>
                <c:pt idx="399">
                  <c:v>67781.287837149066</c:v>
                </c:pt>
                <c:pt idx="400">
                  <c:v>63056.007162251801</c:v>
                </c:pt>
                <c:pt idx="401">
                  <c:v>58657.680412608344</c:v>
                </c:pt>
                <c:pt idx="402">
                  <c:v>54563.870211991496</c:v>
                </c:pt>
                <c:pt idx="403">
                  <c:v>50753.665046509428</c:v>
                </c:pt>
                <c:pt idx="404">
                  <c:v>47207.576538932655</c:v>
                </c:pt>
                <c:pt idx="405">
                  <c:v>43907.443561145468</c:v>
                </c:pt>
                <c:pt idx="406">
                  <c:v>40836.342735315186</c:v>
                </c:pt>
                <c:pt idx="407">
                  <c:v>37978.50490346142</c:v>
                </c:pt>
                <c:pt idx="408">
                  <c:v>35319.237172380708</c:v>
                </c:pt>
                <c:pt idx="409">
                  <c:v>32844.850166386568</c:v>
                </c:pt>
                <c:pt idx="410">
                  <c:v>30542.590144213413</c:v>
                </c:pt>
                <c:pt idx="411">
                  <c:v>28400.575658801416</c:v>
                </c:pt>
                <c:pt idx="412">
                  <c:v>26407.738459594504</c:v>
                </c:pt>
                <c:pt idx="413">
                  <c:v>24553.768356584638</c:v>
                </c:pt>
                <c:pt idx="414">
                  <c:v>22829.061783652702</c:v>
                </c:pt>
                <c:pt idx="415">
                  <c:v>21224.673815919094</c:v>
                </c:pt>
                <c:pt idx="416">
                  <c:v>19732.27341185815</c:v>
                </c:pt>
                <c:pt idx="417">
                  <c:v>18344.101665946542</c:v>
                </c:pt>
                <c:pt idx="418">
                  <c:v>17052.932871665529</c:v>
                </c:pt>
                <c:pt idx="419">
                  <c:v>15852.038207808724</c:v>
                </c:pt>
                <c:pt idx="420">
                  <c:v>14735.151873344101</c:v>
                </c:pt>
                <c:pt idx="421">
                  <c:v>13696.439507564894</c:v>
                </c:pt>
                <c:pt idx="422">
                  <c:v>12730.468743019679</c:v>
                </c:pt>
                <c:pt idx="423">
                  <c:v>11832.181748758365</c:v>
                </c:pt>
                <c:pt idx="424">
                  <c:v>10996.869630830228</c:v>
                </c:pt>
                <c:pt idx="425">
                  <c:v>10220.148565759577</c:v>
                </c:pt>
                <c:pt idx="426">
                  <c:v>9497.9375509349975</c:v>
                </c:pt>
                <c:pt idx="427">
                  <c:v>8826.4376635323461</c:v>
                </c:pt>
                <c:pt idx="428">
                  <c:v>8202.1127267652919</c:v>
                </c:pt>
                <c:pt idx="429">
                  <c:v>7621.6712889704113</c:v>
                </c:pt>
                <c:pt idx="430">
                  <c:v>7082.0498273016219</c:v>
                </c:pt>
                <c:pt idx="431">
                  <c:v>6580.3970936691812</c:v>
                </c:pt>
                <c:pt idx="432">
                  <c:v>6114.059526035855</c:v>
                </c:pt>
                <c:pt idx="433">
                  <c:v>5680.5676532966245</c:v>
                </c:pt>
                <c:pt idx="434">
                  <c:v>5277.6234267517393</c:v>
                </c:pt>
                <c:pt idx="435">
                  <c:v>4903.0884156463135</c:v>
                </c:pt>
                <c:pt idx="436">
                  <c:v>4554.9728084241533</c:v>
                </c:pt>
                <c:pt idx="437">
                  <c:v>4231.4251652392932</c:v>
                </c:pt>
                <c:pt idx="438">
                  <c:v>3930.7228709092124</c:v>
                </c:pt>
                <c:pt idx="439">
                  <c:v>3651.2632408945747</c:v>
                </c:pt>
                <c:pt idx="440">
                  <c:v>3391.555236063964</c:v>
                </c:pt>
                <c:pt idx="441">
                  <c:v>3150.2117449688135</c:v>
                </c:pt>
                <c:pt idx="442">
                  <c:v>2925.9423951216049</c:v>
                </c:pt>
                <c:pt idx="443">
                  <c:v>2717.5468573557614</c:v>
                </c:pt>
                <c:pt idx="444">
                  <c:v>2523.908609760274</c:v>
                </c:pt>
                <c:pt idx="445">
                  <c:v>2343.9891299342808</c:v>
                </c:pt>
                <c:pt idx="446">
                  <c:v>2176.8224864119279</c:v>
                </c:pt>
                <c:pt idx="447">
                  <c:v>2021.5103020702663</c:v>
                </c:pt>
                <c:pt idx="448">
                  <c:v>1877.2170641669632</c:v>
                </c:pt>
                <c:pt idx="449">
                  <c:v>1743.1657573647053</c:v>
                </c:pt>
                <c:pt idx="450">
                  <c:v>1618.6337976959326</c:v>
                </c:pt>
                <c:pt idx="451">
                  <c:v>1502.9492469119218</c:v>
                </c:pt>
                <c:pt idx="452">
                  <c:v>1395.4872880500066</c:v>
                </c:pt>
                <c:pt idx="453">
                  <c:v>1295.6669443508304</c:v>
                </c:pt>
                <c:pt idx="454">
                  <c:v>1202.9480248673844</c:v>
                </c:pt>
                <c:pt idx="455">
                  <c:v>1116.8282812375453</c:v>
                </c:pt>
                <c:pt idx="456">
                  <c:v>1036.8407611451273</c:v>
                </c:pt>
                <c:pt idx="457">
                  <c:v>962.55134497738891</c:v>
                </c:pt>
                <c:pt idx="458">
                  <c:v>893.55645310408272</c:v>
                </c:pt>
                <c:pt idx="459">
                  <c:v>829.48091205790047</c:v>
                </c:pt>
                <c:pt idx="460">
                  <c:v>769.97596869427468</c:v>
                </c:pt>
                <c:pt idx="461">
                  <c:v>714.71744215199044</c:v>
                </c:pt>
                <c:pt idx="462">
                  <c:v>663.40400413015959</c:v>
                </c:pt>
                <c:pt idx="463">
                  <c:v>615.75557864386599</c:v>
                </c:pt>
                <c:pt idx="464">
                  <c:v>571.51185302405065</c:v>
                </c:pt>
                <c:pt idx="465">
                  <c:v>530.43089248986757</c:v>
                </c:pt>
                <c:pt idx="466">
                  <c:v>492.28785114592927</c:v>
                </c:pt>
                <c:pt idx="467">
                  <c:v>456.87377274607297</c:v>
                </c:pt>
                <c:pt idx="468">
                  <c:v>423.99447502084723</c:v>
                </c:pt>
                <c:pt idx="469">
                  <c:v>393.46951179104576</c:v>
                </c:pt>
                <c:pt idx="470">
                  <c:v>365.13120748556372</c:v>
                </c:pt>
                <c:pt idx="471">
                  <c:v>338.82375905105982</c:v>
                </c:pt>
                <c:pt idx="472">
                  <c:v>314.40240058509198</c:v>
                </c:pt>
                <c:pt idx="473">
                  <c:v>291.73262634494597</c:v>
                </c:pt>
                <c:pt idx="474">
                  <c:v>270.68946808339024</c:v>
                </c:pt>
                <c:pt idx="475">
                  <c:v>251.15682294100765</c:v>
                </c:pt>
                <c:pt idx="476">
                  <c:v>233.02682838429757</c:v>
                </c:pt>
                <c:pt idx="477">
                  <c:v>216.1992809206273</c:v>
                </c:pt>
                <c:pt idx="478">
                  <c:v>200.5810955463287</c:v>
                </c:pt>
                <c:pt idx="479">
                  <c:v>186.08580309426756</c:v>
                </c:pt>
                <c:pt idx="480">
                  <c:v>172.63308284268862</c:v>
                </c:pt>
                <c:pt idx="481">
                  <c:v>160.14832792941422</c:v>
                </c:pt>
                <c:pt idx="482">
                  <c:v>148.56224128514435</c:v>
                </c:pt>
                <c:pt idx="483">
                  <c:v>137.81045995770765</c:v>
                </c:pt>
                <c:pt idx="484">
                  <c:v>127.83320584639947</c:v>
                </c:pt>
                <c:pt idx="485">
                  <c:v>118.57496100263921</c:v>
                </c:pt>
                <c:pt idx="486">
                  <c:v>109.98416578097849</c:v>
                </c:pt>
                <c:pt idx="487">
                  <c:v>102.0129382433899</c:v>
                </c:pt>
                <c:pt idx="488">
                  <c:v>94.616813330603463</c:v>
                </c:pt>
                <c:pt idx="489">
                  <c:v>87.754500417380839</c:v>
                </c:pt>
                <c:pt idx="490">
                  <c:v>81.387657964687335</c:v>
                </c:pt>
                <c:pt idx="491">
                  <c:v>75.480684071179226</c:v>
                </c:pt>
                <c:pt idx="492">
                  <c:v>70.000521809669323</c:v>
                </c:pt>
                <c:pt idx="493">
                  <c:v>64.916478311801427</c:v>
                </c:pt>
                <c:pt idx="494">
                  <c:v>60.200056636309455</c:v>
                </c:pt>
                <c:pt idx="495">
                  <c:v>55.824799523463554</c:v>
                </c:pt>
                <c:pt idx="496">
                  <c:v>51.766144200835051</c:v>
                </c:pt>
                <c:pt idx="497">
                  <c:v>48.001287463742145</c:v>
                </c:pt>
                <c:pt idx="498">
                  <c:v>44.509060307945028</c:v>
                </c:pt>
                <c:pt idx="499">
                  <c:v>41.269811442581585</c:v>
                </c:pt>
                <c:pt idx="500">
                  <c:v>38.265299058304933</c:v>
                </c:pt>
                <c:pt idx="501">
                  <c:v>35.478590269255676</c:v>
                </c:pt>
                <c:pt idx="502">
                  <c:v>32.893967688180567</c:v>
                </c:pt>
                <c:pt idx="503">
                  <c:v>30.496842631837293</c:v>
                </c:pt>
                <c:pt idx="504">
                  <c:v>28.273674489036075</c:v>
                </c:pt>
                <c:pt idx="505">
                  <c:v>26.211895816440588</c:v>
                </c:pt>
                <c:pt idx="506">
                  <c:v>24.299842757721649</c:v>
                </c:pt>
                <c:pt idx="507">
                  <c:v>22.526690410033311</c:v>
                </c:pt>
                <c:pt idx="508">
                  <c:v>20.882392788160672</c:v>
                </c:pt>
                <c:pt idx="509">
                  <c:v>19.357627061240116</c:v>
                </c:pt>
                <c:pt idx="510">
                  <c:v>17.943741759795927</c:v>
                </c:pt>
                <c:pt idx="511">
                  <c:v>16.632708672073615</c:v>
                </c:pt>
                <c:pt idx="512">
                  <c:v>15.417078168422623</c:v>
                </c:pt>
                <c:pt idx="513">
                  <c:v>14.289937710854343</c:v>
                </c:pt>
                <c:pt idx="514">
                  <c:v>13.24487332200664</c:v>
                </c:pt>
                <c:pt idx="515">
                  <c:v>12.275933803644303</c:v>
                </c:pt>
                <c:pt idx="516">
                  <c:v>11.37759750961515</c:v>
                </c:pt>
                <c:pt idx="517">
                  <c:v>10.544741491939813</c:v>
                </c:pt>
                <c:pt idx="518">
                  <c:v>9.7726128514996873</c:v>
                </c:pt>
                <c:pt idx="519">
                  <c:v>9.0568021366879865</c:v>
                </c:pt>
                <c:pt idx="520">
                  <c:v>8.3932186444454651</c:v>
                </c:pt>
                <c:pt idx="521">
                  <c:v>7.7780674883916276</c:v>
                </c:pt>
                <c:pt idx="522">
                  <c:v>7.2078283083232026</c:v>
                </c:pt>
                <c:pt idx="523">
                  <c:v>6.6792355042438531</c:v>
                </c:pt>
                <c:pt idx="524">
                  <c:v>6.1892598863579238</c:v>
                </c:pt>
                <c:pt idx="525">
                  <c:v>5.7350916401440006</c:v>
                </c:pt>
                <c:pt idx="526">
                  <c:v>5.3141245127724908</c:v>
                </c:pt>
                <c:pt idx="527">
                  <c:v>4.9239411337709864</c:v>
                </c:pt>
                <c:pt idx="528">
                  <c:v>4.5622993890181904</c:v>
                </c:pt>
                <c:pt idx="529">
                  <c:v>4.2271197728856027</c:v>
                </c:pt>
                <c:pt idx="530">
                  <c:v>3.9164736486812259</c:v>
                </c:pt>
                <c:pt idx="531">
                  <c:v>3.6285723525097335</c:v>
                </c:pt>
                <c:pt idx="532">
                  <c:v>3.361757080270666</c:v>
                </c:pt>
                <c:pt idx="533">
                  <c:v>3.1144895018016281</c:v>
                </c:pt>
                <c:pt idx="534">
                  <c:v>2.8853430501533417</c:v>
                </c:pt>
                <c:pt idx="535">
                  <c:v>2.6729948376833979</c:v>
                </c:pt>
                <c:pt idx="536">
                  <c:v>2.4762181540943757</c:v>
                </c:pt>
                <c:pt idx="537">
                  <c:v>2.2938755047357433</c:v>
                </c:pt>
                <c:pt idx="538">
                  <c:v>2.1249121504591248</c:v>
                </c:pt>
                <c:pt idx="539">
                  <c:v>1.9683501130739036</c:v>
                </c:pt>
                <c:pt idx="540">
                  <c:v>1.8232826130143391</c:v>
                </c:pt>
                <c:pt idx="541">
                  <c:v>1.6888689082102841</c:v>
                </c:pt>
                <c:pt idx="542">
                  <c:v>1.5643295053662989</c:v>
                </c:pt>
                <c:pt idx="543">
                  <c:v>1.4489417169100733</c:v>
                </c:pt>
                <c:pt idx="544">
                  <c:v>1.3420355387801131</c:v>
                </c:pt>
                <c:pt idx="545">
                  <c:v>1.2429898259975616</c:v>
                </c:pt>
                <c:pt idx="546">
                  <c:v>1.1512287446144032</c:v>
                </c:pt>
                <c:pt idx="547">
                  <c:v>1.0662184801618397</c:v>
                </c:pt>
                <c:pt idx="548">
                  <c:v>0.98746418414435078</c:v>
                </c:pt>
                <c:pt idx="549">
                  <c:v>0.91450714144587852</c:v>
                </c:pt>
                <c:pt idx="550">
                  <c:v>0.8469221427417345</c:v>
                </c:pt>
                <c:pt idx="551">
                  <c:v>0.78431504714890909</c:v>
                </c:pt>
                <c:pt idx="552">
                  <c:v>0.72632052140623471</c:v>
                </c:pt>
                <c:pt idx="553">
                  <c:v>0.67259994285834712</c:v>
                </c:pt>
                <c:pt idx="554">
                  <c:v>0.62283945443053046</c:v>
                </c:pt>
                <c:pt idx="555">
                  <c:v>0.57674816062899614</c:v>
                </c:pt>
                <c:pt idx="556">
                  <c:v>0.53405645438836036</c:v>
                </c:pt>
                <c:pt idx="557">
                  <c:v>0.4945144653192014</c:v>
                </c:pt>
                <c:pt idx="558">
                  <c:v>0.4578906205870914</c:v>
                </c:pt>
                <c:pt idx="559">
                  <c:v>0.42397031028499765</c:v>
                </c:pt>
                <c:pt idx="560">
                  <c:v>0.39255464974589194</c:v>
                </c:pt>
                <c:pt idx="561">
                  <c:v>0.36345933178593159</c:v>
                </c:pt>
                <c:pt idx="562">
                  <c:v>0.33651356237288943</c:v>
                </c:pt>
                <c:pt idx="563">
                  <c:v>0.31155907368286095</c:v>
                </c:pt>
                <c:pt idx="564">
                  <c:v>0.28844920894313364</c:v>
                </c:pt>
                <c:pt idx="565">
                  <c:v>0.26704807386261625</c:v>
                </c:pt>
                <c:pt idx="566">
                  <c:v>0.2472297498260366</c:v>
                </c:pt>
                <c:pt idx="567">
                  <c:v>0.22887756437587048</c:v>
                </c:pt>
                <c:pt idx="568">
                  <c:v>0.21188341482883927</c:v>
                </c:pt>
                <c:pt idx="569">
                  <c:v>0.19614714117357418</c:v>
                </c:pt>
                <c:pt idx="570">
                  <c:v>0.1815759446741225</c:v>
                </c:pt>
                <c:pt idx="571">
                  <c:v>0.16808384886227315</c:v>
                </c:pt>
                <c:pt idx="572">
                  <c:v>0.15559119984122219</c:v>
                </c:pt>
                <c:pt idx="573">
                  <c:v>0.1440242030455906</c:v>
                </c:pt>
                <c:pt idx="574">
                  <c:v>0.13331449380917373</c:v>
                </c:pt>
                <c:pt idx="575">
                  <c:v>0.12339873928337179</c:v>
                </c:pt>
                <c:pt idx="576">
                  <c:v>0.11421826942706104</c:v>
                </c:pt>
                <c:pt idx="577">
                  <c:v>0.10571873495358206</c:v>
                </c:pt>
                <c:pt idx="578">
                  <c:v>9.7849790273672382E-2</c:v>
                </c:pt>
                <c:pt idx="579">
                  <c:v>9.0564799615172387E-2</c:v>
                </c:pt>
                <c:pt idx="580">
                  <c:v>8.3820564632195393E-2</c:v>
                </c:pt>
                <c:pt idx="581">
                  <c:v>7.7577071938732575E-2</c:v>
                </c:pt>
                <c:pt idx="582">
                  <c:v>7.1797259115152404E-2</c:v>
                </c:pt>
                <c:pt idx="583">
                  <c:v>6.6446797841366298E-2</c:v>
                </c:pt>
                <c:pt idx="584">
                  <c:v>6.1493892908091055E-2</c:v>
                </c:pt>
                <c:pt idx="585">
                  <c:v>5.6909095948306773E-2</c:v>
                </c:pt>
                <c:pt idx="586">
                  <c:v>5.2665132815061494E-2</c:v>
                </c:pt>
                <c:pt idx="587">
                  <c:v>4.8736743609807079E-2</c:v>
                </c:pt>
                <c:pt idx="588">
                  <c:v>4.5100534437798774E-2</c:v>
                </c:pt>
                <c:pt idx="589">
                  <c:v>4.1734840034223647E-2</c:v>
                </c:pt>
                <c:pt idx="590">
                  <c:v>3.8619596467005579E-2</c:v>
                </c:pt>
                <c:pt idx="591">
                  <c:v>3.5736223179980216E-2</c:v>
                </c:pt>
                <c:pt idx="592">
                  <c:v>3.3067513693731995E-2</c:v>
                </c:pt>
                <c:pt idx="593">
                  <c:v>3.059753433106643E-2</c:v>
                </c:pt>
                <c:pt idx="594">
                  <c:v>2.8311530380201004E-2</c:v>
                </c:pt>
                <c:pt idx="595">
                  <c:v>2.61958391515036E-2</c:v>
                </c:pt>
                <c:pt idx="596">
                  <c:v>2.4237809423260578E-2</c:v>
                </c:pt>
                <c:pt idx="597">
                  <c:v>2.2425726808739999E-2</c:v>
                </c:pt>
                <c:pt idx="598">
                  <c:v>2.0748744610911134E-2</c:v>
                </c:pt>
                <c:pt idx="599">
                  <c:v>1.9196819762822118E-2</c:v>
                </c:pt>
                <c:pt idx="600">
                  <c:v>1.7760653480963649E-2</c:v>
                </c:pt>
                <c:pt idx="601">
                  <c:v>1.6431636286149364E-2</c:v>
                </c:pt>
                <c:pt idx="602">
                  <c:v>1.5201797071671871E-2</c:v>
                </c:pt>
                <c:pt idx="603">
                  <c:v>1.4063755921876794E-2</c:v>
                </c:pt>
                <c:pt idx="604">
                  <c:v>1.3010680405993753E-2</c:v>
                </c:pt>
                <c:pt idx="605">
                  <c:v>1.2036245092166655E-2</c:v>
                </c:pt>
                <c:pt idx="606">
                  <c:v>1.1134594045279268E-2</c:v>
                </c:pt>
                <c:pt idx="607">
                  <c:v>1.0300306089456777E-2</c:v>
                </c:pt>
                <c:pt idx="608">
                  <c:v>9.5283626321553336E-3</c:v>
                </c:pt>
                <c:pt idx="609">
                  <c:v>8.8141178616157057E-3</c:v>
                </c:pt>
                <c:pt idx="610">
                  <c:v>8.1532711432318883E-3</c:v>
                </c:pt>
                <c:pt idx="611">
                  <c:v>7.541841453164352E-3</c:v>
                </c:pt>
                <c:pt idx="612">
                  <c:v>6.9761436993656112E-3</c:v>
                </c:pt>
                <c:pt idx="613">
                  <c:v>6.4527667911682025E-3</c:v>
                </c:pt>
                <c:pt idx="614">
                  <c:v>5.9685533287597101E-3</c:v>
                </c:pt>
                <c:pt idx="615">
                  <c:v>5.5205807933044297E-3</c:v>
                </c:pt>
                <c:pt idx="616">
                  <c:v>5.1061441272175837E-3</c:v>
                </c:pt>
                <c:pt idx="617">
                  <c:v>4.7227396022021173E-3</c:v>
                </c:pt>
                <c:pt idx="618">
                  <c:v>4.3680498801745484E-3</c:v>
                </c:pt>
                <c:pt idx="619">
                  <c:v>4.0399301791684611E-3</c:v>
                </c:pt>
                <c:pt idx="620">
                  <c:v>3.7363954627616927E-3</c:v>
                </c:pt>
                <c:pt idx="621">
                  <c:v>3.4556085775550361E-3</c:v>
                </c:pt>
                <c:pt idx="622">
                  <c:v>3.1958692687757166E-3</c:v>
                </c:pt>
                <c:pt idx="623">
                  <c:v>2.955604009219198E-3</c:v>
                </c:pt>
                <c:pt idx="624">
                  <c:v>2.733356581504514E-3</c:v>
                </c:pt>
                <c:pt idx="625">
                  <c:v>2.527779358034059E-3</c:v>
                </c:pt>
                <c:pt idx="626">
                  <c:v>2.3376252271381324E-3</c:v>
                </c:pt>
                <c:pt idx="627">
                  <c:v>2.1617401176767435E-3</c:v>
                </c:pt>
                <c:pt idx="628">
                  <c:v>1.9990560778834566E-3</c:v>
                </c:pt>
                <c:pt idx="629">
                  <c:v>1.8485848674915997E-3</c:v>
                </c:pt>
                <c:pt idx="630">
                  <c:v>1.7094120252002451E-3</c:v>
                </c:pt>
                <c:pt idx="631">
                  <c:v>1.5806913763318515E-3</c:v>
                </c:pt>
                <c:pt idx="632">
                  <c:v>1.4616399481242933E-3</c:v>
                </c:pt>
                <c:pt idx="633">
                  <c:v>1.3515332624993749E-3</c:v>
                </c:pt>
                <c:pt idx="634">
                  <c:v>1.2497009783736497E-3</c:v>
                </c:pt>
                <c:pt idx="635">
                  <c:v>1.1555228576379433E-3</c:v>
                </c:pt>
                <c:pt idx="636">
                  <c:v>1.0684250308402635E-3</c:v>
                </c:pt>
                <c:pt idx="637">
                  <c:v>9.878765403759115E-4</c:v>
                </c:pt>
                <c:pt idx="638">
                  <c:v>9.1338614062649219E-4</c:v>
                </c:pt>
                <c:pt idx="639">
                  <c:v>8.4449933600795656E-4</c:v>
                </c:pt>
                <c:pt idx="640">
                  <c:v>7.8079563929376174E-4</c:v>
                </c:pt>
                <c:pt idx="641">
                  <c:v>7.218860338820232E-4</c:v>
                </c:pt>
                <c:pt idx="642">
                  <c:v>6.6741062488258145E-4</c:v>
                </c:pt>
                <c:pt idx="643">
                  <c:v>6.1703646501753604E-4</c:v>
                </c:pt>
                <c:pt idx="644">
                  <c:v>5.7045554236475823E-4</c:v>
                </c:pt>
                <c:pt idx="645">
                  <c:v>5.2738291793287464E-4</c:v>
                </c:pt>
                <c:pt idx="646">
                  <c:v>4.8755500194506567E-4</c:v>
                </c:pt>
                <c:pt idx="647">
                  <c:v>4.5072795853192988E-4</c:v>
                </c:pt>
                <c:pt idx="648">
                  <c:v>4.1667622929607078E-4</c:v>
                </c:pt>
                <c:pt idx="649">
                  <c:v>3.8519116691729228E-4</c:v>
                </c:pt>
                <c:pt idx="650">
                  <c:v>3.5607977062114066E-4</c:v>
                </c:pt>
                <c:pt idx="651">
                  <c:v>3.29163515939475E-4</c:v>
                </c:pt>
                <c:pt idx="652">
                  <c:v>3.042772717525838E-4</c:v>
                </c:pt>
                <c:pt idx="653">
                  <c:v>2.8126829812212333E-4</c:v>
                </c:pt>
                <c:pt idx="654">
                  <c:v>2.5999531890524814E-4</c:v>
                </c:pt>
                <c:pt idx="655">
                  <c:v>2.4032766358597629E-4</c:v>
                </c:pt>
                <c:pt idx="656">
                  <c:v>2.221444731726003E-4</c:v>
                </c:pt>
                <c:pt idx="657">
                  <c:v>2.0533396539204005E-4</c:v>
                </c:pt>
                <c:pt idx="658">
                  <c:v>1.8979275476608136E-4</c:v>
                </c:pt>
                <c:pt idx="659">
                  <c:v>1.7542522348207849E-4</c:v>
                </c:pt>
                <c:pt idx="660">
                  <c:v>1.6214293927428654E-4</c:v>
                </c:pt>
                <c:pt idx="661">
                  <c:v>1.4986411681296196E-4</c:v>
                </c:pt>
                <c:pt idx="662">
                  <c:v>1.3851311935860277E-4</c:v>
                </c:pt>
                <c:pt idx="663">
                  <c:v>1.2801999767969138E-4</c:v>
                </c:pt>
                <c:pt idx="664">
                  <c:v>1.1832006345534499E-4</c:v>
                </c:pt>
                <c:pt idx="665">
                  <c:v>1.0935349459091404E-4</c:v>
                </c:pt>
                <c:pt idx="666">
                  <c:v>1.0106497006579228E-4</c:v>
                </c:pt>
                <c:pt idx="667">
                  <c:v>9.3403332109795028E-5</c:v>
                </c:pt>
                <c:pt idx="668">
                  <c:v>8.6321273668436439E-5</c:v>
                </c:pt>
                <c:pt idx="669">
                  <c:v>7.9775049269191172E-5</c:v>
                </c:pt>
                <c:pt idx="670">
                  <c:v>7.372420754139828E-5</c:v>
                </c:pt>
                <c:pt idx="671">
                  <c:v>6.8131343772526154E-5</c:v>
                </c:pt>
                <c:pt idx="672">
                  <c:v>6.2961871003996571E-5</c:v>
                </c:pt>
                <c:pt idx="673">
                  <c:v>5.8183808281244367E-5</c:v>
                </c:pt>
                <c:pt idx="674">
                  <c:v>5.3767584775912598E-5</c:v>
                </c:pt>
                <c:pt idx="675">
                  <c:v>4.9685858593650485E-5</c:v>
                </c:pt>
                <c:pt idx="676">
                  <c:v>4.5913349169408413E-5</c:v>
                </c:pt>
                <c:pt idx="677">
                  <c:v>4.2426682234029073E-5</c:v>
                </c:pt>
                <c:pt idx="678">
                  <c:v>3.9204246411699543E-5</c:v>
                </c:pt>
                <c:pt idx="679">
                  <c:v>3.6226060578004684E-5</c:v>
                </c:pt>
                <c:pt idx="680">
                  <c:v>3.3473651173246478E-5</c:v>
                </c:pt>
                <c:pt idx="681">
                  <c:v>3.0929938725800172E-5</c:v>
                </c:pt>
                <c:pt idx="682">
                  <c:v>2.8579132895920063E-5</c:v>
                </c:pt>
                <c:pt idx="683">
                  <c:v>2.6406635401884941E-5</c:v>
                </c:pt>
                <c:pt idx="684">
                  <c:v>2.4398950238045302E-5</c:v>
                </c:pt>
                <c:pt idx="685">
                  <c:v>2.2543600638430147E-5</c:v>
                </c:pt>
                <c:pt idx="686">
                  <c:v>2.0829052280404852E-5</c:v>
                </c:pt>
                <c:pt idx="687">
                  <c:v>1.9244642260645791E-5</c:v>
                </c:pt>
                <c:pt idx="688">
                  <c:v>1.7780513410663944E-5</c:v>
                </c:pt>
                <c:pt idx="689">
                  <c:v>1.6427553551473573E-5</c:v>
                </c:pt>
                <c:pt idx="690">
                  <c:v>1.5177339316940225E-5</c:v>
                </c:pt>
                <c:pt idx="691">
                  <c:v>1.4022084203064022E-5</c:v>
                </c:pt>
                <c:pt idx="692">
                  <c:v>1.2954590526091256E-5</c:v>
                </c:pt>
                <c:pt idx="693">
                  <c:v>1.1968204996086681E-5</c:v>
                </c:pt>
                <c:pt idx="694">
                  <c:v>1.1056777634554876E-5</c:v>
                </c:pt>
                <c:pt idx="695">
                  <c:v>1.0214623785021345E-5</c:v>
                </c:pt>
                <c:pt idx="696">
                  <c:v>9.4364889842908407E-6</c:v>
                </c:pt>
                <c:pt idx="697">
                  <c:v>8.717516479495517E-6</c:v>
                </c:pt>
                <c:pt idx="698">
                  <c:v>8.0532171921497045E-6</c:v>
                </c:pt>
                <c:pt idx="699">
                  <c:v>7.4394419453222464E-6</c:v>
                </c:pt>
                <c:pt idx="700">
                  <c:v>6.8723557838211873E-6</c:v>
                </c:pt>
                <c:pt idx="701">
                  <c:v>6.3484142300406409E-6</c:v>
                </c:pt>
                <c:pt idx="702">
                  <c:v>5.8643413299161705E-6</c:v>
                </c:pt>
                <c:pt idx="703">
                  <c:v>5.4171093543553592E-6</c:v>
                </c:pt>
                <c:pt idx="704">
                  <c:v>5.0039200316076589E-6</c:v>
                </c:pt>
                <c:pt idx="705">
                  <c:v>4.6221871953848619E-6</c:v>
                </c:pt>
                <c:pt idx="706">
                  <c:v>4.269520742187304E-6</c:v>
                </c:pt>
                <c:pt idx="707">
                  <c:v>3.9437117992892518E-6</c:v>
                </c:pt>
                <c:pt idx="708">
                  <c:v>3.642719012237396E-6</c:v>
                </c:pt>
                <c:pt idx="709">
                  <c:v>3.3646558675598501E-6</c:v>
                </c:pt>
                <c:pt idx="710">
                  <c:v>3.1077789727173002E-6</c:v>
                </c:pt>
                <c:pt idx="711">
                  <c:v>2.8704772211843323E-6</c:v>
                </c:pt>
                <c:pt idx="712">
                  <c:v>2.6512617759693795E-6</c:v>
                </c:pt>
                <c:pt idx="713">
                  <c:v>2.4487568098936846E-6</c:v>
                </c:pt>
                <c:pt idx="714">
                  <c:v>2.2616909455868129E-6</c:v>
                </c:pt>
                <c:pt idx="715">
                  <c:v>2.0888893424461434E-6</c:v>
                </c:pt>
                <c:pt idx="716">
                  <c:v>1.9292663817743692E-6</c:v>
                </c:pt>
                <c:pt idx="717">
                  <c:v>1.781818904979997E-6</c:v>
                </c:pt>
                <c:pt idx="718">
                  <c:v>1.6456199631194529E-6</c:v>
                </c:pt>
                <c:pt idx="719">
                  <c:v>1.5198130391999434E-6</c:v>
                </c:pt>
                <c:pt idx="720">
                  <c:v>1.4036067075658391E-6</c:v>
                </c:pt>
                <c:pt idx="721">
                  <c:v>1.2962696973774051E-6</c:v>
                </c:pt>
                <c:pt idx="722">
                  <c:v>1.1971263296753828E-6</c:v>
                </c:pt>
                <c:pt idx="723">
                  <c:v>1.1055522998220329E-6</c:v>
                </c:pt>
                <c:pt idx="724">
                  <c:v>1.0209707792349263E-6</c:v>
                </c:pt>
                <c:pt idx="725">
                  <c:v>9.4284881229457681E-7</c:v>
                </c:pt>
                <c:pt idx="726">
                  <c:v>8.706939861251095E-7</c:v>
                </c:pt>
                <c:pt idx="727">
                  <c:v>8.0405135262787459E-7</c:v>
                </c:pt>
                <c:pt idx="728">
                  <c:v>7.4250058370256775E-7</c:v>
                </c:pt>
                <c:pt idx="729">
                  <c:v>6.856533420281179E-7</c:v>
                </c:pt>
                <c:pt idx="730">
                  <c:v>6.3315085110523108E-7</c:v>
                </c:pt>
                <c:pt idx="731">
                  <c:v>5.8466164949164767E-7</c:v>
                </c:pt>
                <c:pt idx="732">
                  <c:v>5.3987951529844595E-7</c:v>
                </c:pt>
                <c:pt idx="733">
                  <c:v>4.9852154806702984E-7</c:v>
                </c:pt>
                <c:pt idx="734">
                  <c:v>4.6032639611846264E-7</c:v>
                </c:pt>
                <c:pt idx="735">
                  <c:v>4.2505261836609799E-7</c:v>
                </c:pt>
                <c:pt idx="736">
                  <c:v>3.9247717041353603E-7</c:v>
                </c:pt>
                <c:pt idx="737">
                  <c:v>3.6239400552880105E-7</c:v>
                </c:pt>
                <c:pt idx="738">
                  <c:v>3.3461278179617331E-7</c:v>
                </c:pt>
                <c:pt idx="739">
                  <c:v>3.0895766740447717E-7</c:v>
                </c:pt>
                <c:pt idx="740">
                  <c:v>2.8526623663825792E-7</c:v>
                </c:pt>
                <c:pt idx="741">
                  <c:v>2.6338844969999583E-7</c:v>
                </c:pt>
                <c:pt idx="742">
                  <c:v>2.4318571001114012E-7</c:v>
                </c:pt>
                <c:pt idx="743">
                  <c:v>2.2452999311992371E-7</c:v>
                </c:pt>
                <c:pt idx="744">
                  <c:v>2.0730304178808038E-7</c:v>
                </c:pt>
                <c:pt idx="745">
                  <c:v>1.9139562223902045E-7</c:v>
                </c:pt>
                <c:pt idx="746">
                  <c:v>1.7670683692970438E-7</c:v>
                </c:pt>
                <c:pt idx="747">
                  <c:v>1.6314348955934953E-7</c:v>
                </c:pt>
                <c:pt idx="748">
                  <c:v>1.5061949835247337E-7</c:v>
                </c:pt>
                <c:pt idx="749">
                  <c:v>1.3905535395379701E-7</c:v>
                </c:pt>
                <c:pt idx="750">
                  <c:v>1.28377618549744E-7</c:v>
                </c:pt>
                <c:pt idx="751">
                  <c:v>1.1851846308766369E-7</c:v>
                </c:pt>
                <c:pt idx="752">
                  <c:v>1.094152397008038E-7</c:v>
                </c:pt>
                <c:pt idx="753">
                  <c:v>1.0101008666617849E-7</c:v>
                </c:pt>
                <c:pt idx="754">
                  <c:v>9.3249563424969871E-8</c:v>
                </c:pt>
                <c:pt idx="755">
                  <c:v>8.6084313382255476E-8</c:v>
                </c:pt>
                <c:pt idx="756">
                  <c:v>7.9468752375950844E-8</c:v>
                </c:pt>
                <c:pt idx="757">
                  <c:v>7.3360780864767038E-8</c:v>
                </c:pt>
                <c:pt idx="758">
                  <c:v>6.7721518032876486E-8</c:v>
                </c:pt>
                <c:pt idx="759">
                  <c:v>6.2515056145608715E-8</c:v>
                </c:pt>
                <c:pt idx="760">
                  <c:v>5.7708233616860599E-8</c:v>
                </c:pt>
                <c:pt idx="761">
                  <c:v>5.3270425365669252E-8</c:v>
                </c:pt>
                <c:pt idx="762">
                  <c:v>4.9173349147300222E-8</c:v>
                </c:pt>
                <c:pt idx="763">
                  <c:v>4.5390886643995122E-8</c:v>
                </c:pt>
                <c:pt idx="764">
                  <c:v>4.1898918192702282E-8</c:v>
                </c:pt>
                <c:pt idx="765">
                  <c:v>3.8675170112355389E-8</c:v>
                </c:pt>
                <c:pt idx="766">
                  <c:v>3.5699073672008419E-8</c:v>
                </c:pt>
                <c:pt idx="767">
                  <c:v>3.2951634813951651E-8</c:v>
                </c:pt>
                <c:pt idx="768">
                  <c:v>3.0415313813213048E-8</c:v>
                </c:pt>
                <c:pt idx="769">
                  <c:v>2.8073914117018081E-8</c:v>
                </c:pt>
                <c:pt idx="770">
                  <c:v>2.5912479665267622E-8</c:v>
                </c:pt>
                <c:pt idx="771">
                  <c:v>2.3917200046191571E-8</c:v>
                </c:pt>
                <c:pt idx="772">
                  <c:v>2.2075322890431806E-8</c:v>
                </c:pt>
                <c:pt idx="773">
                  <c:v>2.0375072952155419E-8</c:v>
                </c:pt>
                <c:pt idx="774">
                  <c:v>1.8805577367731602E-8</c:v>
                </c:pt>
                <c:pt idx="775">
                  <c:v>1.7356796621242487E-8</c:v>
                </c:pt>
                <c:pt idx="776">
                  <c:v>1.6019460781891776E-8</c:v>
                </c:pt>
                <c:pt idx="777">
                  <c:v>1.4785010611465727E-8</c:v>
                </c:pt>
                <c:pt idx="778">
                  <c:v>1.3645543170571336E-8</c:v>
                </c:pt>
                <c:pt idx="779">
                  <c:v>1.2593761580621124E-8</c:v>
                </c:pt>
                <c:pt idx="780">
                  <c:v>1.162292862464691E-8</c:v>
                </c:pt>
                <c:pt idx="781">
                  <c:v>1.0726823894141459E-8</c:v>
                </c:pt>
                <c:pt idx="782">
                  <c:v>9.8997042114221327E-9</c:v>
                </c:pt>
                <c:pt idx="783">
                  <c:v>9.1362670776011458E-9</c:v>
                </c:pt>
                <c:pt idx="784">
                  <c:v>8.4316169152834763E-9</c:v>
                </c:pt>
                <c:pt idx="785">
                  <c:v>7.7812338926977145E-9</c:v>
                </c:pt>
                <c:pt idx="786">
                  <c:v>7.1809451322099455E-9</c:v>
                </c:pt>
                <c:pt idx="787">
                  <c:v>6.6268981211881745E-9</c:v>
                </c:pt>
                <c:pt idx="788">
                  <c:v>6.1155361570529201E-9</c:v>
                </c:pt>
                <c:pt idx="789">
                  <c:v>5.6435756711687285E-9</c:v>
                </c:pt>
                <c:pt idx="790">
                  <c:v>5.2079852880695141E-9</c:v>
                </c:pt>
                <c:pt idx="791">
                  <c:v>4.8059664874540915E-9</c:v>
                </c:pt>
                <c:pt idx="792">
                  <c:v>4.4349357464959735E-9</c:v>
                </c:pt>
                <c:pt idx="793">
                  <c:v>4.0925080493482844E-9</c:v>
                </c:pt>
                <c:pt idx="794">
                  <c:v>3.7764816593553969E-9</c:v>
                </c:pt>
                <c:pt idx="795">
                  <c:v>3.4848240574520044E-9</c:v>
                </c:pt>
                <c:pt idx="796">
                  <c:v>3.2156589575962602E-9</c:v>
                </c:pt>
                <c:pt idx="797">
                  <c:v>2.9672543168851214E-9</c:v>
                </c:pt>
                <c:pt idx="798">
                  <c:v>2.7380112642868242E-9</c:v>
                </c:pt>
                <c:pt idx="799">
                  <c:v>2.526453877731666E-9</c:v>
                </c:pt>
                <c:pt idx="800">
                  <c:v>2.3312197446650462E-9</c:v>
                </c:pt>
                <c:pt idx="801">
                  <c:v>2.1510512461236219E-9</c:v>
                </c:pt>
                <c:pt idx="802">
                  <c:v>1.9847875089717988E-9</c:v>
                </c:pt>
                <c:pt idx="803">
                  <c:v>1.83135697516542E-9</c:v>
                </c:pt>
                <c:pt idx="804">
                  <c:v>1.6897705408146935E-9</c:v>
                </c:pt>
                <c:pt idx="805">
                  <c:v>1.5591152214276932E-9</c:v>
                </c:pt>
                <c:pt idx="806">
                  <c:v>1.4385483030488649E-9</c:v>
                </c:pt>
                <c:pt idx="807">
                  <c:v>1.3272919420852642E-9</c:v>
                </c:pt>
                <c:pt idx="808">
                  <c:v>1.2246281794581951E-9</c:v>
                </c:pt>
                <c:pt idx="809">
                  <c:v>1.1298943373443518E-9</c:v>
                </c:pt>
                <c:pt idx="810">
                  <c:v>1.042478769197695E-9</c:v>
                </c:pt>
                <c:pt idx="811">
                  <c:v>9.6181693598403845E-10</c:v>
                </c:pt>
                <c:pt idx="812">
                  <c:v>8.8738778363116573E-10</c:v>
                </c:pt>
                <c:pt idx="813">
                  <c:v>8.1871039860940173E-10</c:v>
                </c:pt>
                <c:pt idx="814">
                  <c:v>7.5534092032343296E-10</c:v>
                </c:pt>
                <c:pt idx="815">
                  <c:v>6.9686969062796177E-10</c:v>
                </c:pt>
                <c:pt idx="816">
                  <c:v>6.4291862228613173E-10</c:v>
                </c:pt>
                <c:pt idx="817">
                  <c:v>5.9313876958157315E-10</c:v>
                </c:pt>
                <c:pt idx="818">
                  <c:v>5.4720808557984427E-10</c:v>
                </c:pt>
                <c:pt idx="819">
                  <c:v>5.0482935172240448E-10</c:v>
                </c:pt>
                <c:pt idx="820">
                  <c:v>4.6572826653253161E-10</c:v>
                </c:pt>
                <c:pt idx="821">
                  <c:v>4.2965168122492906E-10</c:v>
                </c:pt>
                <c:pt idx="822">
                  <c:v>3.963659709461574E-10</c:v>
                </c:pt>
                <c:pt idx="823">
                  <c:v>3.6565553123642264E-10</c:v>
                </c:pt>
                <c:pt idx="824">
                  <c:v>3.3732139010100963E-10</c:v>
                </c:pt>
                <c:pt idx="825">
                  <c:v>3.1117992681599804E-10</c:v>
                </c:pt>
                <c:pt idx="826">
                  <c:v>2.8706168927329445E-10</c:v>
                </c:pt>
                <c:pt idx="827">
                  <c:v>2.6481030229815479E-10</c:v>
                </c:pt>
                <c:pt idx="828">
                  <c:v>2.4428145995236365E-10</c:v>
                </c:pt>
                <c:pt idx="829">
                  <c:v>2.2534199537209718E-10</c:v>
                </c:pt>
                <c:pt idx="830">
                  <c:v>2.0786902218408252E-10</c:v>
                </c:pt>
                <c:pt idx="831">
                  <c:v>1.9174914200059898E-10</c:v>
                </c:pt>
                <c:pt idx="832">
                  <c:v>1.7687771291559618E-10</c:v>
                </c:pt>
                <c:pt idx="833">
                  <c:v>1.6315817431385774E-10</c:v>
                </c:pt>
                <c:pt idx="834">
                  <c:v>1.5050142366482923E-10</c:v>
                </c:pt>
                <c:pt idx="835">
                  <c:v>1.3882524130482331E-10</c:v>
                </c:pt>
                <c:pt idx="836">
                  <c:v>1.2805375951811796E-10</c:v>
                </c:pt>
                <c:pt idx="837">
                  <c:v>1.1811697251060369E-10</c:v>
                </c:pt>
                <c:pt idx="838">
                  <c:v>1.0895028413120106E-10</c:v>
                </c:pt>
                <c:pt idx="839">
                  <c:v>1.0049409043766977E-10</c:v>
                </c:pt>
                <c:pt idx="840">
                  <c:v>9.2693394426437429E-11</c:v>
                </c:pt>
                <c:pt idx="841">
                  <c:v>8.5497450451933298E-11</c:v>
                </c:pt>
                <c:pt idx="842">
                  <c:v>7.8859436050947344E-11</c:v>
                </c:pt>
                <c:pt idx="843">
                  <c:v>7.2736149063081471E-11</c:v>
                </c:pt>
                <c:pt idx="844">
                  <c:v>6.7087728100390444E-11</c:v>
                </c:pt>
                <c:pt idx="845">
                  <c:v>6.187739456888909E-11</c:v>
                </c:pt>
                <c:pt idx="846">
                  <c:v>5.7071214582775805E-11</c:v>
                </c:pt>
                <c:pt idx="847">
                  <c:v>5.2637879239724123E-11</c:v>
                </c:pt>
                <c:pt idx="848">
                  <c:v>4.8548501843364334E-11</c:v>
                </c:pt>
                <c:pt idx="849">
                  <c:v>4.4776430767757153E-11</c:v>
                </c:pt>
                <c:pt idx="850">
                  <c:v>4.1297076759050096E-11</c:v>
                </c:pt>
                <c:pt idx="851">
                  <c:v>3.8087753562159398E-11</c:v>
                </c:pt>
                <c:pt idx="852">
                  <c:v>3.5127530845849958E-11</c:v>
                </c:pt>
                <c:pt idx="853">
                  <c:v>3.239709847858025E-11</c:v>
                </c:pt>
                <c:pt idx="854">
                  <c:v>2.987864128037245E-11</c:v>
                </c:pt>
                <c:pt idx="855">
                  <c:v>2.7555723443289663E-11</c:v>
                </c:pt>
                <c:pt idx="856">
                  <c:v>2.5413181875223056E-11</c:v>
                </c:pt>
                <c:pt idx="857">
                  <c:v>2.343702777906839E-11</c:v>
                </c:pt>
                <c:pt idx="858">
                  <c:v>2.1614355832323566E-11</c:v>
                </c:pt>
                <c:pt idx="859">
                  <c:v>1.9933260381014086E-11</c:v>
                </c:pt>
                <c:pt idx="860">
                  <c:v>1.8382758106993106E-11</c:v>
                </c:pt>
                <c:pt idx="861">
                  <c:v>1.6952716669310647E-11</c:v>
                </c:pt>
                <c:pt idx="862">
                  <c:v>1.5633788858809774E-11</c:v>
                </c:pt>
                <c:pt idx="863">
                  <c:v>1.4417351840595137E-11</c:v>
                </c:pt>
                <c:pt idx="864">
                  <c:v>1.3295451091795486E-11</c:v>
                </c:pt>
                <c:pt idx="865">
                  <c:v>1.226074867228694E-11</c:v>
                </c:pt>
                <c:pt idx="866">
                  <c:v>1.130647549395889E-11</c:v>
                </c:pt>
                <c:pt idx="867">
                  <c:v>1.0426387279883759E-11</c:v>
                </c:pt>
                <c:pt idx="868">
                  <c:v>9.6147239285350245E-12</c:v>
                </c:pt>
                <c:pt idx="869">
                  <c:v>8.8661720201609727E-12</c:v>
                </c:pt>
                <c:pt idx="870">
                  <c:v>8.1758302226840207E-12</c:v>
                </c:pt>
                <c:pt idx="871">
                  <c:v>7.5391773732079664E-12</c:v>
                </c:pt>
                <c:pt idx="872">
                  <c:v>6.9520430284821138E-12</c:v>
                </c:pt>
                <c:pt idx="873">
                  <c:v>6.4105802936061824E-12</c:v>
                </c:pt>
                <c:pt idx="874">
                  <c:v>5.9112407529744375E-12</c:v>
                </c:pt>
                <c:pt idx="875">
                  <c:v>5.4507513410319771E-12</c:v>
                </c:pt>
                <c:pt idx="876">
                  <c:v>5.0260930029503603E-12</c:v>
                </c:pt>
                <c:pt idx="877">
                  <c:v>4.6344810068930088E-12</c:v>
                </c:pt>
                <c:pt idx="878">
                  <c:v>4.2733467802183326E-12</c:v>
                </c:pt>
                <c:pt idx="879">
                  <c:v>3.9403211518207006E-12</c:v>
                </c:pt>
                <c:pt idx="880">
                  <c:v>3.6332188919006545E-12</c:v>
                </c:pt>
                <c:pt idx="881">
                  <c:v>3.3500244488504468E-12</c:v>
                </c:pt>
                <c:pt idx="882">
                  <c:v>3.0888787906844735E-12</c:v>
                </c:pt>
                <c:pt idx="883">
                  <c:v>2.84806726559387E-12</c:v>
                </c:pt>
                <c:pt idx="884">
                  <c:v>2.6260084027997539E-12</c:v>
                </c:pt>
                <c:pt idx="885">
                  <c:v>2.4212435809693589E-12</c:v>
                </c:pt>
                <c:pt idx="886">
                  <c:v>2.2324274970776692E-12</c:v>
                </c:pt>
                <c:pt idx="887">
                  <c:v>2.0583193737815182E-12</c:v>
                </c:pt>
                <c:pt idx="888">
                  <c:v>1.8977748481596502E-12</c:v>
                </c:pt>
                <c:pt idx="889">
                  <c:v>1.7497384890872874E-12</c:v>
                </c:pt>
                <c:pt idx="890">
                  <c:v>1.6132368945898994E-12</c:v>
                </c:pt>
                <c:pt idx="891">
                  <c:v>1.487372324280611E-12</c:v>
                </c:pt>
                <c:pt idx="892">
                  <c:v>1.37131682545705E-12</c:v>
                </c:pt>
                <c:pt idx="893">
                  <c:v>1.2643068146358725E-12</c:v>
                </c:pt>
                <c:pt idx="894">
                  <c:v>1.1656380792580115E-12</c:v>
                </c:pt>
                <c:pt idx="895">
                  <c:v>1.0746611670255666E-12</c:v>
                </c:pt>
                <c:pt idx="896">
                  <c:v>9.9077713284730101E-13</c:v>
                </c:pt>
                <c:pt idx="897">
                  <c:v>9.1343361569234337E-13</c:v>
                </c:pt>
                <c:pt idx="898">
                  <c:v>8.4212121979400568E-13</c:v>
                </c:pt>
                <c:pt idx="899">
                  <c:v>7.7637017662339562E-13</c:v>
                </c:pt>
                <c:pt idx="900">
                  <c:v>7.1574726587694273E-13</c:v>
                </c:pt>
                <c:pt idx="901">
                  <c:v>6.5985297540522758E-13</c:v>
                </c:pt>
                <c:pt idx="902">
                  <c:v>6.0831888156436452E-13</c:v>
                </c:pt>
                <c:pt idx="903">
                  <c:v>5.6080523290428205E-13</c:v>
                </c:pt>
                <c:pt idx="904">
                  <c:v>5.1699872143109672E-13</c:v>
                </c:pt>
                <c:pt idx="905">
                  <c:v>4.766104269008383E-13</c:v>
                </c:pt>
                <c:pt idx="906">
                  <c:v>4.3937392072804715E-13</c:v>
                </c:pt>
                <c:pt idx="907">
                  <c:v>4.0504351713165049E-13</c:v>
                </c:pt>
                <c:pt idx="908">
                  <c:v>3.7339266009896631E-13</c:v>
                </c:pt>
                <c:pt idx="909">
                  <c:v>3.4421243563332023E-13</c:v>
                </c:pt>
                <c:pt idx="910">
                  <c:v>3.1731019956677935E-13</c:v>
                </c:pt>
                <c:pt idx="911">
                  <c:v>2.9250831197228009E-13</c:v>
                </c:pt>
                <c:pt idx="912">
                  <c:v>2.6964296990427566E-13</c:v>
                </c:pt>
                <c:pt idx="913">
                  <c:v>2.4856313083780045E-13</c:v>
                </c:pt>
                <c:pt idx="914">
                  <c:v>2.2912951976728158E-13</c:v>
                </c:pt>
                <c:pt idx="915">
                  <c:v>2.1121371347183734E-13</c:v>
                </c:pt>
                <c:pt idx="916">
                  <c:v>1.9469729595724109E-13</c:v>
                </c:pt>
                <c:pt idx="917">
                  <c:v>1.7947107954906494E-13</c:v>
                </c:pt>
                <c:pt idx="918">
                  <c:v>1.6543438653984702E-13</c:v>
                </c:pt>
                <c:pt idx="919">
                  <c:v>1.5249438668846337E-13</c:v>
                </c:pt>
                <c:pt idx="920">
                  <c:v>1.4056548623443635E-13</c:v>
                </c:pt>
                <c:pt idx="921">
                  <c:v>1.2956876442636187E-13</c:v>
                </c:pt>
                <c:pt idx="922">
                  <c:v>1.1943145387389434E-13</c:v>
                </c:pt>
                <c:pt idx="923">
                  <c:v>1.1008646131908693E-13</c:v>
                </c:pt>
                <c:pt idx="924">
                  <c:v>1.0147192568697984E-13</c:v>
                </c:pt>
                <c:pt idx="925">
                  <c:v>9.3530810518938338E-14</c:v>
                </c:pt>
                <c:pt idx="926">
                  <c:v>8.6210528117063322E-14</c:v>
                </c:pt>
                <c:pt idx="927">
                  <c:v>7.9462592935301835E-14</c:v>
                </c:pt>
                <c:pt idx="928">
                  <c:v>7.3242301944197798E-14</c:v>
                </c:pt>
                <c:pt idx="929">
                  <c:v>6.7508439872626414E-14</c:v>
                </c:pt>
                <c:pt idx="930">
                  <c:v>6.22230073926636E-14</c:v>
                </c:pt>
                <c:pt idx="931">
                  <c:v>5.7350970463881784E-14</c:v>
                </c:pt>
                <c:pt idx="932">
                  <c:v>5.2860029191846645E-14</c:v>
                </c:pt>
                <c:pt idx="933">
                  <c:v>4.8720404683382442E-14</c:v>
                </c:pt>
                <c:pt idx="934">
                  <c:v>4.4904642499016041E-14</c:v>
                </c:pt>
                <c:pt idx="935">
                  <c:v>4.1387431411711318E-14</c:v>
                </c:pt>
                <c:pt idx="936">
                  <c:v>3.8145436281310987E-14</c:v>
                </c:pt>
                <c:pt idx="937">
                  <c:v>3.5157143946577931E-14</c:v>
                </c:pt>
                <c:pt idx="938">
                  <c:v>3.2402721122055376E-14</c:v>
                </c:pt>
                <c:pt idx="939">
                  <c:v>2.9863883365678012E-14</c:v>
                </c:pt>
                <c:pt idx="940">
                  <c:v>2.7523774255643018E-14</c:v>
                </c:pt>
                <c:pt idx="941">
                  <c:v>2.5366853982010745E-14</c:v>
                </c:pt>
                <c:pt idx="942">
                  <c:v>2.3378796620274968E-14</c:v>
                </c:pt>
                <c:pt idx="943">
                  <c:v>2.1546395411095902E-14</c:v>
                </c:pt>
                <c:pt idx="944">
                  <c:v>1.985747542293313E-14</c:v>
                </c:pt>
                <c:pt idx="945">
                  <c:v>1.8300813022786137E-14</c:v>
                </c:pt>
                <c:pt idx="946">
                  <c:v>1.6866061624939021E-14</c:v>
                </c:pt>
                <c:pt idx="947">
                  <c:v>1.554368322883425E-14</c:v>
                </c:pt>
                <c:pt idx="948">
                  <c:v>1.4324885295232693E-14</c:v>
                </c:pt>
                <c:pt idx="949">
                  <c:v>1.3201562544874377E-14</c:v>
                </c:pt>
                <c:pt idx="950">
                  <c:v>1.216624329621316E-14</c:v>
                </c:pt>
                <c:pt idx="951">
                  <c:v>1.1212039988622192E-14</c:v>
                </c:pt>
                <c:pt idx="952">
                  <c:v>1.0332603564982723E-14</c:v>
                </c:pt>
                <c:pt idx="953">
                  <c:v>9.5220814129487124E-15</c:v>
                </c:pt>
                <c:pt idx="954">
                  <c:v>8.7750785875782436E-15</c:v>
                </c:pt>
                <c:pt idx="955">
                  <c:v>8.0866220596075978E-15</c:v>
                </c:pt>
                <c:pt idx="956">
                  <c:v>7.4521277535535307E-15</c:v>
                </c:pt>
                <c:pt idx="957">
                  <c:v>6.8673701581836905E-15</c:v>
                </c:pt>
                <c:pt idx="958">
                  <c:v>6.3284543088267529E-15</c:v>
                </c:pt>
                <c:pt idx="959">
                  <c:v>5.8317899566107996E-15</c:v>
                </c:pt>
                <c:pt idx="960">
                  <c:v>5.374067754115155E-15</c:v>
                </c:pt>
                <c:pt idx="961">
                  <c:v>4.9522373002013874E-15</c:v>
                </c:pt>
                <c:pt idx="962">
                  <c:v>4.563486899037899E-15</c:v>
                </c:pt>
                <c:pt idx="963">
                  <c:v>4.2052248996242033E-15</c:v>
                </c:pt>
                <c:pt idx="964">
                  <c:v>3.8750624925366034E-15</c:v>
                </c:pt>
                <c:pt idx="965">
                  <c:v>3.5707978502237817E-15</c:v>
                </c:pt>
                <c:pt idx="966">
                  <c:v>3.2904015060348685E-15</c:v>
                </c:pt>
                <c:pt idx="967">
                  <c:v>3.0320028753337614E-15</c:v>
                </c:pt>
                <c:pt idx="968">
                  <c:v>2.7938778295835177E-15</c:v>
                </c:pt>
                <c:pt idx="969">
                  <c:v>2.5744372412309036E-15</c:v>
                </c:pt>
                <c:pt idx="970">
                  <c:v>2.3722164236273374E-15</c:v>
                </c:pt>
                <c:pt idx="971">
                  <c:v>2.1858653961276011E-15</c:v>
                </c:pt>
                <c:pt idx="972">
                  <c:v>2.0141399099544015E-15</c:v>
                </c:pt>
                <c:pt idx="973">
                  <c:v>1.8558931754400448E-15</c:v>
                </c:pt>
                <c:pt idx="974">
                  <c:v>1.7100682358866518E-15</c:v>
                </c:pt>
                <c:pt idx="975">
                  <c:v>1.5756909375569605E-15</c:v>
                </c:pt>
                <c:pt idx="976">
                  <c:v>1.4518634492461993E-15</c:v>
                </c:pt>
                <c:pt idx="977">
                  <c:v>1.3377582885157609E-15</c:v>
                </c:pt>
                <c:pt idx="978">
                  <c:v>1.2326128150175693E-15</c:v>
                </c:pt>
                <c:pt idx="979">
                  <c:v>1.1357241544258354E-15</c:v>
                </c:pt>
                <c:pt idx="980">
                  <c:v>1.0464445193388181E-15</c:v>
                </c:pt>
                <c:pt idx="981">
                  <c:v>9.6417689613812926E-16</c:v>
                </c:pt>
                <c:pt idx="982">
                  <c:v>8.8837106921375543E-16</c:v>
                </c:pt>
                <c:pt idx="983">
                  <c:v>8.1851995619365832E-16</c:v>
                </c:pt>
                <c:pt idx="984">
                  <c:v>7.5415622987516947E-16</c:v>
                </c:pt>
                <c:pt idx="985">
                  <c:v>6.9484920445199034E-16</c:v>
                </c:pt>
                <c:pt idx="986">
                  <c:v>6.4020196537988511E-16</c:v>
                </c:pt>
                <c:pt idx="987">
                  <c:v>5.8984872383720497E-16</c:v>
                </c:pt>
              </c:numCache>
            </c:numRef>
          </c:yVal>
          <c:smooth val="0"/>
        </c:ser>
        <c:dLbls>
          <c:showLegendKey val="0"/>
          <c:showVal val="0"/>
          <c:showCatName val="0"/>
          <c:showSerName val="0"/>
          <c:showPercent val="0"/>
          <c:showBubbleSize val="0"/>
        </c:dLbls>
        <c:axId val="214529920"/>
        <c:axId val="186396672"/>
      </c:scatterChart>
      <c:valAx>
        <c:axId val="214529920"/>
        <c:scaling>
          <c:orientation val="minMax"/>
          <c:max val="9.0000000000001046E-11"/>
          <c:min val="0"/>
        </c:scaling>
        <c:delete val="0"/>
        <c:axPos val="b"/>
        <c:majorGridlines>
          <c:spPr>
            <a:ln>
              <a:noFill/>
            </a:ln>
          </c:spPr>
        </c:majorGridlines>
        <c:title>
          <c:tx>
            <c:rich>
              <a:bodyPr/>
              <a:lstStyle/>
              <a:p>
                <a:pPr>
                  <a:defRPr sz="1400"/>
                </a:pPr>
                <a:r>
                  <a:rPr lang="en-US" sz="1400"/>
                  <a:t>Abstand zum Kern in m</a:t>
                </a:r>
              </a:p>
            </c:rich>
          </c:tx>
          <c:layout/>
          <c:overlay val="0"/>
        </c:title>
        <c:numFmt formatCode="0.0E+00" sourceLinked="0"/>
        <c:majorTickMark val="out"/>
        <c:minorTickMark val="in"/>
        <c:tickLblPos val="nextTo"/>
        <c:spPr>
          <a:ln w="25400">
            <a:solidFill>
              <a:schemeClr val="tx1"/>
            </a:solidFill>
            <a:tailEnd type="triangle"/>
          </a:ln>
        </c:spPr>
        <c:txPr>
          <a:bodyPr rot="0" vert="horz"/>
          <a:lstStyle/>
          <a:p>
            <a:pPr>
              <a:defRPr sz="1000" b="0" i="0" u="none" strike="noStrike" baseline="0">
                <a:solidFill>
                  <a:srgbClr val="000000"/>
                </a:solidFill>
                <a:latin typeface="Calibri"/>
                <a:ea typeface="Calibri"/>
                <a:cs typeface="Calibri"/>
              </a:defRPr>
            </a:pPr>
            <a:endParaRPr lang="de-DE"/>
          </a:p>
        </c:txPr>
        <c:crossAx val="186396672"/>
        <c:crosses val="autoZero"/>
        <c:crossBetween val="midCat"/>
        <c:majorUnit val="2.0000000000000012E-11"/>
      </c:valAx>
      <c:valAx>
        <c:axId val="186396672"/>
        <c:scaling>
          <c:orientation val="minMax"/>
          <c:max val="6000000000000"/>
          <c:min val="0"/>
        </c:scaling>
        <c:delete val="0"/>
        <c:axPos val="l"/>
        <c:majorGridlines>
          <c:spPr>
            <a:ln>
              <a:noFill/>
            </a:ln>
          </c:spPr>
        </c:majorGridlines>
        <c:title>
          <c:tx>
            <c:rich>
              <a:bodyPr rot="-5400000" vert="horz"/>
              <a:lstStyle/>
              <a:p>
                <a:pPr>
                  <a:defRPr sz="1400"/>
                </a:pPr>
                <a:r>
                  <a:rPr lang="en-US" sz="1400"/>
                  <a:t>Ladungsdichte</a:t>
                </a:r>
              </a:p>
            </c:rich>
          </c:tx>
          <c:layout>
            <c:manualLayout>
              <c:xMode val="edge"/>
              <c:yMode val="edge"/>
              <c:x val="3.4992667756045252E-2"/>
              <c:y val="0.34057534838537351"/>
            </c:manualLayout>
          </c:layout>
          <c:overlay val="0"/>
        </c:title>
        <c:numFmt formatCode="0.0E+00" sourceLinked="0"/>
        <c:majorTickMark val="out"/>
        <c:minorTickMark val="none"/>
        <c:tickLblPos val="none"/>
        <c:spPr>
          <a:ln w="25400">
            <a:solidFill>
              <a:schemeClr val="tx1"/>
            </a:solidFill>
            <a:tailEnd type="triangle"/>
          </a:ln>
        </c:spPr>
        <c:crossAx val="214529920"/>
        <c:crosses val="autoZero"/>
        <c:crossBetween val="midCat"/>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1"/>
    <c:plotArea>
      <c:layout/>
      <c:barChart>
        <c:barDir val="col"/>
        <c:grouping val="stacked"/>
        <c:varyColors val="0"/>
        <c:ser>
          <c:idx val="0"/>
          <c:order val="0"/>
          <c:tx>
            <c:strRef>
              <c:f>'Tabelle2 (2)'!$A$28</c:f>
              <c:strCache>
                <c:ptCount val="1"/>
                <c:pt idx="0">
                  <c:v>Si (Z=14)</c:v>
                </c:pt>
              </c:strCache>
            </c:strRef>
          </c:tx>
          <c:spPr>
            <a:solidFill>
              <a:srgbClr val="FF2F2F"/>
            </a:solidFill>
            <a:ln w="28575">
              <a:solidFill>
                <a:srgbClr val="FF2F2F"/>
              </a:solidFill>
            </a:ln>
          </c:spPr>
          <c:invertIfNegative val="0"/>
          <c:cat>
            <c:numRef>
              <c:f>'Tabelle2 (2)'!$C$10:$Q$10</c:f>
              <c:numCache>
                <c:formatCode>General</c:formatCode>
                <c:ptCount val="15"/>
                <c:pt idx="0">
                  <c:v>15</c:v>
                </c:pt>
                <c:pt idx="1">
                  <c:v>14</c:v>
                </c:pt>
                <c:pt idx="2">
                  <c:v>13</c:v>
                </c:pt>
                <c:pt idx="3">
                  <c:v>12</c:v>
                </c:pt>
                <c:pt idx="4">
                  <c:v>11</c:v>
                </c:pt>
                <c:pt idx="5">
                  <c:v>10</c:v>
                </c:pt>
                <c:pt idx="6">
                  <c:v>9</c:v>
                </c:pt>
                <c:pt idx="7">
                  <c:v>8</c:v>
                </c:pt>
                <c:pt idx="8">
                  <c:v>7</c:v>
                </c:pt>
                <c:pt idx="9">
                  <c:v>6</c:v>
                </c:pt>
                <c:pt idx="10">
                  <c:v>5</c:v>
                </c:pt>
                <c:pt idx="11">
                  <c:v>4</c:v>
                </c:pt>
                <c:pt idx="12">
                  <c:v>3</c:v>
                </c:pt>
                <c:pt idx="13">
                  <c:v>2</c:v>
                </c:pt>
                <c:pt idx="14">
                  <c:v>1</c:v>
                </c:pt>
              </c:numCache>
            </c:numRef>
          </c:cat>
          <c:val>
            <c:numRef>
              <c:f>'Tabelle2 (2)'!$C$28:$Q$28</c:f>
              <c:numCache>
                <c:formatCode>General</c:formatCode>
                <c:ptCount val="15"/>
                <c:pt idx="1">
                  <c:v>8.1</c:v>
                </c:pt>
                <c:pt idx="2">
                  <c:v>16.2</c:v>
                </c:pt>
                <c:pt idx="3">
                  <c:v>33.200000000000003</c:v>
                </c:pt>
                <c:pt idx="4">
                  <c:v>45.8</c:v>
                </c:pt>
                <c:pt idx="5">
                  <c:v>165.3</c:v>
                </c:pt>
                <c:pt idx="6">
                  <c:v>203.3</c:v>
                </c:pt>
                <c:pt idx="7">
                  <c:v>244.4</c:v>
                </c:pt>
                <c:pt idx="8">
                  <c:v>300.5</c:v>
                </c:pt>
                <c:pt idx="9">
                  <c:v>348.1</c:v>
                </c:pt>
                <c:pt idx="10">
                  <c:v>397.9</c:v>
                </c:pt>
                <c:pt idx="11">
                  <c:v>472</c:v>
                </c:pt>
                <c:pt idx="12">
                  <c:v>519</c:v>
                </c:pt>
                <c:pt idx="13">
                  <c:v>2416.44</c:v>
                </c:pt>
                <c:pt idx="14">
                  <c:v>2649.7</c:v>
                </c:pt>
              </c:numCache>
            </c:numRef>
          </c:val>
        </c:ser>
        <c:dLbls>
          <c:showLegendKey val="0"/>
          <c:showVal val="0"/>
          <c:showCatName val="0"/>
          <c:showSerName val="0"/>
          <c:showPercent val="0"/>
          <c:showBubbleSize val="0"/>
        </c:dLbls>
        <c:gapWidth val="150"/>
        <c:overlap val="100"/>
        <c:axId val="186417152"/>
        <c:axId val="186418688"/>
      </c:barChart>
      <c:catAx>
        <c:axId val="186417152"/>
        <c:scaling>
          <c:orientation val="maxMin"/>
        </c:scaling>
        <c:delete val="1"/>
        <c:axPos val="b"/>
        <c:numFmt formatCode="#,##0;\-#,##0" sourceLinked="0"/>
        <c:majorTickMark val="out"/>
        <c:minorTickMark val="none"/>
        <c:tickLblPos val="nextTo"/>
        <c:crossAx val="186418688"/>
        <c:crosses val="autoZero"/>
        <c:auto val="1"/>
        <c:lblAlgn val="ctr"/>
        <c:lblOffset val="100"/>
        <c:noMultiLvlLbl val="0"/>
      </c:catAx>
      <c:valAx>
        <c:axId val="186418688"/>
        <c:scaling>
          <c:orientation val="minMax"/>
          <c:max val="2700"/>
          <c:min val="0"/>
        </c:scaling>
        <c:delete val="0"/>
        <c:axPos val="r"/>
        <c:majorGridlines>
          <c:spPr>
            <a:ln>
              <a:noFill/>
            </a:ln>
          </c:spPr>
        </c:majorGridlines>
        <c:numFmt formatCode="General" sourceLinked="1"/>
        <c:majorTickMark val="none"/>
        <c:minorTickMark val="none"/>
        <c:tickLblPos val="none"/>
        <c:spPr>
          <a:ln w="22225">
            <a:noFill/>
            <a:tailEnd type="triangle" w="lg" len="med"/>
          </a:ln>
        </c:spPr>
        <c:txPr>
          <a:bodyPr/>
          <a:lstStyle/>
          <a:p>
            <a:pPr>
              <a:defRPr sz="1200"/>
            </a:pPr>
            <a:endParaRPr lang="de-DE"/>
          </a:p>
        </c:txPr>
        <c:crossAx val="186417152"/>
        <c:crosses val="autoZero"/>
        <c:crossBetween val="between"/>
      </c:valAx>
      <c:spPr>
        <a:noFill/>
      </c:spPr>
    </c:plotArea>
    <c:plotVisOnly val="1"/>
    <c:dispBlanksAs val="gap"/>
    <c:showDLblsOverMax val="0"/>
  </c:chart>
  <c:spPr>
    <a:noFill/>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647079143984004"/>
          <c:y val="0.2084345896590514"/>
          <c:w val="0.29002011929230087"/>
          <c:h val="0.30058191458233902"/>
        </c:manualLayout>
      </c:layout>
      <c:scatterChart>
        <c:scatterStyle val="lineMarker"/>
        <c:varyColors val="0"/>
        <c:ser>
          <c:idx val="0"/>
          <c:order val="0"/>
          <c:tx>
            <c:strRef>
              <c:f>'Si-Daten'!$R$29</c:f>
              <c:strCache>
                <c:ptCount val="1"/>
                <c:pt idx="0">
                  <c:v>KLM-Schale</c:v>
                </c:pt>
              </c:strCache>
            </c:strRef>
          </c:tx>
          <c:spPr>
            <a:ln w="28575">
              <a:solidFill>
                <a:schemeClr val="tx1"/>
              </a:solidFill>
            </a:ln>
          </c:spPr>
          <c:marker>
            <c:symbol val="none"/>
          </c:marker>
          <c:xVal>
            <c:numRef>
              <c:f>'Si-Daten'!$A$34:$A$1021</c:f>
              <c:numCache>
                <c:formatCode>0.00E+00</c:formatCode>
                <c:ptCount val="988"/>
                <c:pt idx="0">
                  <c:v>0</c:v>
                </c:pt>
                <c:pt idx="1">
                  <c:v>4.9999999999999999E-13</c:v>
                </c:pt>
                <c:pt idx="2">
                  <c:v>9.9999999999999998E-13</c:v>
                </c:pt>
                <c:pt idx="3">
                  <c:v>1.5000000000000001E-12</c:v>
                </c:pt>
                <c:pt idx="4">
                  <c:v>2E-12</c:v>
                </c:pt>
                <c:pt idx="5">
                  <c:v>2.4999999999999998E-12</c:v>
                </c:pt>
                <c:pt idx="6">
                  <c:v>2.9999999999999997E-12</c:v>
                </c:pt>
                <c:pt idx="7">
                  <c:v>3.4999999999999996E-12</c:v>
                </c:pt>
                <c:pt idx="8">
                  <c:v>3.9999999999999999E-12</c:v>
                </c:pt>
                <c:pt idx="9">
                  <c:v>4.4999999999999998E-12</c:v>
                </c:pt>
                <c:pt idx="10">
                  <c:v>4.9999999999999997E-12</c:v>
                </c:pt>
                <c:pt idx="11">
                  <c:v>5.4999999999999996E-12</c:v>
                </c:pt>
                <c:pt idx="12">
                  <c:v>5.9999999999999995E-12</c:v>
                </c:pt>
                <c:pt idx="13">
                  <c:v>6.4999999999999994E-12</c:v>
                </c:pt>
                <c:pt idx="14">
                  <c:v>6.9999999999999993E-12</c:v>
                </c:pt>
                <c:pt idx="15">
                  <c:v>7.5E-12</c:v>
                </c:pt>
                <c:pt idx="16">
                  <c:v>7.9999999999999998E-12</c:v>
                </c:pt>
                <c:pt idx="17">
                  <c:v>8.4999999999999997E-12</c:v>
                </c:pt>
                <c:pt idx="18">
                  <c:v>8.9999999999999996E-12</c:v>
                </c:pt>
                <c:pt idx="19">
                  <c:v>9.4999999999999995E-12</c:v>
                </c:pt>
                <c:pt idx="20">
                  <c:v>9.9999999999999994E-12</c:v>
                </c:pt>
                <c:pt idx="21">
                  <c:v>1.0499999999999999E-11</c:v>
                </c:pt>
                <c:pt idx="22">
                  <c:v>1.0999999999999999E-11</c:v>
                </c:pt>
                <c:pt idx="23">
                  <c:v>1.1499999999999999E-11</c:v>
                </c:pt>
                <c:pt idx="24">
                  <c:v>1.1999999999999999E-11</c:v>
                </c:pt>
                <c:pt idx="25">
                  <c:v>1.2499999999999999E-11</c:v>
                </c:pt>
                <c:pt idx="26">
                  <c:v>1.2999999999999999E-11</c:v>
                </c:pt>
                <c:pt idx="27">
                  <c:v>1.3499999999999999E-11</c:v>
                </c:pt>
                <c:pt idx="28">
                  <c:v>1.3999999999999999E-11</c:v>
                </c:pt>
                <c:pt idx="29">
                  <c:v>1.4499999999999998E-11</c:v>
                </c:pt>
                <c:pt idx="30">
                  <c:v>1.5E-11</c:v>
                </c:pt>
                <c:pt idx="31">
                  <c:v>1.5500000000000001E-11</c:v>
                </c:pt>
                <c:pt idx="32">
                  <c:v>1.6000000000000003E-11</c:v>
                </c:pt>
                <c:pt idx="33">
                  <c:v>1.6500000000000004E-11</c:v>
                </c:pt>
                <c:pt idx="34">
                  <c:v>1.7000000000000006E-11</c:v>
                </c:pt>
                <c:pt idx="35">
                  <c:v>1.7500000000000007E-11</c:v>
                </c:pt>
                <c:pt idx="36">
                  <c:v>1.8000000000000009E-11</c:v>
                </c:pt>
                <c:pt idx="37">
                  <c:v>1.850000000000001E-11</c:v>
                </c:pt>
                <c:pt idx="38">
                  <c:v>1.9000000000000012E-11</c:v>
                </c:pt>
                <c:pt idx="39">
                  <c:v>1.9500000000000013E-11</c:v>
                </c:pt>
                <c:pt idx="40">
                  <c:v>2.0000000000000015E-11</c:v>
                </c:pt>
                <c:pt idx="41">
                  <c:v>2.0500000000000016E-11</c:v>
                </c:pt>
                <c:pt idx="42">
                  <c:v>2.1000000000000018E-11</c:v>
                </c:pt>
                <c:pt idx="43">
                  <c:v>2.1500000000000019E-11</c:v>
                </c:pt>
                <c:pt idx="44">
                  <c:v>2.2000000000000021E-11</c:v>
                </c:pt>
                <c:pt idx="45">
                  <c:v>2.2500000000000022E-11</c:v>
                </c:pt>
                <c:pt idx="46">
                  <c:v>2.3000000000000024E-11</c:v>
                </c:pt>
                <c:pt idx="47">
                  <c:v>2.3500000000000025E-11</c:v>
                </c:pt>
                <c:pt idx="48">
                  <c:v>2.4000000000000027E-11</c:v>
                </c:pt>
                <c:pt idx="49">
                  <c:v>2.4500000000000028E-11</c:v>
                </c:pt>
                <c:pt idx="50">
                  <c:v>2.500000000000003E-11</c:v>
                </c:pt>
                <c:pt idx="51">
                  <c:v>2.5500000000000031E-11</c:v>
                </c:pt>
                <c:pt idx="52">
                  <c:v>2.6000000000000033E-11</c:v>
                </c:pt>
                <c:pt idx="53">
                  <c:v>2.6500000000000035E-11</c:v>
                </c:pt>
                <c:pt idx="54">
                  <c:v>2.7000000000000036E-11</c:v>
                </c:pt>
                <c:pt idx="55">
                  <c:v>2.7500000000000038E-11</c:v>
                </c:pt>
                <c:pt idx="56">
                  <c:v>2.8000000000000039E-11</c:v>
                </c:pt>
                <c:pt idx="57">
                  <c:v>2.8500000000000041E-11</c:v>
                </c:pt>
                <c:pt idx="58">
                  <c:v>2.9000000000000042E-11</c:v>
                </c:pt>
                <c:pt idx="59">
                  <c:v>2.950000000000004E-11</c:v>
                </c:pt>
                <c:pt idx="60">
                  <c:v>3.0000000000000039E-11</c:v>
                </c:pt>
                <c:pt idx="61">
                  <c:v>3.0500000000000037E-11</c:v>
                </c:pt>
                <c:pt idx="62">
                  <c:v>3.1000000000000035E-11</c:v>
                </c:pt>
                <c:pt idx="63">
                  <c:v>3.1500000000000033E-11</c:v>
                </c:pt>
                <c:pt idx="64">
                  <c:v>3.2000000000000032E-11</c:v>
                </c:pt>
                <c:pt idx="65">
                  <c:v>3.250000000000003E-11</c:v>
                </c:pt>
                <c:pt idx="66">
                  <c:v>3.3000000000000028E-11</c:v>
                </c:pt>
                <c:pt idx="67">
                  <c:v>3.3500000000000026E-11</c:v>
                </c:pt>
                <c:pt idx="68">
                  <c:v>3.4000000000000025E-11</c:v>
                </c:pt>
                <c:pt idx="69">
                  <c:v>3.4500000000000023E-11</c:v>
                </c:pt>
                <c:pt idx="70">
                  <c:v>3.5000000000000021E-11</c:v>
                </c:pt>
                <c:pt idx="71">
                  <c:v>3.550000000000002E-11</c:v>
                </c:pt>
                <c:pt idx="72">
                  <c:v>3.6000000000000018E-11</c:v>
                </c:pt>
                <c:pt idx="73">
                  <c:v>3.6500000000000016E-11</c:v>
                </c:pt>
                <c:pt idx="74">
                  <c:v>3.7000000000000014E-11</c:v>
                </c:pt>
                <c:pt idx="75">
                  <c:v>3.7500000000000013E-11</c:v>
                </c:pt>
                <c:pt idx="76">
                  <c:v>3.8000000000000011E-11</c:v>
                </c:pt>
                <c:pt idx="77">
                  <c:v>3.8500000000000009E-11</c:v>
                </c:pt>
                <c:pt idx="78">
                  <c:v>3.9000000000000007E-11</c:v>
                </c:pt>
                <c:pt idx="79">
                  <c:v>3.9500000000000006E-11</c:v>
                </c:pt>
                <c:pt idx="80">
                  <c:v>4.0000000000000004E-11</c:v>
                </c:pt>
                <c:pt idx="81">
                  <c:v>4.0500000000000002E-11</c:v>
                </c:pt>
                <c:pt idx="82">
                  <c:v>4.1000000000000001E-11</c:v>
                </c:pt>
                <c:pt idx="83">
                  <c:v>4.1499999999999999E-11</c:v>
                </c:pt>
                <c:pt idx="84">
                  <c:v>4.1999999999999997E-11</c:v>
                </c:pt>
                <c:pt idx="85">
                  <c:v>4.2499999999999995E-11</c:v>
                </c:pt>
                <c:pt idx="86">
                  <c:v>4.2999999999999994E-11</c:v>
                </c:pt>
                <c:pt idx="87">
                  <c:v>4.3499999999999992E-11</c:v>
                </c:pt>
                <c:pt idx="88">
                  <c:v>4.399999999999999E-11</c:v>
                </c:pt>
                <c:pt idx="89">
                  <c:v>4.4499999999999989E-11</c:v>
                </c:pt>
                <c:pt idx="90">
                  <c:v>4.4999999999999987E-11</c:v>
                </c:pt>
                <c:pt idx="91">
                  <c:v>4.5499999999999985E-11</c:v>
                </c:pt>
                <c:pt idx="92">
                  <c:v>4.5999999999999983E-11</c:v>
                </c:pt>
                <c:pt idx="93">
                  <c:v>4.6499999999999982E-11</c:v>
                </c:pt>
                <c:pt idx="94">
                  <c:v>4.699999999999998E-11</c:v>
                </c:pt>
                <c:pt idx="95">
                  <c:v>4.7499999999999978E-11</c:v>
                </c:pt>
                <c:pt idx="96">
                  <c:v>4.7999999999999976E-11</c:v>
                </c:pt>
                <c:pt idx="97">
                  <c:v>4.8499999999999975E-11</c:v>
                </c:pt>
                <c:pt idx="98">
                  <c:v>4.8999999999999973E-11</c:v>
                </c:pt>
                <c:pt idx="99">
                  <c:v>4.9499999999999971E-11</c:v>
                </c:pt>
                <c:pt idx="100">
                  <c:v>4.999999999999997E-11</c:v>
                </c:pt>
                <c:pt idx="101">
                  <c:v>5.0499999999999968E-11</c:v>
                </c:pt>
                <c:pt idx="102">
                  <c:v>5.0999999999999966E-11</c:v>
                </c:pt>
                <c:pt idx="103">
                  <c:v>5.1499999999999964E-11</c:v>
                </c:pt>
                <c:pt idx="104">
                  <c:v>5.1999999999999963E-11</c:v>
                </c:pt>
                <c:pt idx="105">
                  <c:v>5.2499999999999961E-11</c:v>
                </c:pt>
                <c:pt idx="106">
                  <c:v>5.2999999999999959E-11</c:v>
                </c:pt>
                <c:pt idx="107">
                  <c:v>5.3499999999999957E-11</c:v>
                </c:pt>
                <c:pt idx="108">
                  <c:v>5.3999999999999956E-11</c:v>
                </c:pt>
                <c:pt idx="109">
                  <c:v>5.4499999999999954E-11</c:v>
                </c:pt>
                <c:pt idx="110">
                  <c:v>5.4999999999999952E-11</c:v>
                </c:pt>
                <c:pt idx="111">
                  <c:v>5.5499999999999951E-11</c:v>
                </c:pt>
                <c:pt idx="112">
                  <c:v>5.5999999999999949E-11</c:v>
                </c:pt>
                <c:pt idx="113">
                  <c:v>5.6499999999999947E-11</c:v>
                </c:pt>
                <c:pt idx="114">
                  <c:v>5.6999999999999945E-11</c:v>
                </c:pt>
                <c:pt idx="115">
                  <c:v>5.7499999999999944E-11</c:v>
                </c:pt>
                <c:pt idx="116">
                  <c:v>5.7999999999999942E-11</c:v>
                </c:pt>
                <c:pt idx="117">
                  <c:v>5.849999999999994E-11</c:v>
                </c:pt>
                <c:pt idx="118">
                  <c:v>5.8999999999999938E-11</c:v>
                </c:pt>
                <c:pt idx="119">
                  <c:v>5.9499999999999937E-11</c:v>
                </c:pt>
                <c:pt idx="120">
                  <c:v>5.9999999999999935E-11</c:v>
                </c:pt>
                <c:pt idx="121">
                  <c:v>6.0499999999999933E-11</c:v>
                </c:pt>
                <c:pt idx="122">
                  <c:v>6.0999999999999932E-11</c:v>
                </c:pt>
                <c:pt idx="123">
                  <c:v>6.149999999999993E-11</c:v>
                </c:pt>
                <c:pt idx="124">
                  <c:v>6.1999999999999928E-11</c:v>
                </c:pt>
                <c:pt idx="125">
                  <c:v>6.2499999999999926E-11</c:v>
                </c:pt>
                <c:pt idx="126">
                  <c:v>6.2999999999999925E-11</c:v>
                </c:pt>
                <c:pt idx="127">
                  <c:v>6.3499999999999923E-11</c:v>
                </c:pt>
                <c:pt idx="128">
                  <c:v>6.3999999999999921E-11</c:v>
                </c:pt>
                <c:pt idx="129">
                  <c:v>6.4499999999999919E-11</c:v>
                </c:pt>
                <c:pt idx="130">
                  <c:v>6.4999999999999918E-11</c:v>
                </c:pt>
                <c:pt idx="131">
                  <c:v>6.5499999999999916E-11</c:v>
                </c:pt>
                <c:pt idx="132">
                  <c:v>6.5999999999999914E-11</c:v>
                </c:pt>
                <c:pt idx="133">
                  <c:v>6.6499999999999913E-11</c:v>
                </c:pt>
                <c:pt idx="134">
                  <c:v>6.6999999999999911E-11</c:v>
                </c:pt>
                <c:pt idx="135">
                  <c:v>6.7499999999999909E-11</c:v>
                </c:pt>
                <c:pt idx="136">
                  <c:v>6.7999999999999907E-11</c:v>
                </c:pt>
                <c:pt idx="137">
                  <c:v>6.8499999999999906E-11</c:v>
                </c:pt>
                <c:pt idx="138">
                  <c:v>6.8999999999999904E-11</c:v>
                </c:pt>
                <c:pt idx="139">
                  <c:v>6.9499999999999902E-11</c:v>
                </c:pt>
                <c:pt idx="140">
                  <c:v>6.99999999999999E-11</c:v>
                </c:pt>
                <c:pt idx="141">
                  <c:v>7.0499999999999899E-11</c:v>
                </c:pt>
                <c:pt idx="142">
                  <c:v>7.0999999999999897E-11</c:v>
                </c:pt>
                <c:pt idx="143">
                  <c:v>7.1499999999999895E-11</c:v>
                </c:pt>
                <c:pt idx="144">
                  <c:v>7.1999999999999894E-11</c:v>
                </c:pt>
                <c:pt idx="145">
                  <c:v>7.2499999999999892E-11</c:v>
                </c:pt>
                <c:pt idx="146">
                  <c:v>7.299999999999989E-11</c:v>
                </c:pt>
                <c:pt idx="147">
                  <c:v>7.3499999999999888E-11</c:v>
                </c:pt>
                <c:pt idx="148">
                  <c:v>7.3999999999999887E-11</c:v>
                </c:pt>
                <c:pt idx="149">
                  <c:v>7.4499999999999885E-11</c:v>
                </c:pt>
                <c:pt idx="150">
                  <c:v>7.4999999999999883E-11</c:v>
                </c:pt>
                <c:pt idx="151">
                  <c:v>7.5499999999999881E-11</c:v>
                </c:pt>
                <c:pt idx="152">
                  <c:v>7.599999999999988E-11</c:v>
                </c:pt>
                <c:pt idx="153">
                  <c:v>7.6499999999999878E-11</c:v>
                </c:pt>
                <c:pt idx="154">
                  <c:v>7.6999999999999876E-11</c:v>
                </c:pt>
                <c:pt idx="155">
                  <c:v>7.7499999999999875E-11</c:v>
                </c:pt>
                <c:pt idx="156">
                  <c:v>7.7999999999999873E-11</c:v>
                </c:pt>
                <c:pt idx="157">
                  <c:v>7.8499999999999871E-11</c:v>
                </c:pt>
                <c:pt idx="158">
                  <c:v>7.8999999999999869E-11</c:v>
                </c:pt>
                <c:pt idx="159">
                  <c:v>7.9499999999999868E-11</c:v>
                </c:pt>
                <c:pt idx="160">
                  <c:v>7.9999999999999866E-11</c:v>
                </c:pt>
                <c:pt idx="161">
                  <c:v>8.0499999999999864E-11</c:v>
                </c:pt>
                <c:pt idx="162">
                  <c:v>8.0999999999999862E-11</c:v>
                </c:pt>
                <c:pt idx="163">
                  <c:v>8.1499999999999861E-11</c:v>
                </c:pt>
                <c:pt idx="164">
                  <c:v>8.1999999999999859E-11</c:v>
                </c:pt>
                <c:pt idx="165">
                  <c:v>8.2499999999999857E-11</c:v>
                </c:pt>
                <c:pt idx="166">
                  <c:v>8.2999999999999856E-11</c:v>
                </c:pt>
                <c:pt idx="167">
                  <c:v>8.3499999999999854E-11</c:v>
                </c:pt>
                <c:pt idx="168">
                  <c:v>8.3999999999999852E-11</c:v>
                </c:pt>
                <c:pt idx="169">
                  <c:v>8.449999999999985E-11</c:v>
                </c:pt>
                <c:pt idx="170">
                  <c:v>8.4999999999999849E-11</c:v>
                </c:pt>
                <c:pt idx="171">
                  <c:v>8.5499999999999847E-11</c:v>
                </c:pt>
                <c:pt idx="172">
                  <c:v>8.5999999999999845E-11</c:v>
                </c:pt>
                <c:pt idx="173">
                  <c:v>8.6499999999999843E-11</c:v>
                </c:pt>
                <c:pt idx="174">
                  <c:v>8.6999999999999842E-11</c:v>
                </c:pt>
                <c:pt idx="175">
                  <c:v>8.749999999999984E-11</c:v>
                </c:pt>
                <c:pt idx="176">
                  <c:v>8.7999999999999838E-11</c:v>
                </c:pt>
                <c:pt idx="177">
                  <c:v>8.8499999999999837E-11</c:v>
                </c:pt>
                <c:pt idx="178">
                  <c:v>8.8999999999999835E-11</c:v>
                </c:pt>
                <c:pt idx="179">
                  <c:v>8.9499999999999833E-11</c:v>
                </c:pt>
                <c:pt idx="180">
                  <c:v>8.9999999999999831E-11</c:v>
                </c:pt>
                <c:pt idx="181">
                  <c:v>9.049999999999983E-11</c:v>
                </c:pt>
                <c:pt idx="182">
                  <c:v>9.0999999999999828E-11</c:v>
                </c:pt>
                <c:pt idx="183">
                  <c:v>9.1499999999999826E-11</c:v>
                </c:pt>
                <c:pt idx="184">
                  <c:v>9.1999999999999824E-11</c:v>
                </c:pt>
                <c:pt idx="185">
                  <c:v>9.2499999999999823E-11</c:v>
                </c:pt>
                <c:pt idx="186">
                  <c:v>9.2999999999999821E-11</c:v>
                </c:pt>
                <c:pt idx="187">
                  <c:v>9.3499999999999819E-11</c:v>
                </c:pt>
                <c:pt idx="188">
                  <c:v>9.3999999999999818E-11</c:v>
                </c:pt>
                <c:pt idx="189">
                  <c:v>9.4499999999999816E-11</c:v>
                </c:pt>
                <c:pt idx="190">
                  <c:v>9.4999999999999814E-11</c:v>
                </c:pt>
                <c:pt idx="191">
                  <c:v>9.5499999999999812E-11</c:v>
                </c:pt>
                <c:pt idx="192">
                  <c:v>9.5999999999999811E-11</c:v>
                </c:pt>
                <c:pt idx="193">
                  <c:v>9.6499999999999809E-11</c:v>
                </c:pt>
                <c:pt idx="194">
                  <c:v>9.6999999999999807E-11</c:v>
                </c:pt>
                <c:pt idx="195">
                  <c:v>9.7499999999999805E-11</c:v>
                </c:pt>
                <c:pt idx="196">
                  <c:v>9.7999999999999804E-11</c:v>
                </c:pt>
                <c:pt idx="197">
                  <c:v>9.8499999999999802E-11</c:v>
                </c:pt>
                <c:pt idx="198">
                  <c:v>9.89999999999998E-11</c:v>
                </c:pt>
                <c:pt idx="199">
                  <c:v>9.9499999999999799E-11</c:v>
                </c:pt>
                <c:pt idx="200">
                  <c:v>9.9999999999999797E-11</c:v>
                </c:pt>
                <c:pt idx="201">
                  <c:v>1.004999999999998E-10</c:v>
                </c:pt>
                <c:pt idx="202">
                  <c:v>1.0099999999999979E-10</c:v>
                </c:pt>
                <c:pt idx="203">
                  <c:v>1.0149999999999979E-10</c:v>
                </c:pt>
                <c:pt idx="204">
                  <c:v>1.0199999999999979E-10</c:v>
                </c:pt>
                <c:pt idx="205">
                  <c:v>1.0249999999999979E-10</c:v>
                </c:pt>
                <c:pt idx="206">
                  <c:v>1.0299999999999979E-10</c:v>
                </c:pt>
                <c:pt idx="207">
                  <c:v>1.0349999999999978E-10</c:v>
                </c:pt>
                <c:pt idx="208">
                  <c:v>1.0399999999999978E-10</c:v>
                </c:pt>
                <c:pt idx="209">
                  <c:v>1.0449999999999978E-10</c:v>
                </c:pt>
                <c:pt idx="210">
                  <c:v>1.0499999999999978E-10</c:v>
                </c:pt>
                <c:pt idx="211">
                  <c:v>1.0549999999999978E-10</c:v>
                </c:pt>
                <c:pt idx="212">
                  <c:v>1.0599999999999978E-10</c:v>
                </c:pt>
                <c:pt idx="213">
                  <c:v>1.0649999999999977E-10</c:v>
                </c:pt>
                <c:pt idx="214">
                  <c:v>1.0699999999999977E-10</c:v>
                </c:pt>
                <c:pt idx="215">
                  <c:v>1.0749999999999977E-10</c:v>
                </c:pt>
                <c:pt idx="216">
                  <c:v>1.0799999999999977E-10</c:v>
                </c:pt>
                <c:pt idx="217">
                  <c:v>1.0849999999999977E-10</c:v>
                </c:pt>
                <c:pt idx="218">
                  <c:v>1.0899999999999977E-10</c:v>
                </c:pt>
                <c:pt idx="219">
                  <c:v>1.0949999999999976E-10</c:v>
                </c:pt>
                <c:pt idx="220">
                  <c:v>1.0999999999999976E-10</c:v>
                </c:pt>
                <c:pt idx="221">
                  <c:v>1.1049999999999976E-10</c:v>
                </c:pt>
                <c:pt idx="222">
                  <c:v>1.1099999999999976E-10</c:v>
                </c:pt>
                <c:pt idx="223">
                  <c:v>1.1149999999999976E-10</c:v>
                </c:pt>
                <c:pt idx="224">
                  <c:v>1.1199999999999976E-10</c:v>
                </c:pt>
                <c:pt idx="225">
                  <c:v>1.1249999999999975E-10</c:v>
                </c:pt>
                <c:pt idx="226">
                  <c:v>1.1299999999999975E-10</c:v>
                </c:pt>
                <c:pt idx="227">
                  <c:v>1.1349999999999975E-10</c:v>
                </c:pt>
                <c:pt idx="228">
                  <c:v>1.1399999999999975E-10</c:v>
                </c:pt>
                <c:pt idx="229">
                  <c:v>1.1449999999999975E-10</c:v>
                </c:pt>
                <c:pt idx="230">
                  <c:v>1.1499999999999975E-10</c:v>
                </c:pt>
                <c:pt idx="231">
                  <c:v>1.1549999999999974E-10</c:v>
                </c:pt>
                <c:pt idx="232">
                  <c:v>1.1599999999999974E-10</c:v>
                </c:pt>
                <c:pt idx="233">
                  <c:v>1.1649999999999975E-10</c:v>
                </c:pt>
                <c:pt idx="234">
                  <c:v>1.1699999999999975E-10</c:v>
                </c:pt>
                <c:pt idx="235">
                  <c:v>1.1749999999999975E-10</c:v>
                </c:pt>
                <c:pt idx="236">
                  <c:v>1.1799999999999975E-10</c:v>
                </c:pt>
                <c:pt idx="237">
                  <c:v>1.1849999999999975E-10</c:v>
                </c:pt>
                <c:pt idx="238">
                  <c:v>1.1899999999999974E-10</c:v>
                </c:pt>
                <c:pt idx="239">
                  <c:v>1.1949999999999974E-10</c:v>
                </c:pt>
                <c:pt idx="240">
                  <c:v>1.1999999999999974E-10</c:v>
                </c:pt>
                <c:pt idx="241">
                  <c:v>1.2049999999999974E-10</c:v>
                </c:pt>
                <c:pt idx="242">
                  <c:v>1.2099999999999974E-10</c:v>
                </c:pt>
                <c:pt idx="243">
                  <c:v>1.2149999999999974E-10</c:v>
                </c:pt>
                <c:pt idx="244">
                  <c:v>1.2199999999999973E-10</c:v>
                </c:pt>
                <c:pt idx="245">
                  <c:v>1.2249999999999973E-10</c:v>
                </c:pt>
                <c:pt idx="246">
                  <c:v>1.2299999999999973E-10</c:v>
                </c:pt>
                <c:pt idx="247">
                  <c:v>1.2349999999999973E-10</c:v>
                </c:pt>
                <c:pt idx="248">
                  <c:v>1.2399999999999973E-10</c:v>
                </c:pt>
                <c:pt idx="249">
                  <c:v>1.2449999999999973E-10</c:v>
                </c:pt>
                <c:pt idx="250">
                  <c:v>1.2499999999999972E-10</c:v>
                </c:pt>
                <c:pt idx="251">
                  <c:v>1.2549999999999972E-10</c:v>
                </c:pt>
                <c:pt idx="252">
                  <c:v>1.2599999999999972E-10</c:v>
                </c:pt>
                <c:pt idx="253">
                  <c:v>1.2649999999999972E-10</c:v>
                </c:pt>
                <c:pt idx="254">
                  <c:v>1.2699999999999972E-10</c:v>
                </c:pt>
                <c:pt idx="255">
                  <c:v>1.2749999999999971E-10</c:v>
                </c:pt>
                <c:pt idx="256">
                  <c:v>1.2799999999999971E-10</c:v>
                </c:pt>
                <c:pt idx="257">
                  <c:v>1.2849999999999971E-10</c:v>
                </c:pt>
                <c:pt idx="258">
                  <c:v>1.2899999999999971E-10</c:v>
                </c:pt>
                <c:pt idx="259">
                  <c:v>1.2949999999999971E-10</c:v>
                </c:pt>
                <c:pt idx="260">
                  <c:v>1.2999999999999971E-10</c:v>
                </c:pt>
                <c:pt idx="261">
                  <c:v>1.304999999999997E-10</c:v>
                </c:pt>
                <c:pt idx="262">
                  <c:v>1.309999999999997E-10</c:v>
                </c:pt>
                <c:pt idx="263">
                  <c:v>1.314999999999997E-10</c:v>
                </c:pt>
                <c:pt idx="264">
                  <c:v>1.319999999999997E-10</c:v>
                </c:pt>
                <c:pt idx="265">
                  <c:v>1.324999999999997E-10</c:v>
                </c:pt>
                <c:pt idx="266">
                  <c:v>1.329999999999997E-10</c:v>
                </c:pt>
                <c:pt idx="267">
                  <c:v>1.3349999999999969E-10</c:v>
                </c:pt>
                <c:pt idx="268">
                  <c:v>1.3399999999999969E-10</c:v>
                </c:pt>
                <c:pt idx="269">
                  <c:v>1.3449999999999969E-10</c:v>
                </c:pt>
                <c:pt idx="270">
                  <c:v>1.3499999999999969E-10</c:v>
                </c:pt>
                <c:pt idx="271">
                  <c:v>1.3549999999999969E-10</c:v>
                </c:pt>
                <c:pt idx="272">
                  <c:v>1.3599999999999969E-10</c:v>
                </c:pt>
                <c:pt idx="273">
                  <c:v>1.3649999999999968E-10</c:v>
                </c:pt>
                <c:pt idx="274">
                  <c:v>1.3699999999999968E-10</c:v>
                </c:pt>
                <c:pt idx="275">
                  <c:v>1.3749999999999968E-10</c:v>
                </c:pt>
                <c:pt idx="276">
                  <c:v>1.3799999999999968E-10</c:v>
                </c:pt>
                <c:pt idx="277">
                  <c:v>1.3849999999999968E-10</c:v>
                </c:pt>
                <c:pt idx="278">
                  <c:v>1.3899999999999968E-10</c:v>
                </c:pt>
                <c:pt idx="279">
                  <c:v>1.3949999999999967E-10</c:v>
                </c:pt>
                <c:pt idx="280">
                  <c:v>1.3999999999999967E-10</c:v>
                </c:pt>
                <c:pt idx="281">
                  <c:v>1.4049999999999967E-10</c:v>
                </c:pt>
                <c:pt idx="282">
                  <c:v>1.4099999999999967E-10</c:v>
                </c:pt>
                <c:pt idx="283">
                  <c:v>1.4149999999999967E-10</c:v>
                </c:pt>
                <c:pt idx="284">
                  <c:v>1.4199999999999966E-10</c:v>
                </c:pt>
                <c:pt idx="285">
                  <c:v>1.4249999999999966E-10</c:v>
                </c:pt>
                <c:pt idx="286">
                  <c:v>1.4299999999999966E-10</c:v>
                </c:pt>
                <c:pt idx="287">
                  <c:v>1.4349999999999966E-10</c:v>
                </c:pt>
                <c:pt idx="288">
                  <c:v>1.4399999999999966E-10</c:v>
                </c:pt>
                <c:pt idx="289">
                  <c:v>1.4449999999999966E-10</c:v>
                </c:pt>
                <c:pt idx="290">
                  <c:v>1.4499999999999965E-10</c:v>
                </c:pt>
                <c:pt idx="291">
                  <c:v>1.4549999999999965E-10</c:v>
                </c:pt>
                <c:pt idx="292">
                  <c:v>1.4599999999999965E-10</c:v>
                </c:pt>
                <c:pt idx="293">
                  <c:v>1.4649999999999965E-10</c:v>
                </c:pt>
                <c:pt idx="294">
                  <c:v>1.4699999999999965E-10</c:v>
                </c:pt>
                <c:pt idx="295">
                  <c:v>1.4749999999999965E-10</c:v>
                </c:pt>
                <c:pt idx="296">
                  <c:v>1.4799999999999964E-10</c:v>
                </c:pt>
                <c:pt idx="297">
                  <c:v>1.4849999999999964E-10</c:v>
                </c:pt>
                <c:pt idx="298">
                  <c:v>1.4899999999999964E-10</c:v>
                </c:pt>
                <c:pt idx="299">
                  <c:v>1.4949999999999964E-10</c:v>
                </c:pt>
                <c:pt idx="300">
                  <c:v>1.4999999999999964E-10</c:v>
                </c:pt>
                <c:pt idx="301">
                  <c:v>1.5049999999999964E-10</c:v>
                </c:pt>
                <c:pt idx="302">
                  <c:v>1.5099999999999963E-10</c:v>
                </c:pt>
                <c:pt idx="303">
                  <c:v>1.5149999999999963E-10</c:v>
                </c:pt>
                <c:pt idx="304">
                  <c:v>1.5199999999999963E-10</c:v>
                </c:pt>
                <c:pt idx="305">
                  <c:v>1.5249999999999963E-10</c:v>
                </c:pt>
                <c:pt idx="306">
                  <c:v>1.5299999999999963E-10</c:v>
                </c:pt>
                <c:pt idx="307">
                  <c:v>1.5349999999999963E-10</c:v>
                </c:pt>
                <c:pt idx="308">
                  <c:v>1.5399999999999962E-10</c:v>
                </c:pt>
                <c:pt idx="309">
                  <c:v>1.5449999999999962E-10</c:v>
                </c:pt>
                <c:pt idx="310">
                  <c:v>1.5499999999999962E-10</c:v>
                </c:pt>
                <c:pt idx="311">
                  <c:v>1.5549999999999962E-10</c:v>
                </c:pt>
                <c:pt idx="312">
                  <c:v>1.5599999999999962E-10</c:v>
                </c:pt>
                <c:pt idx="313">
                  <c:v>1.5649999999999961E-10</c:v>
                </c:pt>
                <c:pt idx="314">
                  <c:v>1.5699999999999961E-10</c:v>
                </c:pt>
                <c:pt idx="315">
                  <c:v>1.5749999999999961E-10</c:v>
                </c:pt>
                <c:pt idx="316">
                  <c:v>1.5799999999999961E-10</c:v>
                </c:pt>
                <c:pt idx="317">
                  <c:v>1.5849999999999961E-10</c:v>
                </c:pt>
                <c:pt idx="318">
                  <c:v>1.5899999999999961E-10</c:v>
                </c:pt>
                <c:pt idx="319">
                  <c:v>1.594999999999996E-10</c:v>
                </c:pt>
                <c:pt idx="320">
                  <c:v>1.599999999999996E-10</c:v>
                </c:pt>
                <c:pt idx="321">
                  <c:v>1.604999999999996E-10</c:v>
                </c:pt>
                <c:pt idx="322">
                  <c:v>1.609999999999996E-10</c:v>
                </c:pt>
                <c:pt idx="323">
                  <c:v>1.614999999999996E-10</c:v>
                </c:pt>
                <c:pt idx="324">
                  <c:v>1.619999999999996E-10</c:v>
                </c:pt>
                <c:pt idx="325">
                  <c:v>1.6249999999999959E-10</c:v>
                </c:pt>
                <c:pt idx="326">
                  <c:v>1.6299999999999959E-10</c:v>
                </c:pt>
                <c:pt idx="327">
                  <c:v>1.6349999999999959E-10</c:v>
                </c:pt>
                <c:pt idx="328">
                  <c:v>1.6399999999999959E-10</c:v>
                </c:pt>
                <c:pt idx="329">
                  <c:v>1.6449999999999959E-10</c:v>
                </c:pt>
                <c:pt idx="330">
                  <c:v>1.6499999999999959E-10</c:v>
                </c:pt>
                <c:pt idx="331">
                  <c:v>1.6549999999999958E-10</c:v>
                </c:pt>
                <c:pt idx="332">
                  <c:v>1.6599999999999958E-10</c:v>
                </c:pt>
                <c:pt idx="333">
                  <c:v>1.6649999999999958E-10</c:v>
                </c:pt>
                <c:pt idx="334">
                  <c:v>1.6699999999999958E-10</c:v>
                </c:pt>
                <c:pt idx="335">
                  <c:v>1.6749999999999958E-10</c:v>
                </c:pt>
                <c:pt idx="336">
                  <c:v>1.6799999999999957E-10</c:v>
                </c:pt>
                <c:pt idx="337">
                  <c:v>1.6849999999999957E-10</c:v>
                </c:pt>
                <c:pt idx="338">
                  <c:v>1.6899999999999957E-10</c:v>
                </c:pt>
                <c:pt idx="339">
                  <c:v>1.6949999999999957E-10</c:v>
                </c:pt>
                <c:pt idx="340">
                  <c:v>1.6999999999999957E-10</c:v>
                </c:pt>
                <c:pt idx="341">
                  <c:v>1.7049999999999957E-10</c:v>
                </c:pt>
                <c:pt idx="342">
                  <c:v>1.7099999999999956E-10</c:v>
                </c:pt>
                <c:pt idx="343">
                  <c:v>1.7149999999999956E-10</c:v>
                </c:pt>
                <c:pt idx="344">
                  <c:v>1.7199999999999956E-10</c:v>
                </c:pt>
                <c:pt idx="345">
                  <c:v>1.7249999999999956E-10</c:v>
                </c:pt>
                <c:pt idx="346">
                  <c:v>1.7299999999999956E-10</c:v>
                </c:pt>
                <c:pt idx="347">
                  <c:v>1.7349999999999956E-10</c:v>
                </c:pt>
                <c:pt idx="348">
                  <c:v>1.7399999999999955E-10</c:v>
                </c:pt>
                <c:pt idx="349">
                  <c:v>1.7449999999999955E-10</c:v>
                </c:pt>
                <c:pt idx="350">
                  <c:v>1.7499999999999955E-10</c:v>
                </c:pt>
                <c:pt idx="351">
                  <c:v>1.7549999999999955E-10</c:v>
                </c:pt>
                <c:pt idx="352">
                  <c:v>1.7599999999999955E-10</c:v>
                </c:pt>
                <c:pt idx="353">
                  <c:v>1.7649999999999955E-10</c:v>
                </c:pt>
                <c:pt idx="354">
                  <c:v>1.7699999999999954E-10</c:v>
                </c:pt>
                <c:pt idx="355">
                  <c:v>1.7749999999999954E-10</c:v>
                </c:pt>
                <c:pt idx="356">
                  <c:v>1.7799999999999954E-10</c:v>
                </c:pt>
                <c:pt idx="357">
                  <c:v>1.7849999999999954E-10</c:v>
                </c:pt>
                <c:pt idx="358">
                  <c:v>1.7899999999999954E-10</c:v>
                </c:pt>
                <c:pt idx="359">
                  <c:v>1.7949999999999954E-10</c:v>
                </c:pt>
                <c:pt idx="360">
                  <c:v>1.7999999999999953E-10</c:v>
                </c:pt>
                <c:pt idx="361">
                  <c:v>1.8049999999999953E-10</c:v>
                </c:pt>
                <c:pt idx="362">
                  <c:v>1.8099999999999953E-10</c:v>
                </c:pt>
                <c:pt idx="363">
                  <c:v>1.8149999999999953E-10</c:v>
                </c:pt>
                <c:pt idx="364">
                  <c:v>1.8199999999999953E-10</c:v>
                </c:pt>
                <c:pt idx="365">
                  <c:v>1.8249999999999952E-10</c:v>
                </c:pt>
                <c:pt idx="366">
                  <c:v>1.8299999999999952E-10</c:v>
                </c:pt>
                <c:pt idx="367">
                  <c:v>1.8349999999999952E-10</c:v>
                </c:pt>
                <c:pt idx="368">
                  <c:v>1.8399999999999952E-10</c:v>
                </c:pt>
                <c:pt idx="369">
                  <c:v>1.8449999999999952E-10</c:v>
                </c:pt>
                <c:pt idx="370">
                  <c:v>1.8499999999999952E-10</c:v>
                </c:pt>
                <c:pt idx="371">
                  <c:v>1.8549999999999951E-10</c:v>
                </c:pt>
                <c:pt idx="372">
                  <c:v>1.8599999999999951E-10</c:v>
                </c:pt>
                <c:pt idx="373">
                  <c:v>1.8649999999999951E-10</c:v>
                </c:pt>
                <c:pt idx="374">
                  <c:v>1.8699999999999951E-10</c:v>
                </c:pt>
                <c:pt idx="375">
                  <c:v>1.8749999999999951E-10</c:v>
                </c:pt>
                <c:pt idx="376">
                  <c:v>1.8799999999999951E-10</c:v>
                </c:pt>
                <c:pt idx="377">
                  <c:v>1.884999999999995E-10</c:v>
                </c:pt>
                <c:pt idx="378">
                  <c:v>1.889999999999995E-10</c:v>
                </c:pt>
                <c:pt idx="379">
                  <c:v>1.894999999999995E-10</c:v>
                </c:pt>
                <c:pt idx="380">
                  <c:v>1.899999999999995E-10</c:v>
                </c:pt>
                <c:pt idx="381">
                  <c:v>1.904999999999995E-10</c:v>
                </c:pt>
                <c:pt idx="382">
                  <c:v>1.909999999999995E-10</c:v>
                </c:pt>
                <c:pt idx="383">
                  <c:v>1.9149999999999949E-10</c:v>
                </c:pt>
                <c:pt idx="384">
                  <c:v>1.9199999999999949E-10</c:v>
                </c:pt>
                <c:pt idx="385">
                  <c:v>1.9249999999999949E-10</c:v>
                </c:pt>
                <c:pt idx="386">
                  <c:v>1.9299999999999949E-10</c:v>
                </c:pt>
                <c:pt idx="387">
                  <c:v>1.9349999999999949E-10</c:v>
                </c:pt>
                <c:pt idx="388">
                  <c:v>1.9399999999999949E-10</c:v>
                </c:pt>
                <c:pt idx="389">
                  <c:v>1.9449999999999948E-10</c:v>
                </c:pt>
                <c:pt idx="390">
                  <c:v>1.9499999999999948E-10</c:v>
                </c:pt>
                <c:pt idx="391">
                  <c:v>1.9549999999999948E-10</c:v>
                </c:pt>
                <c:pt idx="392">
                  <c:v>1.9599999999999948E-10</c:v>
                </c:pt>
                <c:pt idx="393">
                  <c:v>1.9649999999999948E-10</c:v>
                </c:pt>
                <c:pt idx="394">
                  <c:v>1.9699999999999947E-10</c:v>
                </c:pt>
                <c:pt idx="395">
                  <c:v>1.9749999999999947E-10</c:v>
                </c:pt>
                <c:pt idx="396">
                  <c:v>1.9799999999999947E-10</c:v>
                </c:pt>
                <c:pt idx="397">
                  <c:v>1.9849999999999947E-10</c:v>
                </c:pt>
                <c:pt idx="398">
                  <c:v>1.9899999999999947E-10</c:v>
                </c:pt>
                <c:pt idx="399">
                  <c:v>1.9949999999999947E-10</c:v>
                </c:pt>
                <c:pt idx="400">
                  <c:v>1.9999999999999946E-10</c:v>
                </c:pt>
                <c:pt idx="401">
                  <c:v>2.0049999999999946E-10</c:v>
                </c:pt>
                <c:pt idx="402">
                  <c:v>2.0099999999999946E-10</c:v>
                </c:pt>
                <c:pt idx="403">
                  <c:v>2.0149999999999946E-10</c:v>
                </c:pt>
                <c:pt idx="404">
                  <c:v>2.0199999999999946E-10</c:v>
                </c:pt>
                <c:pt idx="405">
                  <c:v>2.0249999999999946E-10</c:v>
                </c:pt>
                <c:pt idx="406">
                  <c:v>2.0299999999999945E-10</c:v>
                </c:pt>
                <c:pt idx="407">
                  <c:v>2.0349999999999945E-10</c:v>
                </c:pt>
                <c:pt idx="408">
                  <c:v>2.0399999999999945E-10</c:v>
                </c:pt>
                <c:pt idx="409">
                  <c:v>2.0449999999999945E-10</c:v>
                </c:pt>
                <c:pt idx="410">
                  <c:v>2.0499999999999945E-10</c:v>
                </c:pt>
                <c:pt idx="411">
                  <c:v>2.0549999999999945E-10</c:v>
                </c:pt>
                <c:pt idx="412">
                  <c:v>2.0599999999999944E-10</c:v>
                </c:pt>
                <c:pt idx="413">
                  <c:v>2.0649999999999944E-10</c:v>
                </c:pt>
                <c:pt idx="414">
                  <c:v>2.0699999999999944E-10</c:v>
                </c:pt>
                <c:pt idx="415">
                  <c:v>2.0749999999999944E-10</c:v>
                </c:pt>
                <c:pt idx="416">
                  <c:v>2.0799999999999944E-10</c:v>
                </c:pt>
                <c:pt idx="417">
                  <c:v>2.0849999999999944E-10</c:v>
                </c:pt>
                <c:pt idx="418">
                  <c:v>2.0899999999999943E-10</c:v>
                </c:pt>
                <c:pt idx="419">
                  <c:v>2.0949999999999943E-10</c:v>
                </c:pt>
                <c:pt idx="420">
                  <c:v>2.0999999999999943E-10</c:v>
                </c:pt>
                <c:pt idx="421">
                  <c:v>2.1049999999999943E-10</c:v>
                </c:pt>
                <c:pt idx="422">
                  <c:v>2.1099999999999943E-10</c:v>
                </c:pt>
                <c:pt idx="423">
                  <c:v>2.1149999999999942E-10</c:v>
                </c:pt>
                <c:pt idx="424">
                  <c:v>2.1199999999999942E-10</c:v>
                </c:pt>
                <c:pt idx="425">
                  <c:v>2.1249999999999942E-10</c:v>
                </c:pt>
                <c:pt idx="426">
                  <c:v>2.1299999999999942E-10</c:v>
                </c:pt>
                <c:pt idx="427">
                  <c:v>2.1349999999999942E-10</c:v>
                </c:pt>
                <c:pt idx="428">
                  <c:v>2.1399999999999942E-10</c:v>
                </c:pt>
                <c:pt idx="429">
                  <c:v>2.1449999999999941E-10</c:v>
                </c:pt>
                <c:pt idx="430">
                  <c:v>2.1499999999999941E-10</c:v>
                </c:pt>
                <c:pt idx="431">
                  <c:v>2.1549999999999941E-10</c:v>
                </c:pt>
                <c:pt idx="432">
                  <c:v>2.1599999999999941E-10</c:v>
                </c:pt>
                <c:pt idx="433">
                  <c:v>2.1649999999999941E-10</c:v>
                </c:pt>
                <c:pt idx="434">
                  <c:v>2.1699999999999941E-10</c:v>
                </c:pt>
                <c:pt idx="435">
                  <c:v>2.174999999999994E-10</c:v>
                </c:pt>
                <c:pt idx="436">
                  <c:v>2.179999999999994E-10</c:v>
                </c:pt>
                <c:pt idx="437">
                  <c:v>2.184999999999994E-10</c:v>
                </c:pt>
                <c:pt idx="438">
                  <c:v>2.189999999999994E-10</c:v>
                </c:pt>
                <c:pt idx="439">
                  <c:v>2.194999999999994E-10</c:v>
                </c:pt>
                <c:pt idx="440">
                  <c:v>2.199999999999994E-10</c:v>
                </c:pt>
                <c:pt idx="441">
                  <c:v>2.2049999999999939E-10</c:v>
                </c:pt>
                <c:pt idx="442">
                  <c:v>2.2099999999999939E-10</c:v>
                </c:pt>
                <c:pt idx="443">
                  <c:v>2.2149999999999939E-10</c:v>
                </c:pt>
                <c:pt idx="444">
                  <c:v>2.2199999999999939E-10</c:v>
                </c:pt>
                <c:pt idx="445">
                  <c:v>2.2249999999999939E-10</c:v>
                </c:pt>
                <c:pt idx="446">
                  <c:v>2.2299999999999939E-10</c:v>
                </c:pt>
                <c:pt idx="447">
                  <c:v>2.2349999999999938E-10</c:v>
                </c:pt>
                <c:pt idx="448">
                  <c:v>2.2399999999999938E-10</c:v>
                </c:pt>
                <c:pt idx="449">
                  <c:v>2.2449999999999938E-10</c:v>
                </c:pt>
                <c:pt idx="450">
                  <c:v>2.2499999999999938E-10</c:v>
                </c:pt>
                <c:pt idx="451">
                  <c:v>2.2549999999999938E-10</c:v>
                </c:pt>
                <c:pt idx="452">
                  <c:v>2.2599999999999937E-10</c:v>
                </c:pt>
                <c:pt idx="453">
                  <c:v>2.2649999999999937E-10</c:v>
                </c:pt>
                <c:pt idx="454">
                  <c:v>2.2699999999999937E-10</c:v>
                </c:pt>
                <c:pt idx="455">
                  <c:v>2.2749999999999937E-10</c:v>
                </c:pt>
                <c:pt idx="456">
                  <c:v>2.2799999999999937E-10</c:v>
                </c:pt>
                <c:pt idx="457">
                  <c:v>2.2849999999999937E-10</c:v>
                </c:pt>
                <c:pt idx="458">
                  <c:v>2.2899999999999936E-10</c:v>
                </c:pt>
                <c:pt idx="459">
                  <c:v>2.2949999999999936E-10</c:v>
                </c:pt>
                <c:pt idx="460">
                  <c:v>2.2999999999999936E-10</c:v>
                </c:pt>
                <c:pt idx="461">
                  <c:v>2.3049999999999936E-10</c:v>
                </c:pt>
                <c:pt idx="462">
                  <c:v>2.3099999999999936E-10</c:v>
                </c:pt>
                <c:pt idx="463">
                  <c:v>2.3149999999999936E-10</c:v>
                </c:pt>
                <c:pt idx="464">
                  <c:v>2.3199999999999935E-10</c:v>
                </c:pt>
                <c:pt idx="465">
                  <c:v>2.3249999999999935E-10</c:v>
                </c:pt>
                <c:pt idx="466">
                  <c:v>2.3299999999999935E-10</c:v>
                </c:pt>
                <c:pt idx="467">
                  <c:v>2.3349999999999935E-10</c:v>
                </c:pt>
                <c:pt idx="468">
                  <c:v>2.3399999999999935E-10</c:v>
                </c:pt>
                <c:pt idx="469">
                  <c:v>2.3449999999999935E-10</c:v>
                </c:pt>
                <c:pt idx="470">
                  <c:v>2.3499999999999934E-10</c:v>
                </c:pt>
                <c:pt idx="471">
                  <c:v>2.3549999999999934E-10</c:v>
                </c:pt>
                <c:pt idx="472">
                  <c:v>2.3599999999999934E-10</c:v>
                </c:pt>
                <c:pt idx="473">
                  <c:v>2.3649999999999934E-10</c:v>
                </c:pt>
                <c:pt idx="474">
                  <c:v>2.3699999999999934E-10</c:v>
                </c:pt>
                <c:pt idx="475">
                  <c:v>2.3749999999999933E-10</c:v>
                </c:pt>
                <c:pt idx="476">
                  <c:v>2.3799999999999933E-10</c:v>
                </c:pt>
                <c:pt idx="477">
                  <c:v>2.3849999999999933E-10</c:v>
                </c:pt>
                <c:pt idx="478">
                  <c:v>2.3899999999999933E-10</c:v>
                </c:pt>
                <c:pt idx="479">
                  <c:v>2.3949999999999933E-10</c:v>
                </c:pt>
                <c:pt idx="480">
                  <c:v>2.3999999999999933E-10</c:v>
                </c:pt>
                <c:pt idx="481">
                  <c:v>2.4049999999999932E-10</c:v>
                </c:pt>
                <c:pt idx="482">
                  <c:v>2.4099999999999932E-10</c:v>
                </c:pt>
                <c:pt idx="483">
                  <c:v>2.4149999999999932E-10</c:v>
                </c:pt>
                <c:pt idx="484">
                  <c:v>2.4199999999999932E-10</c:v>
                </c:pt>
                <c:pt idx="485">
                  <c:v>2.4249999999999932E-10</c:v>
                </c:pt>
                <c:pt idx="486">
                  <c:v>2.4299999999999932E-10</c:v>
                </c:pt>
                <c:pt idx="487">
                  <c:v>2.4349999999999931E-10</c:v>
                </c:pt>
                <c:pt idx="488">
                  <c:v>2.4399999999999931E-10</c:v>
                </c:pt>
                <c:pt idx="489">
                  <c:v>2.4449999999999931E-10</c:v>
                </c:pt>
                <c:pt idx="490">
                  <c:v>2.4499999999999931E-10</c:v>
                </c:pt>
                <c:pt idx="491">
                  <c:v>2.4549999999999931E-10</c:v>
                </c:pt>
                <c:pt idx="492">
                  <c:v>2.4599999999999931E-10</c:v>
                </c:pt>
                <c:pt idx="493">
                  <c:v>2.464999999999993E-10</c:v>
                </c:pt>
                <c:pt idx="494">
                  <c:v>2.469999999999993E-10</c:v>
                </c:pt>
                <c:pt idx="495">
                  <c:v>2.474999999999993E-10</c:v>
                </c:pt>
                <c:pt idx="496">
                  <c:v>2.479999999999993E-10</c:v>
                </c:pt>
                <c:pt idx="497">
                  <c:v>2.484999999999993E-10</c:v>
                </c:pt>
                <c:pt idx="498">
                  <c:v>2.489999999999993E-10</c:v>
                </c:pt>
                <c:pt idx="499">
                  <c:v>2.4949999999999929E-10</c:v>
                </c:pt>
                <c:pt idx="500">
                  <c:v>2.4999999999999929E-10</c:v>
                </c:pt>
                <c:pt idx="501">
                  <c:v>2.5049999999999929E-10</c:v>
                </c:pt>
                <c:pt idx="502">
                  <c:v>2.5099999999999929E-10</c:v>
                </c:pt>
                <c:pt idx="503">
                  <c:v>2.5149999999999929E-10</c:v>
                </c:pt>
                <c:pt idx="504">
                  <c:v>2.5199999999999928E-10</c:v>
                </c:pt>
                <c:pt idx="505">
                  <c:v>2.5249999999999928E-10</c:v>
                </c:pt>
                <c:pt idx="506">
                  <c:v>2.5299999999999928E-10</c:v>
                </c:pt>
                <c:pt idx="507">
                  <c:v>2.5349999999999928E-10</c:v>
                </c:pt>
                <c:pt idx="508">
                  <c:v>2.5399999999999928E-10</c:v>
                </c:pt>
                <c:pt idx="509">
                  <c:v>2.5449999999999928E-10</c:v>
                </c:pt>
                <c:pt idx="510">
                  <c:v>2.5499999999999927E-10</c:v>
                </c:pt>
                <c:pt idx="511">
                  <c:v>2.5549999999999927E-10</c:v>
                </c:pt>
                <c:pt idx="512">
                  <c:v>2.5599999999999927E-10</c:v>
                </c:pt>
                <c:pt idx="513">
                  <c:v>2.5649999999999927E-10</c:v>
                </c:pt>
                <c:pt idx="514">
                  <c:v>2.5699999999999927E-10</c:v>
                </c:pt>
                <c:pt idx="515">
                  <c:v>2.5749999999999927E-10</c:v>
                </c:pt>
                <c:pt idx="516">
                  <c:v>2.5799999999999926E-10</c:v>
                </c:pt>
                <c:pt idx="517">
                  <c:v>2.5849999999999926E-10</c:v>
                </c:pt>
                <c:pt idx="518">
                  <c:v>2.5899999999999926E-10</c:v>
                </c:pt>
                <c:pt idx="519">
                  <c:v>2.5949999999999926E-10</c:v>
                </c:pt>
                <c:pt idx="520">
                  <c:v>2.5999999999999926E-10</c:v>
                </c:pt>
                <c:pt idx="521">
                  <c:v>2.6049999999999926E-10</c:v>
                </c:pt>
                <c:pt idx="522">
                  <c:v>2.6099999999999925E-10</c:v>
                </c:pt>
                <c:pt idx="523">
                  <c:v>2.6149999999999925E-10</c:v>
                </c:pt>
                <c:pt idx="524">
                  <c:v>2.6199999999999925E-10</c:v>
                </c:pt>
                <c:pt idx="525">
                  <c:v>2.6249999999999925E-10</c:v>
                </c:pt>
                <c:pt idx="526">
                  <c:v>2.6299999999999925E-10</c:v>
                </c:pt>
                <c:pt idx="527">
                  <c:v>2.6349999999999925E-10</c:v>
                </c:pt>
                <c:pt idx="528">
                  <c:v>2.6399999999999924E-10</c:v>
                </c:pt>
                <c:pt idx="529">
                  <c:v>2.6449999999999924E-10</c:v>
                </c:pt>
                <c:pt idx="530">
                  <c:v>2.6499999999999924E-10</c:v>
                </c:pt>
                <c:pt idx="531">
                  <c:v>2.6549999999999924E-10</c:v>
                </c:pt>
                <c:pt idx="532">
                  <c:v>2.6599999999999924E-10</c:v>
                </c:pt>
                <c:pt idx="533">
                  <c:v>2.6649999999999923E-10</c:v>
                </c:pt>
                <c:pt idx="534">
                  <c:v>2.6699999999999923E-10</c:v>
                </c:pt>
                <c:pt idx="535">
                  <c:v>2.6749999999999923E-10</c:v>
                </c:pt>
                <c:pt idx="536">
                  <c:v>2.6799999999999923E-10</c:v>
                </c:pt>
                <c:pt idx="537">
                  <c:v>2.6849999999999923E-10</c:v>
                </c:pt>
                <c:pt idx="538">
                  <c:v>2.6899999999999923E-10</c:v>
                </c:pt>
                <c:pt idx="539">
                  <c:v>2.6949999999999922E-10</c:v>
                </c:pt>
                <c:pt idx="540">
                  <c:v>2.6999999999999922E-10</c:v>
                </c:pt>
                <c:pt idx="541">
                  <c:v>2.7049999999999922E-10</c:v>
                </c:pt>
                <c:pt idx="542">
                  <c:v>2.7099999999999922E-10</c:v>
                </c:pt>
                <c:pt idx="543">
                  <c:v>2.7149999999999922E-10</c:v>
                </c:pt>
                <c:pt idx="544">
                  <c:v>2.7199999999999922E-10</c:v>
                </c:pt>
                <c:pt idx="545">
                  <c:v>2.7249999999999921E-10</c:v>
                </c:pt>
                <c:pt idx="546">
                  <c:v>2.7299999999999921E-10</c:v>
                </c:pt>
                <c:pt idx="547">
                  <c:v>2.7349999999999921E-10</c:v>
                </c:pt>
                <c:pt idx="548">
                  <c:v>2.7399999999999921E-10</c:v>
                </c:pt>
                <c:pt idx="549">
                  <c:v>2.7449999999999921E-10</c:v>
                </c:pt>
                <c:pt idx="550">
                  <c:v>2.7499999999999921E-10</c:v>
                </c:pt>
                <c:pt idx="551">
                  <c:v>2.754999999999992E-10</c:v>
                </c:pt>
                <c:pt idx="552">
                  <c:v>2.759999999999992E-10</c:v>
                </c:pt>
                <c:pt idx="553">
                  <c:v>2.764999999999992E-10</c:v>
                </c:pt>
                <c:pt idx="554">
                  <c:v>2.769999999999992E-10</c:v>
                </c:pt>
                <c:pt idx="555">
                  <c:v>2.774999999999992E-10</c:v>
                </c:pt>
                <c:pt idx="556">
                  <c:v>2.779999999999992E-10</c:v>
                </c:pt>
                <c:pt idx="557">
                  <c:v>2.7849999999999919E-10</c:v>
                </c:pt>
                <c:pt idx="558">
                  <c:v>2.7899999999999919E-10</c:v>
                </c:pt>
                <c:pt idx="559">
                  <c:v>2.7949999999999919E-10</c:v>
                </c:pt>
                <c:pt idx="560">
                  <c:v>2.7999999999999919E-10</c:v>
                </c:pt>
                <c:pt idx="561">
                  <c:v>2.8049999999999919E-10</c:v>
                </c:pt>
                <c:pt idx="562">
                  <c:v>2.8099999999999918E-10</c:v>
                </c:pt>
                <c:pt idx="563">
                  <c:v>2.8149999999999918E-10</c:v>
                </c:pt>
                <c:pt idx="564">
                  <c:v>2.8199999999999918E-10</c:v>
                </c:pt>
                <c:pt idx="565">
                  <c:v>2.8249999999999918E-10</c:v>
                </c:pt>
                <c:pt idx="566">
                  <c:v>2.8299999999999918E-10</c:v>
                </c:pt>
                <c:pt idx="567">
                  <c:v>2.8349999999999918E-10</c:v>
                </c:pt>
                <c:pt idx="568">
                  <c:v>2.8399999999999917E-10</c:v>
                </c:pt>
                <c:pt idx="569">
                  <c:v>2.8449999999999917E-10</c:v>
                </c:pt>
                <c:pt idx="570">
                  <c:v>2.8499999999999917E-10</c:v>
                </c:pt>
                <c:pt idx="571">
                  <c:v>2.8549999999999917E-10</c:v>
                </c:pt>
                <c:pt idx="572">
                  <c:v>2.8599999999999917E-10</c:v>
                </c:pt>
                <c:pt idx="573">
                  <c:v>2.8649999999999917E-10</c:v>
                </c:pt>
                <c:pt idx="574">
                  <c:v>2.8699999999999916E-10</c:v>
                </c:pt>
                <c:pt idx="575">
                  <c:v>2.8749999999999916E-10</c:v>
                </c:pt>
                <c:pt idx="576">
                  <c:v>2.8799999999999916E-10</c:v>
                </c:pt>
                <c:pt idx="577">
                  <c:v>2.8849999999999916E-10</c:v>
                </c:pt>
                <c:pt idx="578">
                  <c:v>2.8899999999999916E-10</c:v>
                </c:pt>
                <c:pt idx="579">
                  <c:v>2.8949999999999916E-10</c:v>
                </c:pt>
                <c:pt idx="580">
                  <c:v>2.8999999999999915E-10</c:v>
                </c:pt>
                <c:pt idx="581">
                  <c:v>2.9049999999999915E-10</c:v>
                </c:pt>
                <c:pt idx="582">
                  <c:v>2.9099999999999915E-10</c:v>
                </c:pt>
                <c:pt idx="583">
                  <c:v>2.9149999999999915E-10</c:v>
                </c:pt>
                <c:pt idx="584">
                  <c:v>2.9199999999999915E-10</c:v>
                </c:pt>
                <c:pt idx="585">
                  <c:v>2.9249999999999915E-10</c:v>
                </c:pt>
                <c:pt idx="586">
                  <c:v>2.9299999999999914E-10</c:v>
                </c:pt>
                <c:pt idx="587">
                  <c:v>2.9349999999999914E-10</c:v>
                </c:pt>
                <c:pt idx="588">
                  <c:v>2.9399999999999914E-10</c:v>
                </c:pt>
                <c:pt idx="589">
                  <c:v>2.9449999999999914E-10</c:v>
                </c:pt>
                <c:pt idx="590">
                  <c:v>2.9499999999999914E-10</c:v>
                </c:pt>
                <c:pt idx="591">
                  <c:v>2.9549999999999913E-10</c:v>
                </c:pt>
                <c:pt idx="592">
                  <c:v>2.9599999999999913E-10</c:v>
                </c:pt>
                <c:pt idx="593">
                  <c:v>2.9649999999999913E-10</c:v>
                </c:pt>
                <c:pt idx="594">
                  <c:v>2.9699999999999913E-10</c:v>
                </c:pt>
                <c:pt idx="595">
                  <c:v>2.9749999999999913E-10</c:v>
                </c:pt>
                <c:pt idx="596">
                  <c:v>2.9799999999999913E-10</c:v>
                </c:pt>
                <c:pt idx="597">
                  <c:v>2.9849999999999912E-10</c:v>
                </c:pt>
                <c:pt idx="598">
                  <c:v>2.9899999999999912E-10</c:v>
                </c:pt>
                <c:pt idx="599">
                  <c:v>2.9949999999999912E-10</c:v>
                </c:pt>
                <c:pt idx="600">
                  <c:v>2.9999999999999912E-10</c:v>
                </c:pt>
                <c:pt idx="601">
                  <c:v>3.0049999999999912E-10</c:v>
                </c:pt>
                <c:pt idx="602">
                  <c:v>3.0099999999999912E-10</c:v>
                </c:pt>
                <c:pt idx="603">
                  <c:v>3.0149999999999911E-10</c:v>
                </c:pt>
                <c:pt idx="604">
                  <c:v>3.0199999999999911E-10</c:v>
                </c:pt>
                <c:pt idx="605">
                  <c:v>3.0249999999999911E-10</c:v>
                </c:pt>
                <c:pt idx="606">
                  <c:v>3.0299999999999911E-10</c:v>
                </c:pt>
                <c:pt idx="607">
                  <c:v>3.0349999999999911E-10</c:v>
                </c:pt>
                <c:pt idx="608">
                  <c:v>3.0399999999999911E-10</c:v>
                </c:pt>
                <c:pt idx="609">
                  <c:v>3.044999999999991E-10</c:v>
                </c:pt>
                <c:pt idx="610">
                  <c:v>3.049999999999991E-10</c:v>
                </c:pt>
                <c:pt idx="611">
                  <c:v>3.054999999999991E-10</c:v>
                </c:pt>
                <c:pt idx="612">
                  <c:v>3.059999999999991E-10</c:v>
                </c:pt>
                <c:pt idx="613">
                  <c:v>3.064999999999991E-10</c:v>
                </c:pt>
                <c:pt idx="614">
                  <c:v>3.0699999999999909E-10</c:v>
                </c:pt>
                <c:pt idx="615">
                  <c:v>3.0749999999999909E-10</c:v>
                </c:pt>
                <c:pt idx="616">
                  <c:v>3.0799999999999909E-10</c:v>
                </c:pt>
                <c:pt idx="617">
                  <c:v>3.0849999999999909E-10</c:v>
                </c:pt>
                <c:pt idx="618">
                  <c:v>3.0899999999999909E-10</c:v>
                </c:pt>
                <c:pt idx="619">
                  <c:v>3.0949999999999909E-10</c:v>
                </c:pt>
                <c:pt idx="620">
                  <c:v>3.0999999999999908E-10</c:v>
                </c:pt>
                <c:pt idx="621">
                  <c:v>3.1049999999999908E-10</c:v>
                </c:pt>
                <c:pt idx="622">
                  <c:v>3.1099999999999908E-10</c:v>
                </c:pt>
                <c:pt idx="623">
                  <c:v>3.1149999999999908E-10</c:v>
                </c:pt>
                <c:pt idx="624">
                  <c:v>3.1199999999999908E-10</c:v>
                </c:pt>
                <c:pt idx="625">
                  <c:v>3.1249999999999908E-10</c:v>
                </c:pt>
                <c:pt idx="626">
                  <c:v>3.1299999999999907E-10</c:v>
                </c:pt>
                <c:pt idx="627">
                  <c:v>3.1349999999999907E-10</c:v>
                </c:pt>
                <c:pt idx="628">
                  <c:v>3.1399999999999907E-10</c:v>
                </c:pt>
                <c:pt idx="629">
                  <c:v>3.1449999999999907E-10</c:v>
                </c:pt>
                <c:pt idx="630">
                  <c:v>3.1499999999999907E-10</c:v>
                </c:pt>
                <c:pt idx="631">
                  <c:v>3.1549999999999907E-10</c:v>
                </c:pt>
                <c:pt idx="632">
                  <c:v>3.1599999999999906E-10</c:v>
                </c:pt>
                <c:pt idx="633">
                  <c:v>3.1649999999999906E-10</c:v>
                </c:pt>
                <c:pt idx="634">
                  <c:v>3.1699999999999906E-10</c:v>
                </c:pt>
                <c:pt idx="635">
                  <c:v>3.1749999999999906E-10</c:v>
                </c:pt>
                <c:pt idx="636">
                  <c:v>3.1799999999999906E-10</c:v>
                </c:pt>
                <c:pt idx="637">
                  <c:v>3.1849999999999906E-10</c:v>
                </c:pt>
                <c:pt idx="638">
                  <c:v>3.1899999999999905E-10</c:v>
                </c:pt>
                <c:pt idx="639">
                  <c:v>3.1949999999999905E-10</c:v>
                </c:pt>
                <c:pt idx="640">
                  <c:v>3.1999999999999905E-10</c:v>
                </c:pt>
                <c:pt idx="641">
                  <c:v>3.2049999999999905E-10</c:v>
                </c:pt>
                <c:pt idx="642">
                  <c:v>3.2099999999999905E-10</c:v>
                </c:pt>
                <c:pt idx="643">
                  <c:v>3.2149999999999904E-10</c:v>
                </c:pt>
                <c:pt idx="644">
                  <c:v>3.2199999999999904E-10</c:v>
                </c:pt>
                <c:pt idx="645">
                  <c:v>3.2249999999999904E-10</c:v>
                </c:pt>
                <c:pt idx="646">
                  <c:v>3.2299999999999904E-10</c:v>
                </c:pt>
                <c:pt idx="647">
                  <c:v>3.2349999999999904E-10</c:v>
                </c:pt>
                <c:pt idx="648">
                  <c:v>3.2399999999999904E-10</c:v>
                </c:pt>
                <c:pt idx="649">
                  <c:v>3.2449999999999903E-10</c:v>
                </c:pt>
                <c:pt idx="650">
                  <c:v>3.2499999999999903E-10</c:v>
                </c:pt>
                <c:pt idx="651">
                  <c:v>3.2549999999999903E-10</c:v>
                </c:pt>
                <c:pt idx="652">
                  <c:v>3.2599999999999903E-10</c:v>
                </c:pt>
                <c:pt idx="653">
                  <c:v>3.2649999999999903E-10</c:v>
                </c:pt>
                <c:pt idx="654">
                  <c:v>3.2699999999999903E-10</c:v>
                </c:pt>
                <c:pt idx="655">
                  <c:v>3.2749999999999902E-10</c:v>
                </c:pt>
                <c:pt idx="656">
                  <c:v>3.2799999999999902E-10</c:v>
                </c:pt>
                <c:pt idx="657">
                  <c:v>3.2849999999999902E-10</c:v>
                </c:pt>
                <c:pt idx="658">
                  <c:v>3.2899999999999902E-10</c:v>
                </c:pt>
                <c:pt idx="659">
                  <c:v>3.2949999999999902E-10</c:v>
                </c:pt>
                <c:pt idx="660">
                  <c:v>3.2999999999999902E-10</c:v>
                </c:pt>
                <c:pt idx="661">
                  <c:v>3.3049999999999901E-10</c:v>
                </c:pt>
                <c:pt idx="662">
                  <c:v>3.3099999999999901E-10</c:v>
                </c:pt>
                <c:pt idx="663">
                  <c:v>3.3149999999999901E-10</c:v>
                </c:pt>
                <c:pt idx="664">
                  <c:v>3.3199999999999901E-10</c:v>
                </c:pt>
                <c:pt idx="665">
                  <c:v>3.3249999999999901E-10</c:v>
                </c:pt>
                <c:pt idx="666">
                  <c:v>3.3299999999999901E-10</c:v>
                </c:pt>
                <c:pt idx="667">
                  <c:v>3.33499999999999E-10</c:v>
                </c:pt>
                <c:pt idx="668">
                  <c:v>3.33999999999999E-10</c:v>
                </c:pt>
                <c:pt idx="669">
                  <c:v>3.34499999999999E-10</c:v>
                </c:pt>
                <c:pt idx="670">
                  <c:v>3.34999999999999E-10</c:v>
                </c:pt>
                <c:pt idx="671">
                  <c:v>3.35499999999999E-10</c:v>
                </c:pt>
                <c:pt idx="672">
                  <c:v>3.3599999999999899E-10</c:v>
                </c:pt>
                <c:pt idx="673">
                  <c:v>3.3649999999999899E-10</c:v>
                </c:pt>
                <c:pt idx="674">
                  <c:v>3.3699999999999899E-10</c:v>
                </c:pt>
                <c:pt idx="675">
                  <c:v>3.3749999999999899E-10</c:v>
                </c:pt>
                <c:pt idx="676">
                  <c:v>3.3799999999999899E-10</c:v>
                </c:pt>
                <c:pt idx="677">
                  <c:v>3.3849999999999899E-10</c:v>
                </c:pt>
                <c:pt idx="678">
                  <c:v>3.3899999999999898E-10</c:v>
                </c:pt>
                <c:pt idx="679">
                  <c:v>3.3949999999999898E-10</c:v>
                </c:pt>
                <c:pt idx="680">
                  <c:v>3.3999999999999898E-10</c:v>
                </c:pt>
                <c:pt idx="681">
                  <c:v>3.4049999999999898E-10</c:v>
                </c:pt>
                <c:pt idx="682">
                  <c:v>3.4099999999999898E-10</c:v>
                </c:pt>
                <c:pt idx="683">
                  <c:v>3.4149999999999898E-10</c:v>
                </c:pt>
                <c:pt idx="684">
                  <c:v>3.4199999999999897E-10</c:v>
                </c:pt>
                <c:pt idx="685">
                  <c:v>3.4249999999999897E-10</c:v>
                </c:pt>
                <c:pt idx="686">
                  <c:v>3.4299999999999897E-10</c:v>
                </c:pt>
                <c:pt idx="687">
                  <c:v>3.4349999999999897E-10</c:v>
                </c:pt>
                <c:pt idx="688">
                  <c:v>3.4399999999999897E-10</c:v>
                </c:pt>
                <c:pt idx="689">
                  <c:v>3.4449999999999897E-10</c:v>
                </c:pt>
                <c:pt idx="690">
                  <c:v>3.4499999999999896E-10</c:v>
                </c:pt>
                <c:pt idx="691">
                  <c:v>3.4549999999999896E-10</c:v>
                </c:pt>
                <c:pt idx="692">
                  <c:v>3.4599999999999896E-10</c:v>
                </c:pt>
                <c:pt idx="693">
                  <c:v>3.4649999999999896E-10</c:v>
                </c:pt>
                <c:pt idx="694">
                  <c:v>3.4699999999999896E-10</c:v>
                </c:pt>
                <c:pt idx="695">
                  <c:v>3.4749999999999896E-10</c:v>
                </c:pt>
                <c:pt idx="696">
                  <c:v>3.4799999999999895E-10</c:v>
                </c:pt>
                <c:pt idx="697">
                  <c:v>3.4849999999999895E-10</c:v>
                </c:pt>
                <c:pt idx="698">
                  <c:v>3.4899999999999895E-10</c:v>
                </c:pt>
                <c:pt idx="699">
                  <c:v>3.4949999999999895E-10</c:v>
                </c:pt>
                <c:pt idx="700">
                  <c:v>3.4999999999999895E-10</c:v>
                </c:pt>
                <c:pt idx="701">
                  <c:v>3.5049999999999894E-10</c:v>
                </c:pt>
                <c:pt idx="702">
                  <c:v>3.5099999999999894E-10</c:v>
                </c:pt>
                <c:pt idx="703">
                  <c:v>3.5149999999999894E-10</c:v>
                </c:pt>
                <c:pt idx="704">
                  <c:v>3.5199999999999894E-10</c:v>
                </c:pt>
                <c:pt idx="705">
                  <c:v>3.5249999999999894E-10</c:v>
                </c:pt>
                <c:pt idx="706">
                  <c:v>3.5299999999999894E-10</c:v>
                </c:pt>
                <c:pt idx="707">
                  <c:v>3.5349999999999893E-10</c:v>
                </c:pt>
                <c:pt idx="708">
                  <c:v>3.5399999999999893E-10</c:v>
                </c:pt>
                <c:pt idx="709">
                  <c:v>3.5449999999999893E-10</c:v>
                </c:pt>
                <c:pt idx="710">
                  <c:v>3.5499999999999893E-10</c:v>
                </c:pt>
                <c:pt idx="711">
                  <c:v>3.5549999999999893E-10</c:v>
                </c:pt>
                <c:pt idx="712">
                  <c:v>3.5599999999999893E-10</c:v>
                </c:pt>
                <c:pt idx="713">
                  <c:v>3.5649999999999892E-10</c:v>
                </c:pt>
                <c:pt idx="714">
                  <c:v>3.5699999999999892E-10</c:v>
                </c:pt>
                <c:pt idx="715">
                  <c:v>3.5749999999999892E-10</c:v>
                </c:pt>
                <c:pt idx="716">
                  <c:v>3.5799999999999892E-10</c:v>
                </c:pt>
                <c:pt idx="717">
                  <c:v>3.5849999999999892E-10</c:v>
                </c:pt>
                <c:pt idx="718">
                  <c:v>3.5899999999999892E-10</c:v>
                </c:pt>
                <c:pt idx="719">
                  <c:v>3.5949999999999891E-10</c:v>
                </c:pt>
                <c:pt idx="720">
                  <c:v>3.5999999999999891E-10</c:v>
                </c:pt>
                <c:pt idx="721">
                  <c:v>3.6049999999999891E-10</c:v>
                </c:pt>
                <c:pt idx="722">
                  <c:v>3.6099999999999891E-10</c:v>
                </c:pt>
                <c:pt idx="723">
                  <c:v>3.6149999999999891E-10</c:v>
                </c:pt>
                <c:pt idx="724">
                  <c:v>3.6199999999999891E-10</c:v>
                </c:pt>
                <c:pt idx="725">
                  <c:v>3.624999999999989E-10</c:v>
                </c:pt>
                <c:pt idx="726">
                  <c:v>3.629999999999989E-10</c:v>
                </c:pt>
                <c:pt idx="727">
                  <c:v>3.634999999999989E-10</c:v>
                </c:pt>
                <c:pt idx="728">
                  <c:v>3.639999999999989E-10</c:v>
                </c:pt>
                <c:pt idx="729">
                  <c:v>3.644999999999989E-10</c:v>
                </c:pt>
                <c:pt idx="730">
                  <c:v>3.6499999999999889E-10</c:v>
                </c:pt>
                <c:pt idx="731">
                  <c:v>3.6549999999999889E-10</c:v>
                </c:pt>
                <c:pt idx="732">
                  <c:v>3.6599999999999889E-10</c:v>
                </c:pt>
                <c:pt idx="733">
                  <c:v>3.6649999999999889E-10</c:v>
                </c:pt>
                <c:pt idx="734">
                  <c:v>3.6699999999999889E-10</c:v>
                </c:pt>
                <c:pt idx="735">
                  <c:v>3.6749999999999889E-10</c:v>
                </c:pt>
                <c:pt idx="736">
                  <c:v>3.6799999999999888E-10</c:v>
                </c:pt>
                <c:pt idx="737">
                  <c:v>3.6849999999999888E-10</c:v>
                </c:pt>
                <c:pt idx="738">
                  <c:v>3.6899999999999888E-10</c:v>
                </c:pt>
                <c:pt idx="739">
                  <c:v>3.6949999999999888E-10</c:v>
                </c:pt>
                <c:pt idx="740">
                  <c:v>3.6999999999999888E-10</c:v>
                </c:pt>
                <c:pt idx="741">
                  <c:v>3.7049999999999888E-10</c:v>
                </c:pt>
                <c:pt idx="742">
                  <c:v>3.7099999999999887E-10</c:v>
                </c:pt>
                <c:pt idx="743">
                  <c:v>3.7149999999999887E-10</c:v>
                </c:pt>
                <c:pt idx="744">
                  <c:v>3.7199999999999887E-10</c:v>
                </c:pt>
                <c:pt idx="745">
                  <c:v>3.7249999999999887E-10</c:v>
                </c:pt>
                <c:pt idx="746">
                  <c:v>3.7299999999999887E-10</c:v>
                </c:pt>
                <c:pt idx="747">
                  <c:v>3.7349999999999887E-10</c:v>
                </c:pt>
                <c:pt idx="748">
                  <c:v>3.7399999999999886E-10</c:v>
                </c:pt>
                <c:pt idx="749">
                  <c:v>3.7449999999999886E-10</c:v>
                </c:pt>
                <c:pt idx="750">
                  <c:v>3.7499999999999886E-10</c:v>
                </c:pt>
                <c:pt idx="751">
                  <c:v>3.7549999999999886E-10</c:v>
                </c:pt>
                <c:pt idx="752">
                  <c:v>3.7599999999999886E-10</c:v>
                </c:pt>
                <c:pt idx="753">
                  <c:v>3.7649999999999885E-10</c:v>
                </c:pt>
                <c:pt idx="754">
                  <c:v>3.7699999999999885E-10</c:v>
                </c:pt>
                <c:pt idx="755">
                  <c:v>3.7749999999999885E-10</c:v>
                </c:pt>
                <c:pt idx="756">
                  <c:v>3.7799999999999885E-10</c:v>
                </c:pt>
                <c:pt idx="757">
                  <c:v>3.7849999999999885E-10</c:v>
                </c:pt>
                <c:pt idx="758">
                  <c:v>3.7899999999999885E-10</c:v>
                </c:pt>
                <c:pt idx="759">
                  <c:v>3.7949999999999884E-10</c:v>
                </c:pt>
                <c:pt idx="760">
                  <c:v>3.7999999999999884E-10</c:v>
                </c:pt>
                <c:pt idx="761">
                  <c:v>3.8049999999999884E-10</c:v>
                </c:pt>
                <c:pt idx="762">
                  <c:v>3.8099999999999884E-10</c:v>
                </c:pt>
                <c:pt idx="763">
                  <c:v>3.8149999999999884E-10</c:v>
                </c:pt>
                <c:pt idx="764">
                  <c:v>3.8199999999999884E-10</c:v>
                </c:pt>
                <c:pt idx="765">
                  <c:v>3.8249999999999883E-10</c:v>
                </c:pt>
                <c:pt idx="766">
                  <c:v>3.8299999999999883E-10</c:v>
                </c:pt>
                <c:pt idx="767">
                  <c:v>3.8349999999999883E-10</c:v>
                </c:pt>
                <c:pt idx="768">
                  <c:v>3.8399999999999883E-10</c:v>
                </c:pt>
                <c:pt idx="769">
                  <c:v>3.8449999999999883E-10</c:v>
                </c:pt>
                <c:pt idx="770">
                  <c:v>3.8499999999999883E-10</c:v>
                </c:pt>
                <c:pt idx="771">
                  <c:v>3.8549999999999882E-10</c:v>
                </c:pt>
                <c:pt idx="772">
                  <c:v>3.8599999999999882E-10</c:v>
                </c:pt>
                <c:pt idx="773">
                  <c:v>3.8649999999999882E-10</c:v>
                </c:pt>
                <c:pt idx="774">
                  <c:v>3.8699999999999882E-10</c:v>
                </c:pt>
                <c:pt idx="775">
                  <c:v>3.8749999999999882E-10</c:v>
                </c:pt>
                <c:pt idx="776">
                  <c:v>3.8799999999999882E-10</c:v>
                </c:pt>
                <c:pt idx="777">
                  <c:v>3.8849999999999881E-10</c:v>
                </c:pt>
                <c:pt idx="778">
                  <c:v>3.8899999999999881E-10</c:v>
                </c:pt>
                <c:pt idx="779">
                  <c:v>3.8949999999999881E-10</c:v>
                </c:pt>
                <c:pt idx="780">
                  <c:v>3.8999999999999881E-10</c:v>
                </c:pt>
                <c:pt idx="781">
                  <c:v>3.9049999999999881E-10</c:v>
                </c:pt>
                <c:pt idx="782">
                  <c:v>3.909999999999988E-10</c:v>
                </c:pt>
                <c:pt idx="783">
                  <c:v>3.914999999999988E-10</c:v>
                </c:pt>
                <c:pt idx="784">
                  <c:v>3.919999999999988E-10</c:v>
                </c:pt>
                <c:pt idx="785">
                  <c:v>3.924999999999988E-10</c:v>
                </c:pt>
                <c:pt idx="786">
                  <c:v>3.929999999999988E-10</c:v>
                </c:pt>
                <c:pt idx="787">
                  <c:v>3.934999999999988E-10</c:v>
                </c:pt>
                <c:pt idx="788">
                  <c:v>3.9399999999999879E-10</c:v>
                </c:pt>
                <c:pt idx="789">
                  <c:v>3.9449999999999879E-10</c:v>
                </c:pt>
                <c:pt idx="790">
                  <c:v>3.9499999999999879E-10</c:v>
                </c:pt>
                <c:pt idx="791">
                  <c:v>3.9549999999999879E-10</c:v>
                </c:pt>
                <c:pt idx="792">
                  <c:v>3.9599999999999879E-10</c:v>
                </c:pt>
                <c:pt idx="793">
                  <c:v>3.9649999999999879E-10</c:v>
                </c:pt>
                <c:pt idx="794">
                  <c:v>3.9699999999999878E-10</c:v>
                </c:pt>
                <c:pt idx="795">
                  <c:v>3.9749999999999878E-10</c:v>
                </c:pt>
                <c:pt idx="796">
                  <c:v>3.9799999999999878E-10</c:v>
                </c:pt>
                <c:pt idx="797">
                  <c:v>3.9849999999999878E-10</c:v>
                </c:pt>
                <c:pt idx="798">
                  <c:v>3.9899999999999878E-10</c:v>
                </c:pt>
                <c:pt idx="799">
                  <c:v>3.9949999999999878E-10</c:v>
                </c:pt>
                <c:pt idx="800">
                  <c:v>3.9999999999999877E-10</c:v>
                </c:pt>
                <c:pt idx="801">
                  <c:v>4.0049999999999877E-10</c:v>
                </c:pt>
                <c:pt idx="802">
                  <c:v>4.0099999999999877E-10</c:v>
                </c:pt>
                <c:pt idx="803">
                  <c:v>4.0149999999999877E-10</c:v>
                </c:pt>
                <c:pt idx="804">
                  <c:v>4.0199999999999877E-10</c:v>
                </c:pt>
                <c:pt idx="805">
                  <c:v>4.0249999999999877E-10</c:v>
                </c:pt>
                <c:pt idx="806">
                  <c:v>4.0299999999999876E-10</c:v>
                </c:pt>
                <c:pt idx="807">
                  <c:v>4.0349999999999876E-10</c:v>
                </c:pt>
                <c:pt idx="808">
                  <c:v>4.0399999999999876E-10</c:v>
                </c:pt>
                <c:pt idx="809">
                  <c:v>4.0449999999999876E-10</c:v>
                </c:pt>
                <c:pt idx="810">
                  <c:v>4.0499999999999876E-10</c:v>
                </c:pt>
                <c:pt idx="811">
                  <c:v>4.0549999999999875E-10</c:v>
                </c:pt>
                <c:pt idx="812">
                  <c:v>4.0599999999999875E-10</c:v>
                </c:pt>
                <c:pt idx="813">
                  <c:v>4.0649999999999875E-10</c:v>
                </c:pt>
                <c:pt idx="814">
                  <c:v>4.0699999999999875E-10</c:v>
                </c:pt>
                <c:pt idx="815">
                  <c:v>4.0749999999999875E-10</c:v>
                </c:pt>
                <c:pt idx="816">
                  <c:v>4.0799999999999875E-10</c:v>
                </c:pt>
                <c:pt idx="817">
                  <c:v>4.0849999999999874E-10</c:v>
                </c:pt>
                <c:pt idx="818">
                  <c:v>4.0899999999999874E-10</c:v>
                </c:pt>
                <c:pt idx="819">
                  <c:v>4.0949999999999874E-10</c:v>
                </c:pt>
                <c:pt idx="820">
                  <c:v>4.0999999999999874E-10</c:v>
                </c:pt>
                <c:pt idx="821">
                  <c:v>4.1049999999999874E-10</c:v>
                </c:pt>
                <c:pt idx="822">
                  <c:v>4.1099999999999874E-10</c:v>
                </c:pt>
                <c:pt idx="823">
                  <c:v>4.1149999999999873E-10</c:v>
                </c:pt>
                <c:pt idx="824">
                  <c:v>4.1199999999999873E-10</c:v>
                </c:pt>
                <c:pt idx="825">
                  <c:v>4.1249999999999873E-10</c:v>
                </c:pt>
                <c:pt idx="826">
                  <c:v>4.1299999999999873E-10</c:v>
                </c:pt>
                <c:pt idx="827">
                  <c:v>4.1349999999999873E-10</c:v>
                </c:pt>
                <c:pt idx="828">
                  <c:v>4.1399999999999873E-10</c:v>
                </c:pt>
                <c:pt idx="829">
                  <c:v>4.1449999999999872E-10</c:v>
                </c:pt>
                <c:pt idx="830">
                  <c:v>4.1499999999999872E-10</c:v>
                </c:pt>
                <c:pt idx="831">
                  <c:v>4.1549999999999872E-10</c:v>
                </c:pt>
                <c:pt idx="832">
                  <c:v>4.1599999999999872E-10</c:v>
                </c:pt>
                <c:pt idx="833">
                  <c:v>4.1649999999999872E-10</c:v>
                </c:pt>
                <c:pt idx="834">
                  <c:v>4.1699999999999872E-10</c:v>
                </c:pt>
                <c:pt idx="835">
                  <c:v>4.1749999999999871E-10</c:v>
                </c:pt>
                <c:pt idx="836">
                  <c:v>4.1799999999999871E-10</c:v>
                </c:pt>
                <c:pt idx="837">
                  <c:v>4.1849999999999871E-10</c:v>
                </c:pt>
                <c:pt idx="838">
                  <c:v>4.1899999999999871E-10</c:v>
                </c:pt>
                <c:pt idx="839">
                  <c:v>4.1949999999999871E-10</c:v>
                </c:pt>
                <c:pt idx="840">
                  <c:v>4.199999999999987E-10</c:v>
                </c:pt>
                <c:pt idx="841">
                  <c:v>4.204999999999987E-10</c:v>
                </c:pt>
                <c:pt idx="842">
                  <c:v>4.209999999999987E-10</c:v>
                </c:pt>
                <c:pt idx="843">
                  <c:v>4.214999999999987E-10</c:v>
                </c:pt>
                <c:pt idx="844">
                  <c:v>4.219999999999987E-10</c:v>
                </c:pt>
                <c:pt idx="845">
                  <c:v>4.224999999999987E-10</c:v>
                </c:pt>
                <c:pt idx="846">
                  <c:v>4.2299999999999869E-10</c:v>
                </c:pt>
                <c:pt idx="847">
                  <c:v>4.2349999999999869E-10</c:v>
                </c:pt>
                <c:pt idx="848">
                  <c:v>4.2399999999999869E-10</c:v>
                </c:pt>
                <c:pt idx="849">
                  <c:v>4.2449999999999869E-10</c:v>
                </c:pt>
                <c:pt idx="850">
                  <c:v>4.2499999999999869E-10</c:v>
                </c:pt>
                <c:pt idx="851">
                  <c:v>4.2549999999999869E-10</c:v>
                </c:pt>
                <c:pt idx="852">
                  <c:v>4.2599999999999868E-10</c:v>
                </c:pt>
                <c:pt idx="853">
                  <c:v>4.2649999999999868E-10</c:v>
                </c:pt>
                <c:pt idx="854">
                  <c:v>4.2699999999999868E-10</c:v>
                </c:pt>
                <c:pt idx="855">
                  <c:v>4.2749999999999868E-10</c:v>
                </c:pt>
                <c:pt idx="856">
                  <c:v>4.2799999999999868E-10</c:v>
                </c:pt>
                <c:pt idx="857">
                  <c:v>4.2849999999999868E-10</c:v>
                </c:pt>
                <c:pt idx="858">
                  <c:v>4.2899999999999867E-10</c:v>
                </c:pt>
                <c:pt idx="859">
                  <c:v>4.2949999999999867E-10</c:v>
                </c:pt>
                <c:pt idx="860">
                  <c:v>4.2999999999999867E-10</c:v>
                </c:pt>
                <c:pt idx="861">
                  <c:v>4.3049999999999867E-10</c:v>
                </c:pt>
                <c:pt idx="862">
                  <c:v>4.3099999999999867E-10</c:v>
                </c:pt>
                <c:pt idx="863">
                  <c:v>4.3149999999999867E-10</c:v>
                </c:pt>
                <c:pt idx="864">
                  <c:v>4.3199999999999866E-10</c:v>
                </c:pt>
                <c:pt idx="865">
                  <c:v>4.3249999999999866E-10</c:v>
                </c:pt>
                <c:pt idx="866">
                  <c:v>4.3299999999999866E-10</c:v>
                </c:pt>
                <c:pt idx="867">
                  <c:v>4.3349999999999866E-10</c:v>
                </c:pt>
                <c:pt idx="868">
                  <c:v>4.3399999999999866E-10</c:v>
                </c:pt>
                <c:pt idx="869">
                  <c:v>4.3449999999999865E-10</c:v>
                </c:pt>
                <c:pt idx="870">
                  <c:v>4.3499999999999865E-10</c:v>
                </c:pt>
                <c:pt idx="871">
                  <c:v>4.3549999999999865E-10</c:v>
                </c:pt>
                <c:pt idx="872">
                  <c:v>4.3599999999999865E-10</c:v>
                </c:pt>
                <c:pt idx="873">
                  <c:v>4.3649999999999865E-10</c:v>
                </c:pt>
                <c:pt idx="874">
                  <c:v>4.3699999999999865E-10</c:v>
                </c:pt>
                <c:pt idx="875">
                  <c:v>4.3749999999999864E-10</c:v>
                </c:pt>
                <c:pt idx="876">
                  <c:v>4.3799999999999864E-10</c:v>
                </c:pt>
                <c:pt idx="877">
                  <c:v>4.3849999999999864E-10</c:v>
                </c:pt>
                <c:pt idx="878">
                  <c:v>4.3899999999999864E-10</c:v>
                </c:pt>
                <c:pt idx="879">
                  <c:v>4.3949999999999864E-10</c:v>
                </c:pt>
                <c:pt idx="880">
                  <c:v>4.3999999999999864E-10</c:v>
                </c:pt>
                <c:pt idx="881">
                  <c:v>4.4049999999999863E-10</c:v>
                </c:pt>
                <c:pt idx="882">
                  <c:v>4.4099999999999863E-10</c:v>
                </c:pt>
                <c:pt idx="883">
                  <c:v>4.4149999999999863E-10</c:v>
                </c:pt>
                <c:pt idx="884">
                  <c:v>4.4199999999999863E-10</c:v>
                </c:pt>
                <c:pt idx="885">
                  <c:v>4.4249999999999863E-10</c:v>
                </c:pt>
                <c:pt idx="886">
                  <c:v>4.4299999999999863E-10</c:v>
                </c:pt>
                <c:pt idx="887">
                  <c:v>4.4349999999999862E-10</c:v>
                </c:pt>
                <c:pt idx="888">
                  <c:v>4.4399999999999862E-10</c:v>
                </c:pt>
                <c:pt idx="889">
                  <c:v>4.4449999999999862E-10</c:v>
                </c:pt>
                <c:pt idx="890">
                  <c:v>4.4499999999999862E-10</c:v>
                </c:pt>
                <c:pt idx="891">
                  <c:v>4.4549999999999862E-10</c:v>
                </c:pt>
                <c:pt idx="892">
                  <c:v>4.4599999999999861E-10</c:v>
                </c:pt>
                <c:pt idx="893">
                  <c:v>4.4649999999999861E-10</c:v>
                </c:pt>
                <c:pt idx="894">
                  <c:v>4.4699999999999861E-10</c:v>
                </c:pt>
                <c:pt idx="895">
                  <c:v>4.4749999999999861E-10</c:v>
                </c:pt>
                <c:pt idx="896">
                  <c:v>4.4799999999999861E-10</c:v>
                </c:pt>
                <c:pt idx="897">
                  <c:v>4.4849999999999861E-10</c:v>
                </c:pt>
                <c:pt idx="898">
                  <c:v>4.489999999999986E-10</c:v>
                </c:pt>
                <c:pt idx="899">
                  <c:v>4.494999999999986E-10</c:v>
                </c:pt>
                <c:pt idx="900">
                  <c:v>4.499999999999986E-10</c:v>
                </c:pt>
                <c:pt idx="901">
                  <c:v>4.504999999999986E-10</c:v>
                </c:pt>
                <c:pt idx="902">
                  <c:v>4.509999999999986E-10</c:v>
                </c:pt>
                <c:pt idx="903">
                  <c:v>4.514999999999986E-10</c:v>
                </c:pt>
                <c:pt idx="904">
                  <c:v>4.5199999999999859E-10</c:v>
                </c:pt>
                <c:pt idx="905">
                  <c:v>4.5249999999999859E-10</c:v>
                </c:pt>
                <c:pt idx="906">
                  <c:v>4.5299999999999859E-10</c:v>
                </c:pt>
                <c:pt idx="907">
                  <c:v>4.5349999999999859E-10</c:v>
                </c:pt>
                <c:pt idx="908">
                  <c:v>4.5399999999999859E-10</c:v>
                </c:pt>
                <c:pt idx="909">
                  <c:v>4.5449999999999859E-10</c:v>
                </c:pt>
                <c:pt idx="910">
                  <c:v>4.5499999999999858E-10</c:v>
                </c:pt>
                <c:pt idx="911">
                  <c:v>4.5549999999999858E-10</c:v>
                </c:pt>
                <c:pt idx="912">
                  <c:v>4.5599999999999858E-10</c:v>
                </c:pt>
                <c:pt idx="913">
                  <c:v>4.5649999999999858E-10</c:v>
                </c:pt>
                <c:pt idx="914">
                  <c:v>4.5699999999999858E-10</c:v>
                </c:pt>
                <c:pt idx="915">
                  <c:v>4.5749999999999858E-10</c:v>
                </c:pt>
                <c:pt idx="916">
                  <c:v>4.5799999999999857E-10</c:v>
                </c:pt>
                <c:pt idx="917">
                  <c:v>4.5849999999999857E-10</c:v>
                </c:pt>
                <c:pt idx="918">
                  <c:v>4.5899999999999857E-10</c:v>
                </c:pt>
                <c:pt idx="919">
                  <c:v>4.5949999999999857E-10</c:v>
                </c:pt>
                <c:pt idx="920">
                  <c:v>4.5999999999999857E-10</c:v>
                </c:pt>
                <c:pt idx="921">
                  <c:v>4.6049999999999856E-10</c:v>
                </c:pt>
                <c:pt idx="922">
                  <c:v>4.6099999999999856E-10</c:v>
                </c:pt>
                <c:pt idx="923">
                  <c:v>4.6149999999999856E-10</c:v>
                </c:pt>
                <c:pt idx="924">
                  <c:v>4.6199999999999856E-10</c:v>
                </c:pt>
                <c:pt idx="925">
                  <c:v>4.6249999999999856E-10</c:v>
                </c:pt>
                <c:pt idx="926">
                  <c:v>4.6299999999999856E-10</c:v>
                </c:pt>
                <c:pt idx="927">
                  <c:v>4.6349999999999855E-10</c:v>
                </c:pt>
                <c:pt idx="928">
                  <c:v>4.6399999999999855E-10</c:v>
                </c:pt>
                <c:pt idx="929">
                  <c:v>4.6449999999999855E-10</c:v>
                </c:pt>
                <c:pt idx="930">
                  <c:v>4.6499999999999855E-10</c:v>
                </c:pt>
                <c:pt idx="931">
                  <c:v>4.6549999999999855E-10</c:v>
                </c:pt>
                <c:pt idx="932">
                  <c:v>4.659999999999986E-10</c:v>
                </c:pt>
                <c:pt idx="933">
                  <c:v>4.6649999999999865E-10</c:v>
                </c:pt>
                <c:pt idx="934">
                  <c:v>4.669999999999987E-10</c:v>
                </c:pt>
                <c:pt idx="935">
                  <c:v>4.6749999999999875E-10</c:v>
                </c:pt>
                <c:pt idx="936">
                  <c:v>4.679999999999988E-10</c:v>
                </c:pt>
                <c:pt idx="937">
                  <c:v>4.6849999999999885E-10</c:v>
                </c:pt>
                <c:pt idx="938">
                  <c:v>4.689999999999989E-10</c:v>
                </c:pt>
                <c:pt idx="939">
                  <c:v>4.6949999999999895E-10</c:v>
                </c:pt>
                <c:pt idx="940">
                  <c:v>4.69999999999999E-10</c:v>
                </c:pt>
                <c:pt idx="941">
                  <c:v>4.7049999999999905E-10</c:v>
                </c:pt>
                <c:pt idx="942">
                  <c:v>4.709999999999991E-10</c:v>
                </c:pt>
                <c:pt idx="943">
                  <c:v>4.7149999999999915E-10</c:v>
                </c:pt>
                <c:pt idx="944">
                  <c:v>4.719999999999992E-10</c:v>
                </c:pt>
                <c:pt idx="945">
                  <c:v>4.7249999999999925E-10</c:v>
                </c:pt>
                <c:pt idx="946">
                  <c:v>4.729999999999993E-10</c:v>
                </c:pt>
                <c:pt idx="947">
                  <c:v>4.7349999999999935E-10</c:v>
                </c:pt>
                <c:pt idx="948">
                  <c:v>4.739999999999994E-10</c:v>
                </c:pt>
                <c:pt idx="949">
                  <c:v>4.7449999999999945E-10</c:v>
                </c:pt>
                <c:pt idx="950">
                  <c:v>4.749999999999995E-10</c:v>
                </c:pt>
                <c:pt idx="951">
                  <c:v>4.7549999999999955E-10</c:v>
                </c:pt>
                <c:pt idx="952">
                  <c:v>4.759999999999996E-10</c:v>
                </c:pt>
                <c:pt idx="953">
                  <c:v>4.7649999999999965E-10</c:v>
                </c:pt>
                <c:pt idx="954">
                  <c:v>4.769999999999997E-10</c:v>
                </c:pt>
                <c:pt idx="955">
                  <c:v>4.7749999999999975E-10</c:v>
                </c:pt>
                <c:pt idx="956">
                  <c:v>4.779999999999998E-10</c:v>
                </c:pt>
                <c:pt idx="957">
                  <c:v>4.7849999999999985E-10</c:v>
                </c:pt>
                <c:pt idx="958">
                  <c:v>4.789999999999999E-10</c:v>
                </c:pt>
                <c:pt idx="959">
                  <c:v>4.7949999999999995E-10</c:v>
                </c:pt>
                <c:pt idx="960">
                  <c:v>4.8E-10</c:v>
                </c:pt>
                <c:pt idx="961">
                  <c:v>4.8050000000000005E-10</c:v>
                </c:pt>
                <c:pt idx="962">
                  <c:v>4.810000000000001E-10</c:v>
                </c:pt>
                <c:pt idx="963">
                  <c:v>4.8150000000000015E-10</c:v>
                </c:pt>
                <c:pt idx="964">
                  <c:v>4.820000000000002E-10</c:v>
                </c:pt>
                <c:pt idx="965">
                  <c:v>4.8250000000000025E-10</c:v>
                </c:pt>
                <c:pt idx="966">
                  <c:v>4.830000000000003E-10</c:v>
                </c:pt>
                <c:pt idx="967">
                  <c:v>4.8350000000000035E-10</c:v>
                </c:pt>
                <c:pt idx="968">
                  <c:v>4.840000000000004E-10</c:v>
                </c:pt>
                <c:pt idx="969">
                  <c:v>4.8450000000000045E-10</c:v>
                </c:pt>
                <c:pt idx="970">
                  <c:v>4.850000000000005E-10</c:v>
                </c:pt>
                <c:pt idx="971">
                  <c:v>4.8550000000000055E-10</c:v>
                </c:pt>
                <c:pt idx="972">
                  <c:v>4.860000000000006E-10</c:v>
                </c:pt>
                <c:pt idx="973">
                  <c:v>4.8650000000000065E-10</c:v>
                </c:pt>
                <c:pt idx="974">
                  <c:v>4.870000000000007E-10</c:v>
                </c:pt>
                <c:pt idx="975">
                  <c:v>4.8750000000000075E-10</c:v>
                </c:pt>
                <c:pt idx="976">
                  <c:v>4.880000000000008E-10</c:v>
                </c:pt>
                <c:pt idx="977">
                  <c:v>4.8850000000000085E-10</c:v>
                </c:pt>
                <c:pt idx="978">
                  <c:v>4.890000000000009E-10</c:v>
                </c:pt>
                <c:pt idx="979">
                  <c:v>4.8950000000000095E-10</c:v>
                </c:pt>
                <c:pt idx="980">
                  <c:v>4.90000000000001E-10</c:v>
                </c:pt>
                <c:pt idx="981">
                  <c:v>4.9050000000000105E-10</c:v>
                </c:pt>
                <c:pt idx="982">
                  <c:v>4.910000000000011E-10</c:v>
                </c:pt>
                <c:pt idx="983">
                  <c:v>4.9150000000000115E-10</c:v>
                </c:pt>
                <c:pt idx="984">
                  <c:v>4.920000000000012E-10</c:v>
                </c:pt>
                <c:pt idx="985">
                  <c:v>4.9250000000000125E-10</c:v>
                </c:pt>
                <c:pt idx="986">
                  <c:v>4.930000000000013E-10</c:v>
                </c:pt>
                <c:pt idx="987">
                  <c:v>4.9350000000000135E-10</c:v>
                </c:pt>
              </c:numCache>
            </c:numRef>
          </c:xVal>
          <c:yVal>
            <c:numRef>
              <c:f>'Si-Daten'!$T$34:$T$1021</c:f>
              <c:numCache>
                <c:formatCode>0.00E+00</c:formatCode>
                <c:ptCount val="988"/>
                <c:pt idx="0">
                  <c:v>0</c:v>
                </c:pt>
                <c:pt idx="1">
                  <c:v>414322450410.63403</c:v>
                </c:pt>
                <c:pt idx="2">
                  <c:v>1272307703501.5212</c:v>
                </c:pt>
                <c:pt idx="3">
                  <c:v>2198928236652.6372</c:v>
                </c:pt>
                <c:pt idx="4">
                  <c:v>3006401348743.8862</c:v>
                </c:pt>
                <c:pt idx="5">
                  <c:v>3620152522937.8491</c:v>
                </c:pt>
                <c:pt idx="6">
                  <c:v>4030415907698.3555</c:v>
                </c:pt>
                <c:pt idx="7">
                  <c:v>4261280470670.7983</c:v>
                </c:pt>
                <c:pt idx="8">
                  <c:v>4351478239826.5127</c:v>
                </c:pt>
                <c:pt idx="9">
                  <c:v>4342968332945.9648</c:v>
                </c:pt>
                <c:pt idx="10">
                  <c:v>4274606639584.7417</c:v>
                </c:pt>
                <c:pt idx="11">
                  <c:v>4179056558439.6416</c:v>
                </c:pt>
                <c:pt idx="12">
                  <c:v>4081698999667.6631</c:v>
                </c:pt>
                <c:pt idx="13">
                  <c:v>4000717091489.2568</c:v>
                </c:pt>
                <c:pt idx="14">
                  <c:v>3947817709589.6372</c:v>
                </c:pt>
                <c:pt idx="15">
                  <c:v>3929247205193.2148</c:v>
                </c:pt>
                <c:pt idx="16">
                  <c:v>3946890277657.9687</c:v>
                </c:pt>
                <c:pt idx="17">
                  <c:v>3999328408039.6187</c:v>
                </c:pt>
                <c:pt idx="18">
                  <c:v>4082791420756.7295</c:v>
                </c:pt>
                <c:pt idx="19">
                  <c:v>4191972221216.46</c:v>
                </c:pt>
                <c:pt idx="20">
                  <c:v>4320697291683.7471</c:v>
                </c:pt>
                <c:pt idx="21">
                  <c:v>4462458773075.418</c:v>
                </c:pt>
                <c:pt idx="22">
                  <c:v>4610821120630.8623</c:v>
                </c:pt>
                <c:pt idx="23">
                  <c:v>4759718582712.7148</c:v>
                </c:pt>
                <c:pt idx="24">
                  <c:v>4903660591366.9424</c:v>
                </c:pt>
                <c:pt idx="25">
                  <c:v>5037861556501.335</c:v>
                </c:pt>
                <c:pt idx="26">
                  <c:v>5158310170323.5361</c:v>
                </c:pt>
                <c:pt idx="27">
                  <c:v>5261791571869.3984</c:v>
                </c:pt>
                <c:pt idx="28">
                  <c:v>5345873853762.4277</c:v>
                </c:pt>
                <c:pt idx="29">
                  <c:v>5408868571094.8955</c:v>
                </c:pt>
                <c:pt idx="30">
                  <c:v>5449773223049.0449</c:v>
                </c:pt>
                <c:pt idx="31">
                  <c:v>5468202164666.0469</c:v>
                </c:pt>
                <c:pt idx="32">
                  <c:v>5464311084112.5156</c:v>
                </c:pt>
                <c:pt idx="33">
                  <c:v>5438719048011.3477</c:v>
                </c:pt>
                <c:pt idx="34">
                  <c:v>5392431162324.2988</c:v>
                </c:pt>
                <c:pt idx="35">
                  <c:v>5326764102352.832</c:v>
                </c:pt>
                <c:pt idx="36">
                  <c:v>5243276114131.2402</c:v>
                </c:pt>
                <c:pt idx="37">
                  <c:v>5143702562134.8076</c:v>
                </c:pt>
                <c:pt idx="38">
                  <c:v>5029897677035.1924</c:v>
                </c:pt>
                <c:pt idx="39">
                  <c:v>4903782825895.3145</c:v>
                </c:pt>
                <c:pt idx="40">
                  <c:v>4767301371114.9658</c:v>
                </c:pt>
                <c:pt idx="41">
                  <c:v>4622379990795.7305</c:v>
                </c:pt>
                <c:pt idx="42">
                  <c:v>4470896190878.1943</c:v>
                </c:pt>
                <c:pt idx="43">
                  <c:v>4314651638888.3091</c:v>
                </c:pt>
                <c:pt idx="44">
                  <c:v>4155350882316.2158</c:v>
                </c:pt>
                <c:pt idx="45">
                  <c:v>3994584974710.2974</c:v>
                </c:pt>
                <c:pt idx="46">
                  <c:v>3833819513779.6748</c:v>
                </c:pt>
                <c:pt idx="47">
                  <c:v>3674386593397.4487</c:v>
                </c:pt>
                <c:pt idx="48">
                  <c:v>3517480181445.1987</c:v>
                </c:pt>
                <c:pt idx="49">
                  <c:v>3364154454699.8281</c:v>
                </c:pt>
                <c:pt idx="50">
                  <c:v>3215324647796.0981</c:v>
                </c:pt>
                <c:pt idx="51">
                  <c:v>3071770003565.1987</c:v>
                </c:pt>
                <c:pt idx="52">
                  <c:v>2934138445037.8921</c:v>
                </c:pt>
                <c:pt idx="53">
                  <c:v>2802952623751.6401</c:v>
                </c:pt>
                <c:pt idx="54">
                  <c:v>2678617033651.7285</c:v>
                </c:pt>
                <c:pt idx="55">
                  <c:v>2561425914009.8286</c:v>
                </c:pt>
                <c:pt idx="56">
                  <c:v>2451571697785.1812</c:v>
                </c:pt>
                <c:pt idx="57">
                  <c:v>2349153793276.3154</c:v>
                </c:pt>
                <c:pt idx="58">
                  <c:v>2254187516442.9365</c:v>
                </c:pt>
                <c:pt idx="59">
                  <c:v>2166613018716.9119</c:v>
                </c:pt>
                <c:pt idx="60">
                  <c:v>2086304080354.4836</c:v>
                </c:pt>
                <c:pt idx="61">
                  <c:v>2013076662365.5447</c:v>
                </c:pt>
                <c:pt idx="62">
                  <c:v>1946697130800.8694</c:v>
                </c:pt>
                <c:pt idx="63">
                  <c:v>1886890085737.8152</c:v>
                </c:pt>
                <c:pt idx="64">
                  <c:v>1833345743762.9976</c:v>
                </c:pt>
                <c:pt idx="65">
                  <c:v>1785726837214.1729</c:v>
                </c:pt>
                <c:pt idx="66">
                  <c:v>1743675006034.8142</c:v>
                </c:pt>
                <c:pt idx="67">
                  <c:v>1706816668946.189</c:v>
                </c:pt>
                <c:pt idx="68">
                  <c:v>1674768369890.0386</c:v>
                </c:pt>
                <c:pt idx="69">
                  <c:v>1647141603478.7568</c:v>
                </c:pt>
                <c:pt idx="70">
                  <c:v>1623547129646.5957</c:v>
                </c:pt>
                <c:pt idx="71">
                  <c:v>1603598792957.8662</c:v>
                </c:pt>
                <c:pt idx="72">
                  <c:v>1586916866224.8447</c:v>
                </c:pt>
                <c:pt idx="73">
                  <c:v>1573130941340.1021</c:v>
                </c:pt>
                <c:pt idx="74">
                  <c:v>1561882392649.9644</c:v>
                </c:pt>
                <c:pt idx="75">
                  <c:v>1552826439893.4143</c:v>
                </c:pt>
                <c:pt idx="76">
                  <c:v>1545633838802.7898</c:v>
                </c:pt>
                <c:pt idx="77">
                  <c:v>1539992227998.5195</c:v>
                </c:pt>
                <c:pt idx="78">
                  <c:v>1535607160892.2891</c:v>
                </c:pt>
                <c:pt idx="79">
                  <c:v>1532202851015.2432</c:v>
                </c:pt>
                <c:pt idx="80">
                  <c:v>1529522658576.7627</c:v>
                </c:pt>
                <c:pt idx="81">
                  <c:v>1527329345194.5645</c:v>
                </c:pt>
                <c:pt idx="82">
                  <c:v>1525405122670.7012</c:v>
                </c:pt>
                <c:pt idx="83">
                  <c:v>1523551520467.3135</c:v>
                </c:pt>
                <c:pt idx="84">
                  <c:v>1521589095200.8291</c:v>
                </c:pt>
                <c:pt idx="85">
                  <c:v>1519357004059.2788</c:v>
                </c:pt>
                <c:pt idx="86">
                  <c:v>1516712462584.5586</c:v>
                </c:pt>
                <c:pt idx="87">
                  <c:v>1513530105775.7524</c:v>
                </c:pt>
                <c:pt idx="88">
                  <c:v>1509701269982.8254</c:v>
                </c:pt>
                <c:pt idx="89">
                  <c:v>1505133211590.3521</c:v>
                </c:pt>
                <c:pt idx="90">
                  <c:v>1499748277053.2615</c:v>
                </c:pt>
                <c:pt idx="91">
                  <c:v>1493483037453.2036</c:v>
                </c:pt>
                <c:pt idx="92">
                  <c:v>1486287399404.343</c:v>
                </c:pt>
                <c:pt idx="93">
                  <c:v>1478123702858.7764</c:v>
                </c:pt>
                <c:pt idx="94">
                  <c:v>1468965815149.583</c:v>
                </c:pt>
                <c:pt idx="95">
                  <c:v>1458798229467.5054</c:v>
                </c:pt>
                <c:pt idx="96">
                  <c:v>1447615174897.7778</c:v>
                </c:pt>
                <c:pt idx="97">
                  <c:v>1435419744147.759</c:v>
                </c:pt>
                <c:pt idx="98">
                  <c:v>1422223044173.6038</c:v>
                </c:pt>
                <c:pt idx="99">
                  <c:v>1408043374064.7732</c:v>
                </c:pt>
                <c:pt idx="100">
                  <c:v>1392905433766.863</c:v>
                </c:pt>
                <c:pt idx="101">
                  <c:v>1376839566514.0979</c:v>
                </c:pt>
                <c:pt idx="102">
                  <c:v>1359881037200.3042</c:v>
                </c:pt>
                <c:pt idx="103">
                  <c:v>1342069348338.4482</c:v>
                </c:pt>
                <c:pt idx="104">
                  <c:v>1323447594740.3772</c:v>
                </c:pt>
                <c:pt idx="105">
                  <c:v>1304061857587.5083</c:v>
                </c:pt>
                <c:pt idx="106">
                  <c:v>1283960638155.7903</c:v>
                </c:pt>
                <c:pt idx="107">
                  <c:v>1263194331101.2747</c:v>
                </c:pt>
                <c:pt idx="108">
                  <c:v>1241814736902.2856</c:v>
                </c:pt>
                <c:pt idx="109">
                  <c:v>1219874612787.1919</c:v>
                </c:pt>
                <c:pt idx="110">
                  <c:v>1197427261249.6326</c:v>
                </c:pt>
                <c:pt idx="111">
                  <c:v>1174526155062.3845</c:v>
                </c:pt>
                <c:pt idx="112">
                  <c:v>1151224597543.8828</c:v>
                </c:pt>
                <c:pt idx="113">
                  <c:v>1127575416704.4033</c:v>
                </c:pt>
                <c:pt idx="114">
                  <c:v>1103630691799.2976</c:v>
                </c:pt>
                <c:pt idx="115">
                  <c:v>1079441510741.7003</c:v>
                </c:pt>
                <c:pt idx="116">
                  <c:v>1055057756774.0715</c:v>
                </c:pt>
                <c:pt idx="117">
                  <c:v>1030527922764.447</c:v>
                </c:pt>
                <c:pt idx="118">
                  <c:v>1005898951476.9808</c:v>
                </c:pt>
                <c:pt idx="119">
                  <c:v>981216100165.23352</c:v>
                </c:pt>
                <c:pt idx="120">
                  <c:v>956522827848.64233</c:v>
                </c:pt>
                <c:pt idx="121">
                  <c:v>931860703655.87708</c:v>
                </c:pt>
                <c:pt idx="122">
                  <c:v>907269334651.77759</c:v>
                </c:pt>
                <c:pt idx="123">
                  <c:v>882786311605.65747</c:v>
                </c:pt>
                <c:pt idx="124">
                  <c:v>858447171206.53967</c:v>
                </c:pt>
                <c:pt idx="125">
                  <c:v>834285373284.25366</c:v>
                </c:pt>
                <c:pt idx="126">
                  <c:v>810332291652.98401</c:v>
                </c:pt>
                <c:pt idx="127">
                  <c:v>786617217254.81201</c:v>
                </c:pt>
                <c:pt idx="128">
                  <c:v>763167372344.28345</c:v>
                </c:pt>
                <c:pt idx="129">
                  <c:v>740007934520.03577</c:v>
                </c:pt>
                <c:pt idx="130">
                  <c:v>717162069475.5061</c:v>
                </c:pt>
                <c:pt idx="131">
                  <c:v>694650971406.93494</c:v>
                </c:pt>
                <c:pt idx="132">
                  <c:v>672493910082.8999</c:v>
                </c:pt>
                <c:pt idx="133">
                  <c:v>650708283644.85657</c:v>
                </c:pt>
                <c:pt idx="134">
                  <c:v>629309676272.22168</c:v>
                </c:pt>
                <c:pt idx="135">
                  <c:v>608311919908.26099</c:v>
                </c:pt>
                <c:pt idx="136">
                  <c:v>587727159303.86951</c:v>
                </c:pt>
                <c:pt idx="137">
                  <c:v>567565919695.25757</c:v>
                </c:pt>
                <c:pt idx="138">
                  <c:v>547837176488.27014</c:v>
                </c:pt>
                <c:pt idx="139">
                  <c:v>528548426376.50214</c:v>
                </c:pt>
                <c:pt idx="140">
                  <c:v>509705759372.33038</c:v>
                </c:pt>
                <c:pt idx="141">
                  <c:v>491313931279.46875</c:v>
                </c:pt>
                <c:pt idx="142">
                  <c:v>473376436182.58521</c:v>
                </c:pt>
                <c:pt idx="143">
                  <c:v>455895578573.89764</c:v>
                </c:pt>
                <c:pt idx="144">
                  <c:v>438872544778.41602</c:v>
                </c:pt>
                <c:pt idx="145">
                  <c:v>422307473378.77185</c:v>
                </c:pt>
                <c:pt idx="146">
                  <c:v>406199524377.2959</c:v>
                </c:pt>
                <c:pt idx="147">
                  <c:v>390546946867.24084</c:v>
                </c:pt>
                <c:pt idx="148">
                  <c:v>375347145016.93536</c:v>
                </c:pt>
                <c:pt idx="149">
                  <c:v>360596742200.15698</c:v>
                </c:pt>
                <c:pt idx="150">
                  <c:v>346291643133.30457</c:v>
                </c:pt>
                <c:pt idx="151">
                  <c:v>332427093905.03662</c:v>
                </c:pt>
                <c:pt idx="152">
                  <c:v>318997739807.08649</c:v>
                </c:pt>
                <c:pt idx="153">
                  <c:v>305997680896.01569</c:v>
                </c:pt>
                <c:pt idx="154">
                  <c:v>293420525234.80603</c:v>
                </c:pt>
                <c:pt idx="155">
                  <c:v>281259439780.57715</c:v>
                </c:pt>
                <c:pt idx="156">
                  <c:v>269507198900.3927</c:v>
                </c:pt>
                <c:pt idx="157">
                  <c:v>258156230511.1828</c:v>
                </c:pt>
                <c:pt idx="158">
                  <c:v>247198659852.40598</c:v>
                </c:pt>
                <c:pt idx="159">
                  <c:v>236626350911.24747</c:v>
                </c:pt>
                <c:pt idx="160">
                  <c:v>226430945530.00101</c:v>
                </c:pt>
                <c:pt idx="161">
                  <c:v>216603900233.93683</c:v>
                </c:pt>
                <c:pt idx="162">
                  <c:v>207136520825.44879</c:v>
                </c:pt>
                <c:pt idx="163">
                  <c:v>198019994796.73578</c:v>
                </c:pt>
                <c:pt idx="164">
                  <c:v>189245421618.74371</c:v>
                </c:pt>
                <c:pt idx="165">
                  <c:v>180803840968.68506</c:v>
                </c:pt>
                <c:pt idx="166">
                  <c:v>172686258962.22772</c:v>
                </c:pt>
                <c:pt idx="167">
                  <c:v>164883672459.4444</c:v>
                </c:pt>
                <c:pt idx="168">
                  <c:v>157387091515.96716</c:v>
                </c:pt>
                <c:pt idx="169">
                  <c:v>150187560052.49689</c:v>
                </c:pt>
                <c:pt idx="170">
                  <c:v>143276174816.97012</c:v>
                </c:pt>
                <c:pt idx="171">
                  <c:v>136644102714.34354</c:v>
                </c:pt>
                <c:pt idx="172">
                  <c:v>130282596579.14493</c:v>
                </c:pt>
                <c:pt idx="173">
                  <c:v>124183009465.74559</c:v>
                </c:pt>
                <c:pt idx="174">
                  <c:v>118336807530.73386</c:v>
                </c:pt>
                <c:pt idx="175">
                  <c:v>112735581580.90282</c:v>
                </c:pt>
                <c:pt idx="176">
                  <c:v>107371057359.21088</c:v>
                </c:pt>
                <c:pt idx="177">
                  <c:v>102235104639.67894</c:v>
                </c:pt>
                <c:pt idx="178">
                  <c:v>97319745200.596985</c:v>
                </c:pt>
                <c:pt idx="179">
                  <c:v>92617159743.643982</c:v>
                </c:pt>
                <c:pt idx="180">
                  <c:v>88119693824.605865</c:v>
                </c:pt>
                <c:pt idx="181">
                  <c:v>83819862859.345612</c:v>
                </c:pt>
                <c:pt idx="182">
                  <c:v>79710356266.54953</c:v>
                </c:pt>
                <c:pt idx="183">
                  <c:v>75784040806.568939</c:v>
                </c:pt>
                <c:pt idx="184">
                  <c:v>72033963173.41803</c:v>
                </c:pt>
                <c:pt idx="185">
                  <c:v>68453351894.692772</c:v>
                </c:pt>
                <c:pt idx="186">
                  <c:v>65035618591.860802</c:v>
                </c:pt>
                <c:pt idx="187">
                  <c:v>61774358651.045219</c:v>
                </c:pt>
                <c:pt idx="188">
                  <c:v>58663351352.110413</c:v>
                </c:pt>
                <c:pt idx="189">
                  <c:v>55696559501.551979</c:v>
                </c:pt>
                <c:pt idx="190">
                  <c:v>52868128612.420677</c:v>
                </c:pt>
                <c:pt idx="191">
                  <c:v>50172385672.268166</c:v>
                </c:pt>
                <c:pt idx="192">
                  <c:v>47603837537.90226</c:v>
                </c:pt>
                <c:pt idx="193">
                  <c:v>45157168993.591522</c:v>
                </c:pt>
                <c:pt idx="194">
                  <c:v>42827240507.261383</c:v>
                </c:pt>
                <c:pt idx="195">
                  <c:v>40609085717.18618</c:v>
                </c:pt>
                <c:pt idx="196">
                  <c:v>38497908679.704689</c:v>
                </c:pt>
                <c:pt idx="197">
                  <c:v>36489080906.578316</c:v>
                </c:pt>
                <c:pt idx="198">
                  <c:v>34578138218.762085</c:v>
                </c:pt>
                <c:pt idx="199">
                  <c:v>32760777441.588558</c:v>
                </c:pt>
                <c:pt idx="200">
                  <c:v>31032852964.656101</c:v>
                </c:pt>
                <c:pt idx="201">
                  <c:v>29390373188.079269</c:v>
                </c:pt>
                <c:pt idx="202">
                  <c:v>27829496875.195339</c:v>
                </c:pt>
                <c:pt idx="203">
                  <c:v>26346529430.326569</c:v>
                </c:pt>
                <c:pt idx="204">
                  <c:v>24937919118.776531</c:v>
                </c:pt>
                <c:pt idx="205">
                  <c:v>23600253244.881775</c:v>
                </c:pt>
                <c:pt idx="206">
                  <c:v>22330254302.657261</c:v>
                </c:pt>
                <c:pt idx="207">
                  <c:v>21124776112.353333</c:v>
                </c:pt>
                <c:pt idx="208">
                  <c:v>19980799955.089149</c:v>
                </c:pt>
                <c:pt idx="209">
                  <c:v>18895430716.637936</c:v>
                </c:pt>
                <c:pt idx="210">
                  <c:v>17865893050.411446</c:v>
                </c:pt>
                <c:pt idx="211">
                  <c:v>16889527568.724892</c:v>
                </c:pt>
                <c:pt idx="212">
                  <c:v>15963787070.512323</c:v>
                </c:pt>
                <c:pt idx="213">
                  <c:v>15086232812.811775</c:v>
                </c:pt>
                <c:pt idx="214">
                  <c:v>14254530832.539162</c:v>
                </c:pt>
                <c:pt idx="215">
                  <c:v>13466448324.323648</c:v>
                </c:pt>
                <c:pt idx="216">
                  <c:v>12719850079.480003</c:v>
                </c:pt>
                <c:pt idx="217">
                  <c:v>12012694990.544777</c:v>
                </c:pt>
                <c:pt idx="218">
                  <c:v>11343032625.198528</c:v>
                </c:pt>
                <c:pt idx="219">
                  <c:v>10708999872.837198</c:v>
                </c:pt>
                <c:pt idx="220">
                  <c:v>10108817666.536701</c:v>
                </c:pt>
                <c:pt idx="221">
                  <c:v>9540787782.6752205</c:v>
                </c:pt>
                <c:pt idx="222">
                  <c:v>9003289720.0362339</c:v>
                </c:pt>
                <c:pt idx="223">
                  <c:v>8494777659.8082819</c:v>
                </c:pt>
                <c:pt idx="224">
                  <c:v>8013777507.5250587</c:v>
                </c:pt>
                <c:pt idx="225">
                  <c:v>7558884017.6469593</c:v>
                </c:pt>
                <c:pt idx="226">
                  <c:v>7128758001.1746178</c:v>
                </c:pt>
                <c:pt idx="227">
                  <c:v>6722123616.4006586</c:v>
                </c:pt>
                <c:pt idx="228">
                  <c:v>6337765742.6490021</c:v>
                </c:pt>
                <c:pt idx="229">
                  <c:v>5974527436.6183491</c:v>
                </c:pt>
                <c:pt idx="230">
                  <c:v>5631307470.7375984</c:v>
                </c:pt>
                <c:pt idx="231">
                  <c:v>5307057952.7526979</c:v>
                </c:pt>
                <c:pt idx="232">
                  <c:v>5000782025.5977364</c:v>
                </c:pt>
                <c:pt idx="233">
                  <c:v>4711531646.4542446</c:v>
                </c:pt>
                <c:pt idx="234">
                  <c:v>4438405443.7718525</c:v>
                </c:pt>
                <c:pt idx="235">
                  <c:v>4180546650.9090185</c:v>
                </c:pt>
                <c:pt idx="236">
                  <c:v>3937141114.9529705</c:v>
                </c:pt>
                <c:pt idx="237">
                  <c:v>3707415379.1927309</c:v>
                </c:pt>
                <c:pt idx="238">
                  <c:v>3490634837.6466413</c:v>
                </c:pt>
                <c:pt idx="239">
                  <c:v>3286101959.9853597</c:v>
                </c:pt>
                <c:pt idx="240">
                  <c:v>3093154585.1416488</c:v>
                </c:pt>
                <c:pt idx="241">
                  <c:v>2911164281.8592677</c:v>
                </c:pt>
                <c:pt idx="242">
                  <c:v>2739534774.4026084</c:v>
                </c:pt>
                <c:pt idx="243">
                  <c:v>2577700431.6275272</c:v>
                </c:pt>
                <c:pt idx="244">
                  <c:v>2425124817.5994945</c:v>
                </c:pt>
                <c:pt idx="245">
                  <c:v>2281299301.9383554</c:v>
                </c:pt>
                <c:pt idx="246">
                  <c:v>2145741728.0682666</c:v>
                </c:pt>
                <c:pt idx="247">
                  <c:v>2017995137.5564127</c:v>
                </c:pt>
                <c:pt idx="248">
                  <c:v>1897626548.7344384</c:v>
                </c:pt>
                <c:pt idx="249">
                  <c:v>1784225787.8111279</c:v>
                </c:pt>
                <c:pt idx="250">
                  <c:v>1677404370.7039738</c:v>
                </c:pt>
                <c:pt idx="251">
                  <c:v>1576794433.8397527</c:v>
                </c:pt>
                <c:pt idx="252">
                  <c:v>1482047712.1999815</c:v>
                </c:pt>
                <c:pt idx="253">
                  <c:v>1392834562.9157281</c:v>
                </c:pt>
                <c:pt idx="254">
                  <c:v>1308843032.7473204</c:v>
                </c:pt>
                <c:pt idx="255">
                  <c:v>1229777967.8174827</c:v>
                </c:pt>
                <c:pt idx="256">
                  <c:v>1155360164.0014818</c:v>
                </c:pt>
                <c:pt idx="257">
                  <c:v>1085325556.4141555</c:v>
                </c:pt>
                <c:pt idx="258">
                  <c:v>1019424446.4713762</c:v>
                </c:pt>
                <c:pt idx="259">
                  <c:v>957420765.04208648</c:v>
                </c:pt>
                <c:pt idx="260">
                  <c:v>899091370.24639201</c:v>
                </c:pt>
                <c:pt idx="261">
                  <c:v>844225378.49520779</c:v>
                </c:pt>
                <c:pt idx="262">
                  <c:v>792623527.40714252</c:v>
                </c:pt>
                <c:pt idx="263">
                  <c:v>744097569.27889907</c:v>
                </c:pt>
                <c:pt idx="264">
                  <c:v>698469693.82600832</c:v>
                </c:pt>
                <c:pt idx="265">
                  <c:v>655571978.95119786</c:v>
                </c:pt>
                <c:pt idx="266">
                  <c:v>615245868.33795357</c:v>
                </c:pt>
                <c:pt idx="267">
                  <c:v>577341674.70687664</c:v>
                </c:pt>
                <c:pt idx="268">
                  <c:v>541718107.61188197</c:v>
                </c:pt>
                <c:pt idx="269">
                  <c:v>508241824.69246519</c:v>
                </c:pt>
                <c:pt idx="270">
                  <c:v>476787005.33667845</c:v>
                </c:pt>
                <c:pt idx="271">
                  <c:v>447234945.74734831</c:v>
                </c:pt>
                <c:pt idx="272">
                  <c:v>419473674.44122201</c:v>
                </c:pt>
                <c:pt idx="273">
                  <c:v>393397587.24713266</c:v>
                </c:pt>
                <c:pt idx="274">
                  <c:v>368907100.9049474</c:v>
                </c:pt>
                <c:pt idx="275">
                  <c:v>345908324.401811</c:v>
                </c:pt>
                <c:pt idx="276">
                  <c:v>324312747.21622783</c:v>
                </c:pt>
                <c:pt idx="277">
                  <c:v>304036943.67357016</c:v>
                </c:pt>
                <c:pt idx="278">
                  <c:v>285002292.64883161</c:v>
                </c:pt>
                <c:pt idx="279">
                  <c:v>267134711.88373744</c:v>
                </c:pt>
                <c:pt idx="280">
                  <c:v>250364406.21570891</c:v>
                </c:pt>
                <c:pt idx="281">
                  <c:v>234625629.04567984</c:v>
                </c:pt>
                <c:pt idx="282">
                  <c:v>219856456.4002921</c:v>
                </c:pt>
                <c:pt idx="283">
                  <c:v>205998572.97167712</c:v>
                </c:pt>
                <c:pt idx="284">
                  <c:v>192997069.54474807</c:v>
                </c:pt>
                <c:pt idx="285">
                  <c:v>180800251.24777895</c:v>
                </c:pt>
                <c:pt idx="286">
                  <c:v>169359456.08698091</c:v>
                </c:pt>
                <c:pt idx="287">
                  <c:v>158628883.24987069</c:v>
                </c:pt>
                <c:pt idx="288">
                  <c:v>148565430.68540242</c:v>
                </c:pt>
                <c:pt idx="289">
                  <c:v>139128541.49120227</c:v>
                </c:pt>
                <c:pt idx="290">
                  <c:v>130280058.65974659</c:v>
                </c:pt>
                <c:pt idx="291">
                  <c:v>121984087.7560205</c:v>
                </c:pt>
                <c:pt idx="292">
                  <c:v>114206867.11908805</c:v>
                </c:pt>
                <c:pt idx="293">
                  <c:v>106916645.199111</c:v>
                </c:pt>
                <c:pt idx="294">
                  <c:v>100083564.65971552</c:v>
                </c:pt>
                <c:pt idx="295">
                  <c:v>93679552.893196374</c:v>
                </c:pt>
                <c:pt idx="296">
                  <c:v>87678218.612949252</c:v>
                </c:pt>
                <c:pt idx="297">
                  <c:v>82054754.203701019</c:v>
                </c:pt>
                <c:pt idx="298">
                  <c:v>76785843.525612637</c:v>
                </c:pt>
                <c:pt idx="299">
                  <c:v>71849574.883177295</c:v>
                </c:pt>
                <c:pt idx="300">
                  <c:v>67225358.884047613</c:v>
                </c:pt>
                <c:pt idx="301">
                  <c:v>62893850.92650938</c:v>
                </c:pt>
                <c:pt idx="302">
                  <c:v>58836878.06732168</c:v>
                </c:pt>
                <c:pt idx="303">
                  <c:v>55037370.0340572</c:v>
                </c:pt>
                <c:pt idx="304">
                  <c:v>51479294.157940812</c:v>
                </c:pt>
                <c:pt idx="305">
                  <c:v>48147594.014510676</c:v>
                </c:pt>
                <c:pt idx="306">
                  <c:v>45028131.570236526</c:v>
                </c:pt>
                <c:pt idx="307">
                  <c:v>42107632.643546782</c:v>
                </c:pt>
                <c:pt idx="308">
                  <c:v>39373635.498545699</c:v>
                </c:pt>
                <c:pt idx="309">
                  <c:v>36814442.399085358</c:v>
                </c:pt>
                <c:pt idx="310">
                  <c:v>34419073.959787548</c:v>
                </c:pt>
                <c:pt idx="311">
                  <c:v>32177226.139124032</c:v>
                </c:pt>
                <c:pt idx="312">
                  <c:v>30079229.727768023</c:v>
                </c:pt>
                <c:pt idx="313">
                  <c:v>28116012.193144239</c:v>
                </c:pt>
                <c:pt idx="314">
                  <c:v>26279061.748447962</c:v>
                </c:pt>
                <c:pt idx="315">
                  <c:v>24560393.521383878</c:v>
                </c:pt>
                <c:pt idx="316">
                  <c:v>22952517.704519343</c:v>
                </c:pt>
                <c:pt idx="317">
                  <c:v>21448409.575458039</c:v>
                </c:pt>
                <c:pt idx="318">
                  <c:v>20041481.281039834</c:v>
                </c:pt>
                <c:pt idx="319">
                  <c:v>18725555.2854717</c:v>
                </c:pt>
                <c:pt idx="320">
                  <c:v>17494839.387709722</c:v>
                </c:pt>
                <c:pt idx="321">
                  <c:v>16343903.218549186</c:v>
                </c:pt>
                <c:pt idx="322">
                  <c:v>15267656.132760927</c:v>
                </c:pt>
                <c:pt idx="323">
                  <c:v>14261326.416240359</c:v>
                </c:pt>
                <c:pt idx="324">
                  <c:v>13320441.732527884</c:v>
                </c:pt>
                <c:pt idx="325">
                  <c:v>12440810.737224415</c:v>
                </c:pt>
                <c:pt idx="326">
                  <c:v>11618505.792775441</c:v>
                </c:pt>
                <c:pt idx="327">
                  <c:v>10849846.719840728</c:v>
                </c:pt>
                <c:pt idx="328">
                  <c:v>10131385.525013767</c:v>
                </c:pt>
                <c:pt idx="329">
                  <c:v>9459892.0480172001</c:v>
                </c:pt>
                <c:pt idx="330">
                  <c:v>8832340.4746835735</c:v>
                </c:pt>
                <c:pt idx="331">
                  <c:v>8245896.6650456451</c:v>
                </c:pt>
                <c:pt idx="332">
                  <c:v>7697906.2487147488</c:v>
                </c:pt>
                <c:pt idx="333">
                  <c:v>7185883.4424276175</c:v>
                </c:pt>
                <c:pt idx="334">
                  <c:v>6707500.5471977228</c:v>
                </c:pt>
                <c:pt idx="335">
                  <c:v>6260578.0849267729</c:v>
                </c:pt>
                <c:pt idx="336">
                  <c:v>5843075.5366189703</c:v>
                </c:pt>
                <c:pt idx="337">
                  <c:v>5453082.6465045605</c:v>
                </c:pt>
                <c:pt idx="338">
                  <c:v>5088811.2584241293</c:v>
                </c:pt>
                <c:pt idx="339">
                  <c:v>4748587.652758834</c:v>
                </c:pt>
                <c:pt idx="340">
                  <c:v>4430845.3540190645</c:v>
                </c:pt>
                <c:pt idx="341">
                  <c:v>4134118.3809299199</c:v>
                </c:pt>
                <c:pt idx="342">
                  <c:v>3857034.9124835413</c:v>
                </c:pt>
                <c:pt idx="343">
                  <c:v>3598311.3449682593</c:v>
                </c:pt>
                <c:pt idx="344">
                  <c:v>3356746.7164392993</c:v>
                </c:pt>
                <c:pt idx="345">
                  <c:v>3131217.4764690939</c:v>
                </c:pt>
                <c:pt idx="346">
                  <c:v>2920672.5803115359</c:v>
                </c:pt>
                <c:pt idx="347">
                  <c:v>2724128.8878381019</c:v>
                </c:pt>
                <c:pt idx="348">
                  <c:v>2540666.8487578877</c:v>
                </c:pt>
                <c:pt idx="349">
                  <c:v>2369426.4567230288</c:v>
                </c:pt>
                <c:pt idx="350">
                  <c:v>2209603.4559480748</c:v>
                </c:pt>
                <c:pt idx="351">
                  <c:v>2060445.7849407655</c:v>
                </c:pt>
                <c:pt idx="352">
                  <c:v>1921250.2428551347</c:v>
                </c:pt>
                <c:pt idx="353">
                  <c:v>1791359.3648392458</c:v>
                </c:pt>
                <c:pt idx="354">
                  <c:v>1670158.4935613927</c:v>
                </c:pt>
                <c:pt idx="355">
                  <c:v>1557073.0348639123</c:v>
                </c:pt>
                <c:pt idx="356">
                  <c:v>1451565.8862145459</c:v>
                </c:pt>
                <c:pt idx="357">
                  <c:v>1353135.027304481</c:v>
                </c:pt>
                <c:pt idx="358">
                  <c:v>1261311.2627820142</c:v>
                </c:pt>
                <c:pt idx="359">
                  <c:v>1175656.1077133222</c:v>
                </c:pt>
                <c:pt idx="360">
                  <c:v>1095759.8069293231</c:v>
                </c:pt>
                <c:pt idx="361">
                  <c:v>1021239.4799517429</c:v>
                </c:pt>
                <c:pt idx="362">
                  <c:v>951737.38369458145</c:v>
                </c:pt>
                <c:pt idx="363">
                  <c:v>886919.28561050934</c:v>
                </c:pt>
                <c:pt idx="364">
                  <c:v>826472.94039726257</c:v>
                </c:pt>
                <c:pt idx="365">
                  <c:v>770106.66379831999</c:v>
                </c:pt>
                <c:pt idx="366">
                  <c:v>717547.99742666504</c:v>
                </c:pt>
                <c:pt idx="367">
                  <c:v>668542.45891128294</c:v>
                </c:pt>
                <c:pt idx="368">
                  <c:v>622852.37201532349</c:v>
                </c:pt>
                <c:pt idx="369">
                  <c:v>580255.77170275408</c:v>
                </c:pt>
                <c:pt idx="370">
                  <c:v>540545.3794392274</c:v>
                </c:pt>
                <c:pt idx="371">
                  <c:v>503527.64430287143</c:v>
                </c:pt>
                <c:pt idx="372">
                  <c:v>469021.84575349855</c:v>
                </c:pt>
                <c:pt idx="373">
                  <c:v>436859.25416524475</c:v>
                </c:pt>
                <c:pt idx="374">
                  <c:v>406882.34546839335</c:v>
                </c:pt>
                <c:pt idx="375">
                  <c:v>378944.06647276523</c:v>
                </c:pt>
                <c:pt idx="376">
                  <c:v>352907.14765765885</c:v>
                </c:pt>
                <c:pt idx="377">
                  <c:v>328643.46041320573</c:v>
                </c:pt>
                <c:pt idx="378">
                  <c:v>306033.41590582096</c:v>
                </c:pt>
                <c:pt idx="379">
                  <c:v>284965.40291660733</c:v>
                </c:pt>
                <c:pt idx="380">
                  <c:v>265335.26216730737</c:v>
                </c:pt>
                <c:pt idx="381">
                  <c:v>247045.79480373769</c:v>
                </c:pt>
                <c:pt idx="382">
                  <c:v>230006.30285273032</c:v>
                </c:pt>
                <c:pt idx="383">
                  <c:v>214132.15960557392</c:v>
                </c:pt>
                <c:pt idx="384">
                  <c:v>199344.40800958264</c:v>
                </c:pt>
                <c:pt idx="385">
                  <c:v>185569.38527019738</c:v>
                </c:pt>
                <c:pt idx="386">
                  <c:v>172738.37197923564</c:v>
                </c:pt>
                <c:pt idx="387">
                  <c:v>160787.26419129531</c:v>
                </c:pt>
                <c:pt idx="388">
                  <c:v>149656.26696997799</c:v>
                </c:pt>
                <c:pt idx="389">
                  <c:v>139289.60801923022</c:v>
                </c:pt>
                <c:pt idx="390">
                  <c:v>129635.27010282506</c:v>
                </c:pt>
                <c:pt idx="391">
                  <c:v>120644.74103732721</c:v>
                </c:pt>
                <c:pt idx="392">
                  <c:v>112272.78012111576</c:v>
                </c:pt>
                <c:pt idx="393">
                  <c:v>104477.19993437677</c:v>
                </c:pt>
                <c:pt idx="394">
                  <c:v>97218.662512903291</c:v>
                </c:pt>
                <c:pt idx="395">
                  <c:v>90460.488962125339</c:v>
                </c:pt>
                <c:pt idx="396">
                  <c:v>84168.481637481193</c:v>
                </c:pt>
                <c:pt idx="397">
                  <c:v>78310.758073127421</c:v>
                </c:pt>
                <c:pt idx="398">
                  <c:v>72857.595893387959</c:v>
                </c:pt>
                <c:pt idx="399">
                  <c:v>67781.287990469325</c:v>
                </c:pt>
                <c:pt idx="400">
                  <c:v>63056.007297951153</c:v>
                </c:pt>
                <c:pt idx="401">
                  <c:v>58657.68053270888</c:v>
                </c:pt>
                <c:pt idx="402">
                  <c:v>54563.870318283625</c:v>
                </c:pt>
                <c:pt idx="403">
                  <c:v>50753.665140578385</c:v>
                </c:pt>
                <c:pt idx="404">
                  <c:v>47207.576622181965</c:v>
                </c:pt>
                <c:pt idx="405">
                  <c:v>43907.443634817748</c:v>
                </c:pt>
                <c:pt idx="406">
                  <c:v>40836.34280051056</c:v>
                </c:pt>
                <c:pt idx="407">
                  <c:v>37978.504961153842</c:v>
                </c:pt>
                <c:pt idx="408">
                  <c:v>35319.237223432385</c:v>
                </c:pt>
                <c:pt idx="409">
                  <c:v>32844.850211560784</c:v>
                </c:pt>
                <c:pt idx="410">
                  <c:v>30542.590184185858</c:v>
                </c:pt>
                <c:pt idx="411">
                  <c:v>28400.575694170209</c:v>
                </c:pt>
                <c:pt idx="412">
                  <c:v>26407.738490889096</c:v>
                </c:pt>
                <c:pt idx="413">
                  <c:v>24553.768384273681</c:v>
                </c:pt>
                <c:pt idx="414">
                  <c:v>22829.061808151018</c:v>
                </c:pt>
                <c:pt idx="415">
                  <c:v>21224.673837593848</c:v>
                </c:pt>
                <c:pt idx="416">
                  <c:v>19732.273431034318</c:v>
                </c:pt>
                <c:pt idx="417">
                  <c:v>18344.101682911754</c:v>
                </c:pt>
                <c:pt idx="418">
                  <c:v>17052.932886674353</c:v>
                </c:pt>
                <c:pt idx="419">
                  <c:v>15852.038221086454</c:v>
                </c:pt>
                <c:pt idx="420">
                  <c:v>14735.151885090125</c:v>
                </c:pt>
                <c:pt idx="421">
                  <c:v>13696.439517955669</c:v>
                </c:pt>
                <c:pt idx="422">
                  <c:v>12730.468752211362</c:v>
                </c:pt>
                <c:pt idx="423">
                  <c:v>11832.181756889146</c:v>
                </c:pt>
                <c:pt idx="424">
                  <c:v>10996.86963802239</c:v>
                </c:pt>
                <c:pt idx="425">
                  <c:v>10220.148572121332</c:v>
                </c:pt>
                <c:pt idx="426">
                  <c:v>9497.9375565620976</c:v>
                </c:pt>
                <c:pt idx="427">
                  <c:v>8826.4376685095158</c:v>
                </c:pt>
                <c:pt idx="428">
                  <c:v>8202.1127311675009</c:v>
                </c:pt>
                <c:pt idx="429">
                  <c:v>7621.6712928639927</c:v>
                </c:pt>
                <c:pt idx="430">
                  <c:v>7082.0498307452663</c:v>
                </c:pt>
                <c:pt idx="431">
                  <c:v>6580.3970967148152</c:v>
                </c:pt>
                <c:pt idx="432">
                  <c:v>6114.0595287294209</c:v>
                </c:pt>
                <c:pt idx="433">
                  <c:v>5680.5676556787685</c:v>
                </c:pt>
                <c:pt idx="434">
                  <c:v>5277.623428858421</c:v>
                </c:pt>
                <c:pt idx="435">
                  <c:v>4903.088417509347</c:v>
                </c:pt>
                <c:pt idx="436">
                  <c:v>4554.9728100716811</c:v>
                </c:pt>
                <c:pt idx="437">
                  <c:v>4231.4251666962136</c:v>
                </c:pt>
                <c:pt idx="438">
                  <c:v>3930.7228721975493</c:v>
                </c:pt>
                <c:pt idx="439">
                  <c:v>3651.2632420338114</c:v>
                </c:pt>
                <c:pt idx="440">
                  <c:v>3391.5552370713349</c:v>
                </c:pt>
                <c:pt idx="441">
                  <c:v>3150.2117458595631</c:v>
                </c:pt>
                <c:pt idx="442">
                  <c:v>2925.9423959092173</c:v>
                </c:pt>
                <c:pt idx="443">
                  <c:v>2717.5468580521647</c:v>
                </c:pt>
                <c:pt idx="444">
                  <c:v>2523.9086103760174</c:v>
                </c:pt>
                <c:pt idx="445">
                  <c:v>2343.9891304786956</c:v>
                </c:pt>
                <c:pt idx="446">
                  <c:v>2176.8224868932671</c:v>
                </c:pt>
                <c:pt idx="447">
                  <c:v>2021.5103024958289</c:v>
                </c:pt>
                <c:pt idx="448">
                  <c:v>1877.2170645432047</c:v>
                </c:pt>
                <c:pt idx="449">
                  <c:v>1743.1657576973355</c:v>
                </c:pt>
                <c:pt idx="450">
                  <c:v>1618.6337979900004</c:v>
                </c:pt>
                <c:pt idx="451">
                  <c:v>1502.9492471718927</c:v>
                </c:pt>
                <c:pt idx="452">
                  <c:v>1395.4872882798293</c:v>
                </c:pt>
                <c:pt idx="453">
                  <c:v>1295.6669445539974</c:v>
                </c:pt>
                <c:pt idx="454">
                  <c:v>1202.9480250469835</c:v>
                </c:pt>
                <c:pt idx="455">
                  <c:v>1116.8282813963074</c:v>
                </c:pt>
                <c:pt idx="456">
                  <c:v>1036.8407612854671</c:v>
                </c:pt>
                <c:pt idx="457">
                  <c:v>962.55134510144171</c:v>
                </c:pt>
                <c:pt idx="458">
                  <c:v>893.55645321373663</c:v>
                </c:pt>
                <c:pt idx="459">
                  <c:v>829.48091215482475</c:v>
                </c:pt>
                <c:pt idx="460">
                  <c:v>769.97596877994556</c:v>
                </c:pt>
                <c:pt idx="461">
                  <c:v>714.71744222771304</c:v>
                </c:pt>
                <c:pt idx="462">
                  <c:v>663.40400419708772</c:v>
                </c:pt>
                <c:pt idx="463">
                  <c:v>615.75557870301998</c:v>
                </c:pt>
                <c:pt idx="464">
                  <c:v>571.51185307633261</c:v>
                </c:pt>
                <c:pt idx="465">
                  <c:v>530.43089253607491</c:v>
                </c:pt>
                <c:pt idx="466">
                  <c:v>492.287851186767</c:v>
                </c:pt>
                <c:pt idx="467">
                  <c:v>456.87377278216439</c:v>
                </c:pt>
                <c:pt idx="468">
                  <c:v>423.99447505274344</c:v>
                </c:pt>
                <c:pt idx="469">
                  <c:v>393.46951181923384</c:v>
                </c:pt>
                <c:pt idx="470">
                  <c:v>365.13120751047433</c:v>
                </c:pt>
                <c:pt idx="471">
                  <c:v>338.82375907307363</c:v>
                </c:pt>
                <c:pt idx="472">
                  <c:v>314.40240060454545</c:v>
                </c:pt>
                <c:pt idx="473">
                  <c:v>291.73262636213661</c:v>
                </c:pt>
                <c:pt idx="474">
                  <c:v>270.68946809858096</c:v>
                </c:pt>
                <c:pt idx="475">
                  <c:v>251.15682295443091</c:v>
                </c:pt>
                <c:pt idx="476">
                  <c:v>233.02682839615878</c:v>
                </c:pt>
                <c:pt idx="477">
                  <c:v>216.19928093110804</c:v>
                </c:pt>
                <c:pt idx="478">
                  <c:v>200.58109555558949</c:v>
                </c:pt>
                <c:pt idx="479">
                  <c:v>186.08580310245026</c:v>
                </c:pt>
                <c:pt idx="480">
                  <c:v>172.63308284991859</c:v>
                </c:pt>
                <c:pt idx="481">
                  <c:v>160.14832793580229</c:v>
                </c:pt>
                <c:pt idx="482">
                  <c:v>148.56224129078842</c:v>
                </c:pt>
                <c:pt idx="483">
                  <c:v>137.81045996269432</c:v>
                </c:pt>
                <c:pt idx="484">
                  <c:v>127.83320585080521</c:v>
                </c:pt>
                <c:pt idx="485">
                  <c:v>118.57496100653165</c:v>
                </c:pt>
                <c:pt idx="486">
                  <c:v>109.98416578441737</c:v>
                </c:pt>
                <c:pt idx="487">
                  <c:v>102.01293824642801</c:v>
                </c:pt>
                <c:pt idx="488">
                  <c:v>94.616813333287467</c:v>
                </c:pt>
                <c:pt idx="489">
                  <c:v>87.754500419751977</c:v>
                </c:pt>
                <c:pt idx="490">
                  <c:v>81.387657966782029</c:v>
                </c:pt>
                <c:pt idx="491">
                  <c:v>75.480684073029678</c:v>
                </c:pt>
                <c:pt idx="492">
                  <c:v>70.000521811303997</c:v>
                </c:pt>
                <c:pt idx="493">
                  <c:v>64.916478313245449</c:v>
                </c:pt>
                <c:pt idx="494">
                  <c:v>60.200056637585035</c:v>
                </c:pt>
                <c:pt idx="495">
                  <c:v>55.824799524590325</c:v>
                </c:pt>
                <c:pt idx="496">
                  <c:v>51.766144201830357</c:v>
                </c:pt>
                <c:pt idx="497">
                  <c:v>48.001287464621313</c:v>
                </c:pt>
                <c:pt idx="498">
                  <c:v>44.509060308721594</c:v>
                </c:pt>
                <c:pt idx="499">
                  <c:v>41.269811443267514</c:v>
                </c:pt>
                <c:pt idx="500">
                  <c:v>38.265299058910792</c:v>
                </c:pt>
                <c:pt idx="501">
                  <c:v>35.478590269790807</c:v>
                </c:pt>
                <c:pt idx="502">
                  <c:v>32.893967688653213</c:v>
                </c:pt>
                <c:pt idx="503">
                  <c:v>30.496842632254747</c:v>
                </c:pt>
                <c:pt idx="504">
                  <c:v>28.273674489404776</c:v>
                </c:pt>
                <c:pt idx="505">
                  <c:v>26.211895816766223</c:v>
                </c:pt>
                <c:pt idx="506">
                  <c:v>24.299842758009245</c:v>
                </c:pt>
                <c:pt idx="507">
                  <c:v>22.526690410287305</c:v>
                </c:pt>
                <c:pt idx="508">
                  <c:v>20.88239278838499</c:v>
                </c:pt>
                <c:pt idx="509">
                  <c:v>19.357627061438219</c:v>
                </c:pt>
                <c:pt idx="510">
                  <c:v>17.943741759970877</c:v>
                </c:pt>
                <c:pt idx="511">
                  <c:v>16.632708672228119</c:v>
                </c:pt>
                <c:pt idx="512">
                  <c:v>15.417078168559064</c:v>
                </c:pt>
                <c:pt idx="513">
                  <c:v>14.289937710974831</c:v>
                </c:pt>
                <c:pt idx="514">
                  <c:v>13.24487332211304</c:v>
                </c:pt>
                <c:pt idx="515">
                  <c:v>12.275933803738262</c:v>
                </c:pt>
                <c:pt idx="516">
                  <c:v>11.37759750969812</c:v>
                </c:pt>
                <c:pt idx="517">
                  <c:v>10.544741492013078</c:v>
                </c:pt>
                <c:pt idx="518">
                  <c:v>9.7726128515643822</c:v>
                </c:pt>
                <c:pt idx="519">
                  <c:v>9.0568021367451124</c:v>
                </c:pt>
                <c:pt idx="520">
                  <c:v>8.3932186444959065</c:v>
                </c:pt>
                <c:pt idx="521">
                  <c:v>7.7780674884361662</c:v>
                </c:pt>
                <c:pt idx="522">
                  <c:v>7.2078283083625285</c:v>
                </c:pt>
                <c:pt idx="523">
                  <c:v>6.6792355042785765</c:v>
                </c:pt>
                <c:pt idx="524">
                  <c:v>6.1892598863885819</c:v>
                </c:pt>
                <c:pt idx="525">
                  <c:v>5.7350916401710696</c:v>
                </c:pt>
                <c:pt idx="526">
                  <c:v>5.3141245127963908</c:v>
                </c:pt>
                <c:pt idx="527">
                  <c:v>4.9239411337920878</c:v>
                </c:pt>
                <c:pt idx="528">
                  <c:v>4.56229938903682</c:v>
                </c:pt>
                <c:pt idx="529">
                  <c:v>4.2271197729020509</c:v>
                </c:pt>
                <c:pt idx="530">
                  <c:v>3.9164736486957472</c:v>
                </c:pt>
                <c:pt idx="531">
                  <c:v>3.6285723525225535</c:v>
                </c:pt>
                <c:pt idx="532">
                  <c:v>3.3617570802819841</c:v>
                </c:pt>
                <c:pt idx="533">
                  <c:v>3.1144895018116197</c:v>
                </c:pt>
                <c:pt idx="534">
                  <c:v>2.8853430501621626</c:v>
                </c:pt>
                <c:pt idx="535">
                  <c:v>2.672994837691185</c:v>
                </c:pt>
                <c:pt idx="536">
                  <c:v>2.4762181541012502</c:v>
                </c:pt>
                <c:pt idx="537">
                  <c:v>2.2938755047418118</c:v>
                </c:pt>
                <c:pt idx="538">
                  <c:v>2.1249121504644819</c:v>
                </c:pt>
                <c:pt idx="539">
                  <c:v>1.9683501130786325</c:v>
                </c:pt>
                <c:pt idx="540">
                  <c:v>1.8232826130185136</c:v>
                </c:pt>
                <c:pt idx="541">
                  <c:v>1.688868908213969</c:v>
                </c:pt>
                <c:pt idx="542">
                  <c:v>1.5643295053695516</c:v>
                </c:pt>
                <c:pt idx="543">
                  <c:v>1.4489417169129444</c:v>
                </c:pt>
                <c:pt idx="544">
                  <c:v>1.3420355387826473</c:v>
                </c:pt>
                <c:pt idx="545">
                  <c:v>1.2429898259997985</c:v>
                </c:pt>
                <c:pt idx="546">
                  <c:v>1.1512287446163776</c:v>
                </c:pt>
                <c:pt idx="547">
                  <c:v>1.0662184801635826</c:v>
                </c:pt>
                <c:pt idx="548">
                  <c:v>0.98746418414588899</c:v>
                </c:pt>
                <c:pt idx="549">
                  <c:v>0.91450714144723622</c:v>
                </c:pt>
                <c:pt idx="550">
                  <c:v>0.84692214274293287</c:v>
                </c:pt>
                <c:pt idx="551">
                  <c:v>0.78431504714996669</c:v>
                </c:pt>
                <c:pt idx="552">
                  <c:v>0.72632052140716818</c:v>
                </c:pt>
                <c:pt idx="553">
                  <c:v>0.67259994285917102</c:v>
                </c:pt>
                <c:pt idx="554">
                  <c:v>0.62283945443125754</c:v>
                </c:pt>
                <c:pt idx="555">
                  <c:v>0.57674816062963785</c:v>
                </c:pt>
                <c:pt idx="556">
                  <c:v>0.53405645438892668</c:v>
                </c:pt>
                <c:pt idx="557">
                  <c:v>0.49451446531970122</c:v>
                </c:pt>
                <c:pt idx="558">
                  <c:v>0.45789062058753249</c:v>
                </c:pt>
                <c:pt idx="559">
                  <c:v>0.42397031028538695</c:v>
                </c:pt>
                <c:pt idx="560">
                  <c:v>0.3925546497462355</c:v>
                </c:pt>
                <c:pt idx="561">
                  <c:v>0.36345933178623474</c:v>
                </c:pt>
                <c:pt idx="562">
                  <c:v>0.33651356237315699</c:v>
                </c:pt>
                <c:pt idx="563">
                  <c:v>0.31155907368309704</c:v>
                </c:pt>
                <c:pt idx="564">
                  <c:v>0.28844920894334197</c:v>
                </c:pt>
                <c:pt idx="565">
                  <c:v>0.26704807386280011</c:v>
                </c:pt>
                <c:pt idx="566">
                  <c:v>0.24722974982619883</c:v>
                </c:pt>
                <c:pt idx="567">
                  <c:v>0.22887756437601364</c:v>
                </c:pt>
                <c:pt idx="568">
                  <c:v>0.21188341482896558</c:v>
                </c:pt>
                <c:pt idx="569">
                  <c:v>0.19614714117368565</c:v>
                </c:pt>
                <c:pt idx="570">
                  <c:v>0.18157594467422086</c:v>
                </c:pt>
                <c:pt idx="571">
                  <c:v>0.16808384886235994</c:v>
                </c:pt>
                <c:pt idx="572">
                  <c:v>0.15559119984129877</c:v>
                </c:pt>
                <c:pt idx="573">
                  <c:v>0.14402420304565819</c:v>
                </c:pt>
                <c:pt idx="574">
                  <c:v>0.13331449380923335</c:v>
                </c:pt>
                <c:pt idx="575">
                  <c:v>0.1233987392834244</c:v>
                </c:pt>
                <c:pt idx="576">
                  <c:v>0.11421826942710746</c:v>
                </c:pt>
                <c:pt idx="577">
                  <c:v>0.10571873495362301</c:v>
                </c:pt>
                <c:pt idx="578">
                  <c:v>9.784979027370852E-2</c:v>
                </c:pt>
                <c:pt idx="579">
                  <c:v>9.0564799615204264E-2</c:v>
                </c:pt>
                <c:pt idx="580">
                  <c:v>8.3820564632223524E-2</c:v>
                </c:pt>
                <c:pt idx="581">
                  <c:v>7.7577071938757389E-2</c:v>
                </c:pt>
                <c:pt idx="582">
                  <c:v>7.1797259115174303E-2</c:v>
                </c:pt>
                <c:pt idx="583">
                  <c:v>6.6446797841385616E-2</c:v>
                </c:pt>
                <c:pt idx="584">
                  <c:v>6.1493892908108097E-2</c:v>
                </c:pt>
                <c:pt idx="585">
                  <c:v>5.690909594832181E-2</c:v>
                </c:pt>
                <c:pt idx="586">
                  <c:v>5.2665132815074754E-2</c:v>
                </c:pt>
                <c:pt idx="587">
                  <c:v>4.8736743609818778E-2</c:v>
                </c:pt>
                <c:pt idx="588">
                  <c:v>4.5100534437809099E-2</c:v>
                </c:pt>
                <c:pt idx="589">
                  <c:v>4.1734840034232751E-2</c:v>
                </c:pt>
                <c:pt idx="590">
                  <c:v>3.8619596467013614E-2</c:v>
                </c:pt>
                <c:pt idx="591">
                  <c:v>3.57362231799873E-2</c:v>
                </c:pt>
                <c:pt idx="592">
                  <c:v>3.3067513693738247E-2</c:v>
                </c:pt>
                <c:pt idx="593">
                  <c:v>3.0597534331071947E-2</c:v>
                </c:pt>
                <c:pt idx="594">
                  <c:v>2.8311530380205868E-2</c:v>
                </c:pt>
                <c:pt idx="595">
                  <c:v>2.6195839151507892E-2</c:v>
                </c:pt>
                <c:pt idx="596">
                  <c:v>2.4237809423264364E-2</c:v>
                </c:pt>
                <c:pt idx="597">
                  <c:v>2.2425726808743336E-2</c:v>
                </c:pt>
                <c:pt idx="598">
                  <c:v>2.0748744610914079E-2</c:v>
                </c:pt>
                <c:pt idx="599">
                  <c:v>1.9196819762824717E-2</c:v>
                </c:pt>
                <c:pt idx="600">
                  <c:v>1.7760653480965942E-2</c:v>
                </c:pt>
                <c:pt idx="601">
                  <c:v>1.6431636286151387E-2</c:v>
                </c:pt>
                <c:pt idx="602">
                  <c:v>1.5201797071673654E-2</c:v>
                </c:pt>
                <c:pt idx="603">
                  <c:v>1.4063755921878368E-2</c:v>
                </c:pt>
                <c:pt idx="604">
                  <c:v>1.301068040599514E-2</c:v>
                </c:pt>
                <c:pt idx="605">
                  <c:v>1.2036245092167878E-2</c:v>
                </c:pt>
                <c:pt idx="606">
                  <c:v>1.1134594045280347E-2</c:v>
                </c:pt>
                <c:pt idx="607">
                  <c:v>1.030030608945773E-2</c:v>
                </c:pt>
                <c:pt idx="608">
                  <c:v>9.5283626321561732E-3</c:v>
                </c:pt>
                <c:pt idx="609">
                  <c:v>8.8141178616164464E-3</c:v>
                </c:pt>
                <c:pt idx="610">
                  <c:v>8.1532711432325405E-3</c:v>
                </c:pt>
                <c:pt idx="611">
                  <c:v>7.541841453164928E-3</c:v>
                </c:pt>
                <c:pt idx="612">
                  <c:v>6.9761436993661195E-3</c:v>
                </c:pt>
                <c:pt idx="613">
                  <c:v>6.452766791168651E-3</c:v>
                </c:pt>
                <c:pt idx="614">
                  <c:v>5.9685533287601057E-3</c:v>
                </c:pt>
                <c:pt idx="615">
                  <c:v>5.5205807933047784E-3</c:v>
                </c:pt>
                <c:pt idx="616">
                  <c:v>5.1061441272178907E-3</c:v>
                </c:pt>
                <c:pt idx="617">
                  <c:v>4.7227396022023879E-3</c:v>
                </c:pt>
                <c:pt idx="618">
                  <c:v>4.3680498801747878E-3</c:v>
                </c:pt>
                <c:pt idx="619">
                  <c:v>4.0399301791686718E-3</c:v>
                </c:pt>
                <c:pt idx="620">
                  <c:v>3.7363954627618787E-3</c:v>
                </c:pt>
                <c:pt idx="621">
                  <c:v>3.4556085775552E-3</c:v>
                </c:pt>
                <c:pt idx="622">
                  <c:v>3.195869268775861E-3</c:v>
                </c:pt>
                <c:pt idx="623">
                  <c:v>2.9556040092193255E-3</c:v>
                </c:pt>
                <c:pt idx="624">
                  <c:v>2.7333565815046263E-3</c:v>
                </c:pt>
                <c:pt idx="625">
                  <c:v>2.5277793580341583E-3</c:v>
                </c:pt>
                <c:pt idx="626">
                  <c:v>2.33762522713822E-3</c:v>
                </c:pt>
                <c:pt idx="627">
                  <c:v>2.1617401176768206E-3</c:v>
                </c:pt>
                <c:pt idx="628">
                  <c:v>1.9990560778835246E-3</c:v>
                </c:pt>
                <c:pt idx="629">
                  <c:v>1.8485848674916596E-3</c:v>
                </c:pt>
                <c:pt idx="630">
                  <c:v>1.709412025200298E-3</c:v>
                </c:pt>
                <c:pt idx="631">
                  <c:v>1.5806913763318981E-3</c:v>
                </c:pt>
                <c:pt idx="632">
                  <c:v>1.4616399481243345E-3</c:v>
                </c:pt>
                <c:pt idx="633">
                  <c:v>1.3515332624994111E-3</c:v>
                </c:pt>
                <c:pt idx="634">
                  <c:v>1.2497009783736816E-3</c:v>
                </c:pt>
                <c:pt idx="635">
                  <c:v>1.1555228576379715E-3</c:v>
                </c:pt>
                <c:pt idx="636">
                  <c:v>1.0684250308402885E-3</c:v>
                </c:pt>
                <c:pt idx="637">
                  <c:v>9.878765403759334E-4</c:v>
                </c:pt>
                <c:pt idx="638">
                  <c:v>9.1338614062651149E-4</c:v>
                </c:pt>
                <c:pt idx="639">
                  <c:v>8.4449933600797358E-4</c:v>
                </c:pt>
                <c:pt idx="640">
                  <c:v>7.807956392937767E-4</c:v>
                </c:pt>
                <c:pt idx="641">
                  <c:v>7.2188603388203642E-4</c:v>
                </c:pt>
                <c:pt idx="642">
                  <c:v>6.6741062488259316E-4</c:v>
                </c:pt>
                <c:pt idx="643">
                  <c:v>6.1703646501754634E-4</c:v>
                </c:pt>
                <c:pt idx="644">
                  <c:v>5.7045554236476734E-4</c:v>
                </c:pt>
                <c:pt idx="645">
                  <c:v>5.2738291793288266E-4</c:v>
                </c:pt>
                <c:pt idx="646">
                  <c:v>4.8755500194507271E-4</c:v>
                </c:pt>
                <c:pt idx="647">
                  <c:v>4.5072795853193611E-4</c:v>
                </c:pt>
                <c:pt idx="648">
                  <c:v>4.1667622929607626E-4</c:v>
                </c:pt>
                <c:pt idx="649">
                  <c:v>3.851911669172971E-4</c:v>
                </c:pt>
                <c:pt idx="650">
                  <c:v>3.5607977062114494E-4</c:v>
                </c:pt>
                <c:pt idx="651">
                  <c:v>3.2916351593947874E-4</c:v>
                </c:pt>
                <c:pt idx="652">
                  <c:v>3.0427727175258711E-4</c:v>
                </c:pt>
                <c:pt idx="653">
                  <c:v>2.8126829812212626E-4</c:v>
                </c:pt>
                <c:pt idx="654">
                  <c:v>2.5999531890525068E-4</c:v>
                </c:pt>
                <c:pt idx="655">
                  <c:v>2.4032766358597857E-4</c:v>
                </c:pt>
                <c:pt idx="656">
                  <c:v>2.221444731726023E-4</c:v>
                </c:pt>
                <c:pt idx="657">
                  <c:v>2.0533396539204181E-4</c:v>
                </c:pt>
                <c:pt idx="658">
                  <c:v>1.897927547660829E-4</c:v>
                </c:pt>
                <c:pt idx="659">
                  <c:v>1.7542522348207987E-4</c:v>
                </c:pt>
                <c:pt idx="660">
                  <c:v>1.6214293927428776E-4</c:v>
                </c:pt>
                <c:pt idx="661">
                  <c:v>1.4986411681296302E-4</c:v>
                </c:pt>
                <c:pt idx="662">
                  <c:v>1.3851311935860372E-4</c:v>
                </c:pt>
                <c:pt idx="663">
                  <c:v>1.2801999767969222E-4</c:v>
                </c:pt>
                <c:pt idx="664">
                  <c:v>1.1832006345534572E-4</c:v>
                </c:pt>
                <c:pt idx="665">
                  <c:v>1.0935349459091467E-4</c:v>
                </c:pt>
                <c:pt idx="666">
                  <c:v>1.0106497006579285E-4</c:v>
                </c:pt>
                <c:pt idx="667">
                  <c:v>9.3403332109795529E-5</c:v>
                </c:pt>
                <c:pt idx="668">
                  <c:v>8.6321273668436873E-5</c:v>
                </c:pt>
                <c:pt idx="669">
                  <c:v>7.9775049269191565E-5</c:v>
                </c:pt>
                <c:pt idx="670">
                  <c:v>7.3724207541398619E-5</c:v>
                </c:pt>
                <c:pt idx="671">
                  <c:v>6.8131343772526452E-5</c:v>
                </c:pt>
                <c:pt idx="672">
                  <c:v>6.2961871003996842E-5</c:v>
                </c:pt>
                <c:pt idx="673">
                  <c:v>5.8183808281244604E-5</c:v>
                </c:pt>
                <c:pt idx="674">
                  <c:v>5.3767584775912801E-5</c:v>
                </c:pt>
                <c:pt idx="675">
                  <c:v>4.9685858593650668E-5</c:v>
                </c:pt>
                <c:pt idx="676">
                  <c:v>4.5913349169408575E-5</c:v>
                </c:pt>
                <c:pt idx="677">
                  <c:v>4.2426682234029215E-5</c:v>
                </c:pt>
                <c:pt idx="678">
                  <c:v>3.9204246411699665E-5</c:v>
                </c:pt>
                <c:pt idx="679">
                  <c:v>3.6226060578004793E-5</c:v>
                </c:pt>
                <c:pt idx="680">
                  <c:v>3.3473651173246573E-5</c:v>
                </c:pt>
                <c:pt idx="681">
                  <c:v>3.092993872580026E-5</c:v>
                </c:pt>
                <c:pt idx="682">
                  <c:v>2.8579132895920138E-5</c:v>
                </c:pt>
                <c:pt idx="683">
                  <c:v>2.6406635401885009E-5</c:v>
                </c:pt>
                <c:pt idx="684">
                  <c:v>2.439895023804536E-5</c:v>
                </c:pt>
                <c:pt idx="685">
                  <c:v>2.2543600638430198E-5</c:v>
                </c:pt>
                <c:pt idx="686">
                  <c:v>2.0829052280404896E-5</c:v>
                </c:pt>
                <c:pt idx="687">
                  <c:v>1.9244642260645831E-5</c:v>
                </c:pt>
                <c:pt idx="688">
                  <c:v>1.7780513410663978E-5</c:v>
                </c:pt>
                <c:pt idx="689">
                  <c:v>1.6427553551473604E-5</c:v>
                </c:pt>
                <c:pt idx="690">
                  <c:v>1.5177339316940252E-5</c:v>
                </c:pt>
                <c:pt idx="691">
                  <c:v>1.4022084203064045E-5</c:v>
                </c:pt>
                <c:pt idx="692">
                  <c:v>1.2954590526091278E-5</c:v>
                </c:pt>
                <c:pt idx="693">
                  <c:v>1.19682049960867E-5</c:v>
                </c:pt>
                <c:pt idx="694">
                  <c:v>1.1056777634554893E-5</c:v>
                </c:pt>
                <c:pt idx="695">
                  <c:v>1.021462378502136E-5</c:v>
                </c:pt>
                <c:pt idx="696">
                  <c:v>9.4364889842908542E-6</c:v>
                </c:pt>
                <c:pt idx="697">
                  <c:v>8.7175164794955288E-6</c:v>
                </c:pt>
                <c:pt idx="698">
                  <c:v>8.0532171921497147E-6</c:v>
                </c:pt>
                <c:pt idx="699">
                  <c:v>7.4394419453222548E-6</c:v>
                </c:pt>
                <c:pt idx="700">
                  <c:v>6.8723557838211949E-6</c:v>
                </c:pt>
                <c:pt idx="701">
                  <c:v>6.3484142300406476E-6</c:v>
                </c:pt>
                <c:pt idx="702">
                  <c:v>5.8643413299161765E-6</c:v>
                </c:pt>
                <c:pt idx="703">
                  <c:v>5.4171093543553642E-6</c:v>
                </c:pt>
                <c:pt idx="704">
                  <c:v>5.003920031607664E-6</c:v>
                </c:pt>
                <c:pt idx="705">
                  <c:v>4.6221871953848662E-6</c:v>
                </c:pt>
                <c:pt idx="706">
                  <c:v>4.2695207421873074E-6</c:v>
                </c:pt>
                <c:pt idx="707">
                  <c:v>3.9437117992892551E-6</c:v>
                </c:pt>
                <c:pt idx="708">
                  <c:v>3.642719012237399E-6</c:v>
                </c:pt>
                <c:pt idx="709">
                  <c:v>3.3646558675598526E-6</c:v>
                </c:pt>
                <c:pt idx="710">
                  <c:v>3.1077789727173023E-6</c:v>
                </c:pt>
                <c:pt idx="711">
                  <c:v>2.8704772211843344E-6</c:v>
                </c:pt>
                <c:pt idx="712">
                  <c:v>2.6512617759693812E-6</c:v>
                </c:pt>
                <c:pt idx="713">
                  <c:v>2.4487568098936863E-6</c:v>
                </c:pt>
                <c:pt idx="714">
                  <c:v>2.2616909455868142E-6</c:v>
                </c:pt>
                <c:pt idx="715">
                  <c:v>2.0888893424461446E-6</c:v>
                </c:pt>
                <c:pt idx="716">
                  <c:v>1.92926638177437E-6</c:v>
                </c:pt>
                <c:pt idx="717">
                  <c:v>1.7818189049799978E-6</c:v>
                </c:pt>
                <c:pt idx="718">
                  <c:v>1.6456199631194537E-6</c:v>
                </c:pt>
                <c:pt idx="719">
                  <c:v>1.519813039199944E-6</c:v>
                </c:pt>
                <c:pt idx="720">
                  <c:v>1.4036067075658397E-6</c:v>
                </c:pt>
                <c:pt idx="721">
                  <c:v>1.2962696973774058E-6</c:v>
                </c:pt>
                <c:pt idx="722">
                  <c:v>1.1971263296753833E-6</c:v>
                </c:pt>
                <c:pt idx="723">
                  <c:v>1.1055522998220333E-6</c:v>
                </c:pt>
                <c:pt idx="724">
                  <c:v>1.0209707792349267E-6</c:v>
                </c:pt>
                <c:pt idx="725">
                  <c:v>9.4284881229457713E-7</c:v>
                </c:pt>
                <c:pt idx="726">
                  <c:v>8.7069398612510981E-7</c:v>
                </c:pt>
                <c:pt idx="727">
                  <c:v>8.040513526278748E-7</c:v>
                </c:pt>
                <c:pt idx="728">
                  <c:v>7.4250058370256797E-7</c:v>
                </c:pt>
                <c:pt idx="729">
                  <c:v>6.8565334202811811E-7</c:v>
                </c:pt>
                <c:pt idx="730">
                  <c:v>6.3315085110523129E-7</c:v>
                </c:pt>
                <c:pt idx="731">
                  <c:v>5.8466164949164778E-7</c:v>
                </c:pt>
                <c:pt idx="732">
                  <c:v>5.3987951529844605E-7</c:v>
                </c:pt>
                <c:pt idx="733">
                  <c:v>4.9852154806702995E-7</c:v>
                </c:pt>
                <c:pt idx="734">
                  <c:v>4.6032639611846274E-7</c:v>
                </c:pt>
                <c:pt idx="735">
                  <c:v>4.250526183660981E-7</c:v>
                </c:pt>
                <c:pt idx="736">
                  <c:v>3.9247717041353613E-7</c:v>
                </c:pt>
                <c:pt idx="737">
                  <c:v>3.6239400552880111E-7</c:v>
                </c:pt>
                <c:pt idx="738">
                  <c:v>3.3461278179617336E-7</c:v>
                </c:pt>
                <c:pt idx="739">
                  <c:v>3.0895766740447723E-7</c:v>
                </c:pt>
                <c:pt idx="740">
                  <c:v>2.8526623663825798E-7</c:v>
                </c:pt>
                <c:pt idx="741">
                  <c:v>2.6338844969999588E-7</c:v>
                </c:pt>
                <c:pt idx="742">
                  <c:v>2.4318571001114018E-7</c:v>
                </c:pt>
                <c:pt idx="743">
                  <c:v>2.2452999311992373E-7</c:v>
                </c:pt>
                <c:pt idx="744">
                  <c:v>2.0730304178808041E-7</c:v>
                </c:pt>
                <c:pt idx="745">
                  <c:v>1.9139562223902048E-7</c:v>
                </c:pt>
                <c:pt idx="746">
                  <c:v>1.767068369297044E-7</c:v>
                </c:pt>
                <c:pt idx="747">
                  <c:v>1.6314348955934956E-7</c:v>
                </c:pt>
                <c:pt idx="748">
                  <c:v>1.506194983524734E-7</c:v>
                </c:pt>
                <c:pt idx="749">
                  <c:v>1.3905535395379704E-7</c:v>
                </c:pt>
                <c:pt idx="750">
                  <c:v>1.2837761854974403E-7</c:v>
                </c:pt>
                <c:pt idx="751">
                  <c:v>1.185184630876637E-7</c:v>
                </c:pt>
                <c:pt idx="752">
                  <c:v>1.0941523970080381E-7</c:v>
                </c:pt>
                <c:pt idx="753">
                  <c:v>1.0101008666617851E-7</c:v>
                </c:pt>
                <c:pt idx="754">
                  <c:v>9.3249563424969884E-8</c:v>
                </c:pt>
                <c:pt idx="755">
                  <c:v>8.6084313382255489E-8</c:v>
                </c:pt>
                <c:pt idx="756">
                  <c:v>7.9468752375950844E-8</c:v>
                </c:pt>
                <c:pt idx="757">
                  <c:v>7.3360780864767038E-8</c:v>
                </c:pt>
                <c:pt idx="758">
                  <c:v>6.7721518032876486E-8</c:v>
                </c:pt>
                <c:pt idx="759">
                  <c:v>6.2515056145608715E-8</c:v>
                </c:pt>
                <c:pt idx="760">
                  <c:v>5.7708233616860606E-8</c:v>
                </c:pt>
                <c:pt idx="761">
                  <c:v>5.3270425365669258E-8</c:v>
                </c:pt>
                <c:pt idx="762">
                  <c:v>4.9173349147300222E-8</c:v>
                </c:pt>
                <c:pt idx="763">
                  <c:v>4.5390886643995122E-8</c:v>
                </c:pt>
                <c:pt idx="764">
                  <c:v>4.1898918192702282E-8</c:v>
                </c:pt>
                <c:pt idx="765">
                  <c:v>3.8675170112355389E-8</c:v>
                </c:pt>
                <c:pt idx="766">
                  <c:v>3.5699073672008419E-8</c:v>
                </c:pt>
                <c:pt idx="767">
                  <c:v>3.2951634813951651E-8</c:v>
                </c:pt>
                <c:pt idx="768">
                  <c:v>3.0415313813213048E-8</c:v>
                </c:pt>
                <c:pt idx="769">
                  <c:v>2.8073914117018081E-8</c:v>
                </c:pt>
                <c:pt idx="770">
                  <c:v>2.5912479665267622E-8</c:v>
                </c:pt>
                <c:pt idx="771">
                  <c:v>2.3917200046191571E-8</c:v>
                </c:pt>
                <c:pt idx="772">
                  <c:v>2.2075322890431806E-8</c:v>
                </c:pt>
                <c:pt idx="773">
                  <c:v>2.0375072952155419E-8</c:v>
                </c:pt>
                <c:pt idx="774">
                  <c:v>1.8805577367731602E-8</c:v>
                </c:pt>
                <c:pt idx="775">
                  <c:v>1.7356796621242487E-8</c:v>
                </c:pt>
                <c:pt idx="776">
                  <c:v>1.6019460781891776E-8</c:v>
                </c:pt>
                <c:pt idx="777">
                  <c:v>1.4785010611465727E-8</c:v>
                </c:pt>
                <c:pt idx="778">
                  <c:v>1.3645543170571336E-8</c:v>
                </c:pt>
                <c:pt idx="779">
                  <c:v>1.2593761580621124E-8</c:v>
                </c:pt>
                <c:pt idx="780">
                  <c:v>1.162292862464691E-8</c:v>
                </c:pt>
                <c:pt idx="781">
                  <c:v>1.0726823894141459E-8</c:v>
                </c:pt>
                <c:pt idx="782">
                  <c:v>9.8997042114221327E-9</c:v>
                </c:pt>
                <c:pt idx="783">
                  <c:v>9.1362670776011458E-9</c:v>
                </c:pt>
                <c:pt idx="784">
                  <c:v>8.4316169152834763E-9</c:v>
                </c:pt>
                <c:pt idx="785">
                  <c:v>7.7812338926977145E-9</c:v>
                </c:pt>
                <c:pt idx="786">
                  <c:v>7.1809451322099455E-9</c:v>
                </c:pt>
                <c:pt idx="787">
                  <c:v>6.6268981211881745E-9</c:v>
                </c:pt>
                <c:pt idx="788">
                  <c:v>6.1155361570529201E-9</c:v>
                </c:pt>
                <c:pt idx="789">
                  <c:v>5.6435756711687285E-9</c:v>
                </c:pt>
                <c:pt idx="790">
                  <c:v>5.2079852880695141E-9</c:v>
                </c:pt>
                <c:pt idx="791">
                  <c:v>4.8059664874540915E-9</c:v>
                </c:pt>
                <c:pt idx="792">
                  <c:v>4.4349357464959735E-9</c:v>
                </c:pt>
                <c:pt idx="793">
                  <c:v>4.0925080493482844E-9</c:v>
                </c:pt>
                <c:pt idx="794">
                  <c:v>3.7764816593553969E-9</c:v>
                </c:pt>
                <c:pt idx="795">
                  <c:v>3.4848240574520044E-9</c:v>
                </c:pt>
                <c:pt idx="796">
                  <c:v>3.2156589575962602E-9</c:v>
                </c:pt>
                <c:pt idx="797">
                  <c:v>2.9672543168851214E-9</c:v>
                </c:pt>
                <c:pt idx="798">
                  <c:v>2.7380112642868242E-9</c:v>
                </c:pt>
                <c:pt idx="799">
                  <c:v>2.526453877731666E-9</c:v>
                </c:pt>
                <c:pt idx="800">
                  <c:v>2.3312197446650462E-9</c:v>
                </c:pt>
                <c:pt idx="801">
                  <c:v>2.1510512461236219E-9</c:v>
                </c:pt>
                <c:pt idx="802">
                  <c:v>1.9847875089717988E-9</c:v>
                </c:pt>
                <c:pt idx="803">
                  <c:v>1.83135697516542E-9</c:v>
                </c:pt>
                <c:pt idx="804">
                  <c:v>1.6897705408146935E-9</c:v>
                </c:pt>
                <c:pt idx="805">
                  <c:v>1.5591152214276932E-9</c:v>
                </c:pt>
                <c:pt idx="806">
                  <c:v>1.4385483030488649E-9</c:v>
                </c:pt>
                <c:pt idx="807">
                  <c:v>1.3272919420852642E-9</c:v>
                </c:pt>
                <c:pt idx="808">
                  <c:v>1.2246281794581951E-9</c:v>
                </c:pt>
                <c:pt idx="809">
                  <c:v>1.1298943373443518E-9</c:v>
                </c:pt>
                <c:pt idx="810">
                  <c:v>1.042478769197695E-9</c:v>
                </c:pt>
                <c:pt idx="811">
                  <c:v>9.6181693598403845E-10</c:v>
                </c:pt>
                <c:pt idx="812">
                  <c:v>8.8738778363116573E-10</c:v>
                </c:pt>
                <c:pt idx="813">
                  <c:v>8.1871039860940173E-10</c:v>
                </c:pt>
                <c:pt idx="814">
                  <c:v>7.5534092032343296E-10</c:v>
                </c:pt>
                <c:pt idx="815">
                  <c:v>6.9686969062796177E-10</c:v>
                </c:pt>
                <c:pt idx="816">
                  <c:v>6.4291862228613173E-10</c:v>
                </c:pt>
                <c:pt idx="817">
                  <c:v>5.9313876958157315E-10</c:v>
                </c:pt>
                <c:pt idx="818">
                  <c:v>5.4720808557984427E-10</c:v>
                </c:pt>
                <c:pt idx="819">
                  <c:v>5.0482935172240448E-10</c:v>
                </c:pt>
                <c:pt idx="820">
                  <c:v>4.6572826653253161E-10</c:v>
                </c:pt>
                <c:pt idx="821">
                  <c:v>4.2965168122492906E-10</c:v>
                </c:pt>
                <c:pt idx="822">
                  <c:v>3.963659709461574E-10</c:v>
                </c:pt>
                <c:pt idx="823">
                  <c:v>3.6565553123642264E-10</c:v>
                </c:pt>
                <c:pt idx="824">
                  <c:v>3.3732139010100963E-10</c:v>
                </c:pt>
                <c:pt idx="825">
                  <c:v>3.1117992681599804E-10</c:v>
                </c:pt>
                <c:pt idx="826">
                  <c:v>2.8706168927329445E-10</c:v>
                </c:pt>
                <c:pt idx="827">
                  <c:v>2.6481030229815479E-10</c:v>
                </c:pt>
                <c:pt idx="828">
                  <c:v>2.4428145995236365E-10</c:v>
                </c:pt>
                <c:pt idx="829">
                  <c:v>2.2534199537209718E-10</c:v>
                </c:pt>
                <c:pt idx="830">
                  <c:v>2.0786902218408252E-10</c:v>
                </c:pt>
                <c:pt idx="831">
                  <c:v>1.9174914200059898E-10</c:v>
                </c:pt>
                <c:pt idx="832">
                  <c:v>1.7687771291559618E-10</c:v>
                </c:pt>
                <c:pt idx="833">
                  <c:v>1.6315817431385774E-10</c:v>
                </c:pt>
                <c:pt idx="834">
                  <c:v>1.5050142366482923E-10</c:v>
                </c:pt>
                <c:pt idx="835">
                  <c:v>1.3882524130482331E-10</c:v>
                </c:pt>
                <c:pt idx="836">
                  <c:v>1.2805375951811796E-10</c:v>
                </c:pt>
                <c:pt idx="837">
                  <c:v>1.1811697251060369E-10</c:v>
                </c:pt>
                <c:pt idx="838">
                  <c:v>1.0895028413120106E-10</c:v>
                </c:pt>
                <c:pt idx="839">
                  <c:v>1.0049409043766977E-10</c:v>
                </c:pt>
                <c:pt idx="840">
                  <c:v>9.2693394426437429E-11</c:v>
                </c:pt>
                <c:pt idx="841">
                  <c:v>8.5497450451933298E-11</c:v>
                </c:pt>
                <c:pt idx="842">
                  <c:v>7.8859436050947344E-11</c:v>
                </c:pt>
                <c:pt idx="843">
                  <c:v>7.2736149063081471E-11</c:v>
                </c:pt>
                <c:pt idx="844">
                  <c:v>6.7087728100390444E-11</c:v>
                </c:pt>
                <c:pt idx="845">
                  <c:v>6.187739456888909E-11</c:v>
                </c:pt>
                <c:pt idx="846">
                  <c:v>5.7071214582775805E-11</c:v>
                </c:pt>
                <c:pt idx="847">
                  <c:v>5.2637879239724123E-11</c:v>
                </c:pt>
                <c:pt idx="848">
                  <c:v>4.8548501843364334E-11</c:v>
                </c:pt>
                <c:pt idx="849">
                  <c:v>4.4776430767757153E-11</c:v>
                </c:pt>
                <c:pt idx="850">
                  <c:v>4.1297076759050096E-11</c:v>
                </c:pt>
                <c:pt idx="851">
                  <c:v>3.8087753562159398E-11</c:v>
                </c:pt>
                <c:pt idx="852">
                  <c:v>3.5127530845849958E-11</c:v>
                </c:pt>
                <c:pt idx="853">
                  <c:v>3.239709847858025E-11</c:v>
                </c:pt>
                <c:pt idx="854">
                  <c:v>2.987864128037245E-11</c:v>
                </c:pt>
                <c:pt idx="855">
                  <c:v>2.7555723443289663E-11</c:v>
                </c:pt>
                <c:pt idx="856">
                  <c:v>2.5413181875223056E-11</c:v>
                </c:pt>
                <c:pt idx="857">
                  <c:v>2.343702777906839E-11</c:v>
                </c:pt>
                <c:pt idx="858">
                  <c:v>2.1614355832323566E-11</c:v>
                </c:pt>
                <c:pt idx="859">
                  <c:v>1.9933260381014086E-11</c:v>
                </c:pt>
                <c:pt idx="860">
                  <c:v>1.8382758106993106E-11</c:v>
                </c:pt>
                <c:pt idx="861">
                  <c:v>1.6952716669310647E-11</c:v>
                </c:pt>
                <c:pt idx="862">
                  <c:v>1.5633788858809774E-11</c:v>
                </c:pt>
                <c:pt idx="863">
                  <c:v>1.4417351840595137E-11</c:v>
                </c:pt>
                <c:pt idx="864">
                  <c:v>1.3295451091795486E-11</c:v>
                </c:pt>
                <c:pt idx="865">
                  <c:v>1.226074867228694E-11</c:v>
                </c:pt>
                <c:pt idx="866">
                  <c:v>1.130647549395889E-11</c:v>
                </c:pt>
                <c:pt idx="867">
                  <c:v>1.0426387279883759E-11</c:v>
                </c:pt>
                <c:pt idx="868">
                  <c:v>9.6147239285350245E-12</c:v>
                </c:pt>
                <c:pt idx="869">
                  <c:v>8.8661720201609727E-12</c:v>
                </c:pt>
                <c:pt idx="870">
                  <c:v>8.1758302226840207E-12</c:v>
                </c:pt>
                <c:pt idx="871">
                  <c:v>7.5391773732079664E-12</c:v>
                </c:pt>
                <c:pt idx="872">
                  <c:v>6.9520430284821138E-12</c:v>
                </c:pt>
                <c:pt idx="873">
                  <c:v>6.4105802936061824E-12</c:v>
                </c:pt>
                <c:pt idx="874">
                  <c:v>5.9112407529744375E-12</c:v>
                </c:pt>
                <c:pt idx="875">
                  <c:v>5.4507513410319771E-12</c:v>
                </c:pt>
                <c:pt idx="876">
                  <c:v>5.0260930029503603E-12</c:v>
                </c:pt>
                <c:pt idx="877">
                  <c:v>4.6344810068930088E-12</c:v>
                </c:pt>
                <c:pt idx="878">
                  <c:v>4.2733467802183326E-12</c:v>
                </c:pt>
                <c:pt idx="879">
                  <c:v>3.9403211518207006E-12</c:v>
                </c:pt>
                <c:pt idx="880">
                  <c:v>3.6332188919006545E-12</c:v>
                </c:pt>
                <c:pt idx="881">
                  <c:v>3.3500244488504468E-12</c:v>
                </c:pt>
                <c:pt idx="882">
                  <c:v>3.0888787906844735E-12</c:v>
                </c:pt>
                <c:pt idx="883">
                  <c:v>2.84806726559387E-12</c:v>
                </c:pt>
                <c:pt idx="884">
                  <c:v>2.6260084027997539E-12</c:v>
                </c:pt>
                <c:pt idx="885">
                  <c:v>2.4212435809693589E-12</c:v>
                </c:pt>
                <c:pt idx="886">
                  <c:v>2.2324274970776692E-12</c:v>
                </c:pt>
                <c:pt idx="887">
                  <c:v>2.0583193737815182E-12</c:v>
                </c:pt>
                <c:pt idx="888">
                  <c:v>1.8977748481596502E-12</c:v>
                </c:pt>
                <c:pt idx="889">
                  <c:v>1.7497384890872874E-12</c:v>
                </c:pt>
                <c:pt idx="890">
                  <c:v>1.6132368945898994E-12</c:v>
                </c:pt>
                <c:pt idx="891">
                  <c:v>1.487372324280611E-12</c:v>
                </c:pt>
                <c:pt idx="892">
                  <c:v>1.37131682545705E-12</c:v>
                </c:pt>
                <c:pt idx="893">
                  <c:v>1.2643068146358725E-12</c:v>
                </c:pt>
                <c:pt idx="894">
                  <c:v>1.1656380792580115E-12</c:v>
                </c:pt>
                <c:pt idx="895">
                  <c:v>1.0746611670255666E-12</c:v>
                </c:pt>
                <c:pt idx="896">
                  <c:v>9.9077713284730101E-13</c:v>
                </c:pt>
                <c:pt idx="897">
                  <c:v>9.1343361569234337E-13</c:v>
                </c:pt>
                <c:pt idx="898">
                  <c:v>8.4212121979400568E-13</c:v>
                </c:pt>
                <c:pt idx="899">
                  <c:v>7.7637017662339562E-13</c:v>
                </c:pt>
                <c:pt idx="900">
                  <c:v>7.1574726587694273E-13</c:v>
                </c:pt>
                <c:pt idx="901">
                  <c:v>6.5985297540522758E-13</c:v>
                </c:pt>
                <c:pt idx="902">
                  <c:v>6.0831888156436452E-13</c:v>
                </c:pt>
                <c:pt idx="903">
                  <c:v>5.6080523290428205E-13</c:v>
                </c:pt>
                <c:pt idx="904">
                  <c:v>5.1699872143109672E-13</c:v>
                </c:pt>
                <c:pt idx="905">
                  <c:v>4.766104269008383E-13</c:v>
                </c:pt>
                <c:pt idx="906">
                  <c:v>4.3937392072804715E-13</c:v>
                </c:pt>
                <c:pt idx="907">
                  <c:v>4.0504351713165049E-13</c:v>
                </c:pt>
                <c:pt idx="908">
                  <c:v>3.7339266009896631E-13</c:v>
                </c:pt>
                <c:pt idx="909">
                  <c:v>3.4421243563332023E-13</c:v>
                </c:pt>
                <c:pt idx="910">
                  <c:v>3.1731019956677935E-13</c:v>
                </c:pt>
                <c:pt idx="911">
                  <c:v>2.9250831197228009E-13</c:v>
                </c:pt>
                <c:pt idx="912">
                  <c:v>2.6964296990427566E-13</c:v>
                </c:pt>
                <c:pt idx="913">
                  <c:v>2.4856313083780045E-13</c:v>
                </c:pt>
                <c:pt idx="914">
                  <c:v>2.2912951976728158E-13</c:v>
                </c:pt>
                <c:pt idx="915">
                  <c:v>2.1121371347183734E-13</c:v>
                </c:pt>
                <c:pt idx="916">
                  <c:v>1.9469729595724109E-13</c:v>
                </c:pt>
                <c:pt idx="917">
                  <c:v>1.7947107954906494E-13</c:v>
                </c:pt>
                <c:pt idx="918">
                  <c:v>1.6543438653984702E-13</c:v>
                </c:pt>
                <c:pt idx="919">
                  <c:v>1.5249438668846337E-13</c:v>
                </c:pt>
                <c:pt idx="920">
                  <c:v>1.4056548623443635E-13</c:v>
                </c:pt>
                <c:pt idx="921">
                  <c:v>1.2956876442636187E-13</c:v>
                </c:pt>
                <c:pt idx="922">
                  <c:v>1.1943145387389434E-13</c:v>
                </c:pt>
                <c:pt idx="923">
                  <c:v>1.1008646131908693E-13</c:v>
                </c:pt>
                <c:pt idx="924">
                  <c:v>1.0147192568697984E-13</c:v>
                </c:pt>
                <c:pt idx="925">
                  <c:v>9.3530810518938338E-14</c:v>
                </c:pt>
                <c:pt idx="926">
                  <c:v>8.6210528117063322E-14</c:v>
                </c:pt>
                <c:pt idx="927">
                  <c:v>7.9462592935301835E-14</c:v>
                </c:pt>
                <c:pt idx="928">
                  <c:v>7.3242301944197798E-14</c:v>
                </c:pt>
                <c:pt idx="929">
                  <c:v>6.7508439872626414E-14</c:v>
                </c:pt>
                <c:pt idx="930">
                  <c:v>6.22230073926636E-14</c:v>
                </c:pt>
                <c:pt idx="931">
                  <c:v>5.7350970463881784E-14</c:v>
                </c:pt>
                <c:pt idx="932">
                  <c:v>5.2860029191846645E-14</c:v>
                </c:pt>
                <c:pt idx="933">
                  <c:v>4.8720404683382442E-14</c:v>
                </c:pt>
                <c:pt idx="934">
                  <c:v>4.4904642499016041E-14</c:v>
                </c:pt>
                <c:pt idx="935">
                  <c:v>4.1387431411711318E-14</c:v>
                </c:pt>
                <c:pt idx="936">
                  <c:v>3.8145436281310987E-14</c:v>
                </c:pt>
                <c:pt idx="937">
                  <c:v>3.5157143946577931E-14</c:v>
                </c:pt>
                <c:pt idx="938">
                  <c:v>3.2402721122055376E-14</c:v>
                </c:pt>
                <c:pt idx="939">
                  <c:v>2.9863883365678012E-14</c:v>
                </c:pt>
                <c:pt idx="940">
                  <c:v>2.7523774255643018E-14</c:v>
                </c:pt>
                <c:pt idx="941">
                  <c:v>2.5366853982010745E-14</c:v>
                </c:pt>
                <c:pt idx="942">
                  <c:v>2.3378796620274968E-14</c:v>
                </c:pt>
                <c:pt idx="943">
                  <c:v>2.1546395411095902E-14</c:v>
                </c:pt>
                <c:pt idx="944">
                  <c:v>1.985747542293313E-14</c:v>
                </c:pt>
                <c:pt idx="945">
                  <c:v>1.8300813022786137E-14</c:v>
                </c:pt>
                <c:pt idx="946">
                  <c:v>1.6866061624939021E-14</c:v>
                </c:pt>
                <c:pt idx="947">
                  <c:v>1.554368322883425E-14</c:v>
                </c:pt>
                <c:pt idx="948">
                  <c:v>1.4324885295232693E-14</c:v>
                </c:pt>
                <c:pt idx="949">
                  <c:v>1.3201562544874377E-14</c:v>
                </c:pt>
                <c:pt idx="950">
                  <c:v>1.216624329621316E-14</c:v>
                </c:pt>
                <c:pt idx="951">
                  <c:v>1.1212039988622192E-14</c:v>
                </c:pt>
                <c:pt idx="952">
                  <c:v>1.0332603564982723E-14</c:v>
                </c:pt>
                <c:pt idx="953">
                  <c:v>9.5220814129487124E-15</c:v>
                </c:pt>
                <c:pt idx="954">
                  <c:v>8.7750785875782436E-15</c:v>
                </c:pt>
                <c:pt idx="955">
                  <c:v>8.0866220596075978E-15</c:v>
                </c:pt>
                <c:pt idx="956">
                  <c:v>7.4521277535535307E-15</c:v>
                </c:pt>
                <c:pt idx="957">
                  <c:v>6.8673701581836905E-15</c:v>
                </c:pt>
                <c:pt idx="958">
                  <c:v>6.3284543088267529E-15</c:v>
                </c:pt>
                <c:pt idx="959">
                  <c:v>5.8317899566107996E-15</c:v>
                </c:pt>
                <c:pt idx="960">
                  <c:v>5.374067754115155E-15</c:v>
                </c:pt>
                <c:pt idx="961">
                  <c:v>4.9522373002013874E-15</c:v>
                </c:pt>
                <c:pt idx="962">
                  <c:v>4.563486899037899E-15</c:v>
                </c:pt>
                <c:pt idx="963">
                  <c:v>4.2052248996242033E-15</c:v>
                </c:pt>
                <c:pt idx="964">
                  <c:v>3.8750624925366034E-15</c:v>
                </c:pt>
                <c:pt idx="965">
                  <c:v>3.5707978502237817E-15</c:v>
                </c:pt>
                <c:pt idx="966">
                  <c:v>3.2904015060348685E-15</c:v>
                </c:pt>
                <c:pt idx="967">
                  <c:v>3.0320028753337614E-15</c:v>
                </c:pt>
                <c:pt idx="968">
                  <c:v>2.7938778295835177E-15</c:v>
                </c:pt>
                <c:pt idx="969">
                  <c:v>2.5744372412309036E-15</c:v>
                </c:pt>
                <c:pt idx="970">
                  <c:v>2.3722164236273374E-15</c:v>
                </c:pt>
                <c:pt idx="971">
                  <c:v>2.1858653961276011E-15</c:v>
                </c:pt>
                <c:pt idx="972">
                  <c:v>2.0141399099544015E-15</c:v>
                </c:pt>
                <c:pt idx="973">
                  <c:v>1.8558931754400448E-15</c:v>
                </c:pt>
                <c:pt idx="974">
                  <c:v>1.7100682358866518E-15</c:v>
                </c:pt>
                <c:pt idx="975">
                  <c:v>1.5756909375569605E-15</c:v>
                </c:pt>
                <c:pt idx="976">
                  <c:v>1.4518634492461993E-15</c:v>
                </c:pt>
                <c:pt idx="977">
                  <c:v>1.3377582885157609E-15</c:v>
                </c:pt>
                <c:pt idx="978">
                  <c:v>1.2326128150175693E-15</c:v>
                </c:pt>
                <c:pt idx="979">
                  <c:v>1.1357241544258354E-15</c:v>
                </c:pt>
                <c:pt idx="980">
                  <c:v>1.0464445193388181E-15</c:v>
                </c:pt>
                <c:pt idx="981">
                  <c:v>9.6417689613812926E-16</c:v>
                </c:pt>
                <c:pt idx="982">
                  <c:v>8.8837106921375543E-16</c:v>
                </c:pt>
                <c:pt idx="983">
                  <c:v>8.1851995619365832E-16</c:v>
                </c:pt>
                <c:pt idx="984">
                  <c:v>7.5415622987516947E-16</c:v>
                </c:pt>
                <c:pt idx="985">
                  <c:v>6.9484920445199034E-16</c:v>
                </c:pt>
                <c:pt idx="986">
                  <c:v>6.4020196537988511E-16</c:v>
                </c:pt>
                <c:pt idx="987">
                  <c:v>5.8984872383720497E-16</c:v>
                </c:pt>
              </c:numCache>
            </c:numRef>
          </c:yVal>
          <c:smooth val="0"/>
        </c:ser>
        <c:dLbls>
          <c:showLegendKey val="0"/>
          <c:showVal val="0"/>
          <c:showCatName val="0"/>
          <c:showSerName val="0"/>
          <c:showPercent val="0"/>
          <c:showBubbleSize val="0"/>
        </c:dLbls>
        <c:axId val="214674432"/>
        <c:axId val="214692992"/>
      </c:scatterChart>
      <c:valAx>
        <c:axId val="214674432"/>
        <c:scaling>
          <c:orientation val="minMax"/>
          <c:max val="9.0000000000001046E-11"/>
          <c:min val="0"/>
        </c:scaling>
        <c:delete val="0"/>
        <c:axPos val="b"/>
        <c:majorGridlines>
          <c:spPr>
            <a:ln>
              <a:noFill/>
            </a:ln>
          </c:spPr>
        </c:majorGridlines>
        <c:title>
          <c:tx>
            <c:rich>
              <a:bodyPr/>
              <a:lstStyle/>
              <a:p>
                <a:pPr>
                  <a:defRPr/>
                </a:pPr>
                <a:r>
                  <a:rPr lang="de-DE" dirty="0" smtClean="0"/>
                  <a:t>Abstand zum Kern in m</a:t>
                </a:r>
                <a:endParaRPr lang="de-DE" dirty="0"/>
              </a:p>
            </c:rich>
          </c:tx>
          <c:layout/>
          <c:overlay val="0"/>
        </c:title>
        <c:numFmt formatCode="0.0E+00" sourceLinked="0"/>
        <c:majorTickMark val="out"/>
        <c:minorTickMark val="in"/>
        <c:tickLblPos val="nextTo"/>
        <c:spPr>
          <a:ln w="25400">
            <a:solidFill>
              <a:schemeClr val="tx1"/>
            </a:solidFill>
            <a:tailEnd type="triangle"/>
          </a:ln>
        </c:spPr>
        <c:txPr>
          <a:bodyPr rot="0" vert="horz"/>
          <a:lstStyle/>
          <a:p>
            <a:pPr>
              <a:defRPr sz="1000" b="0" i="0" u="none" strike="noStrike" baseline="0">
                <a:solidFill>
                  <a:srgbClr val="000000"/>
                </a:solidFill>
                <a:latin typeface="Calibri"/>
                <a:ea typeface="Calibri"/>
                <a:cs typeface="Calibri"/>
              </a:defRPr>
            </a:pPr>
            <a:endParaRPr lang="de-DE"/>
          </a:p>
        </c:txPr>
        <c:crossAx val="214692992"/>
        <c:crosses val="autoZero"/>
        <c:crossBetween val="midCat"/>
        <c:majorUnit val="2.0000000000000012E-11"/>
      </c:valAx>
      <c:valAx>
        <c:axId val="214692992"/>
        <c:scaling>
          <c:orientation val="minMax"/>
          <c:max val="6000000000000"/>
          <c:min val="0"/>
        </c:scaling>
        <c:delete val="0"/>
        <c:axPos val="l"/>
        <c:majorGridlines>
          <c:spPr>
            <a:ln>
              <a:noFill/>
            </a:ln>
          </c:spPr>
        </c:majorGridlines>
        <c:numFmt formatCode="0.0E+00" sourceLinked="0"/>
        <c:majorTickMark val="out"/>
        <c:minorTickMark val="none"/>
        <c:tickLblPos val="none"/>
        <c:spPr>
          <a:ln w="25400">
            <a:solidFill>
              <a:schemeClr val="tx1"/>
            </a:solidFill>
            <a:tailEnd type="triangle"/>
          </a:ln>
        </c:spPr>
        <c:crossAx val="214674432"/>
        <c:crosses val="autoZero"/>
        <c:crossBetween val="midCat"/>
      </c:valAx>
    </c:plotArea>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0.33706</cdr:x>
      <cdr:y>0.20067</cdr:y>
    </cdr:from>
    <cdr:to>
      <cdr:x>0.77239</cdr:x>
      <cdr:y>0.32776</cdr:y>
    </cdr:to>
    <cdr:sp macro="" textlink="">
      <cdr:nvSpPr>
        <cdr:cNvPr id="2" name="Textfeld 1"/>
        <cdr:cNvSpPr txBox="1"/>
      </cdr:nvSpPr>
      <cdr:spPr>
        <a:xfrm xmlns:a="http://schemas.openxmlformats.org/drawingml/2006/main">
          <a:off x="983484" y="477077"/>
          <a:ext cx="1270208" cy="302150"/>
        </a:xfrm>
        <a:prstGeom xmlns:a="http://schemas.openxmlformats.org/drawingml/2006/main" prst="rect">
          <a:avLst/>
        </a:prstGeom>
        <a:solidFill xmlns:a="http://schemas.openxmlformats.org/drawingml/2006/main">
          <a:schemeClr val="lt1"/>
        </a:solidFill>
      </cdr:spPr>
      <cdr:txBody>
        <a:bodyPr xmlns:a="http://schemas.openxmlformats.org/drawingml/2006/main" vertOverflow="clip" wrap="square" rtlCol="0"/>
        <a:lstStyle xmlns:a="http://schemas.openxmlformats.org/drawingml/2006/main"/>
        <a:p xmlns:a="http://schemas.openxmlformats.org/drawingml/2006/main">
          <a:r>
            <a:rPr lang="de-DE" sz="1100" dirty="0"/>
            <a:t>Messergebnis zu a)</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132951" y="579062"/>
            <a:ext cx="1019560"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defRPr sz="1000" i="1">
                <a:latin typeface="Arial" charset="0"/>
              </a:defRPr>
            </a:lvl1pPr>
          </a:lstStyle>
          <a:p>
            <a:r>
              <a:rPr lang="de-DE" dirty="0"/>
              <a:t>Titel des Vortrags</a:t>
            </a:r>
          </a:p>
        </p:txBody>
      </p:sp>
      <p:sp>
        <p:nvSpPr>
          <p:cNvPr id="18436" name="Rectangle 4"/>
          <p:cNvSpPr>
            <a:spLocks noGrp="1" noChangeArrowheads="1"/>
          </p:cNvSpPr>
          <p:nvPr>
            <p:ph type="ftr" sz="quarter" idx="2"/>
          </p:nvPr>
        </p:nvSpPr>
        <p:spPr bwMode="auto">
          <a:xfrm>
            <a:off x="1132950" y="9264869"/>
            <a:ext cx="2361001"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defRPr sz="1000" i="1">
                <a:latin typeface="Arial" charset="0"/>
              </a:defRPr>
            </a:lvl1pPr>
          </a:lstStyle>
          <a:p>
            <a:r>
              <a:rPr lang="de-DE" dirty="0"/>
              <a:t>Vortragender, Anlass, 1. Dezember 2003</a:t>
            </a:r>
          </a:p>
        </p:txBody>
      </p:sp>
      <p:sp>
        <p:nvSpPr>
          <p:cNvPr id="18437" name="Rectangle 5"/>
          <p:cNvSpPr>
            <a:spLocks noGrp="1" noChangeArrowheads="1"/>
          </p:cNvSpPr>
          <p:nvPr>
            <p:ph type="sldNum" sz="quarter" idx="3"/>
          </p:nvPr>
        </p:nvSpPr>
        <p:spPr bwMode="auto">
          <a:xfrm>
            <a:off x="5032232" y="9264869"/>
            <a:ext cx="594743"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a:defRPr sz="1000" i="1">
                <a:latin typeface="Arial" charset="0"/>
              </a:defRPr>
            </a:lvl1pPr>
          </a:lstStyle>
          <a:p>
            <a:r>
              <a:rPr lang="de-DE" dirty="0"/>
              <a:t>Seite </a:t>
            </a:r>
            <a:fld id="{0A490618-A23A-42F9-955E-4E131AB85C2F}" type="slidenum">
              <a:rPr lang="de-DE"/>
              <a:pPr/>
              <a:t>‹Nr.›</a:t>
            </a:fld>
            <a:endParaRPr lang="de-DE" dirty="0"/>
          </a:p>
        </p:txBody>
      </p:sp>
    </p:spTree>
    <p:extLst>
      <p:ext uri="{BB962C8B-B14F-4D97-AF65-F5344CB8AC3E}">
        <p14:creationId xmlns:p14="http://schemas.microsoft.com/office/powerpoint/2010/main" val="22613458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1132953" y="4715158"/>
            <a:ext cx="4531783" cy="446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e-DE" smtClean="0"/>
              <a:t>Klicken Sie, um die Textformatierung des Masters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7" name="Rectangle 7"/>
          <p:cNvSpPr>
            <a:spLocks noGrp="1" noChangeArrowheads="1"/>
          </p:cNvSpPr>
          <p:nvPr>
            <p:ph type="sldNum" sz="quarter" idx="5"/>
          </p:nvPr>
        </p:nvSpPr>
        <p:spPr bwMode="auto">
          <a:xfrm>
            <a:off x="460189" y="282806"/>
            <a:ext cx="594743" cy="15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a:defRPr sz="1000" i="1">
                <a:latin typeface="Arial" charset="0"/>
              </a:defRPr>
            </a:lvl1pPr>
          </a:lstStyle>
          <a:p>
            <a:r>
              <a:rPr lang="de-DE" dirty="0"/>
              <a:t>Seite </a:t>
            </a:r>
            <a:fld id="{F8FF1768-1DF2-410F-ABF6-E09C1CB8A556}" type="slidenum">
              <a:rPr lang="de-DE"/>
              <a:pPr/>
              <a:t>‹Nr.›</a:t>
            </a:fld>
            <a:endParaRPr lang="de-DE" dirty="0"/>
          </a:p>
        </p:txBody>
      </p:sp>
      <p:sp>
        <p:nvSpPr>
          <p:cNvPr id="3" name="Kopfzeilenplatzhalter 2"/>
          <p:cNvSpPr>
            <a:spLocks noGrp="1"/>
          </p:cNvSpPr>
          <p:nvPr>
            <p:ph type="hdr" sz="quarter"/>
          </p:nvPr>
        </p:nvSpPr>
        <p:spPr>
          <a:xfrm>
            <a:off x="6" y="0"/>
            <a:ext cx="2946145" cy="496888"/>
          </a:xfrm>
          <a:prstGeom prst="rect">
            <a:avLst/>
          </a:prstGeom>
        </p:spPr>
        <p:txBody>
          <a:bodyPr vert="horz" lIns="91440" tIns="45720" rIns="91440" bIns="45720" rtlCol="0"/>
          <a:lstStyle>
            <a:lvl1pPr algn="l">
              <a:defRPr sz="1200"/>
            </a:lvl1pPr>
          </a:lstStyle>
          <a:p>
            <a:endParaRPr lang="de-DE" dirty="0"/>
          </a:p>
        </p:txBody>
      </p:sp>
    </p:spTree>
    <p:extLst>
      <p:ext uri="{BB962C8B-B14F-4D97-AF65-F5344CB8AC3E}">
        <p14:creationId xmlns:p14="http://schemas.microsoft.com/office/powerpoint/2010/main" val="1415042454"/>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190500" algn="l" rtl="0" eaLnBrk="0" fontAlgn="base" hangingPunct="0">
      <a:spcBef>
        <a:spcPct val="30000"/>
      </a:spcBef>
      <a:spcAft>
        <a:spcPct val="0"/>
      </a:spcAft>
      <a:defRPr sz="1200" kern="1200">
        <a:solidFill>
          <a:schemeClr val="tx1"/>
        </a:solidFill>
        <a:latin typeface="Times"/>
        <a:ea typeface="+mn-ea"/>
        <a:cs typeface="+mn-cs"/>
      </a:defRPr>
    </a:lvl2pPr>
    <a:lvl3pPr marL="381000" algn="l" rtl="0" eaLnBrk="0" fontAlgn="base" hangingPunct="0">
      <a:spcBef>
        <a:spcPct val="30000"/>
      </a:spcBef>
      <a:spcAft>
        <a:spcPct val="0"/>
      </a:spcAft>
      <a:defRPr sz="1200" kern="1200">
        <a:solidFill>
          <a:schemeClr val="tx1"/>
        </a:solidFill>
        <a:latin typeface="Times"/>
        <a:ea typeface="+mn-ea"/>
        <a:cs typeface="+mn-cs"/>
      </a:defRPr>
    </a:lvl3pPr>
    <a:lvl4pPr marL="571500" algn="l" rtl="0" eaLnBrk="0" fontAlgn="base" hangingPunct="0">
      <a:spcBef>
        <a:spcPct val="30000"/>
      </a:spcBef>
      <a:spcAft>
        <a:spcPct val="0"/>
      </a:spcAft>
      <a:defRPr sz="1200" kern="1200">
        <a:solidFill>
          <a:schemeClr val="tx1"/>
        </a:solidFill>
        <a:latin typeface="Times"/>
        <a:ea typeface="+mn-ea"/>
        <a:cs typeface="+mn-cs"/>
      </a:defRPr>
    </a:lvl4pPr>
    <a:lvl5pPr marL="7620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10</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11</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12</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13</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14</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15</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16</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17</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18</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19</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2</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3</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4</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baseline="0" dirty="0" smtClean="0"/>
              <a:t>BNE:</a:t>
            </a:r>
          </a:p>
          <a:p>
            <a:r>
              <a:rPr lang="de-DE" baseline="0" dirty="0" smtClean="0"/>
              <a:t>In Kl. 7/8 erfolgt – aufbauend auf den ersten Erfahrungen in BNT – eine vertiefte Beschäftigung mit dem Themenbereich Energie. Über den Aspekt „Energie verschwindet nie, aber sie wechselt den Träger / Speicher“ und der Betrachtung längerer Energieübertragungsketten wird der 2. Hauptsatz der Thermodynamik propädeutisch vorbereitet. Damit wird motiviert, mit Energie „sparsam“ / Effizient umzugehen und praktische Möglichkeiten dafür im Alltag gesucht.</a:t>
            </a:r>
          </a:p>
          <a:p>
            <a:r>
              <a:rPr lang="de-DE" baseline="0" dirty="0" smtClean="0"/>
              <a:t>In Kl. 9/10 wird dies im Bereich von Elektrizitätslehre, Struktur der Materie und Wärmelehre ausgebaut und konkretisiert. Die Problematik der globalen Erwärmung wird thematisiert (fächerübergreifende Aspekte berücksichtigen, Absprachen sind erforderlich), der natürliche und der </a:t>
            </a:r>
            <a:r>
              <a:rPr lang="de-DE" baseline="0" dirty="0" err="1" smtClean="0"/>
              <a:t>antropogene</a:t>
            </a:r>
            <a:r>
              <a:rPr lang="de-DE" baseline="0" dirty="0" smtClean="0"/>
              <a:t> Treibhauseffekt erläutert. Klimaszenarien, z.B. des IPCC, mit Rahmenbedingungen und Aussagekraft werden diskutiert. Physikalisch-technische Grundlagen von möglicherweise hilfreichen Technologien werden besprochen.</a:t>
            </a:r>
          </a:p>
          <a:p>
            <a:endParaRPr lang="de-DE" baseline="0" dirty="0" smtClean="0"/>
          </a:p>
          <a:p>
            <a:endParaRPr lang="de-DE" baseline="0" dirty="0" smtClean="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5</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baseline="0" dirty="0" smtClean="0"/>
              <a:t>Hier einige Schwerpunkte der Möglichkeiten, Leitperspektiven in Kl. 9/10 im Unterricht umzusetzen:</a:t>
            </a:r>
          </a:p>
          <a:p>
            <a:pPr>
              <a:buFont typeface="Arial" pitchFamily="34" charset="0"/>
              <a:buChar char="•"/>
            </a:pPr>
            <a:r>
              <a:rPr lang="de-DE" baseline="0" dirty="0" smtClean="0"/>
              <a:t> BNE zieht sich wie ein roter Faden durch die Bereiche von Kl. 9, da die Energiethematik bei allen drei Bereichen eine Rolle spielt, ganz besonders aber im Bereich der Wärmelehre</a:t>
            </a:r>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6</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baseline="0" dirty="0" smtClean="0"/>
              <a:t>Hier einige Schwerpunkte der Möglichkeiten, Leitperspektiven in Kl. 9/10 im Unterricht umzusetzen:</a:t>
            </a:r>
          </a:p>
          <a:p>
            <a:pPr>
              <a:buFont typeface="Arial" pitchFamily="34" charset="0"/>
              <a:buChar char="•"/>
            </a:pPr>
            <a:r>
              <a:rPr lang="de-DE" baseline="0" dirty="0" smtClean="0"/>
              <a:t> BNE zieht sich wie ein roter Faden durch die Bereiche von Kl. 9, da die Energiethematik bei allen drei Bereichen eine Rolle spielt, ganz besonders aber im Bereich der Wärmelehre</a:t>
            </a:r>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7</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8</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r>
              <a:rPr lang="de-DE" smtClean="0"/>
              <a:t>Seite </a:t>
            </a:r>
            <a:fld id="{F8FF1768-1DF2-410F-ABF6-E09C1CB8A556}" type="slidenum">
              <a:rPr lang="de-DE" smtClean="0"/>
              <a:pPr/>
              <a:t>9</a:t>
            </a:fld>
            <a:endParaRPr lang="de-DE" dirty="0"/>
          </a:p>
        </p:txBody>
      </p:sp>
      <p:sp>
        <p:nvSpPr>
          <p:cNvPr id="5" name="Kopfzeilenplatzhalter 4"/>
          <p:cNvSpPr>
            <a:spLocks noGrp="1"/>
          </p:cNvSpPr>
          <p:nvPr>
            <p:ph type="hdr" sz="quarter" idx="11"/>
          </p:nvPr>
        </p:nvSpPr>
        <p:spPr/>
        <p:txBody>
          <a:bodyPr/>
          <a:lstStyle/>
          <a:p>
            <a:endParaRPr lang="de-D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Fußzeilenplatzhalter 4"/>
          <p:cNvSpPr>
            <a:spLocks noGrp="1"/>
          </p:cNvSpPr>
          <p:nvPr>
            <p:ph type="ftr" sz="quarter" idx="3"/>
          </p:nvPr>
        </p:nvSpPr>
        <p:spPr>
          <a:xfrm>
            <a:off x="2483768" y="6470524"/>
            <a:ext cx="4464050" cy="364977"/>
          </a:xfrm>
          <a:prstGeom prst="rect">
            <a:avLst/>
          </a:prstGeom>
        </p:spPr>
        <p:txBody>
          <a:bodyPr vert="horz" lIns="91440" tIns="45720" rIns="91440" bIns="45720" rtlCol="0" anchor="ctr"/>
          <a:lstStyle>
            <a:lvl1pPr algn="ctr"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smtClean="0"/>
              <a:t>ZPG Physik 10.07.2017 – Rolf Piffer</a:t>
            </a:r>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374848" y="908720"/>
            <a:ext cx="4038600" cy="4958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565848" y="908720"/>
            <a:ext cx="4038600" cy="4958011"/>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7" name="Fußzeilenplatzhalter 4"/>
          <p:cNvSpPr txBox="1">
            <a:spLocks/>
          </p:cNvSpPr>
          <p:nvPr userDrawn="1"/>
        </p:nvSpPr>
        <p:spPr>
          <a:xfrm>
            <a:off x="251967" y="6453188"/>
            <a:ext cx="719633" cy="365125"/>
          </a:xfrm>
          <a:prstGeom prst="rect">
            <a:avLst/>
          </a:prstGeom>
        </p:spPr>
        <p:txBody>
          <a:bodyPr vert="horz" lIns="91440" tIns="45720" rIns="91440" bIns="45720" rtlCol="0" anchor="ctr"/>
          <a:lstStyle>
            <a:defPPr>
              <a:defRPr lang="de-DE"/>
            </a:defPPr>
            <a:lvl1pPr algn="ctr" rtl="0" eaLnBrk="0" fontAlgn="auto" hangingPunct="0">
              <a:spcBef>
                <a:spcPts val="0"/>
              </a:spcBef>
              <a:spcAft>
                <a:spcPts val="0"/>
              </a:spcAft>
              <a:defRPr sz="1000" kern="120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252390" y="908720"/>
            <a:ext cx="8640089" cy="532859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7" name="Titel 1"/>
          <p:cNvSpPr>
            <a:spLocks noGrp="1"/>
          </p:cNvSpPr>
          <p:nvPr>
            <p:ph type="ctrTitle" hasCustomPrompt="1"/>
          </p:nvPr>
        </p:nvSpPr>
        <p:spPr>
          <a:xfrm>
            <a:off x="252389" y="260649"/>
            <a:ext cx="8640089" cy="648072"/>
          </a:xfrm>
          <a:prstGeom prst="rect">
            <a:avLst/>
          </a:prstGeom>
        </p:spPr>
        <p:txBody>
          <a:bodyPr/>
          <a:lstStyle>
            <a:lvl1pPr algn="l">
              <a:defRPr sz="3200">
                <a:latin typeface="+mj-lt"/>
              </a:defRPr>
            </a:lvl1pPr>
          </a:lstStyle>
          <a:p>
            <a:r>
              <a:rPr lang="de-DE" dirty="0" smtClean="0"/>
              <a:t>Titel durch Klicken bearbeiten</a:t>
            </a:r>
            <a:endParaRPr lang="de-DE" dirty="0"/>
          </a:p>
        </p:txBody>
      </p:sp>
      <p:sp>
        <p:nvSpPr>
          <p:cNvPr id="8" name="Fußzeilenplatzhalter 4"/>
          <p:cNvSpPr>
            <a:spLocks noGrp="1"/>
          </p:cNvSpPr>
          <p:nvPr>
            <p:ph type="ftr" sz="quarter" idx="3"/>
          </p:nvPr>
        </p:nvSpPr>
        <p:spPr>
          <a:xfrm>
            <a:off x="217104" y="6470524"/>
            <a:ext cx="4464050" cy="364977"/>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smtClean="0"/>
              <a:t>ZPG Physik 10.07.2017 – Rolf Piffer</a:t>
            </a:r>
            <a:endParaRPr lang="de-DE" dirty="0"/>
          </a:p>
        </p:txBody>
      </p:sp>
      <p:sp>
        <p:nvSpPr>
          <p:cNvPr id="9" name="Foliennummernplatzhalter 5"/>
          <p:cNvSpPr>
            <a:spLocks noGrp="1"/>
          </p:cNvSpPr>
          <p:nvPr>
            <p:ph type="sldNum" sz="quarter" idx="4"/>
          </p:nvPr>
        </p:nvSpPr>
        <p:spPr>
          <a:xfrm>
            <a:off x="6758879" y="646694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r>
              <a:rPr lang="de-DE" dirty="0" smtClean="0"/>
              <a:t>Folie </a:t>
            </a:r>
            <a:fld id="{B28F9D38-746F-4F66-8DFA-FA7E04203DA6}" type="slidenum">
              <a:rPr lang="de-DE" smtClean="0"/>
              <a:pPr/>
              <a:t>‹Nr.›</a:t>
            </a:fld>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ußzeilenplatzhalter 4"/>
          <p:cNvSpPr>
            <a:spLocks noGrp="1"/>
          </p:cNvSpPr>
          <p:nvPr>
            <p:ph type="ftr" sz="quarter" idx="3"/>
          </p:nvPr>
        </p:nvSpPr>
        <p:spPr>
          <a:xfrm>
            <a:off x="217104" y="6470524"/>
            <a:ext cx="4464050" cy="364977"/>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smtClean="0"/>
              <a:t>ZPG Physik 10.07.2017 – Rolf Piffer</a:t>
            </a:r>
            <a:endParaRPr lang="de-DE" dirty="0"/>
          </a:p>
        </p:txBody>
      </p:sp>
      <p:sp>
        <p:nvSpPr>
          <p:cNvPr id="5" name="Foliennummernplatzhalter 5"/>
          <p:cNvSpPr>
            <a:spLocks noGrp="1"/>
          </p:cNvSpPr>
          <p:nvPr>
            <p:ph type="sldNum" sz="quarter" idx="4"/>
          </p:nvPr>
        </p:nvSpPr>
        <p:spPr>
          <a:xfrm>
            <a:off x="6758879" y="646694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r>
              <a:rPr lang="de-DE" dirty="0" smtClean="0"/>
              <a:t>Folie </a:t>
            </a:r>
            <a:fld id="{B28F9D38-746F-4F66-8DFA-FA7E04203DA6}" type="slidenum">
              <a:rPr lang="de-DE" smtClean="0"/>
              <a:pPr/>
              <a:t>‹Nr.›</a:t>
            </a:fld>
            <a:endParaRPr lang="de-DE"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Leer">
    <p:spTree>
      <p:nvGrpSpPr>
        <p:cNvPr id="1" name=""/>
        <p:cNvGrpSpPr/>
        <p:nvPr/>
      </p:nvGrpSpPr>
      <p:grpSpPr>
        <a:xfrm>
          <a:off x="0" y="0"/>
          <a:ext cx="0" cy="0"/>
          <a:chOff x="0" y="0"/>
          <a:chExt cx="0" cy="0"/>
        </a:xfrm>
      </p:grpSpPr>
      <p:sp>
        <p:nvSpPr>
          <p:cNvPr id="3" name="Foliennummernplatzhalter 3"/>
          <p:cNvSpPr>
            <a:spLocks noGrp="1"/>
          </p:cNvSpPr>
          <p:nvPr>
            <p:ph type="sldNum" sz="quarter" idx="11"/>
          </p:nvPr>
        </p:nvSpPr>
        <p:spPr>
          <a:xfrm>
            <a:off x="179512" y="6170637"/>
            <a:ext cx="1584176" cy="365125"/>
          </a:xfrm>
        </p:spPr>
        <p:txBody>
          <a:bodyPr/>
          <a:lstStyle>
            <a:lvl1pPr algn="l">
              <a:defRPr>
                <a:solidFill>
                  <a:schemeClr val="tx1"/>
                </a:solidFill>
              </a:defRPr>
            </a:lvl1pPr>
          </a:lstStyle>
          <a:p>
            <a:fld id="{B28F9D38-746F-4F66-8DFA-FA7E04203DA6}" type="slidenum">
              <a:rPr lang="de-DE" smtClean="0"/>
              <a:pPr/>
              <a:t>‹Nr.›</a:t>
            </a:fld>
            <a:endParaRPr lang="de-DE" dirty="0"/>
          </a:p>
        </p:txBody>
      </p:sp>
      <p:sp>
        <p:nvSpPr>
          <p:cNvPr id="4" name="Titel 1"/>
          <p:cNvSpPr>
            <a:spLocks noGrp="1"/>
          </p:cNvSpPr>
          <p:nvPr>
            <p:ph type="title"/>
          </p:nvPr>
        </p:nvSpPr>
        <p:spPr>
          <a:xfrm>
            <a:off x="457200" y="980728"/>
            <a:ext cx="8229600" cy="436910"/>
          </a:xfrm>
          <a:prstGeom prst="rect">
            <a:avLst/>
          </a:prstGeom>
        </p:spPr>
        <p:txBody>
          <a:bodyPr/>
          <a:lstStyle>
            <a:lvl1pPr>
              <a:defRPr sz="2800"/>
            </a:lvl1pPr>
          </a:lstStyle>
          <a:p>
            <a:r>
              <a:rPr lang="de-DE" dirty="0"/>
              <a:t>Titelmasterformat durch Klicken bearbeiten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1_Nur Titel">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980728"/>
            <a:ext cx="8229600" cy="436910"/>
          </a:xfrm>
          <a:prstGeom prst="rect">
            <a:avLst/>
          </a:prstGeom>
        </p:spPr>
        <p:txBody>
          <a:bodyPr/>
          <a:lstStyle>
            <a:lvl1pPr>
              <a:defRPr sz="2800"/>
            </a:lvl1pPr>
          </a:lstStyle>
          <a:p>
            <a:r>
              <a:rPr lang="de-DE" dirty="0"/>
              <a:t>Titelmasterformat durch Klicken bearbeiten</a:t>
            </a:r>
          </a:p>
        </p:txBody>
      </p:sp>
      <p:sp>
        <p:nvSpPr>
          <p:cNvPr id="5" name="Foliennummernplatzhalter 4"/>
          <p:cNvSpPr>
            <a:spLocks noGrp="1"/>
          </p:cNvSpPr>
          <p:nvPr>
            <p:ph type="sldNum" sz="quarter" idx="12"/>
          </p:nvPr>
        </p:nvSpPr>
        <p:spPr>
          <a:xfrm>
            <a:off x="179512" y="6165304"/>
            <a:ext cx="1584176" cy="365125"/>
          </a:xfrm>
        </p:spPr>
        <p:txBody>
          <a:bodyPr/>
          <a:lstStyle>
            <a:lvl1pPr algn="l">
              <a:defRPr b="0">
                <a:solidFill>
                  <a:schemeClr val="tx1"/>
                </a:solidFill>
              </a:defRPr>
            </a:lvl1pPr>
          </a:lstStyle>
          <a:p>
            <a:fld id="{2CF6B327-C51A-4F3E-BA2C-4D3FC5945ADA}" type="slidenum">
              <a:rPr lang="de-DE" smtClean="0"/>
              <a:pPr/>
              <a:t>‹Nr.›</a:t>
            </a:fld>
            <a:endParaRPr lang="de-DE" dirty="0"/>
          </a:p>
        </p:txBody>
      </p:sp>
    </p:spTree>
    <p:extLst>
      <p:ext uri="{BB962C8B-B14F-4D97-AF65-F5344CB8AC3E}">
        <p14:creationId xmlns:p14="http://schemas.microsoft.com/office/powerpoint/2010/main" val="3046205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ußzeilenplatzhalter 4"/>
          <p:cNvSpPr>
            <a:spLocks noGrp="1"/>
          </p:cNvSpPr>
          <p:nvPr>
            <p:ph type="ftr" sz="quarter" idx="3"/>
          </p:nvPr>
        </p:nvSpPr>
        <p:spPr>
          <a:xfrm>
            <a:off x="217104" y="6470524"/>
            <a:ext cx="4464050" cy="364977"/>
          </a:xfrm>
          <a:prstGeom prst="rect">
            <a:avLst/>
          </a:prstGeom>
        </p:spPr>
        <p:txBody>
          <a:bodyPr vert="horz" lIns="91440" tIns="45720" rIns="91440" bIns="45720" rtlCol="0" anchor="ctr"/>
          <a:lstStyle>
            <a:lvl1pPr algn="l" fontAlgn="auto">
              <a:spcBef>
                <a:spcPts val="0"/>
              </a:spcBef>
              <a:spcAft>
                <a:spcPts val="0"/>
              </a:spcAft>
              <a:defRPr sz="1000" dirty="0" smtClean="0">
                <a:solidFill>
                  <a:schemeClr val="tx1">
                    <a:tint val="75000"/>
                  </a:schemeClr>
                </a:solidFill>
                <a:latin typeface="Arial" pitchFamily="34" charset="0"/>
                <a:cs typeface="Arial" pitchFamily="34" charset="0"/>
              </a:defRPr>
            </a:lvl1pPr>
          </a:lstStyle>
          <a:p>
            <a:r>
              <a:rPr lang="de-DE" dirty="0" smtClean="0"/>
              <a:t>ZPG Physik 10.07.2017 – Rolf Piffer</a:t>
            </a:r>
            <a:endParaRPr lang="de-DE" dirty="0"/>
          </a:p>
        </p:txBody>
      </p:sp>
      <p:sp>
        <p:nvSpPr>
          <p:cNvPr id="6" name="Foliennummernplatzhalter 5"/>
          <p:cNvSpPr>
            <a:spLocks noGrp="1"/>
          </p:cNvSpPr>
          <p:nvPr>
            <p:ph type="sldNum" sz="quarter" idx="4"/>
          </p:nvPr>
        </p:nvSpPr>
        <p:spPr>
          <a:xfrm>
            <a:off x="6758879" y="646694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r>
              <a:rPr lang="de-DE" dirty="0" smtClean="0"/>
              <a:t>Folie </a:t>
            </a:r>
            <a:fld id="{B28F9D38-746F-4F66-8DFA-FA7E04203DA6}" type="slidenum">
              <a:rPr lang="de-DE" smtClean="0"/>
              <a:pPr/>
              <a:t>‹Nr.›</a:t>
            </a:fld>
            <a:endParaRPr lang="de-DE" dirty="0"/>
          </a:p>
        </p:txBody>
      </p:sp>
      <p:sp>
        <p:nvSpPr>
          <p:cNvPr id="10" name="Textfeld 9"/>
          <p:cNvSpPr txBox="1"/>
          <p:nvPr/>
        </p:nvSpPr>
        <p:spPr>
          <a:xfrm>
            <a:off x="223838" y="260712"/>
            <a:ext cx="8696325" cy="576000"/>
          </a:xfrm>
          <a:prstGeom prst="rect">
            <a:avLst/>
          </a:prstGeom>
          <a:solidFill>
            <a:srgbClr val="FFFF99"/>
          </a:solidFill>
        </p:spPr>
        <p:txBody>
          <a:bodyPr>
            <a:spAutoFit/>
          </a:bodyPr>
          <a:lstStyle/>
          <a:p>
            <a:pPr algn="ctr" fontAlgn="auto">
              <a:spcBef>
                <a:spcPts val="0"/>
              </a:spcBef>
              <a:spcAft>
                <a:spcPts val="0"/>
              </a:spcAft>
              <a:defRPr/>
            </a:pPr>
            <a:endParaRPr lang="de-DE" sz="2800" b="1" dirty="0">
              <a:latin typeface="Arial" pitchFamily="34" charset="0"/>
              <a:cs typeface="Arial" pitchFamily="34" charset="0"/>
            </a:endParaRPr>
          </a:p>
        </p:txBody>
      </p:sp>
      <p:pic>
        <p:nvPicPr>
          <p:cNvPr id="9" name="Bild 8"/>
          <p:cNvPicPr>
            <a:picLocks/>
          </p:cNvPicPr>
          <p:nvPr/>
        </p:nvPicPr>
        <p:blipFill>
          <a:blip r:embed="rId8" cstate="print"/>
          <a:stretch>
            <a:fillRect/>
          </a:stretch>
        </p:blipFill>
        <p:spPr>
          <a:xfrm flipV="1">
            <a:off x="217104" y="6345320"/>
            <a:ext cx="8712968" cy="36008"/>
          </a:xfrm>
          <a:prstGeom prst="rect">
            <a:avLst/>
          </a:prstGeom>
        </p:spPr>
      </p:pic>
    </p:spTree>
  </p:cSld>
  <p:clrMap bg1="lt1" tx1="dk1" bg2="lt2" tx2="dk2" accent1="accent1" accent2="accent2" accent3="accent3" accent4="accent4" accent5="accent5" accent6="accent6" hlink="hlink" folHlink="folHlink"/>
  <p:sldLayoutIdLst>
    <p:sldLayoutId id="2147483742" r:id="rId1"/>
    <p:sldLayoutId id="2147483745" r:id="rId2"/>
    <p:sldLayoutId id="2147483747" r:id="rId3"/>
    <p:sldLayoutId id="2147483748" r:id="rId4"/>
    <p:sldLayoutId id="2147483749" r:id="rId5"/>
    <p:sldLayoutId id="2147483750"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Clr>
          <a:srgbClr val="7F7F7F"/>
        </a:buClr>
        <a:buFont typeface="Wingdings" pitchFamily="2" charset="2"/>
        <a:buChar char="§"/>
        <a:defRPr sz="24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200" kern="1200">
          <a:solidFill>
            <a:schemeClr val="tx1"/>
          </a:solidFill>
          <a:latin typeface="Arial" pitchFamily="34" charset="0"/>
          <a:ea typeface="+mn-ea"/>
          <a:cs typeface="Arial" pitchFamily="34" charset="0"/>
        </a:defRPr>
      </a:lvl2pPr>
      <a:lvl3pPr marL="1257300" indent="-342900" algn="l" rtl="0" eaLnBrk="1" fontAlgn="base" hangingPunct="1">
        <a:spcBef>
          <a:spcPct val="20000"/>
        </a:spcBef>
        <a:spcAft>
          <a:spcPct val="0"/>
        </a:spcAft>
        <a:buClr>
          <a:srgbClr val="7F7F7F"/>
        </a:buClr>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www.periodensystem.info/elemente"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chart" Target="../charts/chart6.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ußzeilenplatzhalter 7"/>
          <p:cNvSpPr>
            <a:spLocks noGrp="1"/>
          </p:cNvSpPr>
          <p:nvPr>
            <p:ph type="ftr" sz="quarter" idx="3"/>
          </p:nvPr>
        </p:nvSpPr>
        <p:spPr/>
        <p:txBody>
          <a:bodyPr/>
          <a:lstStyle/>
          <a:p>
            <a:r>
              <a:rPr lang="de-DE" dirty="0" smtClean="0"/>
              <a:t>ZPG Physik 10.07.2017 – Rolf Piffer</a:t>
            </a:r>
            <a:endParaRPr lang="de-DE" dirty="0"/>
          </a:p>
        </p:txBody>
      </p:sp>
      <p:sp>
        <p:nvSpPr>
          <p:cNvPr id="6" name="Titel 1"/>
          <p:cNvSpPr txBox="1">
            <a:spLocks/>
          </p:cNvSpPr>
          <p:nvPr/>
        </p:nvSpPr>
        <p:spPr>
          <a:xfrm>
            <a:off x="685800" y="1989138"/>
            <a:ext cx="7772400" cy="1658937"/>
          </a:xfrm>
          <a:prstGeom prst="rect">
            <a:avLst/>
          </a:prstGeom>
        </p:spPr>
        <p:txBody>
          <a:bodyPr rtlCol="0">
            <a:norm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defRPr/>
            </a:pPr>
            <a:r>
              <a:rPr lang="de-DE" b="1" dirty="0" smtClean="0"/>
              <a:t>Das Atommodell </a:t>
            </a:r>
            <a:br>
              <a:rPr lang="de-DE" b="1" dirty="0" smtClean="0"/>
            </a:br>
            <a:r>
              <a:rPr lang="de-DE" b="1" dirty="0" smtClean="0"/>
              <a:t>in Klassenstufe 9</a:t>
            </a:r>
            <a:endParaRPr lang="de-DE" b="1" dirty="0"/>
          </a:p>
        </p:txBody>
      </p:sp>
      <p:sp>
        <p:nvSpPr>
          <p:cNvPr id="9" name="Untertitel 2"/>
          <p:cNvSpPr txBox="1">
            <a:spLocks/>
          </p:cNvSpPr>
          <p:nvPr/>
        </p:nvSpPr>
        <p:spPr>
          <a:xfrm>
            <a:off x="1371600" y="3886200"/>
            <a:ext cx="6400800" cy="622300"/>
          </a:xfrm>
          <a:prstGeom prst="rect">
            <a:avLst/>
          </a:prstGeom>
        </p:spPr>
        <p:txBody>
          <a:bodyPr rtlCol="0">
            <a:normAutofit/>
          </a:bodyPr>
          <a:lstStyle>
            <a:lvl1pPr marL="0" indent="0" algn="ctr" rtl="0" eaLnBrk="1" fontAlgn="base" hangingPunct="1">
              <a:spcBef>
                <a:spcPct val="20000"/>
              </a:spcBef>
              <a:spcAft>
                <a:spcPct val="0"/>
              </a:spcAft>
              <a:buClr>
                <a:srgbClr val="7F7F7F"/>
              </a:buClr>
              <a:buFont typeface="Wingdings" pitchFamily="2" charset="2"/>
              <a:buNone/>
              <a:defRPr sz="2400" kern="1200">
                <a:solidFill>
                  <a:schemeClr val="tx1">
                    <a:tint val="75000"/>
                  </a:schemeClr>
                </a:solidFill>
                <a:latin typeface="Arial" pitchFamily="34" charset="0"/>
                <a:ea typeface="+mn-ea"/>
                <a:cs typeface="Arial" pitchFamily="34" charset="0"/>
              </a:defRPr>
            </a:lvl1pPr>
            <a:lvl2pPr marL="457200" indent="0" algn="ctr" rtl="0" eaLnBrk="1" fontAlgn="base" hangingPunct="1">
              <a:spcBef>
                <a:spcPct val="20000"/>
              </a:spcBef>
              <a:spcAft>
                <a:spcPct val="0"/>
              </a:spcAft>
              <a:buFont typeface="Arial" charset="0"/>
              <a:buNone/>
              <a:defRPr sz="2200" kern="1200">
                <a:solidFill>
                  <a:schemeClr val="tx1">
                    <a:tint val="75000"/>
                  </a:schemeClr>
                </a:solidFill>
                <a:latin typeface="Arial" pitchFamily="34" charset="0"/>
                <a:ea typeface="+mn-ea"/>
                <a:cs typeface="Arial" pitchFamily="34" charset="0"/>
              </a:defRPr>
            </a:lvl2pPr>
            <a:lvl3pPr marL="914400" indent="0" algn="ctr" rtl="0" eaLnBrk="1" fontAlgn="base" hangingPunct="1">
              <a:spcBef>
                <a:spcPct val="20000"/>
              </a:spcBef>
              <a:spcAft>
                <a:spcPct val="0"/>
              </a:spcAft>
              <a:buClr>
                <a:srgbClr val="7F7F7F"/>
              </a:buClr>
              <a:buFont typeface="Arial" charset="0"/>
              <a:buNone/>
              <a:defRPr sz="2000" kern="1200">
                <a:solidFill>
                  <a:schemeClr val="tx1">
                    <a:tint val="75000"/>
                  </a:schemeClr>
                </a:solidFill>
                <a:latin typeface="Arial" pitchFamily="34" charset="0"/>
                <a:ea typeface="+mn-ea"/>
                <a:cs typeface="Arial" pitchFamily="34" charset="0"/>
              </a:defRPr>
            </a:lvl3pPr>
            <a:lvl4pPr marL="1371600" indent="0" algn="ctr" rtl="0" eaLnBrk="1" fontAlgn="base" hangingPunct="1">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4pPr>
            <a:lvl5pPr marL="1828800" indent="0" algn="ctr" rtl="0" eaLnBrk="1" fontAlgn="base" hangingPunct="1">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de-DE" smtClean="0">
                <a:latin typeface="+mn-lt"/>
              </a:rPr>
              <a:t>Ansichten der Fächer Chemie und Physik</a:t>
            </a:r>
            <a:endParaRPr lang="de-DE" dirty="0">
              <a:latin typeface="+mn-lt"/>
            </a:endParaRPr>
          </a:p>
        </p:txBody>
      </p:sp>
    </p:spTree>
    <p:extLst>
      <p:ext uri="{BB962C8B-B14F-4D97-AF65-F5344CB8AC3E}">
        <p14:creationId xmlns:p14="http://schemas.microsoft.com/office/powerpoint/2010/main" val="17345751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smtClean="0"/>
              <a:t>Atommodell in Chemie - Grundlagen</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10</a:t>
            </a:fld>
            <a:endParaRPr lang="de-DE" dirty="0"/>
          </a:p>
        </p:txBody>
      </p:sp>
      <p:sp>
        <p:nvSpPr>
          <p:cNvPr id="9" name="Inhaltsplatzhalter 1"/>
          <p:cNvSpPr>
            <a:spLocks noGrp="1"/>
          </p:cNvSpPr>
          <p:nvPr>
            <p:ph sz="half" idx="1"/>
          </p:nvPr>
        </p:nvSpPr>
        <p:spPr>
          <a:xfrm>
            <a:off x="683568" y="1052736"/>
            <a:ext cx="8208912" cy="5112568"/>
          </a:xfrm>
        </p:spPr>
        <p:txBody>
          <a:bodyPr/>
          <a:lstStyle/>
          <a:p>
            <a:pPr marL="361950" indent="-361950">
              <a:lnSpc>
                <a:spcPct val="120000"/>
              </a:lnSpc>
              <a:spcBef>
                <a:spcPts val="1200"/>
              </a:spcBef>
              <a:buClrTx/>
              <a:buFont typeface="+mj-lt"/>
              <a:buAutoNum type="arabicPeriod"/>
              <a:tabLst>
                <a:tab pos="361950" algn="l"/>
              </a:tabLst>
            </a:pPr>
            <a:r>
              <a:rPr lang="de-DE" altLang="de-DE" sz="2400" dirty="0" smtClean="0">
                <a:latin typeface="Arial" charset="0"/>
                <a:cs typeface="Arial" charset="0"/>
              </a:rPr>
              <a:t>Es gibt (nur) zwei verschiedene Ladungsarten. Das Elektron trägt negative und das Proton positive Ladung. Im Atomkern befinden sich ein oder mehrere Protonen. </a:t>
            </a:r>
          </a:p>
          <a:p>
            <a:pPr marL="361950" indent="-361950">
              <a:lnSpc>
                <a:spcPct val="120000"/>
              </a:lnSpc>
              <a:spcBef>
                <a:spcPts val="2400"/>
              </a:spcBef>
              <a:buClrTx/>
              <a:buFont typeface="+mj-lt"/>
              <a:buAutoNum type="arabicPeriod"/>
              <a:tabLst>
                <a:tab pos="361950" algn="l"/>
              </a:tabLst>
            </a:pPr>
            <a:r>
              <a:rPr lang="de-DE" altLang="de-DE" sz="2400" dirty="0">
                <a:latin typeface="Arial" charset="0"/>
                <a:cs typeface="Arial" charset="0"/>
              </a:rPr>
              <a:t>Die Hülle des ungeladenen Atoms beinhaltet genauso viele Elektronen wie Protonen im Kern. </a:t>
            </a:r>
          </a:p>
          <a:p>
            <a:pPr marL="361950" indent="-361950">
              <a:lnSpc>
                <a:spcPct val="120000"/>
              </a:lnSpc>
              <a:spcBef>
                <a:spcPts val="2400"/>
              </a:spcBef>
              <a:buClrTx/>
              <a:buFont typeface="+mj-lt"/>
              <a:buAutoNum type="arabicPeriod"/>
              <a:tabLst>
                <a:tab pos="361950" algn="l"/>
              </a:tabLst>
            </a:pPr>
            <a:r>
              <a:rPr lang="de-DE" altLang="de-DE" sz="2400" dirty="0">
                <a:latin typeface="Arial" charset="0"/>
                <a:cs typeface="Arial" charset="0"/>
              </a:rPr>
              <a:t>Ungleichnamige Ladungen ziehen sich an, gleichnamige stoßen sich ab. </a:t>
            </a:r>
          </a:p>
          <a:p>
            <a:pPr marL="400050" lvl="1" indent="0">
              <a:lnSpc>
                <a:spcPct val="120000"/>
              </a:lnSpc>
              <a:buNone/>
              <a:tabLst>
                <a:tab pos="361950" algn="l"/>
              </a:tabLst>
            </a:pPr>
            <a:endParaRPr lang="de-DE" altLang="de-DE" sz="2000" dirty="0" smtClean="0">
              <a:latin typeface="Arial" charset="0"/>
              <a:cs typeface="Arial" charset="0"/>
            </a:endParaRPr>
          </a:p>
          <a:p>
            <a:pPr marL="0" indent="0">
              <a:lnSpc>
                <a:spcPct val="120000"/>
              </a:lnSpc>
              <a:buFont typeface="Wingdings" pitchFamily="2" charset="2"/>
              <a:buNone/>
            </a:pPr>
            <a:endParaRPr lang="de-DE" altLang="de-DE" sz="2400" dirty="0" smtClean="0">
              <a:latin typeface="Arial" charset="0"/>
              <a:cs typeface="Arial" charset="0"/>
            </a:endParaRPr>
          </a:p>
          <a:p>
            <a:pPr marL="0" indent="0">
              <a:lnSpc>
                <a:spcPct val="120000"/>
              </a:lnSpc>
              <a:buFont typeface="Wingdings" pitchFamily="2" charset="2"/>
              <a:buNone/>
            </a:pPr>
            <a:endParaRPr lang="de-DE" altLang="de-DE" sz="2400" dirty="0" smtClean="0">
              <a:latin typeface="Arial" charset="0"/>
              <a:cs typeface="Arial" charset="0"/>
            </a:endParaRPr>
          </a:p>
          <a:p>
            <a:pPr marL="0" indent="0">
              <a:lnSpc>
                <a:spcPct val="120000"/>
              </a:lnSpc>
              <a:buFont typeface="Wingdings" pitchFamily="2" charset="2"/>
              <a:buNone/>
            </a:pPr>
            <a:endParaRPr lang="de-DE" altLang="de-DE" sz="2400" dirty="0" smtClean="0">
              <a:latin typeface="Arial" charset="0"/>
              <a:cs typeface="Arial" charset="0"/>
            </a:endParaRPr>
          </a:p>
        </p:txBody>
      </p:sp>
    </p:spTree>
    <p:extLst>
      <p:ext uri="{BB962C8B-B14F-4D97-AF65-F5344CB8AC3E}">
        <p14:creationId xmlns:p14="http://schemas.microsoft.com/office/powerpoint/2010/main" val="13522434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 in Chemie - Grundlagen</a:t>
            </a:r>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11</a:t>
            </a:fld>
            <a:endParaRPr lang="de-DE" dirty="0"/>
          </a:p>
        </p:txBody>
      </p:sp>
      <p:grpSp>
        <p:nvGrpSpPr>
          <p:cNvPr id="6" name="Gruppieren 5"/>
          <p:cNvGrpSpPr/>
          <p:nvPr/>
        </p:nvGrpSpPr>
        <p:grpSpPr>
          <a:xfrm>
            <a:off x="696427" y="2342463"/>
            <a:ext cx="7524409" cy="3399777"/>
            <a:chOff x="696427" y="2342463"/>
            <a:chExt cx="7524409" cy="3399777"/>
          </a:xfrm>
        </p:grpSpPr>
        <p:sp>
          <p:nvSpPr>
            <p:cNvPr id="40" name="Rechteck 39"/>
            <p:cNvSpPr/>
            <p:nvPr/>
          </p:nvSpPr>
          <p:spPr>
            <a:xfrm>
              <a:off x="714846" y="2342463"/>
              <a:ext cx="7505990" cy="427746"/>
            </a:xfrm>
            <a:prstGeom prst="rect">
              <a:avLst/>
            </a:prstGeom>
          </p:spPr>
          <p:txBody>
            <a:bodyPr wrap="square">
              <a:spAutoFit/>
            </a:bodyPr>
            <a:lstStyle/>
            <a:p>
              <a:pPr>
                <a:lnSpc>
                  <a:spcPct val="120000"/>
                </a:lnSpc>
                <a:tabLst>
                  <a:tab pos="361950" algn="l"/>
                </a:tabLst>
              </a:pPr>
              <a:r>
                <a:rPr lang="de-DE" altLang="de-DE" sz="2000" dirty="0" smtClean="0">
                  <a:latin typeface="Arial" charset="0"/>
                  <a:cs typeface="Arial" charset="0"/>
                </a:rPr>
                <a:t>Analogieexperiment zu a): Anziehende Kraft zwischen Magneten</a:t>
              </a:r>
              <a:endParaRPr lang="de-DE" altLang="de-DE" sz="2000" dirty="0">
                <a:latin typeface="Arial" charset="0"/>
                <a:cs typeface="Arial" charset="0"/>
              </a:endParaRPr>
            </a:p>
          </p:txBody>
        </p:sp>
        <p:grpSp>
          <p:nvGrpSpPr>
            <p:cNvPr id="8" name="Gruppieren 7"/>
            <p:cNvGrpSpPr/>
            <p:nvPr/>
          </p:nvGrpSpPr>
          <p:grpSpPr>
            <a:xfrm>
              <a:off x="696427" y="3060000"/>
              <a:ext cx="2904537" cy="2682240"/>
              <a:chOff x="-1" y="0"/>
              <a:chExt cx="2904537" cy="2682240"/>
            </a:xfrm>
          </p:grpSpPr>
          <p:grpSp>
            <p:nvGrpSpPr>
              <p:cNvPr id="10" name="Gruppieren 9"/>
              <p:cNvGrpSpPr/>
              <p:nvPr/>
            </p:nvGrpSpPr>
            <p:grpSpPr>
              <a:xfrm>
                <a:off x="-1" y="0"/>
                <a:ext cx="2904537" cy="2682240"/>
                <a:chOff x="-45255" y="0"/>
                <a:chExt cx="3306624" cy="3052721"/>
              </a:xfrm>
            </p:grpSpPr>
            <p:grpSp>
              <p:nvGrpSpPr>
                <p:cNvPr id="14" name="Gruppieren 13"/>
                <p:cNvGrpSpPr/>
                <p:nvPr/>
              </p:nvGrpSpPr>
              <p:grpSpPr>
                <a:xfrm>
                  <a:off x="166977" y="119270"/>
                  <a:ext cx="2782791" cy="2933451"/>
                  <a:chOff x="0" y="0"/>
                  <a:chExt cx="2782791" cy="2933451"/>
                </a:xfrm>
              </p:grpSpPr>
              <p:grpSp>
                <p:nvGrpSpPr>
                  <p:cNvPr id="19" name="Gruppieren 18"/>
                  <p:cNvGrpSpPr/>
                  <p:nvPr/>
                </p:nvGrpSpPr>
                <p:grpSpPr>
                  <a:xfrm>
                    <a:off x="0" y="2083241"/>
                    <a:ext cx="1772920" cy="850210"/>
                    <a:chOff x="0" y="0"/>
                    <a:chExt cx="1772920" cy="850210"/>
                  </a:xfrm>
                </p:grpSpPr>
                <p:sp>
                  <p:nvSpPr>
                    <p:cNvPr id="36" name="Parallelogramm 35"/>
                    <p:cNvSpPr/>
                    <p:nvPr/>
                  </p:nvSpPr>
                  <p:spPr>
                    <a:xfrm>
                      <a:off x="0" y="516835"/>
                      <a:ext cx="1772920" cy="333375"/>
                    </a:xfrm>
                    <a:prstGeom prst="parallelogram">
                      <a:avLst>
                        <a:gd name="adj" fmla="val 9178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grpSp>
                  <p:nvGrpSpPr>
                    <p:cNvPr id="37" name="Gruppieren 36"/>
                    <p:cNvGrpSpPr/>
                    <p:nvPr/>
                  </p:nvGrpSpPr>
                  <p:grpSpPr>
                    <a:xfrm>
                      <a:off x="779228" y="0"/>
                      <a:ext cx="158750" cy="730885"/>
                      <a:chOff x="0" y="0"/>
                      <a:chExt cx="159026" cy="731519"/>
                    </a:xfrm>
                  </p:grpSpPr>
                  <p:sp>
                    <p:nvSpPr>
                      <p:cNvPr id="38" name="Würfel 37"/>
                      <p:cNvSpPr/>
                      <p:nvPr/>
                    </p:nvSpPr>
                    <p:spPr>
                      <a:xfrm>
                        <a:off x="0" y="349857"/>
                        <a:ext cx="159026" cy="381662"/>
                      </a:xfrm>
                      <a:prstGeom prst="cube">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39" name="Würfel 38"/>
                      <p:cNvSpPr/>
                      <p:nvPr/>
                    </p:nvSpPr>
                    <p:spPr>
                      <a:xfrm>
                        <a:off x="0" y="0"/>
                        <a:ext cx="159026" cy="381662"/>
                      </a:xfrm>
                      <a:prstGeom prst="cube">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grpSp>
              </p:grpSp>
              <p:grpSp>
                <p:nvGrpSpPr>
                  <p:cNvPr id="20" name="Gruppieren 19"/>
                  <p:cNvGrpSpPr/>
                  <p:nvPr/>
                </p:nvGrpSpPr>
                <p:grpSpPr>
                  <a:xfrm>
                    <a:off x="787179" y="970059"/>
                    <a:ext cx="158750" cy="961473"/>
                    <a:chOff x="0" y="0"/>
                    <a:chExt cx="158750" cy="961473"/>
                  </a:xfrm>
                </p:grpSpPr>
                <p:grpSp>
                  <p:nvGrpSpPr>
                    <p:cNvPr id="32" name="Gruppieren 31"/>
                    <p:cNvGrpSpPr/>
                    <p:nvPr/>
                  </p:nvGrpSpPr>
                  <p:grpSpPr>
                    <a:xfrm>
                      <a:off x="0" y="230588"/>
                      <a:ext cx="158750" cy="730885"/>
                      <a:chOff x="0" y="0"/>
                      <a:chExt cx="159026" cy="731519"/>
                    </a:xfrm>
                  </p:grpSpPr>
                  <p:sp>
                    <p:nvSpPr>
                      <p:cNvPr id="34" name="Würfel 33"/>
                      <p:cNvSpPr/>
                      <p:nvPr/>
                    </p:nvSpPr>
                    <p:spPr>
                      <a:xfrm>
                        <a:off x="0" y="349857"/>
                        <a:ext cx="159026" cy="381662"/>
                      </a:xfrm>
                      <a:prstGeom prst="cube">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35" name="Würfel 34"/>
                      <p:cNvSpPr/>
                      <p:nvPr/>
                    </p:nvSpPr>
                    <p:spPr>
                      <a:xfrm>
                        <a:off x="0" y="0"/>
                        <a:ext cx="159026" cy="381662"/>
                      </a:xfrm>
                      <a:prstGeom prst="cube">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grpSp>
                <p:cxnSp>
                  <p:nvCxnSpPr>
                    <p:cNvPr id="33" name="Gerade Verbindung 32"/>
                    <p:cNvCxnSpPr/>
                    <p:nvPr/>
                  </p:nvCxnSpPr>
                  <p:spPr>
                    <a:xfrm>
                      <a:off x="79513" y="0"/>
                      <a:ext cx="0" cy="24649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Gruppieren 20"/>
                  <p:cNvGrpSpPr/>
                  <p:nvPr/>
                </p:nvGrpSpPr>
                <p:grpSpPr>
                  <a:xfrm>
                    <a:off x="1152939" y="71561"/>
                    <a:ext cx="1629852" cy="2242268"/>
                    <a:chOff x="0" y="0"/>
                    <a:chExt cx="1629852" cy="2242268"/>
                  </a:xfrm>
                </p:grpSpPr>
                <p:sp>
                  <p:nvSpPr>
                    <p:cNvPr id="28" name="Würfel 27"/>
                    <p:cNvSpPr/>
                    <p:nvPr/>
                  </p:nvSpPr>
                  <p:spPr>
                    <a:xfrm>
                      <a:off x="803082" y="1415333"/>
                      <a:ext cx="826770" cy="762000"/>
                    </a:xfrm>
                    <a:prstGeom prst="cube">
                      <a:avLst>
                        <a:gd name="adj" fmla="val 49376"/>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29" name="Gerade Verbindung 28"/>
                    <p:cNvCxnSpPr/>
                    <p:nvPr/>
                  </p:nvCxnSpPr>
                  <p:spPr>
                    <a:xfrm>
                      <a:off x="0" y="0"/>
                      <a:ext cx="803247" cy="21548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Ellipse 29"/>
                    <p:cNvSpPr/>
                    <p:nvPr/>
                  </p:nvSpPr>
                  <p:spPr>
                    <a:xfrm>
                      <a:off x="755374" y="1796995"/>
                      <a:ext cx="445273" cy="4452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31" name="Gerade Verbindung 30"/>
                    <p:cNvCxnSpPr/>
                    <p:nvPr/>
                  </p:nvCxnSpPr>
                  <p:spPr>
                    <a:xfrm flipH="1">
                      <a:off x="922351" y="2011680"/>
                      <a:ext cx="71010" cy="78989"/>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2" name="Gruppieren 21"/>
                  <p:cNvGrpSpPr/>
                  <p:nvPr/>
                </p:nvGrpSpPr>
                <p:grpSpPr>
                  <a:xfrm>
                    <a:off x="691763" y="0"/>
                    <a:ext cx="492519" cy="969185"/>
                    <a:chOff x="0" y="0"/>
                    <a:chExt cx="492519" cy="969185"/>
                  </a:xfrm>
                </p:grpSpPr>
                <p:sp>
                  <p:nvSpPr>
                    <p:cNvPr id="23" name="Ellipse 22"/>
                    <p:cNvSpPr/>
                    <p:nvPr/>
                  </p:nvSpPr>
                  <p:spPr>
                    <a:xfrm>
                      <a:off x="190832" y="15221"/>
                      <a:ext cx="278295" cy="27829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24" name="Würfel 23"/>
                    <p:cNvSpPr/>
                    <p:nvPr/>
                  </p:nvSpPr>
                  <p:spPr>
                    <a:xfrm>
                      <a:off x="0" y="675180"/>
                      <a:ext cx="365760" cy="294005"/>
                    </a:xfrm>
                    <a:prstGeom prst="cube">
                      <a:avLst>
                        <a:gd name="adj" fmla="val 30409"/>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25" name="Gerade Verbindung 24"/>
                    <p:cNvCxnSpPr/>
                    <p:nvPr/>
                  </p:nvCxnSpPr>
                  <p:spPr>
                    <a:xfrm>
                      <a:off x="190832" y="229907"/>
                      <a:ext cx="0" cy="47696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Bogen 25"/>
                    <p:cNvSpPr/>
                    <p:nvPr/>
                  </p:nvSpPr>
                  <p:spPr>
                    <a:xfrm rot="16419346">
                      <a:off x="87465" y="94734"/>
                      <a:ext cx="499788" cy="310320"/>
                    </a:xfrm>
                    <a:prstGeom prst="arc">
                      <a:avLst>
                        <a:gd name="adj1" fmla="val 14812507"/>
                        <a:gd name="adj2" fmla="val 1335754"/>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27" name="Gerade Verbindung 26"/>
                    <p:cNvCxnSpPr/>
                    <p:nvPr/>
                  </p:nvCxnSpPr>
                  <p:spPr>
                    <a:xfrm flipH="1">
                      <a:off x="254442" y="126540"/>
                      <a:ext cx="102870" cy="10336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5" name="Textfeld 31"/>
                <p:cNvSpPr txBox="1"/>
                <p:nvPr/>
              </p:nvSpPr>
              <p:spPr>
                <a:xfrm>
                  <a:off x="1383356" y="0"/>
                  <a:ext cx="1878012" cy="49321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smtClean="0">
                      <a:effectLst/>
                      <a:ea typeface="Calibri"/>
                      <a:cs typeface="Times New Roman"/>
                    </a:rPr>
                    <a:t>Bewegungsmesswandler</a:t>
                  </a:r>
                  <a:endParaRPr lang="de-DE" sz="1100" dirty="0">
                    <a:effectLst/>
                    <a:ea typeface="Calibri"/>
                    <a:cs typeface="Times New Roman"/>
                  </a:endParaRPr>
                </a:p>
                <a:p>
                  <a:pPr>
                    <a:lnSpc>
                      <a:spcPct val="115000"/>
                    </a:lnSpc>
                    <a:spcAft>
                      <a:spcPts val="1000"/>
                    </a:spcAft>
                  </a:pPr>
                  <a:r>
                    <a:rPr lang="de-DE" sz="1100" dirty="0">
                      <a:effectLst/>
                      <a:ea typeface="Calibri"/>
                      <a:cs typeface="Times New Roman"/>
                    </a:rPr>
                    <a:t> </a:t>
                  </a:r>
                </a:p>
              </p:txBody>
            </p:sp>
            <p:sp>
              <p:nvSpPr>
                <p:cNvPr id="16" name="Textfeld 64"/>
                <p:cNvSpPr txBox="1"/>
                <p:nvPr/>
              </p:nvSpPr>
              <p:spPr>
                <a:xfrm>
                  <a:off x="0" y="561817"/>
                  <a:ext cx="1025315" cy="56923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a:effectLst/>
                      <a:ea typeface="Calibri"/>
                      <a:cs typeface="Times New Roman"/>
                    </a:rPr>
                    <a:t>Kraftmesser  </a:t>
                  </a:r>
                </a:p>
              </p:txBody>
            </p:sp>
            <p:sp>
              <p:nvSpPr>
                <p:cNvPr id="17" name="Textfeld 66"/>
                <p:cNvSpPr txBox="1"/>
                <p:nvPr/>
              </p:nvSpPr>
              <p:spPr>
                <a:xfrm>
                  <a:off x="2021591" y="1112955"/>
                  <a:ext cx="1239778" cy="49321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smtClean="0">
                      <a:effectLst/>
                      <a:ea typeface="Calibri"/>
                      <a:cs typeface="Times New Roman"/>
                    </a:rPr>
                    <a:t>Experimentier-motor</a:t>
                  </a:r>
                  <a:endParaRPr lang="de-DE" sz="1100" dirty="0">
                    <a:effectLst/>
                    <a:ea typeface="Calibri"/>
                    <a:cs typeface="Times New Roman"/>
                  </a:endParaRPr>
                </a:p>
                <a:p>
                  <a:pPr>
                    <a:lnSpc>
                      <a:spcPct val="115000"/>
                    </a:lnSpc>
                    <a:spcAft>
                      <a:spcPts val="1000"/>
                    </a:spcAft>
                  </a:pPr>
                  <a:r>
                    <a:rPr lang="de-DE" sz="1100" dirty="0">
                      <a:effectLst/>
                      <a:ea typeface="Calibri"/>
                      <a:cs typeface="Times New Roman"/>
                    </a:rPr>
                    <a:t> </a:t>
                  </a:r>
                </a:p>
              </p:txBody>
            </p:sp>
            <p:sp>
              <p:nvSpPr>
                <p:cNvPr id="18" name="Textfeld 67"/>
                <p:cNvSpPr txBox="1"/>
                <p:nvPr/>
              </p:nvSpPr>
              <p:spPr>
                <a:xfrm>
                  <a:off x="-45255" y="2273643"/>
                  <a:ext cx="1025158" cy="778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a:effectLst/>
                      <a:ea typeface="Calibri"/>
                      <a:cs typeface="Times New Roman"/>
                    </a:rPr>
                    <a:t>Am Tisch befestigter Stabmagnet</a:t>
                  </a:r>
                </a:p>
                <a:p>
                  <a:pPr>
                    <a:lnSpc>
                      <a:spcPct val="115000"/>
                    </a:lnSpc>
                    <a:spcAft>
                      <a:spcPts val="1000"/>
                    </a:spcAft>
                  </a:pPr>
                  <a:r>
                    <a:rPr lang="de-DE" sz="1100" dirty="0">
                      <a:effectLst/>
                      <a:ea typeface="Calibri"/>
                      <a:cs typeface="Times New Roman"/>
                    </a:rPr>
                    <a:t> </a:t>
                  </a:r>
                </a:p>
              </p:txBody>
            </p:sp>
          </p:grpSp>
          <p:grpSp>
            <p:nvGrpSpPr>
              <p:cNvPr id="11" name="Gruppieren 10"/>
              <p:cNvGrpSpPr/>
              <p:nvPr/>
            </p:nvGrpSpPr>
            <p:grpSpPr>
              <a:xfrm>
                <a:off x="151075" y="1757238"/>
                <a:ext cx="683260" cy="258445"/>
                <a:chOff x="0" y="0"/>
                <a:chExt cx="683260" cy="258445"/>
              </a:xfrm>
            </p:grpSpPr>
            <p:sp>
              <p:nvSpPr>
                <p:cNvPr id="12" name="Textfeld 105"/>
                <p:cNvSpPr txBox="1"/>
                <p:nvPr/>
              </p:nvSpPr>
              <p:spPr>
                <a:xfrm>
                  <a:off x="0" y="0"/>
                  <a:ext cx="683260" cy="25844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a:effectLst/>
                      <a:ea typeface="Calibri"/>
                      <a:cs typeface="Times New Roman"/>
                    </a:rPr>
                    <a:t>Abstand </a:t>
                  </a:r>
                </a:p>
              </p:txBody>
            </p:sp>
            <p:cxnSp>
              <p:nvCxnSpPr>
                <p:cNvPr id="13" name="Gerade Verbindung mit Pfeil 12"/>
                <p:cNvCxnSpPr/>
                <p:nvPr/>
              </p:nvCxnSpPr>
              <p:spPr>
                <a:xfrm flipH="1">
                  <a:off x="644056" y="23854"/>
                  <a:ext cx="9014" cy="216620"/>
                </a:xfrm>
                <a:prstGeom prst="straightConnector1">
                  <a:avLst/>
                </a:prstGeom>
                <a:ln w="158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grpSp>
      <p:grpSp>
        <p:nvGrpSpPr>
          <p:cNvPr id="43" name="Gruppieren 42"/>
          <p:cNvGrpSpPr/>
          <p:nvPr/>
        </p:nvGrpSpPr>
        <p:grpSpPr>
          <a:xfrm>
            <a:off x="670740" y="1014429"/>
            <a:ext cx="8378584" cy="860012"/>
            <a:chOff x="670740" y="1014429"/>
            <a:chExt cx="8378584" cy="860012"/>
          </a:xfrm>
        </p:grpSpPr>
        <p:sp>
          <p:nvSpPr>
            <p:cNvPr id="7" name="Rechteck 6"/>
            <p:cNvSpPr/>
            <p:nvPr/>
          </p:nvSpPr>
          <p:spPr>
            <a:xfrm>
              <a:off x="670740" y="1014429"/>
              <a:ext cx="8293748" cy="494751"/>
            </a:xfrm>
            <a:prstGeom prst="rect">
              <a:avLst/>
            </a:prstGeom>
          </p:spPr>
          <p:txBody>
            <a:bodyPr wrap="square">
              <a:spAutoFit/>
            </a:bodyPr>
            <a:lstStyle/>
            <a:p>
              <a:pPr marL="457200" indent="-457200">
                <a:lnSpc>
                  <a:spcPct val="120000"/>
                </a:lnSpc>
                <a:buFont typeface="+mj-lt"/>
                <a:buAutoNum type="arabicPeriod" startAt="4"/>
                <a:tabLst>
                  <a:tab pos="361950" algn="l"/>
                </a:tabLst>
              </a:pPr>
              <a:r>
                <a:rPr lang="de-DE" altLang="de-DE" dirty="0">
                  <a:latin typeface="Arial" charset="0"/>
                  <a:cs typeface="Arial" charset="0"/>
                </a:rPr>
                <a:t>Die Kraft zwischen geladenen Köpern </a:t>
              </a:r>
            </a:p>
          </p:txBody>
        </p:sp>
        <p:sp>
          <p:nvSpPr>
            <p:cNvPr id="42" name="Rechteck 41"/>
            <p:cNvSpPr/>
            <p:nvPr/>
          </p:nvSpPr>
          <p:spPr>
            <a:xfrm>
              <a:off x="755576" y="1412776"/>
              <a:ext cx="8293748" cy="461665"/>
            </a:xfrm>
            <a:prstGeom prst="rect">
              <a:avLst/>
            </a:prstGeom>
          </p:spPr>
          <p:txBody>
            <a:bodyPr wrap="square">
              <a:spAutoFit/>
            </a:bodyPr>
            <a:lstStyle/>
            <a:p>
              <a:pPr marL="857250" lvl="1" indent="-457200">
                <a:lnSpc>
                  <a:spcPct val="120000"/>
                </a:lnSpc>
                <a:buFont typeface="+mj-lt"/>
                <a:buAutoNum type="alphaLcParenR"/>
                <a:tabLst>
                  <a:tab pos="361950" algn="l"/>
                </a:tabLst>
              </a:pPr>
              <a:r>
                <a:rPr lang="de-DE" altLang="de-DE" sz="2000" dirty="0" smtClean="0">
                  <a:latin typeface="Arial" charset="0"/>
                  <a:cs typeface="Arial" charset="0"/>
                </a:rPr>
                <a:t>nimmt </a:t>
              </a:r>
              <a:r>
                <a:rPr lang="de-DE" altLang="de-DE" sz="2000" dirty="0">
                  <a:latin typeface="Arial" charset="0"/>
                  <a:cs typeface="Arial" charset="0"/>
                </a:rPr>
                <a:t>mit größerem </a:t>
              </a:r>
              <a:r>
                <a:rPr lang="de-DE" altLang="de-DE" sz="2000" dirty="0" smtClean="0">
                  <a:latin typeface="Arial" charset="0"/>
                  <a:cs typeface="Arial" charset="0"/>
                </a:rPr>
                <a:t>Abstand ...</a:t>
              </a:r>
              <a:endParaRPr lang="de-DE" altLang="de-DE" sz="2000" dirty="0">
                <a:latin typeface="Arial" charset="0"/>
                <a:cs typeface="Arial" charset="0"/>
              </a:endParaRPr>
            </a:p>
          </p:txBody>
        </p:sp>
      </p:grpSp>
      <p:grpSp>
        <p:nvGrpSpPr>
          <p:cNvPr id="46" name="Gruppieren 45"/>
          <p:cNvGrpSpPr/>
          <p:nvPr/>
        </p:nvGrpSpPr>
        <p:grpSpPr>
          <a:xfrm>
            <a:off x="3923928" y="1438654"/>
            <a:ext cx="4536503" cy="4726650"/>
            <a:chOff x="3923928" y="1438654"/>
            <a:chExt cx="4536503" cy="4726650"/>
          </a:xfrm>
        </p:grpSpPr>
        <p:graphicFrame>
          <p:nvGraphicFramePr>
            <p:cNvPr id="41" name="Diagramm 40"/>
            <p:cNvGraphicFramePr/>
            <p:nvPr>
              <p:extLst>
                <p:ext uri="{D42A27DB-BD31-4B8C-83A1-F6EECF244321}">
                  <p14:modId xmlns:p14="http://schemas.microsoft.com/office/powerpoint/2010/main" val="1178425090"/>
                </p:ext>
              </p:extLst>
            </p:nvPr>
          </p:nvGraphicFramePr>
          <p:xfrm>
            <a:off x="3923928" y="3073067"/>
            <a:ext cx="4536503" cy="3092237"/>
          </p:xfrm>
          <a:graphic>
            <a:graphicData uri="http://schemas.openxmlformats.org/drawingml/2006/chart">
              <c:chart xmlns:c="http://schemas.openxmlformats.org/drawingml/2006/chart" xmlns:r="http://schemas.openxmlformats.org/officeDocument/2006/relationships" r:id="rId3"/>
            </a:graphicData>
          </a:graphic>
        </p:graphicFrame>
        <p:sp>
          <p:nvSpPr>
            <p:cNvPr id="44" name="Textfeld 43"/>
            <p:cNvSpPr txBox="1"/>
            <p:nvPr/>
          </p:nvSpPr>
          <p:spPr>
            <a:xfrm>
              <a:off x="4945206" y="1438654"/>
              <a:ext cx="490890" cy="400110"/>
            </a:xfrm>
            <a:prstGeom prst="rect">
              <a:avLst/>
            </a:prstGeom>
            <a:solidFill>
              <a:schemeClr val="bg1"/>
            </a:solidFill>
          </p:spPr>
          <p:txBody>
            <a:bodyPr wrap="square" rtlCol="0">
              <a:spAutoFit/>
            </a:bodyPr>
            <a:lstStyle/>
            <a:p>
              <a:r>
                <a:rPr lang="de-DE" sz="2000" dirty="0">
                  <a:solidFill>
                    <a:srgbClr val="FF0000"/>
                  </a:solidFill>
                  <a:latin typeface="Arial" charset="0"/>
                  <a:cs typeface="Arial" charset="0"/>
                </a:rPr>
                <a:t>ab</a:t>
              </a:r>
            </a:p>
          </p:txBody>
        </p:sp>
      </p:grpSp>
    </p:spTree>
    <p:extLst>
      <p:ext uri="{BB962C8B-B14F-4D97-AF65-F5344CB8AC3E}">
        <p14:creationId xmlns:p14="http://schemas.microsoft.com/office/powerpoint/2010/main" val="28674503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 in Chemie - Grundlagen</a:t>
            </a:r>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12</a:t>
            </a:fld>
            <a:endParaRPr lang="de-DE" dirty="0"/>
          </a:p>
        </p:txBody>
      </p:sp>
      <p:sp>
        <p:nvSpPr>
          <p:cNvPr id="7" name="Rechteck 6"/>
          <p:cNvSpPr/>
          <p:nvPr/>
        </p:nvSpPr>
        <p:spPr>
          <a:xfrm>
            <a:off x="683568" y="1014429"/>
            <a:ext cx="8581779" cy="1274195"/>
          </a:xfrm>
          <a:prstGeom prst="rect">
            <a:avLst/>
          </a:prstGeom>
        </p:spPr>
        <p:txBody>
          <a:bodyPr wrap="square">
            <a:spAutoFit/>
          </a:bodyPr>
          <a:lstStyle/>
          <a:p>
            <a:pPr marL="457200" indent="-457200">
              <a:lnSpc>
                <a:spcPct val="120000"/>
              </a:lnSpc>
              <a:buFont typeface="+mj-lt"/>
              <a:buAutoNum type="arabicPeriod" startAt="4"/>
              <a:tabLst>
                <a:tab pos="361950" algn="l"/>
              </a:tabLst>
            </a:pPr>
            <a:r>
              <a:rPr lang="de-DE" altLang="de-DE" dirty="0">
                <a:latin typeface="Arial" charset="0"/>
                <a:cs typeface="Arial" charset="0"/>
              </a:rPr>
              <a:t>Die Kraft zwischen geladenen Köpern </a:t>
            </a:r>
          </a:p>
          <a:p>
            <a:pPr marL="857250" lvl="1" indent="-457200">
              <a:lnSpc>
                <a:spcPct val="120000"/>
              </a:lnSpc>
              <a:buFont typeface="+mj-lt"/>
              <a:buAutoNum type="alphaLcParenR"/>
              <a:tabLst>
                <a:tab pos="361950" algn="l"/>
              </a:tabLst>
            </a:pPr>
            <a:r>
              <a:rPr lang="de-DE" altLang="de-DE" sz="2000" dirty="0" smtClean="0">
                <a:solidFill>
                  <a:schemeClr val="bg1">
                    <a:lumMod val="75000"/>
                  </a:schemeClr>
                </a:solidFill>
                <a:latin typeface="Arial" charset="0"/>
                <a:cs typeface="Arial" charset="0"/>
              </a:rPr>
              <a:t>nimmt mit größerem Abstand ab </a:t>
            </a:r>
          </a:p>
          <a:p>
            <a:pPr marL="857250" lvl="1" indent="-457200">
              <a:lnSpc>
                <a:spcPct val="120000"/>
              </a:lnSpc>
              <a:buFont typeface="+mj-lt"/>
              <a:buAutoNum type="alphaLcParenR"/>
              <a:tabLst>
                <a:tab pos="361950" algn="l"/>
              </a:tabLst>
            </a:pPr>
            <a:r>
              <a:rPr lang="de-DE" altLang="de-DE" sz="2000" dirty="0" smtClean="0">
                <a:latin typeface="Arial" charset="0"/>
                <a:cs typeface="Arial" charset="0"/>
              </a:rPr>
              <a:t>nimmt mit größerer Ladungsmenge ...</a:t>
            </a:r>
            <a:endParaRPr lang="de-DE" altLang="de-DE" sz="2000" dirty="0">
              <a:latin typeface="Arial" charset="0"/>
              <a:cs typeface="Arial" charset="0"/>
            </a:endParaRPr>
          </a:p>
        </p:txBody>
      </p:sp>
      <p:sp>
        <p:nvSpPr>
          <p:cNvPr id="40" name="Rechteck 39"/>
          <p:cNvSpPr/>
          <p:nvPr/>
        </p:nvSpPr>
        <p:spPr>
          <a:xfrm>
            <a:off x="738419" y="2342463"/>
            <a:ext cx="7505990" cy="427746"/>
          </a:xfrm>
          <a:prstGeom prst="rect">
            <a:avLst/>
          </a:prstGeom>
        </p:spPr>
        <p:txBody>
          <a:bodyPr wrap="square">
            <a:spAutoFit/>
          </a:bodyPr>
          <a:lstStyle/>
          <a:p>
            <a:pPr>
              <a:lnSpc>
                <a:spcPct val="120000"/>
              </a:lnSpc>
              <a:tabLst>
                <a:tab pos="361950" algn="l"/>
              </a:tabLst>
            </a:pPr>
            <a:r>
              <a:rPr lang="de-DE" altLang="de-DE" sz="2000" dirty="0" smtClean="0">
                <a:latin typeface="Arial" charset="0"/>
                <a:cs typeface="Arial" charset="0"/>
              </a:rPr>
              <a:t>Analogieexperiment zu b): Magnete verdoppelt</a:t>
            </a:r>
            <a:endParaRPr lang="de-DE" altLang="de-DE" sz="2000" dirty="0">
              <a:latin typeface="Arial" charset="0"/>
              <a:cs typeface="Arial" charset="0"/>
            </a:endParaRPr>
          </a:p>
        </p:txBody>
      </p:sp>
      <p:grpSp>
        <p:nvGrpSpPr>
          <p:cNvPr id="43" name="Gruppieren 42"/>
          <p:cNvGrpSpPr/>
          <p:nvPr/>
        </p:nvGrpSpPr>
        <p:grpSpPr>
          <a:xfrm>
            <a:off x="885440" y="3164795"/>
            <a:ext cx="2444545" cy="2577445"/>
            <a:chOff x="0" y="0"/>
            <a:chExt cx="2782791" cy="2933451"/>
          </a:xfrm>
        </p:grpSpPr>
        <p:grpSp>
          <p:nvGrpSpPr>
            <p:cNvPr id="48" name="Gruppieren 47"/>
            <p:cNvGrpSpPr/>
            <p:nvPr/>
          </p:nvGrpSpPr>
          <p:grpSpPr>
            <a:xfrm>
              <a:off x="0" y="2083241"/>
              <a:ext cx="1772920" cy="850210"/>
              <a:chOff x="0" y="0"/>
              <a:chExt cx="1772920" cy="850210"/>
            </a:xfrm>
          </p:grpSpPr>
          <p:sp>
            <p:nvSpPr>
              <p:cNvPr id="65" name="Parallelogramm 64"/>
              <p:cNvSpPr/>
              <p:nvPr/>
            </p:nvSpPr>
            <p:spPr>
              <a:xfrm>
                <a:off x="0" y="516835"/>
                <a:ext cx="1772920" cy="333375"/>
              </a:xfrm>
              <a:prstGeom prst="parallelogram">
                <a:avLst>
                  <a:gd name="adj" fmla="val 91783"/>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grpSp>
            <p:nvGrpSpPr>
              <p:cNvPr id="66" name="Gruppieren 65"/>
              <p:cNvGrpSpPr/>
              <p:nvPr/>
            </p:nvGrpSpPr>
            <p:grpSpPr>
              <a:xfrm>
                <a:off x="724934" y="0"/>
                <a:ext cx="278278" cy="730885"/>
                <a:chOff x="-54390" y="0"/>
                <a:chExt cx="278762" cy="731519"/>
              </a:xfrm>
            </p:grpSpPr>
            <p:sp>
              <p:nvSpPr>
                <p:cNvPr id="67" name="Würfel 66"/>
                <p:cNvSpPr/>
                <p:nvPr/>
              </p:nvSpPr>
              <p:spPr>
                <a:xfrm>
                  <a:off x="-54390" y="349857"/>
                  <a:ext cx="159026" cy="381662"/>
                </a:xfrm>
                <a:prstGeom prst="cube">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68" name="Würfel 67"/>
                <p:cNvSpPr/>
                <p:nvPr/>
              </p:nvSpPr>
              <p:spPr>
                <a:xfrm>
                  <a:off x="-54390" y="0"/>
                  <a:ext cx="159026" cy="381662"/>
                </a:xfrm>
                <a:prstGeom prst="cube">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69" name="Würfel 68"/>
                <p:cNvSpPr/>
                <p:nvPr/>
              </p:nvSpPr>
              <p:spPr>
                <a:xfrm>
                  <a:off x="65344" y="349857"/>
                  <a:ext cx="159026" cy="381662"/>
                </a:xfrm>
                <a:prstGeom prst="cube">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0" name="Würfel 69"/>
                <p:cNvSpPr/>
                <p:nvPr/>
              </p:nvSpPr>
              <p:spPr>
                <a:xfrm>
                  <a:off x="65346" y="0"/>
                  <a:ext cx="159026" cy="381662"/>
                </a:xfrm>
                <a:prstGeom prst="cube">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grpSp>
        </p:grpSp>
        <p:grpSp>
          <p:nvGrpSpPr>
            <p:cNvPr id="49" name="Gruppieren 48"/>
            <p:cNvGrpSpPr/>
            <p:nvPr/>
          </p:nvGrpSpPr>
          <p:grpSpPr>
            <a:xfrm>
              <a:off x="787179" y="970059"/>
              <a:ext cx="158750" cy="961473"/>
              <a:chOff x="0" y="0"/>
              <a:chExt cx="158750" cy="961473"/>
            </a:xfrm>
          </p:grpSpPr>
          <p:grpSp>
            <p:nvGrpSpPr>
              <p:cNvPr id="61" name="Gruppieren 60"/>
              <p:cNvGrpSpPr/>
              <p:nvPr/>
            </p:nvGrpSpPr>
            <p:grpSpPr>
              <a:xfrm>
                <a:off x="0" y="230588"/>
                <a:ext cx="158750" cy="730885"/>
                <a:chOff x="0" y="0"/>
                <a:chExt cx="159026" cy="731519"/>
              </a:xfrm>
            </p:grpSpPr>
            <p:sp>
              <p:nvSpPr>
                <p:cNvPr id="63" name="Würfel 62"/>
                <p:cNvSpPr/>
                <p:nvPr/>
              </p:nvSpPr>
              <p:spPr>
                <a:xfrm>
                  <a:off x="0" y="349857"/>
                  <a:ext cx="159026" cy="381662"/>
                </a:xfrm>
                <a:prstGeom prst="cube">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64" name="Würfel 63"/>
                <p:cNvSpPr/>
                <p:nvPr/>
              </p:nvSpPr>
              <p:spPr>
                <a:xfrm>
                  <a:off x="0" y="0"/>
                  <a:ext cx="159026" cy="381662"/>
                </a:xfrm>
                <a:prstGeom prst="cube">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grpSp>
          <p:cxnSp>
            <p:nvCxnSpPr>
              <p:cNvPr id="62" name="Gerade Verbindung 61"/>
              <p:cNvCxnSpPr/>
              <p:nvPr/>
            </p:nvCxnSpPr>
            <p:spPr>
              <a:xfrm>
                <a:off x="79513" y="0"/>
                <a:ext cx="0" cy="24649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Gruppieren 49"/>
            <p:cNvGrpSpPr/>
            <p:nvPr/>
          </p:nvGrpSpPr>
          <p:grpSpPr>
            <a:xfrm>
              <a:off x="1152939" y="71561"/>
              <a:ext cx="1629852" cy="2242268"/>
              <a:chOff x="0" y="0"/>
              <a:chExt cx="1629852" cy="2242268"/>
            </a:xfrm>
          </p:grpSpPr>
          <p:sp>
            <p:nvSpPr>
              <p:cNvPr id="57" name="Würfel 56"/>
              <p:cNvSpPr/>
              <p:nvPr/>
            </p:nvSpPr>
            <p:spPr>
              <a:xfrm>
                <a:off x="803082" y="1415333"/>
                <a:ext cx="826770" cy="762000"/>
              </a:xfrm>
              <a:prstGeom prst="cube">
                <a:avLst>
                  <a:gd name="adj" fmla="val 49376"/>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58" name="Gerade Verbindung 57"/>
              <p:cNvCxnSpPr/>
              <p:nvPr/>
            </p:nvCxnSpPr>
            <p:spPr>
              <a:xfrm>
                <a:off x="0" y="0"/>
                <a:ext cx="803247" cy="21548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Ellipse 58"/>
              <p:cNvSpPr/>
              <p:nvPr/>
            </p:nvSpPr>
            <p:spPr>
              <a:xfrm>
                <a:off x="755374" y="1796995"/>
                <a:ext cx="445273" cy="44527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60" name="Gerade Verbindung 59"/>
              <p:cNvCxnSpPr/>
              <p:nvPr/>
            </p:nvCxnSpPr>
            <p:spPr>
              <a:xfrm flipH="1">
                <a:off x="922351" y="2011680"/>
                <a:ext cx="71010" cy="78989"/>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1" name="Gruppieren 50"/>
            <p:cNvGrpSpPr/>
            <p:nvPr/>
          </p:nvGrpSpPr>
          <p:grpSpPr>
            <a:xfrm>
              <a:off x="691763" y="0"/>
              <a:ext cx="492519" cy="969185"/>
              <a:chOff x="0" y="0"/>
              <a:chExt cx="492519" cy="969185"/>
            </a:xfrm>
          </p:grpSpPr>
          <p:sp>
            <p:nvSpPr>
              <p:cNvPr id="52" name="Ellipse 51"/>
              <p:cNvSpPr/>
              <p:nvPr/>
            </p:nvSpPr>
            <p:spPr>
              <a:xfrm>
                <a:off x="190832" y="15221"/>
                <a:ext cx="278295" cy="27829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53" name="Würfel 52"/>
              <p:cNvSpPr/>
              <p:nvPr/>
            </p:nvSpPr>
            <p:spPr>
              <a:xfrm>
                <a:off x="0" y="675180"/>
                <a:ext cx="365760" cy="294005"/>
              </a:xfrm>
              <a:prstGeom prst="cube">
                <a:avLst>
                  <a:gd name="adj" fmla="val 30409"/>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54" name="Gerade Verbindung 53"/>
              <p:cNvCxnSpPr/>
              <p:nvPr/>
            </p:nvCxnSpPr>
            <p:spPr>
              <a:xfrm>
                <a:off x="190832" y="229907"/>
                <a:ext cx="0" cy="47696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Bogen 54"/>
              <p:cNvSpPr/>
              <p:nvPr/>
            </p:nvSpPr>
            <p:spPr>
              <a:xfrm rot="16419346">
                <a:off x="87465" y="94734"/>
                <a:ext cx="499788" cy="310320"/>
              </a:xfrm>
              <a:prstGeom prst="arc">
                <a:avLst>
                  <a:gd name="adj1" fmla="val 14812507"/>
                  <a:gd name="adj2" fmla="val 1335754"/>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cxnSp>
            <p:nvCxnSpPr>
              <p:cNvPr id="56" name="Gerade Verbindung 55"/>
              <p:cNvCxnSpPr/>
              <p:nvPr/>
            </p:nvCxnSpPr>
            <p:spPr>
              <a:xfrm flipH="1">
                <a:off x="254442" y="126540"/>
                <a:ext cx="102870" cy="10336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4" name="Textfeld 92"/>
          <p:cNvSpPr txBox="1"/>
          <p:nvPr/>
        </p:nvSpPr>
        <p:spPr>
          <a:xfrm>
            <a:off x="1953970" y="3060000"/>
            <a:ext cx="1609918" cy="43336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a:effectLst/>
                <a:ea typeface="Calibri"/>
                <a:cs typeface="Times New Roman"/>
              </a:rPr>
              <a:t>Bewegungsmesswandler  </a:t>
            </a:r>
          </a:p>
        </p:txBody>
      </p:sp>
      <p:sp>
        <p:nvSpPr>
          <p:cNvPr id="45" name="Textfeld 93"/>
          <p:cNvSpPr txBox="1"/>
          <p:nvPr/>
        </p:nvSpPr>
        <p:spPr>
          <a:xfrm>
            <a:off x="654940" y="3557167"/>
            <a:ext cx="921998" cy="68802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smtClean="0">
                <a:effectLst/>
                <a:ea typeface="Calibri"/>
                <a:cs typeface="Times New Roman"/>
              </a:rPr>
              <a:t>Kraftmesser</a:t>
            </a:r>
            <a:endParaRPr lang="de-DE" sz="1100" dirty="0">
              <a:effectLst/>
              <a:ea typeface="Calibri"/>
              <a:cs typeface="Times New Roman"/>
            </a:endParaRPr>
          </a:p>
          <a:p>
            <a:pPr>
              <a:lnSpc>
                <a:spcPct val="115000"/>
              </a:lnSpc>
              <a:spcAft>
                <a:spcPts val="1000"/>
              </a:spcAft>
            </a:pPr>
            <a:r>
              <a:rPr lang="de-DE" sz="1100" dirty="0">
                <a:effectLst/>
                <a:ea typeface="Calibri"/>
                <a:cs typeface="Times New Roman"/>
              </a:rPr>
              <a:t> </a:t>
            </a:r>
          </a:p>
        </p:txBody>
      </p:sp>
      <p:sp>
        <p:nvSpPr>
          <p:cNvPr id="46" name="Textfeld 94"/>
          <p:cNvSpPr txBox="1"/>
          <p:nvPr/>
        </p:nvSpPr>
        <p:spPr>
          <a:xfrm>
            <a:off x="2514876" y="4037886"/>
            <a:ext cx="1049012" cy="43336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smtClean="0">
                <a:effectLst/>
                <a:ea typeface="Calibri"/>
                <a:cs typeface="Times New Roman"/>
              </a:rPr>
              <a:t>Experimentier-motor</a:t>
            </a:r>
            <a:endParaRPr lang="de-DE" sz="1100" dirty="0">
              <a:effectLst/>
              <a:ea typeface="Calibri"/>
              <a:cs typeface="Times New Roman"/>
            </a:endParaRPr>
          </a:p>
          <a:p>
            <a:pPr>
              <a:lnSpc>
                <a:spcPct val="115000"/>
              </a:lnSpc>
              <a:spcAft>
                <a:spcPts val="1000"/>
              </a:spcAft>
            </a:pPr>
            <a:r>
              <a:rPr lang="de-DE" sz="1100" dirty="0">
                <a:effectLst/>
                <a:ea typeface="Calibri"/>
                <a:cs typeface="Times New Roman"/>
              </a:rPr>
              <a:t> </a:t>
            </a:r>
          </a:p>
        </p:txBody>
      </p:sp>
      <p:sp>
        <p:nvSpPr>
          <p:cNvPr id="47" name="Textfeld 95"/>
          <p:cNvSpPr txBox="1"/>
          <p:nvPr/>
        </p:nvSpPr>
        <p:spPr>
          <a:xfrm>
            <a:off x="611560" y="5057864"/>
            <a:ext cx="1027683" cy="68407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a:effectLst/>
                <a:ea typeface="Calibri"/>
                <a:cs typeface="Times New Roman"/>
              </a:rPr>
              <a:t>Am Tisch befestigte Stabmagnete</a:t>
            </a:r>
          </a:p>
          <a:p>
            <a:pPr>
              <a:lnSpc>
                <a:spcPct val="115000"/>
              </a:lnSpc>
              <a:spcAft>
                <a:spcPts val="1000"/>
              </a:spcAft>
            </a:pPr>
            <a:r>
              <a:rPr lang="de-DE" sz="1100">
                <a:effectLst/>
                <a:ea typeface="Calibri"/>
                <a:cs typeface="Times New Roman"/>
              </a:rPr>
              <a:t> </a:t>
            </a:r>
          </a:p>
        </p:txBody>
      </p:sp>
      <p:graphicFrame>
        <p:nvGraphicFramePr>
          <p:cNvPr id="72" name="Diagramm 71"/>
          <p:cNvGraphicFramePr>
            <a:graphicFrameLocks noGrp="1"/>
          </p:cNvGraphicFramePr>
          <p:nvPr>
            <p:extLst>
              <p:ext uri="{D42A27DB-BD31-4B8C-83A1-F6EECF244321}">
                <p14:modId xmlns:p14="http://schemas.microsoft.com/office/powerpoint/2010/main" val="3976010950"/>
              </p:ext>
            </p:extLst>
          </p:nvPr>
        </p:nvGraphicFramePr>
        <p:xfrm>
          <a:off x="3964432" y="2805844"/>
          <a:ext cx="4464496" cy="340090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feld 5"/>
          <p:cNvSpPr txBox="1"/>
          <p:nvPr/>
        </p:nvSpPr>
        <p:spPr>
          <a:xfrm>
            <a:off x="5548608" y="1844824"/>
            <a:ext cx="720080" cy="400110"/>
          </a:xfrm>
          <a:prstGeom prst="rect">
            <a:avLst/>
          </a:prstGeom>
          <a:solidFill>
            <a:schemeClr val="bg1"/>
          </a:solidFill>
        </p:spPr>
        <p:txBody>
          <a:bodyPr wrap="square" rtlCol="0">
            <a:spAutoFit/>
          </a:bodyPr>
          <a:lstStyle/>
          <a:p>
            <a:r>
              <a:rPr lang="de-DE" sz="2000" dirty="0">
                <a:solidFill>
                  <a:srgbClr val="FF0000"/>
                </a:solidFill>
                <a:latin typeface="Arial" charset="0"/>
                <a:cs typeface="Arial" charset="0"/>
              </a:rPr>
              <a:t>zu</a:t>
            </a:r>
          </a:p>
        </p:txBody>
      </p:sp>
      <p:sp>
        <p:nvSpPr>
          <p:cNvPr id="74" name="Textfeld 105"/>
          <p:cNvSpPr txBox="1"/>
          <p:nvPr/>
        </p:nvSpPr>
        <p:spPr>
          <a:xfrm>
            <a:off x="847503" y="4817238"/>
            <a:ext cx="683260" cy="25844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100" dirty="0">
                <a:effectLst/>
                <a:ea typeface="Calibri"/>
                <a:cs typeface="Times New Roman"/>
              </a:rPr>
              <a:t>Abstand </a:t>
            </a:r>
          </a:p>
        </p:txBody>
      </p:sp>
      <p:cxnSp>
        <p:nvCxnSpPr>
          <p:cNvPr id="75" name="Gerade Verbindung mit Pfeil 74"/>
          <p:cNvCxnSpPr/>
          <p:nvPr/>
        </p:nvCxnSpPr>
        <p:spPr>
          <a:xfrm flipH="1">
            <a:off x="1491559" y="4841092"/>
            <a:ext cx="9014" cy="216620"/>
          </a:xfrm>
          <a:prstGeom prst="straightConnector1">
            <a:avLst/>
          </a:prstGeom>
          <a:ln w="158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872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2" grpId="0">
        <p:bldAsOne/>
      </p:bldGraphic>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 in Chemie - Grundlagen</a:t>
            </a:r>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13</a:t>
            </a:fld>
            <a:endParaRPr lang="de-DE" dirty="0"/>
          </a:p>
        </p:txBody>
      </p:sp>
      <p:sp>
        <p:nvSpPr>
          <p:cNvPr id="7" name="Rechteck 6"/>
          <p:cNvSpPr/>
          <p:nvPr/>
        </p:nvSpPr>
        <p:spPr>
          <a:xfrm>
            <a:off x="683569" y="1014429"/>
            <a:ext cx="8208912" cy="4376583"/>
          </a:xfrm>
          <a:prstGeom prst="rect">
            <a:avLst/>
          </a:prstGeom>
        </p:spPr>
        <p:txBody>
          <a:bodyPr wrap="square">
            <a:spAutoFit/>
          </a:bodyPr>
          <a:lstStyle/>
          <a:p>
            <a:pPr marL="457200" indent="-457200">
              <a:lnSpc>
                <a:spcPct val="120000"/>
              </a:lnSpc>
              <a:buFont typeface="+mj-lt"/>
              <a:buAutoNum type="arabicPeriod" startAt="5"/>
              <a:tabLst>
                <a:tab pos="361950" algn="l"/>
              </a:tabLst>
            </a:pPr>
            <a:r>
              <a:rPr lang="de-DE" altLang="de-DE" dirty="0">
                <a:latin typeface="Arial" charset="0"/>
                <a:cs typeface="Arial" charset="0"/>
              </a:rPr>
              <a:t>Löst man ein Elektron vollständig von einem Atomkern, so bleibt ein </a:t>
            </a:r>
            <a:r>
              <a:rPr lang="de-DE" altLang="de-DE" dirty="0" smtClean="0">
                <a:latin typeface="Arial" charset="0"/>
                <a:cs typeface="Arial" charset="0"/>
              </a:rPr>
              <a:t>geladenes Teilchen (Ion) </a:t>
            </a:r>
            <a:r>
              <a:rPr lang="de-DE" altLang="de-DE" dirty="0">
                <a:latin typeface="Arial" charset="0"/>
                <a:cs typeface="Arial" charset="0"/>
              </a:rPr>
              <a:t>zurück. </a:t>
            </a:r>
            <a:endParaRPr lang="de-DE" altLang="de-DE" dirty="0" smtClean="0">
              <a:latin typeface="Arial" charset="0"/>
              <a:cs typeface="Arial" charset="0"/>
            </a:endParaRPr>
          </a:p>
          <a:p>
            <a:pPr>
              <a:lnSpc>
                <a:spcPct val="120000"/>
              </a:lnSpc>
              <a:tabLst>
                <a:tab pos="361950" algn="l"/>
              </a:tabLst>
            </a:pPr>
            <a:endParaRPr lang="de-DE" altLang="de-DE" dirty="0">
              <a:latin typeface="Arial" charset="0"/>
              <a:cs typeface="Arial" charset="0"/>
            </a:endParaRPr>
          </a:p>
          <a:p>
            <a:pPr marL="457200" indent="-457200">
              <a:lnSpc>
                <a:spcPct val="120000"/>
              </a:lnSpc>
              <a:buFont typeface="+mj-lt"/>
              <a:buAutoNum type="arabicPeriod" startAt="6"/>
              <a:tabLst>
                <a:tab pos="361950" algn="l"/>
              </a:tabLst>
            </a:pPr>
            <a:r>
              <a:rPr lang="de-DE" altLang="de-DE" dirty="0" smtClean="0">
                <a:latin typeface="Arial" charset="0"/>
                <a:cs typeface="Arial" charset="0"/>
              </a:rPr>
              <a:t>Um ein Elektron vom Kern abzulösen, wird mehr Energie (Ionisierungsenergie) benötigt, wenn</a:t>
            </a:r>
            <a:endParaRPr lang="de-DE" altLang="de-DE" dirty="0">
              <a:latin typeface="Arial" charset="0"/>
              <a:cs typeface="Arial" charset="0"/>
            </a:endParaRPr>
          </a:p>
          <a:p>
            <a:pPr marL="857250" lvl="1" indent="-457200">
              <a:lnSpc>
                <a:spcPct val="120000"/>
              </a:lnSpc>
              <a:buFont typeface="+mj-lt"/>
              <a:buAutoNum type="alphaLcParenR"/>
              <a:tabLst>
                <a:tab pos="361950" algn="l"/>
              </a:tabLst>
            </a:pPr>
            <a:r>
              <a:rPr lang="de-DE" altLang="de-DE" dirty="0" smtClean="0">
                <a:latin typeface="Arial" charset="0"/>
                <a:cs typeface="Arial" charset="0"/>
              </a:rPr>
              <a:t>sie einen kleinen Abstand haben</a:t>
            </a:r>
            <a:endParaRPr lang="de-DE" altLang="de-DE" dirty="0">
              <a:latin typeface="Arial" charset="0"/>
              <a:cs typeface="Arial" charset="0"/>
            </a:endParaRPr>
          </a:p>
          <a:p>
            <a:pPr marL="857250" lvl="1" indent="-457200">
              <a:lnSpc>
                <a:spcPct val="120000"/>
              </a:lnSpc>
              <a:buFont typeface="+mj-lt"/>
              <a:buAutoNum type="alphaLcParenR"/>
              <a:tabLst>
                <a:tab pos="361950" algn="l"/>
              </a:tabLst>
            </a:pPr>
            <a:r>
              <a:rPr lang="de-DE" altLang="de-DE" dirty="0" smtClean="0">
                <a:latin typeface="Arial" charset="0"/>
                <a:cs typeface="Arial" charset="0"/>
              </a:rPr>
              <a:t>die Ladungsmenge (Protonenzahl) des Kerns groß ist. </a:t>
            </a:r>
          </a:p>
          <a:p>
            <a:pPr marL="857250" lvl="1" indent="-457200">
              <a:lnSpc>
                <a:spcPct val="120000"/>
              </a:lnSpc>
              <a:buFont typeface="+mj-lt"/>
              <a:buAutoNum type="alphaLcParenR"/>
              <a:tabLst>
                <a:tab pos="361950" algn="l"/>
              </a:tabLst>
            </a:pPr>
            <a:endParaRPr lang="de-DE" altLang="de-DE" sz="2000" dirty="0">
              <a:latin typeface="Arial" charset="0"/>
              <a:cs typeface="Arial" charset="0"/>
            </a:endParaRPr>
          </a:p>
          <a:p>
            <a:pPr marL="857250" lvl="1" indent="-457200">
              <a:lnSpc>
                <a:spcPct val="120000"/>
              </a:lnSpc>
              <a:buFont typeface="+mj-lt"/>
              <a:buAutoNum type="alphaLcParenR"/>
              <a:tabLst>
                <a:tab pos="361950" algn="l"/>
              </a:tabLst>
            </a:pPr>
            <a:endParaRPr lang="de-DE" altLang="de-DE" sz="2000" dirty="0">
              <a:latin typeface="Arial" charset="0"/>
              <a:cs typeface="Arial" charset="0"/>
            </a:endParaRPr>
          </a:p>
        </p:txBody>
      </p:sp>
    </p:spTree>
    <p:extLst>
      <p:ext uri="{BB962C8B-B14F-4D97-AF65-F5344CB8AC3E}">
        <p14:creationId xmlns:p14="http://schemas.microsoft.com/office/powerpoint/2010/main" val="23493423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m 14"/>
          <p:cNvGraphicFramePr>
            <a:graphicFrameLocks noGrp="1"/>
          </p:cNvGraphicFramePr>
          <p:nvPr>
            <p:extLst>
              <p:ext uri="{D42A27DB-BD31-4B8C-83A1-F6EECF244321}">
                <p14:modId xmlns:p14="http://schemas.microsoft.com/office/powerpoint/2010/main" val="15904247"/>
              </p:ext>
            </p:extLst>
          </p:nvPr>
        </p:nvGraphicFramePr>
        <p:xfrm>
          <a:off x="250241" y="980729"/>
          <a:ext cx="4608512" cy="3312368"/>
        </p:xfrm>
        <a:graphic>
          <a:graphicData uri="http://schemas.openxmlformats.org/drawingml/2006/chart">
            <c:chart xmlns:c="http://schemas.openxmlformats.org/drawingml/2006/chart" xmlns:r="http://schemas.openxmlformats.org/officeDocument/2006/relationships" r:id="rId3"/>
          </a:graphicData>
        </a:graphic>
      </p:graphicFrame>
      <p:sp>
        <p:nvSpPr>
          <p:cNvPr id="3" name="Titel 2"/>
          <p:cNvSpPr>
            <a:spLocks noGrp="1"/>
          </p:cNvSpPr>
          <p:nvPr>
            <p:ph type="ctrTitle"/>
          </p:nvPr>
        </p:nvSpPr>
        <p:spPr/>
        <p:txBody>
          <a:bodyPr/>
          <a:lstStyle/>
          <a:p>
            <a:pPr algn="ctr"/>
            <a:r>
              <a:rPr lang="de-DE" b="1" dirty="0"/>
              <a:t>Atommodell in </a:t>
            </a:r>
            <a:r>
              <a:rPr lang="de-DE" b="1" dirty="0" smtClean="0"/>
              <a:t>Chemie - Ionisierungsenergie</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14</a:t>
            </a:fld>
            <a:endParaRPr lang="de-DE" dirty="0"/>
          </a:p>
        </p:txBody>
      </p:sp>
      <p:sp>
        <p:nvSpPr>
          <p:cNvPr id="7" name="Rechteck 6"/>
          <p:cNvSpPr/>
          <p:nvPr/>
        </p:nvSpPr>
        <p:spPr>
          <a:xfrm>
            <a:off x="5004048" y="980728"/>
            <a:ext cx="3888432" cy="726609"/>
          </a:xfrm>
          <a:prstGeom prst="rect">
            <a:avLst/>
          </a:prstGeom>
        </p:spPr>
        <p:txBody>
          <a:bodyPr wrap="square">
            <a:spAutoFit/>
          </a:bodyPr>
          <a:lstStyle/>
          <a:p>
            <a:pPr>
              <a:lnSpc>
                <a:spcPct val="120000"/>
              </a:lnSpc>
              <a:tabLst>
                <a:tab pos="361950" algn="l"/>
              </a:tabLst>
            </a:pPr>
            <a:r>
              <a:rPr lang="de-DE" altLang="de-DE" sz="1800" dirty="0" smtClean="0">
                <a:latin typeface="Arial" charset="0"/>
                <a:cs typeface="Arial" charset="0"/>
              </a:rPr>
              <a:t>Die Ionisierungsenergien für alle 14 Elektronen eines Siliziumatoms:</a:t>
            </a:r>
          </a:p>
        </p:txBody>
      </p:sp>
      <p:grpSp>
        <p:nvGrpSpPr>
          <p:cNvPr id="11" name="Gruppieren 10"/>
          <p:cNvGrpSpPr/>
          <p:nvPr/>
        </p:nvGrpSpPr>
        <p:grpSpPr>
          <a:xfrm>
            <a:off x="2223521" y="1852069"/>
            <a:ext cx="6768752" cy="1421928"/>
            <a:chOff x="2223521" y="1852069"/>
            <a:chExt cx="6768752" cy="1421928"/>
          </a:xfrm>
        </p:grpSpPr>
        <p:sp>
          <p:nvSpPr>
            <p:cNvPr id="8" name="Rechteck 7"/>
            <p:cNvSpPr/>
            <p:nvPr/>
          </p:nvSpPr>
          <p:spPr>
            <a:xfrm>
              <a:off x="5031833" y="1852069"/>
              <a:ext cx="3960440" cy="1421928"/>
            </a:xfrm>
            <a:prstGeom prst="rect">
              <a:avLst/>
            </a:prstGeom>
          </p:spPr>
          <p:txBody>
            <a:bodyPr wrap="square">
              <a:spAutoFit/>
            </a:bodyPr>
            <a:lstStyle/>
            <a:p>
              <a:pPr marL="266700" indent="-266700">
                <a:lnSpc>
                  <a:spcPct val="120000"/>
                </a:lnSpc>
                <a:buFont typeface="+mj-lt"/>
                <a:buAutoNum type="arabicPeriod"/>
                <a:tabLst>
                  <a:tab pos="266700" algn="l"/>
                </a:tabLst>
              </a:pPr>
              <a:r>
                <a:rPr lang="de-DE" altLang="de-DE" sz="1800" dirty="0" smtClean="0">
                  <a:latin typeface="Arial" charset="0"/>
                  <a:cs typeface="Arial" charset="0"/>
                </a:rPr>
                <a:t>Es fallen zwei deutliche Sprünge auf – nach dem 4. und dem 12. Elektron. </a:t>
              </a:r>
            </a:p>
            <a:p>
              <a:pPr>
                <a:lnSpc>
                  <a:spcPct val="120000"/>
                </a:lnSpc>
                <a:tabLst>
                  <a:tab pos="266700" algn="l"/>
                </a:tabLst>
              </a:pPr>
              <a:endParaRPr lang="de-DE" altLang="de-DE" sz="1800" dirty="0" smtClean="0">
                <a:latin typeface="Arial" charset="0"/>
                <a:cs typeface="Arial" charset="0"/>
              </a:endParaRPr>
            </a:p>
          </p:txBody>
        </p:sp>
        <p:cxnSp>
          <p:nvCxnSpPr>
            <p:cNvPr id="9" name="Gerade Verbindung mit Pfeil 8"/>
            <p:cNvCxnSpPr/>
            <p:nvPr/>
          </p:nvCxnSpPr>
          <p:spPr>
            <a:xfrm>
              <a:off x="2223521" y="2200141"/>
              <a:ext cx="0" cy="95751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4167737" y="1979738"/>
              <a:ext cx="0" cy="998936"/>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grpSp>
      <p:sp>
        <p:nvSpPr>
          <p:cNvPr id="12" name="Rechteck 11"/>
          <p:cNvSpPr/>
          <p:nvPr/>
        </p:nvSpPr>
        <p:spPr>
          <a:xfrm>
            <a:off x="4999697" y="3273997"/>
            <a:ext cx="3960440" cy="938802"/>
          </a:xfrm>
          <a:prstGeom prst="rect">
            <a:avLst/>
          </a:prstGeom>
        </p:spPr>
        <p:txBody>
          <a:bodyPr wrap="square">
            <a:spAutoFit/>
          </a:bodyPr>
          <a:lstStyle/>
          <a:p>
            <a:pPr marL="266700" indent="-266700">
              <a:lnSpc>
                <a:spcPct val="120000"/>
              </a:lnSpc>
              <a:spcBef>
                <a:spcPts val="1800"/>
              </a:spcBef>
              <a:buFont typeface="+mj-lt"/>
              <a:buAutoNum type="arabicPeriod" startAt="2"/>
              <a:tabLst>
                <a:tab pos="266700" algn="l"/>
              </a:tabLst>
            </a:pPr>
            <a:r>
              <a:rPr lang="de-DE" altLang="de-DE" sz="1800" dirty="0" smtClean="0">
                <a:latin typeface="Arial" charset="0"/>
                <a:cs typeface="Arial" charset="0"/>
              </a:rPr>
              <a:t>Die Ionisierungsenergie nimmt etwas zu, je weniger Elektronen im Atom sind. </a:t>
            </a:r>
          </a:p>
        </p:txBody>
      </p:sp>
      <p:sp>
        <p:nvSpPr>
          <p:cNvPr id="13" name="Rechteck 12"/>
          <p:cNvSpPr/>
          <p:nvPr/>
        </p:nvSpPr>
        <p:spPr>
          <a:xfrm>
            <a:off x="251520" y="4653136"/>
            <a:ext cx="8640960" cy="2123658"/>
          </a:xfrm>
          <a:prstGeom prst="rect">
            <a:avLst/>
          </a:prstGeom>
        </p:spPr>
        <p:txBody>
          <a:bodyPr wrap="square">
            <a:spAutoFit/>
          </a:bodyPr>
          <a:lstStyle/>
          <a:p>
            <a:pPr marL="342900" indent="-342900">
              <a:lnSpc>
                <a:spcPct val="120000"/>
              </a:lnSpc>
              <a:buFont typeface="Wingdings"/>
              <a:buChar char="è"/>
              <a:tabLst>
                <a:tab pos="361950" algn="l"/>
              </a:tabLst>
            </a:pPr>
            <a:r>
              <a:rPr lang="de-DE" altLang="de-DE" sz="1800" dirty="0" smtClean="0">
                <a:latin typeface="Arial" charset="0"/>
                <a:cs typeface="Arial" charset="0"/>
                <a:sym typeface="Wingdings" panose="05000000000000000000" pitchFamily="2" charset="2"/>
              </a:rPr>
              <a:t>Zum Abtrennen der ersten 4 Elektronen ist jeweils nur eine sehr kleine Energie erforderlich</a:t>
            </a:r>
            <a:r>
              <a:rPr lang="de-DE" altLang="de-DE" sz="1800" dirty="0" smtClean="0">
                <a:latin typeface="Arial" charset="0"/>
                <a:cs typeface="Arial" charset="0"/>
              </a:rPr>
              <a:t>. </a:t>
            </a:r>
          </a:p>
          <a:p>
            <a:pPr marL="342900" indent="-342900">
              <a:lnSpc>
                <a:spcPct val="120000"/>
              </a:lnSpc>
              <a:buFont typeface="Wingdings"/>
              <a:buChar char="è"/>
              <a:tabLst>
                <a:tab pos="361950" algn="l"/>
              </a:tabLst>
            </a:pPr>
            <a:r>
              <a:rPr lang="de-DE" altLang="de-DE" sz="1800" dirty="0" smtClean="0">
                <a:latin typeface="Arial" charset="0"/>
                <a:cs typeface="Arial" charset="0"/>
              </a:rPr>
              <a:t>Zum Abtrennen der nächsten 8 Elektronen benötigt man jeweils ähnlich viel Energie. </a:t>
            </a:r>
          </a:p>
          <a:p>
            <a:pPr marL="342900" indent="-342900">
              <a:lnSpc>
                <a:spcPct val="120000"/>
              </a:lnSpc>
              <a:buFont typeface="Wingdings"/>
              <a:buChar char="è"/>
              <a:tabLst>
                <a:tab pos="361950" algn="l"/>
              </a:tabLst>
            </a:pPr>
            <a:r>
              <a:rPr lang="de-DE" altLang="de-DE" sz="1800" dirty="0" smtClean="0">
                <a:latin typeface="Arial" charset="0"/>
                <a:cs typeface="Arial" charset="0"/>
              </a:rPr>
              <a:t>Für 2 Elektronen ist eine sehr große Ionisierungsenergie erforderlich. </a:t>
            </a:r>
          </a:p>
          <a:p>
            <a:pPr marL="342900" indent="-342900">
              <a:lnSpc>
                <a:spcPct val="120000"/>
              </a:lnSpc>
              <a:buFont typeface="Wingdings"/>
              <a:buChar char="è"/>
              <a:tabLst>
                <a:tab pos="361950" algn="l"/>
              </a:tabLst>
            </a:pPr>
            <a:endParaRPr lang="de-DE" altLang="de-DE" sz="2000" dirty="0" smtClean="0">
              <a:latin typeface="Arial" charset="0"/>
              <a:cs typeface="Arial" charset="0"/>
            </a:endParaRPr>
          </a:p>
        </p:txBody>
      </p:sp>
      <p:sp>
        <p:nvSpPr>
          <p:cNvPr id="6" name="Rechteck 5"/>
          <p:cNvSpPr/>
          <p:nvPr/>
        </p:nvSpPr>
        <p:spPr>
          <a:xfrm>
            <a:off x="251520" y="4031486"/>
            <a:ext cx="4572000" cy="261610"/>
          </a:xfrm>
          <a:prstGeom prst="rect">
            <a:avLst/>
          </a:prstGeom>
        </p:spPr>
        <p:txBody>
          <a:bodyPr>
            <a:spAutoFit/>
          </a:bodyPr>
          <a:lstStyle/>
          <a:p>
            <a:r>
              <a:rPr lang="de-DE" sz="1100" dirty="0">
                <a:latin typeface="Arial" charset="0"/>
                <a:cs typeface="Arial" charset="0"/>
              </a:rPr>
              <a:t>Datenquelle: </a:t>
            </a:r>
            <a:r>
              <a:rPr lang="de-DE" sz="1100" dirty="0">
                <a:latin typeface="Arial" charset="0"/>
                <a:cs typeface="Arial" charset="0"/>
                <a:hlinkClick r:id="rId4"/>
              </a:rPr>
              <a:t>http://www.periodensystem.info/elemente</a:t>
            </a:r>
            <a:r>
              <a:rPr lang="de-DE" sz="1100" dirty="0">
                <a:latin typeface="Arial" charset="0"/>
                <a:cs typeface="Arial" charset="0"/>
              </a:rPr>
              <a:t> vom 2.3.2017</a:t>
            </a:r>
          </a:p>
        </p:txBody>
      </p:sp>
    </p:spTree>
    <p:extLst>
      <p:ext uri="{BB962C8B-B14F-4D97-AF65-F5344CB8AC3E}">
        <p14:creationId xmlns:p14="http://schemas.microsoft.com/office/powerpoint/2010/main" val="11943743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 in </a:t>
            </a:r>
            <a:r>
              <a:rPr lang="de-DE" b="1" dirty="0" smtClean="0"/>
              <a:t>Chemie – Energiestufenmodell</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15</a:t>
            </a:fld>
            <a:endParaRPr lang="de-DE" dirty="0"/>
          </a:p>
        </p:txBody>
      </p:sp>
      <p:grpSp>
        <p:nvGrpSpPr>
          <p:cNvPr id="187" name="Gruppieren 186"/>
          <p:cNvGrpSpPr/>
          <p:nvPr/>
        </p:nvGrpSpPr>
        <p:grpSpPr>
          <a:xfrm>
            <a:off x="245306" y="908720"/>
            <a:ext cx="4974766" cy="3051727"/>
            <a:chOff x="245306" y="908720"/>
            <a:chExt cx="4974766" cy="3051727"/>
          </a:xfrm>
        </p:grpSpPr>
        <p:cxnSp>
          <p:nvCxnSpPr>
            <p:cNvPr id="31" name="Gerade Verbindung 30"/>
            <p:cNvCxnSpPr/>
            <p:nvPr/>
          </p:nvCxnSpPr>
          <p:spPr>
            <a:xfrm>
              <a:off x="1331640" y="1222423"/>
              <a:ext cx="3233179" cy="2075"/>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86" name="Gruppieren 185"/>
            <p:cNvGrpSpPr/>
            <p:nvPr/>
          </p:nvGrpSpPr>
          <p:grpSpPr>
            <a:xfrm>
              <a:off x="245306" y="908720"/>
              <a:ext cx="4974766" cy="3051727"/>
              <a:chOff x="245306" y="1241369"/>
              <a:chExt cx="4974766" cy="3051727"/>
            </a:xfrm>
          </p:grpSpPr>
          <p:grpSp>
            <p:nvGrpSpPr>
              <p:cNvPr id="173" name="Gruppieren 172"/>
              <p:cNvGrpSpPr/>
              <p:nvPr/>
            </p:nvGrpSpPr>
            <p:grpSpPr>
              <a:xfrm>
                <a:off x="245306" y="1241369"/>
                <a:ext cx="4974766" cy="3051727"/>
                <a:chOff x="834268" y="1173156"/>
                <a:chExt cx="4974766" cy="3051727"/>
              </a:xfrm>
            </p:grpSpPr>
            <p:grpSp>
              <p:nvGrpSpPr>
                <p:cNvPr id="172" name="Gruppieren 171"/>
                <p:cNvGrpSpPr/>
                <p:nvPr/>
              </p:nvGrpSpPr>
              <p:grpSpPr>
                <a:xfrm>
                  <a:off x="1300174" y="1173156"/>
                  <a:ext cx="4508860" cy="3051727"/>
                  <a:chOff x="1268235" y="1173156"/>
                  <a:chExt cx="4508860" cy="3051727"/>
                </a:xfrm>
              </p:grpSpPr>
              <p:grpSp>
                <p:nvGrpSpPr>
                  <p:cNvPr id="34" name="Gruppieren 33"/>
                  <p:cNvGrpSpPr/>
                  <p:nvPr/>
                </p:nvGrpSpPr>
                <p:grpSpPr>
                  <a:xfrm>
                    <a:off x="1268235" y="1173156"/>
                    <a:ext cx="1005239" cy="3051727"/>
                    <a:chOff x="192130" y="0"/>
                    <a:chExt cx="715010" cy="2273410"/>
                  </a:xfrm>
                </p:grpSpPr>
                <p:cxnSp>
                  <p:nvCxnSpPr>
                    <p:cNvPr id="36" name="Gerade Verbindung 35"/>
                    <p:cNvCxnSpPr/>
                    <p:nvPr/>
                  </p:nvCxnSpPr>
                  <p:spPr>
                    <a:xfrm flipV="1">
                      <a:off x="628153" y="63610"/>
                      <a:ext cx="0" cy="2209800"/>
                    </a:xfrm>
                    <a:prstGeom prst="line">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Textfeld 87"/>
                    <p:cNvSpPr txBox="1"/>
                    <p:nvPr/>
                  </p:nvSpPr>
                  <p:spPr>
                    <a:xfrm>
                      <a:off x="192130" y="0"/>
                      <a:ext cx="715010" cy="29337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200" dirty="0">
                          <a:effectLst/>
                          <a:ea typeface="Calibri"/>
                          <a:cs typeface="Times New Roman"/>
                        </a:rPr>
                        <a:t>Energie</a:t>
                      </a:r>
                    </a:p>
                  </p:txBody>
                </p:sp>
              </p:grpSp>
              <p:sp>
                <p:nvSpPr>
                  <p:cNvPr id="23" name="Textfeld 104"/>
                  <p:cNvSpPr txBox="1"/>
                  <p:nvPr/>
                </p:nvSpPr>
                <p:spPr>
                  <a:xfrm>
                    <a:off x="4638558" y="1948523"/>
                    <a:ext cx="1138537" cy="40564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400" dirty="0" smtClean="0">
                        <a:effectLst/>
                        <a:ea typeface="Calibri"/>
                        <a:cs typeface="Times New Roman"/>
                      </a:rPr>
                      <a:t>Ionisierungs-energien</a:t>
                    </a:r>
                    <a:endParaRPr lang="de-DE" sz="1100" dirty="0">
                      <a:effectLst/>
                      <a:ea typeface="Calibri"/>
                      <a:cs typeface="Times New Roman"/>
                    </a:endParaRPr>
                  </a:p>
                </p:txBody>
              </p:sp>
            </p:grpSp>
            <p:grpSp>
              <p:nvGrpSpPr>
                <p:cNvPr id="170" name="Gruppieren 169"/>
                <p:cNvGrpSpPr/>
                <p:nvPr/>
              </p:nvGrpSpPr>
              <p:grpSpPr>
                <a:xfrm>
                  <a:off x="869360" y="1486858"/>
                  <a:ext cx="3817765" cy="2587738"/>
                  <a:chOff x="869360" y="1486858"/>
                  <a:chExt cx="3817765" cy="2587738"/>
                </a:xfrm>
              </p:grpSpPr>
              <p:cxnSp>
                <p:nvCxnSpPr>
                  <p:cNvPr id="25" name="Gerade Verbindung mit Pfeil 24"/>
                  <p:cNvCxnSpPr/>
                  <p:nvPr/>
                </p:nvCxnSpPr>
                <p:spPr>
                  <a:xfrm flipV="1">
                    <a:off x="4675947" y="1486858"/>
                    <a:ext cx="11178" cy="2392195"/>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67" name="Gruppieren 166"/>
                  <p:cNvGrpSpPr/>
                  <p:nvPr/>
                </p:nvGrpSpPr>
                <p:grpSpPr>
                  <a:xfrm>
                    <a:off x="869360" y="3518696"/>
                    <a:ext cx="3313437" cy="555900"/>
                    <a:chOff x="869360" y="3518696"/>
                    <a:chExt cx="3313437" cy="555900"/>
                  </a:xfrm>
                </p:grpSpPr>
                <p:cxnSp>
                  <p:nvCxnSpPr>
                    <p:cNvPr id="39" name="Gerade Verbindung 38"/>
                    <p:cNvCxnSpPr/>
                    <p:nvPr/>
                  </p:nvCxnSpPr>
                  <p:spPr>
                    <a:xfrm>
                      <a:off x="2160713" y="3873548"/>
                      <a:ext cx="20220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feld 105"/>
                    <p:cNvSpPr txBox="1"/>
                    <p:nvPr/>
                  </p:nvSpPr>
                  <p:spPr>
                    <a:xfrm>
                      <a:off x="869360" y="3669003"/>
                      <a:ext cx="1643286" cy="4055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200" dirty="0">
                          <a:effectLst/>
                          <a:ea typeface="Calibri"/>
                          <a:cs typeface="Times New Roman"/>
                        </a:rPr>
                        <a:t>1. Energiestufe</a:t>
                      </a:r>
                    </a:p>
                  </p:txBody>
                </p:sp>
                <p:grpSp>
                  <p:nvGrpSpPr>
                    <p:cNvPr id="124" name="Gruppieren 123"/>
                    <p:cNvGrpSpPr/>
                    <p:nvPr/>
                  </p:nvGrpSpPr>
                  <p:grpSpPr>
                    <a:xfrm>
                      <a:off x="2179565" y="3518696"/>
                      <a:ext cx="476598" cy="468002"/>
                      <a:chOff x="2179565" y="3518696"/>
                      <a:chExt cx="476598" cy="468002"/>
                    </a:xfrm>
                  </p:grpSpPr>
                  <p:grpSp>
                    <p:nvGrpSpPr>
                      <p:cNvPr id="114" name="Gruppieren 113"/>
                      <p:cNvGrpSpPr/>
                      <p:nvPr/>
                    </p:nvGrpSpPr>
                    <p:grpSpPr>
                      <a:xfrm>
                        <a:off x="2179565" y="3525033"/>
                        <a:ext cx="238299" cy="461665"/>
                        <a:chOff x="1988022" y="4135576"/>
                        <a:chExt cx="238299" cy="461665"/>
                      </a:xfrm>
                    </p:grpSpPr>
                    <p:sp>
                      <p:nvSpPr>
                        <p:cNvPr id="2" name="Ellipse 1"/>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1988022" y="4135576"/>
                          <a:ext cx="238299" cy="461665"/>
                        </a:xfrm>
                        <a:prstGeom prst="rect">
                          <a:avLst/>
                        </a:prstGeom>
                        <a:noFill/>
                      </p:spPr>
                      <p:txBody>
                        <a:bodyPr wrap="square" rtlCol="0">
                          <a:spAutoFit/>
                        </a:bodyPr>
                        <a:lstStyle/>
                        <a:p>
                          <a:r>
                            <a:rPr lang="de-DE" dirty="0" smtClean="0"/>
                            <a:t>-</a:t>
                          </a:r>
                          <a:endParaRPr lang="de-DE" dirty="0"/>
                        </a:p>
                      </p:txBody>
                    </p:sp>
                  </p:grpSp>
                  <p:grpSp>
                    <p:nvGrpSpPr>
                      <p:cNvPr id="121" name="Gruppieren 120"/>
                      <p:cNvGrpSpPr/>
                      <p:nvPr/>
                    </p:nvGrpSpPr>
                    <p:grpSpPr>
                      <a:xfrm>
                        <a:off x="2417864" y="3518696"/>
                        <a:ext cx="238299" cy="461665"/>
                        <a:chOff x="1962782" y="4135576"/>
                        <a:chExt cx="238299" cy="461665"/>
                      </a:xfrm>
                    </p:grpSpPr>
                    <p:sp>
                      <p:nvSpPr>
                        <p:cNvPr id="122" name="Ellipse 121"/>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3" name="Textfeld 122"/>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grpSp>
            </p:grpSp>
            <p:grpSp>
              <p:nvGrpSpPr>
                <p:cNvPr id="169" name="Gruppieren 168"/>
                <p:cNvGrpSpPr/>
                <p:nvPr/>
              </p:nvGrpSpPr>
              <p:grpSpPr>
                <a:xfrm>
                  <a:off x="840482" y="1469131"/>
                  <a:ext cx="3678962" cy="1383805"/>
                  <a:chOff x="840482" y="1469131"/>
                  <a:chExt cx="3678962" cy="1383805"/>
                </a:xfrm>
              </p:grpSpPr>
              <p:cxnSp>
                <p:nvCxnSpPr>
                  <p:cNvPr id="27" name="Gerade Verbindung mit Pfeil 26"/>
                  <p:cNvCxnSpPr/>
                  <p:nvPr/>
                </p:nvCxnSpPr>
                <p:spPr>
                  <a:xfrm flipV="1">
                    <a:off x="4519444" y="1486859"/>
                    <a:ext cx="0" cy="116467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68" name="Gruppieren 167"/>
                  <p:cNvGrpSpPr/>
                  <p:nvPr/>
                </p:nvGrpSpPr>
                <p:grpSpPr>
                  <a:xfrm>
                    <a:off x="840482" y="1469131"/>
                    <a:ext cx="3416849" cy="1383805"/>
                    <a:chOff x="840482" y="1469131"/>
                    <a:chExt cx="3416849" cy="1383805"/>
                  </a:xfrm>
                </p:grpSpPr>
                <p:sp>
                  <p:nvSpPr>
                    <p:cNvPr id="17" name="Textfeld 106"/>
                    <p:cNvSpPr txBox="1"/>
                    <p:nvPr/>
                  </p:nvSpPr>
                  <p:spPr>
                    <a:xfrm>
                      <a:off x="840482" y="2447343"/>
                      <a:ext cx="1224136" cy="4055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200" dirty="0">
                          <a:effectLst/>
                          <a:ea typeface="Calibri"/>
                          <a:cs typeface="Times New Roman"/>
                        </a:rPr>
                        <a:t>2. Energiestufe</a:t>
                      </a:r>
                    </a:p>
                  </p:txBody>
                </p:sp>
                <p:grpSp>
                  <p:nvGrpSpPr>
                    <p:cNvPr id="165" name="Gruppieren 164"/>
                    <p:cNvGrpSpPr/>
                    <p:nvPr/>
                  </p:nvGrpSpPr>
                  <p:grpSpPr>
                    <a:xfrm>
                      <a:off x="2203459" y="1469131"/>
                      <a:ext cx="2053872" cy="1279123"/>
                      <a:chOff x="2179323" y="2088975"/>
                      <a:chExt cx="2053872" cy="1279123"/>
                    </a:xfrm>
                  </p:grpSpPr>
                  <p:cxnSp>
                    <p:nvCxnSpPr>
                      <p:cNvPr id="38" name="Gerade Verbindung 37"/>
                      <p:cNvCxnSpPr/>
                      <p:nvPr/>
                    </p:nvCxnSpPr>
                    <p:spPr>
                      <a:xfrm>
                        <a:off x="2192965" y="3272432"/>
                        <a:ext cx="202297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63" name="Gruppieren 162"/>
                      <p:cNvGrpSpPr/>
                      <p:nvPr/>
                    </p:nvGrpSpPr>
                    <p:grpSpPr>
                      <a:xfrm>
                        <a:off x="2179323" y="2088975"/>
                        <a:ext cx="2053872" cy="1279123"/>
                        <a:chOff x="2170186" y="1658501"/>
                        <a:chExt cx="2053872" cy="1279123"/>
                      </a:xfrm>
                    </p:grpSpPr>
                    <p:grpSp>
                      <p:nvGrpSpPr>
                        <p:cNvPr id="125" name="Gruppieren 124"/>
                        <p:cNvGrpSpPr/>
                        <p:nvPr/>
                      </p:nvGrpSpPr>
                      <p:grpSpPr>
                        <a:xfrm>
                          <a:off x="2170186" y="2468522"/>
                          <a:ext cx="501838" cy="468002"/>
                          <a:chOff x="2154325" y="3518696"/>
                          <a:chExt cx="501838" cy="468002"/>
                        </a:xfrm>
                      </p:grpSpPr>
                      <p:grpSp>
                        <p:nvGrpSpPr>
                          <p:cNvPr id="126" name="Gruppieren 125"/>
                          <p:cNvGrpSpPr/>
                          <p:nvPr/>
                        </p:nvGrpSpPr>
                        <p:grpSpPr>
                          <a:xfrm>
                            <a:off x="2154325" y="3525033"/>
                            <a:ext cx="238299" cy="461665"/>
                            <a:chOff x="1962782" y="4135576"/>
                            <a:chExt cx="238299" cy="461665"/>
                          </a:xfrm>
                        </p:grpSpPr>
                        <p:sp>
                          <p:nvSpPr>
                            <p:cNvPr id="130" name="Ellipse 129"/>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1" name="Textfeld 130"/>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nvGrpSpPr>
                          <p:cNvPr id="127" name="Gruppieren 126"/>
                          <p:cNvGrpSpPr/>
                          <p:nvPr/>
                        </p:nvGrpSpPr>
                        <p:grpSpPr>
                          <a:xfrm>
                            <a:off x="2417864" y="3518696"/>
                            <a:ext cx="238299" cy="461665"/>
                            <a:chOff x="1962782" y="4135576"/>
                            <a:chExt cx="238299" cy="461665"/>
                          </a:xfrm>
                        </p:grpSpPr>
                        <p:sp>
                          <p:nvSpPr>
                            <p:cNvPr id="128" name="Ellipse 127"/>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9" name="Textfeld 128"/>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grpSp>
                      <p:nvGrpSpPr>
                        <p:cNvPr id="132" name="Gruppieren 131"/>
                        <p:cNvGrpSpPr/>
                        <p:nvPr/>
                      </p:nvGrpSpPr>
                      <p:grpSpPr>
                        <a:xfrm>
                          <a:off x="2684853" y="1658501"/>
                          <a:ext cx="521303" cy="1276834"/>
                          <a:chOff x="2154325" y="2709864"/>
                          <a:chExt cx="521303" cy="1276834"/>
                        </a:xfrm>
                      </p:grpSpPr>
                      <p:grpSp>
                        <p:nvGrpSpPr>
                          <p:cNvPr id="133" name="Gruppieren 132"/>
                          <p:cNvGrpSpPr/>
                          <p:nvPr/>
                        </p:nvGrpSpPr>
                        <p:grpSpPr>
                          <a:xfrm>
                            <a:off x="2154325" y="2716201"/>
                            <a:ext cx="275016" cy="1270497"/>
                            <a:chOff x="1962782" y="3326744"/>
                            <a:chExt cx="275016" cy="1270497"/>
                          </a:xfrm>
                        </p:grpSpPr>
                        <p:sp>
                          <p:nvSpPr>
                            <p:cNvPr id="137" name="Ellipse 136"/>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8" name="Textfeld 137"/>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sp>
                          <p:nvSpPr>
                            <p:cNvPr id="181" name="Textfeld 180"/>
                            <p:cNvSpPr txBox="1"/>
                            <p:nvPr/>
                          </p:nvSpPr>
                          <p:spPr>
                            <a:xfrm>
                              <a:off x="1999499" y="3326744"/>
                              <a:ext cx="238299" cy="461665"/>
                            </a:xfrm>
                            <a:prstGeom prst="rect">
                              <a:avLst/>
                            </a:prstGeom>
                            <a:noFill/>
                          </p:spPr>
                          <p:txBody>
                            <a:bodyPr wrap="square" rtlCol="0">
                              <a:spAutoFit/>
                            </a:bodyPr>
                            <a:lstStyle/>
                            <a:p>
                              <a:r>
                                <a:rPr lang="de-DE" dirty="0" smtClean="0"/>
                                <a:t>-</a:t>
                              </a:r>
                              <a:endParaRPr lang="de-DE" dirty="0"/>
                            </a:p>
                          </p:txBody>
                        </p:sp>
                      </p:grpSp>
                      <p:grpSp>
                        <p:nvGrpSpPr>
                          <p:cNvPr id="134" name="Gruppieren 133"/>
                          <p:cNvGrpSpPr/>
                          <p:nvPr/>
                        </p:nvGrpSpPr>
                        <p:grpSpPr>
                          <a:xfrm>
                            <a:off x="2417864" y="2709864"/>
                            <a:ext cx="257764" cy="1270497"/>
                            <a:chOff x="1962782" y="3326744"/>
                            <a:chExt cx="257764" cy="1270497"/>
                          </a:xfrm>
                        </p:grpSpPr>
                        <p:sp>
                          <p:nvSpPr>
                            <p:cNvPr id="135" name="Ellipse 134"/>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6" name="Textfeld 135"/>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sp>
                          <p:nvSpPr>
                            <p:cNvPr id="182" name="Textfeld 181"/>
                            <p:cNvSpPr txBox="1"/>
                            <p:nvPr/>
                          </p:nvSpPr>
                          <p:spPr>
                            <a:xfrm>
                              <a:off x="1982247" y="3326744"/>
                              <a:ext cx="238299" cy="461665"/>
                            </a:xfrm>
                            <a:prstGeom prst="rect">
                              <a:avLst/>
                            </a:prstGeom>
                            <a:noFill/>
                          </p:spPr>
                          <p:txBody>
                            <a:bodyPr wrap="square" rtlCol="0">
                              <a:spAutoFit/>
                            </a:bodyPr>
                            <a:lstStyle/>
                            <a:p>
                              <a:r>
                                <a:rPr lang="de-DE" dirty="0" smtClean="0"/>
                                <a:t>-</a:t>
                              </a:r>
                              <a:endParaRPr lang="de-DE" dirty="0"/>
                            </a:p>
                          </p:txBody>
                        </p:sp>
                      </p:grpSp>
                    </p:grpSp>
                    <p:grpSp>
                      <p:nvGrpSpPr>
                        <p:cNvPr id="139" name="Gruppieren 138"/>
                        <p:cNvGrpSpPr/>
                        <p:nvPr/>
                      </p:nvGrpSpPr>
                      <p:grpSpPr>
                        <a:xfrm>
                          <a:off x="3206259" y="2469622"/>
                          <a:ext cx="501838" cy="468002"/>
                          <a:chOff x="2154325" y="3518696"/>
                          <a:chExt cx="501838" cy="468002"/>
                        </a:xfrm>
                      </p:grpSpPr>
                      <p:grpSp>
                        <p:nvGrpSpPr>
                          <p:cNvPr id="140" name="Gruppieren 139"/>
                          <p:cNvGrpSpPr/>
                          <p:nvPr/>
                        </p:nvGrpSpPr>
                        <p:grpSpPr>
                          <a:xfrm>
                            <a:off x="2154325" y="3525033"/>
                            <a:ext cx="238299" cy="461665"/>
                            <a:chOff x="1962782" y="4135576"/>
                            <a:chExt cx="238299" cy="461665"/>
                          </a:xfrm>
                        </p:grpSpPr>
                        <p:sp>
                          <p:nvSpPr>
                            <p:cNvPr id="144" name="Ellipse 143"/>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5" name="Textfeld 144"/>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nvGrpSpPr>
                          <p:cNvPr id="141" name="Gruppieren 140"/>
                          <p:cNvGrpSpPr/>
                          <p:nvPr/>
                        </p:nvGrpSpPr>
                        <p:grpSpPr>
                          <a:xfrm>
                            <a:off x="2417864" y="3518696"/>
                            <a:ext cx="238299" cy="461665"/>
                            <a:chOff x="1962782" y="4135576"/>
                            <a:chExt cx="238299" cy="461665"/>
                          </a:xfrm>
                        </p:grpSpPr>
                        <p:sp>
                          <p:nvSpPr>
                            <p:cNvPr id="142" name="Ellipse 141"/>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3" name="Textfeld 142"/>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grpSp>
                      <p:nvGrpSpPr>
                        <p:cNvPr id="146" name="Gruppieren 145"/>
                        <p:cNvGrpSpPr/>
                        <p:nvPr/>
                      </p:nvGrpSpPr>
                      <p:grpSpPr>
                        <a:xfrm>
                          <a:off x="3722220" y="2469622"/>
                          <a:ext cx="501838" cy="468002"/>
                          <a:chOff x="2154325" y="3518696"/>
                          <a:chExt cx="501838" cy="468002"/>
                        </a:xfrm>
                      </p:grpSpPr>
                      <p:grpSp>
                        <p:nvGrpSpPr>
                          <p:cNvPr id="147" name="Gruppieren 146"/>
                          <p:cNvGrpSpPr/>
                          <p:nvPr/>
                        </p:nvGrpSpPr>
                        <p:grpSpPr>
                          <a:xfrm>
                            <a:off x="2154325" y="3525033"/>
                            <a:ext cx="238299" cy="461665"/>
                            <a:chOff x="1962782" y="4135576"/>
                            <a:chExt cx="238299" cy="461665"/>
                          </a:xfrm>
                        </p:grpSpPr>
                        <p:sp>
                          <p:nvSpPr>
                            <p:cNvPr id="151" name="Ellipse 150"/>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2" name="Textfeld 151"/>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nvGrpSpPr>
                          <p:cNvPr id="148" name="Gruppieren 147"/>
                          <p:cNvGrpSpPr/>
                          <p:nvPr/>
                        </p:nvGrpSpPr>
                        <p:grpSpPr>
                          <a:xfrm>
                            <a:off x="2417864" y="3518696"/>
                            <a:ext cx="238299" cy="461665"/>
                            <a:chOff x="1962782" y="4135576"/>
                            <a:chExt cx="238299" cy="461665"/>
                          </a:xfrm>
                        </p:grpSpPr>
                        <p:sp>
                          <p:nvSpPr>
                            <p:cNvPr id="149" name="Ellipse 148"/>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0" name="Textfeld 149"/>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grpSp>
                </p:grpSp>
              </p:grpSp>
            </p:grpSp>
            <p:grpSp>
              <p:nvGrpSpPr>
                <p:cNvPr id="171" name="Gruppieren 170"/>
                <p:cNvGrpSpPr/>
                <p:nvPr/>
              </p:nvGrpSpPr>
              <p:grpSpPr>
                <a:xfrm>
                  <a:off x="834268" y="1480521"/>
                  <a:ext cx="3539851" cy="599332"/>
                  <a:chOff x="834268" y="1480521"/>
                  <a:chExt cx="3539851" cy="599332"/>
                </a:xfrm>
              </p:grpSpPr>
              <p:cxnSp>
                <p:nvCxnSpPr>
                  <p:cNvPr id="41" name="Gerade Verbindung 40"/>
                  <p:cNvCxnSpPr/>
                  <p:nvPr/>
                </p:nvCxnSpPr>
                <p:spPr>
                  <a:xfrm>
                    <a:off x="2201974" y="1844824"/>
                    <a:ext cx="202208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mit Pfeil 23"/>
                  <p:cNvCxnSpPr/>
                  <p:nvPr/>
                </p:nvCxnSpPr>
                <p:spPr>
                  <a:xfrm flipV="1">
                    <a:off x="4374119" y="1486858"/>
                    <a:ext cx="0" cy="35796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Textfeld 107"/>
                  <p:cNvSpPr txBox="1"/>
                  <p:nvPr/>
                </p:nvSpPr>
                <p:spPr>
                  <a:xfrm>
                    <a:off x="834268" y="1674260"/>
                    <a:ext cx="1643286" cy="4055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de-DE" sz="1200" dirty="0">
                        <a:effectLst/>
                        <a:ea typeface="Calibri"/>
                        <a:cs typeface="Times New Roman"/>
                      </a:rPr>
                      <a:t>3. Energiestufe</a:t>
                    </a:r>
                  </a:p>
                </p:txBody>
              </p:sp>
              <p:grpSp>
                <p:nvGrpSpPr>
                  <p:cNvPr id="153" name="Gruppieren 152"/>
                  <p:cNvGrpSpPr/>
                  <p:nvPr/>
                </p:nvGrpSpPr>
                <p:grpSpPr>
                  <a:xfrm>
                    <a:off x="2239255" y="1480521"/>
                    <a:ext cx="501838" cy="468002"/>
                    <a:chOff x="2154325" y="3518696"/>
                    <a:chExt cx="501838" cy="468002"/>
                  </a:xfrm>
                </p:grpSpPr>
                <p:grpSp>
                  <p:nvGrpSpPr>
                    <p:cNvPr id="154" name="Gruppieren 153"/>
                    <p:cNvGrpSpPr/>
                    <p:nvPr/>
                  </p:nvGrpSpPr>
                  <p:grpSpPr>
                    <a:xfrm>
                      <a:off x="2154325" y="3525033"/>
                      <a:ext cx="238299" cy="461665"/>
                      <a:chOff x="1962782" y="4135576"/>
                      <a:chExt cx="238299" cy="461665"/>
                    </a:xfrm>
                  </p:grpSpPr>
                  <p:sp>
                    <p:nvSpPr>
                      <p:cNvPr id="158" name="Ellipse 157"/>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9" name="Textfeld 158"/>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nvGrpSpPr>
                    <p:cNvPr id="155" name="Gruppieren 154"/>
                    <p:cNvGrpSpPr/>
                    <p:nvPr/>
                  </p:nvGrpSpPr>
                  <p:grpSpPr>
                    <a:xfrm>
                      <a:off x="2417864" y="3518696"/>
                      <a:ext cx="238299" cy="461665"/>
                      <a:chOff x="1962782" y="4135576"/>
                      <a:chExt cx="238299" cy="461665"/>
                    </a:xfrm>
                  </p:grpSpPr>
                  <p:sp>
                    <p:nvSpPr>
                      <p:cNvPr id="156" name="Ellipse 155"/>
                      <p:cNvSpPr/>
                      <p:nvPr/>
                    </p:nvSpPr>
                    <p:spPr>
                      <a:xfrm>
                        <a:off x="2003357" y="4293096"/>
                        <a:ext cx="190038" cy="190038"/>
                      </a:xfrm>
                      <a:prstGeom prst="ellipse">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7" name="Textfeld 156"/>
                      <p:cNvSpPr txBox="1"/>
                      <p:nvPr/>
                    </p:nvSpPr>
                    <p:spPr>
                      <a:xfrm>
                        <a:off x="1962782" y="4135576"/>
                        <a:ext cx="238299" cy="461665"/>
                      </a:xfrm>
                      <a:prstGeom prst="rect">
                        <a:avLst/>
                      </a:prstGeom>
                      <a:noFill/>
                    </p:spPr>
                    <p:txBody>
                      <a:bodyPr wrap="square" rtlCol="0">
                        <a:spAutoFit/>
                      </a:bodyPr>
                      <a:lstStyle/>
                      <a:p>
                        <a:r>
                          <a:rPr lang="de-DE" dirty="0" smtClean="0"/>
                          <a:t>-</a:t>
                        </a:r>
                        <a:endParaRPr lang="de-DE" dirty="0"/>
                      </a:p>
                    </p:txBody>
                  </p:sp>
                </p:grpSp>
              </p:grpSp>
            </p:grpSp>
          </p:grpSp>
          <p:sp>
            <p:nvSpPr>
              <p:cNvPr id="183" name="Ellipse 182"/>
              <p:cNvSpPr/>
              <p:nvPr/>
            </p:nvSpPr>
            <p:spPr>
              <a:xfrm>
                <a:off x="2202516" y="1711992"/>
                <a:ext cx="184601" cy="18729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4" name="Ellipse 183"/>
              <p:cNvSpPr/>
              <p:nvPr/>
            </p:nvSpPr>
            <p:spPr>
              <a:xfrm>
                <a:off x="2449264" y="1712284"/>
                <a:ext cx="184601" cy="18729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sp>
        <p:nvSpPr>
          <p:cNvPr id="190" name="Rechteck 189"/>
          <p:cNvSpPr/>
          <p:nvPr/>
        </p:nvSpPr>
        <p:spPr>
          <a:xfrm>
            <a:off x="5148064" y="908720"/>
            <a:ext cx="3744416" cy="3016210"/>
          </a:xfrm>
          <a:prstGeom prst="rect">
            <a:avLst/>
          </a:prstGeom>
        </p:spPr>
        <p:txBody>
          <a:bodyPr wrap="square">
            <a:spAutoFit/>
          </a:bodyPr>
          <a:lstStyle/>
          <a:p>
            <a:pPr marL="342900" lvl="0" indent="-342900">
              <a:spcBef>
                <a:spcPts val="600"/>
              </a:spcBef>
              <a:buFont typeface="+mj-lt"/>
              <a:buAutoNum type="arabicPeriod"/>
            </a:pPr>
            <a:r>
              <a:rPr lang="de-DE" sz="1800" dirty="0">
                <a:latin typeface="Arial" charset="0"/>
                <a:cs typeface="Arial" charset="0"/>
              </a:rPr>
              <a:t>Elektronen eines Atoms </a:t>
            </a:r>
            <a:r>
              <a:rPr lang="de-DE" sz="1800" dirty="0" smtClean="0">
                <a:latin typeface="Arial" charset="0"/>
                <a:cs typeface="Arial" charset="0"/>
              </a:rPr>
              <a:t>können unterschiedliche Energiestufen besetzen.  </a:t>
            </a:r>
          </a:p>
          <a:p>
            <a:pPr marL="342900" indent="-342900">
              <a:spcBef>
                <a:spcPts val="600"/>
              </a:spcBef>
              <a:buFont typeface="+mj-lt"/>
              <a:buAutoNum type="arabicPeriod"/>
            </a:pPr>
            <a:r>
              <a:rPr lang="de-DE" sz="1800" dirty="0" smtClean="0">
                <a:latin typeface="Arial" charset="0"/>
                <a:cs typeface="Arial" charset="0"/>
              </a:rPr>
              <a:t>Gruppen </a:t>
            </a:r>
            <a:r>
              <a:rPr lang="de-DE" sz="1800" dirty="0">
                <a:latin typeface="Arial" charset="0"/>
                <a:cs typeface="Arial" charset="0"/>
              </a:rPr>
              <a:t>von </a:t>
            </a:r>
            <a:r>
              <a:rPr lang="de-DE" sz="1800" dirty="0" smtClean="0">
                <a:latin typeface="Arial" charset="0"/>
                <a:cs typeface="Arial" charset="0"/>
              </a:rPr>
              <a:t>Elektronen mit etwa gleicher Ionisierungsenergie gehören </a:t>
            </a:r>
            <a:r>
              <a:rPr lang="de-DE" sz="1800" dirty="0">
                <a:latin typeface="Arial" charset="0"/>
                <a:cs typeface="Arial" charset="0"/>
              </a:rPr>
              <a:t>zur gleichen Energiestufe</a:t>
            </a:r>
            <a:r>
              <a:rPr lang="de-DE" sz="1800" dirty="0" smtClean="0">
                <a:latin typeface="Arial" charset="0"/>
                <a:cs typeface="Arial" charset="0"/>
              </a:rPr>
              <a:t>.</a:t>
            </a:r>
          </a:p>
          <a:p>
            <a:pPr marL="342900" lvl="0" indent="-342900">
              <a:spcBef>
                <a:spcPts val="600"/>
              </a:spcBef>
              <a:buFont typeface="+mj-lt"/>
              <a:buAutoNum type="arabicPeriod"/>
            </a:pPr>
            <a:r>
              <a:rPr lang="de-DE" sz="1800" dirty="0">
                <a:latin typeface="Arial" charset="0"/>
                <a:cs typeface="Arial" charset="0"/>
              </a:rPr>
              <a:t>Elektronische Übergänge von einer Energiestufe zu einer anderen sind möglich. </a:t>
            </a:r>
          </a:p>
        </p:txBody>
      </p:sp>
      <p:sp>
        <p:nvSpPr>
          <p:cNvPr id="191" name="Rechteck 190"/>
          <p:cNvSpPr/>
          <p:nvPr/>
        </p:nvSpPr>
        <p:spPr>
          <a:xfrm>
            <a:off x="251520" y="4077072"/>
            <a:ext cx="8640960" cy="2262158"/>
          </a:xfrm>
          <a:prstGeom prst="rect">
            <a:avLst/>
          </a:prstGeom>
        </p:spPr>
        <p:txBody>
          <a:bodyPr wrap="square">
            <a:spAutoFit/>
          </a:bodyPr>
          <a:lstStyle/>
          <a:p>
            <a:pPr lvl="0"/>
            <a:r>
              <a:rPr lang="de-DE" sz="1800" dirty="0" smtClean="0">
                <a:latin typeface="Arial" panose="020B0604020202020204" pitchFamily="34" charset="0"/>
                <a:cs typeface="Arial" panose="020B0604020202020204" pitchFamily="34" charset="0"/>
              </a:rPr>
              <a:t>Mögliche fachdidaktische Probleme: </a:t>
            </a:r>
          </a:p>
          <a:p>
            <a:pPr marL="342900" lvl="0" indent="-342900">
              <a:spcBef>
                <a:spcPts val="600"/>
              </a:spcBef>
              <a:buFont typeface="Arial" panose="020B0604020202020204" pitchFamily="34" charset="0"/>
              <a:buChar char="•"/>
            </a:pPr>
            <a:r>
              <a:rPr lang="de-DE" sz="1800" dirty="0" smtClean="0">
                <a:latin typeface="Arial" panose="020B0604020202020204" pitchFamily="34" charset="0"/>
                <a:cs typeface="Arial" panose="020B0604020202020204" pitchFamily="34" charset="0"/>
              </a:rPr>
              <a:t>Das </a:t>
            </a:r>
            <a:r>
              <a:rPr lang="de-DE" sz="1800" dirty="0">
                <a:latin typeface="Arial" panose="020B0604020202020204" pitchFamily="34" charset="0"/>
                <a:cs typeface="Arial" panose="020B0604020202020204" pitchFamily="34" charset="0"/>
              </a:rPr>
              <a:t>Energiestufenmodell ist </a:t>
            </a:r>
            <a:r>
              <a:rPr lang="de-DE" sz="1800" dirty="0" smtClean="0">
                <a:latin typeface="Arial" panose="020B0604020202020204" pitchFamily="34" charset="0"/>
                <a:cs typeface="Arial" panose="020B0604020202020204" pitchFamily="34" charset="0"/>
              </a:rPr>
              <a:t>unanschaulich</a:t>
            </a:r>
            <a:r>
              <a:rPr lang="de-DE" sz="1800" dirty="0">
                <a:latin typeface="Arial" panose="020B0604020202020204" pitchFamily="34" charset="0"/>
                <a:cs typeface="Arial" panose="020B0604020202020204" pitchFamily="34" charset="0"/>
              </a:rPr>
              <a:t>. Energie ist eine sehr abstrakte Größe (nicht nur) für viele Schülerinnen und Schüler. </a:t>
            </a:r>
            <a:endParaRPr lang="de-DE" sz="1800" dirty="0" smtClean="0">
              <a:latin typeface="Arial" panose="020B0604020202020204" pitchFamily="34" charset="0"/>
              <a:cs typeface="Arial" panose="020B0604020202020204" pitchFamily="34" charset="0"/>
            </a:endParaRPr>
          </a:p>
          <a:p>
            <a:pPr marL="342900" lvl="0" indent="-342900">
              <a:spcBef>
                <a:spcPts val="600"/>
              </a:spcBef>
              <a:buFont typeface="Arial" panose="020B0604020202020204" pitchFamily="34" charset="0"/>
              <a:buChar char="•"/>
            </a:pPr>
            <a:r>
              <a:rPr lang="de-DE" sz="1800" dirty="0" smtClean="0">
                <a:latin typeface="Arial" panose="020B0604020202020204" pitchFamily="34" charset="0"/>
                <a:cs typeface="Arial" panose="020B0604020202020204" pitchFamily="34" charset="0"/>
              </a:rPr>
              <a:t>Elektronen </a:t>
            </a:r>
            <a:r>
              <a:rPr lang="de-DE" sz="1800" dirty="0">
                <a:latin typeface="Arial" panose="020B0604020202020204" pitchFamily="34" charset="0"/>
                <a:cs typeface="Arial" panose="020B0604020202020204" pitchFamily="34" charset="0"/>
              </a:rPr>
              <a:t>eines Atoms, die eine große Ionisierungsenergie benötigen, </a:t>
            </a:r>
            <a:r>
              <a:rPr lang="de-DE" sz="1800" dirty="0" smtClean="0">
                <a:latin typeface="Arial" panose="020B0604020202020204" pitchFamily="34" charset="0"/>
                <a:cs typeface="Arial" panose="020B0604020202020204" pitchFamily="34" charset="0"/>
              </a:rPr>
              <a:t>gehören zu einer </a:t>
            </a:r>
            <a:r>
              <a:rPr lang="de-DE" sz="1800" dirty="0">
                <a:latin typeface="Arial" panose="020B0604020202020204" pitchFamily="34" charset="0"/>
                <a:cs typeface="Arial" panose="020B0604020202020204" pitchFamily="34" charset="0"/>
              </a:rPr>
              <a:t>Energiestufe mit sehr geringer </a:t>
            </a:r>
            <a:r>
              <a:rPr lang="de-DE" sz="1800" dirty="0" smtClean="0">
                <a:latin typeface="Arial" panose="020B0604020202020204" pitchFamily="34" charset="0"/>
                <a:cs typeface="Arial" panose="020B0604020202020204" pitchFamily="34" charset="0"/>
              </a:rPr>
              <a:t>Energie. </a:t>
            </a:r>
          </a:p>
          <a:p>
            <a:pPr marL="342900" lvl="0" indent="-342900">
              <a:spcBef>
                <a:spcPts val="600"/>
              </a:spcBef>
              <a:buFont typeface="Arial" panose="020B0604020202020204" pitchFamily="34" charset="0"/>
              <a:buChar char="•"/>
            </a:pPr>
            <a:r>
              <a:rPr lang="de-DE" sz="1800" dirty="0" smtClean="0">
                <a:latin typeface="Arial" panose="020B0604020202020204" pitchFamily="34" charset="0"/>
                <a:cs typeface="Arial" panose="020B0604020202020204" pitchFamily="34" charset="0"/>
              </a:rPr>
              <a:t>Die Besetzungszahlen können hier nicht ohne weitere Zusatzannahmen erklärt werden. </a:t>
            </a:r>
            <a:endParaRPr lang="de-DE"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566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1">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1">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 in </a:t>
            </a:r>
            <a:r>
              <a:rPr lang="de-DE" b="1" dirty="0" smtClean="0"/>
              <a:t>Chemie – Schalenmodell</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16</a:t>
            </a:fld>
            <a:endParaRPr lang="de-DE" dirty="0"/>
          </a:p>
        </p:txBody>
      </p:sp>
      <p:sp>
        <p:nvSpPr>
          <p:cNvPr id="190" name="Rechteck 189"/>
          <p:cNvSpPr/>
          <p:nvPr/>
        </p:nvSpPr>
        <p:spPr>
          <a:xfrm>
            <a:off x="5148064" y="988854"/>
            <a:ext cx="3816424" cy="2739211"/>
          </a:xfrm>
          <a:prstGeom prst="rect">
            <a:avLst/>
          </a:prstGeom>
        </p:spPr>
        <p:txBody>
          <a:bodyPr wrap="square">
            <a:spAutoFit/>
          </a:bodyPr>
          <a:lstStyle/>
          <a:p>
            <a:pPr marL="342900" lvl="0" indent="-342900">
              <a:spcBef>
                <a:spcPts val="600"/>
              </a:spcBef>
              <a:buFont typeface="+mj-lt"/>
              <a:buAutoNum type="arabicPeriod"/>
            </a:pPr>
            <a:r>
              <a:rPr lang="de-DE" sz="1800" dirty="0" smtClean="0">
                <a:latin typeface="Arial" charset="0"/>
                <a:cs typeface="Arial" charset="0"/>
              </a:rPr>
              <a:t>Die Elektronen 13 und 14 haben einen sehr kleinen Abstand zum Kern.   </a:t>
            </a:r>
          </a:p>
          <a:p>
            <a:pPr marL="342900" indent="-342900">
              <a:spcBef>
                <a:spcPts val="600"/>
              </a:spcBef>
              <a:buFont typeface="+mj-lt"/>
              <a:buAutoNum type="arabicPeriod"/>
            </a:pPr>
            <a:r>
              <a:rPr lang="de-DE" sz="1800" dirty="0" smtClean="0">
                <a:latin typeface="Arial" charset="0"/>
                <a:cs typeface="Arial" charset="0"/>
              </a:rPr>
              <a:t>Die Elektronen 5 bis 12 haben einen ähnlichen, mittleren Abstand zum Kern.</a:t>
            </a:r>
          </a:p>
          <a:p>
            <a:pPr marL="342900" lvl="0" indent="-342900">
              <a:spcBef>
                <a:spcPts val="600"/>
              </a:spcBef>
              <a:buFont typeface="+mj-lt"/>
              <a:buAutoNum type="arabicPeriod"/>
            </a:pPr>
            <a:r>
              <a:rPr lang="de-DE" sz="1800" dirty="0" smtClean="0">
                <a:latin typeface="Arial" charset="0"/>
                <a:cs typeface="Arial" charset="0"/>
              </a:rPr>
              <a:t>Die Elektronen 1 bis 4 haben einen sehr großen Abstand zum Kern. </a:t>
            </a:r>
            <a:endParaRPr lang="de-DE" sz="1800" dirty="0">
              <a:latin typeface="Arial" charset="0"/>
              <a:cs typeface="Arial" charset="0"/>
            </a:endParaRPr>
          </a:p>
        </p:txBody>
      </p:sp>
      <p:sp>
        <p:nvSpPr>
          <p:cNvPr id="191" name="Rechteck 190"/>
          <p:cNvSpPr/>
          <p:nvPr/>
        </p:nvSpPr>
        <p:spPr>
          <a:xfrm>
            <a:off x="251520" y="3789040"/>
            <a:ext cx="8640960" cy="2539157"/>
          </a:xfrm>
          <a:prstGeom prst="rect">
            <a:avLst/>
          </a:prstGeom>
        </p:spPr>
        <p:txBody>
          <a:bodyPr wrap="square">
            <a:spAutoFit/>
          </a:bodyPr>
          <a:lstStyle/>
          <a:p>
            <a:pPr lvl="0"/>
            <a:r>
              <a:rPr lang="de-DE" sz="1800" dirty="0" smtClean="0">
                <a:latin typeface="Arial" panose="020B0604020202020204" pitchFamily="34" charset="0"/>
                <a:cs typeface="Arial" panose="020B0604020202020204" pitchFamily="34" charset="0"/>
              </a:rPr>
              <a:t>Mögliche fachdidaktische Probleme: </a:t>
            </a:r>
          </a:p>
          <a:p>
            <a:pPr marL="342900" lvl="0" indent="-342900">
              <a:spcBef>
                <a:spcPts val="600"/>
              </a:spcBef>
              <a:buFont typeface="Arial" panose="020B0604020202020204" pitchFamily="34" charset="0"/>
              <a:buChar char="•"/>
            </a:pPr>
            <a:r>
              <a:rPr lang="de-DE" sz="1800" dirty="0">
                <a:latin typeface="Arial" charset="0"/>
                <a:cs typeface="Arial" charset="0"/>
              </a:rPr>
              <a:t>Man kann je nach Elektronengruppe auf unterschiedliche Kernabstände schließen, aber nicht auf eine darüber hinaus gehende räumliche Struktur </a:t>
            </a:r>
          </a:p>
          <a:p>
            <a:pPr marL="342900" lvl="0" indent="-342900">
              <a:spcBef>
                <a:spcPts val="600"/>
              </a:spcBef>
              <a:buFont typeface="Arial" panose="020B0604020202020204" pitchFamily="34" charset="0"/>
              <a:buChar char="•"/>
            </a:pPr>
            <a:r>
              <a:rPr lang="de-DE" sz="1800" dirty="0" smtClean="0">
                <a:latin typeface="Arial" charset="0"/>
                <a:cs typeface="Arial" charset="0"/>
              </a:rPr>
              <a:t>Dass </a:t>
            </a:r>
            <a:r>
              <a:rPr lang="de-DE" sz="1800" dirty="0">
                <a:latin typeface="Arial" charset="0"/>
                <a:cs typeface="Arial" charset="0"/>
              </a:rPr>
              <a:t>sich die Elektronen auf einer Kugelschale bewegen liegt </a:t>
            </a:r>
            <a:r>
              <a:rPr lang="de-DE" sz="1800" dirty="0" smtClean="0">
                <a:latin typeface="Arial" charset="0"/>
                <a:cs typeface="Arial" charset="0"/>
              </a:rPr>
              <a:t>nahe</a:t>
            </a:r>
            <a:r>
              <a:rPr lang="de-DE" sz="1800" dirty="0">
                <a:latin typeface="Arial" charset="0"/>
                <a:cs typeface="Arial" charset="0"/>
              </a:rPr>
              <a:t>, jedoch </a:t>
            </a:r>
            <a:r>
              <a:rPr lang="de-DE" sz="1800" dirty="0" smtClean="0">
                <a:latin typeface="Arial" charset="0"/>
                <a:cs typeface="Arial" charset="0"/>
              </a:rPr>
              <a:t>kann und sollte </a:t>
            </a:r>
            <a:r>
              <a:rPr lang="de-DE" sz="1800" dirty="0">
                <a:latin typeface="Arial" charset="0"/>
                <a:cs typeface="Arial" charset="0"/>
              </a:rPr>
              <a:t>darüber nichts ausgesagt werden. </a:t>
            </a:r>
          </a:p>
          <a:p>
            <a:pPr marL="342900" lvl="0" indent="-342900">
              <a:spcBef>
                <a:spcPts val="600"/>
              </a:spcBef>
              <a:buFont typeface="Arial" panose="020B0604020202020204" pitchFamily="34" charset="0"/>
              <a:buChar char="•"/>
            </a:pPr>
            <a:r>
              <a:rPr lang="de-DE" sz="1800" dirty="0" smtClean="0">
                <a:latin typeface="Arial" charset="0"/>
                <a:cs typeface="Arial" charset="0"/>
              </a:rPr>
              <a:t>Eine Darstellung </a:t>
            </a:r>
            <a:r>
              <a:rPr lang="de-DE" sz="1800" dirty="0">
                <a:latin typeface="Arial" charset="0"/>
                <a:cs typeface="Arial" charset="0"/>
              </a:rPr>
              <a:t>der Elektronen als Punkte oder Kugeln innerhalb einer Kugelschale </a:t>
            </a:r>
            <a:r>
              <a:rPr lang="de-DE" sz="1800" dirty="0" smtClean="0">
                <a:latin typeface="Arial" charset="0"/>
                <a:cs typeface="Arial" charset="0"/>
              </a:rPr>
              <a:t>würde </a:t>
            </a:r>
            <a:r>
              <a:rPr lang="de-DE" sz="1800" dirty="0">
                <a:latin typeface="Arial" charset="0"/>
                <a:cs typeface="Arial" charset="0"/>
              </a:rPr>
              <a:t>schnell zum </a:t>
            </a:r>
            <a:r>
              <a:rPr lang="de-DE" sz="1800" dirty="0" smtClean="0">
                <a:latin typeface="Arial" charset="0"/>
                <a:cs typeface="Arial" charset="0"/>
              </a:rPr>
              <a:t>unerwünschten aber leider sehr nachhaltigen Planetenmodell führen. </a:t>
            </a:r>
            <a:endParaRPr lang="de-DE" sz="1800" dirty="0">
              <a:latin typeface="Arial" charset="0"/>
              <a:cs typeface="Arial" charset="0"/>
            </a:endParaRPr>
          </a:p>
        </p:txBody>
      </p:sp>
      <p:graphicFrame>
        <p:nvGraphicFramePr>
          <p:cNvPr id="78" name="Diagramm 77"/>
          <p:cNvGraphicFramePr>
            <a:graphicFrameLocks noGrp="1"/>
          </p:cNvGraphicFramePr>
          <p:nvPr>
            <p:extLst>
              <p:ext uri="{D42A27DB-BD31-4B8C-83A1-F6EECF244321}">
                <p14:modId xmlns:p14="http://schemas.microsoft.com/office/powerpoint/2010/main" val="3412821638"/>
              </p:ext>
            </p:extLst>
          </p:nvPr>
        </p:nvGraphicFramePr>
        <p:xfrm>
          <a:off x="268133" y="984792"/>
          <a:ext cx="4608512" cy="27322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3914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1">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1">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 in </a:t>
            </a:r>
            <a:r>
              <a:rPr lang="de-DE" b="1" dirty="0" smtClean="0"/>
              <a:t>Chemie – Schalenmodell</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17</a:t>
            </a:fld>
            <a:endParaRPr lang="de-DE" dirty="0"/>
          </a:p>
        </p:txBody>
      </p:sp>
      <p:sp>
        <p:nvSpPr>
          <p:cNvPr id="190" name="Rechteck 189"/>
          <p:cNvSpPr/>
          <p:nvPr/>
        </p:nvSpPr>
        <p:spPr>
          <a:xfrm>
            <a:off x="251520" y="988854"/>
            <a:ext cx="4356484" cy="369332"/>
          </a:xfrm>
          <a:prstGeom prst="rect">
            <a:avLst/>
          </a:prstGeom>
        </p:spPr>
        <p:txBody>
          <a:bodyPr wrap="square">
            <a:spAutoFit/>
          </a:bodyPr>
          <a:lstStyle/>
          <a:p>
            <a:pPr lvl="0">
              <a:spcBef>
                <a:spcPts val="600"/>
              </a:spcBef>
            </a:pPr>
            <a:r>
              <a:rPr lang="de-DE" sz="1800" dirty="0" smtClean="0">
                <a:latin typeface="Arial" charset="0"/>
                <a:cs typeface="Arial" charset="0"/>
              </a:rPr>
              <a:t>Fachlicher Blick auf das Schalenmodell: </a:t>
            </a:r>
          </a:p>
        </p:txBody>
      </p:sp>
      <p:graphicFrame>
        <p:nvGraphicFramePr>
          <p:cNvPr id="13" name="Diagramm 12"/>
          <p:cNvGraphicFramePr>
            <a:graphicFrameLocks noGrp="1"/>
          </p:cNvGraphicFramePr>
          <p:nvPr>
            <p:extLst>
              <p:ext uri="{D42A27DB-BD31-4B8C-83A1-F6EECF244321}">
                <p14:modId xmlns:p14="http://schemas.microsoft.com/office/powerpoint/2010/main" val="2995642740"/>
              </p:ext>
            </p:extLst>
          </p:nvPr>
        </p:nvGraphicFramePr>
        <p:xfrm>
          <a:off x="251520" y="1359227"/>
          <a:ext cx="4581817" cy="2938915"/>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hteck 13"/>
          <p:cNvSpPr/>
          <p:nvPr/>
        </p:nvSpPr>
        <p:spPr>
          <a:xfrm>
            <a:off x="4464496" y="1630029"/>
            <a:ext cx="4572000" cy="923330"/>
          </a:xfrm>
          <a:prstGeom prst="rect">
            <a:avLst/>
          </a:prstGeom>
        </p:spPr>
        <p:txBody>
          <a:bodyPr wrap="square">
            <a:spAutoFit/>
          </a:bodyPr>
          <a:lstStyle/>
          <a:p>
            <a:pPr lvl="0">
              <a:spcBef>
                <a:spcPts val="600"/>
              </a:spcBef>
            </a:pPr>
            <a:r>
              <a:rPr lang="de-DE" sz="1800" dirty="0" smtClean="0">
                <a:latin typeface="Arial" charset="0"/>
                <a:cs typeface="Arial" charset="0"/>
              </a:rPr>
              <a:t>Addition der Wahrscheinlichkeitsdichten aller besetzten Zustände beim Si-Atom</a:t>
            </a:r>
            <a:br>
              <a:rPr lang="de-DE" sz="1800" dirty="0" smtClean="0">
                <a:latin typeface="Arial" charset="0"/>
                <a:cs typeface="Arial" charset="0"/>
              </a:rPr>
            </a:br>
            <a:r>
              <a:rPr lang="de-DE" sz="1800" dirty="0" smtClean="0">
                <a:latin typeface="Arial" charset="0"/>
                <a:cs typeface="Arial" charset="0"/>
                <a:sym typeface="Wingdings" panose="05000000000000000000" pitchFamily="2" charset="2"/>
              </a:rPr>
              <a:t> radiale Ladungsdichteverteilung </a:t>
            </a:r>
          </a:p>
        </p:txBody>
      </p:sp>
      <p:grpSp>
        <p:nvGrpSpPr>
          <p:cNvPr id="25" name="Gruppieren 24"/>
          <p:cNvGrpSpPr/>
          <p:nvPr/>
        </p:nvGrpSpPr>
        <p:grpSpPr>
          <a:xfrm>
            <a:off x="1043608" y="1358186"/>
            <a:ext cx="8073334" cy="1928391"/>
            <a:chOff x="1043608" y="1358186"/>
            <a:chExt cx="8073334" cy="1928391"/>
          </a:xfrm>
        </p:grpSpPr>
        <p:cxnSp>
          <p:nvCxnSpPr>
            <p:cNvPr id="6" name="Gerade Verbindung mit Pfeil 5"/>
            <p:cNvCxnSpPr/>
            <p:nvPr/>
          </p:nvCxnSpPr>
          <p:spPr>
            <a:xfrm>
              <a:off x="1043608" y="1556792"/>
              <a:ext cx="0" cy="43204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
          <p:nvSpPr>
            <p:cNvPr id="26" name="Rechteck 25"/>
            <p:cNvSpPr/>
            <p:nvPr/>
          </p:nvSpPr>
          <p:spPr>
            <a:xfrm>
              <a:off x="4544942" y="2563302"/>
              <a:ext cx="4572000" cy="723275"/>
            </a:xfrm>
            <a:prstGeom prst="rect">
              <a:avLst/>
            </a:prstGeom>
          </p:spPr>
          <p:txBody>
            <a:bodyPr wrap="square">
              <a:spAutoFit/>
            </a:bodyPr>
            <a:lstStyle/>
            <a:p>
              <a:pPr marL="342900" lvl="0" indent="-342900">
                <a:spcBef>
                  <a:spcPts val="600"/>
                </a:spcBef>
                <a:buFont typeface="+mj-lt"/>
                <a:buAutoNum type="arabicPeriod"/>
              </a:pPr>
              <a:r>
                <a:rPr lang="de-DE" sz="1800" dirty="0" smtClean="0">
                  <a:latin typeface="Arial" charset="0"/>
                  <a:cs typeface="Arial" charset="0"/>
                  <a:sym typeface="Wingdings" panose="05000000000000000000" pitchFamily="2" charset="2"/>
                </a:rPr>
                <a:t>Die K-Schale und</a:t>
              </a:r>
            </a:p>
            <a:p>
              <a:pPr>
                <a:spcBef>
                  <a:spcPts val="600"/>
                </a:spcBef>
                <a:tabLst>
                  <a:tab pos="361950" algn="l"/>
                </a:tabLst>
              </a:pPr>
              <a:r>
                <a:rPr lang="de-DE" sz="1800" dirty="0" smtClean="0">
                  <a:latin typeface="Arial" charset="0"/>
                  <a:cs typeface="Arial" charset="0"/>
                  <a:sym typeface="Wingdings" panose="05000000000000000000" pitchFamily="2" charset="2"/>
                </a:rPr>
                <a:t>	die </a:t>
              </a:r>
              <a:r>
                <a:rPr lang="de-DE" sz="1800" dirty="0">
                  <a:latin typeface="Arial" charset="0"/>
                  <a:cs typeface="Arial" charset="0"/>
                  <a:sym typeface="Wingdings" panose="05000000000000000000" pitchFamily="2" charset="2"/>
                </a:rPr>
                <a:t>L-Schale </a:t>
              </a:r>
              <a:r>
                <a:rPr lang="de-DE" sz="1800" dirty="0" smtClean="0">
                  <a:latin typeface="Arial" charset="0"/>
                  <a:cs typeface="Arial" charset="0"/>
                  <a:sym typeface="Wingdings" panose="05000000000000000000" pitchFamily="2" charset="2"/>
                </a:rPr>
                <a:t>haben </a:t>
              </a:r>
              <a:r>
                <a:rPr lang="de-DE" sz="1800" dirty="0">
                  <a:latin typeface="Arial" charset="0"/>
                  <a:cs typeface="Arial" charset="0"/>
                  <a:sym typeface="Wingdings" panose="05000000000000000000" pitchFamily="2" charset="2"/>
                </a:rPr>
                <a:t>deutliche </a:t>
              </a:r>
              <a:r>
                <a:rPr lang="de-DE" sz="1800" dirty="0" smtClean="0">
                  <a:latin typeface="Arial" charset="0"/>
                  <a:cs typeface="Arial" charset="0"/>
                  <a:sym typeface="Wingdings" panose="05000000000000000000" pitchFamily="2" charset="2"/>
                </a:rPr>
                <a:t>Maxima</a:t>
              </a:r>
            </a:p>
          </p:txBody>
        </p:sp>
        <p:cxnSp>
          <p:nvCxnSpPr>
            <p:cNvPr id="18" name="Gerade Verbindung mit Pfeil 17"/>
            <p:cNvCxnSpPr/>
            <p:nvPr/>
          </p:nvCxnSpPr>
          <p:spPr>
            <a:xfrm>
              <a:off x="1501534" y="1358186"/>
              <a:ext cx="0" cy="34262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grpSp>
      <p:sp>
        <p:nvSpPr>
          <p:cNvPr id="28" name="Rechteck 27"/>
          <p:cNvSpPr/>
          <p:nvPr/>
        </p:nvSpPr>
        <p:spPr>
          <a:xfrm>
            <a:off x="4543763" y="3286577"/>
            <a:ext cx="4572000" cy="646331"/>
          </a:xfrm>
          <a:prstGeom prst="rect">
            <a:avLst/>
          </a:prstGeom>
        </p:spPr>
        <p:txBody>
          <a:bodyPr wrap="square">
            <a:spAutoFit/>
          </a:bodyPr>
          <a:lstStyle/>
          <a:p>
            <a:pPr marL="342900" lvl="0" indent="-342900">
              <a:spcBef>
                <a:spcPts val="600"/>
              </a:spcBef>
              <a:buFont typeface="+mj-lt"/>
              <a:buAutoNum type="arabicPeriod" startAt="2"/>
            </a:pPr>
            <a:r>
              <a:rPr lang="de-DE" sz="1800" dirty="0" smtClean="0">
                <a:latin typeface="Arial" charset="0"/>
                <a:cs typeface="Arial" charset="0"/>
                <a:sym typeface="Wingdings" panose="05000000000000000000" pitchFamily="2" charset="2"/>
              </a:rPr>
              <a:t>Die M-Schale hat eher einen Sattelpunkt </a:t>
            </a:r>
          </a:p>
        </p:txBody>
      </p:sp>
      <p:sp>
        <p:nvSpPr>
          <p:cNvPr id="31" name="Rechteck 30"/>
          <p:cNvSpPr/>
          <p:nvPr/>
        </p:nvSpPr>
        <p:spPr>
          <a:xfrm>
            <a:off x="467544" y="4293096"/>
            <a:ext cx="8280920" cy="1277273"/>
          </a:xfrm>
          <a:prstGeom prst="rect">
            <a:avLst/>
          </a:prstGeom>
        </p:spPr>
        <p:txBody>
          <a:bodyPr wrap="square">
            <a:spAutoFit/>
          </a:bodyPr>
          <a:lstStyle/>
          <a:p>
            <a:pPr marL="285750" lvl="0" indent="-285750">
              <a:spcBef>
                <a:spcPts val="600"/>
              </a:spcBef>
              <a:buFont typeface="Arial" panose="020B0604020202020204" pitchFamily="34" charset="0"/>
              <a:buChar char="•"/>
            </a:pPr>
            <a:r>
              <a:rPr lang="de-DE" sz="1800" dirty="0" smtClean="0">
                <a:latin typeface="Arial" charset="0"/>
                <a:cs typeface="Arial" charset="0"/>
              </a:rPr>
              <a:t>Die Verteilung der Ladung ist auf bestimmte Abstandsbereiche konzentriert – allerdings ohne scharfe Abgrenzungen</a:t>
            </a:r>
          </a:p>
          <a:p>
            <a:pPr marL="285750" lvl="0" indent="-285750">
              <a:spcBef>
                <a:spcPts val="600"/>
              </a:spcBef>
              <a:buFont typeface="Arial" panose="020B0604020202020204" pitchFamily="34" charset="0"/>
              <a:buChar char="•"/>
            </a:pPr>
            <a:r>
              <a:rPr lang="de-DE" sz="1800" dirty="0" smtClean="0">
                <a:latin typeface="Arial" charset="0"/>
                <a:cs typeface="Arial" charset="0"/>
              </a:rPr>
              <a:t>Der 3s-Zustand hat aber auch einen merklichen Beitrag bei kleinen Abständen zum </a:t>
            </a:r>
            <a:r>
              <a:rPr lang="de-DE" sz="1800" smtClean="0">
                <a:latin typeface="Arial" charset="0"/>
                <a:cs typeface="Arial" charset="0"/>
              </a:rPr>
              <a:t>Kern (</a:t>
            </a:r>
            <a:r>
              <a:rPr lang="de-DE" sz="1800" dirty="0" smtClean="0">
                <a:latin typeface="Arial" charset="0"/>
                <a:cs typeface="Arial" charset="0"/>
              </a:rPr>
              <a:t>gilt übrigens für alle s-Zustände)</a:t>
            </a:r>
            <a:endParaRPr lang="de-DE" sz="1800" dirty="0" smtClean="0">
              <a:latin typeface="Arial" charset="0"/>
              <a:cs typeface="Arial" charset="0"/>
              <a:sym typeface="Wingdings" panose="05000000000000000000" pitchFamily="2" charset="2"/>
            </a:endParaRPr>
          </a:p>
        </p:txBody>
      </p:sp>
      <p:graphicFrame>
        <p:nvGraphicFramePr>
          <p:cNvPr id="15" name="Diagramm 14"/>
          <p:cNvGraphicFramePr>
            <a:graphicFrameLocks noGrp="1"/>
          </p:cNvGraphicFramePr>
          <p:nvPr>
            <p:extLst>
              <p:ext uri="{D42A27DB-BD31-4B8C-83A1-F6EECF244321}">
                <p14:modId xmlns:p14="http://schemas.microsoft.com/office/powerpoint/2010/main" val="2699494853"/>
              </p:ext>
            </p:extLst>
          </p:nvPr>
        </p:nvGraphicFramePr>
        <p:xfrm>
          <a:off x="755576" y="1988840"/>
          <a:ext cx="2520280" cy="1730118"/>
        </p:xfrm>
        <a:graphic>
          <a:graphicData uri="http://schemas.openxmlformats.org/drawingml/2006/chart">
            <c:chart xmlns:c="http://schemas.openxmlformats.org/drawingml/2006/chart" xmlns:r="http://schemas.openxmlformats.org/officeDocument/2006/relationships" r:id="rId4"/>
          </a:graphicData>
        </a:graphic>
      </p:graphicFrame>
      <p:sp>
        <p:nvSpPr>
          <p:cNvPr id="16" name="Rechteck 15"/>
          <p:cNvSpPr/>
          <p:nvPr/>
        </p:nvSpPr>
        <p:spPr>
          <a:xfrm>
            <a:off x="467544" y="5570369"/>
            <a:ext cx="8424936" cy="369332"/>
          </a:xfrm>
          <a:prstGeom prst="rect">
            <a:avLst/>
          </a:prstGeom>
        </p:spPr>
        <p:txBody>
          <a:bodyPr wrap="square">
            <a:spAutoFit/>
          </a:bodyPr>
          <a:lstStyle/>
          <a:p>
            <a:pPr marL="285750" lvl="0" indent="-285750">
              <a:spcBef>
                <a:spcPts val="600"/>
              </a:spcBef>
              <a:buFont typeface="Arial" panose="020B0604020202020204" pitchFamily="34" charset="0"/>
              <a:buChar char="•"/>
            </a:pPr>
            <a:r>
              <a:rPr lang="de-DE" sz="1800" dirty="0" smtClean="0">
                <a:latin typeface="Arial" charset="0"/>
                <a:cs typeface="Arial" charset="0"/>
              </a:rPr>
              <a:t>Bereiche der Ionisierungsenergien lassen sich bestimmten Schalen zuordnen </a:t>
            </a:r>
          </a:p>
        </p:txBody>
      </p:sp>
    </p:spTree>
    <p:extLst>
      <p:ext uri="{BB962C8B-B14F-4D97-AF65-F5344CB8AC3E}">
        <p14:creationId xmlns:p14="http://schemas.microsoft.com/office/powerpoint/2010/main" val="41789297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Graphic spid="15"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uppieren 15"/>
          <p:cNvGrpSpPr/>
          <p:nvPr/>
        </p:nvGrpSpPr>
        <p:grpSpPr>
          <a:xfrm>
            <a:off x="261030" y="1062246"/>
            <a:ext cx="5031050" cy="5031050"/>
            <a:chOff x="1691680" y="517525"/>
            <a:chExt cx="5904000" cy="5904000"/>
          </a:xfrm>
        </p:grpSpPr>
        <p:sp>
          <p:nvSpPr>
            <p:cNvPr id="17" name="Rad 16"/>
            <p:cNvSpPr/>
            <p:nvPr/>
          </p:nvSpPr>
          <p:spPr>
            <a:xfrm>
              <a:off x="1691680" y="517525"/>
              <a:ext cx="5904000" cy="5904000"/>
            </a:xfrm>
            <a:prstGeom prst="donu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9" name="Rad 18"/>
            <p:cNvSpPr/>
            <p:nvPr/>
          </p:nvSpPr>
          <p:spPr>
            <a:xfrm>
              <a:off x="3138686" y="1945407"/>
              <a:ext cx="2998440" cy="2998440"/>
            </a:xfrm>
            <a:prstGeom prst="donut">
              <a:avLst>
                <a:gd name="adj" fmla="val 30708"/>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0" name="Rad 19"/>
            <p:cNvSpPr/>
            <p:nvPr/>
          </p:nvSpPr>
          <p:spPr>
            <a:xfrm>
              <a:off x="4033227" y="2799978"/>
              <a:ext cx="1227559" cy="1227559"/>
            </a:xfrm>
            <a:prstGeom prst="donut">
              <a:avLst>
                <a:gd name="adj" fmla="val 4243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graphicFrame>
        <p:nvGraphicFramePr>
          <p:cNvPr id="15" name="Diagramm 14"/>
          <p:cNvGraphicFramePr>
            <a:graphicFrameLocks noGrp="1"/>
          </p:cNvGraphicFramePr>
          <p:nvPr>
            <p:extLst>
              <p:ext uri="{D42A27DB-BD31-4B8C-83A1-F6EECF244321}">
                <p14:modId xmlns:p14="http://schemas.microsoft.com/office/powerpoint/2010/main" val="3147262914"/>
              </p:ext>
            </p:extLst>
          </p:nvPr>
        </p:nvGraphicFramePr>
        <p:xfrm>
          <a:off x="-1764704" y="476672"/>
          <a:ext cx="11521280" cy="6021846"/>
        </p:xfrm>
        <a:graphic>
          <a:graphicData uri="http://schemas.openxmlformats.org/drawingml/2006/chart">
            <c:chart xmlns:c="http://schemas.openxmlformats.org/drawingml/2006/chart" xmlns:r="http://schemas.openxmlformats.org/officeDocument/2006/relationships" r:id="rId3"/>
          </a:graphicData>
        </a:graphic>
      </p:graphicFrame>
      <p:grpSp>
        <p:nvGrpSpPr>
          <p:cNvPr id="21" name="Gruppieren 20"/>
          <p:cNvGrpSpPr/>
          <p:nvPr/>
        </p:nvGrpSpPr>
        <p:grpSpPr>
          <a:xfrm>
            <a:off x="-2132720" y="1047079"/>
            <a:ext cx="5410543" cy="5040560"/>
            <a:chOff x="1701190" y="520105"/>
            <a:chExt cx="5904000" cy="5832648"/>
          </a:xfrm>
          <a:scene3d>
            <a:camera prst="orthographicFront">
              <a:rot lat="0" lon="7800000" rev="0"/>
            </a:camera>
            <a:lightRig rig="threePt" dir="t"/>
          </a:scene3d>
        </p:grpSpPr>
        <p:grpSp>
          <p:nvGrpSpPr>
            <p:cNvPr id="22" name="Gruppieren 21"/>
            <p:cNvGrpSpPr/>
            <p:nvPr/>
          </p:nvGrpSpPr>
          <p:grpSpPr>
            <a:xfrm>
              <a:off x="3098190" y="1910314"/>
              <a:ext cx="3075153" cy="2998441"/>
              <a:chOff x="3098190" y="1910314"/>
              <a:chExt cx="3075153" cy="2998441"/>
            </a:xfrm>
          </p:grpSpPr>
          <p:grpSp>
            <p:nvGrpSpPr>
              <p:cNvPr id="24" name="Gruppieren 23"/>
              <p:cNvGrpSpPr/>
              <p:nvPr/>
            </p:nvGrpSpPr>
            <p:grpSpPr>
              <a:xfrm>
                <a:off x="4029541" y="2780929"/>
                <a:ext cx="1224001" cy="1246611"/>
                <a:chOff x="4029541" y="2780929"/>
                <a:chExt cx="1224001" cy="1246611"/>
              </a:xfrm>
            </p:grpSpPr>
            <p:sp>
              <p:nvSpPr>
                <p:cNvPr id="29" name="Halbbogen 28"/>
                <p:cNvSpPr/>
                <p:nvPr/>
              </p:nvSpPr>
              <p:spPr>
                <a:xfrm rot="5400000">
                  <a:off x="4018236" y="2792234"/>
                  <a:ext cx="1246611" cy="1224001"/>
                </a:xfrm>
                <a:prstGeom prst="blockArc">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0" name="Halbbogen 29"/>
                <p:cNvSpPr/>
                <p:nvPr/>
              </p:nvSpPr>
              <p:spPr>
                <a:xfrm rot="5400000">
                  <a:off x="4274198" y="3084257"/>
                  <a:ext cx="757985" cy="681296"/>
                </a:xfrm>
                <a:prstGeom prst="blockArc">
                  <a:avLst>
                    <a:gd name="adj1" fmla="val 10679867"/>
                    <a:gd name="adj2" fmla="val 0"/>
                    <a:gd name="adj3" fmla="val 25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sp>
            <p:nvSpPr>
              <p:cNvPr id="27" name="Halbbogen 26"/>
              <p:cNvSpPr/>
              <p:nvPr/>
            </p:nvSpPr>
            <p:spPr>
              <a:xfrm rot="5400000">
                <a:off x="3136546" y="1871958"/>
                <a:ext cx="2998441" cy="3075153"/>
              </a:xfrm>
              <a:prstGeom prst="blockArc">
                <a:avLst>
                  <a:gd name="adj1" fmla="val 10800000"/>
                  <a:gd name="adj2" fmla="val 21488591"/>
                  <a:gd name="adj3" fmla="val 3039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sp>
          <p:nvSpPr>
            <p:cNvPr id="23" name="Halbbogen 22"/>
            <p:cNvSpPr/>
            <p:nvPr/>
          </p:nvSpPr>
          <p:spPr>
            <a:xfrm rot="5400000">
              <a:off x="1736866" y="484429"/>
              <a:ext cx="5832648" cy="5904000"/>
            </a:xfrm>
            <a:prstGeom prst="blockArc">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sp>
        <p:nvSpPr>
          <p:cNvPr id="3" name="Titel 2"/>
          <p:cNvSpPr>
            <a:spLocks noGrp="1"/>
          </p:cNvSpPr>
          <p:nvPr>
            <p:ph type="ctrTitle"/>
          </p:nvPr>
        </p:nvSpPr>
        <p:spPr/>
        <p:txBody>
          <a:bodyPr/>
          <a:lstStyle/>
          <a:p>
            <a:pPr algn="ctr"/>
            <a:r>
              <a:rPr lang="de-DE" b="1" dirty="0"/>
              <a:t>Atommodell in </a:t>
            </a:r>
            <a:r>
              <a:rPr lang="de-DE" b="1" dirty="0" smtClean="0"/>
              <a:t>Chemie – Schalenmodell</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18</a:t>
            </a:fld>
            <a:endParaRPr lang="de-DE" dirty="0"/>
          </a:p>
        </p:txBody>
      </p:sp>
      <p:sp>
        <p:nvSpPr>
          <p:cNvPr id="32" name="Rechteck 31"/>
          <p:cNvSpPr/>
          <p:nvPr/>
        </p:nvSpPr>
        <p:spPr>
          <a:xfrm>
            <a:off x="6228184" y="945118"/>
            <a:ext cx="2664296" cy="4755148"/>
          </a:xfrm>
          <a:prstGeom prst="rect">
            <a:avLst/>
          </a:prstGeom>
        </p:spPr>
        <p:txBody>
          <a:bodyPr wrap="square">
            <a:spAutoFit/>
          </a:bodyPr>
          <a:lstStyle/>
          <a:p>
            <a:pPr marL="285750" lvl="0" indent="-285750">
              <a:spcBef>
                <a:spcPts val="600"/>
              </a:spcBef>
              <a:buFont typeface="Arial" panose="020B0604020202020204" pitchFamily="34" charset="0"/>
              <a:buChar char="•"/>
            </a:pPr>
            <a:r>
              <a:rPr lang="de-DE" sz="1800" dirty="0" smtClean="0">
                <a:latin typeface="Arial" charset="0"/>
                <a:cs typeface="Arial" charset="0"/>
              </a:rPr>
              <a:t>Die Ladung ist auf bestimmte </a:t>
            </a:r>
            <a:r>
              <a:rPr lang="de-DE" sz="1800" b="1" dirty="0" smtClean="0">
                <a:latin typeface="Arial" charset="0"/>
                <a:cs typeface="Arial" charset="0"/>
              </a:rPr>
              <a:t>Abstandsbereiche</a:t>
            </a:r>
            <a:r>
              <a:rPr lang="de-DE" sz="1800" dirty="0" smtClean="0">
                <a:latin typeface="Arial" charset="0"/>
                <a:cs typeface="Arial" charset="0"/>
              </a:rPr>
              <a:t> verteilt </a:t>
            </a:r>
          </a:p>
          <a:p>
            <a:pPr marL="285750" lvl="0" indent="-285750">
              <a:spcBef>
                <a:spcPts val="600"/>
              </a:spcBef>
              <a:buFont typeface="Arial" panose="020B0604020202020204" pitchFamily="34" charset="0"/>
              <a:buChar char="•"/>
            </a:pPr>
            <a:r>
              <a:rPr lang="de-DE" sz="1800" dirty="0" smtClean="0">
                <a:latin typeface="Arial" charset="0"/>
                <a:cs typeface="Arial" charset="0"/>
              </a:rPr>
              <a:t>Die Ladung dieser Schalen ergibt sich durch die Zahl der dort vorhandenen Elektronen </a:t>
            </a:r>
          </a:p>
          <a:p>
            <a:pPr marL="285750" indent="-285750">
              <a:spcBef>
                <a:spcPts val="600"/>
              </a:spcBef>
              <a:buFont typeface="Arial" panose="020B0604020202020204" pitchFamily="34" charset="0"/>
              <a:buChar char="•"/>
            </a:pPr>
            <a:r>
              <a:rPr lang="de-DE" sz="1800" dirty="0">
                <a:latin typeface="Arial" charset="0"/>
                <a:cs typeface="Arial" charset="0"/>
              </a:rPr>
              <a:t>Ladungsverteilung im Atom ist </a:t>
            </a:r>
            <a:r>
              <a:rPr lang="de-DE" sz="1800" dirty="0" smtClean="0">
                <a:latin typeface="Arial" charset="0"/>
                <a:cs typeface="Arial" charset="0"/>
              </a:rPr>
              <a:t>kugelsymmetrisch</a:t>
            </a:r>
            <a:br>
              <a:rPr lang="de-DE" sz="1800" dirty="0" smtClean="0">
                <a:latin typeface="Arial" charset="0"/>
                <a:cs typeface="Arial" charset="0"/>
              </a:rPr>
            </a:br>
            <a:r>
              <a:rPr lang="de-DE" sz="1800" dirty="0" smtClean="0">
                <a:latin typeface="Arial" charset="0"/>
                <a:cs typeface="Arial" charset="0"/>
              </a:rPr>
              <a:t> </a:t>
            </a:r>
            <a:endParaRPr lang="de-DE" sz="1800" dirty="0">
              <a:latin typeface="Arial" charset="0"/>
              <a:cs typeface="Arial" charset="0"/>
            </a:endParaRPr>
          </a:p>
          <a:p>
            <a:pPr lvl="0">
              <a:spcBef>
                <a:spcPts val="600"/>
              </a:spcBef>
            </a:pPr>
            <a:r>
              <a:rPr lang="de-DE" sz="1800" dirty="0" smtClean="0">
                <a:latin typeface="Arial" charset="0"/>
                <a:cs typeface="Arial" charset="0"/>
              </a:rPr>
              <a:t>Anmerkung: Elektronen </a:t>
            </a:r>
            <a:r>
              <a:rPr lang="de-DE" sz="1800" b="1" dirty="0" smtClean="0">
                <a:latin typeface="Arial" charset="0"/>
                <a:cs typeface="Arial" charset="0"/>
              </a:rPr>
              <a:t>nicht</a:t>
            </a:r>
            <a:r>
              <a:rPr lang="de-DE" sz="1800" dirty="0" smtClean="0">
                <a:latin typeface="Arial" charset="0"/>
                <a:cs typeface="Arial" charset="0"/>
              </a:rPr>
              <a:t> als Teilchen einzeichnen! </a:t>
            </a:r>
            <a:endParaRPr lang="de-DE" sz="1800" dirty="0" smtClean="0">
              <a:latin typeface="Arial" charset="0"/>
              <a:cs typeface="Arial" charset="0"/>
              <a:sym typeface="Wingdings" panose="05000000000000000000" pitchFamily="2" charset="2"/>
            </a:endParaRPr>
          </a:p>
        </p:txBody>
      </p:sp>
    </p:spTree>
    <p:extLst>
      <p:ext uri="{BB962C8B-B14F-4D97-AF65-F5344CB8AC3E}">
        <p14:creationId xmlns:p14="http://schemas.microsoft.com/office/powerpoint/2010/main" val="19580049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altLang="de-DE" b="1" dirty="0"/>
              <a:t>Atommodelle</a:t>
            </a:r>
            <a:r>
              <a:rPr lang="de-DE" altLang="de-DE" dirty="0"/>
              <a:t> </a:t>
            </a:r>
            <a:r>
              <a:rPr lang="de-DE" b="1" dirty="0" smtClean="0"/>
              <a:t>in Klassenstufe 9</a:t>
            </a:r>
            <a:endParaRPr lang="de-DE" b="1" dirty="0"/>
          </a:p>
        </p:txBody>
      </p:sp>
      <p:sp>
        <p:nvSpPr>
          <p:cNvPr id="4" name="Fußzeilenplatzhalter 3"/>
          <p:cNvSpPr>
            <a:spLocks noGrp="1"/>
          </p:cNvSpPr>
          <p:nvPr>
            <p:ph type="ftr" sz="quarter" idx="3"/>
          </p:nvPr>
        </p:nvSpPr>
        <p:spPr>
          <a:xfrm>
            <a:off x="217104" y="6520407"/>
            <a:ext cx="4464050" cy="364977"/>
          </a:xfrm>
        </p:spPr>
        <p:txBody>
          <a:bodyPr/>
          <a:lstStyle/>
          <a:p>
            <a:r>
              <a:rPr lang="de-DE" dirty="0" smtClean="0"/>
              <a:t>ZPG Physik 10.07.2017 – Rolf Piffer</a:t>
            </a:r>
            <a:endParaRPr lang="de-DE" dirty="0"/>
          </a:p>
        </p:txBody>
      </p:sp>
      <p:sp>
        <p:nvSpPr>
          <p:cNvPr id="6" name="Foliennummernplatzhalter 5"/>
          <p:cNvSpPr>
            <a:spLocks noGrp="1"/>
          </p:cNvSpPr>
          <p:nvPr>
            <p:ph type="sldNum" sz="quarter" idx="4"/>
          </p:nvPr>
        </p:nvSpPr>
        <p:spPr/>
        <p:txBody>
          <a:bodyPr/>
          <a:lstStyle/>
          <a:p>
            <a:r>
              <a:rPr lang="de-DE" smtClean="0"/>
              <a:t>Folie </a:t>
            </a:r>
            <a:fld id="{B28F9D38-746F-4F66-8DFA-FA7E04203DA6}" type="slidenum">
              <a:rPr lang="de-DE" smtClean="0"/>
              <a:pPr/>
              <a:t>19</a:t>
            </a:fld>
            <a:endParaRPr lang="de-DE" dirty="0"/>
          </a:p>
        </p:txBody>
      </p:sp>
      <p:sp>
        <p:nvSpPr>
          <p:cNvPr id="5" name="Textfeld 4"/>
          <p:cNvSpPr txBox="1"/>
          <p:nvPr/>
        </p:nvSpPr>
        <p:spPr>
          <a:xfrm>
            <a:off x="323528" y="2564904"/>
            <a:ext cx="8496944" cy="523220"/>
          </a:xfrm>
          <a:prstGeom prst="rect">
            <a:avLst/>
          </a:prstGeom>
          <a:noFill/>
        </p:spPr>
        <p:txBody>
          <a:bodyPr wrap="square" rtlCol="0">
            <a:spAutoFit/>
          </a:bodyPr>
          <a:lstStyle/>
          <a:p>
            <a:pPr algn="ctr">
              <a:spcBef>
                <a:spcPts val="1200"/>
              </a:spcBef>
            </a:pPr>
            <a:r>
              <a:rPr lang="de-DE" sz="2800" dirty="0" smtClean="0">
                <a:latin typeface="+mn-lt"/>
                <a:cs typeface="Arial" pitchFamily="34" charset="0"/>
              </a:rPr>
              <a:t>Vielen Dank für Ihre Aufmerksamkeit!</a:t>
            </a:r>
            <a:endParaRPr lang="de-DE" sz="2800" dirty="0">
              <a:latin typeface="+mn-lt"/>
              <a:cs typeface="Arial" pitchFamily="34" charset="0"/>
            </a:endParaRPr>
          </a:p>
        </p:txBody>
      </p:sp>
    </p:spTree>
    <p:extLst>
      <p:ext uri="{BB962C8B-B14F-4D97-AF65-F5344CB8AC3E}">
        <p14:creationId xmlns:p14="http://schemas.microsoft.com/office/powerpoint/2010/main" val="16073698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a:xfrm>
            <a:off x="252390" y="1052736"/>
            <a:ext cx="8856114" cy="4608512"/>
          </a:xfrm>
        </p:spPr>
        <p:txBody>
          <a:bodyPr/>
          <a:lstStyle/>
          <a:p>
            <a:pPr marL="0" indent="0">
              <a:buNone/>
            </a:pPr>
            <a:r>
              <a:rPr lang="de-DE" dirty="0" smtClean="0">
                <a:latin typeface="+mn-lt"/>
              </a:rPr>
              <a:t>Sie erhalten jetzt ein kostbares Geschenk!</a:t>
            </a:r>
          </a:p>
          <a:p>
            <a:pPr marL="0" indent="0">
              <a:buNone/>
            </a:pPr>
            <a:endParaRPr lang="de-DE" dirty="0">
              <a:latin typeface="+mn-lt"/>
            </a:endParaRPr>
          </a:p>
          <a:p>
            <a:pPr marL="0" indent="0">
              <a:buNone/>
            </a:pPr>
            <a:r>
              <a:rPr lang="de-DE" dirty="0" smtClean="0">
                <a:latin typeface="+mn-lt"/>
              </a:rPr>
              <a:t>Sie bekommen Unterrichtszeit</a:t>
            </a:r>
            <a:r>
              <a:rPr lang="de-DE" dirty="0">
                <a:latin typeface="+mn-lt"/>
              </a:rPr>
              <a:t> </a:t>
            </a:r>
            <a:r>
              <a:rPr lang="de-DE" dirty="0" smtClean="0">
                <a:latin typeface="+mn-lt"/>
              </a:rPr>
              <a:t>geschenkt. </a:t>
            </a:r>
          </a:p>
          <a:p>
            <a:pPr marL="0" indent="0">
              <a:buNone/>
            </a:pPr>
            <a:endParaRPr lang="de-DE" dirty="0">
              <a:latin typeface="+mn-lt"/>
            </a:endParaRPr>
          </a:p>
          <a:p>
            <a:pPr marL="0" indent="0">
              <a:buNone/>
            </a:pPr>
            <a:r>
              <a:rPr lang="de-DE" dirty="0" smtClean="0">
                <a:latin typeface="+mn-lt"/>
              </a:rPr>
              <a:t>Sie wissen vermutlich schon warum.</a:t>
            </a:r>
            <a:br>
              <a:rPr lang="de-DE" dirty="0" smtClean="0">
                <a:latin typeface="+mn-lt"/>
              </a:rPr>
            </a:br>
            <a:r>
              <a:rPr lang="de-DE" dirty="0" smtClean="0">
                <a:latin typeface="+mn-lt"/>
              </a:rPr>
              <a:t>Aber falls Sie sich dennoch fragen, </a:t>
            </a:r>
            <a:endParaRPr lang="de-DE" dirty="0">
              <a:latin typeface="+mn-lt"/>
            </a:endParaRPr>
          </a:p>
          <a:p>
            <a:pPr marL="0" indent="0">
              <a:buNone/>
            </a:pPr>
            <a:endParaRPr lang="de-DE" dirty="0">
              <a:latin typeface="+mn-lt"/>
            </a:endParaRPr>
          </a:p>
          <a:p>
            <a:pPr marL="0" indent="0">
              <a:buNone/>
            </a:pPr>
            <a:r>
              <a:rPr lang="de-DE" dirty="0" smtClean="0">
                <a:latin typeface="+mn-lt"/>
              </a:rPr>
              <a:t>reicht ein Blick in den Bildungsplan 2016:</a:t>
            </a:r>
          </a:p>
          <a:p>
            <a:pPr marL="0" indent="0">
              <a:buNone/>
            </a:pPr>
            <a:endParaRPr lang="de-DE" dirty="0">
              <a:latin typeface="+mn-lt"/>
            </a:endParaRPr>
          </a:p>
          <a:p>
            <a:pPr marL="449263" indent="-449263">
              <a:buFont typeface="+mj-lt"/>
              <a:buAutoNum type="arabicPeriod"/>
            </a:pPr>
            <a:endParaRPr lang="de-DE" dirty="0" smtClean="0">
              <a:latin typeface="+mn-lt"/>
            </a:endParaRPr>
          </a:p>
        </p:txBody>
      </p:sp>
      <p:sp>
        <p:nvSpPr>
          <p:cNvPr id="3" name="Titel 2"/>
          <p:cNvSpPr>
            <a:spLocks noGrp="1"/>
          </p:cNvSpPr>
          <p:nvPr>
            <p:ph type="ctrTitle"/>
          </p:nvPr>
        </p:nvSpPr>
        <p:spPr/>
        <p:txBody>
          <a:bodyPr/>
          <a:lstStyle/>
          <a:p>
            <a:pPr algn="ctr"/>
            <a:r>
              <a:rPr lang="de-DE" b="1" dirty="0" smtClean="0"/>
              <a:t>Atommodelle in Physik</a:t>
            </a:r>
            <a:endParaRPr lang="de-DE" b="1" dirty="0"/>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2</a:t>
            </a:fld>
            <a:endParaRPr lang="de-DE" dirty="0"/>
          </a:p>
        </p:txBody>
      </p:sp>
    </p:spTree>
    <p:extLst>
      <p:ext uri="{BB962C8B-B14F-4D97-AF65-F5344CB8AC3E}">
        <p14:creationId xmlns:p14="http://schemas.microsoft.com/office/powerpoint/2010/main" val="8944296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a:xfrm>
            <a:off x="252390" y="980728"/>
            <a:ext cx="8640089" cy="5256584"/>
          </a:xfrm>
        </p:spPr>
        <p:txBody>
          <a:bodyPr/>
          <a:lstStyle/>
          <a:p>
            <a:pPr marL="400050" lvl="1" indent="0">
              <a:buNone/>
            </a:pPr>
            <a:r>
              <a:rPr lang="de-DE" sz="2800" dirty="0" smtClean="0">
                <a:latin typeface="+mn-lt"/>
              </a:rPr>
              <a:t>Siehe: Behandlungstiefe im BP Physik von Monica </a:t>
            </a:r>
            <a:r>
              <a:rPr lang="de-DE" sz="2800" dirty="0" err="1" smtClean="0">
                <a:latin typeface="+mn-lt"/>
              </a:rPr>
              <a:t>Hettrich</a:t>
            </a:r>
            <a:r>
              <a:rPr lang="de-DE" sz="2800" dirty="0" smtClean="0">
                <a:latin typeface="+mn-lt"/>
              </a:rPr>
              <a:t>:</a:t>
            </a:r>
          </a:p>
          <a:p>
            <a:pPr marL="400050" lvl="1" indent="0">
              <a:buNone/>
            </a:pPr>
            <a:endParaRPr lang="de-DE" sz="2800" dirty="0" smtClean="0">
              <a:latin typeface="+mn-lt"/>
            </a:endParaRPr>
          </a:p>
        </p:txBody>
      </p:sp>
      <p:sp>
        <p:nvSpPr>
          <p:cNvPr id="3" name="Titel 2"/>
          <p:cNvSpPr>
            <a:spLocks noGrp="1"/>
          </p:cNvSpPr>
          <p:nvPr>
            <p:ph type="ctrTitle"/>
          </p:nvPr>
        </p:nvSpPr>
        <p:spPr/>
        <p:txBody>
          <a:bodyPr/>
          <a:lstStyle/>
          <a:p>
            <a:pPr algn="ctr"/>
            <a:r>
              <a:rPr lang="de-DE" altLang="de-DE" b="1" dirty="0"/>
              <a:t>Atommodelle</a:t>
            </a:r>
            <a:r>
              <a:rPr lang="de-DE" altLang="de-DE" dirty="0"/>
              <a:t> </a:t>
            </a:r>
            <a:r>
              <a:rPr lang="de-DE" b="1" dirty="0" smtClean="0"/>
              <a:t>im Bildungsplan</a:t>
            </a:r>
            <a:endParaRPr lang="de-DE" b="1" dirty="0"/>
          </a:p>
        </p:txBody>
      </p:sp>
      <p:sp>
        <p:nvSpPr>
          <p:cNvPr id="4" name="Fußzeilenplatzhalter 3"/>
          <p:cNvSpPr>
            <a:spLocks noGrp="1"/>
          </p:cNvSpPr>
          <p:nvPr>
            <p:ph type="ftr" sz="quarter" idx="3"/>
          </p:nvPr>
        </p:nvSpPr>
        <p:spPr>
          <a:xfrm>
            <a:off x="217104" y="6520407"/>
            <a:ext cx="4464050" cy="364977"/>
          </a:xfrm>
        </p:spPr>
        <p:txBody>
          <a:bodyPr/>
          <a:lstStyle/>
          <a:p>
            <a:r>
              <a:rPr lang="de-DE" dirty="0" smtClean="0"/>
              <a:t>ZPG Physik 10.07.2017 – Rolf Piffer</a:t>
            </a:r>
            <a:endParaRPr lang="de-DE" dirty="0"/>
          </a:p>
        </p:txBody>
      </p:sp>
      <p:sp>
        <p:nvSpPr>
          <p:cNvPr id="6" name="Foliennummernplatzhalter 5"/>
          <p:cNvSpPr>
            <a:spLocks noGrp="1"/>
          </p:cNvSpPr>
          <p:nvPr>
            <p:ph type="sldNum" sz="quarter" idx="4"/>
          </p:nvPr>
        </p:nvSpPr>
        <p:spPr/>
        <p:txBody>
          <a:bodyPr/>
          <a:lstStyle/>
          <a:p>
            <a:r>
              <a:rPr lang="de-DE" smtClean="0"/>
              <a:t>Folie </a:t>
            </a:r>
            <a:fld id="{B28F9D38-746F-4F66-8DFA-FA7E04203DA6}" type="slidenum">
              <a:rPr lang="de-DE" smtClean="0"/>
              <a:pPr/>
              <a:t>3</a:t>
            </a:fld>
            <a:endParaRPr lang="de-DE" dirty="0"/>
          </a:p>
        </p:txBody>
      </p:sp>
      <p:sp>
        <p:nvSpPr>
          <p:cNvPr id="7" name="Inhaltsplatzhalter 1"/>
          <p:cNvSpPr txBox="1">
            <a:spLocks/>
          </p:cNvSpPr>
          <p:nvPr/>
        </p:nvSpPr>
        <p:spPr>
          <a:xfrm>
            <a:off x="252390" y="1988840"/>
            <a:ext cx="8640089" cy="1296144"/>
          </a:xfrm>
          <a:prstGeom prst="rect">
            <a:avLst/>
          </a:prstGeom>
          <a:solidFill>
            <a:schemeClr val="accent6">
              <a:lumMod val="40000"/>
              <a:lumOff val="60000"/>
            </a:schemeClr>
          </a:solidFill>
        </p:spPr>
        <p:txBody>
          <a:bodyPr/>
          <a:lstStyle>
            <a:lvl1pPr marL="342900" indent="-342900" algn="l" rtl="0" eaLnBrk="1" fontAlgn="base" hangingPunct="1">
              <a:spcBef>
                <a:spcPct val="20000"/>
              </a:spcBef>
              <a:spcAft>
                <a:spcPct val="0"/>
              </a:spcAft>
              <a:buClr>
                <a:srgbClr val="7F7F7F"/>
              </a:buClr>
              <a:buFont typeface="Wingdings" pitchFamily="2" charset="2"/>
              <a:buChar char="§"/>
              <a:defRPr sz="28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2pPr>
            <a:lvl3pPr marL="1257300" indent="-342900" algn="l" rtl="0" eaLnBrk="1" fontAlgn="base" hangingPunct="1">
              <a:spcBef>
                <a:spcPct val="20000"/>
              </a:spcBef>
              <a:spcAft>
                <a:spcPct val="0"/>
              </a:spcAft>
              <a:buClr>
                <a:srgbClr val="7F7F7F"/>
              </a:buClr>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18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lgn="ctr">
              <a:spcBef>
                <a:spcPts val="0"/>
              </a:spcBef>
              <a:spcAft>
                <a:spcPts val="0"/>
              </a:spcAft>
              <a:buFont typeface="Wingdings" pitchFamily="2" charset="2"/>
              <a:buNone/>
            </a:pPr>
            <a:r>
              <a:rPr lang="de-DE" sz="2000" dirty="0" smtClean="0">
                <a:latin typeface="+mn-lt"/>
                <a:sym typeface="Symbol"/>
              </a:rPr>
              <a:t>Die Schülerinnen und Schüler können …</a:t>
            </a:r>
          </a:p>
          <a:p>
            <a:pPr marL="0" indent="0" algn="ctr">
              <a:buFont typeface="Wingdings" pitchFamily="2" charset="2"/>
              <a:buNone/>
            </a:pPr>
            <a:r>
              <a:rPr lang="de-DE" sz="2400" dirty="0" smtClean="0">
                <a:latin typeface="+mn-lt"/>
                <a:sym typeface="Symbol"/>
              </a:rPr>
              <a:t>3.3.1 (3) die Funktion von Modellen in der Physik erläutern (anhand des</a:t>
            </a:r>
            <a:r>
              <a:rPr lang="de-DE" sz="2400" i="1" dirty="0" smtClean="0">
                <a:latin typeface="+mn-lt"/>
                <a:sym typeface="Symbol"/>
              </a:rPr>
              <a:t> Teilchenmodells</a:t>
            </a:r>
            <a:r>
              <a:rPr lang="de-DE" sz="2400" dirty="0" smtClean="0">
                <a:latin typeface="+mn-lt"/>
                <a:sym typeface="Symbol"/>
              </a:rPr>
              <a:t> und der Modellvorstellung von </a:t>
            </a:r>
            <a:r>
              <a:rPr lang="de-DE" sz="2400" i="1" dirty="0" smtClean="0">
                <a:latin typeface="+mn-lt"/>
                <a:sym typeface="Symbol"/>
              </a:rPr>
              <a:t>Atomen</a:t>
            </a:r>
            <a:r>
              <a:rPr lang="de-DE" sz="2400" dirty="0" smtClean="0">
                <a:latin typeface="+mn-lt"/>
                <a:sym typeface="Symbol"/>
              </a:rPr>
              <a:t>)</a:t>
            </a:r>
          </a:p>
        </p:txBody>
      </p:sp>
      <p:sp>
        <p:nvSpPr>
          <p:cNvPr id="8" name="Textfeld 7"/>
          <p:cNvSpPr txBox="1"/>
          <p:nvPr/>
        </p:nvSpPr>
        <p:spPr>
          <a:xfrm>
            <a:off x="683568" y="3357801"/>
            <a:ext cx="8280920" cy="2148280"/>
          </a:xfrm>
          <a:prstGeom prst="rect">
            <a:avLst/>
          </a:prstGeom>
          <a:noFill/>
        </p:spPr>
        <p:txBody>
          <a:bodyPr wrap="square" rtlCol="0">
            <a:spAutoFit/>
          </a:bodyPr>
          <a:lstStyle/>
          <a:p>
            <a:pPr lvl="0" eaLnBrk="1" hangingPunct="1">
              <a:spcBef>
                <a:spcPct val="20000"/>
              </a:spcBef>
              <a:buClr>
                <a:srgbClr val="7F7F7F"/>
              </a:buClr>
            </a:pPr>
            <a:r>
              <a:rPr lang="de-DE" b="1" dirty="0" smtClean="0">
                <a:solidFill>
                  <a:prstClr val="black"/>
                </a:solidFill>
                <a:latin typeface="Calibri"/>
                <a:cs typeface="Arial" pitchFamily="34" charset="0"/>
                <a:sym typeface="Symbol"/>
              </a:rPr>
              <a:t>Hinweise</a:t>
            </a:r>
            <a:r>
              <a:rPr lang="de-DE" sz="2800" b="1" dirty="0" smtClean="0">
                <a:solidFill>
                  <a:prstClr val="black"/>
                </a:solidFill>
                <a:latin typeface="Calibri"/>
                <a:cs typeface="Arial" pitchFamily="34" charset="0"/>
                <a:sym typeface="Symbol"/>
              </a:rPr>
              <a:t>:</a:t>
            </a:r>
          </a:p>
          <a:p>
            <a:pPr marL="361950" indent="-361950" eaLnBrk="1" hangingPunct="1">
              <a:spcBef>
                <a:spcPct val="20000"/>
              </a:spcBef>
              <a:buClr>
                <a:srgbClr val="7F7F7F"/>
              </a:buClr>
              <a:buFont typeface="Wingdings" pitchFamily="2" charset="2"/>
              <a:buChar char="§"/>
            </a:pPr>
            <a:r>
              <a:rPr lang="de-DE" dirty="0">
                <a:solidFill>
                  <a:prstClr val="black"/>
                </a:solidFill>
                <a:latin typeface="Calibri"/>
                <a:cs typeface="Arial" pitchFamily="34" charset="0"/>
                <a:sym typeface="Symbol"/>
              </a:rPr>
              <a:t>Teilchenmodell evtl. schon in Kl. 7/8 eingeführt</a:t>
            </a:r>
          </a:p>
          <a:p>
            <a:pPr marL="361950" lvl="0" indent="-361950" eaLnBrk="1" hangingPunct="1">
              <a:spcBef>
                <a:spcPct val="20000"/>
              </a:spcBef>
              <a:buClr>
                <a:srgbClr val="7F7F7F"/>
              </a:buClr>
              <a:buFont typeface="Wingdings" pitchFamily="2" charset="2"/>
              <a:buChar char="§"/>
            </a:pPr>
            <a:r>
              <a:rPr lang="de-DE" dirty="0" smtClean="0">
                <a:solidFill>
                  <a:prstClr val="black"/>
                </a:solidFill>
                <a:latin typeface="Calibri"/>
                <a:cs typeface="Arial" pitchFamily="34" charset="0"/>
                <a:sym typeface="Symbol"/>
              </a:rPr>
              <a:t>Teilchenmodell </a:t>
            </a:r>
            <a:r>
              <a:rPr lang="de-DE" dirty="0">
                <a:solidFill>
                  <a:prstClr val="black"/>
                </a:solidFill>
                <a:latin typeface="Calibri"/>
                <a:cs typeface="Arial" pitchFamily="34" charset="0"/>
                <a:sym typeface="Symbol"/>
              </a:rPr>
              <a:t>auch in </a:t>
            </a:r>
            <a:r>
              <a:rPr lang="de-DE" dirty="0">
                <a:solidFill>
                  <a:srgbClr val="FF0000"/>
                </a:solidFill>
                <a:latin typeface="Calibri"/>
                <a:cs typeface="Arial" pitchFamily="34" charset="0"/>
                <a:sym typeface="Symbol"/>
              </a:rPr>
              <a:t>Chemie</a:t>
            </a:r>
            <a:r>
              <a:rPr lang="de-DE" dirty="0">
                <a:solidFill>
                  <a:prstClr val="black"/>
                </a:solidFill>
                <a:latin typeface="Calibri"/>
                <a:cs typeface="Arial" pitchFamily="34" charset="0"/>
                <a:sym typeface="Symbol"/>
              </a:rPr>
              <a:t> </a:t>
            </a:r>
            <a:r>
              <a:rPr lang="de-DE" dirty="0" smtClean="0">
                <a:solidFill>
                  <a:prstClr val="black"/>
                </a:solidFill>
                <a:latin typeface="Calibri"/>
                <a:cs typeface="Arial" pitchFamily="34" charset="0"/>
                <a:sym typeface="Symbol"/>
              </a:rPr>
              <a:t>(-&gt; </a:t>
            </a:r>
            <a:r>
              <a:rPr lang="de-DE" i="1" dirty="0">
                <a:solidFill>
                  <a:prstClr val="black"/>
                </a:solidFill>
                <a:latin typeface="Calibri"/>
                <a:cs typeface="Arial" pitchFamily="34" charset="0"/>
                <a:sym typeface="Symbol"/>
              </a:rPr>
              <a:t>3.2.1.2 Stoffe und ihre </a:t>
            </a:r>
            <a:r>
              <a:rPr lang="de-DE" i="1" dirty="0" smtClean="0">
                <a:solidFill>
                  <a:prstClr val="black"/>
                </a:solidFill>
                <a:latin typeface="Calibri"/>
                <a:cs typeface="Arial" pitchFamily="34" charset="0"/>
                <a:sym typeface="Symbol"/>
              </a:rPr>
              <a:t>Teilchen</a:t>
            </a:r>
            <a:r>
              <a:rPr lang="de-DE" dirty="0" smtClean="0">
                <a:solidFill>
                  <a:prstClr val="black"/>
                </a:solidFill>
                <a:latin typeface="Calibri"/>
                <a:cs typeface="Arial" pitchFamily="34" charset="0"/>
                <a:sym typeface="Symbol"/>
              </a:rPr>
              <a:t>); </a:t>
            </a:r>
            <a:r>
              <a:rPr lang="de-DE" dirty="0" smtClean="0">
                <a:solidFill>
                  <a:srgbClr val="FF0000"/>
                </a:solidFill>
                <a:latin typeface="Calibri"/>
                <a:cs typeface="Arial" pitchFamily="34" charset="0"/>
                <a:sym typeface="Symbol"/>
              </a:rPr>
              <a:t>Absprache mit Chemie-Lehrkraft</a:t>
            </a:r>
            <a:r>
              <a:rPr lang="de-DE" dirty="0" smtClean="0">
                <a:solidFill>
                  <a:prstClr val="black"/>
                </a:solidFill>
                <a:latin typeface="Calibri"/>
                <a:cs typeface="Arial" pitchFamily="34" charset="0"/>
                <a:sym typeface="Symbol"/>
              </a:rPr>
              <a:t>: Zeitpunkt und Behandlungstiefe </a:t>
            </a:r>
          </a:p>
        </p:txBody>
      </p:sp>
    </p:spTree>
    <p:extLst>
      <p:ext uri="{BB962C8B-B14F-4D97-AF65-F5344CB8AC3E}">
        <p14:creationId xmlns:p14="http://schemas.microsoft.com/office/powerpoint/2010/main" val="8944296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a:xfrm>
            <a:off x="252390" y="980728"/>
            <a:ext cx="8640089" cy="5256584"/>
          </a:xfrm>
        </p:spPr>
        <p:txBody>
          <a:bodyPr/>
          <a:lstStyle/>
          <a:p>
            <a:pPr marL="400050" lvl="1" indent="0">
              <a:buNone/>
            </a:pPr>
            <a:r>
              <a:rPr lang="de-DE" sz="2800" dirty="0" smtClean="0">
                <a:latin typeface="+mn-lt"/>
              </a:rPr>
              <a:t>Siehe: Behandlungstiefe im BP Physik von Monica </a:t>
            </a:r>
            <a:r>
              <a:rPr lang="de-DE" sz="2800" dirty="0" err="1" smtClean="0">
                <a:latin typeface="+mn-lt"/>
              </a:rPr>
              <a:t>Hettrich</a:t>
            </a:r>
            <a:r>
              <a:rPr lang="de-DE" sz="2800" dirty="0" smtClean="0">
                <a:latin typeface="+mn-lt"/>
              </a:rPr>
              <a:t>:</a:t>
            </a:r>
          </a:p>
          <a:p>
            <a:pPr marL="400050" lvl="1" indent="0">
              <a:buNone/>
            </a:pPr>
            <a:endParaRPr lang="de-DE" sz="2800" dirty="0" smtClean="0">
              <a:latin typeface="+mn-lt"/>
            </a:endParaRPr>
          </a:p>
        </p:txBody>
      </p:sp>
      <p:sp>
        <p:nvSpPr>
          <p:cNvPr id="3" name="Titel 2"/>
          <p:cNvSpPr>
            <a:spLocks noGrp="1"/>
          </p:cNvSpPr>
          <p:nvPr>
            <p:ph type="ctrTitle"/>
          </p:nvPr>
        </p:nvSpPr>
        <p:spPr/>
        <p:txBody>
          <a:bodyPr/>
          <a:lstStyle/>
          <a:p>
            <a:pPr algn="ctr"/>
            <a:r>
              <a:rPr lang="de-DE" altLang="de-DE" b="1" dirty="0"/>
              <a:t>Atommodelle</a:t>
            </a:r>
            <a:r>
              <a:rPr lang="de-DE" altLang="de-DE" dirty="0"/>
              <a:t> </a:t>
            </a:r>
            <a:r>
              <a:rPr lang="de-DE" b="1" dirty="0" smtClean="0"/>
              <a:t>im Bildungsplan</a:t>
            </a:r>
            <a:endParaRPr lang="de-DE" b="1" dirty="0"/>
          </a:p>
        </p:txBody>
      </p:sp>
      <p:sp>
        <p:nvSpPr>
          <p:cNvPr id="4" name="Fußzeilenplatzhalter 3"/>
          <p:cNvSpPr>
            <a:spLocks noGrp="1"/>
          </p:cNvSpPr>
          <p:nvPr>
            <p:ph type="ftr" sz="quarter" idx="3"/>
          </p:nvPr>
        </p:nvSpPr>
        <p:spPr>
          <a:xfrm>
            <a:off x="217104" y="6520407"/>
            <a:ext cx="4464050" cy="364977"/>
          </a:xfrm>
        </p:spPr>
        <p:txBody>
          <a:bodyPr/>
          <a:lstStyle/>
          <a:p>
            <a:r>
              <a:rPr lang="de-DE" dirty="0" smtClean="0"/>
              <a:t>ZPG Physik 10.07.2017 – Rolf Piffer</a:t>
            </a:r>
            <a:endParaRPr lang="de-DE" dirty="0"/>
          </a:p>
        </p:txBody>
      </p:sp>
      <p:sp>
        <p:nvSpPr>
          <p:cNvPr id="6" name="Foliennummernplatzhalter 5"/>
          <p:cNvSpPr>
            <a:spLocks noGrp="1"/>
          </p:cNvSpPr>
          <p:nvPr>
            <p:ph type="sldNum" sz="quarter" idx="4"/>
          </p:nvPr>
        </p:nvSpPr>
        <p:spPr/>
        <p:txBody>
          <a:bodyPr/>
          <a:lstStyle/>
          <a:p>
            <a:r>
              <a:rPr lang="de-DE" dirty="0" smtClean="0"/>
              <a:t>Folie </a:t>
            </a:r>
            <a:fld id="{B28F9D38-746F-4F66-8DFA-FA7E04203DA6}" type="slidenum">
              <a:rPr lang="de-DE" smtClean="0"/>
              <a:pPr/>
              <a:t>4</a:t>
            </a:fld>
            <a:endParaRPr lang="de-DE" dirty="0"/>
          </a:p>
        </p:txBody>
      </p:sp>
      <p:sp>
        <p:nvSpPr>
          <p:cNvPr id="10" name="Inhaltsplatzhalter 1"/>
          <p:cNvSpPr txBox="1">
            <a:spLocks/>
          </p:cNvSpPr>
          <p:nvPr/>
        </p:nvSpPr>
        <p:spPr>
          <a:xfrm>
            <a:off x="252390" y="1916832"/>
            <a:ext cx="8640089" cy="1656184"/>
          </a:xfrm>
          <a:prstGeom prst="rect">
            <a:avLst/>
          </a:prstGeom>
          <a:solidFill>
            <a:schemeClr val="accent6">
              <a:lumMod val="40000"/>
              <a:lumOff val="60000"/>
            </a:schemeClr>
          </a:solidFill>
        </p:spPr>
        <p:txBody>
          <a:bodyPr/>
          <a:lstStyle>
            <a:lvl1pPr marL="342900" indent="-342900" algn="l" rtl="0" eaLnBrk="1" fontAlgn="base" hangingPunct="1">
              <a:spcBef>
                <a:spcPct val="20000"/>
              </a:spcBef>
              <a:spcAft>
                <a:spcPct val="0"/>
              </a:spcAft>
              <a:buClr>
                <a:srgbClr val="7F7F7F"/>
              </a:buClr>
              <a:buFont typeface="Wingdings" pitchFamily="2" charset="2"/>
              <a:buChar char="§"/>
              <a:defRPr sz="28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2pPr>
            <a:lvl3pPr marL="1257300" indent="-342900" algn="l" rtl="0" eaLnBrk="1" fontAlgn="base" hangingPunct="1">
              <a:spcBef>
                <a:spcPct val="20000"/>
              </a:spcBef>
              <a:spcAft>
                <a:spcPct val="0"/>
              </a:spcAft>
              <a:buClr>
                <a:srgbClr val="7F7F7F"/>
              </a:buClr>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charset="0"/>
              <a:buChar char="–"/>
              <a:defRPr sz="18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lgn="ctr">
              <a:spcBef>
                <a:spcPts val="600"/>
              </a:spcBef>
              <a:spcAft>
                <a:spcPts val="0"/>
              </a:spcAft>
              <a:buFont typeface="Wingdings" pitchFamily="2" charset="2"/>
              <a:buNone/>
            </a:pPr>
            <a:r>
              <a:rPr lang="de-DE" sz="2000" dirty="0" smtClean="0">
                <a:latin typeface="+mn-lt"/>
                <a:sym typeface="Symbol"/>
              </a:rPr>
              <a:t>Die Schülerinnen und Schüler können …</a:t>
            </a:r>
          </a:p>
          <a:p>
            <a:pPr>
              <a:buFont typeface="Wingdings" pitchFamily="2" charset="2"/>
              <a:buNone/>
            </a:pPr>
            <a:r>
              <a:rPr lang="de-DE" sz="2400" dirty="0" smtClean="0">
                <a:latin typeface="+mn-lt"/>
                <a:sym typeface="Symbol"/>
              </a:rPr>
              <a:t>(1) </a:t>
            </a:r>
            <a:r>
              <a:rPr lang="de-DE" sz="2400" dirty="0" smtClean="0">
                <a:latin typeface="+mn-lt"/>
              </a:rPr>
              <a:t>die Struktur der Materie im Überblick beschreiben und den Aufbau des Atoms erläutern </a:t>
            </a:r>
            <a:r>
              <a:rPr lang="de-DE" sz="2400" i="1" dirty="0" smtClean="0">
                <a:latin typeface="+mn-lt"/>
              </a:rPr>
              <a:t>(Atomhülle, Atomkern, Elektron, Proton, Neutron, </a:t>
            </a:r>
            <a:r>
              <a:rPr lang="de-DE" sz="2400" dirty="0" smtClean="0">
                <a:latin typeface="+mn-lt"/>
              </a:rPr>
              <a:t>Quarks</a:t>
            </a:r>
            <a:r>
              <a:rPr lang="de-DE" sz="2400" i="1" dirty="0" smtClean="0">
                <a:latin typeface="+mn-lt"/>
              </a:rPr>
              <a:t>, Kernladungszahl, Massenzahl, Isotope)</a:t>
            </a:r>
            <a:endParaRPr lang="de-DE" sz="2400" dirty="0" smtClean="0">
              <a:latin typeface="+mn-lt"/>
              <a:sym typeface="Symbol"/>
            </a:endParaRPr>
          </a:p>
        </p:txBody>
      </p:sp>
      <p:sp>
        <p:nvSpPr>
          <p:cNvPr id="11" name="Textfeld 10"/>
          <p:cNvSpPr txBox="1"/>
          <p:nvPr/>
        </p:nvSpPr>
        <p:spPr>
          <a:xfrm>
            <a:off x="683568" y="3645024"/>
            <a:ext cx="8208911" cy="1717393"/>
          </a:xfrm>
          <a:prstGeom prst="rect">
            <a:avLst/>
          </a:prstGeom>
          <a:noFill/>
        </p:spPr>
        <p:txBody>
          <a:bodyPr wrap="square" rtlCol="0">
            <a:spAutoFit/>
          </a:bodyPr>
          <a:lstStyle/>
          <a:p>
            <a:pPr lvl="0" eaLnBrk="1" hangingPunct="1">
              <a:spcBef>
                <a:spcPct val="20000"/>
              </a:spcBef>
              <a:buClr>
                <a:srgbClr val="7F7F7F"/>
              </a:buClr>
            </a:pPr>
            <a:r>
              <a:rPr lang="de-DE" b="1" dirty="0" smtClean="0">
                <a:solidFill>
                  <a:prstClr val="black"/>
                </a:solidFill>
                <a:latin typeface="Calibri"/>
                <a:cs typeface="Arial" pitchFamily="34" charset="0"/>
                <a:sym typeface="Symbol"/>
              </a:rPr>
              <a:t>Hinweise:</a:t>
            </a:r>
          </a:p>
          <a:p>
            <a:pPr marL="361950" indent="-361950" eaLnBrk="1" hangingPunct="1">
              <a:spcBef>
                <a:spcPct val="20000"/>
              </a:spcBef>
              <a:buClr>
                <a:srgbClr val="7F7F7F"/>
              </a:buClr>
              <a:buFont typeface="Wingdings" pitchFamily="2" charset="2"/>
              <a:buChar char="§"/>
            </a:pPr>
            <a:r>
              <a:rPr lang="de-DE" dirty="0" smtClean="0">
                <a:solidFill>
                  <a:prstClr val="black"/>
                </a:solidFill>
                <a:latin typeface="Calibri"/>
                <a:cs typeface="Arial" pitchFamily="34" charset="0"/>
                <a:sym typeface="Symbol"/>
              </a:rPr>
              <a:t>Atommodell </a:t>
            </a:r>
            <a:r>
              <a:rPr lang="de-DE" dirty="0" smtClean="0">
                <a:solidFill>
                  <a:srgbClr val="FF0000"/>
                </a:solidFill>
                <a:latin typeface="Calibri"/>
                <a:cs typeface="Arial" pitchFamily="34" charset="0"/>
                <a:sym typeface="Symbol"/>
              </a:rPr>
              <a:t>in enger Absprache zwischen den Fachschaften Chemie und Physik</a:t>
            </a:r>
            <a:endParaRPr lang="de-DE" dirty="0" smtClean="0">
              <a:solidFill>
                <a:prstClr val="black"/>
              </a:solidFill>
              <a:latin typeface="Calibri"/>
              <a:cs typeface="Arial" pitchFamily="34" charset="0"/>
              <a:sym typeface="Symbol"/>
            </a:endParaRPr>
          </a:p>
          <a:p>
            <a:pPr marL="361950" lvl="1" indent="-361950" eaLnBrk="1" hangingPunct="1">
              <a:spcBef>
                <a:spcPct val="20000"/>
              </a:spcBef>
              <a:buClr>
                <a:srgbClr val="7F7F7F"/>
              </a:buClr>
              <a:buFont typeface="Wingdings" pitchFamily="2" charset="2"/>
              <a:buChar char="§"/>
            </a:pPr>
            <a:r>
              <a:rPr lang="de-DE" dirty="0" smtClean="0">
                <a:solidFill>
                  <a:prstClr val="black"/>
                </a:solidFill>
                <a:latin typeface="Calibri"/>
                <a:cs typeface="Arial" pitchFamily="34" charset="0"/>
                <a:sym typeface="Symbol"/>
              </a:rPr>
              <a:t>Schülervorstellungen </a:t>
            </a:r>
            <a:r>
              <a:rPr lang="de-DE" dirty="0">
                <a:solidFill>
                  <a:prstClr val="black"/>
                </a:solidFill>
                <a:latin typeface="Calibri"/>
                <a:cs typeface="Arial" pitchFamily="34" charset="0"/>
                <a:sym typeface="Symbol"/>
              </a:rPr>
              <a:t>zum </a:t>
            </a:r>
            <a:r>
              <a:rPr lang="de-DE" dirty="0">
                <a:solidFill>
                  <a:srgbClr val="FF0000"/>
                </a:solidFill>
                <a:latin typeface="Calibri"/>
                <a:cs typeface="Arial" pitchFamily="34" charset="0"/>
                <a:sym typeface="Symbol"/>
              </a:rPr>
              <a:t>Atommodell in Sek I problematisch</a:t>
            </a:r>
          </a:p>
        </p:txBody>
      </p:sp>
    </p:spTree>
    <p:extLst>
      <p:ext uri="{BB962C8B-B14F-4D97-AF65-F5344CB8AC3E}">
        <p14:creationId xmlns:p14="http://schemas.microsoft.com/office/powerpoint/2010/main" val="29677863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smtClean="0"/>
              <a:t>Atommodelle im Bildungsplan</a:t>
            </a:r>
            <a:endParaRPr lang="de-DE"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Fußzeilenplatzhalter 3"/>
          <p:cNvSpPr>
            <a:spLocks noGrp="1"/>
          </p:cNvSpPr>
          <p:nvPr>
            <p:ph type="ftr" sz="quarter" idx="3"/>
          </p:nvPr>
        </p:nvSpPr>
        <p:spPr>
          <a:xfrm>
            <a:off x="217104" y="6520407"/>
            <a:ext cx="4464050" cy="364977"/>
          </a:xfrm>
        </p:spPr>
        <p:txBody>
          <a:bodyPr/>
          <a:lstStyle/>
          <a:p>
            <a:r>
              <a:rPr lang="de-DE" dirty="0" smtClean="0"/>
              <a:t>ZPG Physik 10.07.2017 – Rolf Piffer</a:t>
            </a:r>
            <a:endParaRPr lang="de-DE" dirty="0"/>
          </a:p>
        </p:txBody>
      </p:sp>
      <p:sp>
        <p:nvSpPr>
          <p:cNvPr id="2" name="Foliennummernplatzhalter 1"/>
          <p:cNvSpPr>
            <a:spLocks noGrp="1"/>
          </p:cNvSpPr>
          <p:nvPr>
            <p:ph type="sldNum" sz="quarter" idx="4"/>
          </p:nvPr>
        </p:nvSpPr>
        <p:spPr/>
        <p:txBody>
          <a:bodyPr/>
          <a:lstStyle/>
          <a:p>
            <a:r>
              <a:rPr lang="de-DE" smtClean="0"/>
              <a:t>Folie </a:t>
            </a:r>
            <a:fld id="{B28F9D38-746F-4F66-8DFA-FA7E04203DA6}" type="slidenum">
              <a:rPr lang="de-DE" smtClean="0"/>
              <a:pPr/>
              <a:t>5</a:t>
            </a:fld>
            <a:endParaRPr lang="de-DE" dirty="0"/>
          </a:p>
        </p:txBody>
      </p:sp>
      <p:graphicFrame>
        <p:nvGraphicFramePr>
          <p:cNvPr id="7" name="Inhaltsplatzhalter 7"/>
          <p:cNvGraphicFramePr>
            <a:graphicFrameLocks/>
          </p:cNvGraphicFramePr>
          <p:nvPr>
            <p:extLst>
              <p:ext uri="{D42A27DB-BD31-4B8C-83A1-F6EECF244321}">
                <p14:modId xmlns:p14="http://schemas.microsoft.com/office/powerpoint/2010/main" val="2720266080"/>
              </p:ext>
            </p:extLst>
          </p:nvPr>
        </p:nvGraphicFramePr>
        <p:xfrm>
          <a:off x="251716" y="917346"/>
          <a:ext cx="8640764" cy="1713502"/>
        </p:xfrm>
        <a:graphic>
          <a:graphicData uri="http://schemas.openxmlformats.org/drawingml/2006/table">
            <a:tbl>
              <a:tblPr firstRow="1" bandRow="1">
                <a:tableStyleId>{69CF1AB2-1976-4502-BF36-3FF5EA218861}</a:tableStyleId>
              </a:tblPr>
              <a:tblGrid>
                <a:gridCol w="4320382"/>
                <a:gridCol w="4320382"/>
              </a:tblGrid>
              <a:tr h="3708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dirty="0" err="1" smtClean="0"/>
                        <a:t>ibK‘s</a:t>
                      </a:r>
                      <a:r>
                        <a:rPr lang="de-DE" sz="2000" dirty="0" smtClean="0"/>
                        <a:t> Chemie Klassenstufe </a:t>
                      </a:r>
                      <a:r>
                        <a:rPr lang="de-DE" sz="2000" dirty="0" smtClean="0">
                          <a:solidFill>
                            <a:schemeClr val="tx1"/>
                          </a:solidFill>
                        </a:rPr>
                        <a:t>8</a:t>
                      </a:r>
                      <a:r>
                        <a:rPr lang="de-DE" sz="2000" dirty="0" smtClean="0"/>
                        <a:t>/9/</a:t>
                      </a:r>
                      <a:r>
                        <a:rPr lang="de-DE" sz="2000" dirty="0" smtClean="0">
                          <a:solidFill>
                            <a:schemeClr val="bg1">
                              <a:lumMod val="65000"/>
                            </a:schemeClr>
                          </a:solidFill>
                        </a:rPr>
                        <a:t>10</a:t>
                      </a:r>
                      <a:endParaRPr lang="de-DE" sz="2000" dirty="0">
                        <a:solidFill>
                          <a:schemeClr val="bg1">
                            <a:lumMod val="65000"/>
                          </a:schemeClr>
                        </a:solidFill>
                        <a:latin typeface="Arial" panose="020B0604020202020204" pitchFamily="34" charset="0"/>
                        <a:cs typeface="Arial" panose="020B0604020202020204" pitchFamily="34" charset="0"/>
                      </a:endParaRPr>
                    </a:p>
                  </a:txBody>
                  <a:tcPr marT="45722" marB="45722">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dirty="0" err="1" smtClean="0"/>
                        <a:t>ibK‘s</a:t>
                      </a:r>
                      <a:r>
                        <a:rPr lang="de-DE" sz="2000" dirty="0" smtClean="0"/>
                        <a:t> Physik Klassenstufe 9</a:t>
                      </a:r>
                      <a:endParaRPr lang="de-DE" sz="2000" dirty="0">
                        <a:latin typeface="Arial" panose="020B0604020202020204" pitchFamily="34" charset="0"/>
                        <a:cs typeface="Arial" panose="020B0604020202020204" pitchFamily="34" charset="0"/>
                      </a:endParaRPr>
                    </a:p>
                  </a:txBody>
                  <a:tcPr marT="45722" marB="45722">
                    <a:solidFill>
                      <a:schemeClr val="bg1">
                        <a:lumMod val="85000"/>
                      </a:schemeClr>
                    </a:solidFill>
                  </a:tcPr>
                </a:tc>
              </a:tr>
              <a:tr h="370854">
                <a:tc>
                  <a:txBody>
                    <a:bodyPr/>
                    <a:lstStyle/>
                    <a:p>
                      <a:pPr>
                        <a:lnSpc>
                          <a:spcPct val="115000"/>
                        </a:lnSpc>
                        <a:spcAft>
                          <a:spcPts val="0"/>
                        </a:spcAft>
                        <a:tabLst>
                          <a:tab pos="270510" algn="l"/>
                        </a:tabLst>
                      </a:pPr>
                      <a:r>
                        <a:rPr lang="de-DE" sz="1800" b="1" dirty="0">
                          <a:effectLst/>
                        </a:rPr>
                        <a:t>3.2.1.2 Stoffe und ihre Teilchen</a:t>
                      </a:r>
                      <a:endParaRPr lang="de-DE" sz="1800" b="1" dirty="0">
                        <a:effectLst/>
                        <a:latin typeface="Calibri"/>
                        <a:ea typeface="Calibri"/>
                        <a:cs typeface="Times New Roman"/>
                      </a:endParaRPr>
                    </a:p>
                  </a:txBody>
                  <a:tcPr marL="68580" marR="68580" marT="0" marB="0">
                    <a:solidFill>
                      <a:schemeClr val="bg1">
                        <a:lumMod val="95000"/>
                      </a:schemeClr>
                    </a:solidFill>
                  </a:tcPr>
                </a:tc>
                <a:tc>
                  <a:txBody>
                    <a:bodyPr/>
                    <a:lstStyle/>
                    <a:p>
                      <a:pPr marL="0" algn="l" defTabSz="914400" rtl="0" eaLnBrk="1" latinLnBrk="0" hangingPunct="1">
                        <a:lnSpc>
                          <a:spcPct val="115000"/>
                        </a:lnSpc>
                        <a:spcAft>
                          <a:spcPts val="0"/>
                        </a:spcAft>
                        <a:tabLst>
                          <a:tab pos="270510" algn="l"/>
                        </a:tabLst>
                      </a:pPr>
                      <a:r>
                        <a:rPr lang="de-DE" sz="1800" b="1" kern="1200" dirty="0">
                          <a:effectLst/>
                        </a:rPr>
                        <a:t>3.3.1 Denk- und Arbeitsweisen der Physik</a:t>
                      </a:r>
                      <a:endParaRPr lang="de-DE" sz="1800" b="1" kern="1200" dirty="0">
                        <a:solidFill>
                          <a:schemeClr val="dk1"/>
                        </a:solidFill>
                        <a:effectLst/>
                        <a:latin typeface="+mn-lt"/>
                        <a:ea typeface="Calibri"/>
                        <a:cs typeface="Arial" panose="020B0604020202020204" pitchFamily="34" charset="0"/>
                      </a:endParaRPr>
                    </a:p>
                  </a:txBody>
                  <a:tcPr marL="68580" marR="68580" marT="0" marB="0">
                    <a:solidFill>
                      <a:schemeClr val="bg1">
                        <a:lumMod val="95000"/>
                      </a:schemeClr>
                    </a:solidFill>
                  </a:tcPr>
                </a:tc>
              </a:tr>
              <a:tr h="841279">
                <a:tc>
                  <a:txBody>
                    <a:bodyPr/>
                    <a:lstStyle/>
                    <a:p>
                      <a:pPr>
                        <a:lnSpc>
                          <a:spcPct val="115000"/>
                        </a:lnSpc>
                        <a:spcAft>
                          <a:spcPts val="0"/>
                        </a:spcAft>
                      </a:pPr>
                      <a:r>
                        <a:rPr lang="de-DE" sz="1800" dirty="0">
                          <a:effectLst/>
                        </a:rPr>
                        <a:t>(1) </a:t>
                      </a:r>
                      <a:r>
                        <a:rPr lang="de-DE" sz="1800" dirty="0">
                          <a:solidFill>
                            <a:srgbClr val="FF0000"/>
                          </a:solidFill>
                          <a:effectLst/>
                        </a:rPr>
                        <a:t>Atome</a:t>
                      </a:r>
                      <a:r>
                        <a:rPr lang="de-DE" sz="1800" dirty="0">
                          <a:effectLst/>
                        </a:rPr>
                        <a:t>, Moleküle und Ionengruppen als Stoffteilchen beschreiben und </a:t>
                      </a:r>
                      <a:r>
                        <a:rPr lang="de-DE" sz="1800" dirty="0" smtClean="0">
                          <a:effectLst/>
                        </a:rPr>
                        <a:t>entsprechenden Reinstoffen </a:t>
                      </a:r>
                      <a:r>
                        <a:rPr lang="de-DE" sz="1800" dirty="0">
                          <a:effectLst/>
                        </a:rPr>
                        <a:t>zuordnen</a:t>
                      </a:r>
                      <a:endParaRPr lang="de-DE" sz="1800" dirty="0">
                        <a:effectLst/>
                        <a:latin typeface="Arial" panose="020B0604020202020204" pitchFamily="34" charset="0"/>
                        <a:ea typeface="Calibri"/>
                        <a:cs typeface="Arial" panose="020B0604020202020204" pitchFamily="34" charset="0"/>
                      </a:endParaRPr>
                    </a:p>
                  </a:txBody>
                  <a:tcPr marL="68580" marR="68580" marT="0" marB="0">
                    <a:solidFill>
                      <a:schemeClr val="bg1">
                        <a:lumMod val="95000"/>
                      </a:schemeClr>
                    </a:solidFill>
                  </a:tcPr>
                </a:tc>
                <a:tc>
                  <a:txBody>
                    <a:bodyPr/>
                    <a:lstStyle/>
                    <a:p>
                      <a:pPr marL="0" algn="l" defTabSz="914400" rtl="0" eaLnBrk="1" latinLnBrk="0" hangingPunct="1">
                        <a:lnSpc>
                          <a:spcPct val="115000"/>
                        </a:lnSpc>
                        <a:spcAft>
                          <a:spcPts val="0"/>
                        </a:spcAft>
                        <a:tabLst>
                          <a:tab pos="270510" algn="l"/>
                        </a:tabLst>
                      </a:pPr>
                      <a:r>
                        <a:rPr lang="de-DE" sz="1800" kern="1200" dirty="0">
                          <a:effectLst/>
                        </a:rPr>
                        <a:t>(3) die Funktion von Modellen in der Physik erläutern </a:t>
                      </a:r>
                      <a:endParaRPr lang="de-DE" sz="1800" kern="1200" dirty="0">
                        <a:solidFill>
                          <a:schemeClr val="dk1"/>
                        </a:solidFill>
                        <a:effectLst/>
                        <a:latin typeface="Arial" panose="020B0604020202020204" pitchFamily="34" charset="0"/>
                        <a:ea typeface="Calibri"/>
                        <a:cs typeface="Arial" panose="020B0604020202020204" pitchFamily="34" charset="0"/>
                      </a:endParaRPr>
                    </a:p>
                  </a:txBody>
                  <a:tcPr marL="68580" marR="68580" marT="0" marB="0">
                    <a:solidFill>
                      <a:schemeClr val="bg1">
                        <a:lumMod val="95000"/>
                      </a:schemeClr>
                    </a:solidFill>
                  </a:tcPr>
                </a:tc>
              </a:tr>
            </a:tbl>
          </a:graphicData>
        </a:graphic>
      </p:graphicFrame>
      <p:graphicFrame>
        <p:nvGraphicFramePr>
          <p:cNvPr id="8" name="Inhaltsplatzhalter 7"/>
          <p:cNvGraphicFramePr>
            <a:graphicFrameLocks/>
          </p:cNvGraphicFramePr>
          <p:nvPr>
            <p:extLst>
              <p:ext uri="{D42A27DB-BD31-4B8C-83A1-F6EECF244321}">
                <p14:modId xmlns:p14="http://schemas.microsoft.com/office/powerpoint/2010/main" val="14441941"/>
              </p:ext>
            </p:extLst>
          </p:nvPr>
        </p:nvGraphicFramePr>
        <p:xfrm>
          <a:off x="251520" y="2636912"/>
          <a:ext cx="8640764" cy="946404"/>
        </p:xfrm>
        <a:graphic>
          <a:graphicData uri="http://schemas.openxmlformats.org/drawingml/2006/table">
            <a:tbl>
              <a:tblPr firstRow="1" bandRow="1">
                <a:tableStyleId>{69CF1AB2-1976-4502-BF36-3FF5EA218861}</a:tableStyleId>
              </a:tblPr>
              <a:tblGrid>
                <a:gridCol w="4320382"/>
                <a:gridCol w="4320382"/>
              </a:tblGrid>
              <a:tr h="681507">
                <a:tc>
                  <a:txBody>
                    <a:bodyPr/>
                    <a:lstStyle/>
                    <a:p>
                      <a:pPr>
                        <a:lnSpc>
                          <a:spcPct val="115000"/>
                        </a:lnSpc>
                        <a:spcAft>
                          <a:spcPts val="0"/>
                        </a:spcAft>
                      </a:pPr>
                      <a:r>
                        <a:rPr lang="de-DE" sz="1800" b="0" dirty="0">
                          <a:effectLst/>
                        </a:rPr>
                        <a:t>(3) mithilfe eines geeigneten Teilchenmodells </a:t>
                      </a:r>
                      <a:r>
                        <a:rPr lang="de-DE" sz="1800" b="0" dirty="0" smtClean="0">
                          <a:effectLst/>
                        </a:rPr>
                        <a:t>[</a:t>
                      </a:r>
                      <a:r>
                        <a:rPr lang="de-DE" sz="1800" b="0" dirty="0">
                          <a:effectLst/>
                        </a:rPr>
                        <a:t>Beobachtungen] [...] beschreiben</a:t>
                      </a:r>
                      <a:endParaRPr lang="de-DE" sz="1800" b="0" dirty="0">
                        <a:effectLst/>
                        <a:latin typeface="Arial" panose="020B0604020202020204" pitchFamily="34" charset="0"/>
                        <a:ea typeface="Calibri"/>
                        <a:cs typeface="Arial" panose="020B0604020202020204" pitchFamily="34" charset="0"/>
                      </a:endParaRPr>
                    </a:p>
                  </a:txBody>
                  <a:tcPr marL="68580" marR="68580" marT="0" marB="0">
                    <a:solidFill>
                      <a:schemeClr val="bg1">
                        <a:lumMod val="95000"/>
                      </a:schemeClr>
                    </a:solidFill>
                  </a:tcPr>
                </a:tc>
                <a:tc>
                  <a:txBody>
                    <a:bodyPr/>
                    <a:lstStyle/>
                    <a:p>
                      <a:endParaRPr lang="de-DE" sz="1800" dirty="0"/>
                    </a:p>
                  </a:txBody>
                  <a:tcPr marT="45722" marB="45722">
                    <a:solidFill>
                      <a:schemeClr val="bg1">
                        <a:lumMod val="95000"/>
                      </a:schemeClr>
                    </a:solidFill>
                  </a:tcPr>
                </a:tc>
              </a:tr>
            </a:tbl>
          </a:graphicData>
        </a:graphic>
      </p:graphicFrame>
      <p:graphicFrame>
        <p:nvGraphicFramePr>
          <p:cNvPr id="9" name="Inhaltsplatzhalter 7"/>
          <p:cNvGraphicFramePr>
            <a:graphicFrameLocks/>
          </p:cNvGraphicFramePr>
          <p:nvPr>
            <p:extLst>
              <p:ext uri="{D42A27DB-BD31-4B8C-83A1-F6EECF244321}">
                <p14:modId xmlns:p14="http://schemas.microsoft.com/office/powerpoint/2010/main" val="3681605534"/>
              </p:ext>
            </p:extLst>
          </p:nvPr>
        </p:nvGraphicFramePr>
        <p:xfrm>
          <a:off x="251520" y="3573016"/>
          <a:ext cx="8640764" cy="864108"/>
        </p:xfrm>
        <a:graphic>
          <a:graphicData uri="http://schemas.openxmlformats.org/drawingml/2006/table">
            <a:tbl>
              <a:tblPr firstRow="1" bandRow="1">
                <a:tableStyleId>{69CF1AB2-1976-4502-BF36-3FF5EA218861}</a:tableStyleId>
              </a:tblPr>
              <a:tblGrid>
                <a:gridCol w="4320382"/>
                <a:gridCol w="4320382"/>
              </a:tblGrid>
              <a:tr h="560853">
                <a:tc>
                  <a:txBody>
                    <a:bodyPr/>
                    <a:lstStyle/>
                    <a:p>
                      <a:pPr>
                        <a:lnSpc>
                          <a:spcPct val="115000"/>
                        </a:lnSpc>
                        <a:spcAft>
                          <a:spcPts val="0"/>
                        </a:spcAft>
                      </a:pPr>
                      <a:r>
                        <a:rPr lang="de-DE" sz="1800" b="0" dirty="0">
                          <a:effectLst/>
                        </a:rPr>
                        <a:t>(4) die Größenordnungen von Teilchen </a:t>
                      </a:r>
                    </a:p>
                    <a:p>
                      <a:r>
                        <a:rPr lang="de-DE" sz="1800" b="0" dirty="0" smtClean="0">
                          <a:effectLst/>
                        </a:rPr>
                        <a:t>Vergleichen </a:t>
                      </a:r>
                      <a:r>
                        <a:rPr lang="de-DE" sz="1800" b="0" i="0" u="none" strike="noStrike" kern="1200" baseline="0" dirty="0" smtClean="0">
                          <a:solidFill>
                            <a:schemeClr val="dk1"/>
                          </a:solidFill>
                          <a:latin typeface="+mn-lt"/>
                          <a:ea typeface="+mn-ea"/>
                          <a:cs typeface="+mn-cs"/>
                        </a:rPr>
                        <a:t>Teilchengruppen [...] und makroskopischen Objekten vergleichen</a:t>
                      </a:r>
                      <a:endParaRPr lang="de-DE" sz="1800" b="0" dirty="0">
                        <a:effectLst/>
                        <a:latin typeface="Arial" panose="020B0604020202020204" pitchFamily="34" charset="0"/>
                        <a:ea typeface="Calibri"/>
                        <a:cs typeface="Arial" panose="020B0604020202020204" pitchFamily="34" charset="0"/>
                      </a:endParaRPr>
                    </a:p>
                  </a:txBody>
                  <a:tcPr marL="68580" marR="68580" marT="0" marB="0">
                    <a:solidFill>
                      <a:schemeClr val="bg1">
                        <a:lumMod val="95000"/>
                      </a:schemeClr>
                    </a:solidFill>
                  </a:tcPr>
                </a:tc>
                <a:tc>
                  <a:txBody>
                    <a:bodyPr/>
                    <a:lstStyle/>
                    <a:p>
                      <a:pPr marL="0" algn="l" defTabSz="914400" rtl="0" eaLnBrk="1" latinLnBrk="0" hangingPunct="1">
                        <a:lnSpc>
                          <a:spcPct val="115000"/>
                        </a:lnSpc>
                        <a:spcAft>
                          <a:spcPts val="0"/>
                        </a:spcAft>
                        <a:tabLst>
                          <a:tab pos="270510" algn="l"/>
                        </a:tabLst>
                      </a:pPr>
                      <a:endParaRPr lang="de-DE" sz="1800" b="1" kern="1200" dirty="0">
                        <a:solidFill>
                          <a:schemeClr val="dk1"/>
                        </a:solidFill>
                        <a:effectLst/>
                        <a:latin typeface="Calibri"/>
                        <a:ea typeface="Calibri"/>
                        <a:cs typeface="Times New Roman"/>
                      </a:endParaRPr>
                    </a:p>
                  </a:txBody>
                  <a:tcPr marL="68580" marR="68580" marT="0" marB="0">
                    <a:solidFill>
                      <a:schemeClr val="bg1">
                        <a:lumMod val="95000"/>
                      </a:schemeClr>
                    </a:solidFill>
                  </a:tcPr>
                </a:tc>
              </a:tr>
            </a:tbl>
          </a:graphicData>
        </a:graphic>
      </p:graphicFrame>
      <p:graphicFrame>
        <p:nvGraphicFramePr>
          <p:cNvPr id="10" name="Inhaltsplatzhalter 7"/>
          <p:cNvGraphicFramePr>
            <a:graphicFrameLocks/>
          </p:cNvGraphicFramePr>
          <p:nvPr>
            <p:extLst>
              <p:ext uri="{D42A27DB-BD31-4B8C-83A1-F6EECF244321}">
                <p14:modId xmlns:p14="http://schemas.microsoft.com/office/powerpoint/2010/main" val="3333024546"/>
              </p:ext>
            </p:extLst>
          </p:nvPr>
        </p:nvGraphicFramePr>
        <p:xfrm>
          <a:off x="251520" y="4437112"/>
          <a:ext cx="8640764" cy="1889760"/>
        </p:xfrm>
        <a:graphic>
          <a:graphicData uri="http://schemas.openxmlformats.org/drawingml/2006/table">
            <a:tbl>
              <a:tblPr firstRow="1" bandRow="1">
                <a:tableStyleId>{69CF1AB2-1976-4502-BF36-3FF5EA218861}</a:tableStyleId>
              </a:tblPr>
              <a:tblGrid>
                <a:gridCol w="4320382"/>
                <a:gridCol w="4320382"/>
              </a:tblGrid>
              <a:tr h="841279">
                <a:tc>
                  <a:txBody>
                    <a:bodyPr/>
                    <a:lstStyle/>
                    <a:p>
                      <a:r>
                        <a:rPr lang="de-DE" sz="2000" b="0" dirty="0" smtClean="0">
                          <a:effectLst/>
                        </a:rPr>
                        <a:t>(5) mit Atommodellen den </a:t>
                      </a:r>
                      <a:r>
                        <a:rPr lang="de-DE" sz="2000" b="0" dirty="0" smtClean="0">
                          <a:solidFill>
                            <a:srgbClr val="FF0000"/>
                          </a:solidFill>
                          <a:effectLst/>
                        </a:rPr>
                        <a:t>Aufbau von Atomen</a:t>
                      </a:r>
                      <a:r>
                        <a:rPr lang="de-DE" sz="2000" b="0" dirty="0" smtClean="0">
                          <a:effectLst/>
                        </a:rPr>
                        <a:t> und </a:t>
                      </a:r>
                      <a:r>
                        <a:rPr lang="de-DE" sz="2000" b="0" dirty="0" smtClean="0">
                          <a:solidFill>
                            <a:srgbClr val="FF0000"/>
                          </a:solidFill>
                          <a:effectLst/>
                        </a:rPr>
                        <a:t>Ionen</a:t>
                      </a:r>
                      <a:r>
                        <a:rPr lang="de-DE" sz="2000" b="0" dirty="0" smtClean="0">
                          <a:effectLst/>
                        </a:rPr>
                        <a:t> erläutern </a:t>
                      </a:r>
                      <a:r>
                        <a:rPr lang="de-DE" sz="2000" b="0" u="none" strike="noStrike" kern="1200" baseline="0" dirty="0" smtClean="0"/>
                        <a:t>(</a:t>
                      </a:r>
                      <a:r>
                        <a:rPr lang="de-DE" sz="2000" b="0" u="none" strike="noStrike" kern="1200" baseline="0" dirty="0" smtClean="0">
                          <a:solidFill>
                            <a:srgbClr val="FF0000"/>
                          </a:solidFill>
                        </a:rPr>
                        <a:t>Proton</a:t>
                      </a:r>
                      <a:r>
                        <a:rPr lang="de-DE" sz="2000" b="0" u="none" strike="noStrike" kern="1200" baseline="0" dirty="0" smtClean="0"/>
                        <a:t>, </a:t>
                      </a:r>
                      <a:r>
                        <a:rPr lang="de-DE" sz="2000" b="0" u="none" strike="noStrike" kern="1200" baseline="0" dirty="0" smtClean="0">
                          <a:solidFill>
                            <a:srgbClr val="FF0000"/>
                          </a:solidFill>
                        </a:rPr>
                        <a:t>Elektron</a:t>
                      </a:r>
                      <a:r>
                        <a:rPr lang="de-DE" sz="2000" b="0" u="none" strike="noStrike" kern="1200" baseline="0" dirty="0" smtClean="0"/>
                        <a:t>, </a:t>
                      </a:r>
                      <a:r>
                        <a:rPr lang="de-DE" sz="2000" b="0" u="none" strike="noStrike" kern="1200" baseline="0" dirty="0" smtClean="0">
                          <a:solidFill>
                            <a:srgbClr val="FF0000"/>
                          </a:solidFill>
                        </a:rPr>
                        <a:t>Neutron</a:t>
                      </a:r>
                      <a:r>
                        <a:rPr lang="de-DE" sz="2000" b="0" u="none" strike="noStrike" kern="1200" baseline="0" dirty="0" smtClean="0"/>
                        <a:t>, </a:t>
                      </a:r>
                      <a:r>
                        <a:rPr lang="de-DE" sz="2000" b="0" u="none" strike="noStrike" kern="1200" baseline="0" dirty="0" smtClean="0">
                          <a:solidFill>
                            <a:srgbClr val="FF0000"/>
                          </a:solidFill>
                        </a:rPr>
                        <a:t>Kern-Hülle-Modell, </a:t>
                      </a:r>
                      <a:r>
                        <a:rPr lang="de-DE" sz="2400" b="0" u="none" strike="noStrike" kern="1200" baseline="0" dirty="0" smtClean="0">
                          <a:solidFill>
                            <a:srgbClr val="FF0000"/>
                          </a:solidFill>
                        </a:rPr>
                        <a:t>Schalen-/Energiestufenmodell</a:t>
                      </a:r>
                      <a:r>
                        <a:rPr lang="de-DE" sz="2000" b="0" u="none" strike="noStrike" kern="1200" baseline="0" dirty="0" smtClean="0"/>
                        <a:t>, Außenelektron, Ionenbildung, Ionisierungsenergie, [...])</a:t>
                      </a:r>
                      <a:endParaRPr lang="de-DE" sz="2000" b="0" dirty="0">
                        <a:effectLst/>
                        <a:latin typeface="Arial" panose="020B0604020202020204" pitchFamily="34" charset="0"/>
                        <a:ea typeface="Calibri"/>
                        <a:cs typeface="Arial" panose="020B0604020202020204" pitchFamily="34" charset="0"/>
                      </a:endParaRPr>
                    </a:p>
                  </a:txBody>
                  <a:tcPr marL="68580" marR="68580" marT="0" marB="0">
                    <a:solidFill>
                      <a:schemeClr val="bg1">
                        <a:lumMod val="95000"/>
                      </a:schemeClr>
                    </a:solidFill>
                  </a:tcPr>
                </a:tc>
                <a:tc>
                  <a:txBody>
                    <a:bodyPr/>
                    <a:lstStyle/>
                    <a:p>
                      <a:pPr marL="0" algn="l" defTabSz="914400" rtl="0" eaLnBrk="1" latinLnBrk="0" hangingPunct="1">
                        <a:lnSpc>
                          <a:spcPct val="115000"/>
                        </a:lnSpc>
                        <a:spcAft>
                          <a:spcPts val="0"/>
                        </a:spcAft>
                      </a:pPr>
                      <a:endParaRPr lang="de-DE" sz="1100" dirty="0">
                        <a:effectLst/>
                        <a:latin typeface="Calibri"/>
                        <a:ea typeface="Calibri"/>
                        <a:cs typeface="Times New Roman"/>
                      </a:endParaRPr>
                    </a:p>
                  </a:txBody>
                  <a:tcPr marL="68580" marR="68580" marT="0" marB="0">
                    <a:solidFill>
                      <a:schemeClr val="bg1">
                        <a:lumMod val="95000"/>
                      </a:schemeClr>
                    </a:solidFill>
                  </a:tcPr>
                </a:tc>
              </a:tr>
            </a:tbl>
          </a:graphicData>
        </a:graphic>
      </p:graphicFrame>
    </p:spTree>
    <p:extLst>
      <p:ext uri="{BB962C8B-B14F-4D97-AF65-F5344CB8AC3E}">
        <p14:creationId xmlns:p14="http://schemas.microsoft.com/office/powerpoint/2010/main" val="8944296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Atommodelle im Bildungsplan</a:t>
            </a:r>
            <a:endParaRPr lang="de-DE"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Fußzeilenplatzhalter 3"/>
          <p:cNvSpPr>
            <a:spLocks noGrp="1"/>
          </p:cNvSpPr>
          <p:nvPr>
            <p:ph type="ftr" sz="quarter" idx="3"/>
          </p:nvPr>
        </p:nvSpPr>
        <p:spPr>
          <a:xfrm>
            <a:off x="217104" y="6520407"/>
            <a:ext cx="4464050" cy="364977"/>
          </a:xfrm>
        </p:spPr>
        <p:txBody>
          <a:bodyPr/>
          <a:lstStyle/>
          <a:p>
            <a:r>
              <a:rPr lang="de-DE" smtClean="0"/>
              <a:t>ZPG Physik 10.07.2017 – Rolf Piffer</a:t>
            </a:r>
            <a:endParaRPr lang="de-DE" dirty="0"/>
          </a:p>
        </p:txBody>
      </p:sp>
      <p:sp>
        <p:nvSpPr>
          <p:cNvPr id="2" name="Foliennummernplatzhalter 1"/>
          <p:cNvSpPr>
            <a:spLocks noGrp="1"/>
          </p:cNvSpPr>
          <p:nvPr>
            <p:ph type="sldNum" sz="quarter" idx="4"/>
          </p:nvPr>
        </p:nvSpPr>
        <p:spPr/>
        <p:txBody>
          <a:bodyPr/>
          <a:lstStyle/>
          <a:p>
            <a:r>
              <a:rPr lang="de-DE" smtClean="0"/>
              <a:t>Folie </a:t>
            </a:r>
            <a:fld id="{B28F9D38-746F-4F66-8DFA-FA7E04203DA6}" type="slidenum">
              <a:rPr lang="de-DE" smtClean="0"/>
              <a:pPr/>
              <a:t>6</a:t>
            </a:fld>
            <a:endParaRPr lang="de-DE" dirty="0"/>
          </a:p>
        </p:txBody>
      </p:sp>
      <p:graphicFrame>
        <p:nvGraphicFramePr>
          <p:cNvPr id="6" name="Inhaltsplatzhalter 7"/>
          <p:cNvGraphicFramePr>
            <a:graphicFrameLocks noGrp="1"/>
          </p:cNvGraphicFramePr>
          <p:nvPr>
            <p:ph sz="half" idx="1"/>
            <p:extLst>
              <p:ext uri="{D42A27DB-BD31-4B8C-83A1-F6EECF244321}">
                <p14:modId xmlns:p14="http://schemas.microsoft.com/office/powerpoint/2010/main" val="2374707306"/>
              </p:ext>
            </p:extLst>
          </p:nvPr>
        </p:nvGraphicFramePr>
        <p:xfrm>
          <a:off x="251520" y="985836"/>
          <a:ext cx="8640764" cy="1834128"/>
        </p:xfrm>
        <a:graphic>
          <a:graphicData uri="http://schemas.openxmlformats.org/drawingml/2006/table">
            <a:tbl>
              <a:tblPr firstRow="1" bandRow="1">
                <a:tableStyleId>{69CF1AB2-1976-4502-BF36-3FF5EA218861}</a:tableStyleId>
              </a:tblPr>
              <a:tblGrid>
                <a:gridCol w="4320382"/>
                <a:gridCol w="4320382"/>
              </a:tblGrid>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dirty="0" err="1" smtClean="0"/>
                        <a:t>ibK‘s</a:t>
                      </a:r>
                      <a:r>
                        <a:rPr lang="de-DE" sz="2000" dirty="0" smtClean="0"/>
                        <a:t> Chemie Klassenstufe 8/9/</a:t>
                      </a:r>
                      <a:r>
                        <a:rPr lang="de-DE" sz="2000" dirty="0" smtClean="0">
                          <a:solidFill>
                            <a:schemeClr val="bg1">
                              <a:lumMod val="65000"/>
                            </a:schemeClr>
                          </a:solidFill>
                        </a:rPr>
                        <a:t>10</a:t>
                      </a:r>
                      <a:endParaRPr lang="de-DE" sz="2000" dirty="0">
                        <a:solidFill>
                          <a:schemeClr val="bg1">
                            <a:lumMod val="65000"/>
                          </a:schemeClr>
                        </a:solidFill>
                        <a:latin typeface="+mn-lt"/>
                        <a:cs typeface="Arial" panose="020B0604020202020204" pitchFamily="34" charset="0"/>
                      </a:endParaRPr>
                    </a:p>
                  </a:txBody>
                  <a:tcPr marT="45722" marB="45722">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dirty="0" err="1" smtClean="0"/>
                        <a:t>ibK‘s</a:t>
                      </a:r>
                      <a:r>
                        <a:rPr lang="de-DE" sz="2000" dirty="0" smtClean="0"/>
                        <a:t> Physik Klassenstufe 9</a:t>
                      </a:r>
                      <a:endParaRPr lang="de-DE" sz="2000" dirty="0">
                        <a:solidFill>
                          <a:schemeClr val="tx1"/>
                        </a:solidFill>
                        <a:latin typeface="+mn-lt"/>
                        <a:cs typeface="Arial" panose="020B0604020202020204" pitchFamily="34" charset="0"/>
                      </a:endParaRPr>
                    </a:p>
                  </a:txBody>
                  <a:tcPr marT="45722" marB="45722">
                    <a:solidFill>
                      <a:schemeClr val="bg1">
                        <a:lumMod val="85000"/>
                      </a:schemeClr>
                    </a:solidFill>
                  </a:tcPr>
                </a:tc>
              </a:tr>
              <a:tr h="914434">
                <a:tc>
                  <a:txBody>
                    <a:bodyPr/>
                    <a:lstStyle/>
                    <a:p>
                      <a:pPr>
                        <a:lnSpc>
                          <a:spcPct val="115000"/>
                        </a:lnSpc>
                        <a:spcAft>
                          <a:spcPts val="0"/>
                        </a:spcAft>
                      </a:pPr>
                      <a:r>
                        <a:rPr lang="de-DE" sz="2000" dirty="0">
                          <a:effectLst/>
                        </a:rPr>
                        <a:t>(6) den </a:t>
                      </a:r>
                      <a:r>
                        <a:rPr lang="de-DE" sz="2000" dirty="0" err="1" smtClean="0">
                          <a:effectLst/>
                        </a:rPr>
                        <a:t>Rutherford‘schen</a:t>
                      </a:r>
                      <a:r>
                        <a:rPr lang="de-DE" sz="2000" dirty="0" smtClean="0">
                          <a:effectLst/>
                        </a:rPr>
                        <a:t> </a:t>
                      </a:r>
                      <a:r>
                        <a:rPr lang="de-DE" sz="2000" dirty="0">
                          <a:effectLst/>
                        </a:rPr>
                        <a:t>Streuversuch </a:t>
                      </a:r>
                      <a:r>
                        <a:rPr lang="de-DE" sz="2000" dirty="0" smtClean="0">
                          <a:effectLst/>
                        </a:rPr>
                        <a:t>beschreiben und im Hinblick auf die Entwicklung</a:t>
                      </a:r>
                      <a:r>
                        <a:rPr lang="de-DE" sz="2000" baseline="0" dirty="0" smtClean="0">
                          <a:effectLst/>
                        </a:rPr>
                        <a:t> des </a:t>
                      </a:r>
                      <a:r>
                        <a:rPr lang="de-DE" sz="2000" baseline="0" dirty="0" smtClean="0">
                          <a:solidFill>
                            <a:srgbClr val="FF0000"/>
                          </a:solidFill>
                          <a:effectLst/>
                        </a:rPr>
                        <a:t>Kern-Hülle-Modell</a:t>
                      </a:r>
                      <a:r>
                        <a:rPr lang="de-DE" sz="2000" baseline="0" dirty="0" smtClean="0">
                          <a:effectLst/>
                        </a:rPr>
                        <a:t>s erläutern</a:t>
                      </a:r>
                      <a:endParaRPr lang="de-DE" sz="2000" dirty="0">
                        <a:effectLst/>
                        <a:latin typeface="+mn-lt"/>
                        <a:ea typeface="Calibri"/>
                        <a:cs typeface="Arial" panose="020B0604020202020204" pitchFamily="34" charset="0"/>
                      </a:endParaRPr>
                    </a:p>
                  </a:txBody>
                  <a:tcPr marL="68580" marR="68580" marT="0" marB="0">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b="1" kern="1200" dirty="0" smtClean="0">
                          <a:effectLst/>
                        </a:rPr>
                        <a:t>3.3.4 Struktur der Materie</a:t>
                      </a:r>
                      <a:endParaRPr lang="de-DE" sz="2000" b="1" kern="1200" dirty="0" smtClean="0">
                        <a:solidFill>
                          <a:schemeClr val="dk1"/>
                        </a:solidFill>
                        <a:effectLst/>
                        <a:latin typeface="+mn-lt"/>
                        <a:ea typeface="Calibri"/>
                        <a:cs typeface="Times New Roman"/>
                      </a:endParaRPr>
                    </a:p>
                  </a:txBody>
                  <a:tcPr marL="68580" marR="68580" marT="0" marB="0">
                    <a:solidFill>
                      <a:schemeClr val="bg1">
                        <a:lumMod val="95000"/>
                      </a:schemeClr>
                    </a:solidFill>
                  </a:tcPr>
                </a:tc>
              </a:tr>
            </a:tbl>
          </a:graphicData>
        </a:graphic>
      </p:graphicFrame>
      <p:graphicFrame>
        <p:nvGraphicFramePr>
          <p:cNvPr id="7" name="Inhaltsplatzhalter 7"/>
          <p:cNvGraphicFramePr>
            <a:graphicFrameLocks/>
          </p:cNvGraphicFramePr>
          <p:nvPr>
            <p:extLst>
              <p:ext uri="{D42A27DB-BD31-4B8C-83A1-F6EECF244321}">
                <p14:modId xmlns:p14="http://schemas.microsoft.com/office/powerpoint/2010/main" val="142842763"/>
              </p:ext>
            </p:extLst>
          </p:nvPr>
        </p:nvGraphicFramePr>
        <p:xfrm>
          <a:off x="251520" y="2780928"/>
          <a:ext cx="8640764" cy="2225044"/>
        </p:xfrm>
        <a:graphic>
          <a:graphicData uri="http://schemas.openxmlformats.org/drawingml/2006/table">
            <a:tbl>
              <a:tblPr firstRow="1" bandRow="1">
                <a:tableStyleId>{69CF1AB2-1976-4502-BF36-3FF5EA218861}</a:tableStyleId>
              </a:tblPr>
              <a:tblGrid>
                <a:gridCol w="4320382"/>
                <a:gridCol w="4320382"/>
              </a:tblGrid>
              <a:tr h="914434">
                <a:tc>
                  <a:txBody>
                    <a:bodyPr/>
                    <a:lstStyle/>
                    <a:p>
                      <a:r>
                        <a:rPr lang="de-DE" sz="2000" b="0" kern="1200" dirty="0" smtClean="0">
                          <a:effectLst/>
                          <a:latin typeface="+mn-lt"/>
                        </a:rPr>
                        <a:t>(7) </a:t>
                      </a:r>
                      <a:r>
                        <a:rPr lang="de-DE" sz="2000" b="0" u="none" strike="noStrike" kern="1200" baseline="0" dirty="0" smtClean="0">
                          <a:latin typeface="+mn-lt"/>
                        </a:rPr>
                        <a:t>den Zusammenhang zwischen Atombau und Stellung der Atome im Periodensystem der Elemente erklären (Atomsymbole, </a:t>
                      </a:r>
                      <a:r>
                        <a:rPr lang="de-DE" sz="2000" b="0" u="none" strike="noStrike" kern="1200" baseline="0" dirty="0" smtClean="0">
                          <a:solidFill>
                            <a:srgbClr val="FF0000"/>
                          </a:solidFill>
                          <a:latin typeface="+mn-lt"/>
                        </a:rPr>
                        <a:t>Ordnungszahl</a:t>
                      </a:r>
                      <a:r>
                        <a:rPr lang="de-DE" sz="2000" b="0" u="none" strike="noStrike" kern="1200" baseline="0" dirty="0" smtClean="0">
                          <a:latin typeface="+mn-lt"/>
                        </a:rPr>
                        <a:t>, </a:t>
                      </a:r>
                      <a:r>
                        <a:rPr lang="de-DE" sz="2000" b="0" u="none" strike="noStrike" kern="1200" baseline="0" dirty="0" smtClean="0">
                          <a:solidFill>
                            <a:srgbClr val="FF0000"/>
                          </a:solidFill>
                          <a:latin typeface="+mn-lt"/>
                        </a:rPr>
                        <a:t>Protonenanzahl</a:t>
                      </a:r>
                      <a:r>
                        <a:rPr lang="de-DE" sz="2000" b="0" u="none" strike="noStrike" kern="1200" baseline="0" dirty="0" smtClean="0">
                          <a:latin typeface="+mn-lt"/>
                        </a:rPr>
                        <a:t>, </a:t>
                      </a:r>
                      <a:r>
                        <a:rPr lang="de-DE" sz="2000" b="0" u="none" strike="noStrike" kern="1200" baseline="0" dirty="0" smtClean="0">
                          <a:solidFill>
                            <a:srgbClr val="FF0000"/>
                          </a:solidFill>
                          <a:latin typeface="+mn-lt"/>
                        </a:rPr>
                        <a:t>Elektronenanzahl</a:t>
                      </a:r>
                      <a:r>
                        <a:rPr lang="de-DE" sz="2000" b="0" u="none" strike="noStrike" kern="1200" baseline="0" dirty="0" smtClean="0">
                          <a:latin typeface="+mn-lt"/>
                        </a:rPr>
                        <a:t>, </a:t>
                      </a:r>
                      <a:r>
                        <a:rPr lang="de-DE" sz="2000" b="0" u="none" strike="noStrike" kern="1200" baseline="0" dirty="0" smtClean="0">
                          <a:solidFill>
                            <a:srgbClr val="FF0000"/>
                          </a:solidFill>
                          <a:latin typeface="+mn-lt"/>
                        </a:rPr>
                        <a:t>Neutronenanzahl</a:t>
                      </a:r>
                      <a:r>
                        <a:rPr lang="de-DE" sz="2000" b="0" u="none" strike="noStrike" kern="1200" baseline="0" dirty="0" smtClean="0">
                          <a:latin typeface="+mn-lt"/>
                        </a:rPr>
                        <a:t>, </a:t>
                      </a:r>
                      <a:r>
                        <a:rPr lang="de-DE" sz="2000" b="0" u="none" strike="noStrike" kern="1200" baseline="0" dirty="0" smtClean="0">
                          <a:solidFill>
                            <a:srgbClr val="FF0000"/>
                          </a:solidFill>
                          <a:latin typeface="+mn-lt"/>
                        </a:rPr>
                        <a:t>Massenzahl</a:t>
                      </a:r>
                      <a:r>
                        <a:rPr lang="de-DE" sz="2000" b="0" u="none" strike="noStrike" kern="1200" baseline="0" dirty="0" smtClean="0">
                          <a:latin typeface="+mn-lt"/>
                        </a:rPr>
                        <a:t>, Außenelektronen, [...], Periode, [...])</a:t>
                      </a:r>
                      <a:endParaRPr lang="de-DE" sz="2000" b="0" dirty="0">
                        <a:latin typeface="+mn-lt"/>
                      </a:endParaRPr>
                    </a:p>
                  </a:txBody>
                  <a:tcPr marT="45722" marB="45722">
                    <a:solidFill>
                      <a:schemeClr val="bg1">
                        <a:lumMod val="95000"/>
                      </a:schemeClr>
                    </a:solidFill>
                  </a:tcPr>
                </a:tc>
                <a:tc>
                  <a:txBody>
                    <a:bodyPr/>
                    <a:lstStyle/>
                    <a:p>
                      <a:r>
                        <a:rPr lang="de-DE" sz="2000" b="0" kern="1200" dirty="0" smtClean="0">
                          <a:effectLst/>
                          <a:latin typeface="+mn-lt"/>
                        </a:rPr>
                        <a:t>(1) die Struktur der Materie im Überblick beschreiben und den Aufbau des Atoms erläutern </a:t>
                      </a:r>
                      <a:r>
                        <a:rPr lang="de-DE" sz="2000" b="0" u="none" strike="noStrike" kern="1200" baseline="0" dirty="0" smtClean="0">
                          <a:latin typeface="+mn-lt"/>
                        </a:rPr>
                        <a:t>(</a:t>
                      </a:r>
                      <a:r>
                        <a:rPr lang="de-DE" sz="2000" b="0" i="1" u="none" strike="noStrike" kern="1200" baseline="0" dirty="0" smtClean="0">
                          <a:solidFill>
                            <a:srgbClr val="FF0000"/>
                          </a:solidFill>
                          <a:latin typeface="+mn-lt"/>
                        </a:rPr>
                        <a:t>Atomhülle</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Atomkern</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Elektron</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Proton</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Neutron</a:t>
                      </a:r>
                      <a:r>
                        <a:rPr lang="de-DE" sz="2000" b="0" u="none" strike="noStrike" kern="1200" baseline="0" dirty="0" smtClean="0">
                          <a:latin typeface="+mn-lt"/>
                        </a:rPr>
                        <a:t>, Quarks, </a:t>
                      </a:r>
                      <a:r>
                        <a:rPr lang="de-DE" sz="2000" b="0" i="1" u="none" strike="noStrike" kern="1200" baseline="0" dirty="0" smtClean="0">
                          <a:solidFill>
                            <a:srgbClr val="FF0000"/>
                          </a:solidFill>
                          <a:latin typeface="+mn-lt"/>
                        </a:rPr>
                        <a:t>Kernladungszahl</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Massenzahl</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Isotope</a:t>
                      </a:r>
                      <a:r>
                        <a:rPr lang="de-DE" sz="2000" b="0" u="none" strike="noStrike" kern="1200" baseline="0" dirty="0" smtClean="0">
                          <a:latin typeface="+mn-lt"/>
                        </a:rPr>
                        <a:t>)</a:t>
                      </a:r>
                      <a:endParaRPr lang="de-DE" sz="2000" b="0" kern="1200" dirty="0" smtClean="0">
                        <a:solidFill>
                          <a:schemeClr val="dk1"/>
                        </a:solidFill>
                        <a:effectLst/>
                        <a:latin typeface="+mn-lt"/>
                        <a:ea typeface="+mn-ea"/>
                        <a:cs typeface="+mn-cs"/>
                      </a:endParaRPr>
                    </a:p>
                  </a:txBody>
                  <a:tcPr marT="45722" marB="45722">
                    <a:solidFill>
                      <a:schemeClr val="bg1">
                        <a:lumMod val="95000"/>
                      </a:schemeClr>
                    </a:solidFill>
                  </a:tcPr>
                </a:tc>
              </a:tr>
            </a:tbl>
          </a:graphicData>
        </a:graphic>
      </p:graphicFrame>
    </p:spTree>
    <p:extLst>
      <p:ext uri="{BB962C8B-B14F-4D97-AF65-F5344CB8AC3E}">
        <p14:creationId xmlns:p14="http://schemas.microsoft.com/office/powerpoint/2010/main" val="8944296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Atommodelle im Bildungsplan</a:t>
            </a:r>
            <a:endParaRPr lang="de-DE"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Fußzeilenplatzhalter 3"/>
          <p:cNvSpPr>
            <a:spLocks noGrp="1"/>
          </p:cNvSpPr>
          <p:nvPr>
            <p:ph type="ftr" sz="quarter" idx="3"/>
          </p:nvPr>
        </p:nvSpPr>
        <p:spPr>
          <a:xfrm>
            <a:off x="217104" y="6520407"/>
            <a:ext cx="4464050" cy="364977"/>
          </a:xfrm>
        </p:spPr>
        <p:txBody>
          <a:bodyPr/>
          <a:lstStyle/>
          <a:p>
            <a:r>
              <a:rPr lang="de-DE" smtClean="0"/>
              <a:t>ZPG Physik 10.07.2017 – Rolf Piffer</a:t>
            </a:r>
            <a:endParaRPr lang="de-DE" dirty="0"/>
          </a:p>
        </p:txBody>
      </p:sp>
      <p:sp>
        <p:nvSpPr>
          <p:cNvPr id="2" name="Foliennummernplatzhalter 1"/>
          <p:cNvSpPr>
            <a:spLocks noGrp="1"/>
          </p:cNvSpPr>
          <p:nvPr>
            <p:ph type="sldNum" sz="quarter" idx="4"/>
          </p:nvPr>
        </p:nvSpPr>
        <p:spPr/>
        <p:txBody>
          <a:bodyPr/>
          <a:lstStyle/>
          <a:p>
            <a:r>
              <a:rPr lang="de-DE" smtClean="0"/>
              <a:t>Folie </a:t>
            </a:r>
            <a:fld id="{B28F9D38-746F-4F66-8DFA-FA7E04203DA6}" type="slidenum">
              <a:rPr lang="de-DE" smtClean="0"/>
              <a:pPr/>
              <a:t>7</a:t>
            </a:fld>
            <a:endParaRPr lang="de-DE" dirty="0"/>
          </a:p>
        </p:txBody>
      </p:sp>
      <p:graphicFrame>
        <p:nvGraphicFramePr>
          <p:cNvPr id="6" name="Inhaltsplatzhalter 7"/>
          <p:cNvGraphicFramePr>
            <a:graphicFrameLocks noGrp="1"/>
          </p:cNvGraphicFramePr>
          <p:nvPr>
            <p:ph sz="half" idx="1"/>
            <p:extLst>
              <p:ext uri="{D42A27DB-BD31-4B8C-83A1-F6EECF244321}">
                <p14:modId xmlns:p14="http://schemas.microsoft.com/office/powerpoint/2010/main" val="1668492911"/>
              </p:ext>
            </p:extLst>
          </p:nvPr>
        </p:nvGraphicFramePr>
        <p:xfrm>
          <a:off x="251520" y="985836"/>
          <a:ext cx="8640764" cy="1834128"/>
        </p:xfrm>
        <a:graphic>
          <a:graphicData uri="http://schemas.openxmlformats.org/drawingml/2006/table">
            <a:tbl>
              <a:tblPr firstRow="1" bandRow="1">
                <a:tableStyleId>{69CF1AB2-1976-4502-BF36-3FF5EA218861}</a:tableStyleId>
              </a:tblPr>
              <a:tblGrid>
                <a:gridCol w="4320382"/>
                <a:gridCol w="4320382"/>
              </a:tblGrid>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dirty="0" err="1" smtClean="0"/>
                        <a:t>ibK‘s</a:t>
                      </a:r>
                      <a:r>
                        <a:rPr lang="de-DE" sz="2000" dirty="0" smtClean="0"/>
                        <a:t> Chemie Klassenstufe 8/9/</a:t>
                      </a:r>
                      <a:r>
                        <a:rPr lang="de-DE" sz="2000" dirty="0" smtClean="0">
                          <a:solidFill>
                            <a:schemeClr val="bg1">
                              <a:lumMod val="65000"/>
                            </a:schemeClr>
                          </a:solidFill>
                        </a:rPr>
                        <a:t>10</a:t>
                      </a:r>
                      <a:endParaRPr lang="de-DE" sz="2000" dirty="0">
                        <a:solidFill>
                          <a:schemeClr val="bg1">
                            <a:lumMod val="65000"/>
                          </a:schemeClr>
                        </a:solidFill>
                        <a:latin typeface="+mn-lt"/>
                        <a:cs typeface="Arial" panose="020B0604020202020204" pitchFamily="34" charset="0"/>
                      </a:endParaRPr>
                    </a:p>
                  </a:txBody>
                  <a:tcPr marT="45722" marB="45722">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dirty="0" err="1" smtClean="0"/>
                        <a:t>ibK‘s</a:t>
                      </a:r>
                      <a:r>
                        <a:rPr lang="de-DE" sz="2000" dirty="0" smtClean="0"/>
                        <a:t> Physik Klassenstufe 9</a:t>
                      </a:r>
                      <a:endParaRPr lang="de-DE" sz="2000" dirty="0">
                        <a:solidFill>
                          <a:schemeClr val="tx1"/>
                        </a:solidFill>
                        <a:latin typeface="+mn-lt"/>
                        <a:cs typeface="Arial" panose="020B0604020202020204" pitchFamily="34" charset="0"/>
                      </a:endParaRPr>
                    </a:p>
                  </a:txBody>
                  <a:tcPr marT="45722" marB="45722">
                    <a:solidFill>
                      <a:schemeClr val="bg1">
                        <a:lumMod val="85000"/>
                      </a:schemeClr>
                    </a:solidFill>
                  </a:tcPr>
                </a:tc>
              </a:tr>
              <a:tr h="914434">
                <a:tc>
                  <a:txBody>
                    <a:bodyPr/>
                    <a:lstStyle/>
                    <a:p>
                      <a:pPr>
                        <a:lnSpc>
                          <a:spcPct val="115000"/>
                        </a:lnSpc>
                        <a:spcAft>
                          <a:spcPts val="0"/>
                        </a:spcAft>
                      </a:pPr>
                      <a:r>
                        <a:rPr lang="de-DE" sz="2000" dirty="0">
                          <a:effectLst/>
                        </a:rPr>
                        <a:t>(6) den </a:t>
                      </a:r>
                      <a:r>
                        <a:rPr lang="de-DE" sz="2000" dirty="0" err="1" smtClean="0">
                          <a:effectLst/>
                        </a:rPr>
                        <a:t>Rutherford‘schen</a:t>
                      </a:r>
                      <a:r>
                        <a:rPr lang="de-DE" sz="2000" dirty="0" smtClean="0">
                          <a:effectLst/>
                        </a:rPr>
                        <a:t> </a:t>
                      </a:r>
                      <a:r>
                        <a:rPr lang="de-DE" sz="2000" dirty="0">
                          <a:effectLst/>
                        </a:rPr>
                        <a:t>Streuversuch </a:t>
                      </a:r>
                      <a:r>
                        <a:rPr lang="de-DE" sz="2000" dirty="0" smtClean="0">
                          <a:effectLst/>
                        </a:rPr>
                        <a:t>beschreiben und im Hinblick auf die Entwicklung</a:t>
                      </a:r>
                      <a:r>
                        <a:rPr lang="de-DE" sz="2000" baseline="0" dirty="0" smtClean="0">
                          <a:effectLst/>
                        </a:rPr>
                        <a:t> des </a:t>
                      </a:r>
                      <a:r>
                        <a:rPr lang="de-DE" sz="2000" baseline="0" dirty="0" smtClean="0">
                          <a:solidFill>
                            <a:srgbClr val="FF0000"/>
                          </a:solidFill>
                          <a:effectLst/>
                        </a:rPr>
                        <a:t>Kern-Hülle-Modell</a:t>
                      </a:r>
                      <a:r>
                        <a:rPr lang="de-DE" sz="2000" baseline="0" dirty="0" smtClean="0">
                          <a:effectLst/>
                        </a:rPr>
                        <a:t>s erläutern</a:t>
                      </a:r>
                      <a:endParaRPr lang="de-DE" sz="2000" dirty="0">
                        <a:effectLst/>
                        <a:latin typeface="+mn-lt"/>
                        <a:ea typeface="Calibri"/>
                        <a:cs typeface="Arial" panose="020B0604020202020204" pitchFamily="34" charset="0"/>
                      </a:endParaRPr>
                    </a:p>
                  </a:txBody>
                  <a:tcPr marL="68580" marR="68580" marT="0" marB="0">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b="1" kern="1200" dirty="0" smtClean="0">
                          <a:effectLst/>
                        </a:rPr>
                        <a:t>3.3.4 Struktur der Materie</a:t>
                      </a:r>
                      <a:endParaRPr lang="de-DE" sz="2000" b="1" kern="1200" dirty="0" smtClean="0">
                        <a:solidFill>
                          <a:schemeClr val="dk1"/>
                        </a:solidFill>
                        <a:effectLst/>
                        <a:latin typeface="+mn-lt"/>
                        <a:ea typeface="Calibri"/>
                        <a:cs typeface="Times New Roman"/>
                      </a:endParaRPr>
                    </a:p>
                  </a:txBody>
                  <a:tcPr marL="68580" marR="68580" marT="0" marB="0">
                    <a:solidFill>
                      <a:schemeClr val="bg1">
                        <a:lumMod val="95000"/>
                      </a:schemeClr>
                    </a:solidFill>
                  </a:tcPr>
                </a:tc>
              </a:tr>
            </a:tbl>
          </a:graphicData>
        </a:graphic>
      </p:graphicFrame>
      <p:graphicFrame>
        <p:nvGraphicFramePr>
          <p:cNvPr id="7" name="Inhaltsplatzhalter 7"/>
          <p:cNvGraphicFramePr>
            <a:graphicFrameLocks/>
          </p:cNvGraphicFramePr>
          <p:nvPr>
            <p:extLst>
              <p:ext uri="{D42A27DB-BD31-4B8C-83A1-F6EECF244321}">
                <p14:modId xmlns:p14="http://schemas.microsoft.com/office/powerpoint/2010/main" val="2570435193"/>
              </p:ext>
            </p:extLst>
          </p:nvPr>
        </p:nvGraphicFramePr>
        <p:xfrm>
          <a:off x="251520" y="2780928"/>
          <a:ext cx="8640764" cy="2225044"/>
        </p:xfrm>
        <a:graphic>
          <a:graphicData uri="http://schemas.openxmlformats.org/drawingml/2006/table">
            <a:tbl>
              <a:tblPr firstRow="1" bandRow="1">
                <a:tableStyleId>{69CF1AB2-1976-4502-BF36-3FF5EA218861}</a:tableStyleId>
              </a:tblPr>
              <a:tblGrid>
                <a:gridCol w="4320382"/>
                <a:gridCol w="4320382"/>
              </a:tblGrid>
              <a:tr h="914434">
                <a:tc>
                  <a:txBody>
                    <a:bodyPr/>
                    <a:lstStyle/>
                    <a:p>
                      <a:r>
                        <a:rPr lang="de-DE" sz="2000" b="0" kern="1200" dirty="0" smtClean="0">
                          <a:effectLst/>
                          <a:latin typeface="+mn-lt"/>
                        </a:rPr>
                        <a:t>(7) </a:t>
                      </a:r>
                      <a:r>
                        <a:rPr lang="de-DE" sz="2000" b="0" u="none" strike="noStrike" kern="1200" baseline="0" dirty="0" smtClean="0">
                          <a:latin typeface="+mn-lt"/>
                        </a:rPr>
                        <a:t>den Zusammenhang zwischen Atombau und Stellung der Atome im </a:t>
                      </a:r>
                      <a:r>
                        <a:rPr lang="de-DE" sz="2000" b="1" u="none" strike="noStrike" kern="1200" baseline="0" dirty="0" smtClean="0">
                          <a:solidFill>
                            <a:srgbClr val="6600CC"/>
                          </a:solidFill>
                          <a:latin typeface="+mn-lt"/>
                        </a:rPr>
                        <a:t>Periodensystem der Elemente </a:t>
                      </a:r>
                      <a:r>
                        <a:rPr lang="de-DE" sz="2000" b="0" u="none" strike="noStrike" kern="1200" baseline="0" dirty="0" smtClean="0">
                          <a:latin typeface="+mn-lt"/>
                        </a:rPr>
                        <a:t>erklären (Atomsymbole, </a:t>
                      </a:r>
                      <a:r>
                        <a:rPr lang="de-DE" sz="2000" b="0" u="none" strike="noStrike" kern="1200" baseline="0" dirty="0" smtClean="0">
                          <a:solidFill>
                            <a:srgbClr val="FF0000"/>
                          </a:solidFill>
                          <a:latin typeface="+mn-lt"/>
                        </a:rPr>
                        <a:t>Ordnungszahl</a:t>
                      </a:r>
                      <a:r>
                        <a:rPr lang="de-DE" sz="2000" b="0" u="none" strike="noStrike" kern="1200" baseline="0" dirty="0" smtClean="0">
                          <a:latin typeface="+mn-lt"/>
                        </a:rPr>
                        <a:t>, </a:t>
                      </a:r>
                      <a:r>
                        <a:rPr lang="de-DE" sz="2000" b="1" u="none" strike="noStrike" kern="1200" baseline="0" dirty="0" smtClean="0">
                          <a:solidFill>
                            <a:srgbClr val="6600CC"/>
                          </a:solidFill>
                          <a:latin typeface="+mn-lt"/>
                        </a:rPr>
                        <a:t>Protonenanzahl</a:t>
                      </a:r>
                      <a:r>
                        <a:rPr lang="de-DE" sz="2000" b="0" u="none" strike="noStrike" kern="1200" baseline="0" dirty="0" smtClean="0">
                          <a:latin typeface="+mn-lt"/>
                        </a:rPr>
                        <a:t>, </a:t>
                      </a:r>
                      <a:r>
                        <a:rPr lang="de-DE" sz="2000" b="0" u="none" strike="noStrike" kern="1200" baseline="0" dirty="0" smtClean="0">
                          <a:solidFill>
                            <a:srgbClr val="FF0000"/>
                          </a:solidFill>
                          <a:latin typeface="+mn-lt"/>
                        </a:rPr>
                        <a:t>Elektronenanzahl</a:t>
                      </a:r>
                      <a:r>
                        <a:rPr lang="de-DE" sz="2000" b="0" u="none" strike="noStrike" kern="1200" baseline="0" dirty="0" smtClean="0">
                          <a:latin typeface="+mn-lt"/>
                        </a:rPr>
                        <a:t>, </a:t>
                      </a:r>
                      <a:r>
                        <a:rPr lang="de-DE" sz="2000" b="1" u="none" strike="noStrike" kern="1200" baseline="0" dirty="0" smtClean="0">
                          <a:solidFill>
                            <a:srgbClr val="6600CC"/>
                          </a:solidFill>
                          <a:latin typeface="+mn-lt"/>
                        </a:rPr>
                        <a:t>Neutronenanzahl</a:t>
                      </a:r>
                      <a:r>
                        <a:rPr lang="de-DE" sz="2000" b="0" u="none" strike="noStrike" kern="1200" baseline="0" dirty="0" smtClean="0">
                          <a:latin typeface="+mn-lt"/>
                        </a:rPr>
                        <a:t>, </a:t>
                      </a:r>
                      <a:r>
                        <a:rPr lang="de-DE" sz="2000" b="1" u="none" strike="noStrike" kern="1200" baseline="0" dirty="0" smtClean="0">
                          <a:solidFill>
                            <a:srgbClr val="6600CC"/>
                          </a:solidFill>
                          <a:latin typeface="+mn-lt"/>
                        </a:rPr>
                        <a:t>Massenzahl</a:t>
                      </a:r>
                      <a:r>
                        <a:rPr lang="de-DE" sz="2000" b="0" u="none" strike="noStrike" kern="1200" baseline="0" dirty="0" smtClean="0">
                          <a:latin typeface="+mn-lt"/>
                        </a:rPr>
                        <a:t>, Außenelektronen, [...], Periode, [...])</a:t>
                      </a:r>
                      <a:endParaRPr lang="de-DE" sz="2000" b="0" dirty="0">
                        <a:latin typeface="+mn-lt"/>
                      </a:endParaRPr>
                    </a:p>
                  </a:txBody>
                  <a:tcPr marT="45722" marB="45722">
                    <a:solidFill>
                      <a:schemeClr val="bg1">
                        <a:lumMod val="95000"/>
                      </a:schemeClr>
                    </a:solidFill>
                  </a:tcPr>
                </a:tc>
                <a:tc>
                  <a:txBody>
                    <a:bodyPr/>
                    <a:lstStyle/>
                    <a:p>
                      <a:r>
                        <a:rPr lang="de-DE" sz="2000" b="0" kern="1200" dirty="0" smtClean="0">
                          <a:effectLst/>
                          <a:latin typeface="+mn-lt"/>
                        </a:rPr>
                        <a:t>(1) die Struktur der Materie im Überblick beschreiben und den Aufbau des Atoms erläutern </a:t>
                      </a:r>
                      <a:r>
                        <a:rPr lang="de-DE" sz="2000" b="0" u="none" strike="noStrike" kern="1200" baseline="0" dirty="0" smtClean="0">
                          <a:latin typeface="+mn-lt"/>
                        </a:rPr>
                        <a:t>(</a:t>
                      </a:r>
                      <a:r>
                        <a:rPr lang="de-DE" sz="2000" b="0" i="1" u="none" strike="noStrike" kern="1200" baseline="0" dirty="0" smtClean="0">
                          <a:solidFill>
                            <a:srgbClr val="FF0000"/>
                          </a:solidFill>
                          <a:latin typeface="+mn-lt"/>
                        </a:rPr>
                        <a:t>Atomhülle</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Atomkern</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Elektron</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Proton</a:t>
                      </a:r>
                      <a:r>
                        <a:rPr lang="de-DE" sz="2000" b="0" i="1" u="none" strike="noStrike" kern="1200" baseline="0" dirty="0" smtClean="0">
                          <a:latin typeface="+mn-lt"/>
                        </a:rPr>
                        <a:t>, </a:t>
                      </a:r>
                      <a:r>
                        <a:rPr lang="de-DE" sz="2000" b="0" i="1" u="none" strike="noStrike" kern="1200" baseline="0" dirty="0" smtClean="0">
                          <a:solidFill>
                            <a:srgbClr val="FF0000"/>
                          </a:solidFill>
                          <a:latin typeface="+mn-lt"/>
                        </a:rPr>
                        <a:t>Neutron</a:t>
                      </a:r>
                      <a:r>
                        <a:rPr lang="de-DE" sz="2000" b="0" u="none" strike="noStrike" kern="1200" baseline="0" dirty="0" smtClean="0">
                          <a:latin typeface="+mn-lt"/>
                        </a:rPr>
                        <a:t>, Quarks, </a:t>
                      </a:r>
                      <a:r>
                        <a:rPr lang="de-DE" sz="2000" b="1" i="1" u="none" strike="noStrike" kern="1200" baseline="0" dirty="0" smtClean="0">
                          <a:solidFill>
                            <a:srgbClr val="6600CC"/>
                          </a:solidFill>
                          <a:latin typeface="+mn-lt"/>
                        </a:rPr>
                        <a:t>Kernladungszahl</a:t>
                      </a:r>
                      <a:r>
                        <a:rPr lang="de-DE" sz="2000" b="0" i="1" u="none" strike="noStrike" kern="1200" baseline="0" dirty="0" smtClean="0">
                          <a:latin typeface="+mn-lt"/>
                        </a:rPr>
                        <a:t>, </a:t>
                      </a:r>
                      <a:r>
                        <a:rPr lang="de-DE" sz="2000" b="1" i="1" u="none" strike="noStrike" kern="1200" baseline="0" dirty="0" smtClean="0">
                          <a:solidFill>
                            <a:srgbClr val="6600CC"/>
                          </a:solidFill>
                          <a:latin typeface="+mn-lt"/>
                        </a:rPr>
                        <a:t>Massenzahl</a:t>
                      </a:r>
                      <a:r>
                        <a:rPr lang="de-DE" sz="2000" b="0" i="1" u="none" strike="noStrike" kern="1200" baseline="0" dirty="0" smtClean="0">
                          <a:latin typeface="+mn-lt"/>
                        </a:rPr>
                        <a:t>, </a:t>
                      </a:r>
                      <a:r>
                        <a:rPr lang="de-DE" sz="2000" b="1" i="1" u="none" strike="noStrike" kern="1200" baseline="0" dirty="0" smtClean="0">
                          <a:solidFill>
                            <a:srgbClr val="6600CC"/>
                          </a:solidFill>
                          <a:latin typeface="+mn-lt"/>
                        </a:rPr>
                        <a:t>Isotope</a:t>
                      </a:r>
                      <a:r>
                        <a:rPr lang="de-DE" sz="2000" b="0" u="none" strike="noStrike" kern="1200" baseline="0" dirty="0" smtClean="0">
                          <a:latin typeface="+mn-lt"/>
                        </a:rPr>
                        <a:t>)</a:t>
                      </a:r>
                      <a:endParaRPr lang="de-DE" sz="2000" b="0" kern="1200" dirty="0" smtClean="0">
                        <a:solidFill>
                          <a:schemeClr val="dk1"/>
                        </a:solidFill>
                        <a:effectLst/>
                        <a:latin typeface="+mn-lt"/>
                        <a:ea typeface="+mn-ea"/>
                        <a:cs typeface="+mn-cs"/>
                      </a:endParaRPr>
                    </a:p>
                  </a:txBody>
                  <a:tcPr marT="45722" marB="45722">
                    <a:solidFill>
                      <a:schemeClr val="bg1">
                        <a:lumMod val="95000"/>
                      </a:schemeClr>
                    </a:solidFill>
                  </a:tcPr>
                </a:tc>
              </a:tr>
            </a:tbl>
          </a:graphicData>
        </a:graphic>
      </p:graphicFrame>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5085184"/>
            <a:ext cx="1257300" cy="1209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feld 4"/>
          <p:cNvSpPr txBox="1"/>
          <p:nvPr/>
        </p:nvSpPr>
        <p:spPr>
          <a:xfrm>
            <a:off x="1988527" y="5489966"/>
            <a:ext cx="6984776" cy="400110"/>
          </a:xfrm>
          <a:prstGeom prst="rect">
            <a:avLst/>
          </a:prstGeom>
          <a:noFill/>
        </p:spPr>
        <p:txBody>
          <a:bodyPr wrap="square" rtlCol="0">
            <a:spAutoFit/>
          </a:bodyPr>
          <a:lstStyle/>
          <a:p>
            <a:r>
              <a:rPr lang="de-DE" sz="2000" b="1" dirty="0">
                <a:solidFill>
                  <a:srgbClr val="6600CC"/>
                </a:solidFill>
                <a:latin typeface="+mn-lt"/>
              </a:rPr>
              <a:t>Massenzahl: Isotopengemisch aus </a:t>
            </a:r>
            <a:r>
              <a:rPr lang="de-DE" sz="2000" b="1" baseline="30000" dirty="0">
                <a:solidFill>
                  <a:srgbClr val="6600CC"/>
                </a:solidFill>
                <a:latin typeface="+mn-lt"/>
              </a:rPr>
              <a:t>35</a:t>
            </a:r>
            <a:r>
              <a:rPr lang="de-DE" sz="2000" b="1" dirty="0">
                <a:solidFill>
                  <a:srgbClr val="6600CC"/>
                </a:solidFill>
                <a:latin typeface="+mn-lt"/>
              </a:rPr>
              <a:t>Cl und </a:t>
            </a:r>
            <a:r>
              <a:rPr lang="de-DE" sz="2000" b="1" baseline="30000" dirty="0">
                <a:solidFill>
                  <a:srgbClr val="6600CC"/>
                </a:solidFill>
                <a:latin typeface="+mn-lt"/>
              </a:rPr>
              <a:t>37</a:t>
            </a:r>
            <a:r>
              <a:rPr lang="de-DE" sz="2000" b="1" dirty="0">
                <a:solidFill>
                  <a:srgbClr val="6600CC"/>
                </a:solidFill>
                <a:latin typeface="+mn-lt"/>
              </a:rPr>
              <a:t>Cl</a:t>
            </a:r>
          </a:p>
        </p:txBody>
      </p:sp>
      <p:cxnSp>
        <p:nvCxnSpPr>
          <p:cNvPr id="9" name="Gerade Verbindung mit Pfeil 8"/>
          <p:cNvCxnSpPr>
            <a:stCxn id="5" idx="1"/>
          </p:cNvCxnSpPr>
          <p:nvPr/>
        </p:nvCxnSpPr>
        <p:spPr>
          <a:xfrm flipH="1" flipV="1">
            <a:off x="1403648" y="5489966"/>
            <a:ext cx="584879" cy="200055"/>
          </a:xfrm>
          <a:prstGeom prst="straightConnector1">
            <a:avLst/>
          </a:prstGeom>
          <a:ln w="34925">
            <a:solidFill>
              <a:srgbClr val="6600CC"/>
            </a:solidFill>
            <a:tailEnd type="arrow"/>
          </a:ln>
        </p:spPr>
        <p:style>
          <a:lnRef idx="1">
            <a:schemeClr val="accent1"/>
          </a:lnRef>
          <a:fillRef idx="0">
            <a:schemeClr val="accent1"/>
          </a:fillRef>
          <a:effectRef idx="0">
            <a:schemeClr val="accent1"/>
          </a:effectRef>
          <a:fontRef idx="minor">
            <a:schemeClr val="tx1"/>
          </a:fontRef>
        </p:style>
      </p:cxnSp>
      <p:sp>
        <p:nvSpPr>
          <p:cNvPr id="12" name="Textfeld 11"/>
          <p:cNvSpPr txBox="1"/>
          <p:nvPr/>
        </p:nvSpPr>
        <p:spPr>
          <a:xfrm>
            <a:off x="1984076" y="5085184"/>
            <a:ext cx="6984776" cy="400110"/>
          </a:xfrm>
          <a:prstGeom prst="rect">
            <a:avLst/>
          </a:prstGeom>
          <a:noFill/>
        </p:spPr>
        <p:txBody>
          <a:bodyPr wrap="square" rtlCol="0">
            <a:spAutoFit/>
          </a:bodyPr>
          <a:lstStyle/>
          <a:p>
            <a:r>
              <a:rPr lang="de-DE" sz="2000" b="1" dirty="0" smtClean="0">
                <a:solidFill>
                  <a:srgbClr val="6600CC"/>
                </a:solidFill>
                <a:latin typeface="+mn-lt"/>
              </a:rPr>
              <a:t>Ordnungszahl = Protonenanzahl</a:t>
            </a:r>
            <a:endParaRPr lang="de-DE" sz="2000" b="1" dirty="0">
              <a:solidFill>
                <a:srgbClr val="6600CC"/>
              </a:solidFill>
              <a:latin typeface="+mn-lt"/>
            </a:endParaRPr>
          </a:p>
        </p:txBody>
      </p:sp>
      <p:cxnSp>
        <p:nvCxnSpPr>
          <p:cNvPr id="13" name="Gerade Verbindung mit Pfeil 12"/>
          <p:cNvCxnSpPr/>
          <p:nvPr/>
        </p:nvCxnSpPr>
        <p:spPr>
          <a:xfrm flipH="1" flipV="1">
            <a:off x="755576" y="5285239"/>
            <a:ext cx="1239848" cy="1"/>
          </a:xfrm>
          <a:prstGeom prst="straightConnector1">
            <a:avLst/>
          </a:prstGeom>
          <a:ln w="34925">
            <a:solidFill>
              <a:srgbClr val="6600CC"/>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668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smtClean="0"/>
              <a:t>Probleme mit dem Atommodell</a:t>
            </a:r>
            <a:endParaRPr lang="de-DE" b="1" dirty="0"/>
          </a:p>
        </p:txBody>
      </p:sp>
      <p:sp>
        <p:nvSpPr>
          <p:cNvPr id="4" name="Fußzeilenplatzhalter 3"/>
          <p:cNvSpPr>
            <a:spLocks noGrp="1"/>
          </p:cNvSpPr>
          <p:nvPr>
            <p:ph type="ftr" sz="quarter" idx="3"/>
          </p:nvPr>
        </p:nvSpPr>
        <p:spPr>
          <a:xfrm>
            <a:off x="217104" y="6520407"/>
            <a:ext cx="4464050" cy="364977"/>
          </a:xfrm>
        </p:spPr>
        <p:txBody>
          <a:bodyPr/>
          <a:lstStyle/>
          <a:p>
            <a:r>
              <a:rPr lang="de-DE" dirty="0" smtClean="0"/>
              <a:t>ZPG Physik 10.07.2017 – Rolf Piffer</a:t>
            </a:r>
            <a:endParaRPr lang="de-DE" dirty="0"/>
          </a:p>
        </p:txBody>
      </p:sp>
      <p:sp>
        <p:nvSpPr>
          <p:cNvPr id="6" name="Foliennummernplatzhalter 5"/>
          <p:cNvSpPr>
            <a:spLocks noGrp="1"/>
          </p:cNvSpPr>
          <p:nvPr>
            <p:ph type="sldNum" sz="quarter" idx="4"/>
          </p:nvPr>
        </p:nvSpPr>
        <p:spPr/>
        <p:txBody>
          <a:bodyPr/>
          <a:lstStyle/>
          <a:p>
            <a:r>
              <a:rPr lang="de-DE" smtClean="0"/>
              <a:t>Folie </a:t>
            </a:r>
            <a:fld id="{B28F9D38-746F-4F66-8DFA-FA7E04203DA6}" type="slidenum">
              <a:rPr lang="de-DE" smtClean="0"/>
              <a:pPr/>
              <a:t>8</a:t>
            </a:fld>
            <a:endParaRPr lang="de-DE" dirty="0"/>
          </a:p>
        </p:txBody>
      </p:sp>
      <p:sp>
        <p:nvSpPr>
          <p:cNvPr id="7" name="Inhaltsplatzhalter 1"/>
          <p:cNvSpPr>
            <a:spLocks noGrp="1"/>
          </p:cNvSpPr>
          <p:nvPr>
            <p:ph sz="half" idx="1"/>
          </p:nvPr>
        </p:nvSpPr>
        <p:spPr>
          <a:xfrm>
            <a:off x="683568" y="1052736"/>
            <a:ext cx="8112125" cy="5040312"/>
          </a:xfrm>
        </p:spPr>
        <p:txBody>
          <a:bodyPr rtlCol="0">
            <a:normAutofit fontScale="62500" lnSpcReduction="20000"/>
          </a:bodyPr>
          <a:lstStyle/>
          <a:p>
            <a:pPr marL="0" indent="0">
              <a:lnSpc>
                <a:spcPct val="120000"/>
              </a:lnSpc>
              <a:buFont typeface="Wingdings" pitchFamily="2" charset="2"/>
              <a:buNone/>
              <a:defRPr/>
            </a:pPr>
            <a:r>
              <a:rPr lang="de-DE" sz="3200" dirty="0" smtClean="0"/>
              <a:t>„Teilchen und Atome sind in der didaktischen Diskussion geradezu Musterbeispiele für die Probleme der Modellbildung in der Schule.“</a:t>
            </a:r>
          </a:p>
          <a:p>
            <a:pPr marL="0" indent="0">
              <a:lnSpc>
                <a:spcPts val="1100"/>
              </a:lnSpc>
              <a:spcBef>
                <a:spcPts val="0"/>
              </a:spcBef>
              <a:buFont typeface="Wingdings" pitchFamily="2" charset="2"/>
              <a:buNone/>
              <a:defRPr/>
            </a:pPr>
            <a:r>
              <a:rPr lang="de-DE" sz="2900" dirty="0" smtClean="0"/>
              <a:t/>
            </a:r>
            <a:br>
              <a:rPr lang="de-DE" sz="2900" dirty="0" smtClean="0"/>
            </a:br>
            <a:r>
              <a:rPr lang="de-DE" sz="1800" dirty="0" smtClean="0"/>
              <a:t>Quelle</a:t>
            </a:r>
            <a:r>
              <a:rPr lang="de-DE" sz="1800" dirty="0"/>
              <a:t>: </a:t>
            </a:r>
            <a:r>
              <a:rPr lang="de-DE" sz="1800" dirty="0" smtClean="0"/>
              <a:t>H. Fischler und M. Lichtfeld: Teilchen und Atome, in: </a:t>
            </a:r>
            <a:r>
              <a:rPr lang="de-DE" sz="1800" dirty="0" err="1" smtClean="0"/>
              <a:t>NiU</a:t>
            </a:r>
            <a:r>
              <a:rPr lang="de-DE" sz="1800" dirty="0" smtClean="0"/>
              <a:t> Unterricht Physik 8 (1997) Nr. 41, S. 4 </a:t>
            </a:r>
            <a:endParaRPr lang="de-DE" sz="1800" dirty="0"/>
          </a:p>
          <a:p>
            <a:pPr marL="0" indent="0">
              <a:lnSpc>
                <a:spcPct val="120000"/>
              </a:lnSpc>
              <a:buFont typeface="Wingdings" pitchFamily="2" charset="2"/>
              <a:buNone/>
              <a:defRPr/>
            </a:pPr>
            <a:endParaRPr lang="de-DE" sz="2400" dirty="0"/>
          </a:p>
          <a:p>
            <a:pPr marL="803275" indent="-803275">
              <a:lnSpc>
                <a:spcPct val="120000"/>
              </a:lnSpc>
              <a:buFont typeface="Wingdings" pitchFamily="2" charset="2"/>
              <a:buNone/>
              <a:defRPr/>
            </a:pPr>
            <a:r>
              <a:rPr lang="de-DE" sz="3200" dirty="0"/>
              <a:t>Physik: „...braucht für die gesamte Sekundarstufe I nur ein ganz </a:t>
            </a:r>
            <a:r>
              <a:rPr lang="de-DE" sz="3200" dirty="0" smtClean="0"/>
              <a:t>einfach strukturiertes </a:t>
            </a:r>
            <a:r>
              <a:rPr lang="de-DE" sz="3200" dirty="0"/>
              <a:t>Atommodell, in dem ein positiver </a:t>
            </a:r>
            <a:r>
              <a:rPr lang="de-DE" sz="3200" dirty="0" smtClean="0"/>
              <a:t>Kern und negative Elektronen </a:t>
            </a:r>
            <a:r>
              <a:rPr lang="de-DE" sz="3200" dirty="0"/>
              <a:t>vorhanden sind.“ </a:t>
            </a:r>
            <a:r>
              <a:rPr lang="de-DE" sz="3200" dirty="0" smtClean="0"/>
              <a:t/>
            </a:r>
            <a:br>
              <a:rPr lang="de-DE" sz="3200" dirty="0" smtClean="0"/>
            </a:br>
            <a:r>
              <a:rPr lang="de-DE" sz="3200" dirty="0" smtClean="0"/>
              <a:t>(</a:t>
            </a:r>
            <a:r>
              <a:rPr lang="de-DE" sz="3200" dirty="0"/>
              <a:t>Thomson- oder Kern-Hülle-Modell)</a:t>
            </a:r>
          </a:p>
          <a:p>
            <a:pPr marL="0" indent="0">
              <a:lnSpc>
                <a:spcPct val="120000"/>
              </a:lnSpc>
              <a:buFont typeface="Wingdings" pitchFamily="2" charset="2"/>
              <a:buNone/>
              <a:defRPr/>
            </a:pPr>
            <a:endParaRPr lang="de-DE" sz="2400" dirty="0" smtClean="0"/>
          </a:p>
          <a:p>
            <a:pPr marL="0" indent="0">
              <a:lnSpc>
                <a:spcPct val="120000"/>
              </a:lnSpc>
              <a:buFont typeface="Wingdings" pitchFamily="2" charset="2"/>
              <a:buNone/>
              <a:defRPr/>
            </a:pPr>
            <a:r>
              <a:rPr lang="de-DE" sz="3200" dirty="0" smtClean="0">
                <a:solidFill>
                  <a:srgbClr val="FF0000"/>
                </a:solidFill>
              </a:rPr>
              <a:t>aber</a:t>
            </a:r>
            <a:r>
              <a:rPr lang="de-DE" sz="2600" dirty="0" smtClean="0">
                <a:solidFill>
                  <a:srgbClr val="FF0000"/>
                </a:solidFill>
              </a:rPr>
              <a:t>: </a:t>
            </a:r>
          </a:p>
          <a:p>
            <a:pPr marL="803275" indent="-803275">
              <a:lnSpc>
                <a:spcPct val="120000"/>
              </a:lnSpc>
              <a:spcBef>
                <a:spcPts val="1200"/>
              </a:spcBef>
              <a:buFont typeface="Wingdings" pitchFamily="2" charset="2"/>
              <a:buNone/>
              <a:defRPr/>
            </a:pPr>
            <a:r>
              <a:rPr lang="de-DE" sz="3200" dirty="0"/>
              <a:t>Chemie: </a:t>
            </a:r>
            <a:r>
              <a:rPr lang="de-DE" sz="3200" dirty="0" smtClean="0"/>
              <a:t>„...von </a:t>
            </a:r>
            <a:r>
              <a:rPr lang="de-DE" sz="3200" dirty="0"/>
              <a:t>dort </a:t>
            </a:r>
            <a:r>
              <a:rPr lang="de-DE" sz="3200" dirty="0" smtClean="0"/>
              <a:t>[...] eine </a:t>
            </a:r>
            <a:r>
              <a:rPr lang="de-DE" sz="3200" dirty="0"/>
              <a:t>Vielfalt </a:t>
            </a:r>
            <a:r>
              <a:rPr lang="de-DE" sz="3200" dirty="0" smtClean="0"/>
              <a:t>von Modellen [...], </a:t>
            </a:r>
            <a:r>
              <a:rPr lang="de-DE" sz="3200" dirty="0"/>
              <a:t>die in ihrer Anschaulichkeit einander übertreffen: kleine </a:t>
            </a:r>
            <a:r>
              <a:rPr lang="de-DE" sz="3200" dirty="0" smtClean="0"/>
              <a:t>Planetensysteme </a:t>
            </a:r>
            <a:r>
              <a:rPr lang="de-DE" sz="3200" dirty="0"/>
              <a:t>(Bohr) oder massive, sich durchdringende Kugeln </a:t>
            </a:r>
            <a:r>
              <a:rPr lang="de-DE" sz="3200" dirty="0" smtClean="0"/>
              <a:t>(</a:t>
            </a:r>
            <a:r>
              <a:rPr lang="de-DE" sz="3200" dirty="0"/>
              <a:t>Kalotten)“</a:t>
            </a:r>
            <a:r>
              <a:rPr lang="de-DE" sz="2400" dirty="0" smtClean="0"/>
              <a:t/>
            </a:r>
            <a:br>
              <a:rPr lang="de-DE" sz="2400" dirty="0" smtClean="0"/>
            </a:br>
            <a:endParaRPr lang="de-DE" sz="2400" dirty="0" smtClean="0"/>
          </a:p>
          <a:p>
            <a:pPr marL="0" indent="0">
              <a:lnSpc>
                <a:spcPct val="120000"/>
              </a:lnSpc>
              <a:spcBef>
                <a:spcPts val="1200"/>
              </a:spcBef>
              <a:buFont typeface="Wingdings" pitchFamily="2" charset="2"/>
              <a:buNone/>
              <a:defRPr/>
            </a:pPr>
            <a:r>
              <a:rPr lang="de-DE" sz="1800" dirty="0"/>
              <a:t>Quelle: H. Fischler: Teilchenmodelle im Physik- und Chemieunterricht: Verwirrung statt Hilfe, in: </a:t>
            </a:r>
            <a:r>
              <a:rPr lang="de-DE" sz="1800" dirty="0" err="1"/>
              <a:t>NiU</a:t>
            </a:r>
            <a:r>
              <a:rPr lang="de-DE" sz="1800" dirty="0"/>
              <a:t> Unterricht Physik 8 (1997) Nr. 41, S. 40</a:t>
            </a:r>
          </a:p>
        </p:txBody>
      </p:sp>
    </p:spTree>
    <p:extLst>
      <p:ext uri="{BB962C8B-B14F-4D97-AF65-F5344CB8AC3E}">
        <p14:creationId xmlns:p14="http://schemas.microsoft.com/office/powerpoint/2010/main" val="8551994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pPr algn="ctr"/>
            <a:r>
              <a:rPr lang="de-DE" b="1" dirty="0"/>
              <a:t>Probleme mit dem Atommodell</a:t>
            </a:r>
          </a:p>
        </p:txBody>
      </p:sp>
      <p:sp>
        <p:nvSpPr>
          <p:cNvPr id="4" name="Fußzeilenplatzhalter 3"/>
          <p:cNvSpPr>
            <a:spLocks noGrp="1"/>
          </p:cNvSpPr>
          <p:nvPr>
            <p:ph type="ftr" sz="quarter" idx="3"/>
          </p:nvPr>
        </p:nvSpPr>
        <p:spPr>
          <a:xfrm>
            <a:off x="179512" y="6520407"/>
            <a:ext cx="4464050" cy="364977"/>
          </a:xfrm>
        </p:spPr>
        <p:txBody>
          <a:bodyPr/>
          <a:lstStyle/>
          <a:p>
            <a:r>
              <a:rPr lang="de-DE" dirty="0" smtClean="0"/>
              <a:t>ZPG Physik 10.07.2017 – Rolf Piffer</a:t>
            </a:r>
            <a:endParaRPr lang="de-DE" dirty="0"/>
          </a:p>
        </p:txBody>
      </p:sp>
      <p:sp>
        <p:nvSpPr>
          <p:cNvPr id="5" name="Foliennummernplatzhalter 4"/>
          <p:cNvSpPr>
            <a:spLocks noGrp="1"/>
          </p:cNvSpPr>
          <p:nvPr>
            <p:ph type="sldNum" sz="quarter" idx="4"/>
          </p:nvPr>
        </p:nvSpPr>
        <p:spPr/>
        <p:txBody>
          <a:bodyPr/>
          <a:lstStyle/>
          <a:p>
            <a:r>
              <a:rPr lang="de-DE" smtClean="0"/>
              <a:t>Folie </a:t>
            </a:r>
            <a:fld id="{B28F9D38-746F-4F66-8DFA-FA7E04203DA6}" type="slidenum">
              <a:rPr lang="de-DE" smtClean="0"/>
              <a:pPr/>
              <a:t>9</a:t>
            </a:fld>
            <a:endParaRPr lang="de-DE" dirty="0"/>
          </a:p>
        </p:txBody>
      </p:sp>
      <p:sp>
        <p:nvSpPr>
          <p:cNvPr id="9" name="Inhaltsplatzhalter 1"/>
          <p:cNvSpPr>
            <a:spLocks noGrp="1"/>
          </p:cNvSpPr>
          <p:nvPr>
            <p:ph sz="half" idx="1"/>
          </p:nvPr>
        </p:nvSpPr>
        <p:spPr>
          <a:xfrm>
            <a:off x="683568" y="1052736"/>
            <a:ext cx="8208912" cy="5112568"/>
          </a:xfrm>
        </p:spPr>
        <p:txBody>
          <a:bodyPr/>
          <a:lstStyle/>
          <a:p>
            <a:pPr marL="0" indent="0">
              <a:lnSpc>
                <a:spcPct val="120000"/>
              </a:lnSpc>
              <a:buFont typeface="Wingdings" pitchFamily="2" charset="2"/>
              <a:buNone/>
            </a:pPr>
            <a:r>
              <a:rPr lang="de-DE" altLang="de-DE" sz="2400" dirty="0" smtClean="0">
                <a:latin typeface="Arial" charset="0"/>
                <a:cs typeface="Arial" charset="0"/>
              </a:rPr>
              <a:t>Physikunterricht:</a:t>
            </a:r>
          </a:p>
          <a:p>
            <a:pPr marL="361950" indent="-361950">
              <a:lnSpc>
                <a:spcPct val="120000"/>
              </a:lnSpc>
              <a:buFont typeface="Wingdings" pitchFamily="2" charset="2"/>
              <a:buNone/>
              <a:tabLst>
                <a:tab pos="361950" algn="l"/>
              </a:tabLst>
            </a:pPr>
            <a:r>
              <a:rPr lang="de-DE" altLang="de-DE" sz="2400" dirty="0">
                <a:latin typeface="Arial" charset="0"/>
                <a:cs typeface="Arial" charset="0"/>
              </a:rPr>
              <a:t>	</a:t>
            </a:r>
            <a:r>
              <a:rPr lang="de-DE" altLang="de-DE" sz="2400" dirty="0" smtClean="0">
                <a:latin typeface="Arial" charset="0"/>
                <a:cs typeface="Arial" charset="0"/>
              </a:rPr>
              <a:t>Wie reagieren wir Physiklehrer auf die Modelle aus dem Chemieunterricht? </a:t>
            </a:r>
          </a:p>
          <a:p>
            <a:pPr marL="0" indent="0">
              <a:lnSpc>
                <a:spcPct val="120000"/>
              </a:lnSpc>
              <a:buFont typeface="Wingdings" pitchFamily="2" charset="2"/>
              <a:buNone/>
            </a:pPr>
            <a:endParaRPr lang="de-DE" altLang="de-DE" sz="2400" dirty="0" smtClean="0">
              <a:latin typeface="Arial" charset="0"/>
              <a:cs typeface="Arial" charset="0"/>
            </a:endParaRPr>
          </a:p>
          <a:p>
            <a:pPr marL="0" indent="0">
              <a:lnSpc>
                <a:spcPct val="120000"/>
              </a:lnSpc>
              <a:buFont typeface="Wingdings" pitchFamily="2" charset="2"/>
              <a:buNone/>
            </a:pPr>
            <a:r>
              <a:rPr lang="de-DE" altLang="de-DE" sz="2400" dirty="0" smtClean="0">
                <a:latin typeface="Arial" charset="0"/>
                <a:cs typeface="Arial" charset="0"/>
              </a:rPr>
              <a:t>Schülerinnen und Schüler:</a:t>
            </a:r>
          </a:p>
          <a:p>
            <a:pPr marL="400050" lvl="1" indent="0">
              <a:lnSpc>
                <a:spcPct val="120000"/>
              </a:lnSpc>
              <a:buFont typeface="Arial" charset="0"/>
              <a:buNone/>
            </a:pPr>
            <a:r>
              <a:rPr lang="de-DE" altLang="de-DE" dirty="0" smtClean="0">
                <a:latin typeface="Arial" charset="0"/>
                <a:cs typeface="Arial" charset="0"/>
              </a:rPr>
              <a:t>Wie reagieren sie auf diese unterschiedlichen Darstellungen?</a:t>
            </a:r>
          </a:p>
          <a:p>
            <a:pPr marL="400050" lvl="1" indent="0">
              <a:lnSpc>
                <a:spcPct val="120000"/>
              </a:lnSpc>
              <a:buFont typeface="Arial" charset="0"/>
              <a:buNone/>
            </a:pPr>
            <a:r>
              <a:rPr lang="de-DE" altLang="de-DE" dirty="0" smtClean="0">
                <a:latin typeface="Arial" charset="0"/>
                <a:cs typeface="Arial" charset="0"/>
              </a:rPr>
              <a:t>Wie verkraften sie die Zumutung, für [...] das Atom je nach Fach ein anderes Modell aufnehmen zu müssen?</a:t>
            </a:r>
            <a:endParaRPr lang="de-DE" altLang="de-DE" sz="2000" dirty="0" smtClean="0">
              <a:latin typeface="Arial" charset="0"/>
              <a:cs typeface="Arial" charset="0"/>
            </a:endParaRPr>
          </a:p>
          <a:p>
            <a:pPr marL="0" indent="0">
              <a:lnSpc>
                <a:spcPct val="120000"/>
              </a:lnSpc>
              <a:spcBef>
                <a:spcPts val="1200"/>
              </a:spcBef>
              <a:buFont typeface="Wingdings" pitchFamily="2" charset="2"/>
              <a:buNone/>
            </a:pPr>
            <a:r>
              <a:rPr lang="de-DE" altLang="de-DE" sz="1400" dirty="0" smtClean="0">
                <a:latin typeface="Arial" charset="0"/>
                <a:cs typeface="Arial" charset="0"/>
              </a:rPr>
              <a:t>Quelle: H. Fischler: Teilchenmodelle im Physik- und Chemieunterricht: Verwirrung statt Hilfe, in: </a:t>
            </a:r>
            <a:r>
              <a:rPr lang="de-DE" altLang="de-DE" sz="1400" dirty="0" err="1" smtClean="0">
                <a:latin typeface="Arial" charset="0"/>
                <a:cs typeface="Arial" charset="0"/>
              </a:rPr>
              <a:t>NiU</a:t>
            </a:r>
            <a:r>
              <a:rPr lang="de-DE" altLang="de-DE" sz="1400" dirty="0" smtClean="0">
                <a:latin typeface="Arial" charset="0"/>
                <a:cs typeface="Arial" charset="0"/>
              </a:rPr>
              <a:t> Unterricht Physik 8 (1997) Nr. 41, S. 40 </a:t>
            </a:r>
          </a:p>
          <a:p>
            <a:pPr marL="0" indent="0">
              <a:lnSpc>
                <a:spcPct val="120000"/>
              </a:lnSpc>
              <a:buFont typeface="Wingdings" pitchFamily="2" charset="2"/>
              <a:buNone/>
            </a:pPr>
            <a:endParaRPr lang="de-DE" altLang="de-DE" sz="2400" dirty="0" smtClean="0">
              <a:latin typeface="Arial" charset="0"/>
              <a:cs typeface="Arial" charset="0"/>
            </a:endParaRPr>
          </a:p>
          <a:p>
            <a:pPr marL="0" indent="0">
              <a:lnSpc>
                <a:spcPct val="120000"/>
              </a:lnSpc>
              <a:buFont typeface="Wingdings" pitchFamily="2" charset="2"/>
              <a:buNone/>
            </a:pPr>
            <a:endParaRPr lang="de-DE" altLang="de-DE" sz="2400" dirty="0" smtClean="0">
              <a:latin typeface="Arial" charset="0"/>
              <a:cs typeface="Arial" charset="0"/>
            </a:endParaRPr>
          </a:p>
        </p:txBody>
      </p:sp>
    </p:spTree>
    <p:extLst>
      <p:ext uri="{BB962C8B-B14F-4D97-AF65-F5344CB8AC3E}">
        <p14:creationId xmlns:p14="http://schemas.microsoft.com/office/powerpoint/2010/main" val="14384709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owerpoint_ZPG">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 xmlns:thm15="http://schemas.microsoft.com/office/thememl/2012/main" name="2015-04-05 G8 BP 2016 Physik-Leitperspektiven-pbK-ibK" id="{6D46AD23-E355-604C-B451-29306F04266A}" vid="{4DAB78A5-37DC-6748-8711-6A30687A6D40}"/>
    </a:ext>
  </a:ext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1566</Words>
  <Application>Microsoft Office PowerPoint</Application>
  <PresentationFormat>Bildschirmpräsentation (4:3)</PresentationFormat>
  <Paragraphs>243</Paragraphs>
  <Slides>19</Slides>
  <Notes>19</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Powerpoint_ZPG</vt:lpstr>
      <vt:lpstr>PowerPoint-Präsentation</vt:lpstr>
      <vt:lpstr>Atommodelle in Physik</vt:lpstr>
      <vt:lpstr>Atommodelle im Bildungsplan</vt:lpstr>
      <vt:lpstr>Atommodelle im Bildungsplan</vt:lpstr>
      <vt:lpstr>Atommodelle im Bildungsplan</vt:lpstr>
      <vt:lpstr>Atommodelle im Bildungsplan</vt:lpstr>
      <vt:lpstr>Atommodelle im Bildungsplan</vt:lpstr>
      <vt:lpstr>Probleme mit dem Atommodell</vt:lpstr>
      <vt:lpstr>Probleme mit dem Atommodell</vt:lpstr>
      <vt:lpstr>Atommodell in Chemie - Grundlagen</vt:lpstr>
      <vt:lpstr>Atommodell in Chemie - Grundlagen</vt:lpstr>
      <vt:lpstr>Atommodell in Chemie - Grundlagen</vt:lpstr>
      <vt:lpstr>Atommodell in Chemie - Grundlagen</vt:lpstr>
      <vt:lpstr>Atommodell in Chemie - Ionisierungsenergie</vt:lpstr>
      <vt:lpstr>Atommodell in Chemie – Energiestufenmodell</vt:lpstr>
      <vt:lpstr>Atommodell in Chemie – Schalenmodell</vt:lpstr>
      <vt:lpstr>Atommodell in Chemie – Schalenmodell</vt:lpstr>
      <vt:lpstr>Atommodell in Chemie – Schalenmodell</vt:lpstr>
      <vt:lpstr>Atommodelle in Klassenstufe 9</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Unterrichtsvorhaben Kl. 7: „Einführung in die Physik mit Fachmethoden“</dc:title>
  <dc:subject>PowerPoint-Präsentation</dc:subject>
  <dc:creator>Monica</dc:creator>
  <cp:lastModifiedBy>Piffer</cp:lastModifiedBy>
  <cp:revision>523</cp:revision>
  <cp:lastPrinted>2014-11-07T09:42:53Z</cp:lastPrinted>
  <dcterms:created xsi:type="dcterms:W3CDTF">2015-09-30T07:16:42Z</dcterms:created>
  <dcterms:modified xsi:type="dcterms:W3CDTF">2018-04-04T11:18:31Z</dcterms:modified>
</cp:coreProperties>
</file>