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bookmarkIdSeed="3">
  <p:sldMasterIdLst>
    <p:sldMasterId id="2147483741" r:id="rId1"/>
  </p:sldMasterIdLst>
  <p:notesMasterIdLst>
    <p:notesMasterId r:id="rId26"/>
  </p:notesMasterIdLst>
  <p:handoutMasterIdLst>
    <p:handoutMasterId r:id="rId27"/>
  </p:handoutMasterIdLst>
  <p:sldIdLst>
    <p:sldId id="258" r:id="rId2"/>
    <p:sldId id="257" r:id="rId3"/>
    <p:sldId id="259" r:id="rId4"/>
    <p:sldId id="260" r:id="rId5"/>
    <p:sldId id="262" r:id="rId6"/>
    <p:sldId id="292" r:id="rId7"/>
    <p:sldId id="261" r:id="rId8"/>
    <p:sldId id="263" r:id="rId9"/>
    <p:sldId id="264" r:id="rId10"/>
    <p:sldId id="279" r:id="rId11"/>
    <p:sldId id="277" r:id="rId12"/>
    <p:sldId id="278" r:id="rId13"/>
    <p:sldId id="282" r:id="rId14"/>
    <p:sldId id="283" r:id="rId15"/>
    <p:sldId id="288" r:id="rId16"/>
    <p:sldId id="289" r:id="rId17"/>
    <p:sldId id="291" r:id="rId18"/>
    <p:sldId id="271" r:id="rId19"/>
    <p:sldId id="272" r:id="rId20"/>
    <p:sldId id="281" r:id="rId21"/>
    <p:sldId id="267" r:id="rId22"/>
    <p:sldId id="268" r:id="rId23"/>
    <p:sldId id="274" r:id="rId24"/>
    <p:sldId id="275" r:id="rId25"/>
  </p:sldIdLst>
  <p:sldSz cx="9144000" cy="6858000" type="screen4x3"/>
  <p:notesSz cx="6797675" cy="9926638"/>
  <p:defaultTextStyle>
    <a:defPPr>
      <a:defRPr lang="de-D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extLst>
    <p:ext uri="{EFAFB233-063F-42B5-8137-9DF3F51BA10A}">
      <p15:sldGuideLst xmlns:p15="http://schemas.microsoft.com/office/powerpoint/2012/main">
        <p15:guide id="1" orient="horz" pos="1071">
          <p15:clr>
            <a:srgbClr val="A4A3A4"/>
          </p15:clr>
        </p15:guide>
        <p15:guide id="2" orient="horz" pos="2069">
          <p15:clr>
            <a:srgbClr val="A4A3A4"/>
          </p15:clr>
        </p15:guide>
        <p15:guide id="3" orient="horz" pos="1570">
          <p15:clr>
            <a:srgbClr val="A4A3A4"/>
          </p15:clr>
        </p15:guide>
        <p15:guide id="4" orient="horz" pos="2568">
          <p15:clr>
            <a:srgbClr val="A4A3A4"/>
          </p15:clr>
        </p15:guide>
        <p15:guide id="5" orient="horz" pos="3022">
          <p15:clr>
            <a:srgbClr val="A4A3A4"/>
          </p15:clr>
        </p15:guide>
        <p15:guide id="6" orient="horz" pos="3566">
          <p15:clr>
            <a:srgbClr val="A4A3A4"/>
          </p15:clr>
        </p15:guide>
        <p15:guide id="7" pos="2925">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ollrath, Carmen (KM)" initials="Vo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2F2F"/>
    <a:srgbClr val="660066"/>
    <a:srgbClr val="FFFF99"/>
    <a:srgbClr val="6600FF"/>
    <a:srgbClr val="00FF99"/>
    <a:srgbClr val="008000"/>
    <a:srgbClr val="99CC00"/>
    <a:srgbClr val="33CC33"/>
    <a:srgbClr val="CCFF33"/>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Designformatvorlage 2 - Akz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autoAdjust="0"/>
    <p:restoredTop sz="85096" autoAdjust="0"/>
  </p:normalViewPr>
  <p:slideViewPr>
    <p:cSldViewPr>
      <p:cViewPr>
        <p:scale>
          <a:sx n="91" d="100"/>
          <a:sy n="91" d="100"/>
        </p:scale>
        <p:origin x="2064" y="144"/>
      </p:cViewPr>
      <p:guideLst>
        <p:guide orient="horz" pos="1071"/>
        <p:guide orient="horz" pos="2069"/>
        <p:guide orient="horz" pos="1570"/>
        <p:guide orient="horz" pos="2568"/>
        <p:guide orient="horz" pos="3022"/>
        <p:guide orient="horz" pos="3566"/>
        <p:guide pos="292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p:scale>
          <a:sx n="150" d="100"/>
          <a:sy n="150" d="100"/>
        </p:scale>
        <p:origin x="-756" y="4296"/>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commentAuthors" Target="commentAuthors.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5A0835-EC1D-B04F-8675-AEA527CB3D50}" type="doc">
      <dgm:prSet loTypeId="urn:microsoft.com/office/officeart/2005/8/layout/hChevron3" loCatId="" qsTypeId="urn:microsoft.com/office/officeart/2005/8/quickstyle/3D1" qsCatId="3D" csTypeId="urn:microsoft.com/office/officeart/2005/8/colors/accent3_3" csCatId="accent3" phldr="1"/>
      <dgm:spPr/>
    </dgm:pt>
    <dgm:pt modelId="{EEA33804-690E-A347-9EF1-C285DB5BD39A}">
      <dgm:prSet phldrT="[Text]"/>
      <dgm:spPr/>
      <dgm:t>
        <a:bodyPr/>
        <a:lstStyle/>
        <a:p>
          <a:r>
            <a:rPr lang="de-DE" dirty="0" smtClean="0"/>
            <a:t>Aufnahme einfacher Bewegungen (von Hand)</a:t>
          </a:r>
          <a:endParaRPr lang="de-DE" dirty="0"/>
        </a:p>
      </dgm:t>
    </dgm:pt>
    <dgm:pt modelId="{D4C56D2A-AAC4-A649-98ED-9F049FAB5861}" type="parTrans" cxnId="{9E5D6248-704E-084B-B17D-43128166680E}">
      <dgm:prSet/>
      <dgm:spPr/>
      <dgm:t>
        <a:bodyPr/>
        <a:lstStyle/>
        <a:p>
          <a:endParaRPr lang="de-DE"/>
        </a:p>
      </dgm:t>
    </dgm:pt>
    <dgm:pt modelId="{E514DD39-08DB-F744-BA9D-9E7CDF663BAE}" type="sibTrans" cxnId="{9E5D6248-704E-084B-B17D-43128166680E}">
      <dgm:prSet/>
      <dgm:spPr/>
      <dgm:t>
        <a:bodyPr/>
        <a:lstStyle/>
        <a:p>
          <a:endParaRPr lang="de-DE"/>
        </a:p>
      </dgm:t>
    </dgm:pt>
    <dgm:pt modelId="{691CE521-DD07-004A-899C-1AC2C8241030}">
      <dgm:prSet phldrT="[Text]"/>
      <dgm:spPr/>
      <dgm:t>
        <a:bodyPr/>
        <a:lstStyle/>
        <a:p>
          <a:r>
            <a:rPr lang="de-DE" dirty="0" smtClean="0"/>
            <a:t>Kennenlernen der Erklärungsmodelle der Physik</a:t>
          </a:r>
          <a:endParaRPr lang="de-DE" dirty="0"/>
        </a:p>
      </dgm:t>
    </dgm:pt>
    <dgm:pt modelId="{0DCA0E8C-AA15-A24B-8259-40F8FA0849A5}" type="parTrans" cxnId="{4CEADA6A-8153-CB43-9ED6-B95FC1959F22}">
      <dgm:prSet/>
      <dgm:spPr/>
      <dgm:t>
        <a:bodyPr/>
        <a:lstStyle/>
        <a:p>
          <a:endParaRPr lang="de-DE"/>
        </a:p>
      </dgm:t>
    </dgm:pt>
    <dgm:pt modelId="{1234CBB9-0072-114F-B58A-88CF51853EF3}" type="sibTrans" cxnId="{4CEADA6A-8153-CB43-9ED6-B95FC1959F22}">
      <dgm:prSet/>
      <dgm:spPr/>
      <dgm:t>
        <a:bodyPr/>
        <a:lstStyle/>
        <a:p>
          <a:endParaRPr lang="de-DE"/>
        </a:p>
      </dgm:t>
    </dgm:pt>
    <dgm:pt modelId="{25DD56F0-814B-8B40-A46A-065DFB918984}">
      <dgm:prSet phldrT="[Text]"/>
      <dgm:spPr/>
      <dgm:t>
        <a:bodyPr/>
        <a:lstStyle/>
        <a:p>
          <a:r>
            <a:rPr lang="de-DE" dirty="0" smtClean="0"/>
            <a:t>Überprüfung und Vertiefung</a:t>
          </a:r>
          <a:endParaRPr lang="de-DE" dirty="0"/>
        </a:p>
      </dgm:t>
    </dgm:pt>
    <dgm:pt modelId="{79BCA7B0-DE53-0147-A88F-0D7A47F971D3}" type="parTrans" cxnId="{609C0264-85A1-EF49-9F90-C7C2BE0FBB2F}">
      <dgm:prSet/>
      <dgm:spPr/>
      <dgm:t>
        <a:bodyPr/>
        <a:lstStyle/>
        <a:p>
          <a:endParaRPr lang="de-DE"/>
        </a:p>
      </dgm:t>
    </dgm:pt>
    <dgm:pt modelId="{E7B5F7A7-8521-4149-BFF1-F580E739B1A0}" type="sibTrans" cxnId="{609C0264-85A1-EF49-9F90-C7C2BE0FBB2F}">
      <dgm:prSet/>
      <dgm:spPr/>
      <dgm:t>
        <a:bodyPr/>
        <a:lstStyle/>
        <a:p>
          <a:endParaRPr lang="de-DE"/>
        </a:p>
      </dgm:t>
    </dgm:pt>
    <dgm:pt modelId="{4CBEF4C9-02F6-9942-8EB3-F03478DE2226}" type="pres">
      <dgm:prSet presAssocID="{545A0835-EC1D-B04F-8675-AEA527CB3D50}" presName="Name0" presStyleCnt="0">
        <dgm:presLayoutVars>
          <dgm:dir/>
          <dgm:resizeHandles val="exact"/>
        </dgm:presLayoutVars>
      </dgm:prSet>
      <dgm:spPr/>
    </dgm:pt>
    <dgm:pt modelId="{4DFFD72D-4461-C84B-B41E-F848654EBB4B}" type="pres">
      <dgm:prSet presAssocID="{EEA33804-690E-A347-9EF1-C285DB5BD39A}" presName="parTxOnly" presStyleLbl="node1" presStyleIdx="0" presStyleCnt="3">
        <dgm:presLayoutVars>
          <dgm:bulletEnabled val="1"/>
        </dgm:presLayoutVars>
      </dgm:prSet>
      <dgm:spPr/>
      <dgm:t>
        <a:bodyPr/>
        <a:lstStyle/>
        <a:p>
          <a:endParaRPr lang="de-DE"/>
        </a:p>
      </dgm:t>
    </dgm:pt>
    <dgm:pt modelId="{0B5E56AD-C9DA-5041-A9F4-9AA744DD59B5}" type="pres">
      <dgm:prSet presAssocID="{E514DD39-08DB-F744-BA9D-9E7CDF663BAE}" presName="parSpace" presStyleCnt="0"/>
      <dgm:spPr/>
    </dgm:pt>
    <dgm:pt modelId="{71003869-D8F7-2C40-883B-ECA0BB4635B7}" type="pres">
      <dgm:prSet presAssocID="{691CE521-DD07-004A-899C-1AC2C8241030}" presName="parTxOnly" presStyleLbl="node1" presStyleIdx="1" presStyleCnt="3">
        <dgm:presLayoutVars>
          <dgm:bulletEnabled val="1"/>
        </dgm:presLayoutVars>
      </dgm:prSet>
      <dgm:spPr/>
      <dgm:t>
        <a:bodyPr/>
        <a:lstStyle/>
        <a:p>
          <a:endParaRPr lang="de-DE"/>
        </a:p>
      </dgm:t>
    </dgm:pt>
    <dgm:pt modelId="{D2908543-3D44-0A45-82B6-06FE465CD993}" type="pres">
      <dgm:prSet presAssocID="{1234CBB9-0072-114F-B58A-88CF51853EF3}" presName="parSpace" presStyleCnt="0"/>
      <dgm:spPr/>
    </dgm:pt>
    <dgm:pt modelId="{372C809E-ED3D-AF4B-AAA9-075F1C05DF63}" type="pres">
      <dgm:prSet presAssocID="{25DD56F0-814B-8B40-A46A-065DFB918984}" presName="parTxOnly" presStyleLbl="node1" presStyleIdx="2" presStyleCnt="3">
        <dgm:presLayoutVars>
          <dgm:bulletEnabled val="1"/>
        </dgm:presLayoutVars>
      </dgm:prSet>
      <dgm:spPr/>
      <dgm:t>
        <a:bodyPr/>
        <a:lstStyle/>
        <a:p>
          <a:endParaRPr lang="de-DE"/>
        </a:p>
      </dgm:t>
    </dgm:pt>
  </dgm:ptLst>
  <dgm:cxnLst>
    <dgm:cxn modelId="{F3C00412-2276-144C-9E6A-1B75C5E2F2C3}" type="presOf" srcId="{691CE521-DD07-004A-899C-1AC2C8241030}" destId="{71003869-D8F7-2C40-883B-ECA0BB4635B7}" srcOrd="0" destOrd="0" presId="urn:microsoft.com/office/officeart/2005/8/layout/hChevron3"/>
    <dgm:cxn modelId="{4CEADA6A-8153-CB43-9ED6-B95FC1959F22}" srcId="{545A0835-EC1D-B04F-8675-AEA527CB3D50}" destId="{691CE521-DD07-004A-899C-1AC2C8241030}" srcOrd="1" destOrd="0" parTransId="{0DCA0E8C-AA15-A24B-8259-40F8FA0849A5}" sibTransId="{1234CBB9-0072-114F-B58A-88CF51853EF3}"/>
    <dgm:cxn modelId="{9E5D6248-704E-084B-B17D-43128166680E}" srcId="{545A0835-EC1D-B04F-8675-AEA527CB3D50}" destId="{EEA33804-690E-A347-9EF1-C285DB5BD39A}" srcOrd="0" destOrd="0" parTransId="{D4C56D2A-AAC4-A649-98ED-9F049FAB5861}" sibTransId="{E514DD39-08DB-F744-BA9D-9E7CDF663BAE}"/>
    <dgm:cxn modelId="{2096AC92-A714-EE4A-8E0F-058C9CED7B6D}" type="presOf" srcId="{25DD56F0-814B-8B40-A46A-065DFB918984}" destId="{372C809E-ED3D-AF4B-AAA9-075F1C05DF63}" srcOrd="0" destOrd="0" presId="urn:microsoft.com/office/officeart/2005/8/layout/hChevron3"/>
    <dgm:cxn modelId="{609C0264-85A1-EF49-9F90-C7C2BE0FBB2F}" srcId="{545A0835-EC1D-B04F-8675-AEA527CB3D50}" destId="{25DD56F0-814B-8B40-A46A-065DFB918984}" srcOrd="2" destOrd="0" parTransId="{79BCA7B0-DE53-0147-A88F-0D7A47F971D3}" sibTransId="{E7B5F7A7-8521-4149-BFF1-F580E739B1A0}"/>
    <dgm:cxn modelId="{82A181C0-B7A9-0146-A7AE-A318F6104AB4}" type="presOf" srcId="{545A0835-EC1D-B04F-8675-AEA527CB3D50}" destId="{4CBEF4C9-02F6-9942-8EB3-F03478DE2226}" srcOrd="0" destOrd="0" presId="urn:microsoft.com/office/officeart/2005/8/layout/hChevron3"/>
    <dgm:cxn modelId="{34A50D20-4ACB-154F-B88F-83F7A9E3D24E}" type="presOf" srcId="{EEA33804-690E-A347-9EF1-C285DB5BD39A}" destId="{4DFFD72D-4461-C84B-B41E-F848654EBB4B}" srcOrd="0" destOrd="0" presId="urn:microsoft.com/office/officeart/2005/8/layout/hChevron3"/>
    <dgm:cxn modelId="{B95CCF8B-92FF-5049-A86E-3A376697915A}" type="presParOf" srcId="{4CBEF4C9-02F6-9942-8EB3-F03478DE2226}" destId="{4DFFD72D-4461-C84B-B41E-F848654EBB4B}" srcOrd="0" destOrd="0" presId="urn:microsoft.com/office/officeart/2005/8/layout/hChevron3"/>
    <dgm:cxn modelId="{8BB30810-D8B0-4B40-BE70-D1BC39A36F77}" type="presParOf" srcId="{4CBEF4C9-02F6-9942-8EB3-F03478DE2226}" destId="{0B5E56AD-C9DA-5041-A9F4-9AA744DD59B5}" srcOrd="1" destOrd="0" presId="urn:microsoft.com/office/officeart/2005/8/layout/hChevron3"/>
    <dgm:cxn modelId="{A072618A-2C99-244F-BFB2-76B65C07C9FC}" type="presParOf" srcId="{4CBEF4C9-02F6-9942-8EB3-F03478DE2226}" destId="{71003869-D8F7-2C40-883B-ECA0BB4635B7}" srcOrd="2" destOrd="0" presId="urn:microsoft.com/office/officeart/2005/8/layout/hChevron3"/>
    <dgm:cxn modelId="{8ACA77C2-B7E8-2848-BD1A-1859F31EF68F}" type="presParOf" srcId="{4CBEF4C9-02F6-9942-8EB3-F03478DE2226}" destId="{D2908543-3D44-0A45-82B6-06FE465CD993}" srcOrd="3" destOrd="0" presId="urn:microsoft.com/office/officeart/2005/8/layout/hChevron3"/>
    <dgm:cxn modelId="{65068019-1CEC-4740-A943-BD917403DF14}" type="presParOf" srcId="{4CBEF4C9-02F6-9942-8EB3-F03478DE2226}" destId="{372C809E-ED3D-AF4B-AAA9-075F1C05DF63}"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FD72D-4461-C84B-B41E-F848654EBB4B}">
      <dsp:nvSpPr>
        <dsp:cNvPr id="0" name=""/>
        <dsp:cNvSpPr/>
      </dsp:nvSpPr>
      <dsp:spPr>
        <a:xfrm>
          <a:off x="3480" y="335229"/>
          <a:ext cx="3043813" cy="1217525"/>
        </a:xfrm>
        <a:prstGeom prst="homePlate">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de-DE" sz="1800" kern="1200" dirty="0" smtClean="0"/>
            <a:t>Aufnahme einfacher Bewegungen (von Hand)</a:t>
          </a:r>
          <a:endParaRPr lang="de-DE" sz="1800" kern="1200" dirty="0"/>
        </a:p>
      </dsp:txBody>
      <dsp:txXfrm>
        <a:off x="3480" y="335229"/>
        <a:ext cx="2739432" cy="1217525"/>
      </dsp:txXfrm>
    </dsp:sp>
    <dsp:sp modelId="{71003869-D8F7-2C40-883B-ECA0BB4635B7}">
      <dsp:nvSpPr>
        <dsp:cNvPr id="0" name=""/>
        <dsp:cNvSpPr/>
      </dsp:nvSpPr>
      <dsp:spPr>
        <a:xfrm>
          <a:off x="2438532" y="335229"/>
          <a:ext cx="3043813" cy="1217525"/>
        </a:xfrm>
        <a:prstGeom prst="chevron">
          <a:avLst/>
        </a:prstGeom>
        <a:gradFill rotWithShape="0">
          <a:gsLst>
            <a:gs pos="0">
              <a:schemeClr val="accent3">
                <a:shade val="80000"/>
                <a:hueOff val="109453"/>
                <a:satOff val="-716"/>
                <a:lumOff val="12277"/>
                <a:alphaOff val="0"/>
                <a:shade val="51000"/>
                <a:satMod val="130000"/>
              </a:schemeClr>
            </a:gs>
            <a:gs pos="80000">
              <a:schemeClr val="accent3">
                <a:shade val="80000"/>
                <a:hueOff val="109453"/>
                <a:satOff val="-716"/>
                <a:lumOff val="12277"/>
                <a:alphaOff val="0"/>
                <a:shade val="93000"/>
                <a:satMod val="130000"/>
              </a:schemeClr>
            </a:gs>
            <a:gs pos="100000">
              <a:schemeClr val="accent3">
                <a:shade val="80000"/>
                <a:hueOff val="109453"/>
                <a:satOff val="-716"/>
                <a:lumOff val="1227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de-DE" sz="1800" kern="1200" dirty="0" smtClean="0"/>
            <a:t>Kennenlernen der Erklärungsmodelle der Physik</a:t>
          </a:r>
          <a:endParaRPr lang="de-DE" sz="1800" kern="1200" dirty="0"/>
        </a:p>
      </dsp:txBody>
      <dsp:txXfrm>
        <a:off x="3047295" y="335229"/>
        <a:ext cx="1826288" cy="1217525"/>
      </dsp:txXfrm>
    </dsp:sp>
    <dsp:sp modelId="{372C809E-ED3D-AF4B-AAA9-075F1C05DF63}">
      <dsp:nvSpPr>
        <dsp:cNvPr id="0" name=""/>
        <dsp:cNvSpPr/>
      </dsp:nvSpPr>
      <dsp:spPr>
        <a:xfrm>
          <a:off x="4873583" y="335229"/>
          <a:ext cx="3043813" cy="1217525"/>
        </a:xfrm>
        <a:prstGeom prst="chevron">
          <a:avLst/>
        </a:prstGeom>
        <a:gradFill rotWithShape="0">
          <a:gsLst>
            <a:gs pos="0">
              <a:schemeClr val="accent3">
                <a:shade val="80000"/>
                <a:hueOff val="218906"/>
                <a:satOff val="-1431"/>
                <a:lumOff val="24554"/>
                <a:alphaOff val="0"/>
                <a:shade val="51000"/>
                <a:satMod val="130000"/>
              </a:schemeClr>
            </a:gs>
            <a:gs pos="80000">
              <a:schemeClr val="accent3">
                <a:shade val="80000"/>
                <a:hueOff val="218906"/>
                <a:satOff val="-1431"/>
                <a:lumOff val="24554"/>
                <a:alphaOff val="0"/>
                <a:shade val="93000"/>
                <a:satMod val="130000"/>
              </a:schemeClr>
            </a:gs>
            <a:gs pos="100000">
              <a:schemeClr val="accent3">
                <a:shade val="80000"/>
                <a:hueOff val="218906"/>
                <a:satOff val="-1431"/>
                <a:lumOff val="245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de-DE" sz="1800" kern="1200" dirty="0" smtClean="0"/>
            <a:t>Überprüfung und Vertiefung</a:t>
          </a:r>
          <a:endParaRPr lang="de-DE" sz="1800" kern="1200" dirty="0"/>
        </a:p>
      </dsp:txBody>
      <dsp:txXfrm>
        <a:off x="5482346" y="335229"/>
        <a:ext cx="1826288" cy="121752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1132951" y="579062"/>
            <a:ext cx="1019560" cy="15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defRPr sz="1000" i="1">
                <a:latin typeface="Arial" charset="0"/>
              </a:defRPr>
            </a:lvl1pPr>
          </a:lstStyle>
          <a:p>
            <a:r>
              <a:rPr lang="de-DE" dirty="0"/>
              <a:t>Titel des Vortrags</a:t>
            </a:r>
          </a:p>
        </p:txBody>
      </p:sp>
      <p:sp>
        <p:nvSpPr>
          <p:cNvPr id="18436" name="Rectangle 4"/>
          <p:cNvSpPr>
            <a:spLocks noGrp="1" noChangeArrowheads="1"/>
          </p:cNvSpPr>
          <p:nvPr>
            <p:ph type="ftr" sz="quarter" idx="2"/>
          </p:nvPr>
        </p:nvSpPr>
        <p:spPr bwMode="auto">
          <a:xfrm>
            <a:off x="1132950" y="9264869"/>
            <a:ext cx="2361001" cy="15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defRPr sz="1000" i="1">
                <a:latin typeface="Arial" charset="0"/>
              </a:defRPr>
            </a:lvl1pPr>
          </a:lstStyle>
          <a:p>
            <a:r>
              <a:rPr lang="de-DE" dirty="0"/>
              <a:t>Vortragender, Anlass, 1. Dezember 2003</a:t>
            </a:r>
          </a:p>
        </p:txBody>
      </p:sp>
      <p:sp>
        <p:nvSpPr>
          <p:cNvPr id="18437" name="Rectangle 5"/>
          <p:cNvSpPr>
            <a:spLocks noGrp="1" noChangeArrowheads="1"/>
          </p:cNvSpPr>
          <p:nvPr>
            <p:ph type="sldNum" sz="quarter" idx="3"/>
          </p:nvPr>
        </p:nvSpPr>
        <p:spPr bwMode="auto">
          <a:xfrm>
            <a:off x="5032232" y="9264869"/>
            <a:ext cx="594743" cy="15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r">
              <a:defRPr sz="1000" i="1">
                <a:latin typeface="Arial" charset="0"/>
              </a:defRPr>
            </a:lvl1pPr>
          </a:lstStyle>
          <a:p>
            <a:r>
              <a:rPr lang="de-DE" dirty="0"/>
              <a:t>Seite </a:t>
            </a:r>
            <a:fld id="{0A490618-A23A-42F9-955E-4E131AB85C2F}" type="slidenum">
              <a:rPr lang="de-DE"/>
              <a:pPr/>
              <a:t>‹Nr.›</a:t>
            </a:fld>
            <a:endParaRPr lang="de-DE" dirty="0"/>
          </a:p>
        </p:txBody>
      </p:sp>
    </p:spTree>
    <p:extLst>
      <p:ext uri="{BB962C8B-B14F-4D97-AF65-F5344CB8AC3E}">
        <p14:creationId xmlns:p14="http://schemas.microsoft.com/office/powerpoint/2010/main" val="22613458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6149" name="Rectangle 5"/>
          <p:cNvSpPr>
            <a:spLocks noGrp="1" noChangeArrowheads="1"/>
          </p:cNvSpPr>
          <p:nvPr>
            <p:ph type="body" sz="quarter" idx="3"/>
          </p:nvPr>
        </p:nvSpPr>
        <p:spPr bwMode="auto">
          <a:xfrm>
            <a:off x="1132953" y="4715158"/>
            <a:ext cx="4531783" cy="446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smtClean="0"/>
              <a:t>Klicken Sie, um die Textformatierung des Masters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7" name="Rectangle 7"/>
          <p:cNvSpPr>
            <a:spLocks noGrp="1" noChangeArrowheads="1"/>
          </p:cNvSpPr>
          <p:nvPr>
            <p:ph type="sldNum" sz="quarter" idx="5"/>
          </p:nvPr>
        </p:nvSpPr>
        <p:spPr bwMode="auto">
          <a:xfrm>
            <a:off x="460189" y="282806"/>
            <a:ext cx="594743" cy="15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lgn="r">
              <a:defRPr sz="1000" i="1">
                <a:latin typeface="Arial" charset="0"/>
              </a:defRPr>
            </a:lvl1pPr>
          </a:lstStyle>
          <a:p>
            <a:r>
              <a:rPr lang="de-DE" dirty="0"/>
              <a:t>Seite </a:t>
            </a:r>
            <a:fld id="{F8FF1768-1DF2-410F-ABF6-E09C1CB8A556}" type="slidenum">
              <a:rPr lang="de-DE"/>
              <a:pPr/>
              <a:t>‹Nr.›</a:t>
            </a:fld>
            <a:endParaRPr lang="de-DE" dirty="0"/>
          </a:p>
        </p:txBody>
      </p:sp>
      <p:sp>
        <p:nvSpPr>
          <p:cNvPr id="3" name="Kopfzeilenplatzhalter 2"/>
          <p:cNvSpPr>
            <a:spLocks noGrp="1"/>
          </p:cNvSpPr>
          <p:nvPr>
            <p:ph type="hdr" sz="quarter"/>
          </p:nvPr>
        </p:nvSpPr>
        <p:spPr>
          <a:xfrm>
            <a:off x="6" y="0"/>
            <a:ext cx="2946145" cy="496888"/>
          </a:xfrm>
          <a:prstGeom prst="rect">
            <a:avLst/>
          </a:prstGeom>
        </p:spPr>
        <p:txBody>
          <a:bodyPr vert="horz" lIns="91440" tIns="45720" rIns="91440" bIns="45720" rtlCol="0"/>
          <a:lstStyle>
            <a:lvl1pPr algn="l">
              <a:defRPr sz="1200"/>
            </a:lvl1pPr>
          </a:lstStyle>
          <a:p>
            <a:endParaRPr lang="de-DE" dirty="0"/>
          </a:p>
        </p:txBody>
      </p:sp>
    </p:spTree>
    <p:extLst>
      <p:ext uri="{BB962C8B-B14F-4D97-AF65-F5344CB8AC3E}">
        <p14:creationId xmlns:p14="http://schemas.microsoft.com/office/powerpoint/2010/main" val="1415042454"/>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190500" algn="l" rtl="0" eaLnBrk="0" fontAlgn="base" hangingPunct="0">
      <a:spcBef>
        <a:spcPct val="30000"/>
      </a:spcBef>
      <a:spcAft>
        <a:spcPct val="0"/>
      </a:spcAft>
      <a:defRPr sz="1200" kern="1200">
        <a:solidFill>
          <a:schemeClr val="tx1"/>
        </a:solidFill>
        <a:latin typeface="Times"/>
        <a:ea typeface="+mn-ea"/>
        <a:cs typeface="+mn-cs"/>
      </a:defRPr>
    </a:lvl2pPr>
    <a:lvl3pPr marL="381000" algn="l" rtl="0" eaLnBrk="0" fontAlgn="base" hangingPunct="0">
      <a:spcBef>
        <a:spcPct val="30000"/>
      </a:spcBef>
      <a:spcAft>
        <a:spcPct val="0"/>
      </a:spcAft>
      <a:defRPr sz="1200" kern="1200">
        <a:solidFill>
          <a:schemeClr val="tx1"/>
        </a:solidFill>
        <a:latin typeface="Times"/>
        <a:ea typeface="+mn-ea"/>
        <a:cs typeface="+mn-cs"/>
      </a:defRPr>
    </a:lvl3pPr>
    <a:lvl4pPr marL="571500" algn="l" rtl="0" eaLnBrk="0" fontAlgn="base" hangingPunct="0">
      <a:spcBef>
        <a:spcPct val="30000"/>
      </a:spcBef>
      <a:spcAft>
        <a:spcPct val="0"/>
      </a:spcAft>
      <a:defRPr sz="1200" kern="1200">
        <a:solidFill>
          <a:schemeClr val="tx1"/>
        </a:solidFill>
        <a:latin typeface="Times"/>
        <a:ea typeface="+mn-ea"/>
        <a:cs typeface="+mn-cs"/>
      </a:defRPr>
    </a:lvl4pPr>
    <a:lvl5pPr marL="7620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Vorbemerkung:</a:t>
            </a:r>
          </a:p>
          <a:p>
            <a:r>
              <a:rPr lang="de-DE" dirty="0" smtClean="0"/>
              <a:t>Wahrscheinlich</a:t>
            </a:r>
            <a:r>
              <a:rPr lang="de-DE" baseline="0" dirty="0" smtClean="0"/>
              <a:t> werden sich schon viele von Ihnen mit einem oder mehreren der Systeme (Videoanalyse, Smartphone, Simulation bzw. Modellierung) befasst.</a:t>
            </a:r>
          </a:p>
          <a:p>
            <a:pPr marL="171450" indent="-171450">
              <a:buFont typeface="Symbol" charset="2"/>
              <a:buChar char="Þ"/>
            </a:pPr>
            <a:r>
              <a:rPr lang="de-DE" baseline="0" dirty="0" smtClean="0"/>
              <a:t>Dieser Vortrag wurde vor allem für die Fortbildung konzipiert</a:t>
            </a:r>
          </a:p>
          <a:p>
            <a:pPr marL="171450" indent="-171450">
              <a:buFont typeface="Symbol" charset="2"/>
              <a:buChar char="Þ"/>
            </a:pPr>
            <a:r>
              <a:rPr lang="de-DE" baseline="0" dirty="0" smtClean="0"/>
              <a:t>Dazu habe ich deswegen auch Versuche gesucht, die mit nicht zu viel Materialaufwand durchgeführt werden können.</a:t>
            </a:r>
            <a:br>
              <a:rPr lang="de-DE" baseline="0" dirty="0" smtClean="0"/>
            </a:br>
            <a:r>
              <a:rPr lang="de-DE" baseline="0" dirty="0" smtClean="0"/>
              <a:t>Natürlich kann man sich hier sicherlich noch mehr Versuche vorstellen! Ich habe (kommt später nochmal) versucht, neue Medien im ganzen SJ an gewissen Punkten wieder aufzugreifen</a:t>
            </a:r>
            <a:br>
              <a:rPr lang="de-DE" baseline="0" dirty="0" smtClean="0"/>
            </a:br>
            <a:r>
              <a:rPr lang="de-DE" baseline="0" dirty="0" smtClean="0"/>
              <a:t/>
            </a:r>
            <a:br>
              <a:rPr lang="de-DE" baseline="0" dirty="0" smtClean="0"/>
            </a:br>
            <a:r>
              <a:rPr lang="de-DE" baseline="0" dirty="0" smtClean="0"/>
              <a:t>Alle Versuche sind im Unterricht getestet und etwaige Verbesserungen eingepflegt </a:t>
            </a:r>
          </a:p>
          <a:p>
            <a:pPr marL="171450" indent="-171450">
              <a:buFont typeface="Symbol" charset="2"/>
              <a:buChar char="Þ"/>
            </a:pPr>
            <a:r>
              <a:rPr lang="de-DE" baseline="0" dirty="0" smtClean="0"/>
              <a:t>Es gibt tolle weitere Möglichkeiten (v.a. das Smartphone) einzusetzen s.u.</a:t>
            </a:r>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1</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584707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Durch</a:t>
            </a:r>
            <a:r>
              <a:rPr lang="de-DE" baseline="0" dirty="0" smtClean="0"/>
              <a:t> die Verwendung von HD-Aufnahme kann die Auswertung mit dem PC unter Umständen lange dauern!</a:t>
            </a:r>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11</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1937179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de-DE" b="1" dirty="0" smtClean="0"/>
                  <a:t>Hier dargestellt:</a:t>
                </a:r>
                <a:r>
                  <a:rPr lang="de-DE" b="1" baseline="0" dirty="0" smtClean="0"/>
                  <a:t> v-t- Diagramm in </a:t>
                </a:r>
                <a:r>
                  <a:rPr lang="de-DE" b="1" baseline="0" dirty="0" err="1" smtClean="0"/>
                  <a:t>y</a:t>
                </a:r>
                <a:r>
                  <a:rPr lang="de-DE" b="1" baseline="0" dirty="0" smtClean="0"/>
                  <a:t>-Richtung Fall einer </a:t>
                </a:r>
                <a:r>
                  <a:rPr lang="de-DE" b="1" baseline="0" dirty="0" err="1" smtClean="0"/>
                  <a:t>Muffintüte</a:t>
                </a:r>
                <a:r>
                  <a:rPr lang="de-DE" b="1" baseline="0" dirty="0" smtClean="0"/>
                  <a:t> (</a:t>
                </a:r>
                <a14:m>
                  <m:oMath xmlns:m="http://schemas.openxmlformats.org/officeDocument/2006/math">
                    <m:sSub>
                      <m:sSubPr>
                        <m:ctrlPr>
                          <a:rPr lang="de-DE" b="1" i="1" baseline="0" dirty="0" smtClean="0">
                            <a:latin typeface="Cambria Math" charset="0"/>
                          </a:rPr>
                        </m:ctrlPr>
                      </m:sSubPr>
                      <m:e>
                        <m:r>
                          <a:rPr lang="de-DE" b="1" i="1" baseline="0" dirty="0" smtClean="0">
                            <a:latin typeface="Cambria Math" charset="0"/>
                          </a:rPr>
                          <m:t>𝒗</m:t>
                        </m:r>
                      </m:e>
                      <m:sub>
                        <m:r>
                          <a:rPr lang="de-DE" b="1" i="1" baseline="0" dirty="0" smtClean="0">
                            <a:latin typeface="Cambria Math" charset="0"/>
                          </a:rPr>
                          <m:t>𝒆𝒏𝒅</m:t>
                        </m:r>
                      </m:sub>
                    </m:sSub>
                    <m:r>
                      <a:rPr lang="de-DE" b="1" i="1" baseline="0" dirty="0" smtClean="0">
                        <a:latin typeface="Cambria Math" charset="0"/>
                      </a:rPr>
                      <m:t>≈ </m:t>
                    </m:r>
                    <m:r>
                      <a:rPr lang="de-DE" b="1" i="1" baseline="0" dirty="0" smtClean="0">
                        <a:latin typeface="Cambria Math" charset="0"/>
                      </a:rPr>
                      <m:t>𝟏</m:t>
                    </m:r>
                    <m:r>
                      <a:rPr lang="de-DE" b="1" i="1" baseline="0" dirty="0" smtClean="0">
                        <a:latin typeface="Cambria Math" charset="0"/>
                      </a:rPr>
                      <m:t> </m:t>
                    </m:r>
                    <m:r>
                      <a:rPr lang="de-DE" b="1" i="1" baseline="0" dirty="0" smtClean="0">
                        <a:latin typeface="Cambria Math" charset="0"/>
                      </a:rPr>
                      <m:t>𝒎</m:t>
                    </m:r>
                    <m:r>
                      <a:rPr lang="de-DE" b="1" i="1" baseline="0" dirty="0" smtClean="0">
                        <a:latin typeface="Cambria Math" charset="0"/>
                      </a:rPr>
                      <m:t>/</m:t>
                    </m:r>
                    <m:r>
                      <a:rPr lang="de-DE" b="1" i="1" baseline="0" dirty="0" smtClean="0">
                        <a:latin typeface="Cambria Math" charset="0"/>
                      </a:rPr>
                      <m:t>𝒔</m:t>
                    </m:r>
                  </m:oMath>
                </a14:m>
                <a:r>
                  <a:rPr lang="de-DE" b="1" baseline="0" dirty="0" smtClean="0"/>
                  <a:t>)</a:t>
                </a:r>
              </a:p>
              <a:p>
                <a:endParaRPr lang="de-DE" b="1" dirty="0" smtClean="0"/>
              </a:p>
              <a:p>
                <a:r>
                  <a:rPr lang="de-DE" dirty="0" smtClean="0"/>
                  <a:t>Auf dem Markt gibt es viele Lösungen.</a:t>
                </a:r>
              </a:p>
              <a:p>
                <a:r>
                  <a:rPr lang="de-DE" dirty="0" smtClean="0"/>
                  <a:t>Mittlerweile</a:t>
                </a:r>
                <a:r>
                  <a:rPr lang="de-DE" baseline="0" dirty="0" smtClean="0"/>
                  <a:t> haben sich zwei Möglichkeiten etabliert:</a:t>
                </a:r>
              </a:p>
              <a:p>
                <a:r>
                  <a:rPr lang="de-DE" baseline="0" dirty="0" smtClean="0"/>
                  <a:t>- Tracker (ist kostenlos)</a:t>
                </a:r>
              </a:p>
              <a:p>
                <a:r>
                  <a:rPr lang="de-DE" baseline="0" dirty="0" smtClean="0"/>
                  <a:t>- </a:t>
                </a:r>
                <a:r>
                  <a:rPr lang="de-DE" baseline="0" dirty="0" err="1" smtClean="0"/>
                  <a:t>Measure</a:t>
                </a:r>
                <a:r>
                  <a:rPr lang="de-DE" baseline="0" dirty="0" smtClean="0"/>
                  <a:t> Dynamics (kostet etwas: Schulversion: ca. 400 €)</a:t>
                </a:r>
              </a:p>
              <a:p>
                <a:endParaRPr lang="de-DE" baseline="0" dirty="0" smtClean="0"/>
              </a:p>
              <a:p>
                <a:r>
                  <a:rPr lang="de-DE" baseline="0" dirty="0" smtClean="0"/>
                  <a:t>Daneben gibt es die Software </a:t>
                </a:r>
                <a:r>
                  <a:rPr lang="de-DE" baseline="0" dirty="0" err="1" smtClean="0"/>
                  <a:t>VianaNet</a:t>
                </a:r>
                <a:r>
                  <a:rPr lang="de-DE" baseline="0" dirty="0" smtClean="0"/>
                  <a:t> </a:t>
                </a:r>
                <a:r>
                  <a:rPr lang="de-DE" baseline="0" dirty="0" smtClean="0">
                    <a:sym typeface="Wingdings"/>
                  </a:rPr>
                  <a:t> Nachfolger von </a:t>
                </a:r>
                <a:r>
                  <a:rPr lang="de-DE" baseline="0" dirty="0" err="1" smtClean="0">
                    <a:sym typeface="Wingdings"/>
                  </a:rPr>
                  <a:t>Viana</a:t>
                </a:r>
                <a:endParaRPr lang="de-DE" baseline="0" dirty="0" smtClean="0">
                  <a:sym typeface="Wingdings"/>
                </a:endParaRPr>
              </a:p>
              <a:p>
                <a:r>
                  <a:rPr lang="de-DE" baseline="0" dirty="0" smtClean="0">
                    <a:sym typeface="Wingdings"/>
                  </a:rPr>
                  <a:t>Und Coach 6 (bekannt aus den Impulse-Büchern von Klett)</a:t>
                </a:r>
              </a:p>
              <a:p>
                <a:endParaRPr lang="de-DE" baseline="0" dirty="0" smtClean="0">
                  <a:sym typeface="Wingdings"/>
                </a:endParaRPr>
              </a:p>
              <a:p>
                <a:r>
                  <a:rPr lang="de-DE" baseline="0" dirty="0" smtClean="0">
                    <a:sym typeface="Wingdings"/>
                  </a:rPr>
                  <a:t>Im Skript wurde mit Tracker gearbeitet, weil es in meinen Augen am sichersten funktioniert und auch von den Schülern zu Hause kostenfrei verwendet werden kann!</a:t>
                </a:r>
              </a:p>
              <a:p>
                <a:r>
                  <a:rPr lang="de-DE" baseline="0" dirty="0" smtClean="0">
                    <a:sym typeface="Wingdings"/>
                  </a:rPr>
                  <a:t>Aber: Es ist auch eine Anleitung zu </a:t>
                </a:r>
                <a:r>
                  <a:rPr lang="de-DE" baseline="0" dirty="0" err="1" smtClean="0">
                    <a:sym typeface="Wingdings"/>
                  </a:rPr>
                  <a:t>VianaNet</a:t>
                </a:r>
                <a:r>
                  <a:rPr lang="de-DE" baseline="0" dirty="0" smtClean="0">
                    <a:sym typeface="Wingdings"/>
                  </a:rPr>
                  <a:t> dabei (</a:t>
                </a:r>
                <a:r>
                  <a:rPr lang="de-DE" baseline="0" dirty="0" err="1" smtClean="0">
                    <a:sym typeface="Wingdings"/>
                  </a:rPr>
                  <a:t>Measure</a:t>
                </a:r>
                <a:r>
                  <a:rPr lang="de-DE" baseline="0" dirty="0" smtClean="0">
                    <a:sym typeface="Wingdings"/>
                  </a:rPr>
                  <a:t> Dynamics (Wilhelm) und Coach (Impulse) gibt es Ausarbeitungen)</a:t>
                </a:r>
                <a:endParaRPr lang="de-DE" baseline="0" dirty="0" smtClean="0"/>
              </a:p>
            </p:txBody>
          </p:sp>
        </mc:Choice>
        <mc:Fallback xmlns="">
          <p:sp>
            <p:nvSpPr>
              <p:cNvPr id="3" name="Notizenplatzhalter 2"/>
              <p:cNvSpPr>
                <a:spLocks noGrp="1"/>
              </p:cNvSpPr>
              <p:nvPr>
                <p:ph type="body" idx="1"/>
              </p:nvPr>
            </p:nvSpPr>
            <p:spPr/>
            <p:txBody>
              <a:bodyPr/>
              <a:lstStyle/>
              <a:p>
                <a:r>
                  <a:rPr lang="de-DE" b="1" dirty="0" smtClean="0"/>
                  <a:t>xHier</a:t>
                </a:r>
                <a:r>
                  <a:rPr lang="de-DE" b="1" dirty="0" smtClean="0"/>
                  <a:t> dargestellt:</a:t>
                </a:r>
                <a:r>
                  <a:rPr lang="de-DE" b="1" baseline="0" dirty="0" smtClean="0"/>
                  <a:t> v-t- Diagramm in </a:t>
                </a:r>
                <a:r>
                  <a:rPr lang="de-DE" b="1" baseline="0" dirty="0" err="1" smtClean="0"/>
                  <a:t>y</a:t>
                </a:r>
                <a:r>
                  <a:rPr lang="de-DE" b="1" baseline="0" dirty="0" smtClean="0"/>
                  <a:t>-Richtung </a:t>
                </a:r>
                <a:r>
                  <a:rPr lang="de-DE" b="1" baseline="0" dirty="0" smtClean="0"/>
                  <a:t>Fall einer </a:t>
                </a:r>
                <a:r>
                  <a:rPr lang="de-DE" b="1" baseline="0" dirty="0" err="1" smtClean="0"/>
                  <a:t>Muffintüte</a:t>
                </a:r>
                <a:r>
                  <a:rPr lang="de-DE" b="1" baseline="0" dirty="0" smtClean="0"/>
                  <a:t> (</a:t>
                </a:r>
                <a:r>
                  <a:rPr lang="de-DE" b="1" i="0" baseline="0" dirty="0" smtClean="0">
                    <a:latin typeface="Cambria Math" charset="0"/>
                  </a:rPr>
                  <a:t>𝒗_𝒆𝒏𝒅≈ 𝟏 𝒎/𝒔</a:t>
                </a:r>
                <a:r>
                  <a:rPr lang="de-DE" b="1" baseline="0" dirty="0" smtClean="0"/>
                  <a:t>)</a:t>
                </a:r>
                <a:endParaRPr lang="de-DE" b="1" baseline="0" dirty="0" smtClean="0"/>
              </a:p>
              <a:p>
                <a:endParaRPr lang="de-DE" b="1" dirty="0" smtClean="0"/>
              </a:p>
              <a:p>
                <a:r>
                  <a:rPr lang="de-DE" dirty="0" smtClean="0"/>
                  <a:t>Auf dem Markt gibt es viele Lösungen.</a:t>
                </a:r>
              </a:p>
              <a:p>
                <a:r>
                  <a:rPr lang="de-DE" dirty="0" smtClean="0"/>
                  <a:t>Mittlerweile</a:t>
                </a:r>
                <a:r>
                  <a:rPr lang="de-DE" baseline="0" dirty="0" smtClean="0"/>
                  <a:t> haben sich zwei Möglichkeiten etabliert:</a:t>
                </a:r>
              </a:p>
              <a:p>
                <a:r>
                  <a:rPr lang="de-DE" baseline="0" dirty="0" smtClean="0"/>
                  <a:t>- Tracker (ist kostenlos)</a:t>
                </a:r>
              </a:p>
              <a:p>
                <a:r>
                  <a:rPr lang="de-DE" baseline="0" dirty="0" smtClean="0"/>
                  <a:t>- </a:t>
                </a:r>
                <a:r>
                  <a:rPr lang="de-DE" baseline="0" dirty="0" err="1" smtClean="0"/>
                  <a:t>Measure</a:t>
                </a:r>
                <a:r>
                  <a:rPr lang="de-DE" baseline="0" dirty="0" smtClean="0"/>
                  <a:t> Dynamics (kostet etwas: Schulversion: ca. 300 €)</a:t>
                </a:r>
              </a:p>
              <a:p>
                <a:endParaRPr lang="de-DE" baseline="0" dirty="0" smtClean="0"/>
              </a:p>
              <a:p>
                <a:r>
                  <a:rPr lang="de-DE" baseline="0" dirty="0" smtClean="0"/>
                  <a:t>Daneben gibt es die Software </a:t>
                </a:r>
                <a:r>
                  <a:rPr lang="de-DE" baseline="0" dirty="0" err="1" smtClean="0"/>
                  <a:t>VianaNet</a:t>
                </a:r>
                <a:r>
                  <a:rPr lang="de-DE" baseline="0" dirty="0" smtClean="0"/>
                  <a:t> </a:t>
                </a:r>
                <a:r>
                  <a:rPr lang="de-DE" baseline="0" dirty="0" smtClean="0">
                    <a:sym typeface="Wingdings"/>
                  </a:rPr>
                  <a:t> Nachfolger von </a:t>
                </a:r>
                <a:r>
                  <a:rPr lang="de-DE" baseline="0" dirty="0" err="1" smtClean="0">
                    <a:sym typeface="Wingdings"/>
                  </a:rPr>
                  <a:t>Viana</a:t>
                </a:r>
                <a:endParaRPr lang="de-DE" baseline="0" dirty="0" smtClean="0">
                  <a:sym typeface="Wingdings"/>
                </a:endParaRPr>
              </a:p>
              <a:p>
                <a:r>
                  <a:rPr lang="de-DE" baseline="0" dirty="0" smtClean="0">
                    <a:sym typeface="Wingdings"/>
                  </a:rPr>
                  <a:t>Und Coach 6 (bekannt aus den Impulse-Büchern von Klett)</a:t>
                </a:r>
              </a:p>
              <a:p>
                <a:endParaRPr lang="de-DE" baseline="0" dirty="0" smtClean="0">
                  <a:sym typeface="Wingdings"/>
                </a:endParaRPr>
              </a:p>
              <a:p>
                <a:r>
                  <a:rPr lang="de-DE" baseline="0" dirty="0" smtClean="0">
                    <a:sym typeface="Wingdings"/>
                  </a:rPr>
                  <a:t>Im Skript wurde mit Tracker gearbeitet, weil es in meinen Augen am sichersten funktioniert und auch von den Schülern zu Hause kostenfrei verwendet werden kann!</a:t>
                </a:r>
              </a:p>
              <a:p>
                <a:r>
                  <a:rPr lang="de-DE" baseline="0" dirty="0" smtClean="0">
                    <a:sym typeface="Wingdings"/>
                  </a:rPr>
                  <a:t>Aber: Es ist auch eine Anleitung zu </a:t>
                </a:r>
                <a:r>
                  <a:rPr lang="de-DE" baseline="0" dirty="0" err="1" smtClean="0">
                    <a:sym typeface="Wingdings"/>
                  </a:rPr>
                  <a:t>VianaNet</a:t>
                </a:r>
                <a:r>
                  <a:rPr lang="de-DE" baseline="0" dirty="0" smtClean="0">
                    <a:sym typeface="Wingdings"/>
                  </a:rPr>
                  <a:t> dabei (</a:t>
                </a:r>
                <a:r>
                  <a:rPr lang="de-DE" baseline="0" dirty="0" err="1" smtClean="0">
                    <a:sym typeface="Wingdings"/>
                  </a:rPr>
                  <a:t>Measure</a:t>
                </a:r>
                <a:r>
                  <a:rPr lang="de-DE" baseline="0" dirty="0" smtClean="0">
                    <a:sym typeface="Wingdings"/>
                  </a:rPr>
                  <a:t> Dynamics (Wilhelm) und Coach (Impulse) gibt es Ausarbeitungen)</a:t>
                </a:r>
                <a:endParaRPr lang="de-DE" baseline="0" dirty="0" smtClean="0"/>
              </a:p>
            </p:txBody>
          </p:sp>
        </mc:Fallback>
      </mc:AlternateContent>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12</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1963519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Neben</a:t>
            </a:r>
            <a:r>
              <a:rPr lang="de-DE" baseline="0" dirty="0" smtClean="0"/>
              <a:t> dem Erstellen der Bewegungsdiagramme haben moderne Videoanalyse-Programme verschiedene weitere Möglichkeiten der Auswertung:</a:t>
            </a:r>
          </a:p>
          <a:p>
            <a:r>
              <a:rPr lang="de-DE" baseline="0" dirty="0" smtClean="0"/>
              <a:t>1) Erstellen von Regressionen (KLICK)</a:t>
            </a:r>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13</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1785596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Dies geht natürlich</a:t>
            </a:r>
            <a:r>
              <a:rPr lang="de-DE" baseline="0" dirty="0" smtClean="0"/>
              <a:t> auch mit einer Tabellenkalkulation (</a:t>
            </a:r>
            <a:r>
              <a:rPr lang="de-DE" baseline="0" dirty="0" err="1" smtClean="0"/>
              <a:t>vgl.Skript</a:t>
            </a:r>
            <a:r>
              <a:rPr lang="de-DE" baseline="0" dirty="0" smtClean="0"/>
              <a:t>) </a:t>
            </a:r>
            <a:r>
              <a:rPr lang="mr-IN" baseline="0" dirty="0" smtClean="0"/>
              <a:t>–</a:t>
            </a:r>
            <a:r>
              <a:rPr lang="de-DE" baseline="0" dirty="0" smtClean="0"/>
              <a:t> Newton II ist aber sehr intuitiv (+ gute Erfahrungen mit Schülern gemacht)</a:t>
            </a:r>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14</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655081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a:t>
            </a:r>
            <a:r>
              <a:rPr lang="de-DE" baseline="0" dirty="0" smtClean="0"/>
              <a:t> gibt mittlerweile einige Programme, mit denen man Beschleunigungswerte aufnehmen kann. Wahrscheinlich kommen auch ständig neue Apps dazu. Beim getesteten U-Gang wurden zwei Apps verwendet, da sie:</a:t>
            </a:r>
          </a:p>
          <a:p>
            <a:pPr marL="171450" indent="-171450">
              <a:buFontTx/>
              <a:buChar char="-"/>
            </a:pPr>
            <a:r>
              <a:rPr lang="de-DE" baseline="0" dirty="0" smtClean="0"/>
              <a:t>Kostenlos sind</a:t>
            </a:r>
          </a:p>
          <a:p>
            <a:pPr marL="171450" indent="-171450">
              <a:buFontTx/>
              <a:buChar char="-"/>
            </a:pPr>
            <a:r>
              <a:rPr lang="de-DE" baseline="0" dirty="0" smtClean="0"/>
              <a:t>Plattformunabhängig sind!</a:t>
            </a:r>
          </a:p>
          <a:p>
            <a:pPr marL="0" indent="0">
              <a:buFontTx/>
              <a:buNone/>
            </a:pPr>
            <a:r>
              <a:rPr lang="de-DE" baseline="0" dirty="0" smtClean="0"/>
              <a:t>Daneben sei explizit auf die Software von M. Ziegler verwiesen, die viele Nachteile der anderen Apps nicht hat und dessen Messgenauigkeit den anderen Apps überlegen ist!</a:t>
            </a:r>
          </a:p>
          <a:p>
            <a:pPr marL="0" indent="0">
              <a:buFontTx/>
              <a:buNone/>
            </a:pPr>
            <a:r>
              <a:rPr lang="de-DE" baseline="0" dirty="0" smtClean="0"/>
              <a:t>Daneben ist diese Software extra für den Unterricht im Gymnasium entwickelt worden!</a:t>
            </a:r>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15</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523246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16</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1015504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17</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1853945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Mit </a:t>
            </a:r>
            <a:r>
              <a:rPr lang="de-DE" dirty="0" err="1" smtClean="0"/>
              <a:t>MechanikZ</a:t>
            </a:r>
            <a:r>
              <a:rPr lang="de-DE" baseline="0" dirty="0" smtClean="0"/>
              <a:t> </a:t>
            </a:r>
            <a:r>
              <a:rPr lang="de-DE" baseline="0" dirty="0" smtClean="0">
                <a:sym typeface="Wingdings"/>
              </a:rPr>
              <a:t> Die Beschleunigung kann mit Hilfe eines </a:t>
            </a:r>
            <a:r>
              <a:rPr lang="de-DE" baseline="0" dirty="0" err="1" smtClean="0">
                <a:sym typeface="Wingdings"/>
              </a:rPr>
              <a:t>Geradenfits</a:t>
            </a:r>
            <a:r>
              <a:rPr lang="de-DE" baseline="0" dirty="0" smtClean="0">
                <a:sym typeface="Wingdings"/>
              </a:rPr>
              <a:t> sehr genau erfolgen!</a:t>
            </a:r>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18</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22083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19</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1113944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a:t>
            </a:r>
            <a:r>
              <a:rPr lang="de-DE" baseline="0" dirty="0" smtClean="0"/>
              <a:t>: Besprechung des systematischen Fehlers:</a:t>
            </a:r>
          </a:p>
          <a:p>
            <a:r>
              <a:rPr lang="de-DE" sz="1200" kern="1200" dirty="0" smtClean="0">
                <a:solidFill>
                  <a:schemeClr val="tx1"/>
                </a:solidFill>
                <a:effectLst/>
                <a:latin typeface="Times"/>
                <a:ea typeface="+mn-ea"/>
                <a:cs typeface="+mn-cs"/>
              </a:rPr>
              <a:t>Da der Wagen bei der Fahrt den Hang hinab der Reibung unterliegt und ein Teil der als Lageenergie gespeicherten Energie in </a:t>
            </a:r>
            <a:r>
              <a:rPr lang="de-DE" sz="1200" kern="1200" smtClean="0">
                <a:solidFill>
                  <a:schemeClr val="tx1"/>
                </a:solidFill>
                <a:effectLst/>
                <a:latin typeface="Times"/>
                <a:ea typeface="+mn-ea"/>
                <a:cs typeface="+mn-cs"/>
              </a:rPr>
              <a:t>die Rotationsenergie der </a:t>
            </a:r>
            <a:r>
              <a:rPr lang="de-DE" sz="1200" kern="1200" dirty="0" smtClean="0">
                <a:solidFill>
                  <a:schemeClr val="tx1"/>
                </a:solidFill>
                <a:effectLst/>
                <a:latin typeface="Times"/>
                <a:ea typeface="+mn-ea"/>
                <a:cs typeface="+mn-cs"/>
              </a:rPr>
              <a:t>Räder umgewandelt wird, ist die hier bestimmte beschleunigende Kraft etwas zu </a:t>
            </a:r>
            <a:r>
              <a:rPr lang="de-DE" sz="1200" kern="1200" smtClean="0">
                <a:solidFill>
                  <a:schemeClr val="tx1"/>
                </a:solidFill>
                <a:effectLst/>
                <a:latin typeface="Times"/>
                <a:ea typeface="+mn-ea"/>
                <a:cs typeface="+mn-cs"/>
              </a:rPr>
              <a:t>groß angenommen</a:t>
            </a:r>
            <a:r>
              <a:rPr lang="de-DE" sz="1200" kern="1200" dirty="0" smtClean="0">
                <a:solidFill>
                  <a:schemeClr val="tx1"/>
                </a:solidFill>
                <a:effectLst/>
                <a:latin typeface="Times"/>
                <a:ea typeface="+mn-ea"/>
                <a:cs typeface="+mn-cs"/>
              </a:rPr>
              <a:t>.</a:t>
            </a:r>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20</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1037324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Neue</a:t>
            </a:r>
            <a:r>
              <a:rPr lang="de-DE" baseline="0" dirty="0" smtClean="0"/>
              <a:t> Medien (also PC, Smartphone, ...) lassen sich gewinnbringend in den Unterricht integrieren</a:t>
            </a:r>
          </a:p>
          <a:p>
            <a:r>
              <a:rPr lang="de-DE" baseline="0" dirty="0" smtClean="0"/>
              <a:t>Manche </a:t>
            </a:r>
            <a:r>
              <a:rPr lang="de-DE" baseline="0" dirty="0" err="1" smtClean="0"/>
              <a:t>pbK</a:t>
            </a:r>
            <a:r>
              <a:rPr lang="de-DE" baseline="0" dirty="0" smtClean="0"/>
              <a:t> zielen dabei direkt auf die neuen Medien ab (KLICK) </a:t>
            </a:r>
          </a:p>
          <a:p>
            <a:r>
              <a:rPr lang="de-DE" baseline="0" dirty="0" smtClean="0"/>
              <a:t>Andere </a:t>
            </a:r>
            <a:r>
              <a:rPr lang="de-DE" baseline="0" dirty="0" err="1" smtClean="0"/>
              <a:t>pbK</a:t>
            </a:r>
            <a:r>
              <a:rPr lang="de-DE" baseline="0" dirty="0" smtClean="0"/>
              <a:t> drängen sich auf, sind aber auch auf andere Weise umsetzbar (hier nur eine Auswahl) (KLICK)</a:t>
            </a:r>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3</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1923718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Modellbildungssoftware</a:t>
            </a:r>
            <a:r>
              <a:rPr lang="de-DE" baseline="0" dirty="0" smtClean="0"/>
              <a:t> nutzen um Vorhersagen zu treffen </a:t>
            </a:r>
            <a:r>
              <a:rPr lang="de-DE" baseline="0" dirty="0" smtClean="0">
                <a:sym typeface="Wingdings"/>
              </a:rPr>
              <a:t> Prüfen am Versuch!</a:t>
            </a:r>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21</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1718161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Anfangsbedingungen</a:t>
            </a:r>
            <a:r>
              <a:rPr lang="de-DE" baseline="0" dirty="0" smtClean="0"/>
              <a:t> sind hier schon so gesetzt, dass sie mit dem späteren versuch übereinstimmen.</a:t>
            </a:r>
          </a:p>
          <a:p>
            <a:r>
              <a:rPr lang="de-DE" baseline="0" dirty="0" smtClean="0"/>
              <a:t>Dies wird im Normalfall nicht so sein!</a:t>
            </a:r>
          </a:p>
          <a:p>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22</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15884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Welchen Beitrag kann die Physik</a:t>
            </a:r>
            <a:r>
              <a:rPr lang="de-DE" baseline="0" dirty="0" smtClean="0"/>
              <a:t> zu dieser „fächerübergreifend“ angelegten Leitperspektive geben?</a:t>
            </a:r>
          </a:p>
          <a:p>
            <a:pPr marL="171450" indent="-171450">
              <a:buFont typeface="Symbol" charset="2"/>
              <a:buChar char="Þ"/>
            </a:pPr>
            <a:r>
              <a:rPr lang="de-DE" baseline="0" dirty="0" smtClean="0"/>
              <a:t>Aus dem Bildungsplan (konkretisierte Begriffe): </a:t>
            </a:r>
          </a:p>
          <a:p>
            <a:r>
              <a:rPr lang="de-DE" sz="1200" b="0" i="0" kern="1200" dirty="0" smtClean="0">
                <a:solidFill>
                  <a:schemeClr val="tx1"/>
                </a:solidFill>
                <a:effectLst/>
                <a:latin typeface="Times"/>
                <a:ea typeface="+mn-ea"/>
                <a:cs typeface="+mn-cs"/>
              </a:rPr>
              <a:t>- Kommunikation und Kooperation</a:t>
            </a:r>
            <a:br>
              <a:rPr lang="de-DE" sz="1200" b="0" i="0" kern="1200" dirty="0" smtClean="0">
                <a:solidFill>
                  <a:schemeClr val="tx1"/>
                </a:solidFill>
                <a:effectLst/>
                <a:latin typeface="Times"/>
                <a:ea typeface="+mn-ea"/>
                <a:cs typeface="+mn-cs"/>
              </a:rPr>
            </a:br>
            <a:r>
              <a:rPr lang="de-DE" sz="1200" b="0" i="0" kern="1200" dirty="0" smtClean="0">
                <a:solidFill>
                  <a:schemeClr val="tx1"/>
                </a:solidFill>
                <a:effectLst/>
                <a:latin typeface="Times"/>
                <a:ea typeface="+mn-ea"/>
                <a:cs typeface="+mn-cs"/>
              </a:rPr>
              <a:t>-</a:t>
            </a:r>
            <a:r>
              <a:rPr lang="de-DE" sz="1200" b="0" i="0" kern="1200" baseline="0" dirty="0" smtClean="0">
                <a:solidFill>
                  <a:schemeClr val="tx1"/>
                </a:solidFill>
                <a:effectLst/>
                <a:latin typeface="Times"/>
                <a:ea typeface="+mn-ea"/>
                <a:cs typeface="+mn-cs"/>
              </a:rPr>
              <a:t> </a:t>
            </a:r>
            <a:r>
              <a:rPr lang="de-DE" sz="1200" b="0" i="0" kern="1200" dirty="0" smtClean="0">
                <a:solidFill>
                  <a:schemeClr val="tx1"/>
                </a:solidFill>
                <a:effectLst/>
                <a:latin typeface="Times"/>
                <a:ea typeface="+mn-ea"/>
                <a:cs typeface="+mn-cs"/>
              </a:rPr>
              <a:t>Produktion und Präsentation</a:t>
            </a:r>
          </a:p>
          <a:p>
            <a:r>
              <a:rPr lang="de-DE" sz="1200" b="0" i="0" kern="1200" dirty="0" smtClean="0">
                <a:solidFill>
                  <a:schemeClr val="tx1"/>
                </a:solidFill>
                <a:effectLst/>
                <a:latin typeface="Times"/>
                <a:ea typeface="+mn-ea"/>
                <a:cs typeface="+mn-cs"/>
              </a:rPr>
              <a:t>-</a:t>
            </a:r>
            <a:r>
              <a:rPr lang="de-DE" sz="1200" b="0" i="0" kern="1200" baseline="0" dirty="0" smtClean="0">
                <a:solidFill>
                  <a:schemeClr val="tx1"/>
                </a:solidFill>
                <a:effectLst/>
                <a:latin typeface="Times"/>
                <a:ea typeface="+mn-ea"/>
                <a:cs typeface="+mn-cs"/>
              </a:rPr>
              <a:t> </a:t>
            </a:r>
            <a:r>
              <a:rPr lang="de-DE" sz="1200" b="0" i="0" kern="1200" dirty="0" smtClean="0">
                <a:solidFill>
                  <a:schemeClr val="tx1"/>
                </a:solidFill>
                <a:effectLst/>
                <a:latin typeface="Times"/>
                <a:ea typeface="+mn-ea"/>
                <a:cs typeface="+mn-cs"/>
              </a:rPr>
              <a:t>Informationstechnische Grundlagen (?)</a:t>
            </a:r>
            <a:endParaRPr lang="de-DE" baseline="0" dirty="0" smtClean="0"/>
          </a:p>
          <a:p>
            <a:endParaRPr lang="de-DE" baseline="0" dirty="0" smtClean="0"/>
          </a:p>
          <a:p>
            <a:r>
              <a:rPr lang="de-DE" baseline="0" dirty="0" smtClean="0"/>
              <a:t>Aber auch: Welcher Mehrwert ergibt sich darüber hinaus für einen modernen Physikunterricht?</a:t>
            </a:r>
          </a:p>
          <a:p>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4</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2019749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latin typeface="Times"/>
                <a:ea typeface="+mn-ea"/>
                <a:cs typeface="+mn-cs"/>
              </a:rPr>
              <a:t>Ein wichtiger - wenn nicht gar der wichtigste - Bestandteil des Physikunterrichts ist das </a:t>
            </a:r>
            <a:r>
              <a:rPr lang="de-DE" sz="1200" b="1" kern="1200" dirty="0" smtClean="0">
                <a:solidFill>
                  <a:schemeClr val="tx1"/>
                </a:solidFill>
                <a:latin typeface="Times"/>
                <a:ea typeface="+mn-ea"/>
                <a:cs typeface="+mn-cs"/>
              </a:rPr>
              <a:t>Realexperiment</a:t>
            </a:r>
            <a:r>
              <a:rPr lang="de-DE" sz="1200" b="0" kern="1200" dirty="0" smtClean="0">
                <a:solidFill>
                  <a:schemeClr val="tx1"/>
                </a:solidFill>
                <a:latin typeface="Times"/>
                <a:ea typeface="+mn-ea"/>
                <a:cs typeface="+mn-cs"/>
              </a:rPr>
              <a:t>. In den letzten Jahren wurden in dieser Kategorie eine Reihe digitaler experimenteller Physikmedien zur Messwerterfassung entwickelt. Sie beinhalten oft auch die Möglichkeit zur Messwertdarstellung und -auswertung. Sie sind eher mit einer induktiven Lernweise vom Speziellen zum Allgemeinen assoziiert.</a:t>
            </a:r>
          </a:p>
          <a:p>
            <a:endParaRPr lang="de-DE" sz="1200" b="1" kern="1200" dirty="0" smtClean="0">
              <a:solidFill>
                <a:schemeClr val="tx1"/>
              </a:solidFill>
              <a:latin typeface="Times"/>
              <a:ea typeface="+mn-ea"/>
              <a:cs typeface="+mn-cs"/>
            </a:endParaRPr>
          </a:p>
          <a:p>
            <a:r>
              <a:rPr lang="de-DE" sz="1200" b="1" kern="1200" dirty="0" smtClean="0">
                <a:solidFill>
                  <a:schemeClr val="tx1"/>
                </a:solidFill>
                <a:latin typeface="Times"/>
                <a:ea typeface="+mn-ea"/>
                <a:cs typeface="+mn-cs"/>
              </a:rPr>
              <a:t>Simulationen</a:t>
            </a:r>
            <a:r>
              <a:rPr lang="de-DE" sz="1200" b="0" kern="1200" dirty="0" smtClean="0">
                <a:solidFill>
                  <a:schemeClr val="tx1"/>
                </a:solidFill>
                <a:latin typeface="Times"/>
                <a:ea typeface="+mn-ea"/>
                <a:cs typeface="+mn-cs"/>
              </a:rPr>
              <a:t> unterstützen den Physikunterricht eher auf der theoretischen Seite. Mit ihnen werden physikalische Inhalte, Begriffe und Größen zueinander in Beziehung gesetzt. Sie sind eher mit einer deduktiven Lernweise vom Allgemeinen zum Speziellen assoziiert.</a:t>
            </a:r>
          </a:p>
          <a:p>
            <a:endParaRPr lang="de-DE" sz="1200" b="0" kern="1200" dirty="0" smtClean="0">
              <a:solidFill>
                <a:schemeClr val="tx1"/>
              </a:solidFill>
              <a:latin typeface="Times"/>
              <a:ea typeface="+mn-ea"/>
              <a:cs typeface="+mn-cs"/>
            </a:endParaRPr>
          </a:p>
          <a:p>
            <a:r>
              <a:rPr lang="de-DE" sz="1200" b="0" kern="1200" dirty="0" smtClean="0">
                <a:solidFill>
                  <a:schemeClr val="tx1"/>
                </a:solidFill>
                <a:latin typeface="Times"/>
                <a:ea typeface="+mn-ea"/>
                <a:cs typeface="+mn-cs"/>
              </a:rPr>
              <a:t>Programme des Office-Paketes, Mathematikprogramme und das Internet können in vielfältiger Weise als </a:t>
            </a:r>
            <a:r>
              <a:rPr lang="de-DE" sz="1200" b="1" kern="1200" dirty="0" smtClean="0">
                <a:solidFill>
                  <a:schemeClr val="tx1"/>
                </a:solidFill>
                <a:latin typeface="Times"/>
                <a:ea typeface="+mn-ea"/>
                <a:cs typeface="+mn-cs"/>
              </a:rPr>
              <a:t>kognitive Werkzeuge</a:t>
            </a:r>
            <a:r>
              <a:rPr lang="de-DE" sz="1200" b="0" kern="1200" dirty="0" smtClean="0">
                <a:solidFill>
                  <a:schemeClr val="tx1"/>
                </a:solidFill>
                <a:latin typeface="Times"/>
                <a:ea typeface="+mn-ea"/>
                <a:cs typeface="+mn-cs"/>
              </a:rPr>
              <a:t> zur Unterstützung des Physik-Lernens genutzt werden.</a:t>
            </a:r>
          </a:p>
          <a:p>
            <a:endParaRPr lang="de-DE" sz="1200" b="0" kern="1200" dirty="0" smtClean="0">
              <a:solidFill>
                <a:schemeClr val="tx1"/>
              </a:solidFill>
              <a:latin typeface="Times"/>
              <a:ea typeface="+mn-ea"/>
              <a:cs typeface="+mn-cs"/>
            </a:endParaRPr>
          </a:p>
          <a:p>
            <a:r>
              <a:rPr lang="de-DE" sz="1200" b="0" kern="1200" dirty="0" smtClean="0">
                <a:solidFill>
                  <a:schemeClr val="tx1"/>
                </a:solidFill>
                <a:latin typeface="Times"/>
                <a:ea typeface="+mn-ea"/>
                <a:cs typeface="+mn-cs"/>
              </a:rPr>
              <a:t>Eher für das Lernen im eigenen Tempo zuhause geeignet ist das mittlerweile stark angewachsene Angebot an</a:t>
            </a:r>
            <a:r>
              <a:rPr lang="de-DE" sz="1200" b="1" kern="1200" dirty="0" smtClean="0">
                <a:solidFill>
                  <a:schemeClr val="tx1"/>
                </a:solidFill>
                <a:latin typeface="Times"/>
                <a:ea typeface="+mn-ea"/>
                <a:cs typeface="+mn-cs"/>
              </a:rPr>
              <a:t> datenträger- oder webbasierten Informations- und Lernangeboten</a:t>
            </a:r>
            <a:r>
              <a:rPr lang="de-DE" sz="1200" b="0" kern="1200" dirty="0" smtClean="0">
                <a:solidFill>
                  <a:schemeClr val="tx1"/>
                </a:solidFill>
                <a:latin typeface="Times"/>
                <a:ea typeface="+mn-ea"/>
                <a:cs typeface="+mn-cs"/>
              </a:rPr>
              <a:t>.</a:t>
            </a:r>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5</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929086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Beim Einsatz neuer</a:t>
            </a:r>
            <a:r>
              <a:rPr lang="de-DE" baseline="0" dirty="0" smtClean="0"/>
              <a:t> Medien (wie Videoanalyse, Smartphone, Modellbildung und IR-Kamera) im Physik-Unterricht sollte man beachten, dass sie Hilfsmittel sein sollten, den normalen Unterricht zu ergänzen und spannender zu machen.</a:t>
            </a:r>
          </a:p>
          <a:p>
            <a:r>
              <a:rPr lang="de-DE" baseline="0" dirty="0" smtClean="0"/>
              <a:t>Daneben bieten sich oftmals die Möglichkeit, durch den Einsatz neuer Medien zu neuen Erkenntnissen zu gelangen, da nun Messungen möglich sind, die in herkömmlichen Versuchen nur schwer oder gar nicht realisierbar waren. Trotzdem sollte der Einsatz solcher Medien immer Mittel zum Zweck bleiben!</a:t>
            </a:r>
          </a:p>
          <a:p>
            <a:r>
              <a:rPr lang="de-DE" baseline="0" dirty="0" smtClean="0"/>
              <a:t>(</a:t>
            </a:r>
            <a:r>
              <a:rPr lang="de-DE" b="1" baseline="0" dirty="0" smtClean="0"/>
              <a:t>KLICK) </a:t>
            </a:r>
            <a:r>
              <a:rPr lang="de-DE" baseline="0" dirty="0" smtClean="0"/>
              <a:t>Damit diese Werkzeuge sinnvoll in einem schülerzentrierten Unterricht eingesetzt werden können, müssen diese Werkzeuge kontinuierlich eingeführt werden (vgl. Lehrerfortbildungsserver)</a:t>
            </a:r>
            <a:endParaRPr lang="de-DE" baseline="0" dirty="0" smtClean="0">
              <a:sym typeface="Wingdings"/>
            </a:endParaRPr>
          </a:p>
          <a:p>
            <a:r>
              <a:rPr lang="de-DE" baseline="0" dirty="0" smtClean="0">
                <a:sym typeface="Wingdings"/>
              </a:rPr>
              <a:t>d.h.:</a:t>
            </a:r>
          </a:p>
          <a:p>
            <a:r>
              <a:rPr lang="de-DE" baseline="0" dirty="0" smtClean="0">
                <a:sym typeface="Wingdings"/>
              </a:rPr>
              <a:t>In Klassenstufe 7/8 werden zunächst einfache Bewegungen aufgenommen, mit dem Ziel, diese zu beschreiben. Dazu lernen die S das Erstellen und Beschreiben von Bewegungsdiagrammen, für einfache Bewegungen werden auch Gleichungen aufgestellt (geradlinige Bewegung mit </a:t>
            </a:r>
            <a:r>
              <a:rPr lang="de-DE" baseline="0" dirty="0" err="1" smtClean="0">
                <a:sym typeface="Wingdings"/>
              </a:rPr>
              <a:t>konst</a:t>
            </a:r>
            <a:r>
              <a:rPr lang="de-DE" baseline="0" dirty="0" smtClean="0">
                <a:sym typeface="Wingdings"/>
              </a:rPr>
              <a:t>. Geschwindigkeit); Die Aufnahme von langzeitbelichteten Fotos (s. ZPG IV) vertieft dann diese Methoden und Erkenntnisse in einem schülerzentrierten Unterricht</a:t>
            </a:r>
          </a:p>
          <a:p>
            <a:r>
              <a:rPr lang="de-DE" baseline="0" dirty="0" smtClean="0">
                <a:sym typeface="Wingdings"/>
              </a:rPr>
              <a:t>In Klassenstufe 10 dann lernen die Schüler die Videoanalyse kennen, die viele Vorteile bietet (viele Messwerte; automatisches Erstellen der Bewegungsdiagramme, ...) </a:t>
            </a:r>
          </a:p>
          <a:p>
            <a:r>
              <a:rPr lang="de-DE" baseline="0" dirty="0" smtClean="0">
                <a:sym typeface="Wingdings"/>
              </a:rPr>
              <a:t>Die Kinematik und Dynamik von Massenpunkten wird eingeführt (Bewegungsgleichungen, ... s. BP 16) Zur Überprüfung der gelernten Erklärungsmodelle </a:t>
            </a:r>
            <a:r>
              <a:rPr lang="de-DE" baseline="0" dirty="0" err="1" smtClean="0">
                <a:sym typeface="Wingdings"/>
              </a:rPr>
              <a:t>dkann</a:t>
            </a:r>
            <a:r>
              <a:rPr lang="de-DE" baseline="0" dirty="0" smtClean="0">
                <a:sym typeface="Wingdings"/>
              </a:rPr>
              <a:t> dann neben der Videoanalyse auch Modellbildungs-Software verwendet werden (s. Skript)!</a:t>
            </a:r>
          </a:p>
          <a:p>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6</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168618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 vor allem die Realexperimente</a:t>
            </a:r>
            <a:r>
              <a:rPr lang="de-DE" baseline="0" dirty="0" smtClean="0"/>
              <a:t> sowie die Modellbildung sollen betrachtet werden</a:t>
            </a:r>
          </a:p>
          <a:p>
            <a:r>
              <a:rPr lang="de-DE" baseline="0" dirty="0" smtClean="0"/>
              <a:t>Gründe: </a:t>
            </a:r>
          </a:p>
          <a:p>
            <a:pPr marL="171450" indent="-171450">
              <a:buFontTx/>
              <a:buChar char="-"/>
            </a:pPr>
            <a:r>
              <a:rPr lang="de-DE" baseline="0" dirty="0" smtClean="0"/>
              <a:t>Unterstützung der Mathematisierung</a:t>
            </a:r>
          </a:p>
          <a:p>
            <a:pPr marL="171450" indent="-171450">
              <a:buFontTx/>
              <a:buChar char="-"/>
            </a:pPr>
            <a:r>
              <a:rPr lang="de-DE" baseline="0" dirty="0" smtClean="0"/>
              <a:t>Umgang und Verarbeitung von Messwerten --&gt; Neue Medien bieten viele Möglichkeiten, die Bewertung von Messwerten zu unterstützen</a:t>
            </a:r>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7</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1770011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Um</a:t>
            </a:r>
            <a:r>
              <a:rPr lang="de-DE" baseline="0" dirty="0" smtClean="0"/>
              <a:t> prozessbezogene Kompetenzen zu schulen um schließlich zu einem Können-Status zu gelangen, ist ständige Wiederholung und Vertiefung notwendig.</a:t>
            </a:r>
          </a:p>
          <a:p>
            <a:r>
              <a:rPr lang="de-DE" baseline="0" dirty="0" smtClean="0"/>
              <a:t>Dies kann nur dadurch passieren, dass an zum einen auf bekannte Inhalte aus vergangenen Jahren zurückgreift und diese dann an entsprechenden Stellen aufwärmt und ergänzt.</a:t>
            </a:r>
          </a:p>
          <a:p>
            <a:endParaRPr lang="de-DE" baseline="0" dirty="0" smtClean="0"/>
          </a:p>
          <a:p>
            <a:r>
              <a:rPr lang="de-DE" baseline="0" dirty="0" smtClean="0"/>
              <a:t>Allerdings soll es auch nicht übertrieben werden </a:t>
            </a:r>
            <a:r>
              <a:rPr lang="de-DE" baseline="0" dirty="0" smtClean="0">
                <a:sym typeface="Wingdings"/>
              </a:rPr>
              <a:t> ein gezielter Einsatz mit klarer Zielformulierung ist hier unabdingbar, um sich, seinen Unterricht und die S nicht zu überfrachten.</a:t>
            </a:r>
          </a:p>
          <a:p>
            <a:endParaRPr lang="de-DE" baseline="0" dirty="0" smtClean="0">
              <a:sym typeface="Wingdings"/>
            </a:endParaRPr>
          </a:p>
          <a:p>
            <a:r>
              <a:rPr lang="de-DE" baseline="0" dirty="0" smtClean="0">
                <a:sym typeface="Wingdings"/>
              </a:rPr>
              <a:t>Im Skript sind dazu mögliche Szenarien der Einführung der Videoanalyse/ Messung mit dem Smartphone sowie der Modellbildung aufgezeigt. Diese müssen nicht/können aber sehr wohl</a:t>
            </a:r>
          </a:p>
          <a:p>
            <a:r>
              <a:rPr lang="de-DE" baseline="0" dirty="0" smtClean="0">
                <a:sym typeface="Wingdings"/>
              </a:rPr>
              <a:t>Den Unterricht in Übungs- und Einführungsphasen ergänzen, auch ohne den bisherigen Unterricht vollkommen umstricken zu müssen!</a:t>
            </a:r>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8</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1165737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Bildqualität vieler Smartphones ist mittlerweile</a:t>
            </a:r>
            <a:r>
              <a:rPr lang="de-DE" baseline="0" dirty="0" smtClean="0"/>
              <a:t> so gut, dass sie sogar bessere Ergebnisse liefern wie billige Digitalkameras</a:t>
            </a:r>
          </a:p>
          <a:p>
            <a:endParaRPr lang="de-DE" baseline="0" dirty="0" smtClean="0"/>
          </a:p>
          <a:p>
            <a:r>
              <a:rPr lang="de-DE" baseline="0" dirty="0" smtClean="0"/>
              <a:t>Bildrate vor allem besserer Smartphones sind sehr stabil (vgl. Skript)</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9</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1644831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Bildqualität vieler Smartphones ist mittlerweile</a:t>
            </a:r>
            <a:r>
              <a:rPr lang="de-DE" baseline="0" dirty="0" smtClean="0"/>
              <a:t> so gut, dass sie sogar bessere Ergebnisse liefern wie billige Digitalkameras</a:t>
            </a:r>
          </a:p>
          <a:p>
            <a:endParaRPr lang="de-DE" baseline="0" dirty="0" smtClean="0"/>
          </a:p>
          <a:p>
            <a:r>
              <a:rPr lang="de-DE" baseline="0" dirty="0" smtClean="0"/>
              <a:t>Bildrate vor allem besserer Smartphones sind sehr stabil (vgl. Skript)</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r>
              <a:rPr lang="de-DE" smtClean="0"/>
              <a:t>Seite </a:t>
            </a:r>
            <a:fld id="{F8FF1768-1DF2-410F-ABF6-E09C1CB8A556}" type="slidenum">
              <a:rPr lang="de-DE" smtClean="0"/>
              <a:pPr/>
              <a:t>10</a:t>
            </a:fld>
            <a:endParaRPr lang="de-DE" dirty="0"/>
          </a:p>
        </p:txBody>
      </p:sp>
      <p:sp>
        <p:nvSpPr>
          <p:cNvPr id="5" name="Kopfzeilenplatzhalter 4"/>
          <p:cNvSpPr>
            <a:spLocks noGrp="1"/>
          </p:cNvSpPr>
          <p:nvPr>
            <p:ph type="hdr" sz="quarter" idx="11"/>
          </p:nvPr>
        </p:nvSpPr>
        <p:spPr/>
        <p:txBody>
          <a:bodyPr/>
          <a:lstStyle/>
          <a:p>
            <a:endParaRPr lang="de-DE" dirty="0"/>
          </a:p>
        </p:txBody>
      </p:sp>
    </p:spTree>
    <p:extLst>
      <p:ext uri="{BB962C8B-B14F-4D97-AF65-F5344CB8AC3E}">
        <p14:creationId xmlns:p14="http://schemas.microsoft.com/office/powerpoint/2010/main" val="463458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74848" y="908720"/>
            <a:ext cx="4038600" cy="495801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565848" y="908720"/>
            <a:ext cx="4038600" cy="495801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ußzeilenplatzhalter 4"/>
          <p:cNvSpPr txBox="1">
            <a:spLocks/>
          </p:cNvSpPr>
          <p:nvPr userDrawn="1"/>
        </p:nvSpPr>
        <p:spPr>
          <a:xfrm>
            <a:off x="251967" y="6453188"/>
            <a:ext cx="719633" cy="365125"/>
          </a:xfrm>
          <a:prstGeom prst="rect">
            <a:avLst/>
          </a:prstGeom>
        </p:spPr>
        <p:txBody>
          <a:bodyPr vert="horz" lIns="91440" tIns="45720" rIns="91440" bIns="45720" rtlCol="0" anchor="ctr"/>
          <a:lstStyle>
            <a:defPPr>
              <a:defRPr lang="de-DE"/>
            </a:defPPr>
            <a:lvl1pPr algn="ctr" rtl="0" eaLnBrk="0" fontAlgn="auto" hangingPunct="0">
              <a:spcBef>
                <a:spcPts val="0"/>
              </a:spcBef>
              <a:spcAft>
                <a:spcPts val="0"/>
              </a:spcAft>
              <a:defRPr sz="1000" kern="1200">
                <a:solidFill>
                  <a:schemeClr val="tx1">
                    <a:tint val="75000"/>
                  </a:schemeClr>
                </a:solidFill>
                <a:latin typeface="Arial" pitchFamily="34" charset="0"/>
                <a:ea typeface="+mn-ea"/>
                <a:cs typeface="Arial" pitchFamily="34" charset="0"/>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252390" y="908720"/>
            <a:ext cx="8640089" cy="532859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Titel 1"/>
          <p:cNvSpPr>
            <a:spLocks noGrp="1"/>
          </p:cNvSpPr>
          <p:nvPr>
            <p:ph type="ctrTitle" hasCustomPrompt="1"/>
          </p:nvPr>
        </p:nvSpPr>
        <p:spPr>
          <a:xfrm>
            <a:off x="252389" y="260649"/>
            <a:ext cx="8640089" cy="648072"/>
          </a:xfrm>
          <a:prstGeom prst="rect">
            <a:avLst/>
          </a:prstGeom>
        </p:spPr>
        <p:txBody>
          <a:bodyPr/>
          <a:lstStyle>
            <a:lvl1pPr algn="l">
              <a:defRPr sz="3200">
                <a:latin typeface="+mj-lt"/>
              </a:defRPr>
            </a:lvl1pPr>
          </a:lstStyle>
          <a:p>
            <a:r>
              <a:rPr lang="de-DE" dirty="0" smtClean="0"/>
              <a:t>Titel durch Klicken bearbeiten</a:t>
            </a:r>
            <a:endParaRPr lang="de-DE" dirty="0"/>
          </a:p>
        </p:txBody>
      </p:sp>
      <p:sp>
        <p:nvSpPr>
          <p:cNvPr id="8" name="Fußzeilenplatzhalter 4"/>
          <p:cNvSpPr>
            <a:spLocks noGrp="1"/>
          </p:cNvSpPr>
          <p:nvPr>
            <p:ph type="ftr" sz="quarter" idx="3"/>
          </p:nvPr>
        </p:nvSpPr>
        <p:spPr>
          <a:xfrm>
            <a:off x="217104" y="6470524"/>
            <a:ext cx="4464050" cy="364977"/>
          </a:xfrm>
          <a:prstGeom prst="rect">
            <a:avLst/>
          </a:prstGeom>
        </p:spPr>
        <p:txBody>
          <a:bodyPr vert="horz" lIns="91440" tIns="45720" rIns="91440" bIns="45720" rtlCol="0" anchor="ctr"/>
          <a:lstStyle>
            <a:lvl1pPr algn="l" fontAlgn="auto">
              <a:spcBef>
                <a:spcPts val="0"/>
              </a:spcBef>
              <a:spcAft>
                <a:spcPts val="0"/>
              </a:spcAft>
              <a:defRPr sz="1000" dirty="0" smtClean="0">
                <a:solidFill>
                  <a:schemeClr val="tx1">
                    <a:tint val="75000"/>
                  </a:schemeClr>
                </a:solidFill>
                <a:latin typeface="Arial" pitchFamily="34" charset="0"/>
                <a:cs typeface="Arial" pitchFamily="34" charset="0"/>
              </a:defRPr>
            </a:lvl1pPr>
          </a:lstStyle>
          <a:p>
            <a:r>
              <a:rPr lang="de-DE" dirty="0" smtClean="0"/>
              <a:t>Titel:</a:t>
            </a:r>
            <a:endParaRPr lang="de-DE" dirty="0"/>
          </a:p>
        </p:txBody>
      </p:sp>
      <p:sp>
        <p:nvSpPr>
          <p:cNvPr id="9" name="Foliennummernplatzhalter 5"/>
          <p:cNvSpPr>
            <a:spLocks noGrp="1"/>
          </p:cNvSpPr>
          <p:nvPr>
            <p:ph type="sldNum" sz="quarter" idx="4"/>
          </p:nvPr>
        </p:nvSpPr>
        <p:spPr>
          <a:xfrm>
            <a:off x="6758879" y="6466948"/>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r>
              <a:rPr lang="de-DE" dirty="0" smtClean="0"/>
              <a:t>Folie </a:t>
            </a:r>
            <a:fld id="{B28F9D38-746F-4F66-8DFA-FA7E04203DA6}" type="slidenum">
              <a:rPr lang="de-DE" smtClean="0"/>
              <a:pPr/>
              <a:t>‹Nr.›</a:t>
            </a:fld>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ußzeilenplatzhalter 4"/>
          <p:cNvSpPr>
            <a:spLocks noGrp="1"/>
          </p:cNvSpPr>
          <p:nvPr>
            <p:ph type="ftr" sz="quarter" idx="3"/>
          </p:nvPr>
        </p:nvSpPr>
        <p:spPr>
          <a:xfrm>
            <a:off x="217104" y="6470524"/>
            <a:ext cx="4464050" cy="364977"/>
          </a:xfrm>
          <a:prstGeom prst="rect">
            <a:avLst/>
          </a:prstGeom>
        </p:spPr>
        <p:txBody>
          <a:bodyPr vert="horz" lIns="91440" tIns="45720" rIns="91440" bIns="45720" rtlCol="0" anchor="ctr"/>
          <a:lstStyle>
            <a:lvl1pPr algn="l" fontAlgn="auto">
              <a:spcBef>
                <a:spcPts val="0"/>
              </a:spcBef>
              <a:spcAft>
                <a:spcPts val="0"/>
              </a:spcAft>
              <a:defRPr sz="1000" dirty="0" smtClean="0">
                <a:solidFill>
                  <a:schemeClr val="tx1">
                    <a:tint val="75000"/>
                  </a:schemeClr>
                </a:solidFill>
                <a:latin typeface="Arial" pitchFamily="34" charset="0"/>
                <a:cs typeface="Arial" pitchFamily="34" charset="0"/>
              </a:defRPr>
            </a:lvl1pPr>
          </a:lstStyle>
          <a:p>
            <a:r>
              <a:rPr lang="de-DE" dirty="0" smtClean="0"/>
              <a:t>Titel:</a:t>
            </a:r>
            <a:endParaRPr lang="de-DE" dirty="0"/>
          </a:p>
        </p:txBody>
      </p:sp>
      <p:sp>
        <p:nvSpPr>
          <p:cNvPr id="5" name="Foliennummernplatzhalter 5"/>
          <p:cNvSpPr>
            <a:spLocks noGrp="1"/>
          </p:cNvSpPr>
          <p:nvPr>
            <p:ph type="sldNum" sz="quarter" idx="4"/>
          </p:nvPr>
        </p:nvSpPr>
        <p:spPr>
          <a:xfrm>
            <a:off x="6758879" y="6466948"/>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r>
              <a:rPr lang="de-DE" dirty="0" smtClean="0"/>
              <a:t>Folie </a:t>
            </a:r>
            <a:fld id="{B28F9D38-746F-4F66-8DFA-FA7E04203DA6}" type="slidenum">
              <a:rPr lang="de-DE" smtClean="0"/>
              <a:pPr/>
              <a:t>‹Nr.›</a:t>
            </a:fld>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217104" y="6470524"/>
            <a:ext cx="4464050" cy="364977"/>
          </a:xfrm>
          <a:prstGeom prst="rect">
            <a:avLst/>
          </a:prstGeom>
        </p:spPr>
        <p:txBody>
          <a:bodyPr vert="horz" lIns="91440" tIns="45720" rIns="91440" bIns="45720" rtlCol="0" anchor="ctr"/>
          <a:lstStyle>
            <a:lvl1pPr algn="l" fontAlgn="auto">
              <a:spcBef>
                <a:spcPts val="0"/>
              </a:spcBef>
              <a:spcAft>
                <a:spcPts val="0"/>
              </a:spcAft>
              <a:defRPr sz="1000" dirty="0" smtClean="0">
                <a:solidFill>
                  <a:schemeClr val="tx1">
                    <a:tint val="75000"/>
                  </a:schemeClr>
                </a:solidFill>
                <a:latin typeface="Arial" pitchFamily="34" charset="0"/>
                <a:cs typeface="Arial" pitchFamily="34" charset="0"/>
              </a:defRPr>
            </a:lvl1pPr>
          </a:lstStyle>
          <a:p>
            <a:r>
              <a:rPr lang="de-DE" dirty="0" smtClean="0"/>
              <a:t>Titel:</a:t>
            </a:r>
            <a:endParaRPr lang="de-DE" dirty="0"/>
          </a:p>
        </p:txBody>
      </p:sp>
      <p:sp>
        <p:nvSpPr>
          <p:cNvPr id="6" name="Foliennummernplatzhalter 5"/>
          <p:cNvSpPr>
            <a:spLocks noGrp="1"/>
          </p:cNvSpPr>
          <p:nvPr>
            <p:ph type="sldNum" sz="quarter" idx="4"/>
          </p:nvPr>
        </p:nvSpPr>
        <p:spPr>
          <a:xfrm>
            <a:off x="6758879" y="6466948"/>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r>
              <a:rPr lang="de-DE" dirty="0" smtClean="0"/>
              <a:t>Folie </a:t>
            </a:r>
            <a:fld id="{B28F9D38-746F-4F66-8DFA-FA7E04203DA6}" type="slidenum">
              <a:rPr lang="de-DE" smtClean="0"/>
              <a:pPr/>
              <a:t>‹Nr.›</a:t>
            </a:fld>
            <a:endParaRPr lang="de-DE" dirty="0"/>
          </a:p>
        </p:txBody>
      </p:sp>
      <p:sp>
        <p:nvSpPr>
          <p:cNvPr id="10" name="Textfeld 9"/>
          <p:cNvSpPr txBox="1"/>
          <p:nvPr/>
        </p:nvSpPr>
        <p:spPr>
          <a:xfrm>
            <a:off x="223838" y="260712"/>
            <a:ext cx="8696325" cy="576000"/>
          </a:xfrm>
          <a:prstGeom prst="rect">
            <a:avLst/>
          </a:prstGeom>
          <a:solidFill>
            <a:srgbClr val="FFFF99"/>
          </a:solidFill>
        </p:spPr>
        <p:txBody>
          <a:bodyPr>
            <a:spAutoFit/>
          </a:bodyPr>
          <a:lstStyle/>
          <a:p>
            <a:pPr algn="ctr" fontAlgn="auto">
              <a:spcBef>
                <a:spcPts val="0"/>
              </a:spcBef>
              <a:spcAft>
                <a:spcPts val="0"/>
              </a:spcAft>
              <a:defRPr/>
            </a:pPr>
            <a:endParaRPr lang="de-DE" sz="2800" b="1" dirty="0">
              <a:latin typeface="Arial" pitchFamily="34" charset="0"/>
              <a:cs typeface="Arial" pitchFamily="34" charset="0"/>
            </a:endParaRPr>
          </a:p>
        </p:txBody>
      </p:sp>
      <p:pic>
        <p:nvPicPr>
          <p:cNvPr id="9" name="Bild 8"/>
          <p:cNvPicPr>
            <a:picLocks/>
          </p:cNvPicPr>
          <p:nvPr userDrawn="1"/>
        </p:nvPicPr>
        <p:blipFill>
          <a:blip r:embed="rId6" cstate="print"/>
          <a:stretch>
            <a:fillRect/>
          </a:stretch>
        </p:blipFill>
        <p:spPr>
          <a:xfrm flipV="1">
            <a:off x="217104" y="6345320"/>
            <a:ext cx="8712968" cy="36008"/>
          </a:xfrm>
          <a:prstGeom prst="rect">
            <a:avLst/>
          </a:prstGeom>
        </p:spPr>
      </p:pic>
    </p:spTree>
  </p:cSld>
  <p:clrMap bg1="lt1" tx1="dk1" bg2="lt2" tx2="dk2" accent1="accent1" accent2="accent2" accent3="accent3" accent4="accent4" accent5="accent5" accent6="accent6" hlink="hlink" folHlink="folHlink"/>
  <p:sldLayoutIdLst>
    <p:sldLayoutId id="2147483742" r:id="rId1"/>
    <p:sldLayoutId id="2147483745" r:id="rId2"/>
    <p:sldLayoutId id="2147483747" r:id="rId3"/>
    <p:sldLayoutId id="2147483748"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Clr>
          <a:srgbClr val="7F7F7F"/>
        </a:buClr>
        <a:buFont typeface="Wingdings" pitchFamily="2" charset="2"/>
        <a:buChar char="§"/>
        <a:defRPr sz="24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2pPr>
      <a:lvl3pPr marL="1257300" indent="-342900" algn="l" rtl="0" eaLnBrk="1" fontAlgn="base" hangingPunct="1">
        <a:spcBef>
          <a:spcPct val="20000"/>
        </a:spcBef>
        <a:spcAft>
          <a:spcPct val="0"/>
        </a:spcAft>
        <a:buClr>
          <a:srgbClr val="7F7F7F"/>
        </a:buClr>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9.png"/><Relationship Id="rId1" Type="http://schemas.microsoft.com/office/2007/relationships/media" Target="../media/media3.mov"/><Relationship Id="rId2" Type="http://schemas.openxmlformats.org/officeDocument/2006/relationships/video" Target="../media/media3.mo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10.png"/><Relationship Id="rId1" Type="http://schemas.microsoft.com/office/2007/relationships/media" Target="../media/media4.mov"/><Relationship Id="rId2" Type="http://schemas.openxmlformats.org/officeDocument/2006/relationships/video" Target="../media/media4.mo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tiff"/><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mascil.ph-freiburg.de/aufgabensammlung/experimente-mit-dem-smartphone/einfuehrung-in-das-schuelerprojek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7.png"/><Relationship Id="rId5" Type="http://schemas.openxmlformats.org/officeDocument/2006/relationships/image" Target="../media/image201.png"/><Relationship Id="rId6"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video" Target="../media/media2.MOV"/><Relationship Id="rId5" Type="http://schemas.openxmlformats.org/officeDocument/2006/relationships/slideLayout" Target="../slideLayouts/slideLayout3.xml"/><Relationship Id="rId6" Type="http://schemas.openxmlformats.org/officeDocument/2006/relationships/notesSlide" Target="../notesSlides/notesSlide8.xml"/><Relationship Id="rId7" Type="http://schemas.openxmlformats.org/officeDocument/2006/relationships/image" Target="../media/image4.png"/><Relationship Id="rId8" Type="http://schemas.openxmlformats.org/officeDocument/2006/relationships/image" Target="../media/image5.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Neue Medien im Mechanik-Unterricht der Klassenstufe 10</a:t>
            </a:r>
            <a:endParaRPr lang="de-DE" dirty="0"/>
          </a:p>
        </p:txBody>
      </p:sp>
      <p:sp>
        <p:nvSpPr>
          <p:cNvPr id="3" name="Untertitel 2"/>
          <p:cNvSpPr>
            <a:spLocks noGrp="1"/>
          </p:cNvSpPr>
          <p:nvPr>
            <p:ph type="subTitle" idx="1"/>
          </p:nvPr>
        </p:nvSpPr>
        <p:spPr>
          <a:xfrm>
            <a:off x="1371600" y="3886200"/>
            <a:ext cx="6400800" cy="1270992"/>
          </a:xfrm>
        </p:spPr>
        <p:txBody>
          <a:bodyPr/>
          <a:lstStyle/>
          <a:p>
            <a:r>
              <a:rPr lang="de-DE" dirty="0" smtClean="0"/>
              <a:t>Ein Beitrag </a:t>
            </a:r>
            <a:r>
              <a:rPr lang="de-DE" smtClean="0"/>
              <a:t>zur Medienbildung</a:t>
            </a:r>
            <a:endParaRPr lang="de-DE" dirty="0" smtClean="0"/>
          </a:p>
        </p:txBody>
      </p:sp>
    </p:spTree>
    <p:extLst>
      <p:ext uri="{BB962C8B-B14F-4D97-AF65-F5344CB8AC3E}">
        <p14:creationId xmlns:p14="http://schemas.microsoft.com/office/powerpoint/2010/main" val="93604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252390" y="908720"/>
            <a:ext cx="8640089" cy="1008112"/>
          </a:xfrm>
        </p:spPr>
        <p:txBody>
          <a:bodyPr/>
          <a:lstStyle/>
          <a:p>
            <a:pPr marL="0" indent="0">
              <a:buNone/>
            </a:pPr>
            <a:r>
              <a:rPr lang="de-DE" sz="2400" dirty="0" smtClean="0"/>
              <a:t>Damit die Bilder nicht verwackeln bietet es sich an, ein Stativ zu verwenden (z.B. Selfie-Stick) oder:</a:t>
            </a:r>
          </a:p>
        </p:txBody>
      </p:sp>
      <p:sp>
        <p:nvSpPr>
          <p:cNvPr id="3" name="Titel 2"/>
          <p:cNvSpPr>
            <a:spLocks noGrp="1"/>
          </p:cNvSpPr>
          <p:nvPr>
            <p:ph type="ctrTitle"/>
          </p:nvPr>
        </p:nvSpPr>
        <p:spPr/>
        <p:txBody>
          <a:bodyPr/>
          <a:lstStyle/>
          <a:p>
            <a:r>
              <a:rPr lang="de-DE" dirty="0" smtClean="0"/>
              <a:t>Hintergrundinformationen (Videoanalyse)</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pic>
        <p:nvPicPr>
          <p:cNvPr id="8" name="Bild 7"/>
          <p:cNvPicPr>
            <a:picLocks noChangeAspect="1"/>
          </p:cNvPicPr>
          <p:nvPr/>
        </p:nvPicPr>
        <p:blipFill>
          <a:blip r:embed="rId3"/>
          <a:stretch>
            <a:fillRect/>
          </a:stretch>
        </p:blipFill>
        <p:spPr>
          <a:xfrm>
            <a:off x="2529638" y="2189943"/>
            <a:ext cx="4303032" cy="4007470"/>
          </a:xfrm>
          <a:prstGeom prst="rect">
            <a:avLst/>
          </a:prstGeom>
        </p:spPr>
      </p:pic>
    </p:spTree>
    <p:extLst>
      <p:ext uri="{BB962C8B-B14F-4D97-AF65-F5344CB8AC3E}">
        <p14:creationId xmlns:p14="http://schemas.microsoft.com/office/powerpoint/2010/main" val="107881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p:txBody>
          <a:bodyPr/>
          <a:lstStyle/>
          <a:p>
            <a:r>
              <a:rPr lang="de-DE" sz="2400" dirty="0" smtClean="0"/>
              <a:t>Bildqualität nicht zu hoch wählen (keine HD-Aufnahmen)</a:t>
            </a:r>
          </a:p>
          <a:p>
            <a:r>
              <a:rPr lang="de-DE" sz="2400" dirty="0" smtClean="0"/>
              <a:t>Bei der Aufnahme schneller Bewegungen kann das Objekt verschwimmen</a:t>
            </a:r>
          </a:p>
          <a:p>
            <a:pPr marL="0" indent="0">
              <a:buNone/>
              <a:tabLst>
                <a:tab pos="341313" algn="l"/>
                <a:tab pos="569913" algn="l"/>
              </a:tabLst>
            </a:pPr>
            <a:r>
              <a:rPr lang="de-DE" sz="2400" dirty="0"/>
              <a:t>	</a:t>
            </a:r>
            <a:r>
              <a:rPr lang="de-DE" sz="2400" dirty="0" smtClean="0"/>
              <a:t>Lösungsmöglichkeiten:</a:t>
            </a:r>
            <a:endParaRPr lang="de-DE" sz="2400" dirty="0"/>
          </a:p>
          <a:p>
            <a:pPr marL="0" indent="0">
              <a:buNone/>
              <a:tabLst>
                <a:tab pos="341313" algn="l"/>
                <a:tab pos="569913" algn="l"/>
              </a:tabLst>
            </a:pPr>
            <a:r>
              <a:rPr lang="de-DE" sz="2400" dirty="0" smtClean="0"/>
              <a:t>	- Auswertung ohne </a:t>
            </a:r>
            <a:r>
              <a:rPr lang="de-DE" sz="2400" dirty="0" err="1" smtClean="0"/>
              <a:t>Autotracker</a:t>
            </a:r>
            <a:endParaRPr lang="de-DE" sz="2400" dirty="0"/>
          </a:p>
          <a:p>
            <a:pPr marL="0" indent="0">
              <a:buNone/>
              <a:tabLst>
                <a:tab pos="341313" algn="l"/>
                <a:tab pos="569913" algn="l"/>
              </a:tabLst>
            </a:pPr>
            <a:r>
              <a:rPr lang="de-DE" sz="2400" dirty="0" smtClean="0"/>
              <a:t>	- Verwendung von Slow-Motion</a:t>
            </a:r>
            <a:br>
              <a:rPr lang="de-DE" sz="2400" dirty="0" smtClean="0"/>
            </a:br>
            <a:r>
              <a:rPr lang="de-DE" sz="2400" dirty="0" smtClean="0"/>
              <a:t>   		Aufnahmen</a:t>
            </a:r>
          </a:p>
        </p:txBody>
      </p:sp>
      <p:sp>
        <p:nvSpPr>
          <p:cNvPr id="3" name="Titel 2"/>
          <p:cNvSpPr>
            <a:spLocks noGrp="1"/>
          </p:cNvSpPr>
          <p:nvPr>
            <p:ph type="ctrTitle"/>
          </p:nvPr>
        </p:nvSpPr>
        <p:spPr/>
        <p:txBody>
          <a:bodyPr/>
          <a:lstStyle/>
          <a:p>
            <a:r>
              <a:rPr lang="de-DE" dirty="0" smtClean="0"/>
              <a:t>Videoanalyse - Hinweise zur Filmaufnahme</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grpSp>
        <p:nvGrpSpPr>
          <p:cNvPr id="8" name="Gruppierung 7"/>
          <p:cNvGrpSpPr/>
          <p:nvPr/>
        </p:nvGrpSpPr>
        <p:grpSpPr>
          <a:xfrm>
            <a:off x="6532176" y="2708920"/>
            <a:ext cx="936104" cy="2838269"/>
            <a:chOff x="6732240" y="3573016"/>
            <a:chExt cx="936104" cy="2838269"/>
          </a:xfrm>
        </p:grpSpPr>
        <p:pic>
          <p:nvPicPr>
            <p:cNvPr id="1026" name="Bild 7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2240" y="3573016"/>
              <a:ext cx="936104" cy="2508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6823874" y="6011175"/>
              <a:ext cx="815223" cy="400110"/>
            </a:xfrm>
            <a:prstGeom prst="rect">
              <a:avLst/>
            </a:prstGeom>
            <a:noFill/>
          </p:spPr>
          <p:txBody>
            <a:bodyPr wrap="none" rtlCol="0">
              <a:spAutoFit/>
            </a:bodyPr>
            <a:lstStyle/>
            <a:p>
              <a:r>
                <a:rPr lang="de-DE" sz="2000" dirty="0" smtClean="0">
                  <a:latin typeface="+mn-lt"/>
                </a:rPr>
                <a:t>30 </a:t>
              </a:r>
              <a:r>
                <a:rPr lang="de-DE" sz="2000" dirty="0" err="1" smtClean="0">
                  <a:latin typeface="+mn-lt"/>
                </a:rPr>
                <a:t>fps</a:t>
              </a:r>
              <a:endParaRPr lang="de-DE" sz="2000" dirty="0">
                <a:latin typeface="+mn-lt"/>
              </a:endParaRPr>
            </a:p>
          </p:txBody>
        </p:sp>
      </p:grpSp>
      <p:grpSp>
        <p:nvGrpSpPr>
          <p:cNvPr id="7" name="Gruppierung 6"/>
          <p:cNvGrpSpPr/>
          <p:nvPr/>
        </p:nvGrpSpPr>
        <p:grpSpPr>
          <a:xfrm>
            <a:off x="7764145" y="2708920"/>
            <a:ext cx="999316" cy="2838269"/>
            <a:chOff x="7956375" y="3573016"/>
            <a:chExt cx="999316" cy="2838269"/>
          </a:xfrm>
        </p:grpSpPr>
        <p:pic>
          <p:nvPicPr>
            <p:cNvPr id="1025" name="Bild 70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56375" y="3573016"/>
              <a:ext cx="924103" cy="250828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8010624" y="6011175"/>
              <a:ext cx="945067" cy="400110"/>
            </a:xfrm>
            <a:prstGeom prst="rect">
              <a:avLst/>
            </a:prstGeom>
            <a:noFill/>
          </p:spPr>
          <p:txBody>
            <a:bodyPr wrap="none" rtlCol="0">
              <a:spAutoFit/>
            </a:bodyPr>
            <a:lstStyle/>
            <a:p>
              <a:r>
                <a:rPr lang="de-DE" sz="2000" dirty="0" smtClean="0">
                  <a:latin typeface="+mn-lt"/>
                </a:rPr>
                <a:t>240 </a:t>
              </a:r>
              <a:r>
                <a:rPr lang="de-DE" sz="2000" dirty="0" err="1" smtClean="0">
                  <a:latin typeface="+mn-lt"/>
                </a:rPr>
                <a:t>fps</a:t>
              </a:r>
              <a:endParaRPr lang="de-DE" sz="2000" dirty="0">
                <a:latin typeface="+mn-lt"/>
              </a:endParaRPr>
            </a:p>
          </p:txBody>
        </p:sp>
      </p:grpSp>
    </p:spTree>
    <p:extLst>
      <p:ext uri="{BB962C8B-B14F-4D97-AF65-F5344CB8AC3E}">
        <p14:creationId xmlns:p14="http://schemas.microsoft.com/office/powerpoint/2010/main" val="13315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de-DE" dirty="0" smtClean="0"/>
              <a:t>Videoanalyse - Software</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1634798982"/>
              </p:ext>
            </p:extLst>
          </p:nvPr>
        </p:nvGraphicFramePr>
        <p:xfrm>
          <a:off x="257480" y="908721"/>
          <a:ext cx="7050824" cy="5331600"/>
        </p:xfrm>
        <a:graphic>
          <a:graphicData uri="http://schemas.openxmlformats.org/drawingml/2006/table">
            <a:tbl>
              <a:tblPr firstRow="1" firstCol="1" bandRow="1">
                <a:tableStyleId>{5C22544A-7EE6-4342-B048-85BDC9FD1C3A}</a:tableStyleId>
              </a:tblPr>
              <a:tblGrid>
                <a:gridCol w="2226288"/>
                <a:gridCol w="4824536"/>
              </a:tblGrid>
              <a:tr h="307869">
                <a:tc>
                  <a:txBody>
                    <a:bodyPr/>
                    <a:lstStyle/>
                    <a:p>
                      <a:pPr>
                        <a:spcBef>
                          <a:spcPts val="600"/>
                        </a:spcBef>
                        <a:spcAft>
                          <a:spcPts val="0"/>
                        </a:spcAft>
                      </a:pPr>
                      <a:r>
                        <a:rPr lang="de-DE" sz="1600">
                          <a:effectLst/>
                        </a:rPr>
                        <a:t>Software</a:t>
                      </a:r>
                      <a:endParaRPr lang="de-DE" sz="1600">
                        <a:effectLst/>
                        <a:latin typeface="Calibri" charset="0"/>
                        <a:ea typeface="Calibri" charset="0"/>
                        <a:cs typeface="Times New Roman" charset="0"/>
                      </a:endParaRPr>
                    </a:p>
                  </a:txBody>
                  <a:tcPr marL="68580" marR="68580" marT="0" marB="0" anchor="ctr"/>
                </a:tc>
                <a:tc>
                  <a:txBody>
                    <a:bodyPr/>
                    <a:lstStyle/>
                    <a:p>
                      <a:pPr>
                        <a:spcBef>
                          <a:spcPts val="600"/>
                        </a:spcBef>
                        <a:spcAft>
                          <a:spcPts val="0"/>
                        </a:spcAft>
                      </a:pPr>
                      <a:r>
                        <a:rPr lang="de-DE" sz="1600" dirty="0">
                          <a:effectLst/>
                        </a:rPr>
                        <a:t>Features</a:t>
                      </a:r>
                      <a:endParaRPr lang="de-DE" sz="1600" dirty="0">
                        <a:effectLst/>
                        <a:latin typeface="Calibri" charset="0"/>
                        <a:ea typeface="Calibri" charset="0"/>
                        <a:cs typeface="Times New Roman" charset="0"/>
                      </a:endParaRPr>
                    </a:p>
                  </a:txBody>
                  <a:tcPr marL="68580" marR="68580" marT="0" marB="0" anchor="ctr"/>
                </a:tc>
              </a:tr>
              <a:tr h="1674577">
                <a:tc>
                  <a:txBody>
                    <a:bodyPr/>
                    <a:lstStyle/>
                    <a:p>
                      <a:pPr>
                        <a:spcBef>
                          <a:spcPts val="600"/>
                        </a:spcBef>
                        <a:spcAft>
                          <a:spcPts val="0"/>
                        </a:spcAft>
                      </a:pPr>
                      <a:r>
                        <a:rPr lang="de-DE" sz="1600" dirty="0">
                          <a:effectLst/>
                        </a:rPr>
                        <a:t>Tracker</a:t>
                      </a:r>
                      <a:endParaRPr lang="de-DE" sz="1600" dirty="0">
                        <a:effectLst/>
                        <a:latin typeface="Calibri" charset="0"/>
                        <a:ea typeface="Calibri" charset="0"/>
                        <a:cs typeface="Times New Roman" charset="0"/>
                      </a:endParaRPr>
                    </a:p>
                  </a:txBody>
                  <a:tcPr marL="68580" marR="68580" marT="0" marB="0" anchor="ctr"/>
                </a:tc>
                <a:tc>
                  <a:txBody>
                    <a:bodyPr/>
                    <a:lstStyle/>
                    <a:p>
                      <a:pPr>
                        <a:spcBef>
                          <a:spcPts val="600"/>
                        </a:spcBef>
                        <a:spcAft>
                          <a:spcPts val="0"/>
                        </a:spcAft>
                      </a:pPr>
                      <a:r>
                        <a:rPr lang="de-DE" sz="1600" dirty="0" err="1">
                          <a:effectLst/>
                        </a:rPr>
                        <a:t>Autotracker</a:t>
                      </a:r>
                      <a:r>
                        <a:rPr lang="de-DE" sz="1600" dirty="0">
                          <a:effectLst/>
                        </a:rPr>
                        <a:t> (nach Farbe)</a:t>
                      </a:r>
                    </a:p>
                    <a:p>
                      <a:pPr>
                        <a:spcBef>
                          <a:spcPts val="600"/>
                        </a:spcBef>
                        <a:spcAft>
                          <a:spcPts val="0"/>
                        </a:spcAft>
                      </a:pPr>
                      <a:r>
                        <a:rPr lang="de-DE" sz="1600" dirty="0">
                          <a:effectLst/>
                        </a:rPr>
                        <a:t>Analysetool</a:t>
                      </a:r>
                    </a:p>
                    <a:p>
                      <a:pPr>
                        <a:spcBef>
                          <a:spcPts val="600"/>
                        </a:spcBef>
                        <a:spcAft>
                          <a:spcPts val="0"/>
                        </a:spcAft>
                      </a:pPr>
                      <a:r>
                        <a:rPr lang="de-DE" sz="1600" dirty="0">
                          <a:effectLst/>
                        </a:rPr>
                        <a:t>Leichter Export der Daten über </a:t>
                      </a:r>
                      <a:r>
                        <a:rPr lang="de-DE" sz="1600" dirty="0" err="1">
                          <a:effectLst/>
                        </a:rPr>
                        <a:t>Copy</a:t>
                      </a:r>
                      <a:r>
                        <a:rPr lang="de-DE" sz="1600" dirty="0">
                          <a:effectLst/>
                        </a:rPr>
                        <a:t> und Paste</a:t>
                      </a:r>
                    </a:p>
                    <a:p>
                      <a:pPr>
                        <a:spcBef>
                          <a:spcPts val="600"/>
                        </a:spcBef>
                        <a:spcAft>
                          <a:spcPts val="0"/>
                        </a:spcAft>
                      </a:pPr>
                      <a:r>
                        <a:rPr lang="de-DE" sz="1600" dirty="0">
                          <a:effectLst/>
                        </a:rPr>
                        <a:t>Darstellung von Vektoren</a:t>
                      </a:r>
                      <a:endParaRPr lang="de-DE" sz="1600" dirty="0">
                        <a:effectLst/>
                        <a:latin typeface="Calibri" charset="0"/>
                        <a:ea typeface="Calibri" charset="0"/>
                        <a:cs typeface="Times New Roman" charset="0"/>
                      </a:endParaRPr>
                    </a:p>
                  </a:txBody>
                  <a:tcPr marL="68580" marR="68580" marT="0" marB="0"/>
                </a:tc>
              </a:tr>
              <a:tr h="1674577">
                <a:tc>
                  <a:txBody>
                    <a:bodyPr/>
                    <a:lstStyle/>
                    <a:p>
                      <a:pPr>
                        <a:spcBef>
                          <a:spcPts val="600"/>
                        </a:spcBef>
                        <a:spcAft>
                          <a:spcPts val="0"/>
                        </a:spcAft>
                      </a:pPr>
                      <a:r>
                        <a:rPr lang="de-DE" sz="1600">
                          <a:effectLst/>
                        </a:rPr>
                        <a:t>Measure Dynamics</a:t>
                      </a:r>
                      <a:endParaRPr lang="de-DE" sz="1600">
                        <a:effectLst/>
                        <a:latin typeface="Calibri" charset="0"/>
                        <a:ea typeface="Calibri" charset="0"/>
                        <a:cs typeface="Times New Roman" charset="0"/>
                      </a:endParaRPr>
                    </a:p>
                  </a:txBody>
                  <a:tcPr marL="68580" marR="68580" marT="0" marB="0" anchor="ctr"/>
                </a:tc>
                <a:tc>
                  <a:txBody>
                    <a:bodyPr/>
                    <a:lstStyle/>
                    <a:p>
                      <a:pPr>
                        <a:spcBef>
                          <a:spcPts val="600"/>
                        </a:spcBef>
                        <a:spcAft>
                          <a:spcPts val="0"/>
                        </a:spcAft>
                      </a:pPr>
                      <a:r>
                        <a:rPr lang="de-DE" sz="1600" dirty="0" err="1">
                          <a:effectLst/>
                        </a:rPr>
                        <a:t>Autotracker</a:t>
                      </a:r>
                      <a:r>
                        <a:rPr lang="de-DE" sz="1600" dirty="0">
                          <a:effectLst/>
                        </a:rPr>
                        <a:t> (nach Farbe und Bewegung)</a:t>
                      </a:r>
                    </a:p>
                    <a:p>
                      <a:pPr>
                        <a:spcBef>
                          <a:spcPts val="600"/>
                        </a:spcBef>
                        <a:spcAft>
                          <a:spcPts val="0"/>
                        </a:spcAft>
                      </a:pPr>
                      <a:r>
                        <a:rPr lang="de-DE" sz="1600" dirty="0">
                          <a:effectLst/>
                        </a:rPr>
                        <a:t>Analysetool</a:t>
                      </a:r>
                    </a:p>
                    <a:p>
                      <a:pPr>
                        <a:spcBef>
                          <a:spcPts val="600"/>
                        </a:spcBef>
                        <a:spcAft>
                          <a:spcPts val="0"/>
                        </a:spcAft>
                      </a:pPr>
                      <a:r>
                        <a:rPr lang="de-DE" sz="1600" dirty="0">
                          <a:effectLst/>
                        </a:rPr>
                        <a:t>Darstellung von </a:t>
                      </a:r>
                      <a:r>
                        <a:rPr lang="de-DE" sz="1600" dirty="0" smtClean="0">
                          <a:effectLst/>
                        </a:rPr>
                        <a:t>Vektoren (in</a:t>
                      </a:r>
                      <a:r>
                        <a:rPr lang="de-DE" sz="1600" baseline="0" dirty="0" smtClean="0">
                          <a:effectLst/>
                        </a:rPr>
                        <a:t> beiden Achsen)</a:t>
                      </a:r>
                      <a:endParaRPr lang="de-DE" sz="1600" dirty="0">
                        <a:effectLst/>
                      </a:endParaRPr>
                    </a:p>
                    <a:p>
                      <a:pPr>
                        <a:spcBef>
                          <a:spcPts val="600"/>
                        </a:spcBef>
                        <a:spcAft>
                          <a:spcPts val="0"/>
                        </a:spcAft>
                      </a:pPr>
                      <a:r>
                        <a:rPr lang="de-DE" sz="1600" dirty="0" smtClean="0">
                          <a:effectLst/>
                        </a:rPr>
                        <a:t>Stroboskopbilder</a:t>
                      </a:r>
                      <a:endParaRPr lang="de-DE" sz="1600" dirty="0">
                        <a:effectLst/>
                      </a:endParaRPr>
                    </a:p>
                  </a:txBody>
                  <a:tcPr marL="68580" marR="68580" marT="0" marB="0"/>
                </a:tc>
              </a:tr>
              <a:tr h="1674577">
                <a:tc>
                  <a:txBody>
                    <a:bodyPr/>
                    <a:lstStyle/>
                    <a:p>
                      <a:pPr>
                        <a:spcBef>
                          <a:spcPts val="600"/>
                        </a:spcBef>
                        <a:spcAft>
                          <a:spcPts val="0"/>
                        </a:spcAft>
                      </a:pPr>
                      <a:r>
                        <a:rPr lang="de-DE" sz="1600">
                          <a:effectLst/>
                        </a:rPr>
                        <a:t>VianaNet</a:t>
                      </a:r>
                      <a:endParaRPr lang="de-DE" sz="1600">
                        <a:effectLst/>
                        <a:latin typeface="Calibri" charset="0"/>
                        <a:ea typeface="Calibri" charset="0"/>
                        <a:cs typeface="Times New Roman" charset="0"/>
                      </a:endParaRPr>
                    </a:p>
                  </a:txBody>
                  <a:tcPr marL="68580" marR="68580" marT="0" marB="0" anchor="ctr"/>
                </a:tc>
                <a:tc>
                  <a:txBody>
                    <a:bodyPr/>
                    <a:lstStyle/>
                    <a:p>
                      <a:pPr>
                        <a:spcBef>
                          <a:spcPts val="600"/>
                        </a:spcBef>
                        <a:spcAft>
                          <a:spcPts val="0"/>
                        </a:spcAft>
                      </a:pPr>
                      <a:r>
                        <a:rPr lang="de-DE" sz="1600" dirty="0" err="1">
                          <a:effectLst/>
                        </a:rPr>
                        <a:t>Autotracker</a:t>
                      </a:r>
                      <a:r>
                        <a:rPr lang="de-DE" sz="1600" dirty="0">
                          <a:effectLst/>
                        </a:rPr>
                        <a:t> (nach Farbe und Bewegung)</a:t>
                      </a:r>
                    </a:p>
                    <a:p>
                      <a:pPr>
                        <a:spcBef>
                          <a:spcPts val="600"/>
                        </a:spcBef>
                        <a:spcAft>
                          <a:spcPts val="0"/>
                        </a:spcAft>
                      </a:pPr>
                      <a:r>
                        <a:rPr lang="de-DE" sz="1600" dirty="0">
                          <a:effectLst/>
                        </a:rPr>
                        <a:t>Analysetool</a:t>
                      </a:r>
                      <a:endParaRPr lang="de-DE" sz="1600" dirty="0">
                        <a:effectLst/>
                        <a:latin typeface="Calibri" charset="0"/>
                        <a:ea typeface="Calibri" charset="0"/>
                        <a:cs typeface="Times New Roman" charset="0"/>
                      </a:endParaRPr>
                    </a:p>
                  </a:txBody>
                  <a:tcPr marL="68580" marR="68580" marT="0" marB="0"/>
                </a:tc>
              </a:tr>
            </a:tbl>
          </a:graphicData>
        </a:graphic>
      </p:graphicFrame>
      <p:pic>
        <p:nvPicPr>
          <p:cNvPr id="13" name="Bildschirmaufnahme 2016-10-16 um 14.54.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70098" y="921661"/>
            <a:ext cx="1222380" cy="5335723"/>
          </a:xfrm>
          <a:prstGeom prst="rect">
            <a:avLst/>
          </a:prstGeom>
        </p:spPr>
      </p:pic>
    </p:spTree>
    <p:extLst>
      <p:ext uri="{BB962C8B-B14F-4D97-AF65-F5344CB8AC3E}">
        <p14:creationId xmlns:p14="http://schemas.microsoft.com/office/powerpoint/2010/main" val="194228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252390" y="908720"/>
            <a:ext cx="6047801" cy="1117157"/>
          </a:xfrm>
        </p:spPr>
        <p:txBody>
          <a:bodyPr/>
          <a:lstStyle/>
          <a:p>
            <a:pPr lvl="1"/>
            <a:r>
              <a:rPr lang="de-DE" dirty="0" smtClean="0"/>
              <a:t>Diagramme analysieren</a:t>
            </a:r>
          </a:p>
          <a:p>
            <a:pPr lvl="1"/>
            <a:r>
              <a:rPr lang="de-DE" dirty="0" smtClean="0"/>
              <a:t>Vergleich mit theoretischen Modellen </a:t>
            </a:r>
            <a:endParaRPr lang="de-DE" dirty="0"/>
          </a:p>
        </p:txBody>
      </p:sp>
      <p:sp>
        <p:nvSpPr>
          <p:cNvPr id="3" name="Titel 2"/>
          <p:cNvSpPr>
            <a:spLocks noGrp="1"/>
          </p:cNvSpPr>
          <p:nvPr>
            <p:ph type="ctrTitle"/>
          </p:nvPr>
        </p:nvSpPr>
        <p:spPr/>
        <p:txBody>
          <a:bodyPr/>
          <a:lstStyle/>
          <a:p>
            <a:r>
              <a:rPr lang="de-DE" dirty="0" smtClean="0"/>
              <a:t>Videoanalyse </a:t>
            </a:r>
            <a:r>
              <a:rPr lang="mr-IN" dirty="0" smtClean="0"/>
              <a:t>–</a:t>
            </a:r>
            <a:r>
              <a:rPr lang="de-DE" dirty="0" smtClean="0"/>
              <a:t> Auswertung (Tracker)</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pic>
        <p:nvPicPr>
          <p:cNvPr id="9" name="Bildschirmaufnahme 2017-06-21 um 10.58.5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23442" y="1871689"/>
            <a:ext cx="800100" cy="3911600"/>
          </a:xfrm>
          <a:prstGeom prst="rect">
            <a:avLst/>
          </a:prstGeom>
        </p:spPr>
      </p:pic>
    </p:spTree>
    <p:extLst>
      <p:ext uri="{BB962C8B-B14F-4D97-AF65-F5344CB8AC3E}">
        <p14:creationId xmlns:p14="http://schemas.microsoft.com/office/powerpoint/2010/main" val="27172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vol="80000">
                <p:cTn id="20"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252390" y="908720"/>
            <a:ext cx="8640088" cy="1584176"/>
          </a:xfrm>
        </p:spPr>
        <p:txBody>
          <a:bodyPr/>
          <a:lstStyle/>
          <a:p>
            <a:pPr marR="0" lvl="0" defTabSz="914400" eaLnBrk="1" fontAlgn="auto" latinLnBrk="0" hangingPunct="1">
              <a:lnSpc>
                <a:spcPct val="100000"/>
              </a:lnSpc>
              <a:spcBef>
                <a:spcPts val="0"/>
              </a:spcBef>
              <a:spcAft>
                <a:spcPts val="0"/>
              </a:spcAft>
              <a:buClrTx/>
              <a:buSzTx/>
              <a:buFontTx/>
              <a:buChar char="-"/>
              <a:tabLst/>
              <a:defRPr/>
            </a:pPr>
            <a:r>
              <a:rPr lang="de-DE" sz="2400" dirty="0" smtClean="0"/>
              <a:t>Eingabe der Anfangsbedingungen</a:t>
            </a:r>
          </a:p>
          <a:p>
            <a:pPr marR="0" lvl="0" defTabSz="914400" eaLnBrk="1" fontAlgn="auto" latinLnBrk="0" hangingPunct="1">
              <a:lnSpc>
                <a:spcPct val="100000"/>
              </a:lnSpc>
              <a:spcBef>
                <a:spcPts val="0"/>
              </a:spcBef>
              <a:spcAft>
                <a:spcPts val="0"/>
              </a:spcAft>
              <a:buClrTx/>
              <a:buSzTx/>
              <a:buFontTx/>
              <a:buChar char="-"/>
              <a:tabLst/>
              <a:defRPr/>
            </a:pPr>
            <a:r>
              <a:rPr lang="de-DE" sz="2400" dirty="0" smtClean="0"/>
              <a:t>Bewegungsdiagramme werden berechnet</a:t>
            </a:r>
          </a:p>
          <a:p>
            <a:pPr marR="0" lvl="0" defTabSz="914400" eaLnBrk="1" fontAlgn="auto" latinLnBrk="0" hangingPunct="1">
              <a:lnSpc>
                <a:spcPct val="100000"/>
              </a:lnSpc>
              <a:spcBef>
                <a:spcPts val="0"/>
              </a:spcBef>
              <a:spcAft>
                <a:spcPts val="0"/>
              </a:spcAft>
              <a:buClrTx/>
              <a:buSzTx/>
              <a:buFontTx/>
              <a:buChar char="-"/>
              <a:tabLst/>
              <a:defRPr/>
            </a:pPr>
            <a:r>
              <a:rPr lang="de-DE" sz="2400" dirty="0" smtClean="0"/>
              <a:t>Vergleich mit Messwerten möglich</a:t>
            </a:r>
            <a:endParaRPr lang="de-DE" sz="2400" dirty="0"/>
          </a:p>
        </p:txBody>
      </p:sp>
      <p:sp>
        <p:nvSpPr>
          <p:cNvPr id="3" name="Titel 2"/>
          <p:cNvSpPr>
            <a:spLocks noGrp="1"/>
          </p:cNvSpPr>
          <p:nvPr>
            <p:ph type="ctrTitle"/>
          </p:nvPr>
        </p:nvSpPr>
        <p:spPr/>
        <p:txBody>
          <a:bodyPr/>
          <a:lstStyle/>
          <a:p>
            <a:r>
              <a:rPr lang="de-DE" dirty="0" smtClean="0"/>
              <a:t>Modellierung </a:t>
            </a:r>
            <a:r>
              <a:rPr lang="mr-IN" dirty="0" smtClean="0"/>
              <a:t>–</a:t>
            </a:r>
            <a:r>
              <a:rPr lang="de-DE" dirty="0" smtClean="0"/>
              <a:t> Newton II</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spTree>
    <p:extLst>
      <p:ext uri="{BB962C8B-B14F-4D97-AF65-F5344CB8AC3E}">
        <p14:creationId xmlns:p14="http://schemas.microsoft.com/office/powerpoint/2010/main" val="71859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Aufnahme der Messwerte:</a:t>
            </a:r>
            <a:endParaRPr lang="de-DE" sz="2400" dirty="0"/>
          </a:p>
        </p:txBody>
      </p:sp>
      <p:sp>
        <p:nvSpPr>
          <p:cNvPr id="3" name="Titel 2"/>
          <p:cNvSpPr>
            <a:spLocks noGrp="1"/>
          </p:cNvSpPr>
          <p:nvPr>
            <p:ph type="ctrTitle"/>
          </p:nvPr>
        </p:nvSpPr>
        <p:spPr/>
        <p:txBody>
          <a:bodyPr/>
          <a:lstStyle/>
          <a:p>
            <a:r>
              <a:rPr lang="de-DE" dirty="0" smtClean="0"/>
              <a:t>Hintergrundinformationen (Smartphone)</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1353374952"/>
              </p:ext>
            </p:extLst>
          </p:nvPr>
        </p:nvGraphicFramePr>
        <p:xfrm>
          <a:off x="252390" y="1628800"/>
          <a:ext cx="8640090" cy="4756258"/>
        </p:xfrm>
        <a:graphic>
          <a:graphicData uri="http://schemas.openxmlformats.org/drawingml/2006/table">
            <a:tbl>
              <a:tblPr firstRow="1" bandRow="1">
                <a:tableStyleId>{5C22544A-7EE6-4342-B048-85BDC9FD1C3A}</a:tableStyleId>
              </a:tblPr>
              <a:tblGrid>
                <a:gridCol w="2880030"/>
                <a:gridCol w="2880030"/>
                <a:gridCol w="2880030"/>
              </a:tblGrid>
              <a:tr h="441011">
                <a:tc>
                  <a:txBody>
                    <a:bodyPr/>
                    <a:lstStyle/>
                    <a:p>
                      <a:r>
                        <a:rPr lang="de-DE" dirty="0" smtClean="0"/>
                        <a:t>App</a:t>
                      </a:r>
                      <a:r>
                        <a:rPr lang="de-DE" baseline="0" dirty="0" smtClean="0"/>
                        <a:t> - Name</a:t>
                      </a:r>
                      <a:endParaRPr lang="de-DE" dirty="0"/>
                    </a:p>
                  </a:txBody>
                  <a:tcPr/>
                </a:tc>
                <a:tc>
                  <a:txBody>
                    <a:bodyPr/>
                    <a:lstStyle/>
                    <a:p>
                      <a:r>
                        <a:rPr lang="de-DE" dirty="0" smtClean="0"/>
                        <a:t>Bildschirmbild</a:t>
                      </a:r>
                      <a:endParaRPr lang="de-DE" dirty="0"/>
                    </a:p>
                  </a:txBody>
                  <a:tcPr/>
                </a:tc>
                <a:tc>
                  <a:txBody>
                    <a:bodyPr/>
                    <a:lstStyle/>
                    <a:p>
                      <a:r>
                        <a:rPr lang="de-DE" dirty="0" smtClean="0"/>
                        <a:t>Bemerkungen:</a:t>
                      </a:r>
                      <a:endParaRPr lang="de-DE" dirty="0"/>
                    </a:p>
                  </a:txBody>
                  <a:tcPr/>
                </a:tc>
              </a:tr>
              <a:tr h="1389167">
                <a:tc>
                  <a:txBody>
                    <a:bodyPr/>
                    <a:lstStyle/>
                    <a:p>
                      <a:r>
                        <a:rPr lang="de-DE" dirty="0" err="1" smtClean="0"/>
                        <a:t>MechanikZ</a:t>
                      </a:r>
                      <a:r>
                        <a:rPr lang="de-DE" dirty="0" smtClean="0"/>
                        <a:t/>
                      </a:r>
                      <a:br>
                        <a:rPr lang="de-DE" dirty="0" smtClean="0"/>
                      </a:br>
                      <a:r>
                        <a:rPr lang="de-DE" dirty="0" smtClean="0"/>
                        <a:t>(Markus Ziegler)</a:t>
                      </a:r>
                      <a:endParaRPr lang="de-DE" dirty="0"/>
                    </a:p>
                  </a:txBody>
                  <a:tcPr anchor="ctr"/>
                </a:tc>
                <a:tc>
                  <a:txBody>
                    <a:bodyPr/>
                    <a:lstStyle/>
                    <a:p>
                      <a:pPr algn="ctr"/>
                      <a:endParaRPr lang="de-DE" dirty="0"/>
                    </a:p>
                  </a:txBody>
                  <a:tcPr anchor="ctr"/>
                </a:tc>
                <a:tc>
                  <a:txBody>
                    <a:bodyPr/>
                    <a:lstStyle/>
                    <a:p>
                      <a:pPr marL="285750" indent="-285750" algn="l">
                        <a:buFont typeface="Arial" charset="0"/>
                        <a:buChar char="•"/>
                      </a:pPr>
                      <a:r>
                        <a:rPr lang="de-DE" dirty="0" smtClean="0"/>
                        <a:t>Endlich</a:t>
                      </a:r>
                      <a:r>
                        <a:rPr lang="de-DE" baseline="0" dirty="0" smtClean="0"/>
                        <a:t> eine App, die das Auswerten sehr einfach und gut macht</a:t>
                      </a:r>
                      <a:endParaRPr lang="de-DE" dirty="0" smtClean="0"/>
                    </a:p>
                  </a:txBody>
                  <a:tcPr anchor="ctr"/>
                </a:tc>
              </a:tr>
              <a:tr h="1389167">
                <a:tc>
                  <a:txBody>
                    <a:bodyPr/>
                    <a:lstStyle/>
                    <a:p>
                      <a:r>
                        <a:rPr lang="de-DE" dirty="0" err="1" smtClean="0"/>
                        <a:t>SparkVue</a:t>
                      </a:r>
                      <a:endParaRPr lang="de-DE" dirty="0"/>
                    </a:p>
                  </a:txBody>
                  <a:tcPr anchor="ctr"/>
                </a:tc>
                <a:tc>
                  <a:txBody>
                    <a:bodyPr/>
                    <a:lstStyle/>
                    <a:p>
                      <a:pPr algn="ctr"/>
                      <a:endParaRPr lang="de-DE" dirty="0"/>
                    </a:p>
                  </a:txBody>
                  <a:tcPr anchor="ctr"/>
                </a:tc>
                <a:tc>
                  <a:txBody>
                    <a:bodyPr/>
                    <a:lstStyle/>
                    <a:p>
                      <a:pPr marL="285750" indent="-285750" algn="l">
                        <a:buFont typeface="Arial" charset="0"/>
                        <a:buChar char="•"/>
                      </a:pPr>
                      <a:r>
                        <a:rPr lang="de-DE" dirty="0" smtClean="0"/>
                        <a:t>Rohdaten der</a:t>
                      </a:r>
                      <a:r>
                        <a:rPr lang="de-DE" baseline="0" dirty="0" smtClean="0"/>
                        <a:t> Beschleunigungswerte</a:t>
                      </a:r>
                    </a:p>
                    <a:p>
                      <a:pPr marL="285750" indent="-285750" algn="l">
                        <a:buFont typeface="Arial" charset="0"/>
                        <a:buChar char="•"/>
                      </a:pPr>
                      <a:r>
                        <a:rPr lang="de-DE" baseline="0" dirty="0" smtClean="0"/>
                        <a:t>„nur“ zeitabhängige Diagramme</a:t>
                      </a:r>
                    </a:p>
                    <a:p>
                      <a:pPr marL="285750" indent="-285750" algn="l">
                        <a:buFont typeface="Arial" charset="0"/>
                        <a:buChar char="•"/>
                      </a:pPr>
                      <a:r>
                        <a:rPr lang="de-DE" dirty="0" smtClean="0"/>
                        <a:t>Zoom-Funktion etc.</a:t>
                      </a:r>
                      <a:endParaRPr lang="de-DE" dirty="0"/>
                    </a:p>
                  </a:txBody>
                  <a:tcPr/>
                </a:tc>
              </a:tr>
              <a:tr h="1389167">
                <a:tc>
                  <a:txBody>
                    <a:bodyPr/>
                    <a:lstStyle/>
                    <a:p>
                      <a:r>
                        <a:rPr lang="de-DE" dirty="0" err="1" smtClean="0"/>
                        <a:t>Phyphox</a:t>
                      </a:r>
                      <a:r>
                        <a:rPr lang="de-DE" dirty="0" smtClean="0"/>
                        <a:t> </a:t>
                      </a:r>
                      <a:br>
                        <a:rPr lang="de-DE" dirty="0" smtClean="0"/>
                      </a:br>
                      <a:r>
                        <a:rPr lang="de-DE" dirty="0" smtClean="0"/>
                        <a:t>(RWTH</a:t>
                      </a:r>
                      <a:r>
                        <a:rPr lang="de-DE" baseline="0" dirty="0" smtClean="0"/>
                        <a:t> Aachen)</a:t>
                      </a:r>
                      <a:endParaRPr lang="de-DE" dirty="0"/>
                    </a:p>
                  </a:txBody>
                  <a:tcPr anchor="ctr"/>
                </a:tc>
                <a:tc>
                  <a:txBody>
                    <a:bodyPr/>
                    <a:lstStyle/>
                    <a:p>
                      <a:pPr algn="ctr"/>
                      <a:endParaRPr lang="de-DE" dirty="0"/>
                    </a:p>
                  </a:txBody>
                  <a:tcPr anchor="ctr"/>
                </a:tc>
                <a:tc>
                  <a:txBody>
                    <a:bodyPr/>
                    <a:lstStyle/>
                    <a:p>
                      <a:pPr marL="285750" indent="-285750" algn="l">
                        <a:buFont typeface="Arial" charset="0"/>
                        <a:buChar char="•"/>
                      </a:pPr>
                      <a:r>
                        <a:rPr lang="de-DE" dirty="0" smtClean="0"/>
                        <a:t>Verschiedene voreingestellte Versuche</a:t>
                      </a:r>
                    </a:p>
                    <a:p>
                      <a:pPr marL="285750" indent="-285750" algn="l">
                        <a:buFont typeface="Arial" charset="0"/>
                        <a:buChar char="•"/>
                      </a:pPr>
                      <a:r>
                        <a:rPr lang="de-DE" dirty="0" smtClean="0"/>
                        <a:t>Kaum Einstell-möglichkeiten</a:t>
                      </a:r>
                    </a:p>
                    <a:p>
                      <a:pPr marL="285750" indent="-285750" algn="l">
                        <a:buFont typeface="Arial" charset="0"/>
                        <a:buChar char="•"/>
                      </a:pPr>
                      <a:r>
                        <a:rPr lang="de-DE" dirty="0" smtClean="0"/>
                        <a:t>Guter Export</a:t>
                      </a:r>
                      <a:endParaRPr lang="de-DE" dirty="0"/>
                    </a:p>
                  </a:txBody>
                  <a:tcPr anchor="ctr"/>
                </a:tc>
              </a:tr>
            </a:tbl>
          </a:graphicData>
        </a:graphic>
      </p:graphicFrame>
      <p:pic>
        <p:nvPicPr>
          <p:cNvPr id="8" name="Bild 7"/>
          <p:cNvPicPr/>
          <p:nvPr/>
        </p:nvPicPr>
        <p:blipFill>
          <a:blip r:embed="rId3" cstate="print">
            <a:extLst>
              <a:ext uri="{28A0092B-C50C-407E-A947-70E740481C1C}">
                <a14:useLocalDpi xmlns:a14="http://schemas.microsoft.com/office/drawing/2010/main"/>
              </a:ext>
            </a:extLst>
          </a:blip>
          <a:stretch>
            <a:fillRect/>
          </a:stretch>
        </p:blipFill>
        <p:spPr>
          <a:xfrm>
            <a:off x="3589665" y="2176076"/>
            <a:ext cx="755651" cy="1223521"/>
          </a:xfrm>
          <a:prstGeom prst="rect">
            <a:avLst/>
          </a:prstGeom>
        </p:spPr>
      </p:pic>
      <p:pic>
        <p:nvPicPr>
          <p:cNvPr id="9" name="Bild 8"/>
          <p:cNvPicPr/>
          <p:nvPr/>
        </p:nvPicPr>
        <p:blipFill>
          <a:blip r:embed="rId4" cstate="print">
            <a:extLst>
              <a:ext uri="{28A0092B-C50C-407E-A947-70E740481C1C}">
                <a14:useLocalDpi xmlns:a14="http://schemas.microsoft.com/office/drawing/2010/main"/>
              </a:ext>
            </a:extLst>
          </a:blip>
          <a:stretch>
            <a:fillRect/>
          </a:stretch>
        </p:blipFill>
        <p:spPr>
          <a:xfrm>
            <a:off x="4723142" y="2216693"/>
            <a:ext cx="712954" cy="1190137"/>
          </a:xfrm>
          <a:prstGeom prst="rect">
            <a:avLst/>
          </a:prstGeom>
        </p:spPr>
      </p:pic>
    </p:spTree>
    <p:extLst>
      <p:ext uri="{BB962C8B-B14F-4D97-AF65-F5344CB8AC3E}">
        <p14:creationId xmlns:p14="http://schemas.microsoft.com/office/powerpoint/2010/main" val="135723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252391" y="908720"/>
            <a:ext cx="7199930" cy="5328592"/>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Es gibt auch die Möglichkeit, eigene Sensoren zu bauen</a:t>
            </a:r>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a:p>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Vorteil:</a:t>
            </a:r>
          </a:p>
          <a:p>
            <a:pPr marR="0" lvl="0" defTabSz="914400" eaLnBrk="1" fontAlgn="auto" latinLnBrk="0" hangingPunct="1">
              <a:lnSpc>
                <a:spcPct val="100000"/>
              </a:lnSpc>
              <a:spcBef>
                <a:spcPts val="0"/>
              </a:spcBef>
              <a:spcAft>
                <a:spcPts val="0"/>
              </a:spcAft>
              <a:buClrTx/>
              <a:buSzTx/>
              <a:buFontTx/>
              <a:buChar char="-"/>
              <a:tabLst/>
              <a:defRPr/>
            </a:pPr>
            <a:r>
              <a:rPr lang="de-DE" sz="2400" dirty="0" smtClean="0"/>
              <a:t>Bei einem Preis von ca. 30€ pro Sensor ist es nicht so schlimm, wenn etwas kaputt geht</a:t>
            </a:r>
            <a:br>
              <a:rPr lang="de-DE" sz="2400" dirty="0" smtClean="0"/>
            </a:br>
            <a:r>
              <a:rPr lang="de-DE" sz="2400" dirty="0" smtClean="0"/>
              <a:t>Dadurch sind Versuche möglich, die mit dem Smartphone nicht möglich wären (z.B. Fallversuche)</a:t>
            </a:r>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a:p>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Nachteile:</a:t>
            </a:r>
          </a:p>
          <a:p>
            <a:pPr marR="0" lvl="0" defTabSz="914400" eaLnBrk="1" fontAlgn="auto" latinLnBrk="0" hangingPunct="1">
              <a:lnSpc>
                <a:spcPct val="100000"/>
              </a:lnSpc>
              <a:spcBef>
                <a:spcPts val="0"/>
              </a:spcBef>
              <a:spcAft>
                <a:spcPts val="0"/>
              </a:spcAft>
              <a:buClrTx/>
              <a:buSzTx/>
              <a:buFontTx/>
              <a:buChar char="-"/>
              <a:tabLst/>
              <a:defRPr/>
            </a:pPr>
            <a:r>
              <a:rPr lang="de-DE" sz="2400" dirty="0" smtClean="0"/>
              <a:t>Man muss das Gerät selber zusammenbauen</a:t>
            </a:r>
          </a:p>
          <a:p>
            <a:pPr marR="0" lvl="0" defTabSz="914400" eaLnBrk="1" fontAlgn="auto" latinLnBrk="0" hangingPunct="1">
              <a:lnSpc>
                <a:spcPct val="100000"/>
              </a:lnSpc>
              <a:spcBef>
                <a:spcPts val="0"/>
              </a:spcBef>
              <a:spcAft>
                <a:spcPts val="0"/>
              </a:spcAft>
              <a:buClrTx/>
              <a:buSzTx/>
              <a:buFontTx/>
              <a:buChar char="-"/>
              <a:tabLst/>
              <a:defRPr/>
            </a:pPr>
            <a:r>
              <a:rPr lang="de-DE" sz="2400" dirty="0" smtClean="0"/>
              <a:t>Die Auswertung </a:t>
            </a:r>
            <a:r>
              <a:rPr lang="de-DE" sz="2400" b="1" dirty="0" smtClean="0"/>
              <a:t>muss</a:t>
            </a:r>
            <a:r>
              <a:rPr lang="de-DE" sz="2400" dirty="0" smtClean="0"/>
              <a:t> am Computer erfolgen, da es keinen eingebauten Bildschirm gibt</a:t>
            </a:r>
            <a:endParaRPr lang="de-DE" sz="2400" dirty="0"/>
          </a:p>
        </p:txBody>
      </p:sp>
      <p:sp>
        <p:nvSpPr>
          <p:cNvPr id="3" name="Titel 2"/>
          <p:cNvSpPr>
            <a:spLocks noGrp="1"/>
          </p:cNvSpPr>
          <p:nvPr>
            <p:ph type="ctrTitle"/>
          </p:nvPr>
        </p:nvSpPr>
        <p:spPr/>
        <p:txBody>
          <a:bodyPr/>
          <a:lstStyle/>
          <a:p>
            <a:r>
              <a:rPr lang="de-DE" dirty="0" smtClean="0"/>
              <a:t>Hintergrundinformationen (Smartphone)</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pic>
        <p:nvPicPr>
          <p:cNvPr id="5" name="Bild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43711" y="1052736"/>
            <a:ext cx="2048767" cy="2204864"/>
          </a:xfrm>
          <a:prstGeom prst="rect">
            <a:avLst/>
          </a:prstGeom>
        </p:spPr>
      </p:pic>
    </p:spTree>
    <p:extLst>
      <p:ext uri="{BB962C8B-B14F-4D97-AF65-F5344CB8AC3E}">
        <p14:creationId xmlns:p14="http://schemas.microsoft.com/office/powerpoint/2010/main" val="72734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p:txBody>
          <a:bodyPr/>
          <a:lstStyle/>
          <a:p>
            <a:pPr marL="0" indent="0">
              <a:buNone/>
            </a:pPr>
            <a:r>
              <a:rPr lang="de-DE" sz="2400" dirty="0" smtClean="0"/>
              <a:t>Eine sehr gute Ausarbeitung mit vielen Versuchen und Ideen zum Einsatz von Smartphones im Unterricht (z.B. als Projekt) findet man unter:</a:t>
            </a:r>
          </a:p>
          <a:p>
            <a:pPr marL="0" indent="0">
              <a:buNone/>
            </a:pPr>
            <a:endParaRPr lang="de-DE" sz="2400" dirty="0" smtClean="0"/>
          </a:p>
          <a:p>
            <a:pPr marL="0" indent="0">
              <a:buNone/>
            </a:pPr>
            <a:r>
              <a:rPr lang="de-DE" sz="2400" dirty="0" smtClean="0">
                <a:hlinkClick r:id="rId3"/>
              </a:rPr>
              <a:t>http</a:t>
            </a:r>
            <a:r>
              <a:rPr lang="de-DE" sz="2400" dirty="0">
                <a:hlinkClick r:id="rId3"/>
              </a:rPr>
              <a:t>://</a:t>
            </a:r>
            <a:r>
              <a:rPr lang="de-DE" sz="2400" dirty="0" smtClean="0">
                <a:hlinkClick r:id="rId3"/>
              </a:rPr>
              <a:t>mascil.ph-freiburg.de/aufgabensammlung/experimente-mit-dem-smartphone/einfuehrung-in-das-schuelerprojekt</a:t>
            </a:r>
            <a:r>
              <a:rPr lang="de-DE" sz="2400" dirty="0" smtClean="0"/>
              <a:t> </a:t>
            </a:r>
          </a:p>
          <a:p>
            <a:pPr marL="0" indent="0">
              <a:buNone/>
            </a:pPr>
            <a:endParaRPr lang="de-DE" sz="2400" dirty="0"/>
          </a:p>
          <a:p>
            <a:pPr marL="0" indent="0">
              <a:buNone/>
            </a:pPr>
            <a:endParaRPr lang="de-DE" sz="2400" dirty="0" smtClean="0"/>
          </a:p>
          <a:p>
            <a:pPr marL="0" indent="0">
              <a:buNone/>
            </a:pPr>
            <a:r>
              <a:rPr lang="de-DE" sz="2400" dirty="0" smtClean="0"/>
              <a:t>Ansprechperson: Patrick Bronner</a:t>
            </a:r>
            <a:endParaRPr lang="de-DE" sz="2400" dirty="0"/>
          </a:p>
        </p:txBody>
      </p:sp>
      <p:sp>
        <p:nvSpPr>
          <p:cNvPr id="3" name="Titel 2"/>
          <p:cNvSpPr>
            <a:spLocks noGrp="1"/>
          </p:cNvSpPr>
          <p:nvPr>
            <p:ph type="ctrTitle"/>
          </p:nvPr>
        </p:nvSpPr>
        <p:spPr/>
        <p:txBody>
          <a:bodyPr/>
          <a:lstStyle/>
          <a:p>
            <a:r>
              <a:rPr lang="de-DE" dirty="0" smtClean="0"/>
              <a:t>Hintergrundinformationen (Smartphone)</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spTree>
    <p:extLst>
      <p:ext uri="{BB962C8B-B14F-4D97-AF65-F5344CB8AC3E}">
        <p14:creationId xmlns:p14="http://schemas.microsoft.com/office/powerpoint/2010/main" val="138057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252390" y="908720"/>
            <a:ext cx="8640087" cy="5328592"/>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Versuchsaufbau:</a:t>
            </a:r>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a:p>
          <a:p>
            <a:pPr marR="0" lvl="0" defTabSz="914400" eaLnBrk="1" fontAlgn="auto" latinLnBrk="0" hangingPunct="1">
              <a:lnSpc>
                <a:spcPct val="100000"/>
              </a:lnSpc>
              <a:spcBef>
                <a:spcPts val="0"/>
              </a:spcBef>
              <a:spcAft>
                <a:spcPts val="0"/>
              </a:spcAft>
              <a:buClrTx/>
              <a:buSzTx/>
              <a:buFontTx/>
              <a:buChar char="-"/>
              <a:tabLst/>
              <a:defRPr/>
            </a:pPr>
            <a:r>
              <a:rPr lang="de-DE" sz="2400" dirty="0" smtClean="0"/>
              <a:t>Messung der beschleunigenden Kraft mit einem Kraftmesser</a:t>
            </a:r>
          </a:p>
          <a:p>
            <a:pPr marR="0" lvl="0" defTabSz="914400" eaLnBrk="1" fontAlgn="auto" latinLnBrk="0" hangingPunct="1">
              <a:lnSpc>
                <a:spcPct val="100000"/>
              </a:lnSpc>
              <a:spcBef>
                <a:spcPts val="0"/>
              </a:spcBef>
              <a:spcAft>
                <a:spcPts val="0"/>
              </a:spcAft>
              <a:buClrTx/>
              <a:buSzTx/>
              <a:buFontTx/>
              <a:buChar char="-"/>
              <a:tabLst/>
              <a:defRPr/>
            </a:pPr>
            <a:r>
              <a:rPr lang="de-DE" sz="2400" dirty="0" smtClean="0"/>
              <a:t>Die Beschleunigung wird mit dem Smartphone (App) bestimmt</a:t>
            </a:r>
          </a:p>
          <a:p>
            <a:pPr marR="0" lvl="0" defTabSz="914400" eaLnBrk="1" fontAlgn="auto" latinLnBrk="0" hangingPunct="1">
              <a:lnSpc>
                <a:spcPct val="100000"/>
              </a:lnSpc>
              <a:spcBef>
                <a:spcPts val="0"/>
              </a:spcBef>
              <a:spcAft>
                <a:spcPts val="0"/>
              </a:spcAft>
              <a:buClrTx/>
              <a:buSzTx/>
              <a:buFontTx/>
              <a:buChar char="-"/>
              <a:tabLst/>
              <a:defRPr/>
            </a:pPr>
            <a:endParaRPr lang="de-DE" sz="2400" dirty="0" smtClean="0"/>
          </a:p>
        </p:txBody>
      </p:sp>
      <p:sp>
        <p:nvSpPr>
          <p:cNvPr id="3" name="Titel 2"/>
          <p:cNvSpPr>
            <a:spLocks noGrp="1"/>
          </p:cNvSpPr>
          <p:nvPr>
            <p:ph type="ctrTitle"/>
          </p:nvPr>
        </p:nvSpPr>
        <p:spPr/>
        <p:txBody>
          <a:bodyPr/>
          <a:lstStyle/>
          <a:p>
            <a:r>
              <a:rPr lang="de-DE" sz="2800" dirty="0" smtClean="0"/>
              <a:t>Grundgleichung der Mechanik mit dem Smartphone</a:t>
            </a:r>
            <a:endParaRPr lang="de-DE" sz="2800" dirty="0"/>
          </a:p>
        </p:txBody>
      </p:sp>
      <p:pic>
        <p:nvPicPr>
          <p:cNvPr id="6" name="Bild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23928" y="1141933"/>
            <a:ext cx="4104456" cy="1507375"/>
          </a:xfrm>
          <a:prstGeom prst="rect">
            <a:avLst/>
          </a:prstGeom>
        </p:spPr>
      </p:pic>
      <p:sp>
        <p:nvSpPr>
          <p:cNvPr id="9" name="Textfeld 8"/>
          <p:cNvSpPr txBox="1"/>
          <p:nvPr/>
        </p:nvSpPr>
        <p:spPr>
          <a:xfrm>
            <a:off x="3779912" y="4365104"/>
            <a:ext cx="3096344" cy="400110"/>
          </a:xfrm>
          <a:prstGeom prst="rect">
            <a:avLst/>
          </a:prstGeom>
          <a:noFill/>
        </p:spPr>
        <p:txBody>
          <a:bodyPr wrap="square" rtlCol="0">
            <a:spAutoFit/>
          </a:bodyPr>
          <a:lstStyle/>
          <a:p>
            <a:r>
              <a:rPr lang="de-DE" sz="2000" dirty="0" smtClean="0">
                <a:latin typeface="Arial" charset="0"/>
                <a:ea typeface="Arial" charset="0"/>
                <a:cs typeface="Arial" charset="0"/>
              </a:rPr>
              <a:t>Messung mit </a:t>
            </a:r>
            <a:r>
              <a:rPr lang="de-DE" sz="2000" dirty="0" err="1" smtClean="0">
                <a:latin typeface="Arial" charset="0"/>
                <a:ea typeface="Arial" charset="0"/>
                <a:cs typeface="Arial" charset="0"/>
              </a:rPr>
              <a:t>MechanikZ</a:t>
            </a:r>
            <a:endParaRPr lang="de-DE" sz="2000" dirty="0">
              <a:latin typeface="Arial" charset="0"/>
              <a:ea typeface="Arial" charset="0"/>
              <a:cs typeface="Arial" charset="0"/>
            </a:endParaRPr>
          </a:p>
        </p:txBody>
      </p:sp>
      <p:pic>
        <p:nvPicPr>
          <p:cNvPr id="4" name="Bild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69306" y="4765214"/>
            <a:ext cx="1372204" cy="1340477"/>
          </a:xfrm>
          <a:prstGeom prst="rect">
            <a:avLst/>
          </a:prstGeom>
        </p:spPr>
      </p:pic>
      <p:pic>
        <p:nvPicPr>
          <p:cNvPr id="10" name="Bild 9"/>
          <p:cNvPicPr>
            <a:picLocks noChangeAspect="1"/>
          </p:cNvPicPr>
          <p:nvPr/>
        </p:nvPicPr>
        <p:blipFill>
          <a:blip r:embed="rId5"/>
          <a:stretch>
            <a:fillRect/>
          </a:stretch>
        </p:blipFill>
        <p:spPr>
          <a:xfrm>
            <a:off x="5399184" y="4765214"/>
            <a:ext cx="1866900" cy="1193800"/>
          </a:xfrm>
          <a:prstGeom prst="rect">
            <a:avLst/>
          </a:prstGeom>
        </p:spPr>
      </p:pic>
    </p:spTree>
    <p:extLst>
      <p:ext uri="{BB962C8B-B14F-4D97-AF65-F5344CB8AC3E}">
        <p14:creationId xmlns:p14="http://schemas.microsoft.com/office/powerpoint/2010/main" val="106590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252390" y="908720"/>
            <a:ext cx="8640087" cy="5328592"/>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Versuchsaufbau:</a:t>
            </a:r>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smtClean="0"/>
          </a:p>
          <a:p>
            <a:pPr marR="0" lvl="0" defTabSz="914400" eaLnBrk="1" fontAlgn="auto" latinLnBrk="0" hangingPunct="1">
              <a:lnSpc>
                <a:spcPct val="100000"/>
              </a:lnSpc>
              <a:spcBef>
                <a:spcPts val="0"/>
              </a:spcBef>
              <a:spcAft>
                <a:spcPts val="0"/>
              </a:spcAft>
              <a:buClrTx/>
              <a:buSzTx/>
              <a:buFontTx/>
              <a:buChar char="-"/>
              <a:tabLst/>
              <a:defRPr/>
            </a:pPr>
            <a:r>
              <a:rPr lang="de-DE" sz="2400" dirty="0" smtClean="0"/>
              <a:t>Die Klasse wird in mehrere Gruppen eingeteilt</a:t>
            </a:r>
          </a:p>
          <a:p>
            <a:pPr marR="0" lvl="0" defTabSz="914400" eaLnBrk="1" fontAlgn="auto" latinLnBrk="0" hangingPunct="1">
              <a:lnSpc>
                <a:spcPct val="100000"/>
              </a:lnSpc>
              <a:spcBef>
                <a:spcPts val="0"/>
              </a:spcBef>
              <a:spcAft>
                <a:spcPts val="0"/>
              </a:spcAft>
              <a:buClrTx/>
              <a:buSzTx/>
              <a:buFontTx/>
              <a:buChar char="-"/>
              <a:tabLst/>
              <a:defRPr/>
            </a:pPr>
            <a:r>
              <a:rPr lang="de-DE" sz="2400" dirty="0" smtClean="0"/>
              <a:t>Jede Gruppe misst für eine bestimmte Masse und einen bestimmten Winkel (mehrmals) a und F und tragen die Werte in eine EXCEL-Tabelle ein</a:t>
            </a:r>
          </a:p>
          <a:p>
            <a:pPr marR="0" lvl="0" defTabSz="914400" eaLnBrk="1" fontAlgn="auto" latinLnBrk="0" hangingPunct="1">
              <a:lnSpc>
                <a:spcPct val="100000"/>
              </a:lnSpc>
              <a:spcBef>
                <a:spcPts val="0"/>
              </a:spcBef>
              <a:spcAft>
                <a:spcPts val="0"/>
              </a:spcAft>
              <a:buClrTx/>
              <a:buSzTx/>
              <a:buFontTx/>
              <a:buChar char="-"/>
              <a:tabLst/>
              <a:defRPr/>
            </a:pPr>
            <a:r>
              <a:rPr lang="de-DE" sz="2400" dirty="0" smtClean="0"/>
              <a:t>Insgesamt sollen mindestens 3 verschiedene Massen und </a:t>
            </a:r>
            <a:r>
              <a:rPr lang="de-DE" sz="2400" dirty="0"/>
              <a:t>4</a:t>
            </a:r>
            <a:r>
              <a:rPr lang="de-DE" sz="2400" dirty="0" smtClean="0"/>
              <a:t> verschiedene Winkelstellungen vermessen werden </a:t>
            </a:r>
          </a:p>
        </p:txBody>
      </p:sp>
      <p:sp>
        <p:nvSpPr>
          <p:cNvPr id="3" name="Titel 2"/>
          <p:cNvSpPr>
            <a:spLocks noGrp="1"/>
          </p:cNvSpPr>
          <p:nvPr>
            <p:ph type="ctrTitle"/>
          </p:nvPr>
        </p:nvSpPr>
        <p:spPr/>
        <p:txBody>
          <a:bodyPr/>
          <a:lstStyle/>
          <a:p>
            <a:r>
              <a:rPr lang="de-DE" sz="2800" dirty="0"/>
              <a:t>Grundgleichung der Mechanik mit dem Smartphone</a:t>
            </a:r>
          </a:p>
        </p:txBody>
      </p:sp>
      <p:sp>
        <p:nvSpPr>
          <p:cNvPr id="4" name="Fußzeilenplatzhalter 3"/>
          <p:cNvSpPr>
            <a:spLocks noGrp="1"/>
          </p:cNvSpPr>
          <p:nvPr>
            <p:ph type="ftr" sz="quarter" idx="3"/>
          </p:nvPr>
        </p:nvSpPr>
        <p:spPr/>
        <p:txBody>
          <a:bodyPr/>
          <a:lstStyle/>
          <a:p>
            <a:r>
              <a:rPr lang="de-DE" smtClean="0"/>
              <a:t>Titel:</a:t>
            </a:r>
            <a:endParaRPr lang="de-DE" dirty="0"/>
          </a:p>
        </p:txBody>
      </p:sp>
      <p:pic>
        <p:nvPicPr>
          <p:cNvPr id="7" name="Bild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23928" y="1141933"/>
            <a:ext cx="4104456" cy="1507375"/>
          </a:xfrm>
          <a:prstGeom prst="rect">
            <a:avLst/>
          </a:prstGeom>
        </p:spPr>
      </p:pic>
    </p:spTree>
    <p:extLst>
      <p:ext uri="{BB962C8B-B14F-4D97-AF65-F5344CB8AC3E}">
        <p14:creationId xmlns:p14="http://schemas.microsoft.com/office/powerpoint/2010/main" val="28789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p:txBody>
          <a:bodyPr/>
          <a:lstStyle/>
          <a:p>
            <a:r>
              <a:rPr lang="de-DE" sz="2400" dirty="0" smtClean="0"/>
              <a:t>Fachdidaktische Überlegungen</a:t>
            </a:r>
          </a:p>
          <a:p>
            <a:pPr lvl="1"/>
            <a:r>
              <a:rPr lang="de-DE" sz="2000" dirty="0" smtClean="0"/>
              <a:t>Neue Medien und </a:t>
            </a:r>
            <a:r>
              <a:rPr lang="de-DE" sz="2000" dirty="0" err="1" smtClean="0"/>
              <a:t>pbK</a:t>
            </a:r>
            <a:endParaRPr lang="de-DE" sz="2000" dirty="0" smtClean="0"/>
          </a:p>
          <a:p>
            <a:pPr lvl="1"/>
            <a:r>
              <a:rPr lang="de-DE" sz="2000" dirty="0" smtClean="0"/>
              <a:t>Didaktische Überlegungen</a:t>
            </a:r>
          </a:p>
          <a:p>
            <a:r>
              <a:rPr lang="de-DE" sz="2400" dirty="0" smtClean="0"/>
              <a:t>Hintergrundinformationen</a:t>
            </a:r>
          </a:p>
          <a:p>
            <a:pPr lvl="1"/>
            <a:r>
              <a:rPr lang="de-DE" sz="2000" dirty="0" smtClean="0"/>
              <a:t>Smartphone</a:t>
            </a:r>
          </a:p>
          <a:p>
            <a:pPr lvl="1"/>
            <a:r>
              <a:rPr lang="de-DE" sz="2000" dirty="0" smtClean="0"/>
              <a:t>Videoanalyse</a:t>
            </a:r>
          </a:p>
          <a:p>
            <a:pPr lvl="1"/>
            <a:r>
              <a:rPr lang="de-DE" sz="2000" dirty="0" smtClean="0"/>
              <a:t>Modellbildung</a:t>
            </a:r>
          </a:p>
          <a:p>
            <a:r>
              <a:rPr lang="de-DE" sz="2400" dirty="0" smtClean="0"/>
              <a:t>Beispiel 1: Grundgleichung der Mechanik</a:t>
            </a:r>
          </a:p>
          <a:p>
            <a:r>
              <a:rPr lang="de-DE" sz="2400" dirty="0" smtClean="0"/>
              <a:t>Beispiel 2: waagrechter Wurf (Anwendung)</a:t>
            </a:r>
          </a:p>
          <a:p>
            <a:r>
              <a:rPr lang="de-DE" sz="2400" dirty="0" smtClean="0"/>
              <a:t>Weitere Versuche (</a:t>
            </a:r>
            <a:r>
              <a:rPr lang="de-DE" sz="2400" dirty="0" smtClean="0">
                <a:sym typeface="Wingdings"/>
              </a:rPr>
              <a:t> Praxisteil)</a:t>
            </a:r>
            <a:endParaRPr lang="de-DE" sz="2400" dirty="0"/>
          </a:p>
        </p:txBody>
      </p:sp>
      <p:sp>
        <p:nvSpPr>
          <p:cNvPr id="3" name="Titel 2"/>
          <p:cNvSpPr>
            <a:spLocks noGrp="1"/>
          </p:cNvSpPr>
          <p:nvPr>
            <p:ph type="ctrTitle"/>
          </p:nvPr>
        </p:nvSpPr>
        <p:spPr/>
        <p:txBody>
          <a:bodyPr/>
          <a:lstStyle/>
          <a:p>
            <a:r>
              <a:rPr lang="de-DE" dirty="0" smtClean="0"/>
              <a:t>Gliederung</a:t>
            </a:r>
            <a:endParaRPr lang="de-DE" dirty="0"/>
          </a:p>
        </p:txBody>
      </p:sp>
      <p:sp>
        <p:nvSpPr>
          <p:cNvPr id="4" name="Fußzeilenplatzhalter 3"/>
          <p:cNvSpPr>
            <a:spLocks noGrp="1"/>
          </p:cNvSpPr>
          <p:nvPr>
            <p:ph type="ftr" sz="quarter" idx="3"/>
          </p:nvPr>
        </p:nvSpPr>
        <p:spPr/>
        <p:txBody>
          <a:bodyPr/>
          <a:lstStyle/>
          <a:p>
            <a:r>
              <a:rPr lang="de-DE" dirty="0" smtClean="0"/>
              <a:t>Titel:</a:t>
            </a:r>
            <a:endParaRPr lang="de-DE" dirty="0"/>
          </a:p>
        </p:txBody>
      </p:sp>
    </p:spTree>
    <p:extLst>
      <p:ext uri="{BB962C8B-B14F-4D97-AF65-F5344CB8AC3E}">
        <p14:creationId xmlns:p14="http://schemas.microsoft.com/office/powerpoint/2010/main" val="89442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252390" y="908720"/>
            <a:ext cx="4233187" cy="648071"/>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Ein mögliches Ergebnis:</a:t>
            </a:r>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smtClean="0"/>
          </a:p>
        </p:txBody>
      </p:sp>
      <p:sp>
        <p:nvSpPr>
          <p:cNvPr id="3" name="Titel 2"/>
          <p:cNvSpPr>
            <a:spLocks noGrp="1"/>
          </p:cNvSpPr>
          <p:nvPr>
            <p:ph type="ctrTitle"/>
          </p:nvPr>
        </p:nvSpPr>
        <p:spPr/>
        <p:txBody>
          <a:bodyPr/>
          <a:lstStyle/>
          <a:p>
            <a:r>
              <a:rPr lang="de-DE" sz="2800" dirty="0"/>
              <a:t>Grundgleichung der Mechanik mit dem Smartphone</a:t>
            </a:r>
          </a:p>
        </p:txBody>
      </p:sp>
      <p:sp>
        <p:nvSpPr>
          <p:cNvPr id="4" name="Fußzeilenplatzhalter 3"/>
          <p:cNvSpPr>
            <a:spLocks noGrp="1"/>
          </p:cNvSpPr>
          <p:nvPr>
            <p:ph type="ftr" sz="quarter" idx="3"/>
          </p:nvPr>
        </p:nvSpPr>
        <p:spPr/>
        <p:txBody>
          <a:bodyPr/>
          <a:lstStyle/>
          <a:p>
            <a:r>
              <a:rPr lang="de-DE" smtClean="0"/>
              <a:t>Titel:</a:t>
            </a:r>
            <a:endParaRPr lang="de-DE" dirty="0"/>
          </a:p>
        </p:txBody>
      </p:sp>
      <mc:AlternateContent xmlns:mc="http://schemas.openxmlformats.org/markup-compatibility/2006" xmlns:a14="http://schemas.microsoft.com/office/drawing/2010/main">
        <mc:Choice Requires="a14">
          <p:sp>
            <p:nvSpPr>
              <p:cNvPr id="11" name="Inhaltsplatzhalter 1"/>
              <p:cNvSpPr txBox="1">
                <a:spLocks/>
              </p:cNvSpPr>
              <p:nvPr/>
            </p:nvSpPr>
            <p:spPr>
              <a:xfrm>
                <a:off x="6270184" y="2939206"/>
                <a:ext cx="2622293" cy="3362410"/>
              </a:xfrm>
              <a:prstGeom prst="rect">
                <a:avLst/>
              </a:prstGeom>
            </p:spPr>
            <p:txBody>
              <a:bodyPr/>
              <a:lstStyle>
                <a:lvl1pPr marL="342900" indent="-342900" algn="l" rtl="0" eaLnBrk="1" fontAlgn="base" hangingPunct="1">
                  <a:spcBef>
                    <a:spcPct val="20000"/>
                  </a:spcBef>
                  <a:spcAft>
                    <a:spcPct val="0"/>
                  </a:spcAft>
                  <a:buClr>
                    <a:srgbClr val="7F7F7F"/>
                  </a:buClr>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2pPr>
                <a:lvl3pPr marL="1257300" indent="-342900" algn="l" rtl="0" eaLnBrk="1" fontAlgn="base" hangingPunct="1">
                  <a:spcBef>
                    <a:spcPct val="20000"/>
                  </a:spcBef>
                  <a:spcAft>
                    <a:spcPct val="0"/>
                  </a:spcAft>
                  <a:buClr>
                    <a:srgbClr val="7F7F7F"/>
                  </a:buClr>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fontAlgn="auto">
                  <a:spcBef>
                    <a:spcPts val="0"/>
                  </a:spcBef>
                  <a:spcAft>
                    <a:spcPts val="0"/>
                  </a:spcAft>
                  <a:buClrTx/>
                  <a:buFontTx/>
                  <a:buNone/>
                </a:pPr>
                <a:r>
                  <a:rPr lang="de-DE" sz="2400" dirty="0" smtClean="0"/>
                  <a:t>Man erkennt:</a:t>
                </a:r>
              </a:p>
              <a:p>
                <a:pPr marL="0" indent="0" algn="ctr" fontAlgn="auto">
                  <a:spcBef>
                    <a:spcPts val="0"/>
                  </a:spcBef>
                  <a:spcAft>
                    <a:spcPts val="0"/>
                  </a:spcAft>
                  <a:buClrTx/>
                  <a:buFontTx/>
                  <a:buNone/>
                </a:pPr>
                <a:r>
                  <a:rPr lang="de-DE" sz="2400" dirty="0" smtClean="0"/>
                  <a:t> </a:t>
                </a:r>
                <a14:m>
                  <m:oMath xmlns:m="http://schemas.openxmlformats.org/officeDocument/2006/math">
                    <m:r>
                      <a:rPr lang="de-DE" sz="2400" b="0" i="1" smtClean="0">
                        <a:latin typeface="Cambria Math" charset="0"/>
                      </a:rPr>
                      <m:t>𝐹</m:t>
                    </m:r>
                    <m:r>
                      <a:rPr lang="en-US" sz="2400" b="0" i="1" smtClean="0">
                        <a:latin typeface="Cambria Math" charset="0"/>
                        <a:ea typeface="Cambria Math" charset="0"/>
                        <a:cs typeface="Cambria Math" charset="0"/>
                      </a:rPr>
                      <m:t>~</m:t>
                    </m:r>
                    <m:r>
                      <a:rPr lang="de-DE" sz="2400" b="0" i="1" smtClean="0">
                        <a:latin typeface="Cambria Math" charset="0"/>
                        <a:ea typeface="Cambria Math" charset="0"/>
                        <a:cs typeface="Cambria Math" charset="0"/>
                      </a:rPr>
                      <m:t>𝑎</m:t>
                    </m:r>
                    <m:r>
                      <a:rPr lang="de-DE" sz="2400" b="0" i="1" smtClean="0">
                        <a:latin typeface="Cambria Math" charset="0"/>
                        <a:ea typeface="Cambria Math" charset="0"/>
                        <a:cs typeface="Cambria Math" charset="0"/>
                      </a:rPr>
                      <m:t>  </m:t>
                    </m:r>
                    <m:r>
                      <m:rPr>
                        <m:sty m:val="p"/>
                      </m:rPr>
                      <a:rPr lang="de-DE" sz="2400" b="0" i="0" smtClean="0">
                        <a:latin typeface="Cambria Math" charset="0"/>
                        <a:ea typeface="Cambria Math" charset="0"/>
                        <a:cs typeface="Cambria Math" charset="0"/>
                      </a:rPr>
                      <m:t>bzw</m:t>
                    </m:r>
                    <m:r>
                      <a:rPr lang="de-DE" sz="2400" b="0" i="1" smtClean="0">
                        <a:latin typeface="Cambria Math" charset="0"/>
                        <a:ea typeface="Cambria Math" charset="0"/>
                        <a:cs typeface="Cambria Math" charset="0"/>
                      </a:rPr>
                      <m:t>. </m:t>
                    </m:r>
                    <m:f>
                      <m:fPr>
                        <m:ctrlPr>
                          <a:rPr lang="de-DE" sz="2400" b="0" i="1" smtClean="0">
                            <a:latin typeface="Cambria Math" charset="0"/>
                            <a:ea typeface="Cambria Math" charset="0"/>
                            <a:cs typeface="Cambria Math" charset="0"/>
                          </a:rPr>
                        </m:ctrlPr>
                      </m:fPr>
                      <m:num>
                        <m:r>
                          <a:rPr lang="de-DE" sz="2400" b="0" i="1" smtClean="0">
                            <a:latin typeface="Cambria Math" charset="0"/>
                            <a:ea typeface="Cambria Math" charset="0"/>
                            <a:cs typeface="Cambria Math" charset="0"/>
                          </a:rPr>
                          <m:t>𝐹</m:t>
                        </m:r>
                      </m:num>
                      <m:den>
                        <m:r>
                          <a:rPr lang="de-DE" sz="2400" b="0" i="1" smtClean="0">
                            <a:latin typeface="Cambria Math" charset="0"/>
                            <a:ea typeface="Cambria Math" charset="0"/>
                            <a:cs typeface="Cambria Math" charset="0"/>
                          </a:rPr>
                          <m:t>𝑎</m:t>
                        </m:r>
                      </m:den>
                    </m:f>
                    <m:r>
                      <a:rPr lang="de-DE" sz="2400" b="0" i="1" smtClean="0">
                        <a:latin typeface="Cambria Math" charset="0"/>
                        <a:ea typeface="Cambria Math" charset="0"/>
                        <a:cs typeface="Cambria Math" charset="0"/>
                      </a:rPr>
                      <m:t>=</m:t>
                    </m:r>
                    <m:r>
                      <a:rPr lang="de-DE" sz="2400" b="0" i="1" smtClean="0">
                        <a:latin typeface="Cambria Math" charset="0"/>
                        <a:ea typeface="Cambria Math" charset="0"/>
                        <a:cs typeface="Cambria Math" charset="0"/>
                      </a:rPr>
                      <m:t>𝑘</m:t>
                    </m:r>
                  </m:oMath>
                </a14:m>
                <a:endParaRPr lang="de-DE" sz="2400" dirty="0" smtClean="0"/>
              </a:p>
              <a:p>
                <a:pPr marL="0" indent="0" algn="ctr" fontAlgn="auto">
                  <a:spcBef>
                    <a:spcPts val="0"/>
                  </a:spcBef>
                  <a:spcAft>
                    <a:spcPts val="0"/>
                  </a:spcAft>
                  <a:buClrTx/>
                  <a:buFontTx/>
                  <a:buNone/>
                </a:pPr>
                <a:endParaRPr lang="de-DE" sz="2400" i="1" dirty="0" smtClean="0"/>
              </a:p>
              <a:p>
                <a:pPr marL="0" indent="0" fontAlgn="auto">
                  <a:spcBef>
                    <a:spcPts val="0"/>
                  </a:spcBef>
                  <a:spcAft>
                    <a:spcPts val="0"/>
                  </a:spcAft>
                  <a:buClrTx/>
                  <a:buFontTx/>
                  <a:buNone/>
                </a:pPr>
                <a:r>
                  <a:rPr lang="de-DE" sz="2400" dirty="0" smtClean="0"/>
                  <a:t>Dabei:</a:t>
                </a:r>
              </a:p>
              <a:p>
                <a:pPr marL="0" indent="0" algn="ctr" fontAlgn="auto">
                  <a:spcBef>
                    <a:spcPts val="0"/>
                  </a:spcBef>
                  <a:spcAft>
                    <a:spcPts val="0"/>
                  </a:spcAft>
                  <a:buClrTx/>
                  <a:buFontTx/>
                  <a:buNone/>
                </a:pPr>
                <a14:m>
                  <m:oMathPara xmlns:m="http://schemas.openxmlformats.org/officeDocument/2006/math">
                    <m:oMathParaPr>
                      <m:jc m:val="centerGroup"/>
                    </m:oMathParaPr>
                    <m:oMath xmlns:m="http://schemas.openxmlformats.org/officeDocument/2006/math">
                      <m:r>
                        <a:rPr lang="de-DE" sz="2400" b="0" i="1" smtClean="0">
                          <a:latin typeface="Cambria Math" charset="0"/>
                        </a:rPr>
                        <m:t>𝑘</m:t>
                      </m:r>
                      <m:r>
                        <a:rPr lang="de-DE" sz="2400" b="0" i="1" smtClean="0">
                          <a:latin typeface="Cambria Math" charset="0"/>
                        </a:rPr>
                        <m:t>≈</m:t>
                      </m:r>
                      <m:r>
                        <a:rPr lang="de-DE" sz="2400" b="0" i="1" smtClean="0">
                          <a:latin typeface="Cambria Math" charset="0"/>
                        </a:rPr>
                        <m:t>𝑚</m:t>
                      </m:r>
                    </m:oMath>
                  </m:oMathPara>
                </a14:m>
                <a:endParaRPr lang="de-DE" sz="2400" b="0" dirty="0" smtClean="0"/>
              </a:p>
              <a:p>
                <a:pPr marL="0" indent="0" fontAlgn="auto">
                  <a:spcBef>
                    <a:spcPts val="0"/>
                  </a:spcBef>
                  <a:spcAft>
                    <a:spcPts val="0"/>
                  </a:spcAft>
                  <a:buClrTx/>
                  <a:buFontTx/>
                  <a:buNone/>
                </a:pPr>
                <a:r>
                  <a:rPr lang="de-DE" sz="2400" dirty="0" smtClean="0"/>
                  <a:t>Aber: systematischer Fehler</a:t>
                </a:r>
              </a:p>
            </p:txBody>
          </p:sp>
        </mc:Choice>
        <mc:Fallback xmlns="">
          <p:sp>
            <p:nvSpPr>
              <p:cNvPr id="11" name="Inhaltsplatzhalter 1"/>
              <p:cNvSpPr txBox="1">
                <a:spLocks noRot="1" noChangeAspect="1" noMove="1" noResize="1" noEditPoints="1" noAdjustHandles="1" noChangeArrowheads="1" noChangeShapeType="1" noTextEdit="1"/>
              </p:cNvSpPr>
              <p:nvPr/>
            </p:nvSpPr>
            <p:spPr>
              <a:xfrm>
                <a:off x="6270184" y="2939206"/>
                <a:ext cx="2622293" cy="3362410"/>
              </a:xfrm>
              <a:prstGeom prst="rect">
                <a:avLst/>
              </a:prstGeom>
              <a:blipFill rotWithShape="0">
                <a:blip r:embed="rId3"/>
                <a:stretch>
                  <a:fillRect l="-3721" t="-1268"/>
                </a:stretch>
              </a:blipFill>
            </p:spPr>
            <p:txBody>
              <a:bodyPr/>
              <a:lstStyle/>
              <a:p>
                <a:r>
                  <a:rPr lang="de-DE">
                    <a:noFill/>
                  </a:rPr>
                  <a:t> </a:t>
                </a:r>
              </a:p>
            </p:txBody>
          </p:sp>
        </mc:Fallback>
      </mc:AlternateContent>
      <p:grpSp>
        <p:nvGrpSpPr>
          <p:cNvPr id="12" name="Gruppierung 11"/>
          <p:cNvGrpSpPr/>
          <p:nvPr/>
        </p:nvGrpSpPr>
        <p:grpSpPr>
          <a:xfrm>
            <a:off x="51919" y="2191482"/>
            <a:ext cx="6032249" cy="4110134"/>
            <a:chOff x="-72121" y="-90949"/>
            <a:chExt cx="4262116" cy="3110757"/>
          </a:xfrm>
        </p:grpSpPr>
        <p:pic>
          <p:nvPicPr>
            <p:cNvPr id="13" name="Bild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5895" y="65110"/>
              <a:ext cx="3897516" cy="2602170"/>
            </a:xfrm>
            <a:prstGeom prst="rect">
              <a:avLst/>
            </a:prstGeom>
          </p:spPr>
        </p:pic>
        <p:sp>
          <p:nvSpPr>
            <p:cNvPr id="14" name="Textfeld 13"/>
            <p:cNvSpPr txBox="1"/>
            <p:nvPr/>
          </p:nvSpPr>
          <p:spPr>
            <a:xfrm rot="16200000">
              <a:off x="-209199" y="46129"/>
              <a:ext cx="557442" cy="28328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600" dirty="0">
                  <a:effectLst/>
                  <a:ea typeface="Calibri" charset="0"/>
                  <a:cs typeface="Times New Roman" charset="0"/>
                </a:rPr>
                <a:t>F in N</a:t>
              </a:r>
              <a:endParaRPr lang="de-DE" sz="2000" dirty="0">
                <a:effectLst/>
                <a:ea typeface="Calibri" charset="0"/>
                <a:cs typeface="Times New Roman" charset="0"/>
              </a:endParaRPr>
            </a:p>
          </p:txBody>
        </p:sp>
        <mc:AlternateContent xmlns:mc="http://schemas.openxmlformats.org/markup-compatibility/2006" xmlns:a14="http://schemas.microsoft.com/office/drawing/2010/main">
          <mc:Choice Requires="a14">
            <p:sp>
              <p:nvSpPr>
                <p:cNvPr id="15" name="Textfeld 14"/>
                <p:cNvSpPr txBox="1"/>
                <p:nvPr/>
              </p:nvSpPr>
              <p:spPr>
                <a:xfrm>
                  <a:off x="3597277" y="2626869"/>
                  <a:ext cx="592718" cy="39293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14:m>
                    <m:oMathPara xmlns:m="http://schemas.openxmlformats.org/officeDocument/2006/math">
                      <m:oMathParaPr>
                        <m:jc m:val="centerGroup"/>
                      </m:oMathParaPr>
                      <m:oMath xmlns:m="http://schemas.openxmlformats.org/officeDocument/2006/math">
                        <m:r>
                          <a:rPr lang="de-DE" sz="1600" i="1">
                            <a:effectLst/>
                            <a:latin typeface="Cambria Math" charset="0"/>
                            <a:ea typeface="Calibri" charset="0"/>
                            <a:cs typeface="Times New Roman" charset="0"/>
                          </a:rPr>
                          <m:t>𝑎</m:t>
                        </m:r>
                        <m:r>
                          <a:rPr lang="de-DE" sz="1600" i="1">
                            <a:effectLst/>
                            <a:latin typeface="Cambria Math" charset="0"/>
                            <a:ea typeface="Calibri" charset="0"/>
                            <a:cs typeface="Times New Roman" charset="0"/>
                          </a:rPr>
                          <m:t> </m:t>
                        </m:r>
                        <m:r>
                          <a:rPr lang="de-DE" sz="1600" i="1">
                            <a:effectLst/>
                            <a:latin typeface="Cambria Math" charset="0"/>
                            <a:ea typeface="Calibri" charset="0"/>
                            <a:cs typeface="Times New Roman" charset="0"/>
                          </a:rPr>
                          <m:t>𝑖𝑛</m:t>
                        </m:r>
                        <m:f>
                          <m:fPr>
                            <m:ctrlPr>
                              <a:rPr lang="de-DE" sz="1600" i="1">
                                <a:effectLst/>
                                <a:latin typeface="Cambria Math" charset="0"/>
                                <a:ea typeface="Calibri" charset="0"/>
                                <a:cs typeface="Times New Roman" charset="0"/>
                              </a:rPr>
                            </m:ctrlPr>
                          </m:fPr>
                          <m:num>
                            <m:r>
                              <a:rPr lang="de-DE" sz="1600" i="1">
                                <a:effectLst/>
                                <a:latin typeface="Cambria Math" charset="0"/>
                                <a:ea typeface="Calibri" charset="0"/>
                                <a:cs typeface="Times New Roman" charset="0"/>
                              </a:rPr>
                              <m:t>𝑚</m:t>
                            </m:r>
                          </m:num>
                          <m:den>
                            <m:sSup>
                              <m:sSupPr>
                                <m:ctrlPr>
                                  <a:rPr lang="de-DE" sz="1600" i="1">
                                    <a:effectLst/>
                                    <a:latin typeface="Cambria Math" charset="0"/>
                                    <a:ea typeface="Calibri" charset="0"/>
                                    <a:cs typeface="Times New Roman" charset="0"/>
                                  </a:rPr>
                                </m:ctrlPr>
                              </m:sSupPr>
                              <m:e>
                                <m:r>
                                  <a:rPr lang="de-DE" sz="1600" i="1">
                                    <a:effectLst/>
                                    <a:latin typeface="Cambria Math" charset="0"/>
                                    <a:ea typeface="Calibri" charset="0"/>
                                    <a:cs typeface="Times New Roman" charset="0"/>
                                  </a:rPr>
                                  <m:t>𝑠</m:t>
                                </m:r>
                              </m:e>
                              <m:sup>
                                <m:r>
                                  <a:rPr lang="de-DE" sz="1600" i="1">
                                    <a:effectLst/>
                                    <a:latin typeface="Cambria Math" charset="0"/>
                                    <a:ea typeface="Calibri" charset="0"/>
                                    <a:cs typeface="Times New Roman" charset="0"/>
                                  </a:rPr>
                                  <m:t>2</m:t>
                                </m:r>
                              </m:sup>
                            </m:sSup>
                          </m:den>
                        </m:f>
                      </m:oMath>
                    </m:oMathPara>
                  </a14:m>
                  <a:endParaRPr lang="de-DE" sz="2000" dirty="0">
                    <a:effectLst/>
                    <a:ea typeface="Calibri" charset="0"/>
                    <a:cs typeface="Times New Roman" charset="0"/>
                  </a:endParaRPr>
                </a:p>
              </p:txBody>
            </p:sp>
          </mc:Choice>
          <mc:Fallback xmlns="">
            <p:sp>
              <p:nvSpPr>
                <p:cNvPr id="15" name="Textfeld 14"/>
                <p:cNvSpPr txBox="1">
                  <a:spLocks noRot="1" noChangeAspect="1" noMove="1" noResize="1" noEditPoints="1" noAdjustHandles="1" noChangeArrowheads="1" noChangeShapeType="1" noTextEdit="1"/>
                </p:cNvSpPr>
                <p:nvPr/>
              </p:nvSpPr>
              <p:spPr>
                <a:xfrm>
                  <a:off x="3597277" y="2626869"/>
                  <a:ext cx="592718" cy="392939"/>
                </a:xfrm>
                <a:prstGeom prst="rect">
                  <a:avLst/>
                </a:prstGeom>
                <a:blipFill rotWithShape="0">
                  <a:blip r:embed="rId5"/>
                  <a:stretch>
                    <a:fillRect t="-41176" b="-56471"/>
                  </a:stretch>
                </a:blipFill>
                <a:ln>
                  <a:noFill/>
                </a:ln>
                <a:effectLst/>
              </p:spPr>
              <p:txBody>
                <a:bodyPr/>
                <a:lstStyle/>
                <a:p>
                  <a:r>
                    <a:rPr lang="de-DE">
                      <a:noFill/>
                    </a:rPr>
                    <a:t> </a:t>
                  </a:r>
                </a:p>
              </p:txBody>
            </p:sp>
          </mc:Fallback>
        </mc:AlternateContent>
      </p:grpSp>
      <p:pic>
        <p:nvPicPr>
          <p:cNvPr id="16" name="Bild 15"/>
          <p:cNvPicPr/>
          <p:nvPr/>
        </p:nvPicPr>
        <p:blipFill>
          <a:blip r:embed="rId6" cstate="print">
            <a:extLst>
              <a:ext uri="{28A0092B-C50C-407E-A947-70E740481C1C}">
                <a14:useLocalDpi xmlns:a14="http://schemas.microsoft.com/office/drawing/2010/main"/>
              </a:ext>
            </a:extLst>
          </a:blip>
          <a:stretch>
            <a:fillRect/>
          </a:stretch>
        </p:blipFill>
        <p:spPr>
          <a:xfrm>
            <a:off x="4355977" y="1026883"/>
            <a:ext cx="4536502" cy="1164599"/>
          </a:xfrm>
          <a:prstGeom prst="rect">
            <a:avLst/>
          </a:prstGeom>
        </p:spPr>
      </p:pic>
    </p:spTree>
    <p:extLst>
      <p:ext uri="{BB962C8B-B14F-4D97-AF65-F5344CB8AC3E}">
        <p14:creationId xmlns:p14="http://schemas.microsoft.com/office/powerpoint/2010/main" val="10470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p:cNvSpPr>
                <a:spLocks noGrp="1"/>
              </p:cNvSpPr>
              <p:nvPr>
                <p:ph sz="half"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Ein Körper bewegt sich mit der konstanten horizontalen Geschwindigkeit </a:t>
                </a:r>
                <a14:m>
                  <m:oMath xmlns:m="http://schemas.openxmlformats.org/officeDocument/2006/math">
                    <m:sSub>
                      <m:sSubPr>
                        <m:ctrlPr>
                          <a:rPr lang="de-DE" sz="2400" b="0" i="1" smtClean="0">
                            <a:latin typeface="Cambria Math" charset="0"/>
                          </a:rPr>
                        </m:ctrlPr>
                      </m:sSubPr>
                      <m:e>
                        <m:r>
                          <a:rPr lang="de-DE" sz="2400" b="0" i="1" smtClean="0">
                            <a:latin typeface="Cambria Math" charset="0"/>
                          </a:rPr>
                          <m:t>𝑣</m:t>
                        </m:r>
                      </m:e>
                      <m:sub>
                        <m:r>
                          <a:rPr lang="de-DE" sz="2400" b="0" i="1" smtClean="0">
                            <a:latin typeface="Cambria Math" charset="0"/>
                          </a:rPr>
                          <m:t>𝑥</m:t>
                        </m:r>
                      </m:sub>
                    </m:sSub>
                  </m:oMath>
                </a14:m>
                <a:r>
                  <a:rPr lang="de-DE" sz="2400" dirty="0" smtClean="0"/>
                  <a:t>. Außerdem wirkt auf ihn die Erdbeschleunigung </a:t>
                </a:r>
                <a14:m>
                  <m:oMath xmlns:m="http://schemas.openxmlformats.org/officeDocument/2006/math">
                    <m:r>
                      <a:rPr lang="de-DE" sz="2400" b="0" i="1" smtClean="0">
                        <a:latin typeface="Cambria Math" charset="0"/>
                      </a:rPr>
                      <m:t>𝑔</m:t>
                    </m:r>
                    <m:r>
                      <a:rPr lang="de-DE" sz="2400" b="0" i="1" smtClean="0">
                        <a:latin typeface="Cambria Math" charset="0"/>
                      </a:rPr>
                      <m:t>=9,81</m:t>
                    </m:r>
                    <m:f>
                      <m:fPr>
                        <m:ctrlPr>
                          <a:rPr lang="de-DE" sz="2400" b="0" i="1" smtClean="0">
                            <a:latin typeface="Cambria Math" charset="0"/>
                          </a:rPr>
                        </m:ctrlPr>
                      </m:fPr>
                      <m:num>
                        <m:r>
                          <a:rPr lang="de-DE" sz="2400" b="0" i="1" smtClean="0">
                            <a:latin typeface="Cambria Math" charset="0"/>
                          </a:rPr>
                          <m:t>𝑚</m:t>
                        </m:r>
                      </m:num>
                      <m:den>
                        <m:sSup>
                          <m:sSupPr>
                            <m:ctrlPr>
                              <a:rPr lang="de-DE" sz="2400" b="0" i="1" smtClean="0">
                                <a:latin typeface="Cambria Math" charset="0"/>
                              </a:rPr>
                            </m:ctrlPr>
                          </m:sSupPr>
                          <m:e>
                            <m:r>
                              <a:rPr lang="de-DE" sz="2400" b="0" i="1" smtClean="0">
                                <a:latin typeface="Cambria Math" charset="0"/>
                              </a:rPr>
                              <m:t>𝑠</m:t>
                            </m:r>
                          </m:e>
                          <m:sup>
                            <m:r>
                              <a:rPr lang="de-DE" sz="2400" b="0" i="1" smtClean="0">
                                <a:latin typeface="Cambria Math" charset="0"/>
                              </a:rPr>
                              <m:t>2</m:t>
                            </m:r>
                          </m:sup>
                        </m:sSup>
                      </m:den>
                    </m:f>
                  </m:oMath>
                </a14:m>
                <a:r>
                  <a:rPr lang="de-DE" sz="2400" dirty="0" smtClean="0"/>
                  <a:t>.</a:t>
                </a:r>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a:p>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Welche Flugbahn wird dieser Körper haben?</a:t>
                </a:r>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a:p>
              <a:p>
                <a:pPr marL="514350" marR="0" lvl="0" indent="-514350" defTabSz="914400" eaLnBrk="1" fontAlgn="auto" latinLnBrk="0" hangingPunct="1">
                  <a:lnSpc>
                    <a:spcPct val="100000"/>
                  </a:lnSpc>
                  <a:spcBef>
                    <a:spcPts val="0"/>
                  </a:spcBef>
                  <a:spcAft>
                    <a:spcPts val="0"/>
                  </a:spcAft>
                  <a:buClrTx/>
                  <a:buSzTx/>
                  <a:buFontTx/>
                  <a:buAutoNum type="arabicParenR"/>
                  <a:tabLst/>
                  <a:defRPr/>
                </a:pPr>
                <a:r>
                  <a:rPr lang="de-DE" sz="2400" dirty="0" smtClean="0"/>
                  <a:t>Modellierung mit Newton II</a:t>
                </a:r>
              </a:p>
              <a:p>
                <a:pPr marL="514350" marR="0" lvl="0" indent="-514350" defTabSz="914400" eaLnBrk="1" fontAlgn="auto" latinLnBrk="0" hangingPunct="1">
                  <a:lnSpc>
                    <a:spcPct val="100000"/>
                  </a:lnSpc>
                  <a:spcBef>
                    <a:spcPts val="0"/>
                  </a:spcBef>
                  <a:spcAft>
                    <a:spcPts val="0"/>
                  </a:spcAft>
                  <a:buClrTx/>
                  <a:buSzTx/>
                  <a:buFontTx/>
                  <a:buAutoNum type="arabicParenR"/>
                  <a:tabLst/>
                  <a:defRPr/>
                </a:pPr>
                <a:r>
                  <a:rPr lang="de-DE" sz="2400" dirty="0" smtClean="0"/>
                  <a:t>Überprüfen mit Hilfe von Tracker</a:t>
                </a:r>
              </a:p>
              <a:p>
                <a:pPr marL="514350" marR="0" lvl="0" indent="-514350" defTabSz="914400" eaLnBrk="1" fontAlgn="auto" latinLnBrk="0" hangingPunct="1">
                  <a:lnSpc>
                    <a:spcPct val="100000"/>
                  </a:lnSpc>
                  <a:spcBef>
                    <a:spcPts val="0"/>
                  </a:spcBef>
                  <a:spcAft>
                    <a:spcPts val="0"/>
                  </a:spcAft>
                  <a:buClrTx/>
                  <a:buSzTx/>
                  <a:buFontTx/>
                  <a:buAutoNum type="arabicParenR"/>
                  <a:tabLst/>
                  <a:defRPr/>
                </a:pPr>
                <a:r>
                  <a:rPr lang="de-DE" sz="2400" dirty="0" smtClean="0"/>
                  <a:t>Modell aus 1) begreifen</a:t>
                </a:r>
                <a:endParaRPr lang="de-DE" sz="2400" dirty="0"/>
              </a:p>
            </p:txBody>
          </p:sp>
        </mc:Choice>
        <mc:Fallback xmlns="">
          <p:sp>
            <p:nvSpPr>
              <p:cNvPr id="2" name="Inhaltsplatzhalter 1"/>
              <p:cNvSpPr>
                <a:spLocks noGrp="1" noRot="1" noChangeAspect="1" noMove="1" noResize="1" noEditPoints="1" noAdjustHandles="1" noChangeArrowheads="1" noChangeShapeType="1" noTextEdit="1"/>
              </p:cNvSpPr>
              <p:nvPr>
                <p:ph sz="half" idx="1"/>
              </p:nvPr>
            </p:nvSpPr>
            <p:spPr>
              <a:blipFill rotWithShape="0">
                <a:blip r:embed="rId3"/>
                <a:stretch>
                  <a:fillRect l="-1058" t="-801"/>
                </a:stretch>
              </a:blipFill>
            </p:spPr>
            <p:txBody>
              <a:bodyPr/>
              <a:lstStyle/>
              <a:p>
                <a:r>
                  <a:rPr lang="de-DE">
                    <a:noFill/>
                  </a:rPr>
                  <a:t> </a:t>
                </a:r>
              </a:p>
            </p:txBody>
          </p:sp>
        </mc:Fallback>
      </mc:AlternateContent>
      <p:sp>
        <p:nvSpPr>
          <p:cNvPr id="3" name="Titel 2"/>
          <p:cNvSpPr>
            <a:spLocks noGrp="1"/>
          </p:cNvSpPr>
          <p:nvPr>
            <p:ph type="ctrTitle"/>
          </p:nvPr>
        </p:nvSpPr>
        <p:spPr/>
        <p:txBody>
          <a:bodyPr/>
          <a:lstStyle/>
          <a:p>
            <a:r>
              <a:rPr lang="de-DE" dirty="0" smtClean="0"/>
              <a:t>Waagrechter Wurf mit einer Modellbildung</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spTree>
    <p:extLst>
      <p:ext uri="{BB962C8B-B14F-4D97-AF65-F5344CB8AC3E}">
        <p14:creationId xmlns:p14="http://schemas.microsoft.com/office/powerpoint/2010/main" val="67103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p:cNvSpPr>
                <a:spLocks noGrp="1"/>
              </p:cNvSpPr>
              <p:nvPr>
                <p:ph sz="half" idx="1"/>
              </p:nvPr>
            </p:nvSpPr>
            <p:spPr>
              <a:xfrm>
                <a:off x="252391" y="908720"/>
                <a:ext cx="4679650" cy="5328592"/>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Modellierung mit Newton II</a:t>
                </a:r>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a:p>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Annahmen: </a:t>
                </a:r>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smtClean="0"/>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de-DE" sz="2400" b="0" i="1" smtClean="0">
                            <a:latin typeface="Cambria Math" charset="0"/>
                          </a:rPr>
                        </m:ctrlPr>
                      </m:sSubPr>
                      <m:e>
                        <m:r>
                          <a:rPr lang="de-DE" sz="2400" b="0" i="1" smtClean="0">
                            <a:latin typeface="Cambria Math" charset="0"/>
                          </a:rPr>
                          <m:t>𝐹</m:t>
                        </m:r>
                      </m:e>
                      <m:sub>
                        <m:r>
                          <a:rPr lang="de-DE" sz="2400" b="0" i="1" smtClean="0">
                            <a:latin typeface="Cambria Math" charset="0"/>
                          </a:rPr>
                          <m:t>𝑥</m:t>
                        </m:r>
                      </m:sub>
                    </m:sSub>
                    <m:r>
                      <a:rPr lang="de-DE" sz="2400" b="0" i="1" smtClean="0">
                        <a:latin typeface="Cambria Math" charset="0"/>
                      </a:rPr>
                      <m:t>=0 </m:t>
                    </m:r>
                    <m:r>
                      <a:rPr lang="de-DE" sz="2400" b="0" i="1" smtClean="0">
                        <a:latin typeface="Cambria Math" charset="0"/>
                      </a:rPr>
                      <m:t>𝑁</m:t>
                    </m:r>
                    <m:r>
                      <a:rPr lang="de-DE" sz="2400" b="0" i="1" smtClean="0">
                        <a:latin typeface="Cambria Math" charset="0"/>
                      </a:rPr>
                      <m:t>, </m:t>
                    </m:r>
                    <m:sSub>
                      <m:sSubPr>
                        <m:ctrlPr>
                          <a:rPr lang="de-DE" sz="2400" b="0" i="1" smtClean="0">
                            <a:latin typeface="Cambria Math" charset="0"/>
                          </a:rPr>
                        </m:ctrlPr>
                      </m:sSubPr>
                      <m:e>
                        <m:r>
                          <a:rPr lang="de-DE" sz="2400" b="0" i="1" smtClean="0">
                            <a:latin typeface="Cambria Math" charset="0"/>
                          </a:rPr>
                          <m:t>𝐹</m:t>
                        </m:r>
                      </m:e>
                      <m:sub>
                        <m:r>
                          <a:rPr lang="de-DE" sz="2400" b="0" i="1" smtClean="0">
                            <a:latin typeface="Cambria Math" charset="0"/>
                          </a:rPr>
                          <m:t>𝑦</m:t>
                        </m:r>
                      </m:sub>
                    </m:sSub>
                    <m:r>
                      <a:rPr lang="de-DE" sz="2400" b="0" i="1" smtClean="0">
                        <a:latin typeface="Cambria Math" charset="0"/>
                      </a:rPr>
                      <m:t>=−</m:t>
                    </m:r>
                    <m:r>
                      <a:rPr lang="de-DE" sz="2400" b="0" i="1" smtClean="0">
                        <a:latin typeface="Cambria Math" charset="0"/>
                      </a:rPr>
                      <m:t>𝑚</m:t>
                    </m:r>
                    <m:r>
                      <a:rPr lang="de-DE" sz="2400" b="0" i="1" smtClean="0">
                        <a:latin typeface="Cambria Math" charset="0"/>
                      </a:rPr>
                      <m:t>⋅9,81 </m:t>
                    </m:r>
                    <m:r>
                      <a:rPr lang="de-DE" sz="2400" b="0" i="1" smtClean="0">
                        <a:latin typeface="Cambria Math" charset="0"/>
                      </a:rPr>
                      <m:t>𝑁</m:t>
                    </m:r>
                  </m:oMath>
                </a14:m>
                <a:r>
                  <a:rPr lang="de-DE" sz="2400" dirty="0" smtClean="0"/>
                  <a:t> </a:t>
                </a:r>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a:p>
              <a:p>
                <a:pPr marL="0" indent="0" fontAlgn="auto">
                  <a:spcBef>
                    <a:spcPts val="0"/>
                  </a:spcBef>
                  <a:spcAft>
                    <a:spcPts val="0"/>
                  </a:spcAft>
                  <a:buClrTx/>
                  <a:buNone/>
                </a:pPr>
                <a:r>
                  <a:rPr lang="de-DE" sz="2400" dirty="0" smtClean="0"/>
                  <a:t>Anfangsbedingungen: </a:t>
                </a:r>
              </a:p>
              <a:p>
                <a:pPr marL="0" indent="0" fontAlgn="auto">
                  <a:spcBef>
                    <a:spcPts val="0"/>
                  </a:spcBef>
                  <a:spcAft>
                    <a:spcPts val="0"/>
                  </a:spcAft>
                  <a:buClrTx/>
                  <a:buNone/>
                </a:pPr>
                <a:endParaRPr lang="de-DE" sz="2400" dirty="0" smtClean="0"/>
              </a:p>
              <a:p>
                <a:pPr marL="0" indent="0" fontAlgn="auto">
                  <a:spcBef>
                    <a:spcPts val="0"/>
                  </a:spcBef>
                  <a:spcAft>
                    <a:spcPts val="0"/>
                  </a:spcAft>
                  <a:buClrTx/>
                  <a:buNone/>
                </a:pPr>
                <a14:m>
                  <m:oMath xmlns:m="http://schemas.openxmlformats.org/officeDocument/2006/math">
                    <m:sSub>
                      <m:sSubPr>
                        <m:ctrlPr>
                          <a:rPr lang="de-DE" sz="2400" i="1">
                            <a:latin typeface="Cambria Math" charset="0"/>
                          </a:rPr>
                        </m:ctrlPr>
                      </m:sSubPr>
                      <m:e>
                        <m:sSub>
                          <m:sSubPr>
                            <m:ctrlPr>
                              <a:rPr lang="de-DE" sz="2400" b="0" i="1" smtClean="0">
                                <a:latin typeface="Cambria Math" charset="0"/>
                              </a:rPr>
                            </m:ctrlPr>
                          </m:sSubPr>
                          <m:e>
                            <m:r>
                              <a:rPr lang="de-DE" sz="2400" b="0" i="1" smtClean="0">
                                <a:latin typeface="Cambria Math" charset="0"/>
                              </a:rPr>
                              <m:t>𝑥</m:t>
                            </m:r>
                          </m:e>
                          <m:sub>
                            <m:r>
                              <a:rPr lang="de-DE" sz="2400" b="0" i="1" smtClean="0">
                                <a:latin typeface="Cambria Math" charset="0"/>
                              </a:rPr>
                              <m:t>0</m:t>
                            </m:r>
                          </m:sub>
                        </m:sSub>
                        <m:r>
                          <a:rPr lang="de-DE" sz="2400" b="0" i="1" smtClean="0">
                            <a:latin typeface="Cambria Math" charset="0"/>
                          </a:rPr>
                          <m:t>=0 </m:t>
                        </m:r>
                        <m:r>
                          <a:rPr lang="de-DE" sz="2400" b="0" i="1" smtClean="0">
                            <a:latin typeface="Cambria Math" charset="0"/>
                          </a:rPr>
                          <m:t>𝑚</m:t>
                        </m:r>
                        <m:r>
                          <a:rPr lang="de-DE" sz="2400" b="0" i="1" smtClean="0">
                            <a:latin typeface="Cambria Math" charset="0"/>
                          </a:rPr>
                          <m:t>, </m:t>
                        </m:r>
                        <m:r>
                          <a:rPr lang="de-DE" sz="2400" b="0" i="1" smtClean="0">
                            <a:latin typeface="Cambria Math" charset="0"/>
                          </a:rPr>
                          <m:t>𝑦</m:t>
                        </m:r>
                      </m:e>
                      <m:sub>
                        <m:r>
                          <a:rPr lang="de-DE" sz="2400" b="0" i="1" smtClean="0">
                            <a:latin typeface="Cambria Math" charset="0"/>
                          </a:rPr>
                          <m:t>0</m:t>
                        </m:r>
                      </m:sub>
                    </m:sSub>
                    <m:r>
                      <a:rPr lang="de-DE" sz="2400" i="1">
                        <a:latin typeface="Cambria Math" charset="0"/>
                      </a:rPr>
                      <m:t>=</m:t>
                    </m:r>
                    <m:r>
                      <a:rPr lang="de-DE" sz="2400" b="0" i="1" smtClean="0">
                        <a:latin typeface="Cambria Math" charset="0"/>
                      </a:rPr>
                      <m:t>0,86</m:t>
                    </m:r>
                    <m:r>
                      <a:rPr lang="de-DE" sz="2400" i="1">
                        <a:latin typeface="Cambria Math" charset="0"/>
                      </a:rPr>
                      <m:t> </m:t>
                    </m:r>
                    <m:r>
                      <a:rPr lang="de-DE" sz="2400" b="0" i="1" smtClean="0">
                        <a:latin typeface="Cambria Math" charset="0"/>
                      </a:rPr>
                      <m:t>𝑚</m:t>
                    </m:r>
                  </m:oMath>
                </a14:m>
                <a:r>
                  <a:rPr lang="de-DE" sz="2400" i="1" dirty="0" smtClean="0">
                    <a:latin typeface="Cambria Math" charset="0"/>
                  </a:rPr>
                  <a:t> </a:t>
                </a:r>
                <a:br>
                  <a:rPr lang="de-DE" sz="2400" i="1" dirty="0" smtClean="0">
                    <a:latin typeface="Cambria Math" charset="0"/>
                  </a:rPr>
                </a:br>
                <a14:m>
                  <m:oMath xmlns:m="http://schemas.openxmlformats.org/officeDocument/2006/math">
                    <m:sSub>
                      <m:sSubPr>
                        <m:ctrlPr>
                          <a:rPr lang="de-DE" sz="2400" b="0" i="1" smtClean="0">
                            <a:latin typeface="Cambria Math" charset="0"/>
                          </a:rPr>
                        </m:ctrlPr>
                      </m:sSubPr>
                      <m:e>
                        <m:r>
                          <a:rPr lang="de-DE" sz="2400" b="0" i="1" smtClean="0">
                            <a:latin typeface="Cambria Math" charset="0"/>
                          </a:rPr>
                          <m:t>𝑣</m:t>
                        </m:r>
                      </m:e>
                      <m:sub>
                        <m:r>
                          <a:rPr lang="de-DE" sz="2400" b="0" i="1" smtClean="0">
                            <a:latin typeface="Cambria Math" charset="0"/>
                          </a:rPr>
                          <m:t>𝑥</m:t>
                        </m:r>
                        <m:r>
                          <a:rPr lang="de-DE" sz="2400" b="0" i="1" smtClean="0">
                            <a:latin typeface="Cambria Math" charset="0"/>
                          </a:rPr>
                          <m:t>,0</m:t>
                        </m:r>
                      </m:sub>
                    </m:sSub>
                    <m:r>
                      <a:rPr lang="de-DE" sz="2400" b="0" i="1" smtClean="0">
                        <a:latin typeface="Cambria Math" charset="0"/>
                      </a:rPr>
                      <m:t>=2,0</m:t>
                    </m:r>
                    <m:f>
                      <m:fPr>
                        <m:ctrlPr>
                          <a:rPr lang="de-DE" sz="2400" b="0" i="1" smtClean="0">
                            <a:latin typeface="Cambria Math" charset="0"/>
                          </a:rPr>
                        </m:ctrlPr>
                      </m:fPr>
                      <m:num>
                        <m:r>
                          <a:rPr lang="de-DE" sz="2400" b="0" i="1" smtClean="0">
                            <a:latin typeface="Cambria Math" charset="0"/>
                          </a:rPr>
                          <m:t>𝑚</m:t>
                        </m:r>
                      </m:num>
                      <m:den>
                        <m:r>
                          <a:rPr lang="de-DE" sz="2400" b="0" i="1" smtClean="0">
                            <a:latin typeface="Cambria Math" charset="0"/>
                          </a:rPr>
                          <m:t>𝑠</m:t>
                        </m:r>
                      </m:den>
                    </m:f>
                    <m:r>
                      <a:rPr lang="de-DE" sz="2400" b="0" i="1" smtClean="0">
                        <a:latin typeface="Cambria Math" charset="0"/>
                      </a:rPr>
                      <m:t>, </m:t>
                    </m:r>
                    <m:sSub>
                      <m:sSubPr>
                        <m:ctrlPr>
                          <a:rPr lang="de-DE" sz="2400" b="0" i="1" smtClean="0">
                            <a:latin typeface="Cambria Math" charset="0"/>
                          </a:rPr>
                        </m:ctrlPr>
                      </m:sSubPr>
                      <m:e>
                        <m:r>
                          <a:rPr lang="de-DE" sz="2400" b="0" i="1" smtClean="0">
                            <a:latin typeface="Cambria Math" charset="0"/>
                          </a:rPr>
                          <m:t>𝑣</m:t>
                        </m:r>
                      </m:e>
                      <m:sub>
                        <m:r>
                          <a:rPr lang="de-DE" sz="2400" b="0" i="1" smtClean="0">
                            <a:latin typeface="Cambria Math" charset="0"/>
                          </a:rPr>
                          <m:t>𝑦</m:t>
                        </m:r>
                        <m:r>
                          <a:rPr lang="de-DE" sz="2400" b="0" i="1" smtClean="0">
                            <a:latin typeface="Cambria Math" charset="0"/>
                          </a:rPr>
                          <m:t>,0</m:t>
                        </m:r>
                      </m:sub>
                    </m:sSub>
                    <m:r>
                      <a:rPr lang="de-DE" sz="2400" b="0" i="1" smtClean="0">
                        <a:latin typeface="Cambria Math" charset="0"/>
                      </a:rPr>
                      <m:t>=0</m:t>
                    </m:r>
                    <m:f>
                      <m:fPr>
                        <m:ctrlPr>
                          <a:rPr lang="de-DE" sz="2400" b="0" i="1" smtClean="0">
                            <a:latin typeface="Cambria Math" charset="0"/>
                          </a:rPr>
                        </m:ctrlPr>
                      </m:fPr>
                      <m:num>
                        <m:r>
                          <a:rPr lang="de-DE" sz="2400" b="0" i="1" smtClean="0">
                            <a:latin typeface="Cambria Math" charset="0"/>
                          </a:rPr>
                          <m:t>𝑚</m:t>
                        </m:r>
                      </m:num>
                      <m:den>
                        <m:r>
                          <a:rPr lang="de-DE" sz="2400" b="0" i="1" smtClean="0">
                            <a:latin typeface="Cambria Math" charset="0"/>
                          </a:rPr>
                          <m:t>𝑠</m:t>
                        </m:r>
                      </m:den>
                    </m:f>
                  </m:oMath>
                </a14:m>
                <a:r>
                  <a:rPr lang="de-DE" sz="2400" dirty="0" smtClean="0"/>
                  <a:t> </a:t>
                </a:r>
                <a:endParaRPr lang="de-DE" sz="2400" dirty="0"/>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smtClean="0"/>
              </a:p>
            </p:txBody>
          </p:sp>
        </mc:Choice>
        <mc:Fallback xmlns="">
          <p:sp>
            <p:nvSpPr>
              <p:cNvPr id="2" name="Inhaltsplatzhalter 1"/>
              <p:cNvSpPr>
                <a:spLocks noGrp="1" noRot="1" noChangeAspect="1" noMove="1" noResize="1" noEditPoints="1" noAdjustHandles="1" noChangeArrowheads="1" noChangeShapeType="1" noTextEdit="1"/>
              </p:cNvSpPr>
              <p:nvPr>
                <p:ph sz="half" idx="1"/>
              </p:nvPr>
            </p:nvSpPr>
            <p:spPr>
              <a:xfrm>
                <a:off x="252391" y="908720"/>
                <a:ext cx="4679650" cy="5328592"/>
              </a:xfrm>
              <a:blipFill rotWithShape="0">
                <a:blip r:embed="rId3"/>
                <a:stretch>
                  <a:fillRect l="-1953" t="-801"/>
                </a:stretch>
              </a:blipFill>
            </p:spPr>
            <p:txBody>
              <a:bodyPr/>
              <a:lstStyle/>
              <a:p>
                <a:r>
                  <a:rPr lang="de-DE">
                    <a:noFill/>
                  </a:rPr>
                  <a:t> </a:t>
                </a:r>
              </a:p>
            </p:txBody>
          </p:sp>
        </mc:Fallback>
      </mc:AlternateContent>
      <p:sp>
        <p:nvSpPr>
          <p:cNvPr id="3" name="Titel 2"/>
          <p:cNvSpPr>
            <a:spLocks noGrp="1"/>
          </p:cNvSpPr>
          <p:nvPr>
            <p:ph type="ctrTitle"/>
          </p:nvPr>
        </p:nvSpPr>
        <p:spPr/>
        <p:txBody>
          <a:bodyPr/>
          <a:lstStyle/>
          <a:p>
            <a:r>
              <a:rPr lang="de-DE" dirty="0" smtClean="0"/>
              <a:t>Waagrechter Wurf mit einer Modellbildung</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spTree>
    <p:extLst>
      <p:ext uri="{BB962C8B-B14F-4D97-AF65-F5344CB8AC3E}">
        <p14:creationId xmlns:p14="http://schemas.microsoft.com/office/powerpoint/2010/main" val="208309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p:txBody>
          <a:bodyPr/>
          <a:lstStyle/>
          <a:p>
            <a:r>
              <a:rPr lang="de-DE" sz="2400" dirty="0" smtClean="0"/>
              <a:t>Kinematik</a:t>
            </a:r>
          </a:p>
          <a:p>
            <a:pPr lvl="1"/>
            <a:r>
              <a:rPr lang="de-DE" sz="2000" dirty="0" smtClean="0"/>
              <a:t>Fahrt mit dem Aufzug</a:t>
            </a:r>
          </a:p>
          <a:p>
            <a:pPr lvl="1"/>
            <a:r>
              <a:rPr lang="de-DE" sz="2000" dirty="0" smtClean="0"/>
              <a:t>Fahrradfahren, ...</a:t>
            </a:r>
          </a:p>
          <a:p>
            <a:r>
              <a:rPr lang="de-DE" sz="2400" dirty="0" smtClean="0"/>
              <a:t>Fall eines Körpers ohne und mit Luftwiderstand</a:t>
            </a:r>
          </a:p>
          <a:p>
            <a:pPr lvl="1"/>
            <a:r>
              <a:rPr lang="de-DE" sz="2000" dirty="0" smtClean="0"/>
              <a:t>Experimentell</a:t>
            </a:r>
          </a:p>
          <a:p>
            <a:pPr lvl="1"/>
            <a:r>
              <a:rPr lang="de-DE" sz="2000" dirty="0" smtClean="0"/>
              <a:t>Modellbildung</a:t>
            </a:r>
          </a:p>
          <a:p>
            <a:pPr lvl="1"/>
            <a:r>
              <a:rPr lang="de-DE" sz="2000" dirty="0" smtClean="0"/>
              <a:t>Experimentelles Ermitteln physikalischer Kenngrößen</a:t>
            </a:r>
          </a:p>
          <a:p>
            <a:r>
              <a:rPr lang="de-DE" sz="2400" dirty="0" smtClean="0"/>
              <a:t>Kreisbewegung</a:t>
            </a:r>
          </a:p>
          <a:p>
            <a:pPr lvl="1"/>
            <a:r>
              <a:rPr lang="de-DE" sz="2000" dirty="0" smtClean="0"/>
              <a:t>Mit dem Smartphone</a:t>
            </a:r>
          </a:p>
          <a:p>
            <a:pPr lvl="1"/>
            <a:r>
              <a:rPr lang="de-DE" sz="2000" dirty="0" smtClean="0"/>
              <a:t>Mit der Videoanalyse</a:t>
            </a:r>
          </a:p>
          <a:p>
            <a:r>
              <a:rPr lang="de-DE" sz="2400" dirty="0" smtClean="0"/>
              <a:t>Energieerhaltungssatz mit der Videoanalyse</a:t>
            </a:r>
          </a:p>
          <a:p>
            <a:r>
              <a:rPr lang="de-DE" sz="2400" smtClean="0"/>
              <a:t>(Impulserhaltung)</a:t>
            </a:r>
            <a:endParaRPr lang="de-DE" sz="2400" dirty="0"/>
          </a:p>
        </p:txBody>
      </p:sp>
      <p:sp>
        <p:nvSpPr>
          <p:cNvPr id="3" name="Titel 2"/>
          <p:cNvSpPr>
            <a:spLocks noGrp="1"/>
          </p:cNvSpPr>
          <p:nvPr>
            <p:ph type="ctrTitle"/>
          </p:nvPr>
        </p:nvSpPr>
        <p:spPr/>
        <p:txBody>
          <a:bodyPr/>
          <a:lstStyle/>
          <a:p>
            <a:r>
              <a:rPr lang="de-DE" dirty="0" smtClean="0"/>
              <a:t>Weitere Versuche</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spTree>
    <p:extLst>
      <p:ext uri="{BB962C8B-B14F-4D97-AF65-F5344CB8AC3E}">
        <p14:creationId xmlns:p14="http://schemas.microsoft.com/office/powerpoint/2010/main" val="643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half" idx="1"/>
          </p:nvPr>
        </p:nvSpPr>
        <p:spPr/>
        <p:txBody>
          <a:bodyPr/>
          <a:lstStyle/>
          <a:p>
            <a:pPr marL="0" indent="0">
              <a:buNone/>
            </a:pPr>
            <a:r>
              <a:rPr lang="de-DE" sz="2400" b="1" dirty="0" smtClean="0"/>
              <a:t>Smartphone:</a:t>
            </a:r>
          </a:p>
          <a:p>
            <a:pPr>
              <a:buFontTx/>
              <a:buChar char="-"/>
            </a:pPr>
            <a:r>
              <a:rPr lang="de-DE" sz="2400" dirty="0" smtClean="0"/>
              <a:t>Aufzugfahrt</a:t>
            </a:r>
          </a:p>
          <a:p>
            <a:pPr>
              <a:buFontTx/>
              <a:buChar char="-"/>
            </a:pPr>
            <a:r>
              <a:rPr lang="de-DE" sz="2400" dirty="0" smtClean="0"/>
              <a:t>Grundgleichung der Mechanik</a:t>
            </a:r>
          </a:p>
          <a:p>
            <a:pPr>
              <a:buFontTx/>
              <a:buChar char="-"/>
            </a:pPr>
            <a:r>
              <a:rPr lang="de-DE" sz="2400" dirty="0" smtClean="0"/>
              <a:t>Kreisbewegung</a:t>
            </a:r>
          </a:p>
          <a:p>
            <a:pPr>
              <a:buFontTx/>
              <a:buChar char="-"/>
            </a:pPr>
            <a:r>
              <a:rPr lang="de-DE" sz="2400" dirty="0" smtClean="0"/>
              <a:t>Fall eines Körpers </a:t>
            </a:r>
            <a:br>
              <a:rPr lang="de-DE" sz="2400" dirty="0" smtClean="0"/>
            </a:br>
            <a:r>
              <a:rPr lang="de-DE" sz="2400" dirty="0" smtClean="0"/>
              <a:t>(a-Sensor)</a:t>
            </a:r>
          </a:p>
          <a:p>
            <a:pPr>
              <a:buFontTx/>
              <a:buChar char="-"/>
            </a:pPr>
            <a:endParaRPr lang="de-DE" sz="2400" dirty="0"/>
          </a:p>
        </p:txBody>
      </p:sp>
      <p:sp>
        <p:nvSpPr>
          <p:cNvPr id="6" name="Inhaltsplatzhalter 5"/>
          <p:cNvSpPr>
            <a:spLocks noGrp="1"/>
          </p:cNvSpPr>
          <p:nvPr>
            <p:ph sz="half" idx="2"/>
          </p:nvPr>
        </p:nvSpPr>
        <p:spPr>
          <a:xfrm>
            <a:off x="4565848" y="908720"/>
            <a:ext cx="4326630" cy="4958011"/>
          </a:xfrm>
        </p:spPr>
        <p:txBody>
          <a:bodyPr/>
          <a:lstStyle/>
          <a:p>
            <a:pPr marL="0" indent="0">
              <a:buNone/>
            </a:pPr>
            <a:r>
              <a:rPr lang="de-DE" sz="2400" b="1" dirty="0" smtClean="0"/>
              <a:t>Videoanalyse:</a:t>
            </a:r>
            <a:endParaRPr lang="de-DE" sz="2400" dirty="0" smtClean="0"/>
          </a:p>
          <a:p>
            <a:pPr>
              <a:buFontTx/>
              <a:buChar char="-"/>
            </a:pPr>
            <a:r>
              <a:rPr lang="de-DE" sz="2400" dirty="0"/>
              <a:t>Fallbewegung eines Körpers</a:t>
            </a:r>
          </a:p>
          <a:p>
            <a:pPr>
              <a:buFontTx/>
              <a:buChar char="-"/>
            </a:pPr>
            <a:r>
              <a:rPr lang="de-DE" sz="2400" dirty="0"/>
              <a:t>Waagrechter </a:t>
            </a:r>
            <a:r>
              <a:rPr lang="de-DE" sz="2400" dirty="0" smtClean="0"/>
              <a:t>Wurf</a:t>
            </a:r>
          </a:p>
          <a:p>
            <a:pPr>
              <a:buFontTx/>
              <a:buChar char="-"/>
            </a:pPr>
            <a:r>
              <a:rPr lang="de-DE" sz="2400" dirty="0" smtClean="0"/>
              <a:t>Kreisbewegung - Looping</a:t>
            </a:r>
            <a:endParaRPr lang="de-DE" sz="2400" dirty="0"/>
          </a:p>
          <a:p>
            <a:pPr>
              <a:buFontTx/>
              <a:buChar char="-"/>
            </a:pPr>
            <a:r>
              <a:rPr lang="de-DE" sz="2400" dirty="0"/>
              <a:t>Energieerhaltungssatz</a:t>
            </a:r>
          </a:p>
          <a:p>
            <a:pPr marL="0" indent="0">
              <a:buNone/>
            </a:pPr>
            <a:endParaRPr lang="de-DE" sz="2400" dirty="0" smtClean="0"/>
          </a:p>
        </p:txBody>
      </p:sp>
      <p:sp>
        <p:nvSpPr>
          <p:cNvPr id="4" name="Fußzeilenplatzhalter 3"/>
          <p:cNvSpPr>
            <a:spLocks noGrp="1"/>
          </p:cNvSpPr>
          <p:nvPr>
            <p:ph type="ftr" sz="quarter" idx="4294967295"/>
          </p:nvPr>
        </p:nvSpPr>
        <p:spPr>
          <a:xfrm>
            <a:off x="0" y="6470650"/>
            <a:ext cx="4464050" cy="365125"/>
          </a:xfrm>
        </p:spPr>
        <p:txBody>
          <a:bodyPr/>
          <a:lstStyle/>
          <a:p>
            <a:r>
              <a:rPr lang="de-DE" smtClean="0"/>
              <a:t>Titel:</a:t>
            </a:r>
            <a:endParaRPr lang="de-DE" dirty="0"/>
          </a:p>
        </p:txBody>
      </p:sp>
      <p:sp>
        <p:nvSpPr>
          <p:cNvPr id="8" name="Titel 2"/>
          <p:cNvSpPr txBox="1">
            <a:spLocks/>
          </p:cNvSpPr>
          <p:nvPr/>
        </p:nvSpPr>
        <p:spPr>
          <a:xfrm>
            <a:off x="252389" y="260649"/>
            <a:ext cx="8640089" cy="648072"/>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de-DE" sz="3200" dirty="0" smtClean="0"/>
              <a:t>aufgebaute </a:t>
            </a:r>
            <a:r>
              <a:rPr lang="de-DE" sz="3200" dirty="0"/>
              <a:t>Versuche</a:t>
            </a:r>
          </a:p>
        </p:txBody>
      </p:sp>
    </p:spTree>
    <p:extLst>
      <p:ext uri="{BB962C8B-B14F-4D97-AF65-F5344CB8AC3E}">
        <p14:creationId xmlns:p14="http://schemas.microsoft.com/office/powerpoint/2010/main" val="177787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p:txBody>
          <a:bodyPr/>
          <a:lstStyle/>
          <a:p>
            <a:pPr marL="0" indent="0">
              <a:buNone/>
            </a:pPr>
            <a:r>
              <a:rPr lang="de-DE" sz="2400" dirty="0" smtClean="0">
                <a:solidFill>
                  <a:schemeClr val="accent2">
                    <a:lumMod val="75000"/>
                  </a:schemeClr>
                </a:solidFill>
              </a:rPr>
              <a:t>(2.1.5</a:t>
            </a:r>
            <a:r>
              <a:rPr lang="de-DE" sz="2400" dirty="0">
                <a:solidFill>
                  <a:schemeClr val="accent2">
                    <a:lumMod val="75000"/>
                  </a:schemeClr>
                </a:solidFill>
              </a:rPr>
              <a:t>) Messwerte auch digital erfassen und auswerten (unter anderem Messwerterfassungssystem, </a:t>
            </a:r>
            <a:r>
              <a:rPr lang="de-DE" sz="2400" dirty="0" smtClean="0">
                <a:solidFill>
                  <a:schemeClr val="accent2">
                    <a:lumMod val="75000"/>
                  </a:schemeClr>
                </a:solidFill>
              </a:rPr>
              <a:t>Tabellenkalkulation)</a:t>
            </a:r>
          </a:p>
          <a:p>
            <a:pPr marL="0" indent="0">
              <a:buNone/>
            </a:pPr>
            <a:r>
              <a:rPr lang="de-DE" sz="2400" dirty="0" smtClean="0">
                <a:solidFill>
                  <a:schemeClr val="accent2">
                    <a:lumMod val="75000"/>
                  </a:schemeClr>
                </a:solidFill>
              </a:rPr>
              <a:t>(2.2.5</a:t>
            </a:r>
            <a:r>
              <a:rPr lang="de-DE" sz="2400" dirty="0">
                <a:solidFill>
                  <a:schemeClr val="accent2">
                    <a:lumMod val="75000"/>
                  </a:schemeClr>
                </a:solidFill>
              </a:rPr>
              <a:t>) physikalische Experimente, Ergebnisse und Erkenntnisse </a:t>
            </a:r>
            <a:r>
              <a:rPr lang="en-US" sz="2400" dirty="0">
                <a:solidFill>
                  <a:schemeClr val="accent2">
                    <a:lumMod val="75000"/>
                  </a:schemeClr>
                </a:solidFill>
              </a:rPr>
              <a:t>–</a:t>
            </a:r>
            <a:r>
              <a:rPr lang="de-DE" sz="2400" dirty="0">
                <a:solidFill>
                  <a:schemeClr val="accent2">
                    <a:lumMod val="75000"/>
                  </a:schemeClr>
                </a:solidFill>
              </a:rPr>
              <a:t> auch mithilfe digitaler Medien </a:t>
            </a:r>
            <a:r>
              <a:rPr lang="en-US" sz="2400" dirty="0">
                <a:solidFill>
                  <a:schemeClr val="accent2">
                    <a:lumMod val="75000"/>
                  </a:schemeClr>
                </a:solidFill>
              </a:rPr>
              <a:t>–</a:t>
            </a:r>
            <a:r>
              <a:rPr lang="de-DE" sz="2400" dirty="0">
                <a:solidFill>
                  <a:schemeClr val="accent2">
                    <a:lumMod val="75000"/>
                  </a:schemeClr>
                </a:solidFill>
              </a:rPr>
              <a:t> dokumentieren (zum Beispiel Skizzen, Beschreibungen, Tabellen, Diagramme und Formeln</a:t>
            </a:r>
            <a:r>
              <a:rPr lang="de-DE" sz="2400" dirty="0" smtClean="0">
                <a:solidFill>
                  <a:schemeClr val="accent2">
                    <a:lumMod val="75000"/>
                  </a:schemeClr>
                </a:solidFill>
              </a:rPr>
              <a:t>)</a:t>
            </a:r>
          </a:p>
          <a:p>
            <a:pPr marL="0" indent="0">
              <a:buNone/>
            </a:pPr>
            <a:endParaRPr lang="de-DE" sz="2400" dirty="0" smtClean="0"/>
          </a:p>
          <a:p>
            <a:pPr marL="0" indent="0">
              <a:buNone/>
            </a:pPr>
            <a:r>
              <a:rPr lang="de-DE" sz="2400" dirty="0" smtClean="0">
                <a:solidFill>
                  <a:schemeClr val="accent3">
                    <a:lumMod val="75000"/>
                  </a:schemeClr>
                </a:solidFill>
              </a:rPr>
              <a:t>(2.2.6</a:t>
            </a:r>
            <a:r>
              <a:rPr lang="de-DE" sz="2400" dirty="0">
                <a:solidFill>
                  <a:schemeClr val="accent3">
                    <a:lumMod val="75000"/>
                  </a:schemeClr>
                </a:solidFill>
              </a:rPr>
              <a:t>) </a:t>
            </a:r>
            <a:r>
              <a:rPr lang="de-DE" sz="2400" dirty="0" smtClean="0">
                <a:solidFill>
                  <a:schemeClr val="accent3">
                    <a:lumMod val="75000"/>
                  </a:schemeClr>
                </a:solidFill>
              </a:rPr>
              <a:t>Sachinformationen </a:t>
            </a:r>
            <a:r>
              <a:rPr lang="de-DE" sz="2400" dirty="0">
                <a:solidFill>
                  <a:schemeClr val="accent3">
                    <a:lumMod val="75000"/>
                  </a:schemeClr>
                </a:solidFill>
              </a:rPr>
              <a:t>und Messdaten aus einer Darstellungsform entnehmen und in andere Darstellungsformen überführen (zum Beispiel Tabelle, Diagramm, Text, Formel</a:t>
            </a:r>
            <a:r>
              <a:rPr lang="de-DE" sz="2400" dirty="0" smtClean="0">
                <a:solidFill>
                  <a:schemeClr val="accent3">
                    <a:lumMod val="75000"/>
                  </a:schemeClr>
                </a:solidFill>
              </a:rPr>
              <a:t>)</a:t>
            </a:r>
          </a:p>
          <a:p>
            <a:pPr marL="0" indent="0">
              <a:buNone/>
            </a:pPr>
            <a:r>
              <a:rPr lang="de-DE" sz="2400" dirty="0" smtClean="0">
                <a:solidFill>
                  <a:schemeClr val="accent3">
                    <a:lumMod val="75000"/>
                  </a:schemeClr>
                </a:solidFill>
              </a:rPr>
              <a:t>(2.3.2</a:t>
            </a:r>
            <a:r>
              <a:rPr lang="de-DE" sz="2400" dirty="0">
                <a:solidFill>
                  <a:schemeClr val="accent3">
                    <a:lumMod val="75000"/>
                  </a:schemeClr>
                </a:solidFill>
              </a:rPr>
              <a:t>) Ergebnisse von Experimenten bewerten (Messfehler, Genauigkeit, Ausgleichsgerade, mehrfache Messung und Mittelwertbildung)</a:t>
            </a:r>
          </a:p>
          <a:p>
            <a:pPr marL="0" indent="0">
              <a:buNone/>
            </a:pPr>
            <a:endParaRPr lang="de-DE" sz="2400" dirty="0"/>
          </a:p>
        </p:txBody>
      </p:sp>
      <p:sp>
        <p:nvSpPr>
          <p:cNvPr id="3" name="Titel 2"/>
          <p:cNvSpPr>
            <a:spLocks noGrp="1"/>
          </p:cNvSpPr>
          <p:nvPr>
            <p:ph type="ctrTitle"/>
          </p:nvPr>
        </p:nvSpPr>
        <p:spPr/>
        <p:txBody>
          <a:bodyPr/>
          <a:lstStyle/>
          <a:p>
            <a:r>
              <a:rPr lang="de-DE" dirty="0" smtClean="0"/>
              <a:t>Neue Medien und </a:t>
            </a:r>
            <a:r>
              <a:rPr lang="de-DE" dirty="0" err="1" smtClean="0"/>
              <a:t>pbK</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spTree>
    <p:extLst>
      <p:ext uri="{BB962C8B-B14F-4D97-AF65-F5344CB8AC3E}">
        <p14:creationId xmlns:p14="http://schemas.microsoft.com/office/powerpoint/2010/main" val="213588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b="1" dirty="0" smtClean="0"/>
              <a:t>Aus dem Bildungsplan (Medienbildung):</a:t>
            </a:r>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a:p>
          <a:p>
            <a:pPr marL="0" lvl="0" indent="0" fontAlgn="auto">
              <a:spcBef>
                <a:spcPts val="0"/>
              </a:spcBef>
              <a:spcAft>
                <a:spcPts val="0"/>
              </a:spcAft>
              <a:buClrTx/>
              <a:buNone/>
            </a:pPr>
            <a:r>
              <a:rPr lang="de-DE" sz="2400" dirty="0" smtClean="0"/>
              <a:t>„Ziel </a:t>
            </a:r>
            <a:r>
              <a:rPr lang="de-DE" sz="2400" dirty="0"/>
              <a:t>von Medienbildung ist es, Kinder und Jugendliche so zu stärken, dass sie den neuen Anforderungen sowie den Herausforderungen dieser Mediengesellschaft </a:t>
            </a:r>
            <a:r>
              <a:rPr lang="de-DE" sz="2400" dirty="0" smtClean="0"/>
              <a:t>[...] begegnen </a:t>
            </a:r>
            <a:r>
              <a:rPr lang="de-DE" sz="2400" dirty="0"/>
              <a:t>können. </a:t>
            </a:r>
            <a:endParaRPr lang="de-DE" sz="2400" dirty="0" smtClean="0"/>
          </a:p>
          <a:p>
            <a:pPr marL="0" lvl="0" indent="0" fontAlgn="auto">
              <a:spcBef>
                <a:spcPts val="0"/>
              </a:spcBef>
              <a:spcAft>
                <a:spcPts val="0"/>
              </a:spcAft>
              <a:buClrTx/>
              <a:buNone/>
            </a:pPr>
            <a:endParaRPr lang="de-DE" sz="2400" dirty="0"/>
          </a:p>
          <a:p>
            <a:pPr marL="0" lvl="0" indent="0" fontAlgn="auto">
              <a:spcBef>
                <a:spcPts val="0"/>
              </a:spcBef>
              <a:spcAft>
                <a:spcPts val="0"/>
              </a:spcAft>
              <a:buClrTx/>
              <a:buNone/>
            </a:pPr>
            <a:r>
              <a:rPr lang="de-DE" sz="2400" dirty="0" smtClean="0"/>
              <a:t>Dazu </a:t>
            </a:r>
            <a:r>
              <a:rPr lang="de-DE" sz="2400" dirty="0"/>
              <a:t>gehören eine sinnvolle, reflektierte und verantwortungsbewusste Nutzung der Medien sowie eine überlegte Auswahl aus der Medienvielfalt in Schule und </a:t>
            </a:r>
            <a:r>
              <a:rPr lang="de-DE" sz="2400" dirty="0" smtClean="0"/>
              <a:t>Alltag.“</a:t>
            </a:r>
            <a:endParaRPr lang="de-DE" sz="2400" dirty="0"/>
          </a:p>
        </p:txBody>
      </p:sp>
      <p:sp>
        <p:nvSpPr>
          <p:cNvPr id="3" name="Titel 2"/>
          <p:cNvSpPr>
            <a:spLocks noGrp="1"/>
          </p:cNvSpPr>
          <p:nvPr>
            <p:ph type="ctrTitle"/>
          </p:nvPr>
        </p:nvSpPr>
        <p:spPr/>
        <p:txBody>
          <a:bodyPr/>
          <a:lstStyle/>
          <a:p>
            <a:r>
              <a:rPr lang="de-DE" dirty="0" smtClean="0"/>
              <a:t>Neue Medien und </a:t>
            </a:r>
            <a:r>
              <a:rPr lang="de-DE" dirty="0" err="1" smtClean="0"/>
              <a:t>pbK</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spTree>
    <p:extLst>
      <p:ext uri="{BB962C8B-B14F-4D97-AF65-F5344CB8AC3E}">
        <p14:creationId xmlns:p14="http://schemas.microsoft.com/office/powerpoint/2010/main" val="90115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10"/>
          <p:cNvPicPr>
            <a:picLocks noChangeAspect="1"/>
          </p:cNvPicPr>
          <p:nvPr/>
        </p:nvPicPr>
        <p:blipFill>
          <a:blip r:embed="rId3"/>
          <a:stretch>
            <a:fillRect/>
          </a:stretch>
        </p:blipFill>
        <p:spPr>
          <a:xfrm>
            <a:off x="0" y="1279396"/>
            <a:ext cx="9144000" cy="4299208"/>
          </a:xfrm>
          <a:prstGeom prst="rect">
            <a:avLst/>
          </a:prstGeom>
        </p:spPr>
      </p:pic>
      <p:sp>
        <p:nvSpPr>
          <p:cNvPr id="3" name="Titel 2"/>
          <p:cNvSpPr>
            <a:spLocks noGrp="1"/>
          </p:cNvSpPr>
          <p:nvPr>
            <p:ph type="ctrTitle"/>
          </p:nvPr>
        </p:nvSpPr>
        <p:spPr/>
        <p:txBody>
          <a:bodyPr/>
          <a:lstStyle/>
          <a:p>
            <a:r>
              <a:rPr lang="de-DE" dirty="0" smtClean="0"/>
              <a:t>Neue Medien im Physikunterricht</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sp>
        <p:nvSpPr>
          <p:cNvPr id="5" name="Rechteck 4"/>
          <p:cNvSpPr/>
          <p:nvPr/>
        </p:nvSpPr>
        <p:spPr>
          <a:xfrm>
            <a:off x="2664702" y="6441850"/>
            <a:ext cx="6479298" cy="246221"/>
          </a:xfrm>
          <a:prstGeom prst="rect">
            <a:avLst/>
          </a:prstGeom>
        </p:spPr>
        <p:txBody>
          <a:bodyPr wrap="square">
            <a:spAutoFit/>
          </a:bodyPr>
          <a:lstStyle/>
          <a:p>
            <a:r>
              <a:rPr lang="de-DE" sz="1000" dirty="0"/>
              <a:t>http://</a:t>
            </a:r>
            <a:r>
              <a:rPr lang="de-DE" sz="1000" dirty="0" err="1"/>
              <a:t>naturwissenschaften.bildung-rp.de</a:t>
            </a:r>
            <a:r>
              <a:rPr lang="de-DE" sz="1000" dirty="0"/>
              <a:t>/</a:t>
            </a:r>
            <a:r>
              <a:rPr lang="de-DE" sz="1000" dirty="0" err="1"/>
              <a:t>physik</a:t>
            </a:r>
            <a:r>
              <a:rPr lang="de-DE" sz="1000" dirty="0"/>
              <a:t>/</a:t>
            </a:r>
            <a:r>
              <a:rPr lang="de-DE" sz="1000" dirty="0" err="1"/>
              <a:t>unterricht</a:t>
            </a:r>
            <a:r>
              <a:rPr lang="de-DE" sz="1000" dirty="0"/>
              <a:t>/</a:t>
            </a:r>
            <a:r>
              <a:rPr lang="de-DE" sz="1000" dirty="0" err="1"/>
              <a:t>fachdidaktik</a:t>
            </a:r>
            <a:r>
              <a:rPr lang="de-DE" sz="1000" dirty="0"/>
              <a:t>/</a:t>
            </a:r>
            <a:r>
              <a:rPr lang="de-DE" sz="1000" dirty="0" err="1"/>
              <a:t>medieneinsatz</a:t>
            </a:r>
            <a:r>
              <a:rPr lang="de-DE" sz="1000" dirty="0"/>
              <a:t>/digitale-medien/</a:t>
            </a:r>
            <a:r>
              <a:rPr lang="de-DE" sz="1000" dirty="0" err="1"/>
              <a:t>ueberblick.html</a:t>
            </a:r>
            <a:endParaRPr lang="de-DE" sz="1000" dirty="0"/>
          </a:p>
        </p:txBody>
      </p:sp>
      <p:sp>
        <p:nvSpPr>
          <p:cNvPr id="7" name="Freihandform 6"/>
          <p:cNvSpPr/>
          <p:nvPr/>
        </p:nvSpPr>
        <p:spPr>
          <a:xfrm>
            <a:off x="4451230" y="3554902"/>
            <a:ext cx="4692770" cy="2380890"/>
          </a:xfrm>
          <a:custGeom>
            <a:avLst/>
            <a:gdLst>
              <a:gd name="connsiteX0" fmla="*/ 1104181 w 4735952"/>
              <a:gd name="connsiteY0" fmla="*/ 276045 h 2380890"/>
              <a:gd name="connsiteX1" fmla="*/ 1104181 w 4735952"/>
              <a:gd name="connsiteY1" fmla="*/ 276045 h 2380890"/>
              <a:gd name="connsiteX2" fmla="*/ 2242868 w 4735952"/>
              <a:gd name="connsiteY2" fmla="*/ 276045 h 2380890"/>
              <a:gd name="connsiteX3" fmla="*/ 2311879 w 4735952"/>
              <a:gd name="connsiteY3" fmla="*/ 241539 h 2380890"/>
              <a:gd name="connsiteX4" fmla="*/ 2363638 w 4735952"/>
              <a:gd name="connsiteY4" fmla="*/ 224287 h 2380890"/>
              <a:gd name="connsiteX5" fmla="*/ 2691442 w 4735952"/>
              <a:gd name="connsiteY5" fmla="*/ 172528 h 2380890"/>
              <a:gd name="connsiteX6" fmla="*/ 2846717 w 4735952"/>
              <a:gd name="connsiteY6" fmla="*/ 155275 h 2380890"/>
              <a:gd name="connsiteX7" fmla="*/ 2967487 w 4735952"/>
              <a:gd name="connsiteY7" fmla="*/ 120770 h 2380890"/>
              <a:gd name="connsiteX8" fmla="*/ 3019245 w 4735952"/>
              <a:gd name="connsiteY8" fmla="*/ 86264 h 2380890"/>
              <a:gd name="connsiteX9" fmla="*/ 3433313 w 4735952"/>
              <a:gd name="connsiteY9" fmla="*/ 69011 h 2380890"/>
              <a:gd name="connsiteX10" fmla="*/ 3605842 w 4735952"/>
              <a:gd name="connsiteY10" fmla="*/ 51758 h 2380890"/>
              <a:gd name="connsiteX11" fmla="*/ 3709359 w 4735952"/>
              <a:gd name="connsiteY11" fmla="*/ 34506 h 2380890"/>
              <a:gd name="connsiteX12" fmla="*/ 3778370 w 4735952"/>
              <a:gd name="connsiteY12" fmla="*/ 17253 h 2380890"/>
              <a:gd name="connsiteX13" fmla="*/ 4088921 w 4735952"/>
              <a:gd name="connsiteY13" fmla="*/ 0 h 2380890"/>
              <a:gd name="connsiteX14" fmla="*/ 4451230 w 4735952"/>
              <a:gd name="connsiteY14" fmla="*/ 17253 h 2380890"/>
              <a:gd name="connsiteX15" fmla="*/ 4502989 w 4735952"/>
              <a:gd name="connsiteY15" fmla="*/ 34506 h 2380890"/>
              <a:gd name="connsiteX16" fmla="*/ 4520242 w 4735952"/>
              <a:gd name="connsiteY16" fmla="*/ 86264 h 2380890"/>
              <a:gd name="connsiteX17" fmla="*/ 4554747 w 4735952"/>
              <a:gd name="connsiteY17" fmla="*/ 155275 h 2380890"/>
              <a:gd name="connsiteX18" fmla="*/ 4606506 w 4735952"/>
              <a:gd name="connsiteY18" fmla="*/ 276045 h 2380890"/>
              <a:gd name="connsiteX19" fmla="*/ 4675517 w 4735952"/>
              <a:gd name="connsiteY19" fmla="*/ 293298 h 2380890"/>
              <a:gd name="connsiteX20" fmla="*/ 4727276 w 4735952"/>
              <a:gd name="connsiteY20" fmla="*/ 327804 h 2380890"/>
              <a:gd name="connsiteX21" fmla="*/ 4692770 w 4735952"/>
              <a:gd name="connsiteY21" fmla="*/ 655607 h 2380890"/>
              <a:gd name="connsiteX22" fmla="*/ 4675517 w 4735952"/>
              <a:gd name="connsiteY22" fmla="*/ 793630 h 2380890"/>
              <a:gd name="connsiteX23" fmla="*/ 4658264 w 4735952"/>
              <a:gd name="connsiteY23" fmla="*/ 845389 h 2380890"/>
              <a:gd name="connsiteX24" fmla="*/ 4623759 w 4735952"/>
              <a:gd name="connsiteY24" fmla="*/ 1052423 h 2380890"/>
              <a:gd name="connsiteX25" fmla="*/ 4589253 w 4735952"/>
              <a:gd name="connsiteY25" fmla="*/ 1155939 h 2380890"/>
              <a:gd name="connsiteX26" fmla="*/ 4520242 w 4735952"/>
              <a:gd name="connsiteY26" fmla="*/ 1276709 h 2380890"/>
              <a:gd name="connsiteX27" fmla="*/ 4468483 w 4735952"/>
              <a:gd name="connsiteY27" fmla="*/ 1880558 h 2380890"/>
              <a:gd name="connsiteX28" fmla="*/ 4451230 w 4735952"/>
              <a:gd name="connsiteY28" fmla="*/ 2139351 h 2380890"/>
              <a:gd name="connsiteX29" fmla="*/ 4433978 w 4735952"/>
              <a:gd name="connsiteY29" fmla="*/ 2294626 h 2380890"/>
              <a:gd name="connsiteX30" fmla="*/ 4364966 w 4735952"/>
              <a:gd name="connsiteY30" fmla="*/ 2311879 h 2380890"/>
              <a:gd name="connsiteX31" fmla="*/ 4244196 w 4735952"/>
              <a:gd name="connsiteY31" fmla="*/ 2346385 h 2380890"/>
              <a:gd name="connsiteX32" fmla="*/ 4037162 w 4735952"/>
              <a:gd name="connsiteY32" fmla="*/ 2380890 h 2380890"/>
              <a:gd name="connsiteX33" fmla="*/ 1932317 w 4735952"/>
              <a:gd name="connsiteY33" fmla="*/ 2363638 h 2380890"/>
              <a:gd name="connsiteX34" fmla="*/ 1621766 w 4735952"/>
              <a:gd name="connsiteY34" fmla="*/ 2311879 h 2380890"/>
              <a:gd name="connsiteX35" fmla="*/ 1552755 w 4735952"/>
              <a:gd name="connsiteY35" fmla="*/ 2294626 h 2380890"/>
              <a:gd name="connsiteX36" fmla="*/ 1431985 w 4735952"/>
              <a:gd name="connsiteY36" fmla="*/ 2277373 h 2380890"/>
              <a:gd name="connsiteX37" fmla="*/ 1362974 w 4735952"/>
              <a:gd name="connsiteY37" fmla="*/ 2260121 h 2380890"/>
              <a:gd name="connsiteX38" fmla="*/ 1276710 w 4735952"/>
              <a:gd name="connsiteY38" fmla="*/ 2242868 h 2380890"/>
              <a:gd name="connsiteX39" fmla="*/ 1173193 w 4735952"/>
              <a:gd name="connsiteY39" fmla="*/ 2208362 h 2380890"/>
              <a:gd name="connsiteX40" fmla="*/ 1000664 w 4735952"/>
              <a:gd name="connsiteY40" fmla="*/ 2173856 h 2380890"/>
              <a:gd name="connsiteX41" fmla="*/ 897147 w 4735952"/>
              <a:gd name="connsiteY41" fmla="*/ 2156604 h 2380890"/>
              <a:gd name="connsiteX42" fmla="*/ 845389 w 4735952"/>
              <a:gd name="connsiteY42" fmla="*/ 2139351 h 2380890"/>
              <a:gd name="connsiteX43" fmla="*/ 690113 w 4735952"/>
              <a:gd name="connsiteY43" fmla="*/ 2104845 h 2380890"/>
              <a:gd name="connsiteX44" fmla="*/ 586596 w 4735952"/>
              <a:gd name="connsiteY44" fmla="*/ 2070339 h 2380890"/>
              <a:gd name="connsiteX45" fmla="*/ 448574 w 4735952"/>
              <a:gd name="connsiteY45" fmla="*/ 2035834 h 2380890"/>
              <a:gd name="connsiteX46" fmla="*/ 396815 w 4735952"/>
              <a:gd name="connsiteY46" fmla="*/ 2001328 h 2380890"/>
              <a:gd name="connsiteX47" fmla="*/ 310551 w 4735952"/>
              <a:gd name="connsiteY47" fmla="*/ 1966823 h 2380890"/>
              <a:gd name="connsiteX48" fmla="*/ 241540 w 4735952"/>
              <a:gd name="connsiteY48" fmla="*/ 1863306 h 2380890"/>
              <a:gd name="connsiteX49" fmla="*/ 207034 w 4735952"/>
              <a:gd name="connsiteY49" fmla="*/ 1811547 h 2380890"/>
              <a:gd name="connsiteX50" fmla="*/ 138023 w 4735952"/>
              <a:gd name="connsiteY50" fmla="*/ 1708030 h 2380890"/>
              <a:gd name="connsiteX51" fmla="*/ 103517 w 4735952"/>
              <a:gd name="connsiteY51" fmla="*/ 1656272 h 2380890"/>
              <a:gd name="connsiteX52" fmla="*/ 51759 w 4735952"/>
              <a:gd name="connsiteY52" fmla="*/ 1535502 h 2380890"/>
              <a:gd name="connsiteX53" fmla="*/ 0 w 4735952"/>
              <a:gd name="connsiteY53" fmla="*/ 1362973 h 2380890"/>
              <a:gd name="connsiteX54" fmla="*/ 17253 w 4735952"/>
              <a:gd name="connsiteY54" fmla="*/ 1173192 h 2380890"/>
              <a:gd name="connsiteX55" fmla="*/ 34506 w 4735952"/>
              <a:gd name="connsiteY55" fmla="*/ 1104181 h 2380890"/>
              <a:gd name="connsiteX56" fmla="*/ 103517 w 4735952"/>
              <a:gd name="connsiteY56" fmla="*/ 1000664 h 2380890"/>
              <a:gd name="connsiteX57" fmla="*/ 138023 w 4735952"/>
              <a:gd name="connsiteY57" fmla="*/ 948906 h 2380890"/>
              <a:gd name="connsiteX58" fmla="*/ 172528 w 4735952"/>
              <a:gd name="connsiteY58" fmla="*/ 897147 h 2380890"/>
              <a:gd name="connsiteX59" fmla="*/ 276045 w 4735952"/>
              <a:gd name="connsiteY59" fmla="*/ 776377 h 2380890"/>
              <a:gd name="connsiteX60" fmla="*/ 379562 w 4735952"/>
              <a:gd name="connsiteY60" fmla="*/ 707366 h 2380890"/>
              <a:gd name="connsiteX61" fmla="*/ 396815 w 4735952"/>
              <a:gd name="connsiteY61" fmla="*/ 655607 h 2380890"/>
              <a:gd name="connsiteX62" fmla="*/ 552091 w 4735952"/>
              <a:gd name="connsiteY62" fmla="*/ 569343 h 2380890"/>
              <a:gd name="connsiteX63" fmla="*/ 621102 w 4735952"/>
              <a:gd name="connsiteY63" fmla="*/ 465826 h 2380890"/>
              <a:gd name="connsiteX64" fmla="*/ 672861 w 4735952"/>
              <a:gd name="connsiteY64" fmla="*/ 448573 h 2380890"/>
              <a:gd name="connsiteX65" fmla="*/ 759125 w 4735952"/>
              <a:gd name="connsiteY65" fmla="*/ 379562 h 2380890"/>
              <a:gd name="connsiteX66" fmla="*/ 810883 w 4735952"/>
              <a:gd name="connsiteY66" fmla="*/ 345056 h 2380890"/>
              <a:gd name="connsiteX67" fmla="*/ 1017917 w 4735952"/>
              <a:gd name="connsiteY67" fmla="*/ 293298 h 2380890"/>
              <a:gd name="connsiteX68" fmla="*/ 1104181 w 4735952"/>
              <a:gd name="connsiteY68" fmla="*/ 276045 h 2380890"/>
              <a:gd name="connsiteX0" fmla="*/ 1028541 w 4735952"/>
              <a:gd name="connsiteY0" fmla="*/ 291035 h 2380890"/>
              <a:gd name="connsiteX1" fmla="*/ 1104181 w 4735952"/>
              <a:gd name="connsiteY1" fmla="*/ 276045 h 2380890"/>
              <a:gd name="connsiteX2" fmla="*/ 2242868 w 4735952"/>
              <a:gd name="connsiteY2" fmla="*/ 276045 h 2380890"/>
              <a:gd name="connsiteX3" fmla="*/ 2311879 w 4735952"/>
              <a:gd name="connsiteY3" fmla="*/ 241539 h 2380890"/>
              <a:gd name="connsiteX4" fmla="*/ 2363638 w 4735952"/>
              <a:gd name="connsiteY4" fmla="*/ 224287 h 2380890"/>
              <a:gd name="connsiteX5" fmla="*/ 2691442 w 4735952"/>
              <a:gd name="connsiteY5" fmla="*/ 172528 h 2380890"/>
              <a:gd name="connsiteX6" fmla="*/ 2846717 w 4735952"/>
              <a:gd name="connsiteY6" fmla="*/ 155275 h 2380890"/>
              <a:gd name="connsiteX7" fmla="*/ 2967487 w 4735952"/>
              <a:gd name="connsiteY7" fmla="*/ 120770 h 2380890"/>
              <a:gd name="connsiteX8" fmla="*/ 3019245 w 4735952"/>
              <a:gd name="connsiteY8" fmla="*/ 86264 h 2380890"/>
              <a:gd name="connsiteX9" fmla="*/ 3433313 w 4735952"/>
              <a:gd name="connsiteY9" fmla="*/ 69011 h 2380890"/>
              <a:gd name="connsiteX10" fmla="*/ 3605842 w 4735952"/>
              <a:gd name="connsiteY10" fmla="*/ 51758 h 2380890"/>
              <a:gd name="connsiteX11" fmla="*/ 3709359 w 4735952"/>
              <a:gd name="connsiteY11" fmla="*/ 34506 h 2380890"/>
              <a:gd name="connsiteX12" fmla="*/ 3778370 w 4735952"/>
              <a:gd name="connsiteY12" fmla="*/ 17253 h 2380890"/>
              <a:gd name="connsiteX13" fmla="*/ 4088921 w 4735952"/>
              <a:gd name="connsiteY13" fmla="*/ 0 h 2380890"/>
              <a:gd name="connsiteX14" fmla="*/ 4451230 w 4735952"/>
              <a:gd name="connsiteY14" fmla="*/ 17253 h 2380890"/>
              <a:gd name="connsiteX15" fmla="*/ 4502989 w 4735952"/>
              <a:gd name="connsiteY15" fmla="*/ 34506 h 2380890"/>
              <a:gd name="connsiteX16" fmla="*/ 4520242 w 4735952"/>
              <a:gd name="connsiteY16" fmla="*/ 86264 h 2380890"/>
              <a:gd name="connsiteX17" fmla="*/ 4554747 w 4735952"/>
              <a:gd name="connsiteY17" fmla="*/ 155275 h 2380890"/>
              <a:gd name="connsiteX18" fmla="*/ 4606506 w 4735952"/>
              <a:gd name="connsiteY18" fmla="*/ 276045 h 2380890"/>
              <a:gd name="connsiteX19" fmla="*/ 4675517 w 4735952"/>
              <a:gd name="connsiteY19" fmla="*/ 293298 h 2380890"/>
              <a:gd name="connsiteX20" fmla="*/ 4727276 w 4735952"/>
              <a:gd name="connsiteY20" fmla="*/ 327804 h 2380890"/>
              <a:gd name="connsiteX21" fmla="*/ 4692770 w 4735952"/>
              <a:gd name="connsiteY21" fmla="*/ 655607 h 2380890"/>
              <a:gd name="connsiteX22" fmla="*/ 4675517 w 4735952"/>
              <a:gd name="connsiteY22" fmla="*/ 793630 h 2380890"/>
              <a:gd name="connsiteX23" fmla="*/ 4658264 w 4735952"/>
              <a:gd name="connsiteY23" fmla="*/ 845389 h 2380890"/>
              <a:gd name="connsiteX24" fmla="*/ 4623759 w 4735952"/>
              <a:gd name="connsiteY24" fmla="*/ 1052423 h 2380890"/>
              <a:gd name="connsiteX25" fmla="*/ 4589253 w 4735952"/>
              <a:gd name="connsiteY25" fmla="*/ 1155939 h 2380890"/>
              <a:gd name="connsiteX26" fmla="*/ 4520242 w 4735952"/>
              <a:gd name="connsiteY26" fmla="*/ 1276709 h 2380890"/>
              <a:gd name="connsiteX27" fmla="*/ 4468483 w 4735952"/>
              <a:gd name="connsiteY27" fmla="*/ 1880558 h 2380890"/>
              <a:gd name="connsiteX28" fmla="*/ 4451230 w 4735952"/>
              <a:gd name="connsiteY28" fmla="*/ 2139351 h 2380890"/>
              <a:gd name="connsiteX29" fmla="*/ 4433978 w 4735952"/>
              <a:gd name="connsiteY29" fmla="*/ 2294626 h 2380890"/>
              <a:gd name="connsiteX30" fmla="*/ 4364966 w 4735952"/>
              <a:gd name="connsiteY30" fmla="*/ 2311879 h 2380890"/>
              <a:gd name="connsiteX31" fmla="*/ 4244196 w 4735952"/>
              <a:gd name="connsiteY31" fmla="*/ 2346385 h 2380890"/>
              <a:gd name="connsiteX32" fmla="*/ 4037162 w 4735952"/>
              <a:gd name="connsiteY32" fmla="*/ 2380890 h 2380890"/>
              <a:gd name="connsiteX33" fmla="*/ 1932317 w 4735952"/>
              <a:gd name="connsiteY33" fmla="*/ 2363638 h 2380890"/>
              <a:gd name="connsiteX34" fmla="*/ 1621766 w 4735952"/>
              <a:gd name="connsiteY34" fmla="*/ 2311879 h 2380890"/>
              <a:gd name="connsiteX35" fmla="*/ 1552755 w 4735952"/>
              <a:gd name="connsiteY35" fmla="*/ 2294626 h 2380890"/>
              <a:gd name="connsiteX36" fmla="*/ 1431985 w 4735952"/>
              <a:gd name="connsiteY36" fmla="*/ 2277373 h 2380890"/>
              <a:gd name="connsiteX37" fmla="*/ 1362974 w 4735952"/>
              <a:gd name="connsiteY37" fmla="*/ 2260121 h 2380890"/>
              <a:gd name="connsiteX38" fmla="*/ 1276710 w 4735952"/>
              <a:gd name="connsiteY38" fmla="*/ 2242868 h 2380890"/>
              <a:gd name="connsiteX39" fmla="*/ 1173193 w 4735952"/>
              <a:gd name="connsiteY39" fmla="*/ 2208362 h 2380890"/>
              <a:gd name="connsiteX40" fmla="*/ 1000664 w 4735952"/>
              <a:gd name="connsiteY40" fmla="*/ 2173856 h 2380890"/>
              <a:gd name="connsiteX41" fmla="*/ 897147 w 4735952"/>
              <a:gd name="connsiteY41" fmla="*/ 2156604 h 2380890"/>
              <a:gd name="connsiteX42" fmla="*/ 845389 w 4735952"/>
              <a:gd name="connsiteY42" fmla="*/ 2139351 h 2380890"/>
              <a:gd name="connsiteX43" fmla="*/ 690113 w 4735952"/>
              <a:gd name="connsiteY43" fmla="*/ 2104845 h 2380890"/>
              <a:gd name="connsiteX44" fmla="*/ 586596 w 4735952"/>
              <a:gd name="connsiteY44" fmla="*/ 2070339 h 2380890"/>
              <a:gd name="connsiteX45" fmla="*/ 448574 w 4735952"/>
              <a:gd name="connsiteY45" fmla="*/ 2035834 h 2380890"/>
              <a:gd name="connsiteX46" fmla="*/ 396815 w 4735952"/>
              <a:gd name="connsiteY46" fmla="*/ 2001328 h 2380890"/>
              <a:gd name="connsiteX47" fmla="*/ 310551 w 4735952"/>
              <a:gd name="connsiteY47" fmla="*/ 1966823 h 2380890"/>
              <a:gd name="connsiteX48" fmla="*/ 241540 w 4735952"/>
              <a:gd name="connsiteY48" fmla="*/ 1863306 h 2380890"/>
              <a:gd name="connsiteX49" fmla="*/ 207034 w 4735952"/>
              <a:gd name="connsiteY49" fmla="*/ 1811547 h 2380890"/>
              <a:gd name="connsiteX50" fmla="*/ 138023 w 4735952"/>
              <a:gd name="connsiteY50" fmla="*/ 1708030 h 2380890"/>
              <a:gd name="connsiteX51" fmla="*/ 103517 w 4735952"/>
              <a:gd name="connsiteY51" fmla="*/ 1656272 h 2380890"/>
              <a:gd name="connsiteX52" fmla="*/ 51759 w 4735952"/>
              <a:gd name="connsiteY52" fmla="*/ 1535502 h 2380890"/>
              <a:gd name="connsiteX53" fmla="*/ 0 w 4735952"/>
              <a:gd name="connsiteY53" fmla="*/ 1362973 h 2380890"/>
              <a:gd name="connsiteX54" fmla="*/ 17253 w 4735952"/>
              <a:gd name="connsiteY54" fmla="*/ 1173192 h 2380890"/>
              <a:gd name="connsiteX55" fmla="*/ 34506 w 4735952"/>
              <a:gd name="connsiteY55" fmla="*/ 1104181 h 2380890"/>
              <a:gd name="connsiteX56" fmla="*/ 103517 w 4735952"/>
              <a:gd name="connsiteY56" fmla="*/ 1000664 h 2380890"/>
              <a:gd name="connsiteX57" fmla="*/ 138023 w 4735952"/>
              <a:gd name="connsiteY57" fmla="*/ 948906 h 2380890"/>
              <a:gd name="connsiteX58" fmla="*/ 172528 w 4735952"/>
              <a:gd name="connsiteY58" fmla="*/ 897147 h 2380890"/>
              <a:gd name="connsiteX59" fmla="*/ 276045 w 4735952"/>
              <a:gd name="connsiteY59" fmla="*/ 776377 h 2380890"/>
              <a:gd name="connsiteX60" fmla="*/ 379562 w 4735952"/>
              <a:gd name="connsiteY60" fmla="*/ 707366 h 2380890"/>
              <a:gd name="connsiteX61" fmla="*/ 396815 w 4735952"/>
              <a:gd name="connsiteY61" fmla="*/ 655607 h 2380890"/>
              <a:gd name="connsiteX62" fmla="*/ 552091 w 4735952"/>
              <a:gd name="connsiteY62" fmla="*/ 569343 h 2380890"/>
              <a:gd name="connsiteX63" fmla="*/ 621102 w 4735952"/>
              <a:gd name="connsiteY63" fmla="*/ 465826 h 2380890"/>
              <a:gd name="connsiteX64" fmla="*/ 672861 w 4735952"/>
              <a:gd name="connsiteY64" fmla="*/ 448573 h 2380890"/>
              <a:gd name="connsiteX65" fmla="*/ 759125 w 4735952"/>
              <a:gd name="connsiteY65" fmla="*/ 379562 h 2380890"/>
              <a:gd name="connsiteX66" fmla="*/ 810883 w 4735952"/>
              <a:gd name="connsiteY66" fmla="*/ 345056 h 2380890"/>
              <a:gd name="connsiteX67" fmla="*/ 1017917 w 4735952"/>
              <a:gd name="connsiteY67" fmla="*/ 293298 h 2380890"/>
              <a:gd name="connsiteX68" fmla="*/ 1028541 w 4735952"/>
              <a:gd name="connsiteY68" fmla="*/ 291035 h 2380890"/>
              <a:gd name="connsiteX0" fmla="*/ 1028541 w 4735952"/>
              <a:gd name="connsiteY0" fmla="*/ 291035 h 2380890"/>
              <a:gd name="connsiteX1" fmla="*/ 1157130 w 4735952"/>
              <a:gd name="connsiteY1" fmla="*/ 291035 h 2380890"/>
              <a:gd name="connsiteX2" fmla="*/ 2242868 w 4735952"/>
              <a:gd name="connsiteY2" fmla="*/ 276045 h 2380890"/>
              <a:gd name="connsiteX3" fmla="*/ 2311879 w 4735952"/>
              <a:gd name="connsiteY3" fmla="*/ 241539 h 2380890"/>
              <a:gd name="connsiteX4" fmla="*/ 2363638 w 4735952"/>
              <a:gd name="connsiteY4" fmla="*/ 224287 h 2380890"/>
              <a:gd name="connsiteX5" fmla="*/ 2691442 w 4735952"/>
              <a:gd name="connsiteY5" fmla="*/ 172528 h 2380890"/>
              <a:gd name="connsiteX6" fmla="*/ 2846717 w 4735952"/>
              <a:gd name="connsiteY6" fmla="*/ 155275 h 2380890"/>
              <a:gd name="connsiteX7" fmla="*/ 2967487 w 4735952"/>
              <a:gd name="connsiteY7" fmla="*/ 120770 h 2380890"/>
              <a:gd name="connsiteX8" fmla="*/ 3019245 w 4735952"/>
              <a:gd name="connsiteY8" fmla="*/ 86264 h 2380890"/>
              <a:gd name="connsiteX9" fmla="*/ 3433313 w 4735952"/>
              <a:gd name="connsiteY9" fmla="*/ 69011 h 2380890"/>
              <a:gd name="connsiteX10" fmla="*/ 3605842 w 4735952"/>
              <a:gd name="connsiteY10" fmla="*/ 51758 h 2380890"/>
              <a:gd name="connsiteX11" fmla="*/ 3709359 w 4735952"/>
              <a:gd name="connsiteY11" fmla="*/ 34506 h 2380890"/>
              <a:gd name="connsiteX12" fmla="*/ 3778370 w 4735952"/>
              <a:gd name="connsiteY12" fmla="*/ 17253 h 2380890"/>
              <a:gd name="connsiteX13" fmla="*/ 4088921 w 4735952"/>
              <a:gd name="connsiteY13" fmla="*/ 0 h 2380890"/>
              <a:gd name="connsiteX14" fmla="*/ 4451230 w 4735952"/>
              <a:gd name="connsiteY14" fmla="*/ 17253 h 2380890"/>
              <a:gd name="connsiteX15" fmla="*/ 4502989 w 4735952"/>
              <a:gd name="connsiteY15" fmla="*/ 34506 h 2380890"/>
              <a:gd name="connsiteX16" fmla="*/ 4520242 w 4735952"/>
              <a:gd name="connsiteY16" fmla="*/ 86264 h 2380890"/>
              <a:gd name="connsiteX17" fmla="*/ 4554747 w 4735952"/>
              <a:gd name="connsiteY17" fmla="*/ 155275 h 2380890"/>
              <a:gd name="connsiteX18" fmla="*/ 4606506 w 4735952"/>
              <a:gd name="connsiteY18" fmla="*/ 276045 h 2380890"/>
              <a:gd name="connsiteX19" fmla="*/ 4675517 w 4735952"/>
              <a:gd name="connsiteY19" fmla="*/ 293298 h 2380890"/>
              <a:gd name="connsiteX20" fmla="*/ 4727276 w 4735952"/>
              <a:gd name="connsiteY20" fmla="*/ 327804 h 2380890"/>
              <a:gd name="connsiteX21" fmla="*/ 4692770 w 4735952"/>
              <a:gd name="connsiteY21" fmla="*/ 655607 h 2380890"/>
              <a:gd name="connsiteX22" fmla="*/ 4675517 w 4735952"/>
              <a:gd name="connsiteY22" fmla="*/ 793630 h 2380890"/>
              <a:gd name="connsiteX23" fmla="*/ 4658264 w 4735952"/>
              <a:gd name="connsiteY23" fmla="*/ 845389 h 2380890"/>
              <a:gd name="connsiteX24" fmla="*/ 4623759 w 4735952"/>
              <a:gd name="connsiteY24" fmla="*/ 1052423 h 2380890"/>
              <a:gd name="connsiteX25" fmla="*/ 4589253 w 4735952"/>
              <a:gd name="connsiteY25" fmla="*/ 1155939 h 2380890"/>
              <a:gd name="connsiteX26" fmla="*/ 4520242 w 4735952"/>
              <a:gd name="connsiteY26" fmla="*/ 1276709 h 2380890"/>
              <a:gd name="connsiteX27" fmla="*/ 4468483 w 4735952"/>
              <a:gd name="connsiteY27" fmla="*/ 1880558 h 2380890"/>
              <a:gd name="connsiteX28" fmla="*/ 4451230 w 4735952"/>
              <a:gd name="connsiteY28" fmla="*/ 2139351 h 2380890"/>
              <a:gd name="connsiteX29" fmla="*/ 4433978 w 4735952"/>
              <a:gd name="connsiteY29" fmla="*/ 2294626 h 2380890"/>
              <a:gd name="connsiteX30" fmla="*/ 4364966 w 4735952"/>
              <a:gd name="connsiteY30" fmla="*/ 2311879 h 2380890"/>
              <a:gd name="connsiteX31" fmla="*/ 4244196 w 4735952"/>
              <a:gd name="connsiteY31" fmla="*/ 2346385 h 2380890"/>
              <a:gd name="connsiteX32" fmla="*/ 4037162 w 4735952"/>
              <a:gd name="connsiteY32" fmla="*/ 2380890 h 2380890"/>
              <a:gd name="connsiteX33" fmla="*/ 1932317 w 4735952"/>
              <a:gd name="connsiteY33" fmla="*/ 2363638 h 2380890"/>
              <a:gd name="connsiteX34" fmla="*/ 1621766 w 4735952"/>
              <a:gd name="connsiteY34" fmla="*/ 2311879 h 2380890"/>
              <a:gd name="connsiteX35" fmla="*/ 1552755 w 4735952"/>
              <a:gd name="connsiteY35" fmla="*/ 2294626 h 2380890"/>
              <a:gd name="connsiteX36" fmla="*/ 1431985 w 4735952"/>
              <a:gd name="connsiteY36" fmla="*/ 2277373 h 2380890"/>
              <a:gd name="connsiteX37" fmla="*/ 1362974 w 4735952"/>
              <a:gd name="connsiteY37" fmla="*/ 2260121 h 2380890"/>
              <a:gd name="connsiteX38" fmla="*/ 1276710 w 4735952"/>
              <a:gd name="connsiteY38" fmla="*/ 2242868 h 2380890"/>
              <a:gd name="connsiteX39" fmla="*/ 1173193 w 4735952"/>
              <a:gd name="connsiteY39" fmla="*/ 2208362 h 2380890"/>
              <a:gd name="connsiteX40" fmla="*/ 1000664 w 4735952"/>
              <a:gd name="connsiteY40" fmla="*/ 2173856 h 2380890"/>
              <a:gd name="connsiteX41" fmla="*/ 897147 w 4735952"/>
              <a:gd name="connsiteY41" fmla="*/ 2156604 h 2380890"/>
              <a:gd name="connsiteX42" fmla="*/ 845389 w 4735952"/>
              <a:gd name="connsiteY42" fmla="*/ 2139351 h 2380890"/>
              <a:gd name="connsiteX43" fmla="*/ 690113 w 4735952"/>
              <a:gd name="connsiteY43" fmla="*/ 2104845 h 2380890"/>
              <a:gd name="connsiteX44" fmla="*/ 586596 w 4735952"/>
              <a:gd name="connsiteY44" fmla="*/ 2070339 h 2380890"/>
              <a:gd name="connsiteX45" fmla="*/ 448574 w 4735952"/>
              <a:gd name="connsiteY45" fmla="*/ 2035834 h 2380890"/>
              <a:gd name="connsiteX46" fmla="*/ 396815 w 4735952"/>
              <a:gd name="connsiteY46" fmla="*/ 2001328 h 2380890"/>
              <a:gd name="connsiteX47" fmla="*/ 310551 w 4735952"/>
              <a:gd name="connsiteY47" fmla="*/ 1966823 h 2380890"/>
              <a:gd name="connsiteX48" fmla="*/ 241540 w 4735952"/>
              <a:gd name="connsiteY48" fmla="*/ 1863306 h 2380890"/>
              <a:gd name="connsiteX49" fmla="*/ 207034 w 4735952"/>
              <a:gd name="connsiteY49" fmla="*/ 1811547 h 2380890"/>
              <a:gd name="connsiteX50" fmla="*/ 138023 w 4735952"/>
              <a:gd name="connsiteY50" fmla="*/ 1708030 h 2380890"/>
              <a:gd name="connsiteX51" fmla="*/ 103517 w 4735952"/>
              <a:gd name="connsiteY51" fmla="*/ 1656272 h 2380890"/>
              <a:gd name="connsiteX52" fmla="*/ 51759 w 4735952"/>
              <a:gd name="connsiteY52" fmla="*/ 1535502 h 2380890"/>
              <a:gd name="connsiteX53" fmla="*/ 0 w 4735952"/>
              <a:gd name="connsiteY53" fmla="*/ 1362973 h 2380890"/>
              <a:gd name="connsiteX54" fmla="*/ 17253 w 4735952"/>
              <a:gd name="connsiteY54" fmla="*/ 1173192 h 2380890"/>
              <a:gd name="connsiteX55" fmla="*/ 34506 w 4735952"/>
              <a:gd name="connsiteY55" fmla="*/ 1104181 h 2380890"/>
              <a:gd name="connsiteX56" fmla="*/ 103517 w 4735952"/>
              <a:gd name="connsiteY56" fmla="*/ 1000664 h 2380890"/>
              <a:gd name="connsiteX57" fmla="*/ 138023 w 4735952"/>
              <a:gd name="connsiteY57" fmla="*/ 948906 h 2380890"/>
              <a:gd name="connsiteX58" fmla="*/ 172528 w 4735952"/>
              <a:gd name="connsiteY58" fmla="*/ 897147 h 2380890"/>
              <a:gd name="connsiteX59" fmla="*/ 276045 w 4735952"/>
              <a:gd name="connsiteY59" fmla="*/ 776377 h 2380890"/>
              <a:gd name="connsiteX60" fmla="*/ 379562 w 4735952"/>
              <a:gd name="connsiteY60" fmla="*/ 707366 h 2380890"/>
              <a:gd name="connsiteX61" fmla="*/ 396815 w 4735952"/>
              <a:gd name="connsiteY61" fmla="*/ 655607 h 2380890"/>
              <a:gd name="connsiteX62" fmla="*/ 552091 w 4735952"/>
              <a:gd name="connsiteY62" fmla="*/ 569343 h 2380890"/>
              <a:gd name="connsiteX63" fmla="*/ 621102 w 4735952"/>
              <a:gd name="connsiteY63" fmla="*/ 465826 h 2380890"/>
              <a:gd name="connsiteX64" fmla="*/ 672861 w 4735952"/>
              <a:gd name="connsiteY64" fmla="*/ 448573 h 2380890"/>
              <a:gd name="connsiteX65" fmla="*/ 759125 w 4735952"/>
              <a:gd name="connsiteY65" fmla="*/ 379562 h 2380890"/>
              <a:gd name="connsiteX66" fmla="*/ 810883 w 4735952"/>
              <a:gd name="connsiteY66" fmla="*/ 345056 h 2380890"/>
              <a:gd name="connsiteX67" fmla="*/ 1017917 w 4735952"/>
              <a:gd name="connsiteY67" fmla="*/ 293298 h 2380890"/>
              <a:gd name="connsiteX68" fmla="*/ 1028541 w 4735952"/>
              <a:gd name="connsiteY68" fmla="*/ 291035 h 2380890"/>
              <a:gd name="connsiteX0" fmla="*/ 1028541 w 4735952"/>
              <a:gd name="connsiteY0" fmla="*/ 291035 h 2380890"/>
              <a:gd name="connsiteX1" fmla="*/ 1148465 w 4735952"/>
              <a:gd name="connsiteY1" fmla="*/ 243813 h 2380890"/>
              <a:gd name="connsiteX2" fmla="*/ 2242868 w 4735952"/>
              <a:gd name="connsiteY2" fmla="*/ 276045 h 2380890"/>
              <a:gd name="connsiteX3" fmla="*/ 2311879 w 4735952"/>
              <a:gd name="connsiteY3" fmla="*/ 241539 h 2380890"/>
              <a:gd name="connsiteX4" fmla="*/ 2363638 w 4735952"/>
              <a:gd name="connsiteY4" fmla="*/ 224287 h 2380890"/>
              <a:gd name="connsiteX5" fmla="*/ 2691442 w 4735952"/>
              <a:gd name="connsiteY5" fmla="*/ 172528 h 2380890"/>
              <a:gd name="connsiteX6" fmla="*/ 2846717 w 4735952"/>
              <a:gd name="connsiteY6" fmla="*/ 155275 h 2380890"/>
              <a:gd name="connsiteX7" fmla="*/ 2967487 w 4735952"/>
              <a:gd name="connsiteY7" fmla="*/ 120770 h 2380890"/>
              <a:gd name="connsiteX8" fmla="*/ 3019245 w 4735952"/>
              <a:gd name="connsiteY8" fmla="*/ 86264 h 2380890"/>
              <a:gd name="connsiteX9" fmla="*/ 3433313 w 4735952"/>
              <a:gd name="connsiteY9" fmla="*/ 69011 h 2380890"/>
              <a:gd name="connsiteX10" fmla="*/ 3605842 w 4735952"/>
              <a:gd name="connsiteY10" fmla="*/ 51758 h 2380890"/>
              <a:gd name="connsiteX11" fmla="*/ 3709359 w 4735952"/>
              <a:gd name="connsiteY11" fmla="*/ 34506 h 2380890"/>
              <a:gd name="connsiteX12" fmla="*/ 3778370 w 4735952"/>
              <a:gd name="connsiteY12" fmla="*/ 17253 h 2380890"/>
              <a:gd name="connsiteX13" fmla="*/ 4088921 w 4735952"/>
              <a:gd name="connsiteY13" fmla="*/ 0 h 2380890"/>
              <a:gd name="connsiteX14" fmla="*/ 4451230 w 4735952"/>
              <a:gd name="connsiteY14" fmla="*/ 17253 h 2380890"/>
              <a:gd name="connsiteX15" fmla="*/ 4502989 w 4735952"/>
              <a:gd name="connsiteY15" fmla="*/ 34506 h 2380890"/>
              <a:gd name="connsiteX16" fmla="*/ 4520242 w 4735952"/>
              <a:gd name="connsiteY16" fmla="*/ 86264 h 2380890"/>
              <a:gd name="connsiteX17" fmla="*/ 4554747 w 4735952"/>
              <a:gd name="connsiteY17" fmla="*/ 155275 h 2380890"/>
              <a:gd name="connsiteX18" fmla="*/ 4606506 w 4735952"/>
              <a:gd name="connsiteY18" fmla="*/ 276045 h 2380890"/>
              <a:gd name="connsiteX19" fmla="*/ 4675517 w 4735952"/>
              <a:gd name="connsiteY19" fmla="*/ 293298 h 2380890"/>
              <a:gd name="connsiteX20" fmla="*/ 4727276 w 4735952"/>
              <a:gd name="connsiteY20" fmla="*/ 327804 h 2380890"/>
              <a:gd name="connsiteX21" fmla="*/ 4692770 w 4735952"/>
              <a:gd name="connsiteY21" fmla="*/ 655607 h 2380890"/>
              <a:gd name="connsiteX22" fmla="*/ 4675517 w 4735952"/>
              <a:gd name="connsiteY22" fmla="*/ 793630 h 2380890"/>
              <a:gd name="connsiteX23" fmla="*/ 4658264 w 4735952"/>
              <a:gd name="connsiteY23" fmla="*/ 845389 h 2380890"/>
              <a:gd name="connsiteX24" fmla="*/ 4623759 w 4735952"/>
              <a:gd name="connsiteY24" fmla="*/ 1052423 h 2380890"/>
              <a:gd name="connsiteX25" fmla="*/ 4589253 w 4735952"/>
              <a:gd name="connsiteY25" fmla="*/ 1155939 h 2380890"/>
              <a:gd name="connsiteX26" fmla="*/ 4520242 w 4735952"/>
              <a:gd name="connsiteY26" fmla="*/ 1276709 h 2380890"/>
              <a:gd name="connsiteX27" fmla="*/ 4468483 w 4735952"/>
              <a:gd name="connsiteY27" fmla="*/ 1880558 h 2380890"/>
              <a:gd name="connsiteX28" fmla="*/ 4451230 w 4735952"/>
              <a:gd name="connsiteY28" fmla="*/ 2139351 h 2380890"/>
              <a:gd name="connsiteX29" fmla="*/ 4433978 w 4735952"/>
              <a:gd name="connsiteY29" fmla="*/ 2294626 h 2380890"/>
              <a:gd name="connsiteX30" fmla="*/ 4364966 w 4735952"/>
              <a:gd name="connsiteY30" fmla="*/ 2311879 h 2380890"/>
              <a:gd name="connsiteX31" fmla="*/ 4244196 w 4735952"/>
              <a:gd name="connsiteY31" fmla="*/ 2346385 h 2380890"/>
              <a:gd name="connsiteX32" fmla="*/ 4037162 w 4735952"/>
              <a:gd name="connsiteY32" fmla="*/ 2380890 h 2380890"/>
              <a:gd name="connsiteX33" fmla="*/ 1932317 w 4735952"/>
              <a:gd name="connsiteY33" fmla="*/ 2363638 h 2380890"/>
              <a:gd name="connsiteX34" fmla="*/ 1621766 w 4735952"/>
              <a:gd name="connsiteY34" fmla="*/ 2311879 h 2380890"/>
              <a:gd name="connsiteX35" fmla="*/ 1552755 w 4735952"/>
              <a:gd name="connsiteY35" fmla="*/ 2294626 h 2380890"/>
              <a:gd name="connsiteX36" fmla="*/ 1431985 w 4735952"/>
              <a:gd name="connsiteY36" fmla="*/ 2277373 h 2380890"/>
              <a:gd name="connsiteX37" fmla="*/ 1362974 w 4735952"/>
              <a:gd name="connsiteY37" fmla="*/ 2260121 h 2380890"/>
              <a:gd name="connsiteX38" fmla="*/ 1276710 w 4735952"/>
              <a:gd name="connsiteY38" fmla="*/ 2242868 h 2380890"/>
              <a:gd name="connsiteX39" fmla="*/ 1173193 w 4735952"/>
              <a:gd name="connsiteY39" fmla="*/ 2208362 h 2380890"/>
              <a:gd name="connsiteX40" fmla="*/ 1000664 w 4735952"/>
              <a:gd name="connsiteY40" fmla="*/ 2173856 h 2380890"/>
              <a:gd name="connsiteX41" fmla="*/ 897147 w 4735952"/>
              <a:gd name="connsiteY41" fmla="*/ 2156604 h 2380890"/>
              <a:gd name="connsiteX42" fmla="*/ 845389 w 4735952"/>
              <a:gd name="connsiteY42" fmla="*/ 2139351 h 2380890"/>
              <a:gd name="connsiteX43" fmla="*/ 690113 w 4735952"/>
              <a:gd name="connsiteY43" fmla="*/ 2104845 h 2380890"/>
              <a:gd name="connsiteX44" fmla="*/ 586596 w 4735952"/>
              <a:gd name="connsiteY44" fmla="*/ 2070339 h 2380890"/>
              <a:gd name="connsiteX45" fmla="*/ 448574 w 4735952"/>
              <a:gd name="connsiteY45" fmla="*/ 2035834 h 2380890"/>
              <a:gd name="connsiteX46" fmla="*/ 396815 w 4735952"/>
              <a:gd name="connsiteY46" fmla="*/ 2001328 h 2380890"/>
              <a:gd name="connsiteX47" fmla="*/ 310551 w 4735952"/>
              <a:gd name="connsiteY47" fmla="*/ 1966823 h 2380890"/>
              <a:gd name="connsiteX48" fmla="*/ 241540 w 4735952"/>
              <a:gd name="connsiteY48" fmla="*/ 1863306 h 2380890"/>
              <a:gd name="connsiteX49" fmla="*/ 207034 w 4735952"/>
              <a:gd name="connsiteY49" fmla="*/ 1811547 h 2380890"/>
              <a:gd name="connsiteX50" fmla="*/ 138023 w 4735952"/>
              <a:gd name="connsiteY50" fmla="*/ 1708030 h 2380890"/>
              <a:gd name="connsiteX51" fmla="*/ 103517 w 4735952"/>
              <a:gd name="connsiteY51" fmla="*/ 1656272 h 2380890"/>
              <a:gd name="connsiteX52" fmla="*/ 51759 w 4735952"/>
              <a:gd name="connsiteY52" fmla="*/ 1535502 h 2380890"/>
              <a:gd name="connsiteX53" fmla="*/ 0 w 4735952"/>
              <a:gd name="connsiteY53" fmla="*/ 1362973 h 2380890"/>
              <a:gd name="connsiteX54" fmla="*/ 17253 w 4735952"/>
              <a:gd name="connsiteY54" fmla="*/ 1173192 h 2380890"/>
              <a:gd name="connsiteX55" fmla="*/ 34506 w 4735952"/>
              <a:gd name="connsiteY55" fmla="*/ 1104181 h 2380890"/>
              <a:gd name="connsiteX56" fmla="*/ 103517 w 4735952"/>
              <a:gd name="connsiteY56" fmla="*/ 1000664 h 2380890"/>
              <a:gd name="connsiteX57" fmla="*/ 138023 w 4735952"/>
              <a:gd name="connsiteY57" fmla="*/ 948906 h 2380890"/>
              <a:gd name="connsiteX58" fmla="*/ 172528 w 4735952"/>
              <a:gd name="connsiteY58" fmla="*/ 897147 h 2380890"/>
              <a:gd name="connsiteX59" fmla="*/ 276045 w 4735952"/>
              <a:gd name="connsiteY59" fmla="*/ 776377 h 2380890"/>
              <a:gd name="connsiteX60" fmla="*/ 379562 w 4735952"/>
              <a:gd name="connsiteY60" fmla="*/ 707366 h 2380890"/>
              <a:gd name="connsiteX61" fmla="*/ 396815 w 4735952"/>
              <a:gd name="connsiteY61" fmla="*/ 655607 h 2380890"/>
              <a:gd name="connsiteX62" fmla="*/ 552091 w 4735952"/>
              <a:gd name="connsiteY62" fmla="*/ 569343 h 2380890"/>
              <a:gd name="connsiteX63" fmla="*/ 621102 w 4735952"/>
              <a:gd name="connsiteY63" fmla="*/ 465826 h 2380890"/>
              <a:gd name="connsiteX64" fmla="*/ 672861 w 4735952"/>
              <a:gd name="connsiteY64" fmla="*/ 448573 h 2380890"/>
              <a:gd name="connsiteX65" fmla="*/ 759125 w 4735952"/>
              <a:gd name="connsiteY65" fmla="*/ 379562 h 2380890"/>
              <a:gd name="connsiteX66" fmla="*/ 810883 w 4735952"/>
              <a:gd name="connsiteY66" fmla="*/ 345056 h 2380890"/>
              <a:gd name="connsiteX67" fmla="*/ 1017917 w 4735952"/>
              <a:gd name="connsiteY67" fmla="*/ 293298 h 2380890"/>
              <a:gd name="connsiteX68" fmla="*/ 1028541 w 4735952"/>
              <a:gd name="connsiteY68" fmla="*/ 291035 h 2380890"/>
              <a:gd name="connsiteX0" fmla="*/ 872573 w 4735952"/>
              <a:gd name="connsiteY0" fmla="*/ 269570 h 2380890"/>
              <a:gd name="connsiteX1" fmla="*/ 1148465 w 4735952"/>
              <a:gd name="connsiteY1" fmla="*/ 243813 h 2380890"/>
              <a:gd name="connsiteX2" fmla="*/ 2242868 w 4735952"/>
              <a:gd name="connsiteY2" fmla="*/ 276045 h 2380890"/>
              <a:gd name="connsiteX3" fmla="*/ 2311879 w 4735952"/>
              <a:gd name="connsiteY3" fmla="*/ 241539 h 2380890"/>
              <a:gd name="connsiteX4" fmla="*/ 2363638 w 4735952"/>
              <a:gd name="connsiteY4" fmla="*/ 224287 h 2380890"/>
              <a:gd name="connsiteX5" fmla="*/ 2691442 w 4735952"/>
              <a:gd name="connsiteY5" fmla="*/ 172528 h 2380890"/>
              <a:gd name="connsiteX6" fmla="*/ 2846717 w 4735952"/>
              <a:gd name="connsiteY6" fmla="*/ 155275 h 2380890"/>
              <a:gd name="connsiteX7" fmla="*/ 2967487 w 4735952"/>
              <a:gd name="connsiteY7" fmla="*/ 120770 h 2380890"/>
              <a:gd name="connsiteX8" fmla="*/ 3019245 w 4735952"/>
              <a:gd name="connsiteY8" fmla="*/ 86264 h 2380890"/>
              <a:gd name="connsiteX9" fmla="*/ 3433313 w 4735952"/>
              <a:gd name="connsiteY9" fmla="*/ 69011 h 2380890"/>
              <a:gd name="connsiteX10" fmla="*/ 3605842 w 4735952"/>
              <a:gd name="connsiteY10" fmla="*/ 51758 h 2380890"/>
              <a:gd name="connsiteX11" fmla="*/ 3709359 w 4735952"/>
              <a:gd name="connsiteY11" fmla="*/ 34506 h 2380890"/>
              <a:gd name="connsiteX12" fmla="*/ 3778370 w 4735952"/>
              <a:gd name="connsiteY12" fmla="*/ 17253 h 2380890"/>
              <a:gd name="connsiteX13" fmla="*/ 4088921 w 4735952"/>
              <a:gd name="connsiteY13" fmla="*/ 0 h 2380890"/>
              <a:gd name="connsiteX14" fmla="*/ 4451230 w 4735952"/>
              <a:gd name="connsiteY14" fmla="*/ 17253 h 2380890"/>
              <a:gd name="connsiteX15" fmla="*/ 4502989 w 4735952"/>
              <a:gd name="connsiteY15" fmla="*/ 34506 h 2380890"/>
              <a:gd name="connsiteX16" fmla="*/ 4520242 w 4735952"/>
              <a:gd name="connsiteY16" fmla="*/ 86264 h 2380890"/>
              <a:gd name="connsiteX17" fmla="*/ 4554747 w 4735952"/>
              <a:gd name="connsiteY17" fmla="*/ 155275 h 2380890"/>
              <a:gd name="connsiteX18" fmla="*/ 4606506 w 4735952"/>
              <a:gd name="connsiteY18" fmla="*/ 276045 h 2380890"/>
              <a:gd name="connsiteX19" fmla="*/ 4675517 w 4735952"/>
              <a:gd name="connsiteY19" fmla="*/ 293298 h 2380890"/>
              <a:gd name="connsiteX20" fmla="*/ 4727276 w 4735952"/>
              <a:gd name="connsiteY20" fmla="*/ 327804 h 2380890"/>
              <a:gd name="connsiteX21" fmla="*/ 4692770 w 4735952"/>
              <a:gd name="connsiteY21" fmla="*/ 655607 h 2380890"/>
              <a:gd name="connsiteX22" fmla="*/ 4675517 w 4735952"/>
              <a:gd name="connsiteY22" fmla="*/ 793630 h 2380890"/>
              <a:gd name="connsiteX23" fmla="*/ 4658264 w 4735952"/>
              <a:gd name="connsiteY23" fmla="*/ 845389 h 2380890"/>
              <a:gd name="connsiteX24" fmla="*/ 4623759 w 4735952"/>
              <a:gd name="connsiteY24" fmla="*/ 1052423 h 2380890"/>
              <a:gd name="connsiteX25" fmla="*/ 4589253 w 4735952"/>
              <a:gd name="connsiteY25" fmla="*/ 1155939 h 2380890"/>
              <a:gd name="connsiteX26" fmla="*/ 4520242 w 4735952"/>
              <a:gd name="connsiteY26" fmla="*/ 1276709 h 2380890"/>
              <a:gd name="connsiteX27" fmla="*/ 4468483 w 4735952"/>
              <a:gd name="connsiteY27" fmla="*/ 1880558 h 2380890"/>
              <a:gd name="connsiteX28" fmla="*/ 4451230 w 4735952"/>
              <a:gd name="connsiteY28" fmla="*/ 2139351 h 2380890"/>
              <a:gd name="connsiteX29" fmla="*/ 4433978 w 4735952"/>
              <a:gd name="connsiteY29" fmla="*/ 2294626 h 2380890"/>
              <a:gd name="connsiteX30" fmla="*/ 4364966 w 4735952"/>
              <a:gd name="connsiteY30" fmla="*/ 2311879 h 2380890"/>
              <a:gd name="connsiteX31" fmla="*/ 4244196 w 4735952"/>
              <a:gd name="connsiteY31" fmla="*/ 2346385 h 2380890"/>
              <a:gd name="connsiteX32" fmla="*/ 4037162 w 4735952"/>
              <a:gd name="connsiteY32" fmla="*/ 2380890 h 2380890"/>
              <a:gd name="connsiteX33" fmla="*/ 1932317 w 4735952"/>
              <a:gd name="connsiteY33" fmla="*/ 2363638 h 2380890"/>
              <a:gd name="connsiteX34" fmla="*/ 1621766 w 4735952"/>
              <a:gd name="connsiteY34" fmla="*/ 2311879 h 2380890"/>
              <a:gd name="connsiteX35" fmla="*/ 1552755 w 4735952"/>
              <a:gd name="connsiteY35" fmla="*/ 2294626 h 2380890"/>
              <a:gd name="connsiteX36" fmla="*/ 1431985 w 4735952"/>
              <a:gd name="connsiteY36" fmla="*/ 2277373 h 2380890"/>
              <a:gd name="connsiteX37" fmla="*/ 1362974 w 4735952"/>
              <a:gd name="connsiteY37" fmla="*/ 2260121 h 2380890"/>
              <a:gd name="connsiteX38" fmla="*/ 1276710 w 4735952"/>
              <a:gd name="connsiteY38" fmla="*/ 2242868 h 2380890"/>
              <a:gd name="connsiteX39" fmla="*/ 1173193 w 4735952"/>
              <a:gd name="connsiteY39" fmla="*/ 2208362 h 2380890"/>
              <a:gd name="connsiteX40" fmla="*/ 1000664 w 4735952"/>
              <a:gd name="connsiteY40" fmla="*/ 2173856 h 2380890"/>
              <a:gd name="connsiteX41" fmla="*/ 897147 w 4735952"/>
              <a:gd name="connsiteY41" fmla="*/ 2156604 h 2380890"/>
              <a:gd name="connsiteX42" fmla="*/ 845389 w 4735952"/>
              <a:gd name="connsiteY42" fmla="*/ 2139351 h 2380890"/>
              <a:gd name="connsiteX43" fmla="*/ 690113 w 4735952"/>
              <a:gd name="connsiteY43" fmla="*/ 2104845 h 2380890"/>
              <a:gd name="connsiteX44" fmla="*/ 586596 w 4735952"/>
              <a:gd name="connsiteY44" fmla="*/ 2070339 h 2380890"/>
              <a:gd name="connsiteX45" fmla="*/ 448574 w 4735952"/>
              <a:gd name="connsiteY45" fmla="*/ 2035834 h 2380890"/>
              <a:gd name="connsiteX46" fmla="*/ 396815 w 4735952"/>
              <a:gd name="connsiteY46" fmla="*/ 2001328 h 2380890"/>
              <a:gd name="connsiteX47" fmla="*/ 310551 w 4735952"/>
              <a:gd name="connsiteY47" fmla="*/ 1966823 h 2380890"/>
              <a:gd name="connsiteX48" fmla="*/ 241540 w 4735952"/>
              <a:gd name="connsiteY48" fmla="*/ 1863306 h 2380890"/>
              <a:gd name="connsiteX49" fmla="*/ 207034 w 4735952"/>
              <a:gd name="connsiteY49" fmla="*/ 1811547 h 2380890"/>
              <a:gd name="connsiteX50" fmla="*/ 138023 w 4735952"/>
              <a:gd name="connsiteY50" fmla="*/ 1708030 h 2380890"/>
              <a:gd name="connsiteX51" fmla="*/ 103517 w 4735952"/>
              <a:gd name="connsiteY51" fmla="*/ 1656272 h 2380890"/>
              <a:gd name="connsiteX52" fmla="*/ 51759 w 4735952"/>
              <a:gd name="connsiteY52" fmla="*/ 1535502 h 2380890"/>
              <a:gd name="connsiteX53" fmla="*/ 0 w 4735952"/>
              <a:gd name="connsiteY53" fmla="*/ 1362973 h 2380890"/>
              <a:gd name="connsiteX54" fmla="*/ 17253 w 4735952"/>
              <a:gd name="connsiteY54" fmla="*/ 1173192 h 2380890"/>
              <a:gd name="connsiteX55" fmla="*/ 34506 w 4735952"/>
              <a:gd name="connsiteY55" fmla="*/ 1104181 h 2380890"/>
              <a:gd name="connsiteX56" fmla="*/ 103517 w 4735952"/>
              <a:gd name="connsiteY56" fmla="*/ 1000664 h 2380890"/>
              <a:gd name="connsiteX57" fmla="*/ 138023 w 4735952"/>
              <a:gd name="connsiteY57" fmla="*/ 948906 h 2380890"/>
              <a:gd name="connsiteX58" fmla="*/ 172528 w 4735952"/>
              <a:gd name="connsiteY58" fmla="*/ 897147 h 2380890"/>
              <a:gd name="connsiteX59" fmla="*/ 276045 w 4735952"/>
              <a:gd name="connsiteY59" fmla="*/ 776377 h 2380890"/>
              <a:gd name="connsiteX60" fmla="*/ 379562 w 4735952"/>
              <a:gd name="connsiteY60" fmla="*/ 707366 h 2380890"/>
              <a:gd name="connsiteX61" fmla="*/ 396815 w 4735952"/>
              <a:gd name="connsiteY61" fmla="*/ 655607 h 2380890"/>
              <a:gd name="connsiteX62" fmla="*/ 552091 w 4735952"/>
              <a:gd name="connsiteY62" fmla="*/ 569343 h 2380890"/>
              <a:gd name="connsiteX63" fmla="*/ 621102 w 4735952"/>
              <a:gd name="connsiteY63" fmla="*/ 465826 h 2380890"/>
              <a:gd name="connsiteX64" fmla="*/ 672861 w 4735952"/>
              <a:gd name="connsiteY64" fmla="*/ 448573 h 2380890"/>
              <a:gd name="connsiteX65" fmla="*/ 759125 w 4735952"/>
              <a:gd name="connsiteY65" fmla="*/ 379562 h 2380890"/>
              <a:gd name="connsiteX66" fmla="*/ 810883 w 4735952"/>
              <a:gd name="connsiteY66" fmla="*/ 345056 h 2380890"/>
              <a:gd name="connsiteX67" fmla="*/ 1017917 w 4735952"/>
              <a:gd name="connsiteY67" fmla="*/ 293298 h 2380890"/>
              <a:gd name="connsiteX68" fmla="*/ 872573 w 4735952"/>
              <a:gd name="connsiteY68" fmla="*/ 269570 h 2380890"/>
              <a:gd name="connsiteX0" fmla="*/ 872573 w 4735952"/>
              <a:gd name="connsiteY0" fmla="*/ 269570 h 2380890"/>
              <a:gd name="connsiteX1" fmla="*/ 1148465 w 4735952"/>
              <a:gd name="connsiteY1" fmla="*/ 243813 h 2380890"/>
              <a:gd name="connsiteX2" fmla="*/ 2242868 w 4735952"/>
              <a:gd name="connsiteY2" fmla="*/ 276045 h 2380890"/>
              <a:gd name="connsiteX3" fmla="*/ 2311879 w 4735952"/>
              <a:gd name="connsiteY3" fmla="*/ 241539 h 2380890"/>
              <a:gd name="connsiteX4" fmla="*/ 2363638 w 4735952"/>
              <a:gd name="connsiteY4" fmla="*/ 224287 h 2380890"/>
              <a:gd name="connsiteX5" fmla="*/ 2691442 w 4735952"/>
              <a:gd name="connsiteY5" fmla="*/ 172528 h 2380890"/>
              <a:gd name="connsiteX6" fmla="*/ 2846717 w 4735952"/>
              <a:gd name="connsiteY6" fmla="*/ 155275 h 2380890"/>
              <a:gd name="connsiteX7" fmla="*/ 2967487 w 4735952"/>
              <a:gd name="connsiteY7" fmla="*/ 120770 h 2380890"/>
              <a:gd name="connsiteX8" fmla="*/ 3019245 w 4735952"/>
              <a:gd name="connsiteY8" fmla="*/ 86264 h 2380890"/>
              <a:gd name="connsiteX9" fmla="*/ 3433313 w 4735952"/>
              <a:gd name="connsiteY9" fmla="*/ 69011 h 2380890"/>
              <a:gd name="connsiteX10" fmla="*/ 3605842 w 4735952"/>
              <a:gd name="connsiteY10" fmla="*/ 51758 h 2380890"/>
              <a:gd name="connsiteX11" fmla="*/ 3709359 w 4735952"/>
              <a:gd name="connsiteY11" fmla="*/ 34506 h 2380890"/>
              <a:gd name="connsiteX12" fmla="*/ 3778370 w 4735952"/>
              <a:gd name="connsiteY12" fmla="*/ 17253 h 2380890"/>
              <a:gd name="connsiteX13" fmla="*/ 4088921 w 4735952"/>
              <a:gd name="connsiteY13" fmla="*/ 0 h 2380890"/>
              <a:gd name="connsiteX14" fmla="*/ 4451230 w 4735952"/>
              <a:gd name="connsiteY14" fmla="*/ 17253 h 2380890"/>
              <a:gd name="connsiteX15" fmla="*/ 4502989 w 4735952"/>
              <a:gd name="connsiteY15" fmla="*/ 34506 h 2380890"/>
              <a:gd name="connsiteX16" fmla="*/ 4520242 w 4735952"/>
              <a:gd name="connsiteY16" fmla="*/ 86264 h 2380890"/>
              <a:gd name="connsiteX17" fmla="*/ 4554747 w 4735952"/>
              <a:gd name="connsiteY17" fmla="*/ 155275 h 2380890"/>
              <a:gd name="connsiteX18" fmla="*/ 4606506 w 4735952"/>
              <a:gd name="connsiteY18" fmla="*/ 276045 h 2380890"/>
              <a:gd name="connsiteX19" fmla="*/ 4675517 w 4735952"/>
              <a:gd name="connsiteY19" fmla="*/ 293298 h 2380890"/>
              <a:gd name="connsiteX20" fmla="*/ 4727276 w 4735952"/>
              <a:gd name="connsiteY20" fmla="*/ 327804 h 2380890"/>
              <a:gd name="connsiteX21" fmla="*/ 4692770 w 4735952"/>
              <a:gd name="connsiteY21" fmla="*/ 655607 h 2380890"/>
              <a:gd name="connsiteX22" fmla="*/ 4675517 w 4735952"/>
              <a:gd name="connsiteY22" fmla="*/ 793630 h 2380890"/>
              <a:gd name="connsiteX23" fmla="*/ 4658264 w 4735952"/>
              <a:gd name="connsiteY23" fmla="*/ 845389 h 2380890"/>
              <a:gd name="connsiteX24" fmla="*/ 4623759 w 4735952"/>
              <a:gd name="connsiteY24" fmla="*/ 1052423 h 2380890"/>
              <a:gd name="connsiteX25" fmla="*/ 4589253 w 4735952"/>
              <a:gd name="connsiteY25" fmla="*/ 1155939 h 2380890"/>
              <a:gd name="connsiteX26" fmla="*/ 4520242 w 4735952"/>
              <a:gd name="connsiteY26" fmla="*/ 1276709 h 2380890"/>
              <a:gd name="connsiteX27" fmla="*/ 4468483 w 4735952"/>
              <a:gd name="connsiteY27" fmla="*/ 1880558 h 2380890"/>
              <a:gd name="connsiteX28" fmla="*/ 4451230 w 4735952"/>
              <a:gd name="connsiteY28" fmla="*/ 2139351 h 2380890"/>
              <a:gd name="connsiteX29" fmla="*/ 4433978 w 4735952"/>
              <a:gd name="connsiteY29" fmla="*/ 2294626 h 2380890"/>
              <a:gd name="connsiteX30" fmla="*/ 4364966 w 4735952"/>
              <a:gd name="connsiteY30" fmla="*/ 2311879 h 2380890"/>
              <a:gd name="connsiteX31" fmla="*/ 4244196 w 4735952"/>
              <a:gd name="connsiteY31" fmla="*/ 2346385 h 2380890"/>
              <a:gd name="connsiteX32" fmla="*/ 4037162 w 4735952"/>
              <a:gd name="connsiteY32" fmla="*/ 2380890 h 2380890"/>
              <a:gd name="connsiteX33" fmla="*/ 1932317 w 4735952"/>
              <a:gd name="connsiteY33" fmla="*/ 2363638 h 2380890"/>
              <a:gd name="connsiteX34" fmla="*/ 1621766 w 4735952"/>
              <a:gd name="connsiteY34" fmla="*/ 2311879 h 2380890"/>
              <a:gd name="connsiteX35" fmla="*/ 1552755 w 4735952"/>
              <a:gd name="connsiteY35" fmla="*/ 2294626 h 2380890"/>
              <a:gd name="connsiteX36" fmla="*/ 1431985 w 4735952"/>
              <a:gd name="connsiteY36" fmla="*/ 2277373 h 2380890"/>
              <a:gd name="connsiteX37" fmla="*/ 1362974 w 4735952"/>
              <a:gd name="connsiteY37" fmla="*/ 2260121 h 2380890"/>
              <a:gd name="connsiteX38" fmla="*/ 1276710 w 4735952"/>
              <a:gd name="connsiteY38" fmla="*/ 2242868 h 2380890"/>
              <a:gd name="connsiteX39" fmla="*/ 1173193 w 4735952"/>
              <a:gd name="connsiteY39" fmla="*/ 2208362 h 2380890"/>
              <a:gd name="connsiteX40" fmla="*/ 1000664 w 4735952"/>
              <a:gd name="connsiteY40" fmla="*/ 2173856 h 2380890"/>
              <a:gd name="connsiteX41" fmla="*/ 897147 w 4735952"/>
              <a:gd name="connsiteY41" fmla="*/ 2156604 h 2380890"/>
              <a:gd name="connsiteX42" fmla="*/ 845389 w 4735952"/>
              <a:gd name="connsiteY42" fmla="*/ 2139351 h 2380890"/>
              <a:gd name="connsiteX43" fmla="*/ 690113 w 4735952"/>
              <a:gd name="connsiteY43" fmla="*/ 2104845 h 2380890"/>
              <a:gd name="connsiteX44" fmla="*/ 586596 w 4735952"/>
              <a:gd name="connsiteY44" fmla="*/ 2070339 h 2380890"/>
              <a:gd name="connsiteX45" fmla="*/ 448574 w 4735952"/>
              <a:gd name="connsiteY45" fmla="*/ 2035834 h 2380890"/>
              <a:gd name="connsiteX46" fmla="*/ 396815 w 4735952"/>
              <a:gd name="connsiteY46" fmla="*/ 2001328 h 2380890"/>
              <a:gd name="connsiteX47" fmla="*/ 310551 w 4735952"/>
              <a:gd name="connsiteY47" fmla="*/ 1966823 h 2380890"/>
              <a:gd name="connsiteX48" fmla="*/ 241540 w 4735952"/>
              <a:gd name="connsiteY48" fmla="*/ 1863306 h 2380890"/>
              <a:gd name="connsiteX49" fmla="*/ 207034 w 4735952"/>
              <a:gd name="connsiteY49" fmla="*/ 1811547 h 2380890"/>
              <a:gd name="connsiteX50" fmla="*/ 138023 w 4735952"/>
              <a:gd name="connsiteY50" fmla="*/ 1708030 h 2380890"/>
              <a:gd name="connsiteX51" fmla="*/ 103517 w 4735952"/>
              <a:gd name="connsiteY51" fmla="*/ 1656272 h 2380890"/>
              <a:gd name="connsiteX52" fmla="*/ 51759 w 4735952"/>
              <a:gd name="connsiteY52" fmla="*/ 1535502 h 2380890"/>
              <a:gd name="connsiteX53" fmla="*/ 0 w 4735952"/>
              <a:gd name="connsiteY53" fmla="*/ 1362973 h 2380890"/>
              <a:gd name="connsiteX54" fmla="*/ 17253 w 4735952"/>
              <a:gd name="connsiteY54" fmla="*/ 1173192 h 2380890"/>
              <a:gd name="connsiteX55" fmla="*/ 34506 w 4735952"/>
              <a:gd name="connsiteY55" fmla="*/ 1104181 h 2380890"/>
              <a:gd name="connsiteX56" fmla="*/ 103517 w 4735952"/>
              <a:gd name="connsiteY56" fmla="*/ 1000664 h 2380890"/>
              <a:gd name="connsiteX57" fmla="*/ 138023 w 4735952"/>
              <a:gd name="connsiteY57" fmla="*/ 948906 h 2380890"/>
              <a:gd name="connsiteX58" fmla="*/ 172528 w 4735952"/>
              <a:gd name="connsiteY58" fmla="*/ 897147 h 2380890"/>
              <a:gd name="connsiteX59" fmla="*/ 276045 w 4735952"/>
              <a:gd name="connsiteY59" fmla="*/ 776377 h 2380890"/>
              <a:gd name="connsiteX60" fmla="*/ 379562 w 4735952"/>
              <a:gd name="connsiteY60" fmla="*/ 707366 h 2380890"/>
              <a:gd name="connsiteX61" fmla="*/ 396815 w 4735952"/>
              <a:gd name="connsiteY61" fmla="*/ 655607 h 2380890"/>
              <a:gd name="connsiteX62" fmla="*/ 552091 w 4735952"/>
              <a:gd name="connsiteY62" fmla="*/ 569343 h 2380890"/>
              <a:gd name="connsiteX63" fmla="*/ 621102 w 4735952"/>
              <a:gd name="connsiteY63" fmla="*/ 465826 h 2380890"/>
              <a:gd name="connsiteX64" fmla="*/ 672861 w 4735952"/>
              <a:gd name="connsiteY64" fmla="*/ 448573 h 2380890"/>
              <a:gd name="connsiteX65" fmla="*/ 759125 w 4735952"/>
              <a:gd name="connsiteY65" fmla="*/ 379562 h 2380890"/>
              <a:gd name="connsiteX66" fmla="*/ 810883 w 4735952"/>
              <a:gd name="connsiteY66" fmla="*/ 345056 h 2380890"/>
              <a:gd name="connsiteX67" fmla="*/ 861949 w 4735952"/>
              <a:gd name="connsiteY67" fmla="*/ 284712 h 2380890"/>
              <a:gd name="connsiteX68" fmla="*/ 872573 w 4735952"/>
              <a:gd name="connsiteY68" fmla="*/ 269570 h 2380890"/>
              <a:gd name="connsiteX0" fmla="*/ 872573 w 4735952"/>
              <a:gd name="connsiteY0" fmla="*/ 269570 h 2380890"/>
              <a:gd name="connsiteX1" fmla="*/ 1148465 w 4735952"/>
              <a:gd name="connsiteY1" fmla="*/ 239520 h 2380890"/>
              <a:gd name="connsiteX2" fmla="*/ 2242868 w 4735952"/>
              <a:gd name="connsiteY2" fmla="*/ 276045 h 2380890"/>
              <a:gd name="connsiteX3" fmla="*/ 2311879 w 4735952"/>
              <a:gd name="connsiteY3" fmla="*/ 241539 h 2380890"/>
              <a:gd name="connsiteX4" fmla="*/ 2363638 w 4735952"/>
              <a:gd name="connsiteY4" fmla="*/ 224287 h 2380890"/>
              <a:gd name="connsiteX5" fmla="*/ 2691442 w 4735952"/>
              <a:gd name="connsiteY5" fmla="*/ 172528 h 2380890"/>
              <a:gd name="connsiteX6" fmla="*/ 2846717 w 4735952"/>
              <a:gd name="connsiteY6" fmla="*/ 155275 h 2380890"/>
              <a:gd name="connsiteX7" fmla="*/ 2967487 w 4735952"/>
              <a:gd name="connsiteY7" fmla="*/ 120770 h 2380890"/>
              <a:gd name="connsiteX8" fmla="*/ 3019245 w 4735952"/>
              <a:gd name="connsiteY8" fmla="*/ 86264 h 2380890"/>
              <a:gd name="connsiteX9" fmla="*/ 3433313 w 4735952"/>
              <a:gd name="connsiteY9" fmla="*/ 69011 h 2380890"/>
              <a:gd name="connsiteX10" fmla="*/ 3605842 w 4735952"/>
              <a:gd name="connsiteY10" fmla="*/ 51758 h 2380890"/>
              <a:gd name="connsiteX11" fmla="*/ 3709359 w 4735952"/>
              <a:gd name="connsiteY11" fmla="*/ 34506 h 2380890"/>
              <a:gd name="connsiteX12" fmla="*/ 3778370 w 4735952"/>
              <a:gd name="connsiteY12" fmla="*/ 17253 h 2380890"/>
              <a:gd name="connsiteX13" fmla="*/ 4088921 w 4735952"/>
              <a:gd name="connsiteY13" fmla="*/ 0 h 2380890"/>
              <a:gd name="connsiteX14" fmla="*/ 4451230 w 4735952"/>
              <a:gd name="connsiteY14" fmla="*/ 17253 h 2380890"/>
              <a:gd name="connsiteX15" fmla="*/ 4502989 w 4735952"/>
              <a:gd name="connsiteY15" fmla="*/ 34506 h 2380890"/>
              <a:gd name="connsiteX16" fmla="*/ 4520242 w 4735952"/>
              <a:gd name="connsiteY16" fmla="*/ 86264 h 2380890"/>
              <a:gd name="connsiteX17" fmla="*/ 4554747 w 4735952"/>
              <a:gd name="connsiteY17" fmla="*/ 155275 h 2380890"/>
              <a:gd name="connsiteX18" fmla="*/ 4606506 w 4735952"/>
              <a:gd name="connsiteY18" fmla="*/ 276045 h 2380890"/>
              <a:gd name="connsiteX19" fmla="*/ 4675517 w 4735952"/>
              <a:gd name="connsiteY19" fmla="*/ 293298 h 2380890"/>
              <a:gd name="connsiteX20" fmla="*/ 4727276 w 4735952"/>
              <a:gd name="connsiteY20" fmla="*/ 327804 h 2380890"/>
              <a:gd name="connsiteX21" fmla="*/ 4692770 w 4735952"/>
              <a:gd name="connsiteY21" fmla="*/ 655607 h 2380890"/>
              <a:gd name="connsiteX22" fmla="*/ 4675517 w 4735952"/>
              <a:gd name="connsiteY22" fmla="*/ 793630 h 2380890"/>
              <a:gd name="connsiteX23" fmla="*/ 4658264 w 4735952"/>
              <a:gd name="connsiteY23" fmla="*/ 845389 h 2380890"/>
              <a:gd name="connsiteX24" fmla="*/ 4623759 w 4735952"/>
              <a:gd name="connsiteY24" fmla="*/ 1052423 h 2380890"/>
              <a:gd name="connsiteX25" fmla="*/ 4589253 w 4735952"/>
              <a:gd name="connsiteY25" fmla="*/ 1155939 h 2380890"/>
              <a:gd name="connsiteX26" fmla="*/ 4520242 w 4735952"/>
              <a:gd name="connsiteY26" fmla="*/ 1276709 h 2380890"/>
              <a:gd name="connsiteX27" fmla="*/ 4468483 w 4735952"/>
              <a:gd name="connsiteY27" fmla="*/ 1880558 h 2380890"/>
              <a:gd name="connsiteX28" fmla="*/ 4451230 w 4735952"/>
              <a:gd name="connsiteY28" fmla="*/ 2139351 h 2380890"/>
              <a:gd name="connsiteX29" fmla="*/ 4433978 w 4735952"/>
              <a:gd name="connsiteY29" fmla="*/ 2294626 h 2380890"/>
              <a:gd name="connsiteX30" fmla="*/ 4364966 w 4735952"/>
              <a:gd name="connsiteY30" fmla="*/ 2311879 h 2380890"/>
              <a:gd name="connsiteX31" fmla="*/ 4244196 w 4735952"/>
              <a:gd name="connsiteY31" fmla="*/ 2346385 h 2380890"/>
              <a:gd name="connsiteX32" fmla="*/ 4037162 w 4735952"/>
              <a:gd name="connsiteY32" fmla="*/ 2380890 h 2380890"/>
              <a:gd name="connsiteX33" fmla="*/ 1932317 w 4735952"/>
              <a:gd name="connsiteY33" fmla="*/ 2363638 h 2380890"/>
              <a:gd name="connsiteX34" fmla="*/ 1621766 w 4735952"/>
              <a:gd name="connsiteY34" fmla="*/ 2311879 h 2380890"/>
              <a:gd name="connsiteX35" fmla="*/ 1552755 w 4735952"/>
              <a:gd name="connsiteY35" fmla="*/ 2294626 h 2380890"/>
              <a:gd name="connsiteX36" fmla="*/ 1431985 w 4735952"/>
              <a:gd name="connsiteY36" fmla="*/ 2277373 h 2380890"/>
              <a:gd name="connsiteX37" fmla="*/ 1362974 w 4735952"/>
              <a:gd name="connsiteY37" fmla="*/ 2260121 h 2380890"/>
              <a:gd name="connsiteX38" fmla="*/ 1276710 w 4735952"/>
              <a:gd name="connsiteY38" fmla="*/ 2242868 h 2380890"/>
              <a:gd name="connsiteX39" fmla="*/ 1173193 w 4735952"/>
              <a:gd name="connsiteY39" fmla="*/ 2208362 h 2380890"/>
              <a:gd name="connsiteX40" fmla="*/ 1000664 w 4735952"/>
              <a:gd name="connsiteY40" fmla="*/ 2173856 h 2380890"/>
              <a:gd name="connsiteX41" fmla="*/ 897147 w 4735952"/>
              <a:gd name="connsiteY41" fmla="*/ 2156604 h 2380890"/>
              <a:gd name="connsiteX42" fmla="*/ 845389 w 4735952"/>
              <a:gd name="connsiteY42" fmla="*/ 2139351 h 2380890"/>
              <a:gd name="connsiteX43" fmla="*/ 690113 w 4735952"/>
              <a:gd name="connsiteY43" fmla="*/ 2104845 h 2380890"/>
              <a:gd name="connsiteX44" fmla="*/ 586596 w 4735952"/>
              <a:gd name="connsiteY44" fmla="*/ 2070339 h 2380890"/>
              <a:gd name="connsiteX45" fmla="*/ 448574 w 4735952"/>
              <a:gd name="connsiteY45" fmla="*/ 2035834 h 2380890"/>
              <a:gd name="connsiteX46" fmla="*/ 396815 w 4735952"/>
              <a:gd name="connsiteY46" fmla="*/ 2001328 h 2380890"/>
              <a:gd name="connsiteX47" fmla="*/ 310551 w 4735952"/>
              <a:gd name="connsiteY47" fmla="*/ 1966823 h 2380890"/>
              <a:gd name="connsiteX48" fmla="*/ 241540 w 4735952"/>
              <a:gd name="connsiteY48" fmla="*/ 1863306 h 2380890"/>
              <a:gd name="connsiteX49" fmla="*/ 207034 w 4735952"/>
              <a:gd name="connsiteY49" fmla="*/ 1811547 h 2380890"/>
              <a:gd name="connsiteX50" fmla="*/ 138023 w 4735952"/>
              <a:gd name="connsiteY50" fmla="*/ 1708030 h 2380890"/>
              <a:gd name="connsiteX51" fmla="*/ 103517 w 4735952"/>
              <a:gd name="connsiteY51" fmla="*/ 1656272 h 2380890"/>
              <a:gd name="connsiteX52" fmla="*/ 51759 w 4735952"/>
              <a:gd name="connsiteY52" fmla="*/ 1535502 h 2380890"/>
              <a:gd name="connsiteX53" fmla="*/ 0 w 4735952"/>
              <a:gd name="connsiteY53" fmla="*/ 1362973 h 2380890"/>
              <a:gd name="connsiteX54" fmla="*/ 17253 w 4735952"/>
              <a:gd name="connsiteY54" fmla="*/ 1173192 h 2380890"/>
              <a:gd name="connsiteX55" fmla="*/ 34506 w 4735952"/>
              <a:gd name="connsiteY55" fmla="*/ 1104181 h 2380890"/>
              <a:gd name="connsiteX56" fmla="*/ 103517 w 4735952"/>
              <a:gd name="connsiteY56" fmla="*/ 1000664 h 2380890"/>
              <a:gd name="connsiteX57" fmla="*/ 138023 w 4735952"/>
              <a:gd name="connsiteY57" fmla="*/ 948906 h 2380890"/>
              <a:gd name="connsiteX58" fmla="*/ 172528 w 4735952"/>
              <a:gd name="connsiteY58" fmla="*/ 897147 h 2380890"/>
              <a:gd name="connsiteX59" fmla="*/ 276045 w 4735952"/>
              <a:gd name="connsiteY59" fmla="*/ 776377 h 2380890"/>
              <a:gd name="connsiteX60" fmla="*/ 379562 w 4735952"/>
              <a:gd name="connsiteY60" fmla="*/ 707366 h 2380890"/>
              <a:gd name="connsiteX61" fmla="*/ 396815 w 4735952"/>
              <a:gd name="connsiteY61" fmla="*/ 655607 h 2380890"/>
              <a:gd name="connsiteX62" fmla="*/ 552091 w 4735952"/>
              <a:gd name="connsiteY62" fmla="*/ 569343 h 2380890"/>
              <a:gd name="connsiteX63" fmla="*/ 621102 w 4735952"/>
              <a:gd name="connsiteY63" fmla="*/ 465826 h 2380890"/>
              <a:gd name="connsiteX64" fmla="*/ 672861 w 4735952"/>
              <a:gd name="connsiteY64" fmla="*/ 448573 h 2380890"/>
              <a:gd name="connsiteX65" fmla="*/ 759125 w 4735952"/>
              <a:gd name="connsiteY65" fmla="*/ 379562 h 2380890"/>
              <a:gd name="connsiteX66" fmla="*/ 810883 w 4735952"/>
              <a:gd name="connsiteY66" fmla="*/ 345056 h 2380890"/>
              <a:gd name="connsiteX67" fmla="*/ 861949 w 4735952"/>
              <a:gd name="connsiteY67" fmla="*/ 284712 h 2380890"/>
              <a:gd name="connsiteX68" fmla="*/ 872573 w 4735952"/>
              <a:gd name="connsiteY68" fmla="*/ 269570 h 2380890"/>
              <a:gd name="connsiteX0" fmla="*/ 872573 w 4735952"/>
              <a:gd name="connsiteY0" fmla="*/ 269570 h 2380890"/>
              <a:gd name="connsiteX1" fmla="*/ 1148465 w 4735952"/>
              <a:gd name="connsiteY1" fmla="*/ 239520 h 2380890"/>
              <a:gd name="connsiteX2" fmla="*/ 2095565 w 4735952"/>
              <a:gd name="connsiteY2" fmla="*/ 250287 h 2380890"/>
              <a:gd name="connsiteX3" fmla="*/ 2311879 w 4735952"/>
              <a:gd name="connsiteY3" fmla="*/ 241539 h 2380890"/>
              <a:gd name="connsiteX4" fmla="*/ 2363638 w 4735952"/>
              <a:gd name="connsiteY4" fmla="*/ 224287 h 2380890"/>
              <a:gd name="connsiteX5" fmla="*/ 2691442 w 4735952"/>
              <a:gd name="connsiteY5" fmla="*/ 172528 h 2380890"/>
              <a:gd name="connsiteX6" fmla="*/ 2846717 w 4735952"/>
              <a:gd name="connsiteY6" fmla="*/ 155275 h 2380890"/>
              <a:gd name="connsiteX7" fmla="*/ 2967487 w 4735952"/>
              <a:gd name="connsiteY7" fmla="*/ 120770 h 2380890"/>
              <a:gd name="connsiteX8" fmla="*/ 3019245 w 4735952"/>
              <a:gd name="connsiteY8" fmla="*/ 86264 h 2380890"/>
              <a:gd name="connsiteX9" fmla="*/ 3433313 w 4735952"/>
              <a:gd name="connsiteY9" fmla="*/ 69011 h 2380890"/>
              <a:gd name="connsiteX10" fmla="*/ 3605842 w 4735952"/>
              <a:gd name="connsiteY10" fmla="*/ 51758 h 2380890"/>
              <a:gd name="connsiteX11" fmla="*/ 3709359 w 4735952"/>
              <a:gd name="connsiteY11" fmla="*/ 34506 h 2380890"/>
              <a:gd name="connsiteX12" fmla="*/ 3778370 w 4735952"/>
              <a:gd name="connsiteY12" fmla="*/ 17253 h 2380890"/>
              <a:gd name="connsiteX13" fmla="*/ 4088921 w 4735952"/>
              <a:gd name="connsiteY13" fmla="*/ 0 h 2380890"/>
              <a:gd name="connsiteX14" fmla="*/ 4451230 w 4735952"/>
              <a:gd name="connsiteY14" fmla="*/ 17253 h 2380890"/>
              <a:gd name="connsiteX15" fmla="*/ 4502989 w 4735952"/>
              <a:gd name="connsiteY15" fmla="*/ 34506 h 2380890"/>
              <a:gd name="connsiteX16" fmla="*/ 4520242 w 4735952"/>
              <a:gd name="connsiteY16" fmla="*/ 86264 h 2380890"/>
              <a:gd name="connsiteX17" fmla="*/ 4554747 w 4735952"/>
              <a:gd name="connsiteY17" fmla="*/ 155275 h 2380890"/>
              <a:gd name="connsiteX18" fmla="*/ 4606506 w 4735952"/>
              <a:gd name="connsiteY18" fmla="*/ 276045 h 2380890"/>
              <a:gd name="connsiteX19" fmla="*/ 4675517 w 4735952"/>
              <a:gd name="connsiteY19" fmla="*/ 293298 h 2380890"/>
              <a:gd name="connsiteX20" fmla="*/ 4727276 w 4735952"/>
              <a:gd name="connsiteY20" fmla="*/ 327804 h 2380890"/>
              <a:gd name="connsiteX21" fmla="*/ 4692770 w 4735952"/>
              <a:gd name="connsiteY21" fmla="*/ 655607 h 2380890"/>
              <a:gd name="connsiteX22" fmla="*/ 4675517 w 4735952"/>
              <a:gd name="connsiteY22" fmla="*/ 793630 h 2380890"/>
              <a:gd name="connsiteX23" fmla="*/ 4658264 w 4735952"/>
              <a:gd name="connsiteY23" fmla="*/ 845389 h 2380890"/>
              <a:gd name="connsiteX24" fmla="*/ 4623759 w 4735952"/>
              <a:gd name="connsiteY24" fmla="*/ 1052423 h 2380890"/>
              <a:gd name="connsiteX25" fmla="*/ 4589253 w 4735952"/>
              <a:gd name="connsiteY25" fmla="*/ 1155939 h 2380890"/>
              <a:gd name="connsiteX26" fmla="*/ 4520242 w 4735952"/>
              <a:gd name="connsiteY26" fmla="*/ 1276709 h 2380890"/>
              <a:gd name="connsiteX27" fmla="*/ 4468483 w 4735952"/>
              <a:gd name="connsiteY27" fmla="*/ 1880558 h 2380890"/>
              <a:gd name="connsiteX28" fmla="*/ 4451230 w 4735952"/>
              <a:gd name="connsiteY28" fmla="*/ 2139351 h 2380890"/>
              <a:gd name="connsiteX29" fmla="*/ 4433978 w 4735952"/>
              <a:gd name="connsiteY29" fmla="*/ 2294626 h 2380890"/>
              <a:gd name="connsiteX30" fmla="*/ 4364966 w 4735952"/>
              <a:gd name="connsiteY30" fmla="*/ 2311879 h 2380890"/>
              <a:gd name="connsiteX31" fmla="*/ 4244196 w 4735952"/>
              <a:gd name="connsiteY31" fmla="*/ 2346385 h 2380890"/>
              <a:gd name="connsiteX32" fmla="*/ 4037162 w 4735952"/>
              <a:gd name="connsiteY32" fmla="*/ 2380890 h 2380890"/>
              <a:gd name="connsiteX33" fmla="*/ 1932317 w 4735952"/>
              <a:gd name="connsiteY33" fmla="*/ 2363638 h 2380890"/>
              <a:gd name="connsiteX34" fmla="*/ 1621766 w 4735952"/>
              <a:gd name="connsiteY34" fmla="*/ 2311879 h 2380890"/>
              <a:gd name="connsiteX35" fmla="*/ 1552755 w 4735952"/>
              <a:gd name="connsiteY35" fmla="*/ 2294626 h 2380890"/>
              <a:gd name="connsiteX36" fmla="*/ 1431985 w 4735952"/>
              <a:gd name="connsiteY36" fmla="*/ 2277373 h 2380890"/>
              <a:gd name="connsiteX37" fmla="*/ 1362974 w 4735952"/>
              <a:gd name="connsiteY37" fmla="*/ 2260121 h 2380890"/>
              <a:gd name="connsiteX38" fmla="*/ 1276710 w 4735952"/>
              <a:gd name="connsiteY38" fmla="*/ 2242868 h 2380890"/>
              <a:gd name="connsiteX39" fmla="*/ 1173193 w 4735952"/>
              <a:gd name="connsiteY39" fmla="*/ 2208362 h 2380890"/>
              <a:gd name="connsiteX40" fmla="*/ 1000664 w 4735952"/>
              <a:gd name="connsiteY40" fmla="*/ 2173856 h 2380890"/>
              <a:gd name="connsiteX41" fmla="*/ 897147 w 4735952"/>
              <a:gd name="connsiteY41" fmla="*/ 2156604 h 2380890"/>
              <a:gd name="connsiteX42" fmla="*/ 845389 w 4735952"/>
              <a:gd name="connsiteY42" fmla="*/ 2139351 h 2380890"/>
              <a:gd name="connsiteX43" fmla="*/ 690113 w 4735952"/>
              <a:gd name="connsiteY43" fmla="*/ 2104845 h 2380890"/>
              <a:gd name="connsiteX44" fmla="*/ 586596 w 4735952"/>
              <a:gd name="connsiteY44" fmla="*/ 2070339 h 2380890"/>
              <a:gd name="connsiteX45" fmla="*/ 448574 w 4735952"/>
              <a:gd name="connsiteY45" fmla="*/ 2035834 h 2380890"/>
              <a:gd name="connsiteX46" fmla="*/ 396815 w 4735952"/>
              <a:gd name="connsiteY46" fmla="*/ 2001328 h 2380890"/>
              <a:gd name="connsiteX47" fmla="*/ 310551 w 4735952"/>
              <a:gd name="connsiteY47" fmla="*/ 1966823 h 2380890"/>
              <a:gd name="connsiteX48" fmla="*/ 241540 w 4735952"/>
              <a:gd name="connsiteY48" fmla="*/ 1863306 h 2380890"/>
              <a:gd name="connsiteX49" fmla="*/ 207034 w 4735952"/>
              <a:gd name="connsiteY49" fmla="*/ 1811547 h 2380890"/>
              <a:gd name="connsiteX50" fmla="*/ 138023 w 4735952"/>
              <a:gd name="connsiteY50" fmla="*/ 1708030 h 2380890"/>
              <a:gd name="connsiteX51" fmla="*/ 103517 w 4735952"/>
              <a:gd name="connsiteY51" fmla="*/ 1656272 h 2380890"/>
              <a:gd name="connsiteX52" fmla="*/ 51759 w 4735952"/>
              <a:gd name="connsiteY52" fmla="*/ 1535502 h 2380890"/>
              <a:gd name="connsiteX53" fmla="*/ 0 w 4735952"/>
              <a:gd name="connsiteY53" fmla="*/ 1362973 h 2380890"/>
              <a:gd name="connsiteX54" fmla="*/ 17253 w 4735952"/>
              <a:gd name="connsiteY54" fmla="*/ 1173192 h 2380890"/>
              <a:gd name="connsiteX55" fmla="*/ 34506 w 4735952"/>
              <a:gd name="connsiteY55" fmla="*/ 1104181 h 2380890"/>
              <a:gd name="connsiteX56" fmla="*/ 103517 w 4735952"/>
              <a:gd name="connsiteY56" fmla="*/ 1000664 h 2380890"/>
              <a:gd name="connsiteX57" fmla="*/ 138023 w 4735952"/>
              <a:gd name="connsiteY57" fmla="*/ 948906 h 2380890"/>
              <a:gd name="connsiteX58" fmla="*/ 172528 w 4735952"/>
              <a:gd name="connsiteY58" fmla="*/ 897147 h 2380890"/>
              <a:gd name="connsiteX59" fmla="*/ 276045 w 4735952"/>
              <a:gd name="connsiteY59" fmla="*/ 776377 h 2380890"/>
              <a:gd name="connsiteX60" fmla="*/ 379562 w 4735952"/>
              <a:gd name="connsiteY60" fmla="*/ 707366 h 2380890"/>
              <a:gd name="connsiteX61" fmla="*/ 396815 w 4735952"/>
              <a:gd name="connsiteY61" fmla="*/ 655607 h 2380890"/>
              <a:gd name="connsiteX62" fmla="*/ 552091 w 4735952"/>
              <a:gd name="connsiteY62" fmla="*/ 569343 h 2380890"/>
              <a:gd name="connsiteX63" fmla="*/ 621102 w 4735952"/>
              <a:gd name="connsiteY63" fmla="*/ 465826 h 2380890"/>
              <a:gd name="connsiteX64" fmla="*/ 672861 w 4735952"/>
              <a:gd name="connsiteY64" fmla="*/ 448573 h 2380890"/>
              <a:gd name="connsiteX65" fmla="*/ 759125 w 4735952"/>
              <a:gd name="connsiteY65" fmla="*/ 379562 h 2380890"/>
              <a:gd name="connsiteX66" fmla="*/ 810883 w 4735952"/>
              <a:gd name="connsiteY66" fmla="*/ 345056 h 2380890"/>
              <a:gd name="connsiteX67" fmla="*/ 861949 w 4735952"/>
              <a:gd name="connsiteY67" fmla="*/ 284712 h 2380890"/>
              <a:gd name="connsiteX68" fmla="*/ 872573 w 4735952"/>
              <a:gd name="connsiteY68" fmla="*/ 269570 h 238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735952" h="2380890">
                <a:moveTo>
                  <a:pt x="872573" y="269570"/>
                </a:moveTo>
                <a:cubicBezTo>
                  <a:pt x="920326" y="262038"/>
                  <a:pt x="946077" y="242018"/>
                  <a:pt x="1148465" y="239520"/>
                </a:cubicBezTo>
                <a:cubicBezTo>
                  <a:pt x="1510378" y="234523"/>
                  <a:pt x="1733652" y="255284"/>
                  <a:pt x="2095565" y="250287"/>
                </a:cubicBezTo>
                <a:cubicBezTo>
                  <a:pt x="2288023" y="242038"/>
                  <a:pt x="2267200" y="245872"/>
                  <a:pt x="2311879" y="241539"/>
                </a:cubicBezTo>
                <a:cubicBezTo>
                  <a:pt x="2356558" y="237206"/>
                  <a:pt x="2345805" y="227854"/>
                  <a:pt x="2363638" y="224287"/>
                </a:cubicBezTo>
                <a:cubicBezTo>
                  <a:pt x="2423103" y="212394"/>
                  <a:pt x="2610499" y="182646"/>
                  <a:pt x="2691442" y="172528"/>
                </a:cubicBezTo>
                <a:cubicBezTo>
                  <a:pt x="2743117" y="166069"/>
                  <a:pt x="2794959" y="161026"/>
                  <a:pt x="2846717" y="155275"/>
                </a:cubicBezTo>
                <a:cubicBezTo>
                  <a:pt x="2868831" y="149747"/>
                  <a:pt x="2942734" y="133147"/>
                  <a:pt x="2967487" y="120770"/>
                </a:cubicBezTo>
                <a:cubicBezTo>
                  <a:pt x="2986033" y="111497"/>
                  <a:pt x="2998637" y="88554"/>
                  <a:pt x="3019245" y="86264"/>
                </a:cubicBezTo>
                <a:cubicBezTo>
                  <a:pt x="3156542" y="71009"/>
                  <a:pt x="3295290" y="74762"/>
                  <a:pt x="3433313" y="69011"/>
                </a:cubicBezTo>
                <a:cubicBezTo>
                  <a:pt x="3490823" y="63260"/>
                  <a:pt x="3548492" y="58927"/>
                  <a:pt x="3605842" y="51758"/>
                </a:cubicBezTo>
                <a:cubicBezTo>
                  <a:pt x="3640553" y="47419"/>
                  <a:pt x="3675057" y="41366"/>
                  <a:pt x="3709359" y="34506"/>
                </a:cubicBezTo>
                <a:cubicBezTo>
                  <a:pt x="3732610" y="29856"/>
                  <a:pt x="3754756" y="19400"/>
                  <a:pt x="3778370" y="17253"/>
                </a:cubicBezTo>
                <a:cubicBezTo>
                  <a:pt x="3881621" y="7866"/>
                  <a:pt x="3985404" y="5751"/>
                  <a:pt x="4088921" y="0"/>
                </a:cubicBezTo>
                <a:cubicBezTo>
                  <a:pt x="4209691" y="5751"/>
                  <a:pt x="4330741" y="7212"/>
                  <a:pt x="4451230" y="17253"/>
                </a:cubicBezTo>
                <a:cubicBezTo>
                  <a:pt x="4469353" y="18763"/>
                  <a:pt x="4490129" y="21646"/>
                  <a:pt x="4502989" y="34506"/>
                </a:cubicBezTo>
                <a:cubicBezTo>
                  <a:pt x="4515848" y="47365"/>
                  <a:pt x="4513078" y="69548"/>
                  <a:pt x="4520242" y="86264"/>
                </a:cubicBezTo>
                <a:cubicBezTo>
                  <a:pt x="4530373" y="109903"/>
                  <a:pt x="4544616" y="131636"/>
                  <a:pt x="4554747" y="155275"/>
                </a:cubicBezTo>
                <a:cubicBezTo>
                  <a:pt x="4567965" y="186118"/>
                  <a:pt x="4581074" y="254852"/>
                  <a:pt x="4606506" y="276045"/>
                </a:cubicBezTo>
                <a:cubicBezTo>
                  <a:pt x="4624722" y="291225"/>
                  <a:pt x="4652513" y="287547"/>
                  <a:pt x="4675517" y="293298"/>
                </a:cubicBezTo>
                <a:cubicBezTo>
                  <a:pt x="4692770" y="304800"/>
                  <a:pt x="4724986" y="307195"/>
                  <a:pt x="4727276" y="327804"/>
                </a:cubicBezTo>
                <a:cubicBezTo>
                  <a:pt x="4747196" y="507080"/>
                  <a:pt x="4731622" y="539054"/>
                  <a:pt x="4692770" y="655607"/>
                </a:cubicBezTo>
                <a:cubicBezTo>
                  <a:pt x="4687019" y="701615"/>
                  <a:pt x="4683811" y="748012"/>
                  <a:pt x="4675517" y="793630"/>
                </a:cubicBezTo>
                <a:cubicBezTo>
                  <a:pt x="4672264" y="811523"/>
                  <a:pt x="4661517" y="827496"/>
                  <a:pt x="4658264" y="845389"/>
                </a:cubicBezTo>
                <a:cubicBezTo>
                  <a:pt x="4631916" y="990303"/>
                  <a:pt x="4655405" y="946938"/>
                  <a:pt x="4623759" y="1052423"/>
                </a:cubicBezTo>
                <a:cubicBezTo>
                  <a:pt x="4613308" y="1087261"/>
                  <a:pt x="4609428" y="1125676"/>
                  <a:pt x="4589253" y="1155939"/>
                </a:cubicBezTo>
                <a:cubicBezTo>
                  <a:pt x="4540481" y="1229097"/>
                  <a:pt x="4564020" y="1189152"/>
                  <a:pt x="4520242" y="1276709"/>
                </a:cubicBezTo>
                <a:cubicBezTo>
                  <a:pt x="4484618" y="1561700"/>
                  <a:pt x="4503253" y="1393781"/>
                  <a:pt x="4468483" y="1880558"/>
                </a:cubicBezTo>
                <a:cubicBezTo>
                  <a:pt x="4462323" y="1966794"/>
                  <a:pt x="4458410" y="2053194"/>
                  <a:pt x="4451230" y="2139351"/>
                </a:cubicBezTo>
                <a:cubicBezTo>
                  <a:pt x="4446905" y="2191248"/>
                  <a:pt x="4457267" y="2248047"/>
                  <a:pt x="4433978" y="2294626"/>
                </a:cubicBezTo>
                <a:cubicBezTo>
                  <a:pt x="4423374" y="2315835"/>
                  <a:pt x="4387842" y="2305640"/>
                  <a:pt x="4364966" y="2311879"/>
                </a:cubicBezTo>
                <a:cubicBezTo>
                  <a:pt x="4324574" y="2322895"/>
                  <a:pt x="4285251" y="2338174"/>
                  <a:pt x="4244196" y="2346385"/>
                </a:cubicBezTo>
                <a:cubicBezTo>
                  <a:pt x="3840236" y="2427178"/>
                  <a:pt x="4275127" y="2321402"/>
                  <a:pt x="4037162" y="2380890"/>
                </a:cubicBezTo>
                <a:lnTo>
                  <a:pt x="1932317" y="2363638"/>
                </a:lnTo>
                <a:cubicBezTo>
                  <a:pt x="1824870" y="2361998"/>
                  <a:pt x="1725531" y="2335825"/>
                  <a:pt x="1621766" y="2311879"/>
                </a:cubicBezTo>
                <a:cubicBezTo>
                  <a:pt x="1598662" y="2306547"/>
                  <a:pt x="1576084" y="2298868"/>
                  <a:pt x="1552755" y="2294626"/>
                </a:cubicBezTo>
                <a:cubicBezTo>
                  <a:pt x="1512746" y="2287351"/>
                  <a:pt x="1471994" y="2284647"/>
                  <a:pt x="1431985" y="2277373"/>
                </a:cubicBezTo>
                <a:cubicBezTo>
                  <a:pt x="1408656" y="2273131"/>
                  <a:pt x="1386121" y="2265265"/>
                  <a:pt x="1362974" y="2260121"/>
                </a:cubicBezTo>
                <a:cubicBezTo>
                  <a:pt x="1334348" y="2253760"/>
                  <a:pt x="1305001" y="2250584"/>
                  <a:pt x="1276710" y="2242868"/>
                </a:cubicBezTo>
                <a:cubicBezTo>
                  <a:pt x="1241619" y="2233298"/>
                  <a:pt x="1209070" y="2214342"/>
                  <a:pt x="1173193" y="2208362"/>
                </a:cubicBezTo>
                <a:cubicBezTo>
                  <a:pt x="818406" y="2149230"/>
                  <a:pt x="1258080" y="2225338"/>
                  <a:pt x="1000664" y="2173856"/>
                </a:cubicBezTo>
                <a:cubicBezTo>
                  <a:pt x="966362" y="2166996"/>
                  <a:pt x="931653" y="2162355"/>
                  <a:pt x="897147" y="2156604"/>
                </a:cubicBezTo>
                <a:cubicBezTo>
                  <a:pt x="879894" y="2150853"/>
                  <a:pt x="863032" y="2143762"/>
                  <a:pt x="845389" y="2139351"/>
                </a:cubicBezTo>
                <a:cubicBezTo>
                  <a:pt x="746887" y="2114725"/>
                  <a:pt x="778668" y="2131412"/>
                  <a:pt x="690113" y="2104845"/>
                </a:cubicBezTo>
                <a:cubicBezTo>
                  <a:pt x="655275" y="2094393"/>
                  <a:pt x="621882" y="2079160"/>
                  <a:pt x="586596" y="2070339"/>
                </a:cubicBezTo>
                <a:lnTo>
                  <a:pt x="448574" y="2035834"/>
                </a:lnTo>
                <a:cubicBezTo>
                  <a:pt x="431321" y="2024332"/>
                  <a:pt x="415361" y="2010601"/>
                  <a:pt x="396815" y="2001328"/>
                </a:cubicBezTo>
                <a:cubicBezTo>
                  <a:pt x="369115" y="1987478"/>
                  <a:pt x="333698" y="1987398"/>
                  <a:pt x="310551" y="1966823"/>
                </a:cubicBezTo>
                <a:cubicBezTo>
                  <a:pt x="279555" y="1939271"/>
                  <a:pt x="264544" y="1897812"/>
                  <a:pt x="241540" y="1863306"/>
                </a:cubicBezTo>
                <a:lnTo>
                  <a:pt x="207034" y="1811547"/>
                </a:lnTo>
                <a:lnTo>
                  <a:pt x="138023" y="1708030"/>
                </a:lnTo>
                <a:lnTo>
                  <a:pt x="103517" y="1656272"/>
                </a:lnTo>
                <a:cubicBezTo>
                  <a:pt x="57878" y="1473716"/>
                  <a:pt x="119842" y="1688688"/>
                  <a:pt x="51759" y="1535502"/>
                </a:cubicBezTo>
                <a:cubicBezTo>
                  <a:pt x="27756" y="1481495"/>
                  <a:pt x="14339" y="1420330"/>
                  <a:pt x="0" y="1362973"/>
                </a:cubicBezTo>
                <a:cubicBezTo>
                  <a:pt x="5751" y="1299713"/>
                  <a:pt x="8858" y="1236156"/>
                  <a:pt x="17253" y="1173192"/>
                </a:cubicBezTo>
                <a:cubicBezTo>
                  <a:pt x="20387" y="1149688"/>
                  <a:pt x="23902" y="1125389"/>
                  <a:pt x="34506" y="1104181"/>
                </a:cubicBezTo>
                <a:cubicBezTo>
                  <a:pt x="53052" y="1067089"/>
                  <a:pt x="80513" y="1035170"/>
                  <a:pt x="103517" y="1000664"/>
                </a:cubicBezTo>
                <a:lnTo>
                  <a:pt x="138023" y="948906"/>
                </a:lnTo>
                <a:cubicBezTo>
                  <a:pt x="149525" y="931653"/>
                  <a:pt x="160087" y="913735"/>
                  <a:pt x="172528" y="897147"/>
                </a:cubicBezTo>
                <a:cubicBezTo>
                  <a:pt x="204939" y="853933"/>
                  <a:pt x="232794" y="810017"/>
                  <a:pt x="276045" y="776377"/>
                </a:cubicBezTo>
                <a:cubicBezTo>
                  <a:pt x="308780" y="750916"/>
                  <a:pt x="379562" y="707366"/>
                  <a:pt x="379562" y="707366"/>
                </a:cubicBezTo>
                <a:cubicBezTo>
                  <a:pt x="385313" y="690113"/>
                  <a:pt x="383955" y="668467"/>
                  <a:pt x="396815" y="655607"/>
                </a:cubicBezTo>
                <a:cubicBezTo>
                  <a:pt x="456139" y="596283"/>
                  <a:pt x="487006" y="591038"/>
                  <a:pt x="552091" y="569343"/>
                </a:cubicBezTo>
                <a:cubicBezTo>
                  <a:pt x="570179" y="515080"/>
                  <a:pt x="565716" y="502750"/>
                  <a:pt x="621102" y="465826"/>
                </a:cubicBezTo>
                <a:cubicBezTo>
                  <a:pt x="636234" y="455738"/>
                  <a:pt x="655608" y="454324"/>
                  <a:pt x="672861" y="448573"/>
                </a:cubicBezTo>
                <a:cubicBezTo>
                  <a:pt x="731028" y="361322"/>
                  <a:pt x="675790" y="421230"/>
                  <a:pt x="759125" y="379562"/>
                </a:cubicBezTo>
                <a:cubicBezTo>
                  <a:pt x="777671" y="370289"/>
                  <a:pt x="791935" y="353477"/>
                  <a:pt x="810883" y="345056"/>
                </a:cubicBezTo>
                <a:cubicBezTo>
                  <a:pt x="873562" y="317199"/>
                  <a:pt x="793749" y="290912"/>
                  <a:pt x="861949" y="284712"/>
                </a:cubicBezTo>
                <a:cubicBezTo>
                  <a:pt x="890586" y="282109"/>
                  <a:pt x="824820" y="277102"/>
                  <a:pt x="872573" y="2695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reihandform 7"/>
          <p:cNvSpPr/>
          <p:nvPr/>
        </p:nvSpPr>
        <p:spPr>
          <a:xfrm>
            <a:off x="3995936" y="1103853"/>
            <a:ext cx="4684426" cy="2600794"/>
          </a:xfrm>
          <a:custGeom>
            <a:avLst/>
            <a:gdLst>
              <a:gd name="connsiteX0" fmla="*/ 1394085 w 4684426"/>
              <a:gd name="connsiteY0" fmla="*/ 2211050 h 2600794"/>
              <a:gd name="connsiteX1" fmla="*/ 1394085 w 4684426"/>
              <a:gd name="connsiteY1" fmla="*/ 2211050 h 2600794"/>
              <a:gd name="connsiteX2" fmla="*/ 1693888 w 4684426"/>
              <a:gd name="connsiteY2" fmla="*/ 2211050 h 2600794"/>
              <a:gd name="connsiteX3" fmla="*/ 2315980 w 4684426"/>
              <a:gd name="connsiteY3" fmla="*/ 2218545 h 2600794"/>
              <a:gd name="connsiteX4" fmla="*/ 2338465 w 4684426"/>
              <a:gd name="connsiteY4" fmla="*/ 2241030 h 2600794"/>
              <a:gd name="connsiteX5" fmla="*/ 2360951 w 4684426"/>
              <a:gd name="connsiteY5" fmla="*/ 2256020 h 2600794"/>
              <a:gd name="connsiteX6" fmla="*/ 2390931 w 4684426"/>
              <a:gd name="connsiteY6" fmla="*/ 2278505 h 2600794"/>
              <a:gd name="connsiteX7" fmla="*/ 2435901 w 4684426"/>
              <a:gd name="connsiteY7" fmla="*/ 2308486 h 2600794"/>
              <a:gd name="connsiteX8" fmla="*/ 2480872 w 4684426"/>
              <a:gd name="connsiteY8" fmla="*/ 2353456 h 2600794"/>
              <a:gd name="connsiteX9" fmla="*/ 2548328 w 4684426"/>
              <a:gd name="connsiteY9" fmla="*/ 2390932 h 2600794"/>
              <a:gd name="connsiteX10" fmla="*/ 2593298 w 4684426"/>
              <a:gd name="connsiteY10" fmla="*/ 2420912 h 2600794"/>
              <a:gd name="connsiteX11" fmla="*/ 2645764 w 4684426"/>
              <a:gd name="connsiteY11" fmla="*/ 2450892 h 2600794"/>
              <a:gd name="connsiteX12" fmla="*/ 2690734 w 4684426"/>
              <a:gd name="connsiteY12" fmla="*/ 2480873 h 2600794"/>
              <a:gd name="connsiteX13" fmla="*/ 2765685 w 4684426"/>
              <a:gd name="connsiteY13" fmla="*/ 2525843 h 2600794"/>
              <a:gd name="connsiteX14" fmla="*/ 2810656 w 4684426"/>
              <a:gd name="connsiteY14" fmla="*/ 2563319 h 2600794"/>
              <a:gd name="connsiteX15" fmla="*/ 2840636 w 4684426"/>
              <a:gd name="connsiteY15" fmla="*/ 2600794 h 2600794"/>
              <a:gd name="connsiteX16" fmla="*/ 4009869 w 4684426"/>
              <a:gd name="connsiteY16" fmla="*/ 2585804 h 2600794"/>
              <a:gd name="connsiteX17" fmla="*/ 4152275 w 4684426"/>
              <a:gd name="connsiteY17" fmla="*/ 2510853 h 2600794"/>
              <a:gd name="connsiteX18" fmla="*/ 4242216 w 4684426"/>
              <a:gd name="connsiteY18" fmla="*/ 2443397 h 2600794"/>
              <a:gd name="connsiteX19" fmla="*/ 4354642 w 4684426"/>
              <a:gd name="connsiteY19" fmla="*/ 2293496 h 2600794"/>
              <a:gd name="connsiteX20" fmla="*/ 4384623 w 4684426"/>
              <a:gd name="connsiteY20" fmla="*/ 2226040 h 2600794"/>
              <a:gd name="connsiteX21" fmla="*/ 4429593 w 4684426"/>
              <a:gd name="connsiteY21" fmla="*/ 2151089 h 2600794"/>
              <a:gd name="connsiteX22" fmla="*/ 4579495 w 4684426"/>
              <a:gd name="connsiteY22" fmla="*/ 1888761 h 2600794"/>
              <a:gd name="connsiteX23" fmla="*/ 4631961 w 4684426"/>
              <a:gd name="connsiteY23" fmla="*/ 1806315 h 2600794"/>
              <a:gd name="connsiteX24" fmla="*/ 4684426 w 4684426"/>
              <a:gd name="connsiteY24" fmla="*/ 1708879 h 2600794"/>
              <a:gd name="connsiteX25" fmla="*/ 4676931 w 4684426"/>
              <a:gd name="connsiteY25" fmla="*/ 1199214 h 2600794"/>
              <a:gd name="connsiteX26" fmla="*/ 4661941 w 4684426"/>
              <a:gd name="connsiteY26" fmla="*/ 1004341 h 2600794"/>
              <a:gd name="connsiteX27" fmla="*/ 4639456 w 4684426"/>
              <a:gd name="connsiteY27" fmla="*/ 929391 h 2600794"/>
              <a:gd name="connsiteX28" fmla="*/ 4616970 w 4684426"/>
              <a:gd name="connsiteY28" fmla="*/ 839450 h 2600794"/>
              <a:gd name="connsiteX29" fmla="*/ 4609475 w 4684426"/>
              <a:gd name="connsiteY29" fmla="*/ 801974 h 2600794"/>
              <a:gd name="connsiteX30" fmla="*/ 4534524 w 4684426"/>
              <a:gd name="connsiteY30" fmla="*/ 682053 h 2600794"/>
              <a:gd name="connsiteX31" fmla="*/ 4452079 w 4684426"/>
              <a:gd name="connsiteY31" fmla="*/ 614597 h 2600794"/>
              <a:gd name="connsiteX32" fmla="*/ 4414603 w 4684426"/>
              <a:gd name="connsiteY32" fmla="*/ 584617 h 2600794"/>
              <a:gd name="connsiteX33" fmla="*/ 4294682 w 4684426"/>
              <a:gd name="connsiteY33" fmla="*/ 524656 h 2600794"/>
              <a:gd name="connsiteX34" fmla="*/ 4167265 w 4684426"/>
              <a:gd name="connsiteY34" fmla="*/ 457200 h 2600794"/>
              <a:gd name="connsiteX35" fmla="*/ 4017364 w 4684426"/>
              <a:gd name="connsiteY35" fmla="*/ 382250 h 2600794"/>
              <a:gd name="connsiteX36" fmla="*/ 3844977 w 4684426"/>
              <a:gd name="connsiteY36" fmla="*/ 314794 h 2600794"/>
              <a:gd name="connsiteX37" fmla="*/ 3672590 w 4684426"/>
              <a:gd name="connsiteY37" fmla="*/ 232348 h 2600794"/>
              <a:gd name="connsiteX38" fmla="*/ 3590144 w 4684426"/>
              <a:gd name="connsiteY38" fmla="*/ 187378 h 2600794"/>
              <a:gd name="connsiteX39" fmla="*/ 3522688 w 4684426"/>
              <a:gd name="connsiteY39" fmla="*/ 157397 h 2600794"/>
              <a:gd name="connsiteX40" fmla="*/ 3372787 w 4684426"/>
              <a:gd name="connsiteY40" fmla="*/ 89941 h 2600794"/>
              <a:gd name="connsiteX41" fmla="*/ 2960557 w 4684426"/>
              <a:gd name="connsiteY41" fmla="*/ 82446 h 2600794"/>
              <a:gd name="connsiteX42" fmla="*/ 2855626 w 4684426"/>
              <a:gd name="connsiteY42" fmla="*/ 67456 h 2600794"/>
              <a:gd name="connsiteX43" fmla="*/ 2728210 w 4684426"/>
              <a:gd name="connsiteY43" fmla="*/ 52466 h 2600794"/>
              <a:gd name="connsiteX44" fmla="*/ 2608288 w 4684426"/>
              <a:gd name="connsiteY44" fmla="*/ 29981 h 2600794"/>
              <a:gd name="connsiteX45" fmla="*/ 2503357 w 4684426"/>
              <a:gd name="connsiteY45" fmla="*/ 7496 h 2600794"/>
              <a:gd name="connsiteX46" fmla="*/ 2383436 w 4684426"/>
              <a:gd name="connsiteY46" fmla="*/ 0 h 2600794"/>
              <a:gd name="connsiteX47" fmla="*/ 584616 w 4684426"/>
              <a:gd name="connsiteY47" fmla="*/ 22486 h 2600794"/>
              <a:gd name="connsiteX48" fmla="*/ 487180 w 4684426"/>
              <a:gd name="connsiteY48" fmla="*/ 37476 h 2600794"/>
              <a:gd name="connsiteX49" fmla="*/ 352269 w 4684426"/>
              <a:gd name="connsiteY49" fmla="*/ 52466 h 2600794"/>
              <a:gd name="connsiteX50" fmla="*/ 172387 w 4684426"/>
              <a:gd name="connsiteY50" fmla="*/ 134912 h 2600794"/>
              <a:gd name="connsiteX51" fmla="*/ 142406 w 4684426"/>
              <a:gd name="connsiteY51" fmla="*/ 157397 h 2600794"/>
              <a:gd name="connsiteX52" fmla="*/ 104931 w 4684426"/>
              <a:gd name="connsiteY52" fmla="*/ 179882 h 2600794"/>
              <a:gd name="connsiteX53" fmla="*/ 37475 w 4684426"/>
              <a:gd name="connsiteY53" fmla="*/ 239843 h 2600794"/>
              <a:gd name="connsiteX54" fmla="*/ 14990 w 4684426"/>
              <a:gd name="connsiteY54" fmla="*/ 292309 h 2600794"/>
              <a:gd name="connsiteX55" fmla="*/ 0 w 4684426"/>
              <a:gd name="connsiteY55" fmla="*/ 374755 h 2600794"/>
              <a:gd name="connsiteX56" fmla="*/ 14990 w 4684426"/>
              <a:gd name="connsiteY56" fmla="*/ 487181 h 2600794"/>
              <a:gd name="connsiteX57" fmla="*/ 59961 w 4684426"/>
              <a:gd name="connsiteY57" fmla="*/ 562132 h 2600794"/>
              <a:gd name="connsiteX58" fmla="*/ 82446 w 4684426"/>
              <a:gd name="connsiteY58" fmla="*/ 622092 h 2600794"/>
              <a:gd name="connsiteX59" fmla="*/ 97436 w 4684426"/>
              <a:gd name="connsiteY59" fmla="*/ 644578 h 2600794"/>
              <a:gd name="connsiteX60" fmla="*/ 112426 w 4684426"/>
              <a:gd name="connsiteY60" fmla="*/ 704538 h 2600794"/>
              <a:gd name="connsiteX61" fmla="*/ 134911 w 4684426"/>
              <a:gd name="connsiteY61" fmla="*/ 742014 h 2600794"/>
              <a:gd name="connsiteX62" fmla="*/ 157397 w 4684426"/>
              <a:gd name="connsiteY62" fmla="*/ 771994 h 2600794"/>
              <a:gd name="connsiteX63" fmla="*/ 202367 w 4684426"/>
              <a:gd name="connsiteY63" fmla="*/ 839450 h 2600794"/>
              <a:gd name="connsiteX64" fmla="*/ 239842 w 4684426"/>
              <a:gd name="connsiteY64" fmla="*/ 854440 h 2600794"/>
              <a:gd name="connsiteX65" fmla="*/ 344774 w 4684426"/>
              <a:gd name="connsiteY65" fmla="*/ 876925 h 2600794"/>
              <a:gd name="connsiteX66" fmla="*/ 479685 w 4684426"/>
              <a:gd name="connsiteY66" fmla="*/ 944381 h 2600794"/>
              <a:gd name="connsiteX67" fmla="*/ 539646 w 4684426"/>
              <a:gd name="connsiteY67" fmla="*/ 974361 h 2600794"/>
              <a:gd name="connsiteX68" fmla="*/ 637082 w 4684426"/>
              <a:gd name="connsiteY68" fmla="*/ 1034322 h 2600794"/>
              <a:gd name="connsiteX69" fmla="*/ 682052 w 4684426"/>
              <a:gd name="connsiteY69" fmla="*/ 1049312 h 2600794"/>
              <a:gd name="connsiteX70" fmla="*/ 757003 w 4684426"/>
              <a:gd name="connsiteY70" fmla="*/ 1086787 h 2600794"/>
              <a:gd name="connsiteX71" fmla="*/ 794479 w 4684426"/>
              <a:gd name="connsiteY71" fmla="*/ 1101778 h 2600794"/>
              <a:gd name="connsiteX72" fmla="*/ 824459 w 4684426"/>
              <a:gd name="connsiteY72" fmla="*/ 1124263 h 2600794"/>
              <a:gd name="connsiteX73" fmla="*/ 854439 w 4684426"/>
              <a:gd name="connsiteY73" fmla="*/ 1139253 h 2600794"/>
              <a:gd name="connsiteX74" fmla="*/ 906905 w 4684426"/>
              <a:gd name="connsiteY74" fmla="*/ 1169233 h 2600794"/>
              <a:gd name="connsiteX75" fmla="*/ 944380 w 4684426"/>
              <a:gd name="connsiteY75" fmla="*/ 1229194 h 2600794"/>
              <a:gd name="connsiteX76" fmla="*/ 966865 w 4684426"/>
              <a:gd name="connsiteY76" fmla="*/ 1259174 h 2600794"/>
              <a:gd name="connsiteX77" fmla="*/ 989351 w 4684426"/>
              <a:gd name="connsiteY77" fmla="*/ 1356610 h 2600794"/>
              <a:gd name="connsiteX78" fmla="*/ 1011836 w 4684426"/>
              <a:gd name="connsiteY78" fmla="*/ 1439056 h 2600794"/>
              <a:gd name="connsiteX79" fmla="*/ 1026826 w 4684426"/>
              <a:gd name="connsiteY79" fmla="*/ 1648919 h 2600794"/>
              <a:gd name="connsiteX80" fmla="*/ 1041816 w 4684426"/>
              <a:gd name="connsiteY80" fmla="*/ 1686394 h 2600794"/>
              <a:gd name="connsiteX81" fmla="*/ 1056806 w 4684426"/>
              <a:gd name="connsiteY81" fmla="*/ 1821305 h 2600794"/>
              <a:gd name="connsiteX82" fmla="*/ 1064301 w 4684426"/>
              <a:gd name="connsiteY82" fmla="*/ 1926237 h 2600794"/>
              <a:gd name="connsiteX83" fmla="*/ 1071797 w 4684426"/>
              <a:gd name="connsiteY83" fmla="*/ 1948722 h 2600794"/>
              <a:gd name="connsiteX84" fmla="*/ 1079292 w 4684426"/>
              <a:gd name="connsiteY84" fmla="*/ 1986197 h 2600794"/>
              <a:gd name="connsiteX85" fmla="*/ 1094282 w 4684426"/>
              <a:gd name="connsiteY85" fmla="*/ 2008682 h 2600794"/>
              <a:gd name="connsiteX86" fmla="*/ 1131757 w 4684426"/>
              <a:gd name="connsiteY86" fmla="*/ 2076138 h 2600794"/>
              <a:gd name="connsiteX87" fmla="*/ 1161738 w 4684426"/>
              <a:gd name="connsiteY87" fmla="*/ 2113614 h 2600794"/>
              <a:gd name="connsiteX88" fmla="*/ 1206708 w 4684426"/>
              <a:gd name="connsiteY88" fmla="*/ 2143594 h 2600794"/>
              <a:gd name="connsiteX89" fmla="*/ 1251679 w 4684426"/>
              <a:gd name="connsiteY89" fmla="*/ 2173574 h 2600794"/>
              <a:gd name="connsiteX90" fmla="*/ 1274164 w 4684426"/>
              <a:gd name="connsiteY90" fmla="*/ 2181069 h 2600794"/>
              <a:gd name="connsiteX91" fmla="*/ 1319134 w 4684426"/>
              <a:gd name="connsiteY91" fmla="*/ 2211050 h 2600794"/>
              <a:gd name="connsiteX92" fmla="*/ 1341620 w 4684426"/>
              <a:gd name="connsiteY92" fmla="*/ 2226040 h 2600794"/>
              <a:gd name="connsiteX93" fmla="*/ 1394085 w 4684426"/>
              <a:gd name="connsiteY93" fmla="*/ 2211050 h 2600794"/>
              <a:gd name="connsiteX0" fmla="*/ 1389792 w 4684426"/>
              <a:gd name="connsiteY0" fmla="*/ 2185293 h 2600794"/>
              <a:gd name="connsiteX1" fmla="*/ 1394085 w 4684426"/>
              <a:gd name="connsiteY1" fmla="*/ 2211050 h 2600794"/>
              <a:gd name="connsiteX2" fmla="*/ 1693888 w 4684426"/>
              <a:gd name="connsiteY2" fmla="*/ 2211050 h 2600794"/>
              <a:gd name="connsiteX3" fmla="*/ 2315980 w 4684426"/>
              <a:gd name="connsiteY3" fmla="*/ 2218545 h 2600794"/>
              <a:gd name="connsiteX4" fmla="*/ 2338465 w 4684426"/>
              <a:gd name="connsiteY4" fmla="*/ 2241030 h 2600794"/>
              <a:gd name="connsiteX5" fmla="*/ 2360951 w 4684426"/>
              <a:gd name="connsiteY5" fmla="*/ 2256020 h 2600794"/>
              <a:gd name="connsiteX6" fmla="*/ 2390931 w 4684426"/>
              <a:gd name="connsiteY6" fmla="*/ 2278505 h 2600794"/>
              <a:gd name="connsiteX7" fmla="*/ 2435901 w 4684426"/>
              <a:gd name="connsiteY7" fmla="*/ 2308486 h 2600794"/>
              <a:gd name="connsiteX8" fmla="*/ 2480872 w 4684426"/>
              <a:gd name="connsiteY8" fmla="*/ 2353456 h 2600794"/>
              <a:gd name="connsiteX9" fmla="*/ 2548328 w 4684426"/>
              <a:gd name="connsiteY9" fmla="*/ 2390932 h 2600794"/>
              <a:gd name="connsiteX10" fmla="*/ 2593298 w 4684426"/>
              <a:gd name="connsiteY10" fmla="*/ 2420912 h 2600794"/>
              <a:gd name="connsiteX11" fmla="*/ 2645764 w 4684426"/>
              <a:gd name="connsiteY11" fmla="*/ 2450892 h 2600794"/>
              <a:gd name="connsiteX12" fmla="*/ 2690734 w 4684426"/>
              <a:gd name="connsiteY12" fmla="*/ 2480873 h 2600794"/>
              <a:gd name="connsiteX13" fmla="*/ 2765685 w 4684426"/>
              <a:gd name="connsiteY13" fmla="*/ 2525843 h 2600794"/>
              <a:gd name="connsiteX14" fmla="*/ 2810656 w 4684426"/>
              <a:gd name="connsiteY14" fmla="*/ 2563319 h 2600794"/>
              <a:gd name="connsiteX15" fmla="*/ 2840636 w 4684426"/>
              <a:gd name="connsiteY15" fmla="*/ 2600794 h 2600794"/>
              <a:gd name="connsiteX16" fmla="*/ 4009869 w 4684426"/>
              <a:gd name="connsiteY16" fmla="*/ 2585804 h 2600794"/>
              <a:gd name="connsiteX17" fmla="*/ 4152275 w 4684426"/>
              <a:gd name="connsiteY17" fmla="*/ 2510853 h 2600794"/>
              <a:gd name="connsiteX18" fmla="*/ 4242216 w 4684426"/>
              <a:gd name="connsiteY18" fmla="*/ 2443397 h 2600794"/>
              <a:gd name="connsiteX19" fmla="*/ 4354642 w 4684426"/>
              <a:gd name="connsiteY19" fmla="*/ 2293496 h 2600794"/>
              <a:gd name="connsiteX20" fmla="*/ 4384623 w 4684426"/>
              <a:gd name="connsiteY20" fmla="*/ 2226040 h 2600794"/>
              <a:gd name="connsiteX21" fmla="*/ 4429593 w 4684426"/>
              <a:gd name="connsiteY21" fmla="*/ 2151089 h 2600794"/>
              <a:gd name="connsiteX22" fmla="*/ 4579495 w 4684426"/>
              <a:gd name="connsiteY22" fmla="*/ 1888761 h 2600794"/>
              <a:gd name="connsiteX23" fmla="*/ 4631961 w 4684426"/>
              <a:gd name="connsiteY23" fmla="*/ 1806315 h 2600794"/>
              <a:gd name="connsiteX24" fmla="*/ 4684426 w 4684426"/>
              <a:gd name="connsiteY24" fmla="*/ 1708879 h 2600794"/>
              <a:gd name="connsiteX25" fmla="*/ 4676931 w 4684426"/>
              <a:gd name="connsiteY25" fmla="*/ 1199214 h 2600794"/>
              <a:gd name="connsiteX26" fmla="*/ 4661941 w 4684426"/>
              <a:gd name="connsiteY26" fmla="*/ 1004341 h 2600794"/>
              <a:gd name="connsiteX27" fmla="*/ 4639456 w 4684426"/>
              <a:gd name="connsiteY27" fmla="*/ 929391 h 2600794"/>
              <a:gd name="connsiteX28" fmla="*/ 4616970 w 4684426"/>
              <a:gd name="connsiteY28" fmla="*/ 839450 h 2600794"/>
              <a:gd name="connsiteX29" fmla="*/ 4609475 w 4684426"/>
              <a:gd name="connsiteY29" fmla="*/ 801974 h 2600794"/>
              <a:gd name="connsiteX30" fmla="*/ 4534524 w 4684426"/>
              <a:gd name="connsiteY30" fmla="*/ 682053 h 2600794"/>
              <a:gd name="connsiteX31" fmla="*/ 4452079 w 4684426"/>
              <a:gd name="connsiteY31" fmla="*/ 614597 h 2600794"/>
              <a:gd name="connsiteX32" fmla="*/ 4414603 w 4684426"/>
              <a:gd name="connsiteY32" fmla="*/ 584617 h 2600794"/>
              <a:gd name="connsiteX33" fmla="*/ 4294682 w 4684426"/>
              <a:gd name="connsiteY33" fmla="*/ 524656 h 2600794"/>
              <a:gd name="connsiteX34" fmla="*/ 4167265 w 4684426"/>
              <a:gd name="connsiteY34" fmla="*/ 457200 h 2600794"/>
              <a:gd name="connsiteX35" fmla="*/ 4017364 w 4684426"/>
              <a:gd name="connsiteY35" fmla="*/ 382250 h 2600794"/>
              <a:gd name="connsiteX36" fmla="*/ 3844977 w 4684426"/>
              <a:gd name="connsiteY36" fmla="*/ 314794 h 2600794"/>
              <a:gd name="connsiteX37" fmla="*/ 3672590 w 4684426"/>
              <a:gd name="connsiteY37" fmla="*/ 232348 h 2600794"/>
              <a:gd name="connsiteX38" fmla="*/ 3590144 w 4684426"/>
              <a:gd name="connsiteY38" fmla="*/ 187378 h 2600794"/>
              <a:gd name="connsiteX39" fmla="*/ 3522688 w 4684426"/>
              <a:gd name="connsiteY39" fmla="*/ 157397 h 2600794"/>
              <a:gd name="connsiteX40" fmla="*/ 3372787 w 4684426"/>
              <a:gd name="connsiteY40" fmla="*/ 89941 h 2600794"/>
              <a:gd name="connsiteX41" fmla="*/ 2960557 w 4684426"/>
              <a:gd name="connsiteY41" fmla="*/ 82446 h 2600794"/>
              <a:gd name="connsiteX42" fmla="*/ 2855626 w 4684426"/>
              <a:gd name="connsiteY42" fmla="*/ 67456 h 2600794"/>
              <a:gd name="connsiteX43" fmla="*/ 2728210 w 4684426"/>
              <a:gd name="connsiteY43" fmla="*/ 52466 h 2600794"/>
              <a:gd name="connsiteX44" fmla="*/ 2608288 w 4684426"/>
              <a:gd name="connsiteY44" fmla="*/ 29981 h 2600794"/>
              <a:gd name="connsiteX45" fmla="*/ 2503357 w 4684426"/>
              <a:gd name="connsiteY45" fmla="*/ 7496 h 2600794"/>
              <a:gd name="connsiteX46" fmla="*/ 2383436 w 4684426"/>
              <a:gd name="connsiteY46" fmla="*/ 0 h 2600794"/>
              <a:gd name="connsiteX47" fmla="*/ 584616 w 4684426"/>
              <a:gd name="connsiteY47" fmla="*/ 22486 h 2600794"/>
              <a:gd name="connsiteX48" fmla="*/ 487180 w 4684426"/>
              <a:gd name="connsiteY48" fmla="*/ 37476 h 2600794"/>
              <a:gd name="connsiteX49" fmla="*/ 352269 w 4684426"/>
              <a:gd name="connsiteY49" fmla="*/ 52466 h 2600794"/>
              <a:gd name="connsiteX50" fmla="*/ 172387 w 4684426"/>
              <a:gd name="connsiteY50" fmla="*/ 134912 h 2600794"/>
              <a:gd name="connsiteX51" fmla="*/ 142406 w 4684426"/>
              <a:gd name="connsiteY51" fmla="*/ 157397 h 2600794"/>
              <a:gd name="connsiteX52" fmla="*/ 104931 w 4684426"/>
              <a:gd name="connsiteY52" fmla="*/ 179882 h 2600794"/>
              <a:gd name="connsiteX53" fmla="*/ 37475 w 4684426"/>
              <a:gd name="connsiteY53" fmla="*/ 239843 h 2600794"/>
              <a:gd name="connsiteX54" fmla="*/ 14990 w 4684426"/>
              <a:gd name="connsiteY54" fmla="*/ 292309 h 2600794"/>
              <a:gd name="connsiteX55" fmla="*/ 0 w 4684426"/>
              <a:gd name="connsiteY55" fmla="*/ 374755 h 2600794"/>
              <a:gd name="connsiteX56" fmla="*/ 14990 w 4684426"/>
              <a:gd name="connsiteY56" fmla="*/ 487181 h 2600794"/>
              <a:gd name="connsiteX57" fmla="*/ 59961 w 4684426"/>
              <a:gd name="connsiteY57" fmla="*/ 562132 h 2600794"/>
              <a:gd name="connsiteX58" fmla="*/ 82446 w 4684426"/>
              <a:gd name="connsiteY58" fmla="*/ 622092 h 2600794"/>
              <a:gd name="connsiteX59" fmla="*/ 97436 w 4684426"/>
              <a:gd name="connsiteY59" fmla="*/ 644578 h 2600794"/>
              <a:gd name="connsiteX60" fmla="*/ 112426 w 4684426"/>
              <a:gd name="connsiteY60" fmla="*/ 704538 h 2600794"/>
              <a:gd name="connsiteX61" fmla="*/ 134911 w 4684426"/>
              <a:gd name="connsiteY61" fmla="*/ 742014 h 2600794"/>
              <a:gd name="connsiteX62" fmla="*/ 157397 w 4684426"/>
              <a:gd name="connsiteY62" fmla="*/ 771994 h 2600794"/>
              <a:gd name="connsiteX63" fmla="*/ 202367 w 4684426"/>
              <a:gd name="connsiteY63" fmla="*/ 839450 h 2600794"/>
              <a:gd name="connsiteX64" fmla="*/ 239842 w 4684426"/>
              <a:gd name="connsiteY64" fmla="*/ 854440 h 2600794"/>
              <a:gd name="connsiteX65" fmla="*/ 344774 w 4684426"/>
              <a:gd name="connsiteY65" fmla="*/ 876925 h 2600794"/>
              <a:gd name="connsiteX66" fmla="*/ 479685 w 4684426"/>
              <a:gd name="connsiteY66" fmla="*/ 944381 h 2600794"/>
              <a:gd name="connsiteX67" fmla="*/ 539646 w 4684426"/>
              <a:gd name="connsiteY67" fmla="*/ 974361 h 2600794"/>
              <a:gd name="connsiteX68" fmla="*/ 637082 w 4684426"/>
              <a:gd name="connsiteY68" fmla="*/ 1034322 h 2600794"/>
              <a:gd name="connsiteX69" fmla="*/ 682052 w 4684426"/>
              <a:gd name="connsiteY69" fmla="*/ 1049312 h 2600794"/>
              <a:gd name="connsiteX70" fmla="*/ 757003 w 4684426"/>
              <a:gd name="connsiteY70" fmla="*/ 1086787 h 2600794"/>
              <a:gd name="connsiteX71" fmla="*/ 794479 w 4684426"/>
              <a:gd name="connsiteY71" fmla="*/ 1101778 h 2600794"/>
              <a:gd name="connsiteX72" fmla="*/ 824459 w 4684426"/>
              <a:gd name="connsiteY72" fmla="*/ 1124263 h 2600794"/>
              <a:gd name="connsiteX73" fmla="*/ 854439 w 4684426"/>
              <a:gd name="connsiteY73" fmla="*/ 1139253 h 2600794"/>
              <a:gd name="connsiteX74" fmla="*/ 906905 w 4684426"/>
              <a:gd name="connsiteY74" fmla="*/ 1169233 h 2600794"/>
              <a:gd name="connsiteX75" fmla="*/ 944380 w 4684426"/>
              <a:gd name="connsiteY75" fmla="*/ 1229194 h 2600794"/>
              <a:gd name="connsiteX76" fmla="*/ 966865 w 4684426"/>
              <a:gd name="connsiteY76" fmla="*/ 1259174 h 2600794"/>
              <a:gd name="connsiteX77" fmla="*/ 989351 w 4684426"/>
              <a:gd name="connsiteY77" fmla="*/ 1356610 h 2600794"/>
              <a:gd name="connsiteX78" fmla="*/ 1011836 w 4684426"/>
              <a:gd name="connsiteY78" fmla="*/ 1439056 h 2600794"/>
              <a:gd name="connsiteX79" fmla="*/ 1026826 w 4684426"/>
              <a:gd name="connsiteY79" fmla="*/ 1648919 h 2600794"/>
              <a:gd name="connsiteX80" fmla="*/ 1041816 w 4684426"/>
              <a:gd name="connsiteY80" fmla="*/ 1686394 h 2600794"/>
              <a:gd name="connsiteX81" fmla="*/ 1056806 w 4684426"/>
              <a:gd name="connsiteY81" fmla="*/ 1821305 h 2600794"/>
              <a:gd name="connsiteX82" fmla="*/ 1064301 w 4684426"/>
              <a:gd name="connsiteY82" fmla="*/ 1926237 h 2600794"/>
              <a:gd name="connsiteX83" fmla="*/ 1071797 w 4684426"/>
              <a:gd name="connsiteY83" fmla="*/ 1948722 h 2600794"/>
              <a:gd name="connsiteX84" fmla="*/ 1079292 w 4684426"/>
              <a:gd name="connsiteY84" fmla="*/ 1986197 h 2600794"/>
              <a:gd name="connsiteX85" fmla="*/ 1094282 w 4684426"/>
              <a:gd name="connsiteY85" fmla="*/ 2008682 h 2600794"/>
              <a:gd name="connsiteX86" fmla="*/ 1131757 w 4684426"/>
              <a:gd name="connsiteY86" fmla="*/ 2076138 h 2600794"/>
              <a:gd name="connsiteX87" fmla="*/ 1161738 w 4684426"/>
              <a:gd name="connsiteY87" fmla="*/ 2113614 h 2600794"/>
              <a:gd name="connsiteX88" fmla="*/ 1206708 w 4684426"/>
              <a:gd name="connsiteY88" fmla="*/ 2143594 h 2600794"/>
              <a:gd name="connsiteX89" fmla="*/ 1251679 w 4684426"/>
              <a:gd name="connsiteY89" fmla="*/ 2173574 h 2600794"/>
              <a:gd name="connsiteX90" fmla="*/ 1274164 w 4684426"/>
              <a:gd name="connsiteY90" fmla="*/ 2181069 h 2600794"/>
              <a:gd name="connsiteX91" fmla="*/ 1319134 w 4684426"/>
              <a:gd name="connsiteY91" fmla="*/ 2211050 h 2600794"/>
              <a:gd name="connsiteX92" fmla="*/ 1341620 w 4684426"/>
              <a:gd name="connsiteY92" fmla="*/ 2226040 h 2600794"/>
              <a:gd name="connsiteX93" fmla="*/ 1389792 w 4684426"/>
              <a:gd name="connsiteY93" fmla="*/ 2185293 h 2600794"/>
              <a:gd name="connsiteX0" fmla="*/ 1389792 w 4684426"/>
              <a:gd name="connsiteY0" fmla="*/ 2185293 h 2600794"/>
              <a:gd name="connsiteX1" fmla="*/ 1394085 w 4684426"/>
              <a:gd name="connsiteY1" fmla="*/ 2211050 h 2600794"/>
              <a:gd name="connsiteX2" fmla="*/ 1706767 w 4684426"/>
              <a:gd name="connsiteY2" fmla="*/ 2202464 h 2600794"/>
              <a:gd name="connsiteX3" fmla="*/ 2315980 w 4684426"/>
              <a:gd name="connsiteY3" fmla="*/ 2218545 h 2600794"/>
              <a:gd name="connsiteX4" fmla="*/ 2338465 w 4684426"/>
              <a:gd name="connsiteY4" fmla="*/ 2241030 h 2600794"/>
              <a:gd name="connsiteX5" fmla="*/ 2360951 w 4684426"/>
              <a:gd name="connsiteY5" fmla="*/ 2256020 h 2600794"/>
              <a:gd name="connsiteX6" fmla="*/ 2390931 w 4684426"/>
              <a:gd name="connsiteY6" fmla="*/ 2278505 h 2600794"/>
              <a:gd name="connsiteX7" fmla="*/ 2435901 w 4684426"/>
              <a:gd name="connsiteY7" fmla="*/ 2308486 h 2600794"/>
              <a:gd name="connsiteX8" fmla="*/ 2480872 w 4684426"/>
              <a:gd name="connsiteY8" fmla="*/ 2353456 h 2600794"/>
              <a:gd name="connsiteX9" fmla="*/ 2548328 w 4684426"/>
              <a:gd name="connsiteY9" fmla="*/ 2390932 h 2600794"/>
              <a:gd name="connsiteX10" fmla="*/ 2593298 w 4684426"/>
              <a:gd name="connsiteY10" fmla="*/ 2420912 h 2600794"/>
              <a:gd name="connsiteX11" fmla="*/ 2645764 w 4684426"/>
              <a:gd name="connsiteY11" fmla="*/ 2450892 h 2600794"/>
              <a:gd name="connsiteX12" fmla="*/ 2690734 w 4684426"/>
              <a:gd name="connsiteY12" fmla="*/ 2480873 h 2600794"/>
              <a:gd name="connsiteX13" fmla="*/ 2765685 w 4684426"/>
              <a:gd name="connsiteY13" fmla="*/ 2525843 h 2600794"/>
              <a:gd name="connsiteX14" fmla="*/ 2810656 w 4684426"/>
              <a:gd name="connsiteY14" fmla="*/ 2563319 h 2600794"/>
              <a:gd name="connsiteX15" fmla="*/ 2840636 w 4684426"/>
              <a:gd name="connsiteY15" fmla="*/ 2600794 h 2600794"/>
              <a:gd name="connsiteX16" fmla="*/ 4009869 w 4684426"/>
              <a:gd name="connsiteY16" fmla="*/ 2585804 h 2600794"/>
              <a:gd name="connsiteX17" fmla="*/ 4152275 w 4684426"/>
              <a:gd name="connsiteY17" fmla="*/ 2510853 h 2600794"/>
              <a:gd name="connsiteX18" fmla="*/ 4242216 w 4684426"/>
              <a:gd name="connsiteY18" fmla="*/ 2443397 h 2600794"/>
              <a:gd name="connsiteX19" fmla="*/ 4354642 w 4684426"/>
              <a:gd name="connsiteY19" fmla="*/ 2293496 h 2600794"/>
              <a:gd name="connsiteX20" fmla="*/ 4384623 w 4684426"/>
              <a:gd name="connsiteY20" fmla="*/ 2226040 h 2600794"/>
              <a:gd name="connsiteX21" fmla="*/ 4429593 w 4684426"/>
              <a:gd name="connsiteY21" fmla="*/ 2151089 h 2600794"/>
              <a:gd name="connsiteX22" fmla="*/ 4579495 w 4684426"/>
              <a:gd name="connsiteY22" fmla="*/ 1888761 h 2600794"/>
              <a:gd name="connsiteX23" fmla="*/ 4631961 w 4684426"/>
              <a:gd name="connsiteY23" fmla="*/ 1806315 h 2600794"/>
              <a:gd name="connsiteX24" fmla="*/ 4684426 w 4684426"/>
              <a:gd name="connsiteY24" fmla="*/ 1708879 h 2600794"/>
              <a:gd name="connsiteX25" fmla="*/ 4676931 w 4684426"/>
              <a:gd name="connsiteY25" fmla="*/ 1199214 h 2600794"/>
              <a:gd name="connsiteX26" fmla="*/ 4661941 w 4684426"/>
              <a:gd name="connsiteY26" fmla="*/ 1004341 h 2600794"/>
              <a:gd name="connsiteX27" fmla="*/ 4639456 w 4684426"/>
              <a:gd name="connsiteY27" fmla="*/ 929391 h 2600794"/>
              <a:gd name="connsiteX28" fmla="*/ 4616970 w 4684426"/>
              <a:gd name="connsiteY28" fmla="*/ 839450 h 2600794"/>
              <a:gd name="connsiteX29" fmla="*/ 4609475 w 4684426"/>
              <a:gd name="connsiteY29" fmla="*/ 801974 h 2600794"/>
              <a:gd name="connsiteX30" fmla="*/ 4534524 w 4684426"/>
              <a:gd name="connsiteY30" fmla="*/ 682053 h 2600794"/>
              <a:gd name="connsiteX31" fmla="*/ 4452079 w 4684426"/>
              <a:gd name="connsiteY31" fmla="*/ 614597 h 2600794"/>
              <a:gd name="connsiteX32" fmla="*/ 4414603 w 4684426"/>
              <a:gd name="connsiteY32" fmla="*/ 584617 h 2600794"/>
              <a:gd name="connsiteX33" fmla="*/ 4294682 w 4684426"/>
              <a:gd name="connsiteY33" fmla="*/ 524656 h 2600794"/>
              <a:gd name="connsiteX34" fmla="*/ 4167265 w 4684426"/>
              <a:gd name="connsiteY34" fmla="*/ 457200 h 2600794"/>
              <a:gd name="connsiteX35" fmla="*/ 4017364 w 4684426"/>
              <a:gd name="connsiteY35" fmla="*/ 382250 h 2600794"/>
              <a:gd name="connsiteX36" fmla="*/ 3844977 w 4684426"/>
              <a:gd name="connsiteY36" fmla="*/ 314794 h 2600794"/>
              <a:gd name="connsiteX37" fmla="*/ 3672590 w 4684426"/>
              <a:gd name="connsiteY37" fmla="*/ 232348 h 2600794"/>
              <a:gd name="connsiteX38" fmla="*/ 3590144 w 4684426"/>
              <a:gd name="connsiteY38" fmla="*/ 187378 h 2600794"/>
              <a:gd name="connsiteX39" fmla="*/ 3522688 w 4684426"/>
              <a:gd name="connsiteY39" fmla="*/ 157397 h 2600794"/>
              <a:gd name="connsiteX40" fmla="*/ 3372787 w 4684426"/>
              <a:gd name="connsiteY40" fmla="*/ 89941 h 2600794"/>
              <a:gd name="connsiteX41" fmla="*/ 2960557 w 4684426"/>
              <a:gd name="connsiteY41" fmla="*/ 82446 h 2600794"/>
              <a:gd name="connsiteX42" fmla="*/ 2855626 w 4684426"/>
              <a:gd name="connsiteY42" fmla="*/ 67456 h 2600794"/>
              <a:gd name="connsiteX43" fmla="*/ 2728210 w 4684426"/>
              <a:gd name="connsiteY43" fmla="*/ 52466 h 2600794"/>
              <a:gd name="connsiteX44" fmla="*/ 2608288 w 4684426"/>
              <a:gd name="connsiteY44" fmla="*/ 29981 h 2600794"/>
              <a:gd name="connsiteX45" fmla="*/ 2503357 w 4684426"/>
              <a:gd name="connsiteY45" fmla="*/ 7496 h 2600794"/>
              <a:gd name="connsiteX46" fmla="*/ 2383436 w 4684426"/>
              <a:gd name="connsiteY46" fmla="*/ 0 h 2600794"/>
              <a:gd name="connsiteX47" fmla="*/ 584616 w 4684426"/>
              <a:gd name="connsiteY47" fmla="*/ 22486 h 2600794"/>
              <a:gd name="connsiteX48" fmla="*/ 487180 w 4684426"/>
              <a:gd name="connsiteY48" fmla="*/ 37476 h 2600794"/>
              <a:gd name="connsiteX49" fmla="*/ 352269 w 4684426"/>
              <a:gd name="connsiteY49" fmla="*/ 52466 h 2600794"/>
              <a:gd name="connsiteX50" fmla="*/ 172387 w 4684426"/>
              <a:gd name="connsiteY50" fmla="*/ 134912 h 2600794"/>
              <a:gd name="connsiteX51" fmla="*/ 142406 w 4684426"/>
              <a:gd name="connsiteY51" fmla="*/ 157397 h 2600794"/>
              <a:gd name="connsiteX52" fmla="*/ 104931 w 4684426"/>
              <a:gd name="connsiteY52" fmla="*/ 179882 h 2600794"/>
              <a:gd name="connsiteX53" fmla="*/ 37475 w 4684426"/>
              <a:gd name="connsiteY53" fmla="*/ 239843 h 2600794"/>
              <a:gd name="connsiteX54" fmla="*/ 14990 w 4684426"/>
              <a:gd name="connsiteY54" fmla="*/ 292309 h 2600794"/>
              <a:gd name="connsiteX55" fmla="*/ 0 w 4684426"/>
              <a:gd name="connsiteY55" fmla="*/ 374755 h 2600794"/>
              <a:gd name="connsiteX56" fmla="*/ 14990 w 4684426"/>
              <a:gd name="connsiteY56" fmla="*/ 487181 h 2600794"/>
              <a:gd name="connsiteX57" fmla="*/ 59961 w 4684426"/>
              <a:gd name="connsiteY57" fmla="*/ 562132 h 2600794"/>
              <a:gd name="connsiteX58" fmla="*/ 82446 w 4684426"/>
              <a:gd name="connsiteY58" fmla="*/ 622092 h 2600794"/>
              <a:gd name="connsiteX59" fmla="*/ 97436 w 4684426"/>
              <a:gd name="connsiteY59" fmla="*/ 644578 h 2600794"/>
              <a:gd name="connsiteX60" fmla="*/ 112426 w 4684426"/>
              <a:gd name="connsiteY60" fmla="*/ 704538 h 2600794"/>
              <a:gd name="connsiteX61" fmla="*/ 134911 w 4684426"/>
              <a:gd name="connsiteY61" fmla="*/ 742014 h 2600794"/>
              <a:gd name="connsiteX62" fmla="*/ 157397 w 4684426"/>
              <a:gd name="connsiteY62" fmla="*/ 771994 h 2600794"/>
              <a:gd name="connsiteX63" fmla="*/ 202367 w 4684426"/>
              <a:gd name="connsiteY63" fmla="*/ 839450 h 2600794"/>
              <a:gd name="connsiteX64" fmla="*/ 239842 w 4684426"/>
              <a:gd name="connsiteY64" fmla="*/ 854440 h 2600794"/>
              <a:gd name="connsiteX65" fmla="*/ 344774 w 4684426"/>
              <a:gd name="connsiteY65" fmla="*/ 876925 h 2600794"/>
              <a:gd name="connsiteX66" fmla="*/ 479685 w 4684426"/>
              <a:gd name="connsiteY66" fmla="*/ 944381 h 2600794"/>
              <a:gd name="connsiteX67" fmla="*/ 539646 w 4684426"/>
              <a:gd name="connsiteY67" fmla="*/ 974361 h 2600794"/>
              <a:gd name="connsiteX68" fmla="*/ 637082 w 4684426"/>
              <a:gd name="connsiteY68" fmla="*/ 1034322 h 2600794"/>
              <a:gd name="connsiteX69" fmla="*/ 682052 w 4684426"/>
              <a:gd name="connsiteY69" fmla="*/ 1049312 h 2600794"/>
              <a:gd name="connsiteX70" fmla="*/ 757003 w 4684426"/>
              <a:gd name="connsiteY70" fmla="*/ 1086787 h 2600794"/>
              <a:gd name="connsiteX71" fmla="*/ 794479 w 4684426"/>
              <a:gd name="connsiteY71" fmla="*/ 1101778 h 2600794"/>
              <a:gd name="connsiteX72" fmla="*/ 824459 w 4684426"/>
              <a:gd name="connsiteY72" fmla="*/ 1124263 h 2600794"/>
              <a:gd name="connsiteX73" fmla="*/ 854439 w 4684426"/>
              <a:gd name="connsiteY73" fmla="*/ 1139253 h 2600794"/>
              <a:gd name="connsiteX74" fmla="*/ 906905 w 4684426"/>
              <a:gd name="connsiteY74" fmla="*/ 1169233 h 2600794"/>
              <a:gd name="connsiteX75" fmla="*/ 944380 w 4684426"/>
              <a:gd name="connsiteY75" fmla="*/ 1229194 h 2600794"/>
              <a:gd name="connsiteX76" fmla="*/ 966865 w 4684426"/>
              <a:gd name="connsiteY76" fmla="*/ 1259174 h 2600794"/>
              <a:gd name="connsiteX77" fmla="*/ 989351 w 4684426"/>
              <a:gd name="connsiteY77" fmla="*/ 1356610 h 2600794"/>
              <a:gd name="connsiteX78" fmla="*/ 1011836 w 4684426"/>
              <a:gd name="connsiteY78" fmla="*/ 1439056 h 2600794"/>
              <a:gd name="connsiteX79" fmla="*/ 1026826 w 4684426"/>
              <a:gd name="connsiteY79" fmla="*/ 1648919 h 2600794"/>
              <a:gd name="connsiteX80" fmla="*/ 1041816 w 4684426"/>
              <a:gd name="connsiteY80" fmla="*/ 1686394 h 2600794"/>
              <a:gd name="connsiteX81" fmla="*/ 1056806 w 4684426"/>
              <a:gd name="connsiteY81" fmla="*/ 1821305 h 2600794"/>
              <a:gd name="connsiteX82" fmla="*/ 1064301 w 4684426"/>
              <a:gd name="connsiteY82" fmla="*/ 1926237 h 2600794"/>
              <a:gd name="connsiteX83" fmla="*/ 1071797 w 4684426"/>
              <a:gd name="connsiteY83" fmla="*/ 1948722 h 2600794"/>
              <a:gd name="connsiteX84" fmla="*/ 1079292 w 4684426"/>
              <a:gd name="connsiteY84" fmla="*/ 1986197 h 2600794"/>
              <a:gd name="connsiteX85" fmla="*/ 1094282 w 4684426"/>
              <a:gd name="connsiteY85" fmla="*/ 2008682 h 2600794"/>
              <a:gd name="connsiteX86" fmla="*/ 1131757 w 4684426"/>
              <a:gd name="connsiteY86" fmla="*/ 2076138 h 2600794"/>
              <a:gd name="connsiteX87" fmla="*/ 1161738 w 4684426"/>
              <a:gd name="connsiteY87" fmla="*/ 2113614 h 2600794"/>
              <a:gd name="connsiteX88" fmla="*/ 1206708 w 4684426"/>
              <a:gd name="connsiteY88" fmla="*/ 2143594 h 2600794"/>
              <a:gd name="connsiteX89" fmla="*/ 1251679 w 4684426"/>
              <a:gd name="connsiteY89" fmla="*/ 2173574 h 2600794"/>
              <a:gd name="connsiteX90" fmla="*/ 1274164 w 4684426"/>
              <a:gd name="connsiteY90" fmla="*/ 2181069 h 2600794"/>
              <a:gd name="connsiteX91" fmla="*/ 1319134 w 4684426"/>
              <a:gd name="connsiteY91" fmla="*/ 2211050 h 2600794"/>
              <a:gd name="connsiteX92" fmla="*/ 1341620 w 4684426"/>
              <a:gd name="connsiteY92" fmla="*/ 2226040 h 2600794"/>
              <a:gd name="connsiteX93" fmla="*/ 1389792 w 4684426"/>
              <a:gd name="connsiteY93" fmla="*/ 2185293 h 2600794"/>
              <a:gd name="connsiteX0" fmla="*/ 1389792 w 4684426"/>
              <a:gd name="connsiteY0" fmla="*/ 2185293 h 2600794"/>
              <a:gd name="connsiteX1" fmla="*/ 1368327 w 4684426"/>
              <a:gd name="connsiteY1" fmla="*/ 2198171 h 2600794"/>
              <a:gd name="connsiteX2" fmla="*/ 1706767 w 4684426"/>
              <a:gd name="connsiteY2" fmla="*/ 2202464 h 2600794"/>
              <a:gd name="connsiteX3" fmla="*/ 2315980 w 4684426"/>
              <a:gd name="connsiteY3" fmla="*/ 2218545 h 2600794"/>
              <a:gd name="connsiteX4" fmla="*/ 2338465 w 4684426"/>
              <a:gd name="connsiteY4" fmla="*/ 2241030 h 2600794"/>
              <a:gd name="connsiteX5" fmla="*/ 2360951 w 4684426"/>
              <a:gd name="connsiteY5" fmla="*/ 2256020 h 2600794"/>
              <a:gd name="connsiteX6" fmla="*/ 2390931 w 4684426"/>
              <a:gd name="connsiteY6" fmla="*/ 2278505 h 2600794"/>
              <a:gd name="connsiteX7" fmla="*/ 2435901 w 4684426"/>
              <a:gd name="connsiteY7" fmla="*/ 2308486 h 2600794"/>
              <a:gd name="connsiteX8" fmla="*/ 2480872 w 4684426"/>
              <a:gd name="connsiteY8" fmla="*/ 2353456 h 2600794"/>
              <a:gd name="connsiteX9" fmla="*/ 2548328 w 4684426"/>
              <a:gd name="connsiteY9" fmla="*/ 2390932 h 2600794"/>
              <a:gd name="connsiteX10" fmla="*/ 2593298 w 4684426"/>
              <a:gd name="connsiteY10" fmla="*/ 2420912 h 2600794"/>
              <a:gd name="connsiteX11" fmla="*/ 2645764 w 4684426"/>
              <a:gd name="connsiteY11" fmla="*/ 2450892 h 2600794"/>
              <a:gd name="connsiteX12" fmla="*/ 2690734 w 4684426"/>
              <a:gd name="connsiteY12" fmla="*/ 2480873 h 2600794"/>
              <a:gd name="connsiteX13" fmla="*/ 2765685 w 4684426"/>
              <a:gd name="connsiteY13" fmla="*/ 2525843 h 2600794"/>
              <a:gd name="connsiteX14" fmla="*/ 2810656 w 4684426"/>
              <a:gd name="connsiteY14" fmla="*/ 2563319 h 2600794"/>
              <a:gd name="connsiteX15" fmla="*/ 2840636 w 4684426"/>
              <a:gd name="connsiteY15" fmla="*/ 2600794 h 2600794"/>
              <a:gd name="connsiteX16" fmla="*/ 4009869 w 4684426"/>
              <a:gd name="connsiteY16" fmla="*/ 2585804 h 2600794"/>
              <a:gd name="connsiteX17" fmla="*/ 4152275 w 4684426"/>
              <a:gd name="connsiteY17" fmla="*/ 2510853 h 2600794"/>
              <a:gd name="connsiteX18" fmla="*/ 4242216 w 4684426"/>
              <a:gd name="connsiteY18" fmla="*/ 2443397 h 2600794"/>
              <a:gd name="connsiteX19" fmla="*/ 4354642 w 4684426"/>
              <a:gd name="connsiteY19" fmla="*/ 2293496 h 2600794"/>
              <a:gd name="connsiteX20" fmla="*/ 4384623 w 4684426"/>
              <a:gd name="connsiteY20" fmla="*/ 2226040 h 2600794"/>
              <a:gd name="connsiteX21" fmla="*/ 4429593 w 4684426"/>
              <a:gd name="connsiteY21" fmla="*/ 2151089 h 2600794"/>
              <a:gd name="connsiteX22" fmla="*/ 4579495 w 4684426"/>
              <a:gd name="connsiteY22" fmla="*/ 1888761 h 2600794"/>
              <a:gd name="connsiteX23" fmla="*/ 4631961 w 4684426"/>
              <a:gd name="connsiteY23" fmla="*/ 1806315 h 2600794"/>
              <a:gd name="connsiteX24" fmla="*/ 4684426 w 4684426"/>
              <a:gd name="connsiteY24" fmla="*/ 1708879 h 2600794"/>
              <a:gd name="connsiteX25" fmla="*/ 4676931 w 4684426"/>
              <a:gd name="connsiteY25" fmla="*/ 1199214 h 2600794"/>
              <a:gd name="connsiteX26" fmla="*/ 4661941 w 4684426"/>
              <a:gd name="connsiteY26" fmla="*/ 1004341 h 2600794"/>
              <a:gd name="connsiteX27" fmla="*/ 4639456 w 4684426"/>
              <a:gd name="connsiteY27" fmla="*/ 929391 h 2600794"/>
              <a:gd name="connsiteX28" fmla="*/ 4616970 w 4684426"/>
              <a:gd name="connsiteY28" fmla="*/ 839450 h 2600794"/>
              <a:gd name="connsiteX29" fmla="*/ 4609475 w 4684426"/>
              <a:gd name="connsiteY29" fmla="*/ 801974 h 2600794"/>
              <a:gd name="connsiteX30" fmla="*/ 4534524 w 4684426"/>
              <a:gd name="connsiteY30" fmla="*/ 682053 h 2600794"/>
              <a:gd name="connsiteX31" fmla="*/ 4452079 w 4684426"/>
              <a:gd name="connsiteY31" fmla="*/ 614597 h 2600794"/>
              <a:gd name="connsiteX32" fmla="*/ 4414603 w 4684426"/>
              <a:gd name="connsiteY32" fmla="*/ 584617 h 2600794"/>
              <a:gd name="connsiteX33" fmla="*/ 4294682 w 4684426"/>
              <a:gd name="connsiteY33" fmla="*/ 524656 h 2600794"/>
              <a:gd name="connsiteX34" fmla="*/ 4167265 w 4684426"/>
              <a:gd name="connsiteY34" fmla="*/ 457200 h 2600794"/>
              <a:gd name="connsiteX35" fmla="*/ 4017364 w 4684426"/>
              <a:gd name="connsiteY35" fmla="*/ 382250 h 2600794"/>
              <a:gd name="connsiteX36" fmla="*/ 3844977 w 4684426"/>
              <a:gd name="connsiteY36" fmla="*/ 314794 h 2600794"/>
              <a:gd name="connsiteX37" fmla="*/ 3672590 w 4684426"/>
              <a:gd name="connsiteY37" fmla="*/ 232348 h 2600794"/>
              <a:gd name="connsiteX38" fmla="*/ 3590144 w 4684426"/>
              <a:gd name="connsiteY38" fmla="*/ 187378 h 2600794"/>
              <a:gd name="connsiteX39" fmla="*/ 3522688 w 4684426"/>
              <a:gd name="connsiteY39" fmla="*/ 157397 h 2600794"/>
              <a:gd name="connsiteX40" fmla="*/ 3372787 w 4684426"/>
              <a:gd name="connsiteY40" fmla="*/ 89941 h 2600794"/>
              <a:gd name="connsiteX41" fmla="*/ 2960557 w 4684426"/>
              <a:gd name="connsiteY41" fmla="*/ 82446 h 2600794"/>
              <a:gd name="connsiteX42" fmla="*/ 2855626 w 4684426"/>
              <a:gd name="connsiteY42" fmla="*/ 67456 h 2600794"/>
              <a:gd name="connsiteX43" fmla="*/ 2728210 w 4684426"/>
              <a:gd name="connsiteY43" fmla="*/ 52466 h 2600794"/>
              <a:gd name="connsiteX44" fmla="*/ 2608288 w 4684426"/>
              <a:gd name="connsiteY44" fmla="*/ 29981 h 2600794"/>
              <a:gd name="connsiteX45" fmla="*/ 2503357 w 4684426"/>
              <a:gd name="connsiteY45" fmla="*/ 7496 h 2600794"/>
              <a:gd name="connsiteX46" fmla="*/ 2383436 w 4684426"/>
              <a:gd name="connsiteY46" fmla="*/ 0 h 2600794"/>
              <a:gd name="connsiteX47" fmla="*/ 584616 w 4684426"/>
              <a:gd name="connsiteY47" fmla="*/ 22486 h 2600794"/>
              <a:gd name="connsiteX48" fmla="*/ 487180 w 4684426"/>
              <a:gd name="connsiteY48" fmla="*/ 37476 h 2600794"/>
              <a:gd name="connsiteX49" fmla="*/ 352269 w 4684426"/>
              <a:gd name="connsiteY49" fmla="*/ 52466 h 2600794"/>
              <a:gd name="connsiteX50" fmla="*/ 172387 w 4684426"/>
              <a:gd name="connsiteY50" fmla="*/ 134912 h 2600794"/>
              <a:gd name="connsiteX51" fmla="*/ 142406 w 4684426"/>
              <a:gd name="connsiteY51" fmla="*/ 157397 h 2600794"/>
              <a:gd name="connsiteX52" fmla="*/ 104931 w 4684426"/>
              <a:gd name="connsiteY52" fmla="*/ 179882 h 2600794"/>
              <a:gd name="connsiteX53" fmla="*/ 37475 w 4684426"/>
              <a:gd name="connsiteY53" fmla="*/ 239843 h 2600794"/>
              <a:gd name="connsiteX54" fmla="*/ 14990 w 4684426"/>
              <a:gd name="connsiteY54" fmla="*/ 292309 h 2600794"/>
              <a:gd name="connsiteX55" fmla="*/ 0 w 4684426"/>
              <a:gd name="connsiteY55" fmla="*/ 374755 h 2600794"/>
              <a:gd name="connsiteX56" fmla="*/ 14990 w 4684426"/>
              <a:gd name="connsiteY56" fmla="*/ 487181 h 2600794"/>
              <a:gd name="connsiteX57" fmla="*/ 59961 w 4684426"/>
              <a:gd name="connsiteY57" fmla="*/ 562132 h 2600794"/>
              <a:gd name="connsiteX58" fmla="*/ 82446 w 4684426"/>
              <a:gd name="connsiteY58" fmla="*/ 622092 h 2600794"/>
              <a:gd name="connsiteX59" fmla="*/ 97436 w 4684426"/>
              <a:gd name="connsiteY59" fmla="*/ 644578 h 2600794"/>
              <a:gd name="connsiteX60" fmla="*/ 112426 w 4684426"/>
              <a:gd name="connsiteY60" fmla="*/ 704538 h 2600794"/>
              <a:gd name="connsiteX61" fmla="*/ 134911 w 4684426"/>
              <a:gd name="connsiteY61" fmla="*/ 742014 h 2600794"/>
              <a:gd name="connsiteX62" fmla="*/ 157397 w 4684426"/>
              <a:gd name="connsiteY62" fmla="*/ 771994 h 2600794"/>
              <a:gd name="connsiteX63" fmla="*/ 202367 w 4684426"/>
              <a:gd name="connsiteY63" fmla="*/ 839450 h 2600794"/>
              <a:gd name="connsiteX64" fmla="*/ 239842 w 4684426"/>
              <a:gd name="connsiteY64" fmla="*/ 854440 h 2600794"/>
              <a:gd name="connsiteX65" fmla="*/ 344774 w 4684426"/>
              <a:gd name="connsiteY65" fmla="*/ 876925 h 2600794"/>
              <a:gd name="connsiteX66" fmla="*/ 479685 w 4684426"/>
              <a:gd name="connsiteY66" fmla="*/ 944381 h 2600794"/>
              <a:gd name="connsiteX67" fmla="*/ 539646 w 4684426"/>
              <a:gd name="connsiteY67" fmla="*/ 974361 h 2600794"/>
              <a:gd name="connsiteX68" fmla="*/ 637082 w 4684426"/>
              <a:gd name="connsiteY68" fmla="*/ 1034322 h 2600794"/>
              <a:gd name="connsiteX69" fmla="*/ 682052 w 4684426"/>
              <a:gd name="connsiteY69" fmla="*/ 1049312 h 2600794"/>
              <a:gd name="connsiteX70" fmla="*/ 757003 w 4684426"/>
              <a:gd name="connsiteY70" fmla="*/ 1086787 h 2600794"/>
              <a:gd name="connsiteX71" fmla="*/ 794479 w 4684426"/>
              <a:gd name="connsiteY71" fmla="*/ 1101778 h 2600794"/>
              <a:gd name="connsiteX72" fmla="*/ 824459 w 4684426"/>
              <a:gd name="connsiteY72" fmla="*/ 1124263 h 2600794"/>
              <a:gd name="connsiteX73" fmla="*/ 854439 w 4684426"/>
              <a:gd name="connsiteY73" fmla="*/ 1139253 h 2600794"/>
              <a:gd name="connsiteX74" fmla="*/ 906905 w 4684426"/>
              <a:gd name="connsiteY74" fmla="*/ 1169233 h 2600794"/>
              <a:gd name="connsiteX75" fmla="*/ 944380 w 4684426"/>
              <a:gd name="connsiteY75" fmla="*/ 1229194 h 2600794"/>
              <a:gd name="connsiteX76" fmla="*/ 966865 w 4684426"/>
              <a:gd name="connsiteY76" fmla="*/ 1259174 h 2600794"/>
              <a:gd name="connsiteX77" fmla="*/ 989351 w 4684426"/>
              <a:gd name="connsiteY77" fmla="*/ 1356610 h 2600794"/>
              <a:gd name="connsiteX78" fmla="*/ 1011836 w 4684426"/>
              <a:gd name="connsiteY78" fmla="*/ 1439056 h 2600794"/>
              <a:gd name="connsiteX79" fmla="*/ 1026826 w 4684426"/>
              <a:gd name="connsiteY79" fmla="*/ 1648919 h 2600794"/>
              <a:gd name="connsiteX80" fmla="*/ 1041816 w 4684426"/>
              <a:gd name="connsiteY80" fmla="*/ 1686394 h 2600794"/>
              <a:gd name="connsiteX81" fmla="*/ 1056806 w 4684426"/>
              <a:gd name="connsiteY81" fmla="*/ 1821305 h 2600794"/>
              <a:gd name="connsiteX82" fmla="*/ 1064301 w 4684426"/>
              <a:gd name="connsiteY82" fmla="*/ 1926237 h 2600794"/>
              <a:gd name="connsiteX83" fmla="*/ 1071797 w 4684426"/>
              <a:gd name="connsiteY83" fmla="*/ 1948722 h 2600794"/>
              <a:gd name="connsiteX84" fmla="*/ 1079292 w 4684426"/>
              <a:gd name="connsiteY84" fmla="*/ 1986197 h 2600794"/>
              <a:gd name="connsiteX85" fmla="*/ 1094282 w 4684426"/>
              <a:gd name="connsiteY85" fmla="*/ 2008682 h 2600794"/>
              <a:gd name="connsiteX86" fmla="*/ 1131757 w 4684426"/>
              <a:gd name="connsiteY86" fmla="*/ 2076138 h 2600794"/>
              <a:gd name="connsiteX87" fmla="*/ 1161738 w 4684426"/>
              <a:gd name="connsiteY87" fmla="*/ 2113614 h 2600794"/>
              <a:gd name="connsiteX88" fmla="*/ 1206708 w 4684426"/>
              <a:gd name="connsiteY88" fmla="*/ 2143594 h 2600794"/>
              <a:gd name="connsiteX89" fmla="*/ 1251679 w 4684426"/>
              <a:gd name="connsiteY89" fmla="*/ 2173574 h 2600794"/>
              <a:gd name="connsiteX90" fmla="*/ 1274164 w 4684426"/>
              <a:gd name="connsiteY90" fmla="*/ 2181069 h 2600794"/>
              <a:gd name="connsiteX91" fmla="*/ 1319134 w 4684426"/>
              <a:gd name="connsiteY91" fmla="*/ 2211050 h 2600794"/>
              <a:gd name="connsiteX92" fmla="*/ 1341620 w 4684426"/>
              <a:gd name="connsiteY92" fmla="*/ 2226040 h 2600794"/>
              <a:gd name="connsiteX93" fmla="*/ 1389792 w 4684426"/>
              <a:gd name="connsiteY93" fmla="*/ 2185293 h 2600794"/>
              <a:gd name="connsiteX0" fmla="*/ 1389792 w 4684426"/>
              <a:gd name="connsiteY0" fmla="*/ 2185293 h 2600794"/>
              <a:gd name="connsiteX1" fmla="*/ 1368327 w 4684426"/>
              <a:gd name="connsiteY1" fmla="*/ 2198171 h 2600794"/>
              <a:gd name="connsiteX2" fmla="*/ 1706767 w 4684426"/>
              <a:gd name="connsiteY2" fmla="*/ 2202464 h 2600794"/>
              <a:gd name="connsiteX3" fmla="*/ 2315980 w 4684426"/>
              <a:gd name="connsiteY3" fmla="*/ 2218545 h 2600794"/>
              <a:gd name="connsiteX4" fmla="*/ 2338465 w 4684426"/>
              <a:gd name="connsiteY4" fmla="*/ 2241030 h 2600794"/>
              <a:gd name="connsiteX5" fmla="*/ 2360951 w 4684426"/>
              <a:gd name="connsiteY5" fmla="*/ 2256020 h 2600794"/>
              <a:gd name="connsiteX6" fmla="*/ 2390931 w 4684426"/>
              <a:gd name="connsiteY6" fmla="*/ 2278505 h 2600794"/>
              <a:gd name="connsiteX7" fmla="*/ 2435901 w 4684426"/>
              <a:gd name="connsiteY7" fmla="*/ 2308486 h 2600794"/>
              <a:gd name="connsiteX8" fmla="*/ 2480872 w 4684426"/>
              <a:gd name="connsiteY8" fmla="*/ 2353456 h 2600794"/>
              <a:gd name="connsiteX9" fmla="*/ 2548328 w 4684426"/>
              <a:gd name="connsiteY9" fmla="*/ 2390932 h 2600794"/>
              <a:gd name="connsiteX10" fmla="*/ 2593298 w 4684426"/>
              <a:gd name="connsiteY10" fmla="*/ 2420912 h 2600794"/>
              <a:gd name="connsiteX11" fmla="*/ 2645764 w 4684426"/>
              <a:gd name="connsiteY11" fmla="*/ 2450892 h 2600794"/>
              <a:gd name="connsiteX12" fmla="*/ 2690734 w 4684426"/>
              <a:gd name="connsiteY12" fmla="*/ 2480873 h 2600794"/>
              <a:gd name="connsiteX13" fmla="*/ 2765685 w 4684426"/>
              <a:gd name="connsiteY13" fmla="*/ 2525843 h 2600794"/>
              <a:gd name="connsiteX14" fmla="*/ 2810656 w 4684426"/>
              <a:gd name="connsiteY14" fmla="*/ 2563319 h 2600794"/>
              <a:gd name="connsiteX15" fmla="*/ 2840636 w 4684426"/>
              <a:gd name="connsiteY15" fmla="*/ 2600794 h 2600794"/>
              <a:gd name="connsiteX16" fmla="*/ 4009869 w 4684426"/>
              <a:gd name="connsiteY16" fmla="*/ 2585804 h 2600794"/>
              <a:gd name="connsiteX17" fmla="*/ 4152275 w 4684426"/>
              <a:gd name="connsiteY17" fmla="*/ 2510853 h 2600794"/>
              <a:gd name="connsiteX18" fmla="*/ 4242216 w 4684426"/>
              <a:gd name="connsiteY18" fmla="*/ 2443397 h 2600794"/>
              <a:gd name="connsiteX19" fmla="*/ 4354642 w 4684426"/>
              <a:gd name="connsiteY19" fmla="*/ 2293496 h 2600794"/>
              <a:gd name="connsiteX20" fmla="*/ 4384623 w 4684426"/>
              <a:gd name="connsiteY20" fmla="*/ 2226040 h 2600794"/>
              <a:gd name="connsiteX21" fmla="*/ 4429593 w 4684426"/>
              <a:gd name="connsiteY21" fmla="*/ 2151089 h 2600794"/>
              <a:gd name="connsiteX22" fmla="*/ 4579495 w 4684426"/>
              <a:gd name="connsiteY22" fmla="*/ 1888761 h 2600794"/>
              <a:gd name="connsiteX23" fmla="*/ 4631961 w 4684426"/>
              <a:gd name="connsiteY23" fmla="*/ 1806315 h 2600794"/>
              <a:gd name="connsiteX24" fmla="*/ 4684426 w 4684426"/>
              <a:gd name="connsiteY24" fmla="*/ 1708879 h 2600794"/>
              <a:gd name="connsiteX25" fmla="*/ 4676931 w 4684426"/>
              <a:gd name="connsiteY25" fmla="*/ 1199214 h 2600794"/>
              <a:gd name="connsiteX26" fmla="*/ 4661941 w 4684426"/>
              <a:gd name="connsiteY26" fmla="*/ 1004341 h 2600794"/>
              <a:gd name="connsiteX27" fmla="*/ 4639456 w 4684426"/>
              <a:gd name="connsiteY27" fmla="*/ 929391 h 2600794"/>
              <a:gd name="connsiteX28" fmla="*/ 4616970 w 4684426"/>
              <a:gd name="connsiteY28" fmla="*/ 839450 h 2600794"/>
              <a:gd name="connsiteX29" fmla="*/ 4609475 w 4684426"/>
              <a:gd name="connsiteY29" fmla="*/ 801974 h 2600794"/>
              <a:gd name="connsiteX30" fmla="*/ 4534524 w 4684426"/>
              <a:gd name="connsiteY30" fmla="*/ 682053 h 2600794"/>
              <a:gd name="connsiteX31" fmla="*/ 4452079 w 4684426"/>
              <a:gd name="connsiteY31" fmla="*/ 614597 h 2600794"/>
              <a:gd name="connsiteX32" fmla="*/ 4414603 w 4684426"/>
              <a:gd name="connsiteY32" fmla="*/ 584617 h 2600794"/>
              <a:gd name="connsiteX33" fmla="*/ 4294682 w 4684426"/>
              <a:gd name="connsiteY33" fmla="*/ 524656 h 2600794"/>
              <a:gd name="connsiteX34" fmla="*/ 4167265 w 4684426"/>
              <a:gd name="connsiteY34" fmla="*/ 457200 h 2600794"/>
              <a:gd name="connsiteX35" fmla="*/ 4017364 w 4684426"/>
              <a:gd name="connsiteY35" fmla="*/ 382250 h 2600794"/>
              <a:gd name="connsiteX36" fmla="*/ 3844977 w 4684426"/>
              <a:gd name="connsiteY36" fmla="*/ 314794 h 2600794"/>
              <a:gd name="connsiteX37" fmla="*/ 3672590 w 4684426"/>
              <a:gd name="connsiteY37" fmla="*/ 232348 h 2600794"/>
              <a:gd name="connsiteX38" fmla="*/ 3590144 w 4684426"/>
              <a:gd name="connsiteY38" fmla="*/ 187378 h 2600794"/>
              <a:gd name="connsiteX39" fmla="*/ 3522688 w 4684426"/>
              <a:gd name="connsiteY39" fmla="*/ 157397 h 2600794"/>
              <a:gd name="connsiteX40" fmla="*/ 3372787 w 4684426"/>
              <a:gd name="connsiteY40" fmla="*/ 89941 h 2600794"/>
              <a:gd name="connsiteX41" fmla="*/ 2960557 w 4684426"/>
              <a:gd name="connsiteY41" fmla="*/ 82446 h 2600794"/>
              <a:gd name="connsiteX42" fmla="*/ 2855626 w 4684426"/>
              <a:gd name="connsiteY42" fmla="*/ 67456 h 2600794"/>
              <a:gd name="connsiteX43" fmla="*/ 2728210 w 4684426"/>
              <a:gd name="connsiteY43" fmla="*/ 52466 h 2600794"/>
              <a:gd name="connsiteX44" fmla="*/ 2608288 w 4684426"/>
              <a:gd name="connsiteY44" fmla="*/ 29981 h 2600794"/>
              <a:gd name="connsiteX45" fmla="*/ 2503357 w 4684426"/>
              <a:gd name="connsiteY45" fmla="*/ 7496 h 2600794"/>
              <a:gd name="connsiteX46" fmla="*/ 2383436 w 4684426"/>
              <a:gd name="connsiteY46" fmla="*/ 0 h 2600794"/>
              <a:gd name="connsiteX47" fmla="*/ 584616 w 4684426"/>
              <a:gd name="connsiteY47" fmla="*/ 22486 h 2600794"/>
              <a:gd name="connsiteX48" fmla="*/ 487180 w 4684426"/>
              <a:gd name="connsiteY48" fmla="*/ 37476 h 2600794"/>
              <a:gd name="connsiteX49" fmla="*/ 352269 w 4684426"/>
              <a:gd name="connsiteY49" fmla="*/ 52466 h 2600794"/>
              <a:gd name="connsiteX50" fmla="*/ 172387 w 4684426"/>
              <a:gd name="connsiteY50" fmla="*/ 134912 h 2600794"/>
              <a:gd name="connsiteX51" fmla="*/ 142406 w 4684426"/>
              <a:gd name="connsiteY51" fmla="*/ 157397 h 2600794"/>
              <a:gd name="connsiteX52" fmla="*/ 104931 w 4684426"/>
              <a:gd name="connsiteY52" fmla="*/ 179882 h 2600794"/>
              <a:gd name="connsiteX53" fmla="*/ 37475 w 4684426"/>
              <a:gd name="connsiteY53" fmla="*/ 239843 h 2600794"/>
              <a:gd name="connsiteX54" fmla="*/ 14990 w 4684426"/>
              <a:gd name="connsiteY54" fmla="*/ 292309 h 2600794"/>
              <a:gd name="connsiteX55" fmla="*/ 0 w 4684426"/>
              <a:gd name="connsiteY55" fmla="*/ 374755 h 2600794"/>
              <a:gd name="connsiteX56" fmla="*/ 14990 w 4684426"/>
              <a:gd name="connsiteY56" fmla="*/ 487181 h 2600794"/>
              <a:gd name="connsiteX57" fmla="*/ 59961 w 4684426"/>
              <a:gd name="connsiteY57" fmla="*/ 562132 h 2600794"/>
              <a:gd name="connsiteX58" fmla="*/ 82446 w 4684426"/>
              <a:gd name="connsiteY58" fmla="*/ 622092 h 2600794"/>
              <a:gd name="connsiteX59" fmla="*/ 97436 w 4684426"/>
              <a:gd name="connsiteY59" fmla="*/ 644578 h 2600794"/>
              <a:gd name="connsiteX60" fmla="*/ 112426 w 4684426"/>
              <a:gd name="connsiteY60" fmla="*/ 704538 h 2600794"/>
              <a:gd name="connsiteX61" fmla="*/ 134911 w 4684426"/>
              <a:gd name="connsiteY61" fmla="*/ 742014 h 2600794"/>
              <a:gd name="connsiteX62" fmla="*/ 157397 w 4684426"/>
              <a:gd name="connsiteY62" fmla="*/ 771994 h 2600794"/>
              <a:gd name="connsiteX63" fmla="*/ 202367 w 4684426"/>
              <a:gd name="connsiteY63" fmla="*/ 839450 h 2600794"/>
              <a:gd name="connsiteX64" fmla="*/ 239842 w 4684426"/>
              <a:gd name="connsiteY64" fmla="*/ 854440 h 2600794"/>
              <a:gd name="connsiteX65" fmla="*/ 344774 w 4684426"/>
              <a:gd name="connsiteY65" fmla="*/ 876925 h 2600794"/>
              <a:gd name="connsiteX66" fmla="*/ 479685 w 4684426"/>
              <a:gd name="connsiteY66" fmla="*/ 944381 h 2600794"/>
              <a:gd name="connsiteX67" fmla="*/ 539646 w 4684426"/>
              <a:gd name="connsiteY67" fmla="*/ 974361 h 2600794"/>
              <a:gd name="connsiteX68" fmla="*/ 637082 w 4684426"/>
              <a:gd name="connsiteY68" fmla="*/ 1034322 h 2600794"/>
              <a:gd name="connsiteX69" fmla="*/ 682052 w 4684426"/>
              <a:gd name="connsiteY69" fmla="*/ 1049312 h 2600794"/>
              <a:gd name="connsiteX70" fmla="*/ 757003 w 4684426"/>
              <a:gd name="connsiteY70" fmla="*/ 1086787 h 2600794"/>
              <a:gd name="connsiteX71" fmla="*/ 794479 w 4684426"/>
              <a:gd name="connsiteY71" fmla="*/ 1101778 h 2600794"/>
              <a:gd name="connsiteX72" fmla="*/ 824459 w 4684426"/>
              <a:gd name="connsiteY72" fmla="*/ 1124263 h 2600794"/>
              <a:gd name="connsiteX73" fmla="*/ 854439 w 4684426"/>
              <a:gd name="connsiteY73" fmla="*/ 1139253 h 2600794"/>
              <a:gd name="connsiteX74" fmla="*/ 906905 w 4684426"/>
              <a:gd name="connsiteY74" fmla="*/ 1169233 h 2600794"/>
              <a:gd name="connsiteX75" fmla="*/ 944380 w 4684426"/>
              <a:gd name="connsiteY75" fmla="*/ 1229194 h 2600794"/>
              <a:gd name="connsiteX76" fmla="*/ 966865 w 4684426"/>
              <a:gd name="connsiteY76" fmla="*/ 1259174 h 2600794"/>
              <a:gd name="connsiteX77" fmla="*/ 989351 w 4684426"/>
              <a:gd name="connsiteY77" fmla="*/ 1356610 h 2600794"/>
              <a:gd name="connsiteX78" fmla="*/ 1011836 w 4684426"/>
              <a:gd name="connsiteY78" fmla="*/ 1439056 h 2600794"/>
              <a:gd name="connsiteX79" fmla="*/ 1026826 w 4684426"/>
              <a:gd name="connsiteY79" fmla="*/ 1648919 h 2600794"/>
              <a:gd name="connsiteX80" fmla="*/ 1041816 w 4684426"/>
              <a:gd name="connsiteY80" fmla="*/ 1686394 h 2600794"/>
              <a:gd name="connsiteX81" fmla="*/ 1056806 w 4684426"/>
              <a:gd name="connsiteY81" fmla="*/ 1821305 h 2600794"/>
              <a:gd name="connsiteX82" fmla="*/ 1064301 w 4684426"/>
              <a:gd name="connsiteY82" fmla="*/ 1926237 h 2600794"/>
              <a:gd name="connsiteX83" fmla="*/ 1071797 w 4684426"/>
              <a:gd name="connsiteY83" fmla="*/ 1948722 h 2600794"/>
              <a:gd name="connsiteX84" fmla="*/ 1079292 w 4684426"/>
              <a:gd name="connsiteY84" fmla="*/ 1986197 h 2600794"/>
              <a:gd name="connsiteX85" fmla="*/ 1094282 w 4684426"/>
              <a:gd name="connsiteY85" fmla="*/ 2008682 h 2600794"/>
              <a:gd name="connsiteX86" fmla="*/ 1131757 w 4684426"/>
              <a:gd name="connsiteY86" fmla="*/ 2076138 h 2600794"/>
              <a:gd name="connsiteX87" fmla="*/ 1161738 w 4684426"/>
              <a:gd name="connsiteY87" fmla="*/ 2113614 h 2600794"/>
              <a:gd name="connsiteX88" fmla="*/ 1206708 w 4684426"/>
              <a:gd name="connsiteY88" fmla="*/ 2143594 h 2600794"/>
              <a:gd name="connsiteX89" fmla="*/ 1251679 w 4684426"/>
              <a:gd name="connsiteY89" fmla="*/ 2173574 h 2600794"/>
              <a:gd name="connsiteX90" fmla="*/ 1274164 w 4684426"/>
              <a:gd name="connsiteY90" fmla="*/ 2181069 h 2600794"/>
              <a:gd name="connsiteX91" fmla="*/ 1319134 w 4684426"/>
              <a:gd name="connsiteY91" fmla="*/ 2211050 h 2600794"/>
              <a:gd name="connsiteX92" fmla="*/ 1260054 w 4684426"/>
              <a:gd name="connsiteY92" fmla="*/ 2191697 h 2600794"/>
              <a:gd name="connsiteX93" fmla="*/ 1389792 w 4684426"/>
              <a:gd name="connsiteY93" fmla="*/ 2185293 h 2600794"/>
              <a:gd name="connsiteX0" fmla="*/ 1389792 w 4684426"/>
              <a:gd name="connsiteY0" fmla="*/ 2185293 h 2600794"/>
              <a:gd name="connsiteX1" fmla="*/ 1368327 w 4684426"/>
              <a:gd name="connsiteY1" fmla="*/ 2198171 h 2600794"/>
              <a:gd name="connsiteX2" fmla="*/ 1706767 w 4684426"/>
              <a:gd name="connsiteY2" fmla="*/ 2202464 h 2600794"/>
              <a:gd name="connsiteX3" fmla="*/ 2315980 w 4684426"/>
              <a:gd name="connsiteY3" fmla="*/ 2218545 h 2600794"/>
              <a:gd name="connsiteX4" fmla="*/ 2338465 w 4684426"/>
              <a:gd name="connsiteY4" fmla="*/ 2241030 h 2600794"/>
              <a:gd name="connsiteX5" fmla="*/ 2360951 w 4684426"/>
              <a:gd name="connsiteY5" fmla="*/ 2256020 h 2600794"/>
              <a:gd name="connsiteX6" fmla="*/ 2390931 w 4684426"/>
              <a:gd name="connsiteY6" fmla="*/ 2278505 h 2600794"/>
              <a:gd name="connsiteX7" fmla="*/ 2435901 w 4684426"/>
              <a:gd name="connsiteY7" fmla="*/ 2308486 h 2600794"/>
              <a:gd name="connsiteX8" fmla="*/ 2480872 w 4684426"/>
              <a:gd name="connsiteY8" fmla="*/ 2353456 h 2600794"/>
              <a:gd name="connsiteX9" fmla="*/ 2548328 w 4684426"/>
              <a:gd name="connsiteY9" fmla="*/ 2390932 h 2600794"/>
              <a:gd name="connsiteX10" fmla="*/ 2593298 w 4684426"/>
              <a:gd name="connsiteY10" fmla="*/ 2420912 h 2600794"/>
              <a:gd name="connsiteX11" fmla="*/ 2645764 w 4684426"/>
              <a:gd name="connsiteY11" fmla="*/ 2450892 h 2600794"/>
              <a:gd name="connsiteX12" fmla="*/ 2690734 w 4684426"/>
              <a:gd name="connsiteY12" fmla="*/ 2480873 h 2600794"/>
              <a:gd name="connsiteX13" fmla="*/ 2765685 w 4684426"/>
              <a:gd name="connsiteY13" fmla="*/ 2525843 h 2600794"/>
              <a:gd name="connsiteX14" fmla="*/ 2810656 w 4684426"/>
              <a:gd name="connsiteY14" fmla="*/ 2563319 h 2600794"/>
              <a:gd name="connsiteX15" fmla="*/ 2840636 w 4684426"/>
              <a:gd name="connsiteY15" fmla="*/ 2600794 h 2600794"/>
              <a:gd name="connsiteX16" fmla="*/ 4009869 w 4684426"/>
              <a:gd name="connsiteY16" fmla="*/ 2585804 h 2600794"/>
              <a:gd name="connsiteX17" fmla="*/ 4152275 w 4684426"/>
              <a:gd name="connsiteY17" fmla="*/ 2510853 h 2600794"/>
              <a:gd name="connsiteX18" fmla="*/ 4242216 w 4684426"/>
              <a:gd name="connsiteY18" fmla="*/ 2443397 h 2600794"/>
              <a:gd name="connsiteX19" fmla="*/ 4354642 w 4684426"/>
              <a:gd name="connsiteY19" fmla="*/ 2293496 h 2600794"/>
              <a:gd name="connsiteX20" fmla="*/ 4384623 w 4684426"/>
              <a:gd name="connsiteY20" fmla="*/ 2226040 h 2600794"/>
              <a:gd name="connsiteX21" fmla="*/ 4429593 w 4684426"/>
              <a:gd name="connsiteY21" fmla="*/ 2151089 h 2600794"/>
              <a:gd name="connsiteX22" fmla="*/ 4579495 w 4684426"/>
              <a:gd name="connsiteY22" fmla="*/ 1888761 h 2600794"/>
              <a:gd name="connsiteX23" fmla="*/ 4631961 w 4684426"/>
              <a:gd name="connsiteY23" fmla="*/ 1806315 h 2600794"/>
              <a:gd name="connsiteX24" fmla="*/ 4684426 w 4684426"/>
              <a:gd name="connsiteY24" fmla="*/ 1708879 h 2600794"/>
              <a:gd name="connsiteX25" fmla="*/ 4676931 w 4684426"/>
              <a:gd name="connsiteY25" fmla="*/ 1199214 h 2600794"/>
              <a:gd name="connsiteX26" fmla="*/ 4661941 w 4684426"/>
              <a:gd name="connsiteY26" fmla="*/ 1004341 h 2600794"/>
              <a:gd name="connsiteX27" fmla="*/ 4639456 w 4684426"/>
              <a:gd name="connsiteY27" fmla="*/ 929391 h 2600794"/>
              <a:gd name="connsiteX28" fmla="*/ 4616970 w 4684426"/>
              <a:gd name="connsiteY28" fmla="*/ 839450 h 2600794"/>
              <a:gd name="connsiteX29" fmla="*/ 4609475 w 4684426"/>
              <a:gd name="connsiteY29" fmla="*/ 801974 h 2600794"/>
              <a:gd name="connsiteX30" fmla="*/ 4534524 w 4684426"/>
              <a:gd name="connsiteY30" fmla="*/ 682053 h 2600794"/>
              <a:gd name="connsiteX31" fmla="*/ 4452079 w 4684426"/>
              <a:gd name="connsiteY31" fmla="*/ 614597 h 2600794"/>
              <a:gd name="connsiteX32" fmla="*/ 4414603 w 4684426"/>
              <a:gd name="connsiteY32" fmla="*/ 584617 h 2600794"/>
              <a:gd name="connsiteX33" fmla="*/ 4294682 w 4684426"/>
              <a:gd name="connsiteY33" fmla="*/ 524656 h 2600794"/>
              <a:gd name="connsiteX34" fmla="*/ 4167265 w 4684426"/>
              <a:gd name="connsiteY34" fmla="*/ 457200 h 2600794"/>
              <a:gd name="connsiteX35" fmla="*/ 4017364 w 4684426"/>
              <a:gd name="connsiteY35" fmla="*/ 382250 h 2600794"/>
              <a:gd name="connsiteX36" fmla="*/ 3844977 w 4684426"/>
              <a:gd name="connsiteY36" fmla="*/ 314794 h 2600794"/>
              <a:gd name="connsiteX37" fmla="*/ 3672590 w 4684426"/>
              <a:gd name="connsiteY37" fmla="*/ 232348 h 2600794"/>
              <a:gd name="connsiteX38" fmla="*/ 3590144 w 4684426"/>
              <a:gd name="connsiteY38" fmla="*/ 187378 h 2600794"/>
              <a:gd name="connsiteX39" fmla="*/ 3522688 w 4684426"/>
              <a:gd name="connsiteY39" fmla="*/ 157397 h 2600794"/>
              <a:gd name="connsiteX40" fmla="*/ 3372787 w 4684426"/>
              <a:gd name="connsiteY40" fmla="*/ 89941 h 2600794"/>
              <a:gd name="connsiteX41" fmla="*/ 2960557 w 4684426"/>
              <a:gd name="connsiteY41" fmla="*/ 82446 h 2600794"/>
              <a:gd name="connsiteX42" fmla="*/ 2855626 w 4684426"/>
              <a:gd name="connsiteY42" fmla="*/ 67456 h 2600794"/>
              <a:gd name="connsiteX43" fmla="*/ 2728210 w 4684426"/>
              <a:gd name="connsiteY43" fmla="*/ 52466 h 2600794"/>
              <a:gd name="connsiteX44" fmla="*/ 2608288 w 4684426"/>
              <a:gd name="connsiteY44" fmla="*/ 29981 h 2600794"/>
              <a:gd name="connsiteX45" fmla="*/ 2503357 w 4684426"/>
              <a:gd name="connsiteY45" fmla="*/ 7496 h 2600794"/>
              <a:gd name="connsiteX46" fmla="*/ 2383436 w 4684426"/>
              <a:gd name="connsiteY46" fmla="*/ 0 h 2600794"/>
              <a:gd name="connsiteX47" fmla="*/ 584616 w 4684426"/>
              <a:gd name="connsiteY47" fmla="*/ 22486 h 2600794"/>
              <a:gd name="connsiteX48" fmla="*/ 487180 w 4684426"/>
              <a:gd name="connsiteY48" fmla="*/ 37476 h 2600794"/>
              <a:gd name="connsiteX49" fmla="*/ 352269 w 4684426"/>
              <a:gd name="connsiteY49" fmla="*/ 52466 h 2600794"/>
              <a:gd name="connsiteX50" fmla="*/ 172387 w 4684426"/>
              <a:gd name="connsiteY50" fmla="*/ 134912 h 2600794"/>
              <a:gd name="connsiteX51" fmla="*/ 142406 w 4684426"/>
              <a:gd name="connsiteY51" fmla="*/ 157397 h 2600794"/>
              <a:gd name="connsiteX52" fmla="*/ 104931 w 4684426"/>
              <a:gd name="connsiteY52" fmla="*/ 179882 h 2600794"/>
              <a:gd name="connsiteX53" fmla="*/ 37475 w 4684426"/>
              <a:gd name="connsiteY53" fmla="*/ 239843 h 2600794"/>
              <a:gd name="connsiteX54" fmla="*/ 14990 w 4684426"/>
              <a:gd name="connsiteY54" fmla="*/ 292309 h 2600794"/>
              <a:gd name="connsiteX55" fmla="*/ 0 w 4684426"/>
              <a:gd name="connsiteY55" fmla="*/ 374755 h 2600794"/>
              <a:gd name="connsiteX56" fmla="*/ 14990 w 4684426"/>
              <a:gd name="connsiteY56" fmla="*/ 487181 h 2600794"/>
              <a:gd name="connsiteX57" fmla="*/ 59961 w 4684426"/>
              <a:gd name="connsiteY57" fmla="*/ 562132 h 2600794"/>
              <a:gd name="connsiteX58" fmla="*/ 82446 w 4684426"/>
              <a:gd name="connsiteY58" fmla="*/ 622092 h 2600794"/>
              <a:gd name="connsiteX59" fmla="*/ 97436 w 4684426"/>
              <a:gd name="connsiteY59" fmla="*/ 644578 h 2600794"/>
              <a:gd name="connsiteX60" fmla="*/ 112426 w 4684426"/>
              <a:gd name="connsiteY60" fmla="*/ 704538 h 2600794"/>
              <a:gd name="connsiteX61" fmla="*/ 134911 w 4684426"/>
              <a:gd name="connsiteY61" fmla="*/ 742014 h 2600794"/>
              <a:gd name="connsiteX62" fmla="*/ 157397 w 4684426"/>
              <a:gd name="connsiteY62" fmla="*/ 771994 h 2600794"/>
              <a:gd name="connsiteX63" fmla="*/ 202367 w 4684426"/>
              <a:gd name="connsiteY63" fmla="*/ 839450 h 2600794"/>
              <a:gd name="connsiteX64" fmla="*/ 239842 w 4684426"/>
              <a:gd name="connsiteY64" fmla="*/ 854440 h 2600794"/>
              <a:gd name="connsiteX65" fmla="*/ 344774 w 4684426"/>
              <a:gd name="connsiteY65" fmla="*/ 876925 h 2600794"/>
              <a:gd name="connsiteX66" fmla="*/ 479685 w 4684426"/>
              <a:gd name="connsiteY66" fmla="*/ 944381 h 2600794"/>
              <a:gd name="connsiteX67" fmla="*/ 539646 w 4684426"/>
              <a:gd name="connsiteY67" fmla="*/ 974361 h 2600794"/>
              <a:gd name="connsiteX68" fmla="*/ 637082 w 4684426"/>
              <a:gd name="connsiteY68" fmla="*/ 1034322 h 2600794"/>
              <a:gd name="connsiteX69" fmla="*/ 682052 w 4684426"/>
              <a:gd name="connsiteY69" fmla="*/ 1049312 h 2600794"/>
              <a:gd name="connsiteX70" fmla="*/ 757003 w 4684426"/>
              <a:gd name="connsiteY70" fmla="*/ 1086787 h 2600794"/>
              <a:gd name="connsiteX71" fmla="*/ 794479 w 4684426"/>
              <a:gd name="connsiteY71" fmla="*/ 1101778 h 2600794"/>
              <a:gd name="connsiteX72" fmla="*/ 824459 w 4684426"/>
              <a:gd name="connsiteY72" fmla="*/ 1124263 h 2600794"/>
              <a:gd name="connsiteX73" fmla="*/ 854439 w 4684426"/>
              <a:gd name="connsiteY73" fmla="*/ 1139253 h 2600794"/>
              <a:gd name="connsiteX74" fmla="*/ 906905 w 4684426"/>
              <a:gd name="connsiteY74" fmla="*/ 1169233 h 2600794"/>
              <a:gd name="connsiteX75" fmla="*/ 944380 w 4684426"/>
              <a:gd name="connsiteY75" fmla="*/ 1229194 h 2600794"/>
              <a:gd name="connsiteX76" fmla="*/ 966865 w 4684426"/>
              <a:gd name="connsiteY76" fmla="*/ 1259174 h 2600794"/>
              <a:gd name="connsiteX77" fmla="*/ 989351 w 4684426"/>
              <a:gd name="connsiteY77" fmla="*/ 1356610 h 2600794"/>
              <a:gd name="connsiteX78" fmla="*/ 1011836 w 4684426"/>
              <a:gd name="connsiteY78" fmla="*/ 1439056 h 2600794"/>
              <a:gd name="connsiteX79" fmla="*/ 1026826 w 4684426"/>
              <a:gd name="connsiteY79" fmla="*/ 1648919 h 2600794"/>
              <a:gd name="connsiteX80" fmla="*/ 1041816 w 4684426"/>
              <a:gd name="connsiteY80" fmla="*/ 1686394 h 2600794"/>
              <a:gd name="connsiteX81" fmla="*/ 1056806 w 4684426"/>
              <a:gd name="connsiteY81" fmla="*/ 1821305 h 2600794"/>
              <a:gd name="connsiteX82" fmla="*/ 1064301 w 4684426"/>
              <a:gd name="connsiteY82" fmla="*/ 1926237 h 2600794"/>
              <a:gd name="connsiteX83" fmla="*/ 1071797 w 4684426"/>
              <a:gd name="connsiteY83" fmla="*/ 1948722 h 2600794"/>
              <a:gd name="connsiteX84" fmla="*/ 1079292 w 4684426"/>
              <a:gd name="connsiteY84" fmla="*/ 1986197 h 2600794"/>
              <a:gd name="connsiteX85" fmla="*/ 1094282 w 4684426"/>
              <a:gd name="connsiteY85" fmla="*/ 2008682 h 2600794"/>
              <a:gd name="connsiteX86" fmla="*/ 1131757 w 4684426"/>
              <a:gd name="connsiteY86" fmla="*/ 2076138 h 2600794"/>
              <a:gd name="connsiteX87" fmla="*/ 1161738 w 4684426"/>
              <a:gd name="connsiteY87" fmla="*/ 2113614 h 2600794"/>
              <a:gd name="connsiteX88" fmla="*/ 1206708 w 4684426"/>
              <a:gd name="connsiteY88" fmla="*/ 2143594 h 2600794"/>
              <a:gd name="connsiteX89" fmla="*/ 1251679 w 4684426"/>
              <a:gd name="connsiteY89" fmla="*/ 2173574 h 2600794"/>
              <a:gd name="connsiteX90" fmla="*/ 1274164 w 4684426"/>
              <a:gd name="connsiteY90" fmla="*/ 2181069 h 2600794"/>
              <a:gd name="connsiteX91" fmla="*/ 1241860 w 4684426"/>
              <a:gd name="connsiteY91" fmla="*/ 2185293 h 2600794"/>
              <a:gd name="connsiteX92" fmla="*/ 1260054 w 4684426"/>
              <a:gd name="connsiteY92" fmla="*/ 2191697 h 2600794"/>
              <a:gd name="connsiteX93" fmla="*/ 1389792 w 4684426"/>
              <a:gd name="connsiteY93" fmla="*/ 2185293 h 260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684426" h="2600794">
                <a:moveTo>
                  <a:pt x="1389792" y="2185293"/>
                </a:moveTo>
                <a:lnTo>
                  <a:pt x="1368327" y="2198171"/>
                </a:lnTo>
                <a:cubicBezTo>
                  <a:pt x="1558336" y="2215444"/>
                  <a:pt x="1548825" y="2199068"/>
                  <a:pt x="1706767" y="2202464"/>
                </a:cubicBezTo>
                <a:lnTo>
                  <a:pt x="2315980" y="2218545"/>
                </a:lnTo>
                <a:cubicBezTo>
                  <a:pt x="2323475" y="2226040"/>
                  <a:pt x="2330322" y="2234244"/>
                  <a:pt x="2338465" y="2241030"/>
                </a:cubicBezTo>
                <a:cubicBezTo>
                  <a:pt x="2345385" y="2246797"/>
                  <a:pt x="2353621" y="2250784"/>
                  <a:pt x="2360951" y="2256020"/>
                </a:cubicBezTo>
                <a:cubicBezTo>
                  <a:pt x="2371116" y="2263281"/>
                  <a:pt x="2380697" y="2271341"/>
                  <a:pt x="2390931" y="2278505"/>
                </a:cubicBezTo>
                <a:cubicBezTo>
                  <a:pt x="2405690" y="2288837"/>
                  <a:pt x="2423162" y="2295747"/>
                  <a:pt x="2435901" y="2308486"/>
                </a:cubicBezTo>
                <a:cubicBezTo>
                  <a:pt x="2450891" y="2323476"/>
                  <a:pt x="2461911" y="2343975"/>
                  <a:pt x="2480872" y="2353456"/>
                </a:cubicBezTo>
                <a:cubicBezTo>
                  <a:pt x="2514260" y="2370150"/>
                  <a:pt x="2513817" y="2368970"/>
                  <a:pt x="2548328" y="2390932"/>
                </a:cubicBezTo>
                <a:cubicBezTo>
                  <a:pt x="2563527" y="2400604"/>
                  <a:pt x="2577955" y="2411470"/>
                  <a:pt x="2593298" y="2420912"/>
                </a:cubicBezTo>
                <a:cubicBezTo>
                  <a:pt x="2610453" y="2431469"/>
                  <a:pt x="2628610" y="2440335"/>
                  <a:pt x="2645764" y="2450892"/>
                </a:cubicBezTo>
                <a:cubicBezTo>
                  <a:pt x="2661107" y="2460334"/>
                  <a:pt x="2675391" y="2471431"/>
                  <a:pt x="2690734" y="2480873"/>
                </a:cubicBezTo>
                <a:cubicBezTo>
                  <a:pt x="2696076" y="2484161"/>
                  <a:pt x="2751012" y="2513616"/>
                  <a:pt x="2765685" y="2525843"/>
                </a:cubicBezTo>
                <a:cubicBezTo>
                  <a:pt x="2823397" y="2573937"/>
                  <a:pt x="2754825" y="2526098"/>
                  <a:pt x="2810656" y="2563319"/>
                </a:cubicBezTo>
                <a:cubicBezTo>
                  <a:pt x="2815336" y="2577359"/>
                  <a:pt x="2818035" y="2600794"/>
                  <a:pt x="2840636" y="2600794"/>
                </a:cubicBezTo>
                <a:cubicBezTo>
                  <a:pt x="3230412" y="2600794"/>
                  <a:pt x="3620125" y="2590801"/>
                  <a:pt x="4009869" y="2585804"/>
                </a:cubicBezTo>
                <a:cubicBezTo>
                  <a:pt x="4168426" y="2517850"/>
                  <a:pt x="4068723" y="2571618"/>
                  <a:pt x="4152275" y="2510853"/>
                </a:cubicBezTo>
                <a:cubicBezTo>
                  <a:pt x="4187433" y="2485284"/>
                  <a:pt x="4211619" y="2475906"/>
                  <a:pt x="4242216" y="2443397"/>
                </a:cubicBezTo>
                <a:cubicBezTo>
                  <a:pt x="4283612" y="2399414"/>
                  <a:pt x="4325862" y="2347859"/>
                  <a:pt x="4354642" y="2293496"/>
                </a:cubicBezTo>
                <a:cubicBezTo>
                  <a:pt x="4366155" y="2271749"/>
                  <a:pt x="4373163" y="2247814"/>
                  <a:pt x="4384623" y="2226040"/>
                </a:cubicBezTo>
                <a:cubicBezTo>
                  <a:pt x="4398193" y="2200257"/>
                  <a:pt x="4415641" y="2176667"/>
                  <a:pt x="4429593" y="2151089"/>
                </a:cubicBezTo>
                <a:cubicBezTo>
                  <a:pt x="4556240" y="1918902"/>
                  <a:pt x="4353595" y="2254503"/>
                  <a:pt x="4579495" y="1888761"/>
                </a:cubicBezTo>
                <a:cubicBezTo>
                  <a:pt x="4596613" y="1861046"/>
                  <a:pt x="4618731" y="1836082"/>
                  <a:pt x="4631961" y="1806315"/>
                </a:cubicBezTo>
                <a:cubicBezTo>
                  <a:pt x="4667014" y="1727444"/>
                  <a:pt x="4647177" y="1758544"/>
                  <a:pt x="4684426" y="1708879"/>
                </a:cubicBezTo>
                <a:cubicBezTo>
                  <a:pt x="4681928" y="1538991"/>
                  <a:pt x="4680928" y="1369074"/>
                  <a:pt x="4676931" y="1199214"/>
                </a:cubicBezTo>
                <a:cubicBezTo>
                  <a:pt x="4676649" y="1187243"/>
                  <a:pt x="4669592" y="1040684"/>
                  <a:pt x="4661941" y="1004341"/>
                </a:cubicBezTo>
                <a:cubicBezTo>
                  <a:pt x="4656568" y="978817"/>
                  <a:pt x="4646951" y="954374"/>
                  <a:pt x="4639456" y="929391"/>
                </a:cubicBezTo>
                <a:cubicBezTo>
                  <a:pt x="4623626" y="818582"/>
                  <a:pt x="4643421" y="927617"/>
                  <a:pt x="4616970" y="839450"/>
                </a:cubicBezTo>
                <a:cubicBezTo>
                  <a:pt x="4613309" y="827248"/>
                  <a:pt x="4614048" y="813864"/>
                  <a:pt x="4609475" y="801974"/>
                </a:cubicBezTo>
                <a:cubicBezTo>
                  <a:pt x="4597275" y="770255"/>
                  <a:pt x="4560531" y="703332"/>
                  <a:pt x="4534524" y="682053"/>
                </a:cubicBezTo>
                <a:lnTo>
                  <a:pt x="4452079" y="614597"/>
                </a:lnTo>
                <a:cubicBezTo>
                  <a:pt x="4439663" y="604509"/>
                  <a:pt x="4428911" y="591771"/>
                  <a:pt x="4414603" y="584617"/>
                </a:cubicBezTo>
                <a:cubicBezTo>
                  <a:pt x="4374629" y="564630"/>
                  <a:pt x="4332581" y="548342"/>
                  <a:pt x="4294682" y="524656"/>
                </a:cubicBezTo>
                <a:cubicBezTo>
                  <a:pt x="4190897" y="459791"/>
                  <a:pt x="4280227" y="511733"/>
                  <a:pt x="4167265" y="457200"/>
                </a:cubicBezTo>
                <a:cubicBezTo>
                  <a:pt x="4116956" y="432913"/>
                  <a:pt x="4070362" y="399916"/>
                  <a:pt x="4017364" y="382250"/>
                </a:cubicBezTo>
                <a:cubicBezTo>
                  <a:pt x="3912397" y="347260"/>
                  <a:pt x="3943189" y="361011"/>
                  <a:pt x="3844977" y="314794"/>
                </a:cubicBezTo>
                <a:cubicBezTo>
                  <a:pt x="3787344" y="287673"/>
                  <a:pt x="3728509" y="262849"/>
                  <a:pt x="3672590" y="232348"/>
                </a:cubicBezTo>
                <a:cubicBezTo>
                  <a:pt x="3645108" y="217358"/>
                  <a:pt x="3618143" y="201378"/>
                  <a:pt x="3590144" y="187378"/>
                </a:cubicBezTo>
                <a:cubicBezTo>
                  <a:pt x="3568136" y="176374"/>
                  <a:pt x="3544503" y="168779"/>
                  <a:pt x="3522688" y="157397"/>
                </a:cubicBezTo>
                <a:cubicBezTo>
                  <a:pt x="3454051" y="121587"/>
                  <a:pt x="3438824" y="92106"/>
                  <a:pt x="3372787" y="89941"/>
                </a:cubicBezTo>
                <a:cubicBezTo>
                  <a:pt x="3235428" y="85437"/>
                  <a:pt x="3097967" y="84944"/>
                  <a:pt x="2960557" y="82446"/>
                </a:cubicBezTo>
                <a:lnTo>
                  <a:pt x="2855626" y="67456"/>
                </a:lnTo>
                <a:cubicBezTo>
                  <a:pt x="2813213" y="61983"/>
                  <a:pt x="2770492" y="58872"/>
                  <a:pt x="2728210" y="52466"/>
                </a:cubicBezTo>
                <a:cubicBezTo>
                  <a:pt x="2687998" y="46373"/>
                  <a:pt x="2648169" y="37957"/>
                  <a:pt x="2608288" y="29981"/>
                </a:cubicBezTo>
                <a:cubicBezTo>
                  <a:pt x="2573212" y="22966"/>
                  <a:pt x="2538814" y="12224"/>
                  <a:pt x="2503357" y="7496"/>
                </a:cubicBezTo>
                <a:cubicBezTo>
                  <a:pt x="2463657" y="2202"/>
                  <a:pt x="2423410" y="2499"/>
                  <a:pt x="2383436" y="0"/>
                </a:cubicBezTo>
                <a:lnTo>
                  <a:pt x="584616" y="22486"/>
                </a:lnTo>
                <a:cubicBezTo>
                  <a:pt x="551769" y="23445"/>
                  <a:pt x="519711" y="32829"/>
                  <a:pt x="487180" y="37476"/>
                </a:cubicBezTo>
                <a:cubicBezTo>
                  <a:pt x="437668" y="44549"/>
                  <a:pt x="403182" y="47375"/>
                  <a:pt x="352269" y="52466"/>
                </a:cubicBezTo>
                <a:cubicBezTo>
                  <a:pt x="322317" y="65570"/>
                  <a:pt x="214811" y="110165"/>
                  <a:pt x="172387" y="134912"/>
                </a:cubicBezTo>
                <a:cubicBezTo>
                  <a:pt x="161597" y="141206"/>
                  <a:pt x="152800" y="150468"/>
                  <a:pt x="142406" y="157397"/>
                </a:cubicBezTo>
                <a:cubicBezTo>
                  <a:pt x="130285" y="165478"/>
                  <a:pt x="116206" y="170657"/>
                  <a:pt x="104931" y="179882"/>
                </a:cubicBezTo>
                <a:cubicBezTo>
                  <a:pt x="-8003" y="272284"/>
                  <a:pt x="103773" y="195646"/>
                  <a:pt x="37475" y="239843"/>
                </a:cubicBezTo>
                <a:cubicBezTo>
                  <a:pt x="26749" y="261296"/>
                  <a:pt x="20505" y="270250"/>
                  <a:pt x="14990" y="292309"/>
                </a:cubicBezTo>
                <a:cubicBezTo>
                  <a:pt x="9752" y="313262"/>
                  <a:pt x="3342" y="354705"/>
                  <a:pt x="0" y="374755"/>
                </a:cubicBezTo>
                <a:cubicBezTo>
                  <a:pt x="4997" y="412230"/>
                  <a:pt x="6233" y="450402"/>
                  <a:pt x="14990" y="487181"/>
                </a:cubicBezTo>
                <a:cubicBezTo>
                  <a:pt x="23786" y="524126"/>
                  <a:pt x="41787" y="533054"/>
                  <a:pt x="59961" y="562132"/>
                </a:cubicBezTo>
                <a:cubicBezTo>
                  <a:pt x="94022" y="616630"/>
                  <a:pt x="58905" y="567163"/>
                  <a:pt x="82446" y="622092"/>
                </a:cubicBezTo>
                <a:cubicBezTo>
                  <a:pt x="85994" y="630372"/>
                  <a:pt x="92439" y="637083"/>
                  <a:pt x="97436" y="644578"/>
                </a:cubicBezTo>
                <a:cubicBezTo>
                  <a:pt x="102433" y="664565"/>
                  <a:pt x="101827" y="686872"/>
                  <a:pt x="112426" y="704538"/>
                </a:cubicBezTo>
                <a:cubicBezTo>
                  <a:pt x="119921" y="717030"/>
                  <a:pt x="126830" y="729893"/>
                  <a:pt x="134911" y="742014"/>
                </a:cubicBezTo>
                <a:cubicBezTo>
                  <a:pt x="141840" y="752408"/>
                  <a:pt x="150776" y="761401"/>
                  <a:pt x="157397" y="771994"/>
                </a:cubicBezTo>
                <a:cubicBezTo>
                  <a:pt x="175489" y="800941"/>
                  <a:pt x="171209" y="815216"/>
                  <a:pt x="202367" y="839450"/>
                </a:cubicBezTo>
                <a:cubicBezTo>
                  <a:pt x="212987" y="847710"/>
                  <a:pt x="226983" y="850483"/>
                  <a:pt x="239842" y="854440"/>
                </a:cubicBezTo>
                <a:cubicBezTo>
                  <a:pt x="283985" y="868022"/>
                  <a:pt x="302025" y="869800"/>
                  <a:pt x="344774" y="876925"/>
                </a:cubicBezTo>
                <a:lnTo>
                  <a:pt x="479685" y="944381"/>
                </a:lnTo>
                <a:cubicBezTo>
                  <a:pt x="499672" y="954374"/>
                  <a:pt x="521462" y="961372"/>
                  <a:pt x="539646" y="974361"/>
                </a:cubicBezTo>
                <a:cubicBezTo>
                  <a:pt x="582703" y="1005117"/>
                  <a:pt x="590860" y="1015063"/>
                  <a:pt x="637082" y="1034322"/>
                </a:cubicBezTo>
                <a:cubicBezTo>
                  <a:pt x="651667" y="1040399"/>
                  <a:pt x="667576" y="1042979"/>
                  <a:pt x="682052" y="1049312"/>
                </a:cubicBezTo>
                <a:cubicBezTo>
                  <a:pt x="707643" y="1060508"/>
                  <a:pt x="731068" y="1076413"/>
                  <a:pt x="757003" y="1086787"/>
                </a:cubicBezTo>
                <a:cubicBezTo>
                  <a:pt x="769495" y="1091784"/>
                  <a:pt x="782718" y="1095244"/>
                  <a:pt x="794479" y="1101778"/>
                </a:cubicBezTo>
                <a:cubicBezTo>
                  <a:pt x="805399" y="1107845"/>
                  <a:pt x="813866" y="1117642"/>
                  <a:pt x="824459" y="1124263"/>
                </a:cubicBezTo>
                <a:cubicBezTo>
                  <a:pt x="833934" y="1130185"/>
                  <a:pt x="844738" y="1133710"/>
                  <a:pt x="854439" y="1139253"/>
                </a:cubicBezTo>
                <a:cubicBezTo>
                  <a:pt x="928586" y="1181623"/>
                  <a:pt x="816318" y="1123941"/>
                  <a:pt x="906905" y="1169233"/>
                </a:cubicBezTo>
                <a:cubicBezTo>
                  <a:pt x="970608" y="1254173"/>
                  <a:pt x="892933" y="1146880"/>
                  <a:pt x="944380" y="1229194"/>
                </a:cubicBezTo>
                <a:cubicBezTo>
                  <a:pt x="951001" y="1239787"/>
                  <a:pt x="959370" y="1249181"/>
                  <a:pt x="966865" y="1259174"/>
                </a:cubicBezTo>
                <a:cubicBezTo>
                  <a:pt x="976165" y="1305669"/>
                  <a:pt x="974888" y="1302375"/>
                  <a:pt x="989351" y="1356610"/>
                </a:cubicBezTo>
                <a:cubicBezTo>
                  <a:pt x="1024991" y="1490260"/>
                  <a:pt x="989838" y="1351062"/>
                  <a:pt x="1011836" y="1439056"/>
                </a:cubicBezTo>
                <a:cubicBezTo>
                  <a:pt x="1012373" y="1449789"/>
                  <a:pt x="1016332" y="1603445"/>
                  <a:pt x="1026826" y="1648919"/>
                </a:cubicBezTo>
                <a:cubicBezTo>
                  <a:pt x="1029851" y="1662028"/>
                  <a:pt x="1036819" y="1673902"/>
                  <a:pt x="1041816" y="1686394"/>
                </a:cubicBezTo>
                <a:cubicBezTo>
                  <a:pt x="1046813" y="1731364"/>
                  <a:pt x="1053582" y="1776173"/>
                  <a:pt x="1056806" y="1821305"/>
                </a:cubicBezTo>
                <a:cubicBezTo>
                  <a:pt x="1059304" y="1856282"/>
                  <a:pt x="1060204" y="1891411"/>
                  <a:pt x="1064301" y="1926237"/>
                </a:cubicBezTo>
                <a:cubicBezTo>
                  <a:pt x="1065224" y="1934083"/>
                  <a:pt x="1069881" y="1941057"/>
                  <a:pt x="1071797" y="1948722"/>
                </a:cubicBezTo>
                <a:cubicBezTo>
                  <a:pt x="1074887" y="1961081"/>
                  <a:pt x="1074819" y="1974269"/>
                  <a:pt x="1079292" y="1986197"/>
                </a:cubicBezTo>
                <a:cubicBezTo>
                  <a:pt x="1082455" y="1994631"/>
                  <a:pt x="1089285" y="2001187"/>
                  <a:pt x="1094282" y="2008682"/>
                </a:cubicBezTo>
                <a:cubicBezTo>
                  <a:pt x="1107474" y="2048259"/>
                  <a:pt x="1097394" y="2024594"/>
                  <a:pt x="1131757" y="2076138"/>
                </a:cubicBezTo>
                <a:cubicBezTo>
                  <a:pt x="1141591" y="2090889"/>
                  <a:pt x="1147498" y="2102934"/>
                  <a:pt x="1161738" y="2113614"/>
                </a:cubicBezTo>
                <a:cubicBezTo>
                  <a:pt x="1176151" y="2124423"/>
                  <a:pt x="1191718" y="2133601"/>
                  <a:pt x="1206708" y="2143594"/>
                </a:cubicBezTo>
                <a:lnTo>
                  <a:pt x="1251679" y="2173574"/>
                </a:lnTo>
                <a:lnTo>
                  <a:pt x="1274164" y="2181069"/>
                </a:lnTo>
                <a:cubicBezTo>
                  <a:pt x="1316786" y="2223693"/>
                  <a:pt x="1198474" y="2163601"/>
                  <a:pt x="1241860" y="2185293"/>
                </a:cubicBezTo>
                <a:cubicBezTo>
                  <a:pt x="1249917" y="2189321"/>
                  <a:pt x="1251315" y="2189512"/>
                  <a:pt x="1260054" y="2191697"/>
                </a:cubicBezTo>
                <a:cubicBezTo>
                  <a:pt x="1272173" y="2194727"/>
                  <a:pt x="1381048" y="2187791"/>
                  <a:pt x="1389792" y="218529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reihandform 8"/>
          <p:cNvSpPr/>
          <p:nvPr/>
        </p:nvSpPr>
        <p:spPr>
          <a:xfrm>
            <a:off x="485687" y="1573161"/>
            <a:ext cx="4271316" cy="1842100"/>
          </a:xfrm>
          <a:custGeom>
            <a:avLst/>
            <a:gdLst>
              <a:gd name="connsiteX0" fmla="*/ 3814997 w 4212236"/>
              <a:gd name="connsiteY0" fmla="*/ 1594633 h 1842100"/>
              <a:gd name="connsiteX1" fmla="*/ 3814997 w 4212236"/>
              <a:gd name="connsiteY1" fmla="*/ 1594633 h 1842100"/>
              <a:gd name="connsiteX2" fmla="*/ 4039849 w 4212236"/>
              <a:gd name="connsiteY2" fmla="*/ 1594633 h 1842100"/>
              <a:gd name="connsiteX3" fmla="*/ 4137285 w 4212236"/>
              <a:gd name="connsiteY3" fmla="*/ 1564652 h 1842100"/>
              <a:gd name="connsiteX4" fmla="*/ 4189751 w 4212236"/>
              <a:gd name="connsiteY4" fmla="*/ 1482206 h 1842100"/>
              <a:gd name="connsiteX5" fmla="*/ 4212236 w 4212236"/>
              <a:gd name="connsiteY5" fmla="*/ 1369780 h 1842100"/>
              <a:gd name="connsiteX6" fmla="*/ 4129790 w 4212236"/>
              <a:gd name="connsiteY6" fmla="*/ 1144928 h 1842100"/>
              <a:gd name="connsiteX7" fmla="*/ 4107305 w 4212236"/>
              <a:gd name="connsiteY7" fmla="*/ 1122442 h 1842100"/>
              <a:gd name="connsiteX8" fmla="*/ 3972393 w 4212236"/>
              <a:gd name="connsiteY8" fmla="*/ 1017511 h 1842100"/>
              <a:gd name="connsiteX9" fmla="*/ 3740046 w 4212236"/>
              <a:gd name="connsiteY9" fmla="*/ 822639 h 1842100"/>
              <a:gd name="connsiteX10" fmla="*/ 3417757 w 4212236"/>
              <a:gd name="connsiteY10" fmla="*/ 537826 h 1842100"/>
              <a:gd name="connsiteX11" fmla="*/ 3155430 w 4212236"/>
              <a:gd name="connsiteY11" fmla="*/ 425400 h 1842100"/>
              <a:gd name="connsiteX12" fmla="*/ 3110459 w 4212236"/>
              <a:gd name="connsiteY12" fmla="*/ 402915 h 1842100"/>
              <a:gd name="connsiteX13" fmla="*/ 3065489 w 4212236"/>
              <a:gd name="connsiteY13" fmla="*/ 372934 h 1842100"/>
              <a:gd name="connsiteX14" fmla="*/ 3043003 w 4212236"/>
              <a:gd name="connsiteY14" fmla="*/ 365439 h 1842100"/>
              <a:gd name="connsiteX15" fmla="*/ 2908092 w 4212236"/>
              <a:gd name="connsiteY15" fmla="*/ 335459 h 1842100"/>
              <a:gd name="connsiteX16" fmla="*/ 2690734 w 4212236"/>
              <a:gd name="connsiteY16" fmla="*/ 238023 h 1842100"/>
              <a:gd name="connsiteX17" fmla="*/ 2480872 w 4212236"/>
              <a:gd name="connsiteY17" fmla="*/ 140587 h 1842100"/>
              <a:gd name="connsiteX18" fmla="*/ 2181069 w 4212236"/>
              <a:gd name="connsiteY18" fmla="*/ 43151 h 1842100"/>
              <a:gd name="connsiteX19" fmla="*/ 2106118 w 4212236"/>
              <a:gd name="connsiteY19" fmla="*/ 35656 h 1842100"/>
              <a:gd name="connsiteX20" fmla="*/ 1514007 w 4212236"/>
              <a:gd name="connsiteY20" fmla="*/ 58141 h 1842100"/>
              <a:gd name="connsiteX21" fmla="*/ 1409075 w 4212236"/>
              <a:gd name="connsiteY21" fmla="*/ 95616 h 1842100"/>
              <a:gd name="connsiteX22" fmla="*/ 1371600 w 4212236"/>
              <a:gd name="connsiteY22" fmla="*/ 110606 h 1842100"/>
              <a:gd name="connsiteX23" fmla="*/ 929390 w 4212236"/>
              <a:gd name="connsiteY23" fmla="*/ 118102 h 1842100"/>
              <a:gd name="connsiteX24" fmla="*/ 532151 w 4212236"/>
              <a:gd name="connsiteY24" fmla="*/ 125597 h 1842100"/>
              <a:gd name="connsiteX25" fmla="*/ 374754 w 4212236"/>
              <a:gd name="connsiteY25" fmla="*/ 148082 h 1842100"/>
              <a:gd name="connsiteX26" fmla="*/ 307298 w 4212236"/>
              <a:gd name="connsiteY26" fmla="*/ 193052 h 1842100"/>
              <a:gd name="connsiteX27" fmla="*/ 224852 w 4212236"/>
              <a:gd name="connsiteY27" fmla="*/ 260508 h 1842100"/>
              <a:gd name="connsiteX28" fmla="*/ 164892 w 4212236"/>
              <a:gd name="connsiteY28" fmla="*/ 335459 h 1842100"/>
              <a:gd name="connsiteX29" fmla="*/ 149902 w 4212236"/>
              <a:gd name="connsiteY29" fmla="*/ 357944 h 1842100"/>
              <a:gd name="connsiteX30" fmla="*/ 59961 w 4212236"/>
              <a:gd name="connsiteY30" fmla="*/ 560311 h 1842100"/>
              <a:gd name="connsiteX31" fmla="*/ 29980 w 4212236"/>
              <a:gd name="connsiteY31" fmla="*/ 650252 h 1842100"/>
              <a:gd name="connsiteX32" fmla="*/ 7495 w 4212236"/>
              <a:gd name="connsiteY32" fmla="*/ 807649 h 1842100"/>
              <a:gd name="connsiteX33" fmla="*/ 0 w 4212236"/>
              <a:gd name="connsiteY33" fmla="*/ 860115 h 1842100"/>
              <a:gd name="connsiteX34" fmla="*/ 7495 w 4212236"/>
              <a:gd name="connsiteY34" fmla="*/ 1392265 h 1842100"/>
              <a:gd name="connsiteX35" fmla="*/ 22485 w 4212236"/>
              <a:gd name="connsiteY35" fmla="*/ 1459721 h 1842100"/>
              <a:gd name="connsiteX36" fmla="*/ 37475 w 4212236"/>
              <a:gd name="connsiteY36" fmla="*/ 1482206 h 1842100"/>
              <a:gd name="connsiteX37" fmla="*/ 44971 w 4212236"/>
              <a:gd name="connsiteY37" fmla="*/ 1512187 h 1842100"/>
              <a:gd name="connsiteX38" fmla="*/ 82446 w 4212236"/>
              <a:gd name="connsiteY38" fmla="*/ 1557157 h 1842100"/>
              <a:gd name="connsiteX39" fmla="*/ 269823 w 4212236"/>
              <a:gd name="connsiteY39" fmla="*/ 1684574 h 1842100"/>
              <a:gd name="connsiteX40" fmla="*/ 427220 w 4212236"/>
              <a:gd name="connsiteY40" fmla="*/ 1767020 h 1842100"/>
              <a:gd name="connsiteX41" fmla="*/ 479685 w 4212236"/>
              <a:gd name="connsiteY41" fmla="*/ 1782010 h 1842100"/>
              <a:gd name="connsiteX42" fmla="*/ 846944 w 4212236"/>
              <a:gd name="connsiteY42" fmla="*/ 1811990 h 1842100"/>
              <a:gd name="connsiteX43" fmla="*/ 1139252 w 4212236"/>
              <a:gd name="connsiteY43" fmla="*/ 1841970 h 1842100"/>
              <a:gd name="connsiteX44" fmla="*/ 2300990 w 4212236"/>
              <a:gd name="connsiteY44" fmla="*/ 1811990 h 1842100"/>
              <a:gd name="connsiteX45" fmla="*/ 2555823 w 4212236"/>
              <a:gd name="connsiteY45" fmla="*/ 1759524 h 1842100"/>
              <a:gd name="connsiteX46" fmla="*/ 2788171 w 4212236"/>
              <a:gd name="connsiteY46" fmla="*/ 1714554 h 1842100"/>
              <a:gd name="connsiteX47" fmla="*/ 3005528 w 4212236"/>
              <a:gd name="connsiteY47" fmla="*/ 1624613 h 1842100"/>
              <a:gd name="connsiteX48" fmla="*/ 3095469 w 4212236"/>
              <a:gd name="connsiteY48" fmla="*/ 1602128 h 1842100"/>
              <a:gd name="connsiteX49" fmla="*/ 3200400 w 4212236"/>
              <a:gd name="connsiteY49" fmla="*/ 1579642 h 1842100"/>
              <a:gd name="connsiteX50" fmla="*/ 3590144 w 4212236"/>
              <a:gd name="connsiteY50" fmla="*/ 1587138 h 1842100"/>
              <a:gd name="connsiteX51" fmla="*/ 3642610 w 4212236"/>
              <a:gd name="connsiteY51" fmla="*/ 1594633 h 1842100"/>
              <a:gd name="connsiteX52" fmla="*/ 3814997 w 4212236"/>
              <a:gd name="connsiteY52" fmla="*/ 1594633 h 1842100"/>
              <a:gd name="connsiteX0" fmla="*/ 3814997 w 4212236"/>
              <a:gd name="connsiteY0" fmla="*/ 1609623 h 1842100"/>
              <a:gd name="connsiteX1" fmla="*/ 3814997 w 4212236"/>
              <a:gd name="connsiteY1" fmla="*/ 1594633 h 1842100"/>
              <a:gd name="connsiteX2" fmla="*/ 4039849 w 4212236"/>
              <a:gd name="connsiteY2" fmla="*/ 1594633 h 1842100"/>
              <a:gd name="connsiteX3" fmla="*/ 4137285 w 4212236"/>
              <a:gd name="connsiteY3" fmla="*/ 1564652 h 1842100"/>
              <a:gd name="connsiteX4" fmla="*/ 4189751 w 4212236"/>
              <a:gd name="connsiteY4" fmla="*/ 1482206 h 1842100"/>
              <a:gd name="connsiteX5" fmla="*/ 4212236 w 4212236"/>
              <a:gd name="connsiteY5" fmla="*/ 1369780 h 1842100"/>
              <a:gd name="connsiteX6" fmla="*/ 4129790 w 4212236"/>
              <a:gd name="connsiteY6" fmla="*/ 1144928 h 1842100"/>
              <a:gd name="connsiteX7" fmla="*/ 4107305 w 4212236"/>
              <a:gd name="connsiteY7" fmla="*/ 1122442 h 1842100"/>
              <a:gd name="connsiteX8" fmla="*/ 3972393 w 4212236"/>
              <a:gd name="connsiteY8" fmla="*/ 1017511 h 1842100"/>
              <a:gd name="connsiteX9" fmla="*/ 3740046 w 4212236"/>
              <a:gd name="connsiteY9" fmla="*/ 822639 h 1842100"/>
              <a:gd name="connsiteX10" fmla="*/ 3417757 w 4212236"/>
              <a:gd name="connsiteY10" fmla="*/ 537826 h 1842100"/>
              <a:gd name="connsiteX11" fmla="*/ 3155430 w 4212236"/>
              <a:gd name="connsiteY11" fmla="*/ 425400 h 1842100"/>
              <a:gd name="connsiteX12" fmla="*/ 3110459 w 4212236"/>
              <a:gd name="connsiteY12" fmla="*/ 402915 h 1842100"/>
              <a:gd name="connsiteX13" fmla="*/ 3065489 w 4212236"/>
              <a:gd name="connsiteY13" fmla="*/ 372934 h 1842100"/>
              <a:gd name="connsiteX14" fmla="*/ 3043003 w 4212236"/>
              <a:gd name="connsiteY14" fmla="*/ 365439 h 1842100"/>
              <a:gd name="connsiteX15" fmla="*/ 2908092 w 4212236"/>
              <a:gd name="connsiteY15" fmla="*/ 335459 h 1842100"/>
              <a:gd name="connsiteX16" fmla="*/ 2690734 w 4212236"/>
              <a:gd name="connsiteY16" fmla="*/ 238023 h 1842100"/>
              <a:gd name="connsiteX17" fmla="*/ 2480872 w 4212236"/>
              <a:gd name="connsiteY17" fmla="*/ 140587 h 1842100"/>
              <a:gd name="connsiteX18" fmla="*/ 2181069 w 4212236"/>
              <a:gd name="connsiteY18" fmla="*/ 43151 h 1842100"/>
              <a:gd name="connsiteX19" fmla="*/ 2106118 w 4212236"/>
              <a:gd name="connsiteY19" fmla="*/ 35656 h 1842100"/>
              <a:gd name="connsiteX20" fmla="*/ 1514007 w 4212236"/>
              <a:gd name="connsiteY20" fmla="*/ 58141 h 1842100"/>
              <a:gd name="connsiteX21" fmla="*/ 1409075 w 4212236"/>
              <a:gd name="connsiteY21" fmla="*/ 95616 h 1842100"/>
              <a:gd name="connsiteX22" fmla="*/ 1371600 w 4212236"/>
              <a:gd name="connsiteY22" fmla="*/ 110606 h 1842100"/>
              <a:gd name="connsiteX23" fmla="*/ 929390 w 4212236"/>
              <a:gd name="connsiteY23" fmla="*/ 118102 h 1842100"/>
              <a:gd name="connsiteX24" fmla="*/ 532151 w 4212236"/>
              <a:gd name="connsiteY24" fmla="*/ 125597 h 1842100"/>
              <a:gd name="connsiteX25" fmla="*/ 374754 w 4212236"/>
              <a:gd name="connsiteY25" fmla="*/ 148082 h 1842100"/>
              <a:gd name="connsiteX26" fmla="*/ 307298 w 4212236"/>
              <a:gd name="connsiteY26" fmla="*/ 193052 h 1842100"/>
              <a:gd name="connsiteX27" fmla="*/ 224852 w 4212236"/>
              <a:gd name="connsiteY27" fmla="*/ 260508 h 1842100"/>
              <a:gd name="connsiteX28" fmla="*/ 164892 w 4212236"/>
              <a:gd name="connsiteY28" fmla="*/ 335459 h 1842100"/>
              <a:gd name="connsiteX29" fmla="*/ 149902 w 4212236"/>
              <a:gd name="connsiteY29" fmla="*/ 357944 h 1842100"/>
              <a:gd name="connsiteX30" fmla="*/ 59961 w 4212236"/>
              <a:gd name="connsiteY30" fmla="*/ 560311 h 1842100"/>
              <a:gd name="connsiteX31" fmla="*/ 29980 w 4212236"/>
              <a:gd name="connsiteY31" fmla="*/ 650252 h 1842100"/>
              <a:gd name="connsiteX32" fmla="*/ 7495 w 4212236"/>
              <a:gd name="connsiteY32" fmla="*/ 807649 h 1842100"/>
              <a:gd name="connsiteX33" fmla="*/ 0 w 4212236"/>
              <a:gd name="connsiteY33" fmla="*/ 860115 h 1842100"/>
              <a:gd name="connsiteX34" fmla="*/ 7495 w 4212236"/>
              <a:gd name="connsiteY34" fmla="*/ 1392265 h 1842100"/>
              <a:gd name="connsiteX35" fmla="*/ 22485 w 4212236"/>
              <a:gd name="connsiteY35" fmla="*/ 1459721 h 1842100"/>
              <a:gd name="connsiteX36" fmla="*/ 37475 w 4212236"/>
              <a:gd name="connsiteY36" fmla="*/ 1482206 h 1842100"/>
              <a:gd name="connsiteX37" fmla="*/ 44971 w 4212236"/>
              <a:gd name="connsiteY37" fmla="*/ 1512187 h 1842100"/>
              <a:gd name="connsiteX38" fmla="*/ 82446 w 4212236"/>
              <a:gd name="connsiteY38" fmla="*/ 1557157 h 1842100"/>
              <a:gd name="connsiteX39" fmla="*/ 269823 w 4212236"/>
              <a:gd name="connsiteY39" fmla="*/ 1684574 h 1842100"/>
              <a:gd name="connsiteX40" fmla="*/ 427220 w 4212236"/>
              <a:gd name="connsiteY40" fmla="*/ 1767020 h 1842100"/>
              <a:gd name="connsiteX41" fmla="*/ 479685 w 4212236"/>
              <a:gd name="connsiteY41" fmla="*/ 1782010 h 1842100"/>
              <a:gd name="connsiteX42" fmla="*/ 846944 w 4212236"/>
              <a:gd name="connsiteY42" fmla="*/ 1811990 h 1842100"/>
              <a:gd name="connsiteX43" fmla="*/ 1139252 w 4212236"/>
              <a:gd name="connsiteY43" fmla="*/ 1841970 h 1842100"/>
              <a:gd name="connsiteX44" fmla="*/ 2300990 w 4212236"/>
              <a:gd name="connsiteY44" fmla="*/ 1811990 h 1842100"/>
              <a:gd name="connsiteX45" fmla="*/ 2555823 w 4212236"/>
              <a:gd name="connsiteY45" fmla="*/ 1759524 h 1842100"/>
              <a:gd name="connsiteX46" fmla="*/ 2788171 w 4212236"/>
              <a:gd name="connsiteY46" fmla="*/ 1714554 h 1842100"/>
              <a:gd name="connsiteX47" fmla="*/ 3005528 w 4212236"/>
              <a:gd name="connsiteY47" fmla="*/ 1624613 h 1842100"/>
              <a:gd name="connsiteX48" fmla="*/ 3095469 w 4212236"/>
              <a:gd name="connsiteY48" fmla="*/ 1602128 h 1842100"/>
              <a:gd name="connsiteX49" fmla="*/ 3200400 w 4212236"/>
              <a:gd name="connsiteY49" fmla="*/ 1579642 h 1842100"/>
              <a:gd name="connsiteX50" fmla="*/ 3590144 w 4212236"/>
              <a:gd name="connsiteY50" fmla="*/ 1587138 h 1842100"/>
              <a:gd name="connsiteX51" fmla="*/ 3642610 w 4212236"/>
              <a:gd name="connsiteY51" fmla="*/ 1594633 h 1842100"/>
              <a:gd name="connsiteX52" fmla="*/ 3814997 w 4212236"/>
              <a:gd name="connsiteY52" fmla="*/ 1609623 h 1842100"/>
              <a:gd name="connsiteX0" fmla="*/ 3814997 w 4212236"/>
              <a:gd name="connsiteY0" fmla="*/ 1609623 h 1842100"/>
              <a:gd name="connsiteX1" fmla="*/ 3814997 w 4212236"/>
              <a:gd name="connsiteY1" fmla="*/ 1594633 h 1842100"/>
              <a:gd name="connsiteX2" fmla="*/ 4122295 w 4212236"/>
              <a:gd name="connsiteY2" fmla="*/ 1602128 h 1842100"/>
              <a:gd name="connsiteX3" fmla="*/ 4137285 w 4212236"/>
              <a:gd name="connsiteY3" fmla="*/ 1564652 h 1842100"/>
              <a:gd name="connsiteX4" fmla="*/ 4189751 w 4212236"/>
              <a:gd name="connsiteY4" fmla="*/ 1482206 h 1842100"/>
              <a:gd name="connsiteX5" fmla="*/ 4212236 w 4212236"/>
              <a:gd name="connsiteY5" fmla="*/ 1369780 h 1842100"/>
              <a:gd name="connsiteX6" fmla="*/ 4129790 w 4212236"/>
              <a:gd name="connsiteY6" fmla="*/ 1144928 h 1842100"/>
              <a:gd name="connsiteX7" fmla="*/ 4107305 w 4212236"/>
              <a:gd name="connsiteY7" fmla="*/ 1122442 h 1842100"/>
              <a:gd name="connsiteX8" fmla="*/ 3972393 w 4212236"/>
              <a:gd name="connsiteY8" fmla="*/ 1017511 h 1842100"/>
              <a:gd name="connsiteX9" fmla="*/ 3740046 w 4212236"/>
              <a:gd name="connsiteY9" fmla="*/ 822639 h 1842100"/>
              <a:gd name="connsiteX10" fmla="*/ 3417757 w 4212236"/>
              <a:gd name="connsiteY10" fmla="*/ 537826 h 1842100"/>
              <a:gd name="connsiteX11" fmla="*/ 3155430 w 4212236"/>
              <a:gd name="connsiteY11" fmla="*/ 425400 h 1842100"/>
              <a:gd name="connsiteX12" fmla="*/ 3110459 w 4212236"/>
              <a:gd name="connsiteY12" fmla="*/ 402915 h 1842100"/>
              <a:gd name="connsiteX13" fmla="*/ 3065489 w 4212236"/>
              <a:gd name="connsiteY13" fmla="*/ 372934 h 1842100"/>
              <a:gd name="connsiteX14" fmla="*/ 3043003 w 4212236"/>
              <a:gd name="connsiteY14" fmla="*/ 365439 h 1842100"/>
              <a:gd name="connsiteX15" fmla="*/ 2908092 w 4212236"/>
              <a:gd name="connsiteY15" fmla="*/ 335459 h 1842100"/>
              <a:gd name="connsiteX16" fmla="*/ 2690734 w 4212236"/>
              <a:gd name="connsiteY16" fmla="*/ 238023 h 1842100"/>
              <a:gd name="connsiteX17" fmla="*/ 2480872 w 4212236"/>
              <a:gd name="connsiteY17" fmla="*/ 140587 h 1842100"/>
              <a:gd name="connsiteX18" fmla="*/ 2181069 w 4212236"/>
              <a:gd name="connsiteY18" fmla="*/ 43151 h 1842100"/>
              <a:gd name="connsiteX19" fmla="*/ 2106118 w 4212236"/>
              <a:gd name="connsiteY19" fmla="*/ 35656 h 1842100"/>
              <a:gd name="connsiteX20" fmla="*/ 1514007 w 4212236"/>
              <a:gd name="connsiteY20" fmla="*/ 58141 h 1842100"/>
              <a:gd name="connsiteX21" fmla="*/ 1409075 w 4212236"/>
              <a:gd name="connsiteY21" fmla="*/ 95616 h 1842100"/>
              <a:gd name="connsiteX22" fmla="*/ 1371600 w 4212236"/>
              <a:gd name="connsiteY22" fmla="*/ 110606 h 1842100"/>
              <a:gd name="connsiteX23" fmla="*/ 929390 w 4212236"/>
              <a:gd name="connsiteY23" fmla="*/ 118102 h 1842100"/>
              <a:gd name="connsiteX24" fmla="*/ 532151 w 4212236"/>
              <a:gd name="connsiteY24" fmla="*/ 125597 h 1842100"/>
              <a:gd name="connsiteX25" fmla="*/ 374754 w 4212236"/>
              <a:gd name="connsiteY25" fmla="*/ 148082 h 1842100"/>
              <a:gd name="connsiteX26" fmla="*/ 307298 w 4212236"/>
              <a:gd name="connsiteY26" fmla="*/ 193052 h 1842100"/>
              <a:gd name="connsiteX27" fmla="*/ 224852 w 4212236"/>
              <a:gd name="connsiteY27" fmla="*/ 260508 h 1842100"/>
              <a:gd name="connsiteX28" fmla="*/ 164892 w 4212236"/>
              <a:gd name="connsiteY28" fmla="*/ 335459 h 1842100"/>
              <a:gd name="connsiteX29" fmla="*/ 149902 w 4212236"/>
              <a:gd name="connsiteY29" fmla="*/ 357944 h 1842100"/>
              <a:gd name="connsiteX30" fmla="*/ 59961 w 4212236"/>
              <a:gd name="connsiteY30" fmla="*/ 560311 h 1842100"/>
              <a:gd name="connsiteX31" fmla="*/ 29980 w 4212236"/>
              <a:gd name="connsiteY31" fmla="*/ 650252 h 1842100"/>
              <a:gd name="connsiteX32" fmla="*/ 7495 w 4212236"/>
              <a:gd name="connsiteY32" fmla="*/ 807649 h 1842100"/>
              <a:gd name="connsiteX33" fmla="*/ 0 w 4212236"/>
              <a:gd name="connsiteY33" fmla="*/ 860115 h 1842100"/>
              <a:gd name="connsiteX34" fmla="*/ 7495 w 4212236"/>
              <a:gd name="connsiteY34" fmla="*/ 1392265 h 1842100"/>
              <a:gd name="connsiteX35" fmla="*/ 22485 w 4212236"/>
              <a:gd name="connsiteY35" fmla="*/ 1459721 h 1842100"/>
              <a:gd name="connsiteX36" fmla="*/ 37475 w 4212236"/>
              <a:gd name="connsiteY36" fmla="*/ 1482206 h 1842100"/>
              <a:gd name="connsiteX37" fmla="*/ 44971 w 4212236"/>
              <a:gd name="connsiteY37" fmla="*/ 1512187 h 1842100"/>
              <a:gd name="connsiteX38" fmla="*/ 82446 w 4212236"/>
              <a:gd name="connsiteY38" fmla="*/ 1557157 h 1842100"/>
              <a:gd name="connsiteX39" fmla="*/ 269823 w 4212236"/>
              <a:gd name="connsiteY39" fmla="*/ 1684574 h 1842100"/>
              <a:gd name="connsiteX40" fmla="*/ 427220 w 4212236"/>
              <a:gd name="connsiteY40" fmla="*/ 1767020 h 1842100"/>
              <a:gd name="connsiteX41" fmla="*/ 479685 w 4212236"/>
              <a:gd name="connsiteY41" fmla="*/ 1782010 h 1842100"/>
              <a:gd name="connsiteX42" fmla="*/ 846944 w 4212236"/>
              <a:gd name="connsiteY42" fmla="*/ 1811990 h 1842100"/>
              <a:gd name="connsiteX43" fmla="*/ 1139252 w 4212236"/>
              <a:gd name="connsiteY43" fmla="*/ 1841970 h 1842100"/>
              <a:gd name="connsiteX44" fmla="*/ 2300990 w 4212236"/>
              <a:gd name="connsiteY44" fmla="*/ 1811990 h 1842100"/>
              <a:gd name="connsiteX45" fmla="*/ 2555823 w 4212236"/>
              <a:gd name="connsiteY45" fmla="*/ 1759524 h 1842100"/>
              <a:gd name="connsiteX46" fmla="*/ 2788171 w 4212236"/>
              <a:gd name="connsiteY46" fmla="*/ 1714554 h 1842100"/>
              <a:gd name="connsiteX47" fmla="*/ 3005528 w 4212236"/>
              <a:gd name="connsiteY47" fmla="*/ 1624613 h 1842100"/>
              <a:gd name="connsiteX48" fmla="*/ 3095469 w 4212236"/>
              <a:gd name="connsiteY48" fmla="*/ 1602128 h 1842100"/>
              <a:gd name="connsiteX49" fmla="*/ 3200400 w 4212236"/>
              <a:gd name="connsiteY49" fmla="*/ 1579642 h 1842100"/>
              <a:gd name="connsiteX50" fmla="*/ 3590144 w 4212236"/>
              <a:gd name="connsiteY50" fmla="*/ 1587138 h 1842100"/>
              <a:gd name="connsiteX51" fmla="*/ 3642610 w 4212236"/>
              <a:gd name="connsiteY51" fmla="*/ 1594633 h 1842100"/>
              <a:gd name="connsiteX52" fmla="*/ 3814997 w 4212236"/>
              <a:gd name="connsiteY52" fmla="*/ 1609623 h 1842100"/>
              <a:gd name="connsiteX0" fmla="*/ 3822492 w 4212236"/>
              <a:gd name="connsiteY0" fmla="*/ 1609623 h 1842100"/>
              <a:gd name="connsiteX1" fmla="*/ 3814997 w 4212236"/>
              <a:gd name="connsiteY1" fmla="*/ 1594633 h 1842100"/>
              <a:gd name="connsiteX2" fmla="*/ 4122295 w 4212236"/>
              <a:gd name="connsiteY2" fmla="*/ 1602128 h 1842100"/>
              <a:gd name="connsiteX3" fmla="*/ 4137285 w 4212236"/>
              <a:gd name="connsiteY3" fmla="*/ 1564652 h 1842100"/>
              <a:gd name="connsiteX4" fmla="*/ 4189751 w 4212236"/>
              <a:gd name="connsiteY4" fmla="*/ 1482206 h 1842100"/>
              <a:gd name="connsiteX5" fmla="*/ 4212236 w 4212236"/>
              <a:gd name="connsiteY5" fmla="*/ 1369780 h 1842100"/>
              <a:gd name="connsiteX6" fmla="*/ 4129790 w 4212236"/>
              <a:gd name="connsiteY6" fmla="*/ 1144928 h 1842100"/>
              <a:gd name="connsiteX7" fmla="*/ 4107305 w 4212236"/>
              <a:gd name="connsiteY7" fmla="*/ 1122442 h 1842100"/>
              <a:gd name="connsiteX8" fmla="*/ 3972393 w 4212236"/>
              <a:gd name="connsiteY8" fmla="*/ 1017511 h 1842100"/>
              <a:gd name="connsiteX9" fmla="*/ 3740046 w 4212236"/>
              <a:gd name="connsiteY9" fmla="*/ 822639 h 1842100"/>
              <a:gd name="connsiteX10" fmla="*/ 3417757 w 4212236"/>
              <a:gd name="connsiteY10" fmla="*/ 537826 h 1842100"/>
              <a:gd name="connsiteX11" fmla="*/ 3155430 w 4212236"/>
              <a:gd name="connsiteY11" fmla="*/ 425400 h 1842100"/>
              <a:gd name="connsiteX12" fmla="*/ 3110459 w 4212236"/>
              <a:gd name="connsiteY12" fmla="*/ 402915 h 1842100"/>
              <a:gd name="connsiteX13" fmla="*/ 3065489 w 4212236"/>
              <a:gd name="connsiteY13" fmla="*/ 372934 h 1842100"/>
              <a:gd name="connsiteX14" fmla="*/ 3043003 w 4212236"/>
              <a:gd name="connsiteY14" fmla="*/ 365439 h 1842100"/>
              <a:gd name="connsiteX15" fmla="*/ 2908092 w 4212236"/>
              <a:gd name="connsiteY15" fmla="*/ 335459 h 1842100"/>
              <a:gd name="connsiteX16" fmla="*/ 2690734 w 4212236"/>
              <a:gd name="connsiteY16" fmla="*/ 238023 h 1842100"/>
              <a:gd name="connsiteX17" fmla="*/ 2480872 w 4212236"/>
              <a:gd name="connsiteY17" fmla="*/ 140587 h 1842100"/>
              <a:gd name="connsiteX18" fmla="*/ 2181069 w 4212236"/>
              <a:gd name="connsiteY18" fmla="*/ 43151 h 1842100"/>
              <a:gd name="connsiteX19" fmla="*/ 2106118 w 4212236"/>
              <a:gd name="connsiteY19" fmla="*/ 35656 h 1842100"/>
              <a:gd name="connsiteX20" fmla="*/ 1514007 w 4212236"/>
              <a:gd name="connsiteY20" fmla="*/ 58141 h 1842100"/>
              <a:gd name="connsiteX21" fmla="*/ 1409075 w 4212236"/>
              <a:gd name="connsiteY21" fmla="*/ 95616 h 1842100"/>
              <a:gd name="connsiteX22" fmla="*/ 1371600 w 4212236"/>
              <a:gd name="connsiteY22" fmla="*/ 110606 h 1842100"/>
              <a:gd name="connsiteX23" fmla="*/ 929390 w 4212236"/>
              <a:gd name="connsiteY23" fmla="*/ 118102 h 1842100"/>
              <a:gd name="connsiteX24" fmla="*/ 532151 w 4212236"/>
              <a:gd name="connsiteY24" fmla="*/ 125597 h 1842100"/>
              <a:gd name="connsiteX25" fmla="*/ 374754 w 4212236"/>
              <a:gd name="connsiteY25" fmla="*/ 148082 h 1842100"/>
              <a:gd name="connsiteX26" fmla="*/ 307298 w 4212236"/>
              <a:gd name="connsiteY26" fmla="*/ 193052 h 1842100"/>
              <a:gd name="connsiteX27" fmla="*/ 224852 w 4212236"/>
              <a:gd name="connsiteY27" fmla="*/ 260508 h 1842100"/>
              <a:gd name="connsiteX28" fmla="*/ 164892 w 4212236"/>
              <a:gd name="connsiteY28" fmla="*/ 335459 h 1842100"/>
              <a:gd name="connsiteX29" fmla="*/ 149902 w 4212236"/>
              <a:gd name="connsiteY29" fmla="*/ 357944 h 1842100"/>
              <a:gd name="connsiteX30" fmla="*/ 59961 w 4212236"/>
              <a:gd name="connsiteY30" fmla="*/ 560311 h 1842100"/>
              <a:gd name="connsiteX31" fmla="*/ 29980 w 4212236"/>
              <a:gd name="connsiteY31" fmla="*/ 650252 h 1842100"/>
              <a:gd name="connsiteX32" fmla="*/ 7495 w 4212236"/>
              <a:gd name="connsiteY32" fmla="*/ 807649 h 1842100"/>
              <a:gd name="connsiteX33" fmla="*/ 0 w 4212236"/>
              <a:gd name="connsiteY33" fmla="*/ 860115 h 1842100"/>
              <a:gd name="connsiteX34" fmla="*/ 7495 w 4212236"/>
              <a:gd name="connsiteY34" fmla="*/ 1392265 h 1842100"/>
              <a:gd name="connsiteX35" fmla="*/ 22485 w 4212236"/>
              <a:gd name="connsiteY35" fmla="*/ 1459721 h 1842100"/>
              <a:gd name="connsiteX36" fmla="*/ 37475 w 4212236"/>
              <a:gd name="connsiteY36" fmla="*/ 1482206 h 1842100"/>
              <a:gd name="connsiteX37" fmla="*/ 44971 w 4212236"/>
              <a:gd name="connsiteY37" fmla="*/ 1512187 h 1842100"/>
              <a:gd name="connsiteX38" fmla="*/ 82446 w 4212236"/>
              <a:gd name="connsiteY38" fmla="*/ 1557157 h 1842100"/>
              <a:gd name="connsiteX39" fmla="*/ 269823 w 4212236"/>
              <a:gd name="connsiteY39" fmla="*/ 1684574 h 1842100"/>
              <a:gd name="connsiteX40" fmla="*/ 427220 w 4212236"/>
              <a:gd name="connsiteY40" fmla="*/ 1767020 h 1842100"/>
              <a:gd name="connsiteX41" fmla="*/ 479685 w 4212236"/>
              <a:gd name="connsiteY41" fmla="*/ 1782010 h 1842100"/>
              <a:gd name="connsiteX42" fmla="*/ 846944 w 4212236"/>
              <a:gd name="connsiteY42" fmla="*/ 1811990 h 1842100"/>
              <a:gd name="connsiteX43" fmla="*/ 1139252 w 4212236"/>
              <a:gd name="connsiteY43" fmla="*/ 1841970 h 1842100"/>
              <a:gd name="connsiteX44" fmla="*/ 2300990 w 4212236"/>
              <a:gd name="connsiteY44" fmla="*/ 1811990 h 1842100"/>
              <a:gd name="connsiteX45" fmla="*/ 2555823 w 4212236"/>
              <a:gd name="connsiteY45" fmla="*/ 1759524 h 1842100"/>
              <a:gd name="connsiteX46" fmla="*/ 2788171 w 4212236"/>
              <a:gd name="connsiteY46" fmla="*/ 1714554 h 1842100"/>
              <a:gd name="connsiteX47" fmla="*/ 3005528 w 4212236"/>
              <a:gd name="connsiteY47" fmla="*/ 1624613 h 1842100"/>
              <a:gd name="connsiteX48" fmla="*/ 3095469 w 4212236"/>
              <a:gd name="connsiteY48" fmla="*/ 1602128 h 1842100"/>
              <a:gd name="connsiteX49" fmla="*/ 3200400 w 4212236"/>
              <a:gd name="connsiteY49" fmla="*/ 1579642 h 1842100"/>
              <a:gd name="connsiteX50" fmla="*/ 3590144 w 4212236"/>
              <a:gd name="connsiteY50" fmla="*/ 1587138 h 1842100"/>
              <a:gd name="connsiteX51" fmla="*/ 3642610 w 4212236"/>
              <a:gd name="connsiteY51" fmla="*/ 1594633 h 1842100"/>
              <a:gd name="connsiteX52" fmla="*/ 3822492 w 4212236"/>
              <a:gd name="connsiteY52" fmla="*/ 1609623 h 1842100"/>
              <a:gd name="connsiteX0" fmla="*/ 3657600 w 4212236"/>
              <a:gd name="connsiteY0" fmla="*/ 1279839 h 1842100"/>
              <a:gd name="connsiteX1" fmla="*/ 3814997 w 4212236"/>
              <a:gd name="connsiteY1" fmla="*/ 1594633 h 1842100"/>
              <a:gd name="connsiteX2" fmla="*/ 4122295 w 4212236"/>
              <a:gd name="connsiteY2" fmla="*/ 1602128 h 1842100"/>
              <a:gd name="connsiteX3" fmla="*/ 4137285 w 4212236"/>
              <a:gd name="connsiteY3" fmla="*/ 1564652 h 1842100"/>
              <a:gd name="connsiteX4" fmla="*/ 4189751 w 4212236"/>
              <a:gd name="connsiteY4" fmla="*/ 1482206 h 1842100"/>
              <a:gd name="connsiteX5" fmla="*/ 4212236 w 4212236"/>
              <a:gd name="connsiteY5" fmla="*/ 1369780 h 1842100"/>
              <a:gd name="connsiteX6" fmla="*/ 4129790 w 4212236"/>
              <a:gd name="connsiteY6" fmla="*/ 1144928 h 1842100"/>
              <a:gd name="connsiteX7" fmla="*/ 4107305 w 4212236"/>
              <a:gd name="connsiteY7" fmla="*/ 1122442 h 1842100"/>
              <a:gd name="connsiteX8" fmla="*/ 3972393 w 4212236"/>
              <a:gd name="connsiteY8" fmla="*/ 1017511 h 1842100"/>
              <a:gd name="connsiteX9" fmla="*/ 3740046 w 4212236"/>
              <a:gd name="connsiteY9" fmla="*/ 822639 h 1842100"/>
              <a:gd name="connsiteX10" fmla="*/ 3417757 w 4212236"/>
              <a:gd name="connsiteY10" fmla="*/ 537826 h 1842100"/>
              <a:gd name="connsiteX11" fmla="*/ 3155430 w 4212236"/>
              <a:gd name="connsiteY11" fmla="*/ 425400 h 1842100"/>
              <a:gd name="connsiteX12" fmla="*/ 3110459 w 4212236"/>
              <a:gd name="connsiteY12" fmla="*/ 402915 h 1842100"/>
              <a:gd name="connsiteX13" fmla="*/ 3065489 w 4212236"/>
              <a:gd name="connsiteY13" fmla="*/ 372934 h 1842100"/>
              <a:gd name="connsiteX14" fmla="*/ 3043003 w 4212236"/>
              <a:gd name="connsiteY14" fmla="*/ 365439 h 1842100"/>
              <a:gd name="connsiteX15" fmla="*/ 2908092 w 4212236"/>
              <a:gd name="connsiteY15" fmla="*/ 335459 h 1842100"/>
              <a:gd name="connsiteX16" fmla="*/ 2690734 w 4212236"/>
              <a:gd name="connsiteY16" fmla="*/ 238023 h 1842100"/>
              <a:gd name="connsiteX17" fmla="*/ 2480872 w 4212236"/>
              <a:gd name="connsiteY17" fmla="*/ 140587 h 1842100"/>
              <a:gd name="connsiteX18" fmla="*/ 2181069 w 4212236"/>
              <a:gd name="connsiteY18" fmla="*/ 43151 h 1842100"/>
              <a:gd name="connsiteX19" fmla="*/ 2106118 w 4212236"/>
              <a:gd name="connsiteY19" fmla="*/ 35656 h 1842100"/>
              <a:gd name="connsiteX20" fmla="*/ 1514007 w 4212236"/>
              <a:gd name="connsiteY20" fmla="*/ 58141 h 1842100"/>
              <a:gd name="connsiteX21" fmla="*/ 1409075 w 4212236"/>
              <a:gd name="connsiteY21" fmla="*/ 95616 h 1842100"/>
              <a:gd name="connsiteX22" fmla="*/ 1371600 w 4212236"/>
              <a:gd name="connsiteY22" fmla="*/ 110606 h 1842100"/>
              <a:gd name="connsiteX23" fmla="*/ 929390 w 4212236"/>
              <a:gd name="connsiteY23" fmla="*/ 118102 h 1842100"/>
              <a:gd name="connsiteX24" fmla="*/ 532151 w 4212236"/>
              <a:gd name="connsiteY24" fmla="*/ 125597 h 1842100"/>
              <a:gd name="connsiteX25" fmla="*/ 374754 w 4212236"/>
              <a:gd name="connsiteY25" fmla="*/ 148082 h 1842100"/>
              <a:gd name="connsiteX26" fmla="*/ 307298 w 4212236"/>
              <a:gd name="connsiteY26" fmla="*/ 193052 h 1842100"/>
              <a:gd name="connsiteX27" fmla="*/ 224852 w 4212236"/>
              <a:gd name="connsiteY27" fmla="*/ 260508 h 1842100"/>
              <a:gd name="connsiteX28" fmla="*/ 164892 w 4212236"/>
              <a:gd name="connsiteY28" fmla="*/ 335459 h 1842100"/>
              <a:gd name="connsiteX29" fmla="*/ 149902 w 4212236"/>
              <a:gd name="connsiteY29" fmla="*/ 357944 h 1842100"/>
              <a:gd name="connsiteX30" fmla="*/ 59961 w 4212236"/>
              <a:gd name="connsiteY30" fmla="*/ 560311 h 1842100"/>
              <a:gd name="connsiteX31" fmla="*/ 29980 w 4212236"/>
              <a:gd name="connsiteY31" fmla="*/ 650252 h 1842100"/>
              <a:gd name="connsiteX32" fmla="*/ 7495 w 4212236"/>
              <a:gd name="connsiteY32" fmla="*/ 807649 h 1842100"/>
              <a:gd name="connsiteX33" fmla="*/ 0 w 4212236"/>
              <a:gd name="connsiteY33" fmla="*/ 860115 h 1842100"/>
              <a:gd name="connsiteX34" fmla="*/ 7495 w 4212236"/>
              <a:gd name="connsiteY34" fmla="*/ 1392265 h 1842100"/>
              <a:gd name="connsiteX35" fmla="*/ 22485 w 4212236"/>
              <a:gd name="connsiteY35" fmla="*/ 1459721 h 1842100"/>
              <a:gd name="connsiteX36" fmla="*/ 37475 w 4212236"/>
              <a:gd name="connsiteY36" fmla="*/ 1482206 h 1842100"/>
              <a:gd name="connsiteX37" fmla="*/ 44971 w 4212236"/>
              <a:gd name="connsiteY37" fmla="*/ 1512187 h 1842100"/>
              <a:gd name="connsiteX38" fmla="*/ 82446 w 4212236"/>
              <a:gd name="connsiteY38" fmla="*/ 1557157 h 1842100"/>
              <a:gd name="connsiteX39" fmla="*/ 269823 w 4212236"/>
              <a:gd name="connsiteY39" fmla="*/ 1684574 h 1842100"/>
              <a:gd name="connsiteX40" fmla="*/ 427220 w 4212236"/>
              <a:gd name="connsiteY40" fmla="*/ 1767020 h 1842100"/>
              <a:gd name="connsiteX41" fmla="*/ 479685 w 4212236"/>
              <a:gd name="connsiteY41" fmla="*/ 1782010 h 1842100"/>
              <a:gd name="connsiteX42" fmla="*/ 846944 w 4212236"/>
              <a:gd name="connsiteY42" fmla="*/ 1811990 h 1842100"/>
              <a:gd name="connsiteX43" fmla="*/ 1139252 w 4212236"/>
              <a:gd name="connsiteY43" fmla="*/ 1841970 h 1842100"/>
              <a:gd name="connsiteX44" fmla="*/ 2300990 w 4212236"/>
              <a:gd name="connsiteY44" fmla="*/ 1811990 h 1842100"/>
              <a:gd name="connsiteX45" fmla="*/ 2555823 w 4212236"/>
              <a:gd name="connsiteY45" fmla="*/ 1759524 h 1842100"/>
              <a:gd name="connsiteX46" fmla="*/ 2788171 w 4212236"/>
              <a:gd name="connsiteY46" fmla="*/ 1714554 h 1842100"/>
              <a:gd name="connsiteX47" fmla="*/ 3005528 w 4212236"/>
              <a:gd name="connsiteY47" fmla="*/ 1624613 h 1842100"/>
              <a:gd name="connsiteX48" fmla="*/ 3095469 w 4212236"/>
              <a:gd name="connsiteY48" fmla="*/ 1602128 h 1842100"/>
              <a:gd name="connsiteX49" fmla="*/ 3200400 w 4212236"/>
              <a:gd name="connsiteY49" fmla="*/ 1579642 h 1842100"/>
              <a:gd name="connsiteX50" fmla="*/ 3590144 w 4212236"/>
              <a:gd name="connsiteY50" fmla="*/ 1587138 h 1842100"/>
              <a:gd name="connsiteX51" fmla="*/ 3642610 w 4212236"/>
              <a:gd name="connsiteY51" fmla="*/ 1594633 h 1842100"/>
              <a:gd name="connsiteX52" fmla="*/ 3657600 w 4212236"/>
              <a:gd name="connsiteY52" fmla="*/ 1279839 h 1842100"/>
              <a:gd name="connsiteX0" fmla="*/ 3740046 w 4212236"/>
              <a:gd name="connsiteY0" fmla="*/ 1617118 h 1842100"/>
              <a:gd name="connsiteX1" fmla="*/ 3814997 w 4212236"/>
              <a:gd name="connsiteY1" fmla="*/ 1594633 h 1842100"/>
              <a:gd name="connsiteX2" fmla="*/ 4122295 w 4212236"/>
              <a:gd name="connsiteY2" fmla="*/ 1602128 h 1842100"/>
              <a:gd name="connsiteX3" fmla="*/ 4137285 w 4212236"/>
              <a:gd name="connsiteY3" fmla="*/ 1564652 h 1842100"/>
              <a:gd name="connsiteX4" fmla="*/ 4189751 w 4212236"/>
              <a:gd name="connsiteY4" fmla="*/ 1482206 h 1842100"/>
              <a:gd name="connsiteX5" fmla="*/ 4212236 w 4212236"/>
              <a:gd name="connsiteY5" fmla="*/ 1369780 h 1842100"/>
              <a:gd name="connsiteX6" fmla="*/ 4129790 w 4212236"/>
              <a:gd name="connsiteY6" fmla="*/ 1144928 h 1842100"/>
              <a:gd name="connsiteX7" fmla="*/ 4107305 w 4212236"/>
              <a:gd name="connsiteY7" fmla="*/ 1122442 h 1842100"/>
              <a:gd name="connsiteX8" fmla="*/ 3972393 w 4212236"/>
              <a:gd name="connsiteY8" fmla="*/ 1017511 h 1842100"/>
              <a:gd name="connsiteX9" fmla="*/ 3740046 w 4212236"/>
              <a:gd name="connsiteY9" fmla="*/ 822639 h 1842100"/>
              <a:gd name="connsiteX10" fmla="*/ 3417757 w 4212236"/>
              <a:gd name="connsiteY10" fmla="*/ 537826 h 1842100"/>
              <a:gd name="connsiteX11" fmla="*/ 3155430 w 4212236"/>
              <a:gd name="connsiteY11" fmla="*/ 425400 h 1842100"/>
              <a:gd name="connsiteX12" fmla="*/ 3110459 w 4212236"/>
              <a:gd name="connsiteY12" fmla="*/ 402915 h 1842100"/>
              <a:gd name="connsiteX13" fmla="*/ 3065489 w 4212236"/>
              <a:gd name="connsiteY13" fmla="*/ 372934 h 1842100"/>
              <a:gd name="connsiteX14" fmla="*/ 3043003 w 4212236"/>
              <a:gd name="connsiteY14" fmla="*/ 365439 h 1842100"/>
              <a:gd name="connsiteX15" fmla="*/ 2908092 w 4212236"/>
              <a:gd name="connsiteY15" fmla="*/ 335459 h 1842100"/>
              <a:gd name="connsiteX16" fmla="*/ 2690734 w 4212236"/>
              <a:gd name="connsiteY16" fmla="*/ 238023 h 1842100"/>
              <a:gd name="connsiteX17" fmla="*/ 2480872 w 4212236"/>
              <a:gd name="connsiteY17" fmla="*/ 140587 h 1842100"/>
              <a:gd name="connsiteX18" fmla="*/ 2181069 w 4212236"/>
              <a:gd name="connsiteY18" fmla="*/ 43151 h 1842100"/>
              <a:gd name="connsiteX19" fmla="*/ 2106118 w 4212236"/>
              <a:gd name="connsiteY19" fmla="*/ 35656 h 1842100"/>
              <a:gd name="connsiteX20" fmla="*/ 1514007 w 4212236"/>
              <a:gd name="connsiteY20" fmla="*/ 58141 h 1842100"/>
              <a:gd name="connsiteX21" fmla="*/ 1409075 w 4212236"/>
              <a:gd name="connsiteY21" fmla="*/ 95616 h 1842100"/>
              <a:gd name="connsiteX22" fmla="*/ 1371600 w 4212236"/>
              <a:gd name="connsiteY22" fmla="*/ 110606 h 1842100"/>
              <a:gd name="connsiteX23" fmla="*/ 929390 w 4212236"/>
              <a:gd name="connsiteY23" fmla="*/ 118102 h 1842100"/>
              <a:gd name="connsiteX24" fmla="*/ 532151 w 4212236"/>
              <a:gd name="connsiteY24" fmla="*/ 125597 h 1842100"/>
              <a:gd name="connsiteX25" fmla="*/ 374754 w 4212236"/>
              <a:gd name="connsiteY25" fmla="*/ 148082 h 1842100"/>
              <a:gd name="connsiteX26" fmla="*/ 307298 w 4212236"/>
              <a:gd name="connsiteY26" fmla="*/ 193052 h 1842100"/>
              <a:gd name="connsiteX27" fmla="*/ 224852 w 4212236"/>
              <a:gd name="connsiteY27" fmla="*/ 260508 h 1842100"/>
              <a:gd name="connsiteX28" fmla="*/ 164892 w 4212236"/>
              <a:gd name="connsiteY28" fmla="*/ 335459 h 1842100"/>
              <a:gd name="connsiteX29" fmla="*/ 149902 w 4212236"/>
              <a:gd name="connsiteY29" fmla="*/ 357944 h 1842100"/>
              <a:gd name="connsiteX30" fmla="*/ 59961 w 4212236"/>
              <a:gd name="connsiteY30" fmla="*/ 560311 h 1842100"/>
              <a:gd name="connsiteX31" fmla="*/ 29980 w 4212236"/>
              <a:gd name="connsiteY31" fmla="*/ 650252 h 1842100"/>
              <a:gd name="connsiteX32" fmla="*/ 7495 w 4212236"/>
              <a:gd name="connsiteY32" fmla="*/ 807649 h 1842100"/>
              <a:gd name="connsiteX33" fmla="*/ 0 w 4212236"/>
              <a:gd name="connsiteY33" fmla="*/ 860115 h 1842100"/>
              <a:gd name="connsiteX34" fmla="*/ 7495 w 4212236"/>
              <a:gd name="connsiteY34" fmla="*/ 1392265 h 1842100"/>
              <a:gd name="connsiteX35" fmla="*/ 22485 w 4212236"/>
              <a:gd name="connsiteY35" fmla="*/ 1459721 h 1842100"/>
              <a:gd name="connsiteX36" fmla="*/ 37475 w 4212236"/>
              <a:gd name="connsiteY36" fmla="*/ 1482206 h 1842100"/>
              <a:gd name="connsiteX37" fmla="*/ 44971 w 4212236"/>
              <a:gd name="connsiteY37" fmla="*/ 1512187 h 1842100"/>
              <a:gd name="connsiteX38" fmla="*/ 82446 w 4212236"/>
              <a:gd name="connsiteY38" fmla="*/ 1557157 h 1842100"/>
              <a:gd name="connsiteX39" fmla="*/ 269823 w 4212236"/>
              <a:gd name="connsiteY39" fmla="*/ 1684574 h 1842100"/>
              <a:gd name="connsiteX40" fmla="*/ 427220 w 4212236"/>
              <a:gd name="connsiteY40" fmla="*/ 1767020 h 1842100"/>
              <a:gd name="connsiteX41" fmla="*/ 479685 w 4212236"/>
              <a:gd name="connsiteY41" fmla="*/ 1782010 h 1842100"/>
              <a:gd name="connsiteX42" fmla="*/ 846944 w 4212236"/>
              <a:gd name="connsiteY42" fmla="*/ 1811990 h 1842100"/>
              <a:gd name="connsiteX43" fmla="*/ 1139252 w 4212236"/>
              <a:gd name="connsiteY43" fmla="*/ 1841970 h 1842100"/>
              <a:gd name="connsiteX44" fmla="*/ 2300990 w 4212236"/>
              <a:gd name="connsiteY44" fmla="*/ 1811990 h 1842100"/>
              <a:gd name="connsiteX45" fmla="*/ 2555823 w 4212236"/>
              <a:gd name="connsiteY45" fmla="*/ 1759524 h 1842100"/>
              <a:gd name="connsiteX46" fmla="*/ 2788171 w 4212236"/>
              <a:gd name="connsiteY46" fmla="*/ 1714554 h 1842100"/>
              <a:gd name="connsiteX47" fmla="*/ 3005528 w 4212236"/>
              <a:gd name="connsiteY47" fmla="*/ 1624613 h 1842100"/>
              <a:gd name="connsiteX48" fmla="*/ 3095469 w 4212236"/>
              <a:gd name="connsiteY48" fmla="*/ 1602128 h 1842100"/>
              <a:gd name="connsiteX49" fmla="*/ 3200400 w 4212236"/>
              <a:gd name="connsiteY49" fmla="*/ 1579642 h 1842100"/>
              <a:gd name="connsiteX50" fmla="*/ 3590144 w 4212236"/>
              <a:gd name="connsiteY50" fmla="*/ 1587138 h 1842100"/>
              <a:gd name="connsiteX51" fmla="*/ 3642610 w 4212236"/>
              <a:gd name="connsiteY51" fmla="*/ 1594633 h 1842100"/>
              <a:gd name="connsiteX52" fmla="*/ 3740046 w 4212236"/>
              <a:gd name="connsiteY52" fmla="*/ 1617118 h 1842100"/>
              <a:gd name="connsiteX0" fmla="*/ 3740046 w 4212236"/>
              <a:gd name="connsiteY0" fmla="*/ 1617118 h 1842100"/>
              <a:gd name="connsiteX1" fmla="*/ 3822492 w 4212236"/>
              <a:gd name="connsiteY1" fmla="*/ 1609623 h 1842100"/>
              <a:gd name="connsiteX2" fmla="*/ 4122295 w 4212236"/>
              <a:gd name="connsiteY2" fmla="*/ 1602128 h 1842100"/>
              <a:gd name="connsiteX3" fmla="*/ 4137285 w 4212236"/>
              <a:gd name="connsiteY3" fmla="*/ 1564652 h 1842100"/>
              <a:gd name="connsiteX4" fmla="*/ 4189751 w 4212236"/>
              <a:gd name="connsiteY4" fmla="*/ 1482206 h 1842100"/>
              <a:gd name="connsiteX5" fmla="*/ 4212236 w 4212236"/>
              <a:gd name="connsiteY5" fmla="*/ 1369780 h 1842100"/>
              <a:gd name="connsiteX6" fmla="*/ 4129790 w 4212236"/>
              <a:gd name="connsiteY6" fmla="*/ 1144928 h 1842100"/>
              <a:gd name="connsiteX7" fmla="*/ 4107305 w 4212236"/>
              <a:gd name="connsiteY7" fmla="*/ 1122442 h 1842100"/>
              <a:gd name="connsiteX8" fmla="*/ 3972393 w 4212236"/>
              <a:gd name="connsiteY8" fmla="*/ 1017511 h 1842100"/>
              <a:gd name="connsiteX9" fmla="*/ 3740046 w 4212236"/>
              <a:gd name="connsiteY9" fmla="*/ 822639 h 1842100"/>
              <a:gd name="connsiteX10" fmla="*/ 3417757 w 4212236"/>
              <a:gd name="connsiteY10" fmla="*/ 537826 h 1842100"/>
              <a:gd name="connsiteX11" fmla="*/ 3155430 w 4212236"/>
              <a:gd name="connsiteY11" fmla="*/ 425400 h 1842100"/>
              <a:gd name="connsiteX12" fmla="*/ 3110459 w 4212236"/>
              <a:gd name="connsiteY12" fmla="*/ 402915 h 1842100"/>
              <a:gd name="connsiteX13" fmla="*/ 3065489 w 4212236"/>
              <a:gd name="connsiteY13" fmla="*/ 372934 h 1842100"/>
              <a:gd name="connsiteX14" fmla="*/ 3043003 w 4212236"/>
              <a:gd name="connsiteY14" fmla="*/ 365439 h 1842100"/>
              <a:gd name="connsiteX15" fmla="*/ 2908092 w 4212236"/>
              <a:gd name="connsiteY15" fmla="*/ 335459 h 1842100"/>
              <a:gd name="connsiteX16" fmla="*/ 2690734 w 4212236"/>
              <a:gd name="connsiteY16" fmla="*/ 238023 h 1842100"/>
              <a:gd name="connsiteX17" fmla="*/ 2480872 w 4212236"/>
              <a:gd name="connsiteY17" fmla="*/ 140587 h 1842100"/>
              <a:gd name="connsiteX18" fmla="*/ 2181069 w 4212236"/>
              <a:gd name="connsiteY18" fmla="*/ 43151 h 1842100"/>
              <a:gd name="connsiteX19" fmla="*/ 2106118 w 4212236"/>
              <a:gd name="connsiteY19" fmla="*/ 35656 h 1842100"/>
              <a:gd name="connsiteX20" fmla="*/ 1514007 w 4212236"/>
              <a:gd name="connsiteY20" fmla="*/ 58141 h 1842100"/>
              <a:gd name="connsiteX21" fmla="*/ 1409075 w 4212236"/>
              <a:gd name="connsiteY21" fmla="*/ 95616 h 1842100"/>
              <a:gd name="connsiteX22" fmla="*/ 1371600 w 4212236"/>
              <a:gd name="connsiteY22" fmla="*/ 110606 h 1842100"/>
              <a:gd name="connsiteX23" fmla="*/ 929390 w 4212236"/>
              <a:gd name="connsiteY23" fmla="*/ 118102 h 1842100"/>
              <a:gd name="connsiteX24" fmla="*/ 532151 w 4212236"/>
              <a:gd name="connsiteY24" fmla="*/ 125597 h 1842100"/>
              <a:gd name="connsiteX25" fmla="*/ 374754 w 4212236"/>
              <a:gd name="connsiteY25" fmla="*/ 148082 h 1842100"/>
              <a:gd name="connsiteX26" fmla="*/ 307298 w 4212236"/>
              <a:gd name="connsiteY26" fmla="*/ 193052 h 1842100"/>
              <a:gd name="connsiteX27" fmla="*/ 224852 w 4212236"/>
              <a:gd name="connsiteY27" fmla="*/ 260508 h 1842100"/>
              <a:gd name="connsiteX28" fmla="*/ 164892 w 4212236"/>
              <a:gd name="connsiteY28" fmla="*/ 335459 h 1842100"/>
              <a:gd name="connsiteX29" fmla="*/ 149902 w 4212236"/>
              <a:gd name="connsiteY29" fmla="*/ 357944 h 1842100"/>
              <a:gd name="connsiteX30" fmla="*/ 59961 w 4212236"/>
              <a:gd name="connsiteY30" fmla="*/ 560311 h 1842100"/>
              <a:gd name="connsiteX31" fmla="*/ 29980 w 4212236"/>
              <a:gd name="connsiteY31" fmla="*/ 650252 h 1842100"/>
              <a:gd name="connsiteX32" fmla="*/ 7495 w 4212236"/>
              <a:gd name="connsiteY32" fmla="*/ 807649 h 1842100"/>
              <a:gd name="connsiteX33" fmla="*/ 0 w 4212236"/>
              <a:gd name="connsiteY33" fmla="*/ 860115 h 1842100"/>
              <a:gd name="connsiteX34" fmla="*/ 7495 w 4212236"/>
              <a:gd name="connsiteY34" fmla="*/ 1392265 h 1842100"/>
              <a:gd name="connsiteX35" fmla="*/ 22485 w 4212236"/>
              <a:gd name="connsiteY35" fmla="*/ 1459721 h 1842100"/>
              <a:gd name="connsiteX36" fmla="*/ 37475 w 4212236"/>
              <a:gd name="connsiteY36" fmla="*/ 1482206 h 1842100"/>
              <a:gd name="connsiteX37" fmla="*/ 44971 w 4212236"/>
              <a:gd name="connsiteY37" fmla="*/ 1512187 h 1842100"/>
              <a:gd name="connsiteX38" fmla="*/ 82446 w 4212236"/>
              <a:gd name="connsiteY38" fmla="*/ 1557157 h 1842100"/>
              <a:gd name="connsiteX39" fmla="*/ 269823 w 4212236"/>
              <a:gd name="connsiteY39" fmla="*/ 1684574 h 1842100"/>
              <a:gd name="connsiteX40" fmla="*/ 427220 w 4212236"/>
              <a:gd name="connsiteY40" fmla="*/ 1767020 h 1842100"/>
              <a:gd name="connsiteX41" fmla="*/ 479685 w 4212236"/>
              <a:gd name="connsiteY41" fmla="*/ 1782010 h 1842100"/>
              <a:gd name="connsiteX42" fmla="*/ 846944 w 4212236"/>
              <a:gd name="connsiteY42" fmla="*/ 1811990 h 1842100"/>
              <a:gd name="connsiteX43" fmla="*/ 1139252 w 4212236"/>
              <a:gd name="connsiteY43" fmla="*/ 1841970 h 1842100"/>
              <a:gd name="connsiteX44" fmla="*/ 2300990 w 4212236"/>
              <a:gd name="connsiteY44" fmla="*/ 1811990 h 1842100"/>
              <a:gd name="connsiteX45" fmla="*/ 2555823 w 4212236"/>
              <a:gd name="connsiteY45" fmla="*/ 1759524 h 1842100"/>
              <a:gd name="connsiteX46" fmla="*/ 2788171 w 4212236"/>
              <a:gd name="connsiteY46" fmla="*/ 1714554 h 1842100"/>
              <a:gd name="connsiteX47" fmla="*/ 3005528 w 4212236"/>
              <a:gd name="connsiteY47" fmla="*/ 1624613 h 1842100"/>
              <a:gd name="connsiteX48" fmla="*/ 3095469 w 4212236"/>
              <a:gd name="connsiteY48" fmla="*/ 1602128 h 1842100"/>
              <a:gd name="connsiteX49" fmla="*/ 3200400 w 4212236"/>
              <a:gd name="connsiteY49" fmla="*/ 1579642 h 1842100"/>
              <a:gd name="connsiteX50" fmla="*/ 3590144 w 4212236"/>
              <a:gd name="connsiteY50" fmla="*/ 1587138 h 1842100"/>
              <a:gd name="connsiteX51" fmla="*/ 3642610 w 4212236"/>
              <a:gd name="connsiteY51" fmla="*/ 1594633 h 1842100"/>
              <a:gd name="connsiteX52" fmla="*/ 3740046 w 4212236"/>
              <a:gd name="connsiteY52" fmla="*/ 1617118 h 1842100"/>
              <a:gd name="connsiteX0" fmla="*/ 3844977 w 4212236"/>
              <a:gd name="connsiteY0" fmla="*/ 1707059 h 1842100"/>
              <a:gd name="connsiteX1" fmla="*/ 3822492 w 4212236"/>
              <a:gd name="connsiteY1" fmla="*/ 1609623 h 1842100"/>
              <a:gd name="connsiteX2" fmla="*/ 4122295 w 4212236"/>
              <a:gd name="connsiteY2" fmla="*/ 1602128 h 1842100"/>
              <a:gd name="connsiteX3" fmla="*/ 4137285 w 4212236"/>
              <a:gd name="connsiteY3" fmla="*/ 1564652 h 1842100"/>
              <a:gd name="connsiteX4" fmla="*/ 4189751 w 4212236"/>
              <a:gd name="connsiteY4" fmla="*/ 1482206 h 1842100"/>
              <a:gd name="connsiteX5" fmla="*/ 4212236 w 4212236"/>
              <a:gd name="connsiteY5" fmla="*/ 1369780 h 1842100"/>
              <a:gd name="connsiteX6" fmla="*/ 4129790 w 4212236"/>
              <a:gd name="connsiteY6" fmla="*/ 1144928 h 1842100"/>
              <a:gd name="connsiteX7" fmla="*/ 4107305 w 4212236"/>
              <a:gd name="connsiteY7" fmla="*/ 1122442 h 1842100"/>
              <a:gd name="connsiteX8" fmla="*/ 3972393 w 4212236"/>
              <a:gd name="connsiteY8" fmla="*/ 1017511 h 1842100"/>
              <a:gd name="connsiteX9" fmla="*/ 3740046 w 4212236"/>
              <a:gd name="connsiteY9" fmla="*/ 822639 h 1842100"/>
              <a:gd name="connsiteX10" fmla="*/ 3417757 w 4212236"/>
              <a:gd name="connsiteY10" fmla="*/ 537826 h 1842100"/>
              <a:gd name="connsiteX11" fmla="*/ 3155430 w 4212236"/>
              <a:gd name="connsiteY11" fmla="*/ 425400 h 1842100"/>
              <a:gd name="connsiteX12" fmla="*/ 3110459 w 4212236"/>
              <a:gd name="connsiteY12" fmla="*/ 402915 h 1842100"/>
              <a:gd name="connsiteX13" fmla="*/ 3065489 w 4212236"/>
              <a:gd name="connsiteY13" fmla="*/ 372934 h 1842100"/>
              <a:gd name="connsiteX14" fmla="*/ 3043003 w 4212236"/>
              <a:gd name="connsiteY14" fmla="*/ 365439 h 1842100"/>
              <a:gd name="connsiteX15" fmla="*/ 2908092 w 4212236"/>
              <a:gd name="connsiteY15" fmla="*/ 335459 h 1842100"/>
              <a:gd name="connsiteX16" fmla="*/ 2690734 w 4212236"/>
              <a:gd name="connsiteY16" fmla="*/ 238023 h 1842100"/>
              <a:gd name="connsiteX17" fmla="*/ 2480872 w 4212236"/>
              <a:gd name="connsiteY17" fmla="*/ 140587 h 1842100"/>
              <a:gd name="connsiteX18" fmla="*/ 2181069 w 4212236"/>
              <a:gd name="connsiteY18" fmla="*/ 43151 h 1842100"/>
              <a:gd name="connsiteX19" fmla="*/ 2106118 w 4212236"/>
              <a:gd name="connsiteY19" fmla="*/ 35656 h 1842100"/>
              <a:gd name="connsiteX20" fmla="*/ 1514007 w 4212236"/>
              <a:gd name="connsiteY20" fmla="*/ 58141 h 1842100"/>
              <a:gd name="connsiteX21" fmla="*/ 1409075 w 4212236"/>
              <a:gd name="connsiteY21" fmla="*/ 95616 h 1842100"/>
              <a:gd name="connsiteX22" fmla="*/ 1371600 w 4212236"/>
              <a:gd name="connsiteY22" fmla="*/ 110606 h 1842100"/>
              <a:gd name="connsiteX23" fmla="*/ 929390 w 4212236"/>
              <a:gd name="connsiteY23" fmla="*/ 118102 h 1842100"/>
              <a:gd name="connsiteX24" fmla="*/ 532151 w 4212236"/>
              <a:gd name="connsiteY24" fmla="*/ 125597 h 1842100"/>
              <a:gd name="connsiteX25" fmla="*/ 374754 w 4212236"/>
              <a:gd name="connsiteY25" fmla="*/ 148082 h 1842100"/>
              <a:gd name="connsiteX26" fmla="*/ 307298 w 4212236"/>
              <a:gd name="connsiteY26" fmla="*/ 193052 h 1842100"/>
              <a:gd name="connsiteX27" fmla="*/ 224852 w 4212236"/>
              <a:gd name="connsiteY27" fmla="*/ 260508 h 1842100"/>
              <a:gd name="connsiteX28" fmla="*/ 164892 w 4212236"/>
              <a:gd name="connsiteY28" fmla="*/ 335459 h 1842100"/>
              <a:gd name="connsiteX29" fmla="*/ 149902 w 4212236"/>
              <a:gd name="connsiteY29" fmla="*/ 357944 h 1842100"/>
              <a:gd name="connsiteX30" fmla="*/ 59961 w 4212236"/>
              <a:gd name="connsiteY30" fmla="*/ 560311 h 1842100"/>
              <a:gd name="connsiteX31" fmla="*/ 29980 w 4212236"/>
              <a:gd name="connsiteY31" fmla="*/ 650252 h 1842100"/>
              <a:gd name="connsiteX32" fmla="*/ 7495 w 4212236"/>
              <a:gd name="connsiteY32" fmla="*/ 807649 h 1842100"/>
              <a:gd name="connsiteX33" fmla="*/ 0 w 4212236"/>
              <a:gd name="connsiteY33" fmla="*/ 860115 h 1842100"/>
              <a:gd name="connsiteX34" fmla="*/ 7495 w 4212236"/>
              <a:gd name="connsiteY34" fmla="*/ 1392265 h 1842100"/>
              <a:gd name="connsiteX35" fmla="*/ 22485 w 4212236"/>
              <a:gd name="connsiteY35" fmla="*/ 1459721 h 1842100"/>
              <a:gd name="connsiteX36" fmla="*/ 37475 w 4212236"/>
              <a:gd name="connsiteY36" fmla="*/ 1482206 h 1842100"/>
              <a:gd name="connsiteX37" fmla="*/ 44971 w 4212236"/>
              <a:gd name="connsiteY37" fmla="*/ 1512187 h 1842100"/>
              <a:gd name="connsiteX38" fmla="*/ 82446 w 4212236"/>
              <a:gd name="connsiteY38" fmla="*/ 1557157 h 1842100"/>
              <a:gd name="connsiteX39" fmla="*/ 269823 w 4212236"/>
              <a:gd name="connsiteY39" fmla="*/ 1684574 h 1842100"/>
              <a:gd name="connsiteX40" fmla="*/ 427220 w 4212236"/>
              <a:gd name="connsiteY40" fmla="*/ 1767020 h 1842100"/>
              <a:gd name="connsiteX41" fmla="*/ 479685 w 4212236"/>
              <a:gd name="connsiteY41" fmla="*/ 1782010 h 1842100"/>
              <a:gd name="connsiteX42" fmla="*/ 846944 w 4212236"/>
              <a:gd name="connsiteY42" fmla="*/ 1811990 h 1842100"/>
              <a:gd name="connsiteX43" fmla="*/ 1139252 w 4212236"/>
              <a:gd name="connsiteY43" fmla="*/ 1841970 h 1842100"/>
              <a:gd name="connsiteX44" fmla="*/ 2300990 w 4212236"/>
              <a:gd name="connsiteY44" fmla="*/ 1811990 h 1842100"/>
              <a:gd name="connsiteX45" fmla="*/ 2555823 w 4212236"/>
              <a:gd name="connsiteY45" fmla="*/ 1759524 h 1842100"/>
              <a:gd name="connsiteX46" fmla="*/ 2788171 w 4212236"/>
              <a:gd name="connsiteY46" fmla="*/ 1714554 h 1842100"/>
              <a:gd name="connsiteX47" fmla="*/ 3005528 w 4212236"/>
              <a:gd name="connsiteY47" fmla="*/ 1624613 h 1842100"/>
              <a:gd name="connsiteX48" fmla="*/ 3095469 w 4212236"/>
              <a:gd name="connsiteY48" fmla="*/ 1602128 h 1842100"/>
              <a:gd name="connsiteX49" fmla="*/ 3200400 w 4212236"/>
              <a:gd name="connsiteY49" fmla="*/ 1579642 h 1842100"/>
              <a:gd name="connsiteX50" fmla="*/ 3590144 w 4212236"/>
              <a:gd name="connsiteY50" fmla="*/ 1587138 h 1842100"/>
              <a:gd name="connsiteX51" fmla="*/ 3642610 w 4212236"/>
              <a:gd name="connsiteY51" fmla="*/ 1594633 h 1842100"/>
              <a:gd name="connsiteX52" fmla="*/ 3844977 w 4212236"/>
              <a:gd name="connsiteY52" fmla="*/ 1707059 h 1842100"/>
              <a:gd name="connsiteX0" fmla="*/ 3844977 w 4212236"/>
              <a:gd name="connsiteY0" fmla="*/ 1707059 h 1842100"/>
              <a:gd name="connsiteX1" fmla="*/ 4017985 w 4212236"/>
              <a:gd name="connsiteY1" fmla="*/ 1685297 h 1842100"/>
              <a:gd name="connsiteX2" fmla="*/ 4122295 w 4212236"/>
              <a:gd name="connsiteY2" fmla="*/ 1602128 h 1842100"/>
              <a:gd name="connsiteX3" fmla="*/ 4137285 w 4212236"/>
              <a:gd name="connsiteY3" fmla="*/ 1564652 h 1842100"/>
              <a:gd name="connsiteX4" fmla="*/ 4189751 w 4212236"/>
              <a:gd name="connsiteY4" fmla="*/ 1482206 h 1842100"/>
              <a:gd name="connsiteX5" fmla="*/ 4212236 w 4212236"/>
              <a:gd name="connsiteY5" fmla="*/ 1369780 h 1842100"/>
              <a:gd name="connsiteX6" fmla="*/ 4129790 w 4212236"/>
              <a:gd name="connsiteY6" fmla="*/ 1144928 h 1842100"/>
              <a:gd name="connsiteX7" fmla="*/ 4107305 w 4212236"/>
              <a:gd name="connsiteY7" fmla="*/ 1122442 h 1842100"/>
              <a:gd name="connsiteX8" fmla="*/ 3972393 w 4212236"/>
              <a:gd name="connsiteY8" fmla="*/ 1017511 h 1842100"/>
              <a:gd name="connsiteX9" fmla="*/ 3740046 w 4212236"/>
              <a:gd name="connsiteY9" fmla="*/ 822639 h 1842100"/>
              <a:gd name="connsiteX10" fmla="*/ 3417757 w 4212236"/>
              <a:gd name="connsiteY10" fmla="*/ 537826 h 1842100"/>
              <a:gd name="connsiteX11" fmla="*/ 3155430 w 4212236"/>
              <a:gd name="connsiteY11" fmla="*/ 425400 h 1842100"/>
              <a:gd name="connsiteX12" fmla="*/ 3110459 w 4212236"/>
              <a:gd name="connsiteY12" fmla="*/ 402915 h 1842100"/>
              <a:gd name="connsiteX13" fmla="*/ 3065489 w 4212236"/>
              <a:gd name="connsiteY13" fmla="*/ 372934 h 1842100"/>
              <a:gd name="connsiteX14" fmla="*/ 3043003 w 4212236"/>
              <a:gd name="connsiteY14" fmla="*/ 365439 h 1842100"/>
              <a:gd name="connsiteX15" fmla="*/ 2908092 w 4212236"/>
              <a:gd name="connsiteY15" fmla="*/ 335459 h 1842100"/>
              <a:gd name="connsiteX16" fmla="*/ 2690734 w 4212236"/>
              <a:gd name="connsiteY16" fmla="*/ 238023 h 1842100"/>
              <a:gd name="connsiteX17" fmla="*/ 2480872 w 4212236"/>
              <a:gd name="connsiteY17" fmla="*/ 140587 h 1842100"/>
              <a:gd name="connsiteX18" fmla="*/ 2181069 w 4212236"/>
              <a:gd name="connsiteY18" fmla="*/ 43151 h 1842100"/>
              <a:gd name="connsiteX19" fmla="*/ 2106118 w 4212236"/>
              <a:gd name="connsiteY19" fmla="*/ 35656 h 1842100"/>
              <a:gd name="connsiteX20" fmla="*/ 1514007 w 4212236"/>
              <a:gd name="connsiteY20" fmla="*/ 58141 h 1842100"/>
              <a:gd name="connsiteX21" fmla="*/ 1409075 w 4212236"/>
              <a:gd name="connsiteY21" fmla="*/ 95616 h 1842100"/>
              <a:gd name="connsiteX22" fmla="*/ 1371600 w 4212236"/>
              <a:gd name="connsiteY22" fmla="*/ 110606 h 1842100"/>
              <a:gd name="connsiteX23" fmla="*/ 929390 w 4212236"/>
              <a:gd name="connsiteY23" fmla="*/ 118102 h 1842100"/>
              <a:gd name="connsiteX24" fmla="*/ 532151 w 4212236"/>
              <a:gd name="connsiteY24" fmla="*/ 125597 h 1842100"/>
              <a:gd name="connsiteX25" fmla="*/ 374754 w 4212236"/>
              <a:gd name="connsiteY25" fmla="*/ 148082 h 1842100"/>
              <a:gd name="connsiteX26" fmla="*/ 307298 w 4212236"/>
              <a:gd name="connsiteY26" fmla="*/ 193052 h 1842100"/>
              <a:gd name="connsiteX27" fmla="*/ 224852 w 4212236"/>
              <a:gd name="connsiteY27" fmla="*/ 260508 h 1842100"/>
              <a:gd name="connsiteX28" fmla="*/ 164892 w 4212236"/>
              <a:gd name="connsiteY28" fmla="*/ 335459 h 1842100"/>
              <a:gd name="connsiteX29" fmla="*/ 149902 w 4212236"/>
              <a:gd name="connsiteY29" fmla="*/ 357944 h 1842100"/>
              <a:gd name="connsiteX30" fmla="*/ 59961 w 4212236"/>
              <a:gd name="connsiteY30" fmla="*/ 560311 h 1842100"/>
              <a:gd name="connsiteX31" fmla="*/ 29980 w 4212236"/>
              <a:gd name="connsiteY31" fmla="*/ 650252 h 1842100"/>
              <a:gd name="connsiteX32" fmla="*/ 7495 w 4212236"/>
              <a:gd name="connsiteY32" fmla="*/ 807649 h 1842100"/>
              <a:gd name="connsiteX33" fmla="*/ 0 w 4212236"/>
              <a:gd name="connsiteY33" fmla="*/ 860115 h 1842100"/>
              <a:gd name="connsiteX34" fmla="*/ 7495 w 4212236"/>
              <a:gd name="connsiteY34" fmla="*/ 1392265 h 1842100"/>
              <a:gd name="connsiteX35" fmla="*/ 22485 w 4212236"/>
              <a:gd name="connsiteY35" fmla="*/ 1459721 h 1842100"/>
              <a:gd name="connsiteX36" fmla="*/ 37475 w 4212236"/>
              <a:gd name="connsiteY36" fmla="*/ 1482206 h 1842100"/>
              <a:gd name="connsiteX37" fmla="*/ 44971 w 4212236"/>
              <a:gd name="connsiteY37" fmla="*/ 1512187 h 1842100"/>
              <a:gd name="connsiteX38" fmla="*/ 82446 w 4212236"/>
              <a:gd name="connsiteY38" fmla="*/ 1557157 h 1842100"/>
              <a:gd name="connsiteX39" fmla="*/ 269823 w 4212236"/>
              <a:gd name="connsiteY39" fmla="*/ 1684574 h 1842100"/>
              <a:gd name="connsiteX40" fmla="*/ 427220 w 4212236"/>
              <a:gd name="connsiteY40" fmla="*/ 1767020 h 1842100"/>
              <a:gd name="connsiteX41" fmla="*/ 479685 w 4212236"/>
              <a:gd name="connsiteY41" fmla="*/ 1782010 h 1842100"/>
              <a:gd name="connsiteX42" fmla="*/ 846944 w 4212236"/>
              <a:gd name="connsiteY42" fmla="*/ 1811990 h 1842100"/>
              <a:gd name="connsiteX43" fmla="*/ 1139252 w 4212236"/>
              <a:gd name="connsiteY43" fmla="*/ 1841970 h 1842100"/>
              <a:gd name="connsiteX44" fmla="*/ 2300990 w 4212236"/>
              <a:gd name="connsiteY44" fmla="*/ 1811990 h 1842100"/>
              <a:gd name="connsiteX45" fmla="*/ 2555823 w 4212236"/>
              <a:gd name="connsiteY45" fmla="*/ 1759524 h 1842100"/>
              <a:gd name="connsiteX46" fmla="*/ 2788171 w 4212236"/>
              <a:gd name="connsiteY46" fmla="*/ 1714554 h 1842100"/>
              <a:gd name="connsiteX47" fmla="*/ 3005528 w 4212236"/>
              <a:gd name="connsiteY47" fmla="*/ 1624613 h 1842100"/>
              <a:gd name="connsiteX48" fmla="*/ 3095469 w 4212236"/>
              <a:gd name="connsiteY48" fmla="*/ 1602128 h 1842100"/>
              <a:gd name="connsiteX49" fmla="*/ 3200400 w 4212236"/>
              <a:gd name="connsiteY49" fmla="*/ 1579642 h 1842100"/>
              <a:gd name="connsiteX50" fmla="*/ 3590144 w 4212236"/>
              <a:gd name="connsiteY50" fmla="*/ 1587138 h 1842100"/>
              <a:gd name="connsiteX51" fmla="*/ 3642610 w 4212236"/>
              <a:gd name="connsiteY51" fmla="*/ 1594633 h 1842100"/>
              <a:gd name="connsiteX52" fmla="*/ 3844977 w 4212236"/>
              <a:gd name="connsiteY52" fmla="*/ 1707059 h 1842100"/>
              <a:gd name="connsiteX0" fmla="*/ 3844977 w 4212236"/>
              <a:gd name="connsiteY0" fmla="*/ 1707059 h 1842100"/>
              <a:gd name="connsiteX1" fmla="*/ 4060914 w 4212236"/>
              <a:gd name="connsiteY1" fmla="*/ 1711055 h 1842100"/>
              <a:gd name="connsiteX2" fmla="*/ 4122295 w 4212236"/>
              <a:gd name="connsiteY2" fmla="*/ 1602128 h 1842100"/>
              <a:gd name="connsiteX3" fmla="*/ 4137285 w 4212236"/>
              <a:gd name="connsiteY3" fmla="*/ 1564652 h 1842100"/>
              <a:gd name="connsiteX4" fmla="*/ 4189751 w 4212236"/>
              <a:gd name="connsiteY4" fmla="*/ 1482206 h 1842100"/>
              <a:gd name="connsiteX5" fmla="*/ 4212236 w 4212236"/>
              <a:gd name="connsiteY5" fmla="*/ 1369780 h 1842100"/>
              <a:gd name="connsiteX6" fmla="*/ 4129790 w 4212236"/>
              <a:gd name="connsiteY6" fmla="*/ 1144928 h 1842100"/>
              <a:gd name="connsiteX7" fmla="*/ 4107305 w 4212236"/>
              <a:gd name="connsiteY7" fmla="*/ 1122442 h 1842100"/>
              <a:gd name="connsiteX8" fmla="*/ 3972393 w 4212236"/>
              <a:gd name="connsiteY8" fmla="*/ 1017511 h 1842100"/>
              <a:gd name="connsiteX9" fmla="*/ 3740046 w 4212236"/>
              <a:gd name="connsiteY9" fmla="*/ 822639 h 1842100"/>
              <a:gd name="connsiteX10" fmla="*/ 3417757 w 4212236"/>
              <a:gd name="connsiteY10" fmla="*/ 537826 h 1842100"/>
              <a:gd name="connsiteX11" fmla="*/ 3155430 w 4212236"/>
              <a:gd name="connsiteY11" fmla="*/ 425400 h 1842100"/>
              <a:gd name="connsiteX12" fmla="*/ 3110459 w 4212236"/>
              <a:gd name="connsiteY12" fmla="*/ 402915 h 1842100"/>
              <a:gd name="connsiteX13" fmla="*/ 3065489 w 4212236"/>
              <a:gd name="connsiteY13" fmla="*/ 372934 h 1842100"/>
              <a:gd name="connsiteX14" fmla="*/ 3043003 w 4212236"/>
              <a:gd name="connsiteY14" fmla="*/ 365439 h 1842100"/>
              <a:gd name="connsiteX15" fmla="*/ 2908092 w 4212236"/>
              <a:gd name="connsiteY15" fmla="*/ 335459 h 1842100"/>
              <a:gd name="connsiteX16" fmla="*/ 2690734 w 4212236"/>
              <a:gd name="connsiteY16" fmla="*/ 238023 h 1842100"/>
              <a:gd name="connsiteX17" fmla="*/ 2480872 w 4212236"/>
              <a:gd name="connsiteY17" fmla="*/ 140587 h 1842100"/>
              <a:gd name="connsiteX18" fmla="*/ 2181069 w 4212236"/>
              <a:gd name="connsiteY18" fmla="*/ 43151 h 1842100"/>
              <a:gd name="connsiteX19" fmla="*/ 2106118 w 4212236"/>
              <a:gd name="connsiteY19" fmla="*/ 35656 h 1842100"/>
              <a:gd name="connsiteX20" fmla="*/ 1514007 w 4212236"/>
              <a:gd name="connsiteY20" fmla="*/ 58141 h 1842100"/>
              <a:gd name="connsiteX21" fmla="*/ 1409075 w 4212236"/>
              <a:gd name="connsiteY21" fmla="*/ 95616 h 1842100"/>
              <a:gd name="connsiteX22" fmla="*/ 1371600 w 4212236"/>
              <a:gd name="connsiteY22" fmla="*/ 110606 h 1842100"/>
              <a:gd name="connsiteX23" fmla="*/ 929390 w 4212236"/>
              <a:gd name="connsiteY23" fmla="*/ 118102 h 1842100"/>
              <a:gd name="connsiteX24" fmla="*/ 532151 w 4212236"/>
              <a:gd name="connsiteY24" fmla="*/ 125597 h 1842100"/>
              <a:gd name="connsiteX25" fmla="*/ 374754 w 4212236"/>
              <a:gd name="connsiteY25" fmla="*/ 148082 h 1842100"/>
              <a:gd name="connsiteX26" fmla="*/ 307298 w 4212236"/>
              <a:gd name="connsiteY26" fmla="*/ 193052 h 1842100"/>
              <a:gd name="connsiteX27" fmla="*/ 224852 w 4212236"/>
              <a:gd name="connsiteY27" fmla="*/ 260508 h 1842100"/>
              <a:gd name="connsiteX28" fmla="*/ 164892 w 4212236"/>
              <a:gd name="connsiteY28" fmla="*/ 335459 h 1842100"/>
              <a:gd name="connsiteX29" fmla="*/ 149902 w 4212236"/>
              <a:gd name="connsiteY29" fmla="*/ 357944 h 1842100"/>
              <a:gd name="connsiteX30" fmla="*/ 59961 w 4212236"/>
              <a:gd name="connsiteY30" fmla="*/ 560311 h 1842100"/>
              <a:gd name="connsiteX31" fmla="*/ 29980 w 4212236"/>
              <a:gd name="connsiteY31" fmla="*/ 650252 h 1842100"/>
              <a:gd name="connsiteX32" fmla="*/ 7495 w 4212236"/>
              <a:gd name="connsiteY32" fmla="*/ 807649 h 1842100"/>
              <a:gd name="connsiteX33" fmla="*/ 0 w 4212236"/>
              <a:gd name="connsiteY33" fmla="*/ 860115 h 1842100"/>
              <a:gd name="connsiteX34" fmla="*/ 7495 w 4212236"/>
              <a:gd name="connsiteY34" fmla="*/ 1392265 h 1842100"/>
              <a:gd name="connsiteX35" fmla="*/ 22485 w 4212236"/>
              <a:gd name="connsiteY35" fmla="*/ 1459721 h 1842100"/>
              <a:gd name="connsiteX36" fmla="*/ 37475 w 4212236"/>
              <a:gd name="connsiteY36" fmla="*/ 1482206 h 1842100"/>
              <a:gd name="connsiteX37" fmla="*/ 44971 w 4212236"/>
              <a:gd name="connsiteY37" fmla="*/ 1512187 h 1842100"/>
              <a:gd name="connsiteX38" fmla="*/ 82446 w 4212236"/>
              <a:gd name="connsiteY38" fmla="*/ 1557157 h 1842100"/>
              <a:gd name="connsiteX39" fmla="*/ 269823 w 4212236"/>
              <a:gd name="connsiteY39" fmla="*/ 1684574 h 1842100"/>
              <a:gd name="connsiteX40" fmla="*/ 427220 w 4212236"/>
              <a:gd name="connsiteY40" fmla="*/ 1767020 h 1842100"/>
              <a:gd name="connsiteX41" fmla="*/ 479685 w 4212236"/>
              <a:gd name="connsiteY41" fmla="*/ 1782010 h 1842100"/>
              <a:gd name="connsiteX42" fmla="*/ 846944 w 4212236"/>
              <a:gd name="connsiteY42" fmla="*/ 1811990 h 1842100"/>
              <a:gd name="connsiteX43" fmla="*/ 1139252 w 4212236"/>
              <a:gd name="connsiteY43" fmla="*/ 1841970 h 1842100"/>
              <a:gd name="connsiteX44" fmla="*/ 2300990 w 4212236"/>
              <a:gd name="connsiteY44" fmla="*/ 1811990 h 1842100"/>
              <a:gd name="connsiteX45" fmla="*/ 2555823 w 4212236"/>
              <a:gd name="connsiteY45" fmla="*/ 1759524 h 1842100"/>
              <a:gd name="connsiteX46" fmla="*/ 2788171 w 4212236"/>
              <a:gd name="connsiteY46" fmla="*/ 1714554 h 1842100"/>
              <a:gd name="connsiteX47" fmla="*/ 3005528 w 4212236"/>
              <a:gd name="connsiteY47" fmla="*/ 1624613 h 1842100"/>
              <a:gd name="connsiteX48" fmla="*/ 3095469 w 4212236"/>
              <a:gd name="connsiteY48" fmla="*/ 1602128 h 1842100"/>
              <a:gd name="connsiteX49" fmla="*/ 3200400 w 4212236"/>
              <a:gd name="connsiteY49" fmla="*/ 1579642 h 1842100"/>
              <a:gd name="connsiteX50" fmla="*/ 3590144 w 4212236"/>
              <a:gd name="connsiteY50" fmla="*/ 1587138 h 1842100"/>
              <a:gd name="connsiteX51" fmla="*/ 3642610 w 4212236"/>
              <a:gd name="connsiteY51" fmla="*/ 1594633 h 1842100"/>
              <a:gd name="connsiteX52" fmla="*/ 3844977 w 4212236"/>
              <a:gd name="connsiteY52" fmla="*/ 1707059 h 1842100"/>
              <a:gd name="connsiteX0" fmla="*/ 3844977 w 4264659"/>
              <a:gd name="connsiteY0" fmla="*/ 1707059 h 1842100"/>
              <a:gd name="connsiteX1" fmla="*/ 4060914 w 4264659"/>
              <a:gd name="connsiteY1" fmla="*/ 1711055 h 1842100"/>
              <a:gd name="connsiteX2" fmla="*/ 4263962 w 4264659"/>
              <a:gd name="connsiteY2" fmla="*/ 1713745 h 1842100"/>
              <a:gd name="connsiteX3" fmla="*/ 4137285 w 4264659"/>
              <a:gd name="connsiteY3" fmla="*/ 1564652 h 1842100"/>
              <a:gd name="connsiteX4" fmla="*/ 4189751 w 4264659"/>
              <a:gd name="connsiteY4" fmla="*/ 1482206 h 1842100"/>
              <a:gd name="connsiteX5" fmla="*/ 4212236 w 4264659"/>
              <a:gd name="connsiteY5" fmla="*/ 1369780 h 1842100"/>
              <a:gd name="connsiteX6" fmla="*/ 4129790 w 4264659"/>
              <a:gd name="connsiteY6" fmla="*/ 1144928 h 1842100"/>
              <a:gd name="connsiteX7" fmla="*/ 4107305 w 4264659"/>
              <a:gd name="connsiteY7" fmla="*/ 1122442 h 1842100"/>
              <a:gd name="connsiteX8" fmla="*/ 3972393 w 4264659"/>
              <a:gd name="connsiteY8" fmla="*/ 1017511 h 1842100"/>
              <a:gd name="connsiteX9" fmla="*/ 3740046 w 4264659"/>
              <a:gd name="connsiteY9" fmla="*/ 822639 h 1842100"/>
              <a:gd name="connsiteX10" fmla="*/ 3417757 w 4264659"/>
              <a:gd name="connsiteY10" fmla="*/ 537826 h 1842100"/>
              <a:gd name="connsiteX11" fmla="*/ 3155430 w 4264659"/>
              <a:gd name="connsiteY11" fmla="*/ 425400 h 1842100"/>
              <a:gd name="connsiteX12" fmla="*/ 3110459 w 4264659"/>
              <a:gd name="connsiteY12" fmla="*/ 402915 h 1842100"/>
              <a:gd name="connsiteX13" fmla="*/ 3065489 w 4264659"/>
              <a:gd name="connsiteY13" fmla="*/ 372934 h 1842100"/>
              <a:gd name="connsiteX14" fmla="*/ 3043003 w 4264659"/>
              <a:gd name="connsiteY14" fmla="*/ 365439 h 1842100"/>
              <a:gd name="connsiteX15" fmla="*/ 2908092 w 4264659"/>
              <a:gd name="connsiteY15" fmla="*/ 335459 h 1842100"/>
              <a:gd name="connsiteX16" fmla="*/ 2690734 w 4264659"/>
              <a:gd name="connsiteY16" fmla="*/ 238023 h 1842100"/>
              <a:gd name="connsiteX17" fmla="*/ 2480872 w 4264659"/>
              <a:gd name="connsiteY17" fmla="*/ 140587 h 1842100"/>
              <a:gd name="connsiteX18" fmla="*/ 2181069 w 4264659"/>
              <a:gd name="connsiteY18" fmla="*/ 43151 h 1842100"/>
              <a:gd name="connsiteX19" fmla="*/ 2106118 w 4264659"/>
              <a:gd name="connsiteY19" fmla="*/ 35656 h 1842100"/>
              <a:gd name="connsiteX20" fmla="*/ 1514007 w 4264659"/>
              <a:gd name="connsiteY20" fmla="*/ 58141 h 1842100"/>
              <a:gd name="connsiteX21" fmla="*/ 1409075 w 4264659"/>
              <a:gd name="connsiteY21" fmla="*/ 95616 h 1842100"/>
              <a:gd name="connsiteX22" fmla="*/ 1371600 w 4264659"/>
              <a:gd name="connsiteY22" fmla="*/ 110606 h 1842100"/>
              <a:gd name="connsiteX23" fmla="*/ 929390 w 4264659"/>
              <a:gd name="connsiteY23" fmla="*/ 118102 h 1842100"/>
              <a:gd name="connsiteX24" fmla="*/ 532151 w 4264659"/>
              <a:gd name="connsiteY24" fmla="*/ 125597 h 1842100"/>
              <a:gd name="connsiteX25" fmla="*/ 374754 w 4264659"/>
              <a:gd name="connsiteY25" fmla="*/ 148082 h 1842100"/>
              <a:gd name="connsiteX26" fmla="*/ 307298 w 4264659"/>
              <a:gd name="connsiteY26" fmla="*/ 193052 h 1842100"/>
              <a:gd name="connsiteX27" fmla="*/ 224852 w 4264659"/>
              <a:gd name="connsiteY27" fmla="*/ 260508 h 1842100"/>
              <a:gd name="connsiteX28" fmla="*/ 164892 w 4264659"/>
              <a:gd name="connsiteY28" fmla="*/ 335459 h 1842100"/>
              <a:gd name="connsiteX29" fmla="*/ 149902 w 4264659"/>
              <a:gd name="connsiteY29" fmla="*/ 357944 h 1842100"/>
              <a:gd name="connsiteX30" fmla="*/ 59961 w 4264659"/>
              <a:gd name="connsiteY30" fmla="*/ 560311 h 1842100"/>
              <a:gd name="connsiteX31" fmla="*/ 29980 w 4264659"/>
              <a:gd name="connsiteY31" fmla="*/ 650252 h 1842100"/>
              <a:gd name="connsiteX32" fmla="*/ 7495 w 4264659"/>
              <a:gd name="connsiteY32" fmla="*/ 807649 h 1842100"/>
              <a:gd name="connsiteX33" fmla="*/ 0 w 4264659"/>
              <a:gd name="connsiteY33" fmla="*/ 860115 h 1842100"/>
              <a:gd name="connsiteX34" fmla="*/ 7495 w 4264659"/>
              <a:gd name="connsiteY34" fmla="*/ 1392265 h 1842100"/>
              <a:gd name="connsiteX35" fmla="*/ 22485 w 4264659"/>
              <a:gd name="connsiteY35" fmla="*/ 1459721 h 1842100"/>
              <a:gd name="connsiteX36" fmla="*/ 37475 w 4264659"/>
              <a:gd name="connsiteY36" fmla="*/ 1482206 h 1842100"/>
              <a:gd name="connsiteX37" fmla="*/ 44971 w 4264659"/>
              <a:gd name="connsiteY37" fmla="*/ 1512187 h 1842100"/>
              <a:gd name="connsiteX38" fmla="*/ 82446 w 4264659"/>
              <a:gd name="connsiteY38" fmla="*/ 1557157 h 1842100"/>
              <a:gd name="connsiteX39" fmla="*/ 269823 w 4264659"/>
              <a:gd name="connsiteY39" fmla="*/ 1684574 h 1842100"/>
              <a:gd name="connsiteX40" fmla="*/ 427220 w 4264659"/>
              <a:gd name="connsiteY40" fmla="*/ 1767020 h 1842100"/>
              <a:gd name="connsiteX41" fmla="*/ 479685 w 4264659"/>
              <a:gd name="connsiteY41" fmla="*/ 1782010 h 1842100"/>
              <a:gd name="connsiteX42" fmla="*/ 846944 w 4264659"/>
              <a:gd name="connsiteY42" fmla="*/ 1811990 h 1842100"/>
              <a:gd name="connsiteX43" fmla="*/ 1139252 w 4264659"/>
              <a:gd name="connsiteY43" fmla="*/ 1841970 h 1842100"/>
              <a:gd name="connsiteX44" fmla="*/ 2300990 w 4264659"/>
              <a:gd name="connsiteY44" fmla="*/ 1811990 h 1842100"/>
              <a:gd name="connsiteX45" fmla="*/ 2555823 w 4264659"/>
              <a:gd name="connsiteY45" fmla="*/ 1759524 h 1842100"/>
              <a:gd name="connsiteX46" fmla="*/ 2788171 w 4264659"/>
              <a:gd name="connsiteY46" fmla="*/ 1714554 h 1842100"/>
              <a:gd name="connsiteX47" fmla="*/ 3005528 w 4264659"/>
              <a:gd name="connsiteY47" fmla="*/ 1624613 h 1842100"/>
              <a:gd name="connsiteX48" fmla="*/ 3095469 w 4264659"/>
              <a:gd name="connsiteY48" fmla="*/ 1602128 h 1842100"/>
              <a:gd name="connsiteX49" fmla="*/ 3200400 w 4264659"/>
              <a:gd name="connsiteY49" fmla="*/ 1579642 h 1842100"/>
              <a:gd name="connsiteX50" fmla="*/ 3590144 w 4264659"/>
              <a:gd name="connsiteY50" fmla="*/ 1587138 h 1842100"/>
              <a:gd name="connsiteX51" fmla="*/ 3642610 w 4264659"/>
              <a:gd name="connsiteY51" fmla="*/ 1594633 h 1842100"/>
              <a:gd name="connsiteX52" fmla="*/ 3844977 w 4264659"/>
              <a:gd name="connsiteY52" fmla="*/ 1707059 h 1842100"/>
              <a:gd name="connsiteX0" fmla="*/ 3844977 w 4264659"/>
              <a:gd name="connsiteY0" fmla="*/ 1707059 h 1842100"/>
              <a:gd name="connsiteX1" fmla="*/ 4060914 w 4264659"/>
              <a:gd name="connsiteY1" fmla="*/ 1728227 h 1842100"/>
              <a:gd name="connsiteX2" fmla="*/ 4263962 w 4264659"/>
              <a:gd name="connsiteY2" fmla="*/ 1713745 h 1842100"/>
              <a:gd name="connsiteX3" fmla="*/ 4137285 w 4264659"/>
              <a:gd name="connsiteY3" fmla="*/ 1564652 h 1842100"/>
              <a:gd name="connsiteX4" fmla="*/ 4189751 w 4264659"/>
              <a:gd name="connsiteY4" fmla="*/ 1482206 h 1842100"/>
              <a:gd name="connsiteX5" fmla="*/ 4212236 w 4264659"/>
              <a:gd name="connsiteY5" fmla="*/ 1369780 h 1842100"/>
              <a:gd name="connsiteX6" fmla="*/ 4129790 w 4264659"/>
              <a:gd name="connsiteY6" fmla="*/ 1144928 h 1842100"/>
              <a:gd name="connsiteX7" fmla="*/ 4107305 w 4264659"/>
              <a:gd name="connsiteY7" fmla="*/ 1122442 h 1842100"/>
              <a:gd name="connsiteX8" fmla="*/ 3972393 w 4264659"/>
              <a:gd name="connsiteY8" fmla="*/ 1017511 h 1842100"/>
              <a:gd name="connsiteX9" fmla="*/ 3740046 w 4264659"/>
              <a:gd name="connsiteY9" fmla="*/ 822639 h 1842100"/>
              <a:gd name="connsiteX10" fmla="*/ 3417757 w 4264659"/>
              <a:gd name="connsiteY10" fmla="*/ 537826 h 1842100"/>
              <a:gd name="connsiteX11" fmla="*/ 3155430 w 4264659"/>
              <a:gd name="connsiteY11" fmla="*/ 425400 h 1842100"/>
              <a:gd name="connsiteX12" fmla="*/ 3110459 w 4264659"/>
              <a:gd name="connsiteY12" fmla="*/ 402915 h 1842100"/>
              <a:gd name="connsiteX13" fmla="*/ 3065489 w 4264659"/>
              <a:gd name="connsiteY13" fmla="*/ 372934 h 1842100"/>
              <a:gd name="connsiteX14" fmla="*/ 3043003 w 4264659"/>
              <a:gd name="connsiteY14" fmla="*/ 365439 h 1842100"/>
              <a:gd name="connsiteX15" fmla="*/ 2908092 w 4264659"/>
              <a:gd name="connsiteY15" fmla="*/ 335459 h 1842100"/>
              <a:gd name="connsiteX16" fmla="*/ 2690734 w 4264659"/>
              <a:gd name="connsiteY16" fmla="*/ 238023 h 1842100"/>
              <a:gd name="connsiteX17" fmla="*/ 2480872 w 4264659"/>
              <a:gd name="connsiteY17" fmla="*/ 140587 h 1842100"/>
              <a:gd name="connsiteX18" fmla="*/ 2181069 w 4264659"/>
              <a:gd name="connsiteY18" fmla="*/ 43151 h 1842100"/>
              <a:gd name="connsiteX19" fmla="*/ 2106118 w 4264659"/>
              <a:gd name="connsiteY19" fmla="*/ 35656 h 1842100"/>
              <a:gd name="connsiteX20" fmla="*/ 1514007 w 4264659"/>
              <a:gd name="connsiteY20" fmla="*/ 58141 h 1842100"/>
              <a:gd name="connsiteX21" fmla="*/ 1409075 w 4264659"/>
              <a:gd name="connsiteY21" fmla="*/ 95616 h 1842100"/>
              <a:gd name="connsiteX22" fmla="*/ 1371600 w 4264659"/>
              <a:gd name="connsiteY22" fmla="*/ 110606 h 1842100"/>
              <a:gd name="connsiteX23" fmla="*/ 929390 w 4264659"/>
              <a:gd name="connsiteY23" fmla="*/ 118102 h 1842100"/>
              <a:gd name="connsiteX24" fmla="*/ 532151 w 4264659"/>
              <a:gd name="connsiteY24" fmla="*/ 125597 h 1842100"/>
              <a:gd name="connsiteX25" fmla="*/ 374754 w 4264659"/>
              <a:gd name="connsiteY25" fmla="*/ 148082 h 1842100"/>
              <a:gd name="connsiteX26" fmla="*/ 307298 w 4264659"/>
              <a:gd name="connsiteY26" fmla="*/ 193052 h 1842100"/>
              <a:gd name="connsiteX27" fmla="*/ 224852 w 4264659"/>
              <a:gd name="connsiteY27" fmla="*/ 260508 h 1842100"/>
              <a:gd name="connsiteX28" fmla="*/ 164892 w 4264659"/>
              <a:gd name="connsiteY28" fmla="*/ 335459 h 1842100"/>
              <a:gd name="connsiteX29" fmla="*/ 149902 w 4264659"/>
              <a:gd name="connsiteY29" fmla="*/ 357944 h 1842100"/>
              <a:gd name="connsiteX30" fmla="*/ 59961 w 4264659"/>
              <a:gd name="connsiteY30" fmla="*/ 560311 h 1842100"/>
              <a:gd name="connsiteX31" fmla="*/ 29980 w 4264659"/>
              <a:gd name="connsiteY31" fmla="*/ 650252 h 1842100"/>
              <a:gd name="connsiteX32" fmla="*/ 7495 w 4264659"/>
              <a:gd name="connsiteY32" fmla="*/ 807649 h 1842100"/>
              <a:gd name="connsiteX33" fmla="*/ 0 w 4264659"/>
              <a:gd name="connsiteY33" fmla="*/ 860115 h 1842100"/>
              <a:gd name="connsiteX34" fmla="*/ 7495 w 4264659"/>
              <a:gd name="connsiteY34" fmla="*/ 1392265 h 1842100"/>
              <a:gd name="connsiteX35" fmla="*/ 22485 w 4264659"/>
              <a:gd name="connsiteY35" fmla="*/ 1459721 h 1842100"/>
              <a:gd name="connsiteX36" fmla="*/ 37475 w 4264659"/>
              <a:gd name="connsiteY36" fmla="*/ 1482206 h 1842100"/>
              <a:gd name="connsiteX37" fmla="*/ 44971 w 4264659"/>
              <a:gd name="connsiteY37" fmla="*/ 1512187 h 1842100"/>
              <a:gd name="connsiteX38" fmla="*/ 82446 w 4264659"/>
              <a:gd name="connsiteY38" fmla="*/ 1557157 h 1842100"/>
              <a:gd name="connsiteX39" fmla="*/ 269823 w 4264659"/>
              <a:gd name="connsiteY39" fmla="*/ 1684574 h 1842100"/>
              <a:gd name="connsiteX40" fmla="*/ 427220 w 4264659"/>
              <a:gd name="connsiteY40" fmla="*/ 1767020 h 1842100"/>
              <a:gd name="connsiteX41" fmla="*/ 479685 w 4264659"/>
              <a:gd name="connsiteY41" fmla="*/ 1782010 h 1842100"/>
              <a:gd name="connsiteX42" fmla="*/ 846944 w 4264659"/>
              <a:gd name="connsiteY42" fmla="*/ 1811990 h 1842100"/>
              <a:gd name="connsiteX43" fmla="*/ 1139252 w 4264659"/>
              <a:gd name="connsiteY43" fmla="*/ 1841970 h 1842100"/>
              <a:gd name="connsiteX44" fmla="*/ 2300990 w 4264659"/>
              <a:gd name="connsiteY44" fmla="*/ 1811990 h 1842100"/>
              <a:gd name="connsiteX45" fmla="*/ 2555823 w 4264659"/>
              <a:gd name="connsiteY45" fmla="*/ 1759524 h 1842100"/>
              <a:gd name="connsiteX46" fmla="*/ 2788171 w 4264659"/>
              <a:gd name="connsiteY46" fmla="*/ 1714554 h 1842100"/>
              <a:gd name="connsiteX47" fmla="*/ 3005528 w 4264659"/>
              <a:gd name="connsiteY47" fmla="*/ 1624613 h 1842100"/>
              <a:gd name="connsiteX48" fmla="*/ 3095469 w 4264659"/>
              <a:gd name="connsiteY48" fmla="*/ 1602128 h 1842100"/>
              <a:gd name="connsiteX49" fmla="*/ 3200400 w 4264659"/>
              <a:gd name="connsiteY49" fmla="*/ 1579642 h 1842100"/>
              <a:gd name="connsiteX50" fmla="*/ 3590144 w 4264659"/>
              <a:gd name="connsiteY50" fmla="*/ 1587138 h 1842100"/>
              <a:gd name="connsiteX51" fmla="*/ 3642610 w 4264659"/>
              <a:gd name="connsiteY51" fmla="*/ 1594633 h 1842100"/>
              <a:gd name="connsiteX52" fmla="*/ 3844977 w 4264659"/>
              <a:gd name="connsiteY52" fmla="*/ 1707059 h 1842100"/>
              <a:gd name="connsiteX0" fmla="*/ 3844977 w 4271316"/>
              <a:gd name="connsiteY0" fmla="*/ 1707059 h 1842100"/>
              <a:gd name="connsiteX1" fmla="*/ 4060914 w 4271316"/>
              <a:gd name="connsiteY1" fmla="*/ 1728227 h 1842100"/>
              <a:gd name="connsiteX2" fmla="*/ 4263962 w 4271316"/>
              <a:gd name="connsiteY2" fmla="*/ 1713745 h 1842100"/>
              <a:gd name="connsiteX3" fmla="*/ 4244608 w 4271316"/>
              <a:gd name="connsiteY3" fmla="*/ 1568945 h 1842100"/>
              <a:gd name="connsiteX4" fmla="*/ 4189751 w 4271316"/>
              <a:gd name="connsiteY4" fmla="*/ 1482206 h 1842100"/>
              <a:gd name="connsiteX5" fmla="*/ 4212236 w 4271316"/>
              <a:gd name="connsiteY5" fmla="*/ 1369780 h 1842100"/>
              <a:gd name="connsiteX6" fmla="*/ 4129790 w 4271316"/>
              <a:gd name="connsiteY6" fmla="*/ 1144928 h 1842100"/>
              <a:gd name="connsiteX7" fmla="*/ 4107305 w 4271316"/>
              <a:gd name="connsiteY7" fmla="*/ 1122442 h 1842100"/>
              <a:gd name="connsiteX8" fmla="*/ 3972393 w 4271316"/>
              <a:gd name="connsiteY8" fmla="*/ 1017511 h 1842100"/>
              <a:gd name="connsiteX9" fmla="*/ 3740046 w 4271316"/>
              <a:gd name="connsiteY9" fmla="*/ 822639 h 1842100"/>
              <a:gd name="connsiteX10" fmla="*/ 3417757 w 4271316"/>
              <a:gd name="connsiteY10" fmla="*/ 537826 h 1842100"/>
              <a:gd name="connsiteX11" fmla="*/ 3155430 w 4271316"/>
              <a:gd name="connsiteY11" fmla="*/ 425400 h 1842100"/>
              <a:gd name="connsiteX12" fmla="*/ 3110459 w 4271316"/>
              <a:gd name="connsiteY12" fmla="*/ 402915 h 1842100"/>
              <a:gd name="connsiteX13" fmla="*/ 3065489 w 4271316"/>
              <a:gd name="connsiteY13" fmla="*/ 372934 h 1842100"/>
              <a:gd name="connsiteX14" fmla="*/ 3043003 w 4271316"/>
              <a:gd name="connsiteY14" fmla="*/ 365439 h 1842100"/>
              <a:gd name="connsiteX15" fmla="*/ 2908092 w 4271316"/>
              <a:gd name="connsiteY15" fmla="*/ 335459 h 1842100"/>
              <a:gd name="connsiteX16" fmla="*/ 2690734 w 4271316"/>
              <a:gd name="connsiteY16" fmla="*/ 238023 h 1842100"/>
              <a:gd name="connsiteX17" fmla="*/ 2480872 w 4271316"/>
              <a:gd name="connsiteY17" fmla="*/ 140587 h 1842100"/>
              <a:gd name="connsiteX18" fmla="*/ 2181069 w 4271316"/>
              <a:gd name="connsiteY18" fmla="*/ 43151 h 1842100"/>
              <a:gd name="connsiteX19" fmla="*/ 2106118 w 4271316"/>
              <a:gd name="connsiteY19" fmla="*/ 35656 h 1842100"/>
              <a:gd name="connsiteX20" fmla="*/ 1514007 w 4271316"/>
              <a:gd name="connsiteY20" fmla="*/ 58141 h 1842100"/>
              <a:gd name="connsiteX21" fmla="*/ 1409075 w 4271316"/>
              <a:gd name="connsiteY21" fmla="*/ 95616 h 1842100"/>
              <a:gd name="connsiteX22" fmla="*/ 1371600 w 4271316"/>
              <a:gd name="connsiteY22" fmla="*/ 110606 h 1842100"/>
              <a:gd name="connsiteX23" fmla="*/ 929390 w 4271316"/>
              <a:gd name="connsiteY23" fmla="*/ 118102 h 1842100"/>
              <a:gd name="connsiteX24" fmla="*/ 532151 w 4271316"/>
              <a:gd name="connsiteY24" fmla="*/ 125597 h 1842100"/>
              <a:gd name="connsiteX25" fmla="*/ 374754 w 4271316"/>
              <a:gd name="connsiteY25" fmla="*/ 148082 h 1842100"/>
              <a:gd name="connsiteX26" fmla="*/ 307298 w 4271316"/>
              <a:gd name="connsiteY26" fmla="*/ 193052 h 1842100"/>
              <a:gd name="connsiteX27" fmla="*/ 224852 w 4271316"/>
              <a:gd name="connsiteY27" fmla="*/ 260508 h 1842100"/>
              <a:gd name="connsiteX28" fmla="*/ 164892 w 4271316"/>
              <a:gd name="connsiteY28" fmla="*/ 335459 h 1842100"/>
              <a:gd name="connsiteX29" fmla="*/ 149902 w 4271316"/>
              <a:gd name="connsiteY29" fmla="*/ 357944 h 1842100"/>
              <a:gd name="connsiteX30" fmla="*/ 59961 w 4271316"/>
              <a:gd name="connsiteY30" fmla="*/ 560311 h 1842100"/>
              <a:gd name="connsiteX31" fmla="*/ 29980 w 4271316"/>
              <a:gd name="connsiteY31" fmla="*/ 650252 h 1842100"/>
              <a:gd name="connsiteX32" fmla="*/ 7495 w 4271316"/>
              <a:gd name="connsiteY32" fmla="*/ 807649 h 1842100"/>
              <a:gd name="connsiteX33" fmla="*/ 0 w 4271316"/>
              <a:gd name="connsiteY33" fmla="*/ 860115 h 1842100"/>
              <a:gd name="connsiteX34" fmla="*/ 7495 w 4271316"/>
              <a:gd name="connsiteY34" fmla="*/ 1392265 h 1842100"/>
              <a:gd name="connsiteX35" fmla="*/ 22485 w 4271316"/>
              <a:gd name="connsiteY35" fmla="*/ 1459721 h 1842100"/>
              <a:gd name="connsiteX36" fmla="*/ 37475 w 4271316"/>
              <a:gd name="connsiteY36" fmla="*/ 1482206 h 1842100"/>
              <a:gd name="connsiteX37" fmla="*/ 44971 w 4271316"/>
              <a:gd name="connsiteY37" fmla="*/ 1512187 h 1842100"/>
              <a:gd name="connsiteX38" fmla="*/ 82446 w 4271316"/>
              <a:gd name="connsiteY38" fmla="*/ 1557157 h 1842100"/>
              <a:gd name="connsiteX39" fmla="*/ 269823 w 4271316"/>
              <a:gd name="connsiteY39" fmla="*/ 1684574 h 1842100"/>
              <a:gd name="connsiteX40" fmla="*/ 427220 w 4271316"/>
              <a:gd name="connsiteY40" fmla="*/ 1767020 h 1842100"/>
              <a:gd name="connsiteX41" fmla="*/ 479685 w 4271316"/>
              <a:gd name="connsiteY41" fmla="*/ 1782010 h 1842100"/>
              <a:gd name="connsiteX42" fmla="*/ 846944 w 4271316"/>
              <a:gd name="connsiteY42" fmla="*/ 1811990 h 1842100"/>
              <a:gd name="connsiteX43" fmla="*/ 1139252 w 4271316"/>
              <a:gd name="connsiteY43" fmla="*/ 1841970 h 1842100"/>
              <a:gd name="connsiteX44" fmla="*/ 2300990 w 4271316"/>
              <a:gd name="connsiteY44" fmla="*/ 1811990 h 1842100"/>
              <a:gd name="connsiteX45" fmla="*/ 2555823 w 4271316"/>
              <a:gd name="connsiteY45" fmla="*/ 1759524 h 1842100"/>
              <a:gd name="connsiteX46" fmla="*/ 2788171 w 4271316"/>
              <a:gd name="connsiteY46" fmla="*/ 1714554 h 1842100"/>
              <a:gd name="connsiteX47" fmla="*/ 3005528 w 4271316"/>
              <a:gd name="connsiteY47" fmla="*/ 1624613 h 1842100"/>
              <a:gd name="connsiteX48" fmla="*/ 3095469 w 4271316"/>
              <a:gd name="connsiteY48" fmla="*/ 1602128 h 1842100"/>
              <a:gd name="connsiteX49" fmla="*/ 3200400 w 4271316"/>
              <a:gd name="connsiteY49" fmla="*/ 1579642 h 1842100"/>
              <a:gd name="connsiteX50" fmla="*/ 3590144 w 4271316"/>
              <a:gd name="connsiteY50" fmla="*/ 1587138 h 1842100"/>
              <a:gd name="connsiteX51" fmla="*/ 3642610 w 4271316"/>
              <a:gd name="connsiteY51" fmla="*/ 1594633 h 1842100"/>
              <a:gd name="connsiteX52" fmla="*/ 3844977 w 4271316"/>
              <a:gd name="connsiteY52" fmla="*/ 1707059 h 1842100"/>
              <a:gd name="connsiteX0" fmla="*/ 3844977 w 4271316"/>
              <a:gd name="connsiteY0" fmla="*/ 1707059 h 1842100"/>
              <a:gd name="connsiteX1" fmla="*/ 4060914 w 4271316"/>
              <a:gd name="connsiteY1" fmla="*/ 1728227 h 1842100"/>
              <a:gd name="connsiteX2" fmla="*/ 4263962 w 4271316"/>
              <a:gd name="connsiteY2" fmla="*/ 1713745 h 1842100"/>
              <a:gd name="connsiteX3" fmla="*/ 4244608 w 4271316"/>
              <a:gd name="connsiteY3" fmla="*/ 1568945 h 1842100"/>
              <a:gd name="connsiteX4" fmla="*/ 4232681 w 4271316"/>
              <a:gd name="connsiteY4" fmla="*/ 1439276 h 1842100"/>
              <a:gd name="connsiteX5" fmla="*/ 4212236 w 4271316"/>
              <a:gd name="connsiteY5" fmla="*/ 1369780 h 1842100"/>
              <a:gd name="connsiteX6" fmla="*/ 4129790 w 4271316"/>
              <a:gd name="connsiteY6" fmla="*/ 1144928 h 1842100"/>
              <a:gd name="connsiteX7" fmla="*/ 4107305 w 4271316"/>
              <a:gd name="connsiteY7" fmla="*/ 1122442 h 1842100"/>
              <a:gd name="connsiteX8" fmla="*/ 3972393 w 4271316"/>
              <a:gd name="connsiteY8" fmla="*/ 1017511 h 1842100"/>
              <a:gd name="connsiteX9" fmla="*/ 3740046 w 4271316"/>
              <a:gd name="connsiteY9" fmla="*/ 822639 h 1842100"/>
              <a:gd name="connsiteX10" fmla="*/ 3417757 w 4271316"/>
              <a:gd name="connsiteY10" fmla="*/ 537826 h 1842100"/>
              <a:gd name="connsiteX11" fmla="*/ 3155430 w 4271316"/>
              <a:gd name="connsiteY11" fmla="*/ 425400 h 1842100"/>
              <a:gd name="connsiteX12" fmla="*/ 3110459 w 4271316"/>
              <a:gd name="connsiteY12" fmla="*/ 402915 h 1842100"/>
              <a:gd name="connsiteX13" fmla="*/ 3065489 w 4271316"/>
              <a:gd name="connsiteY13" fmla="*/ 372934 h 1842100"/>
              <a:gd name="connsiteX14" fmla="*/ 3043003 w 4271316"/>
              <a:gd name="connsiteY14" fmla="*/ 365439 h 1842100"/>
              <a:gd name="connsiteX15" fmla="*/ 2908092 w 4271316"/>
              <a:gd name="connsiteY15" fmla="*/ 335459 h 1842100"/>
              <a:gd name="connsiteX16" fmla="*/ 2690734 w 4271316"/>
              <a:gd name="connsiteY16" fmla="*/ 238023 h 1842100"/>
              <a:gd name="connsiteX17" fmla="*/ 2480872 w 4271316"/>
              <a:gd name="connsiteY17" fmla="*/ 140587 h 1842100"/>
              <a:gd name="connsiteX18" fmla="*/ 2181069 w 4271316"/>
              <a:gd name="connsiteY18" fmla="*/ 43151 h 1842100"/>
              <a:gd name="connsiteX19" fmla="*/ 2106118 w 4271316"/>
              <a:gd name="connsiteY19" fmla="*/ 35656 h 1842100"/>
              <a:gd name="connsiteX20" fmla="*/ 1514007 w 4271316"/>
              <a:gd name="connsiteY20" fmla="*/ 58141 h 1842100"/>
              <a:gd name="connsiteX21" fmla="*/ 1409075 w 4271316"/>
              <a:gd name="connsiteY21" fmla="*/ 95616 h 1842100"/>
              <a:gd name="connsiteX22" fmla="*/ 1371600 w 4271316"/>
              <a:gd name="connsiteY22" fmla="*/ 110606 h 1842100"/>
              <a:gd name="connsiteX23" fmla="*/ 929390 w 4271316"/>
              <a:gd name="connsiteY23" fmla="*/ 118102 h 1842100"/>
              <a:gd name="connsiteX24" fmla="*/ 532151 w 4271316"/>
              <a:gd name="connsiteY24" fmla="*/ 125597 h 1842100"/>
              <a:gd name="connsiteX25" fmla="*/ 374754 w 4271316"/>
              <a:gd name="connsiteY25" fmla="*/ 148082 h 1842100"/>
              <a:gd name="connsiteX26" fmla="*/ 307298 w 4271316"/>
              <a:gd name="connsiteY26" fmla="*/ 193052 h 1842100"/>
              <a:gd name="connsiteX27" fmla="*/ 224852 w 4271316"/>
              <a:gd name="connsiteY27" fmla="*/ 260508 h 1842100"/>
              <a:gd name="connsiteX28" fmla="*/ 164892 w 4271316"/>
              <a:gd name="connsiteY28" fmla="*/ 335459 h 1842100"/>
              <a:gd name="connsiteX29" fmla="*/ 149902 w 4271316"/>
              <a:gd name="connsiteY29" fmla="*/ 357944 h 1842100"/>
              <a:gd name="connsiteX30" fmla="*/ 59961 w 4271316"/>
              <a:gd name="connsiteY30" fmla="*/ 560311 h 1842100"/>
              <a:gd name="connsiteX31" fmla="*/ 29980 w 4271316"/>
              <a:gd name="connsiteY31" fmla="*/ 650252 h 1842100"/>
              <a:gd name="connsiteX32" fmla="*/ 7495 w 4271316"/>
              <a:gd name="connsiteY32" fmla="*/ 807649 h 1842100"/>
              <a:gd name="connsiteX33" fmla="*/ 0 w 4271316"/>
              <a:gd name="connsiteY33" fmla="*/ 860115 h 1842100"/>
              <a:gd name="connsiteX34" fmla="*/ 7495 w 4271316"/>
              <a:gd name="connsiteY34" fmla="*/ 1392265 h 1842100"/>
              <a:gd name="connsiteX35" fmla="*/ 22485 w 4271316"/>
              <a:gd name="connsiteY35" fmla="*/ 1459721 h 1842100"/>
              <a:gd name="connsiteX36" fmla="*/ 37475 w 4271316"/>
              <a:gd name="connsiteY36" fmla="*/ 1482206 h 1842100"/>
              <a:gd name="connsiteX37" fmla="*/ 44971 w 4271316"/>
              <a:gd name="connsiteY37" fmla="*/ 1512187 h 1842100"/>
              <a:gd name="connsiteX38" fmla="*/ 82446 w 4271316"/>
              <a:gd name="connsiteY38" fmla="*/ 1557157 h 1842100"/>
              <a:gd name="connsiteX39" fmla="*/ 269823 w 4271316"/>
              <a:gd name="connsiteY39" fmla="*/ 1684574 h 1842100"/>
              <a:gd name="connsiteX40" fmla="*/ 427220 w 4271316"/>
              <a:gd name="connsiteY40" fmla="*/ 1767020 h 1842100"/>
              <a:gd name="connsiteX41" fmla="*/ 479685 w 4271316"/>
              <a:gd name="connsiteY41" fmla="*/ 1782010 h 1842100"/>
              <a:gd name="connsiteX42" fmla="*/ 846944 w 4271316"/>
              <a:gd name="connsiteY42" fmla="*/ 1811990 h 1842100"/>
              <a:gd name="connsiteX43" fmla="*/ 1139252 w 4271316"/>
              <a:gd name="connsiteY43" fmla="*/ 1841970 h 1842100"/>
              <a:gd name="connsiteX44" fmla="*/ 2300990 w 4271316"/>
              <a:gd name="connsiteY44" fmla="*/ 1811990 h 1842100"/>
              <a:gd name="connsiteX45" fmla="*/ 2555823 w 4271316"/>
              <a:gd name="connsiteY45" fmla="*/ 1759524 h 1842100"/>
              <a:gd name="connsiteX46" fmla="*/ 2788171 w 4271316"/>
              <a:gd name="connsiteY46" fmla="*/ 1714554 h 1842100"/>
              <a:gd name="connsiteX47" fmla="*/ 3005528 w 4271316"/>
              <a:gd name="connsiteY47" fmla="*/ 1624613 h 1842100"/>
              <a:gd name="connsiteX48" fmla="*/ 3095469 w 4271316"/>
              <a:gd name="connsiteY48" fmla="*/ 1602128 h 1842100"/>
              <a:gd name="connsiteX49" fmla="*/ 3200400 w 4271316"/>
              <a:gd name="connsiteY49" fmla="*/ 1579642 h 1842100"/>
              <a:gd name="connsiteX50" fmla="*/ 3590144 w 4271316"/>
              <a:gd name="connsiteY50" fmla="*/ 1587138 h 1842100"/>
              <a:gd name="connsiteX51" fmla="*/ 3642610 w 4271316"/>
              <a:gd name="connsiteY51" fmla="*/ 1594633 h 1842100"/>
              <a:gd name="connsiteX52" fmla="*/ 3844977 w 4271316"/>
              <a:gd name="connsiteY52" fmla="*/ 1707059 h 184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271316" h="1842100">
                <a:moveTo>
                  <a:pt x="3844977" y="1707059"/>
                </a:moveTo>
                <a:cubicBezTo>
                  <a:pt x="3914694" y="1729325"/>
                  <a:pt x="3991083" y="1727113"/>
                  <a:pt x="4060914" y="1728227"/>
                </a:cubicBezTo>
                <a:cubicBezTo>
                  <a:pt x="4130745" y="1729341"/>
                  <a:pt x="4233346" y="1740292"/>
                  <a:pt x="4263962" y="1713745"/>
                </a:cubicBezTo>
                <a:cubicBezTo>
                  <a:pt x="4294578" y="1687198"/>
                  <a:pt x="4217999" y="1577815"/>
                  <a:pt x="4244608" y="1568945"/>
                </a:cubicBezTo>
                <a:cubicBezTo>
                  <a:pt x="4284631" y="1528923"/>
                  <a:pt x="4238076" y="1472470"/>
                  <a:pt x="4232681" y="1439276"/>
                </a:cubicBezTo>
                <a:cubicBezTo>
                  <a:pt x="4227286" y="1406082"/>
                  <a:pt x="4229384" y="1418838"/>
                  <a:pt x="4212236" y="1369780"/>
                </a:cubicBezTo>
                <a:cubicBezTo>
                  <a:pt x="4195088" y="1320722"/>
                  <a:pt x="4208813" y="1276634"/>
                  <a:pt x="4129790" y="1144928"/>
                </a:cubicBezTo>
                <a:cubicBezTo>
                  <a:pt x="4124336" y="1135839"/>
                  <a:pt x="4115544" y="1129111"/>
                  <a:pt x="4107305" y="1122442"/>
                </a:cubicBezTo>
                <a:cubicBezTo>
                  <a:pt x="4063024" y="1086596"/>
                  <a:pt x="4016044" y="1054122"/>
                  <a:pt x="3972393" y="1017511"/>
                </a:cubicBezTo>
                <a:cubicBezTo>
                  <a:pt x="3894944" y="952554"/>
                  <a:pt x="3816023" y="889312"/>
                  <a:pt x="3740046" y="822639"/>
                </a:cubicBezTo>
                <a:cubicBezTo>
                  <a:pt x="3594865" y="695236"/>
                  <a:pt x="3587836" y="661133"/>
                  <a:pt x="3417757" y="537826"/>
                </a:cubicBezTo>
                <a:cubicBezTo>
                  <a:pt x="3292568" y="447063"/>
                  <a:pt x="3303105" y="499236"/>
                  <a:pt x="3155430" y="425400"/>
                </a:cubicBezTo>
                <a:cubicBezTo>
                  <a:pt x="3140440" y="417905"/>
                  <a:pt x="3124936" y="411360"/>
                  <a:pt x="3110459" y="402915"/>
                </a:cubicBezTo>
                <a:cubicBezTo>
                  <a:pt x="3094897" y="393837"/>
                  <a:pt x="3082580" y="378631"/>
                  <a:pt x="3065489" y="372934"/>
                </a:cubicBezTo>
                <a:cubicBezTo>
                  <a:pt x="3057994" y="370436"/>
                  <a:pt x="3050689" y="367269"/>
                  <a:pt x="3043003" y="365439"/>
                </a:cubicBezTo>
                <a:cubicBezTo>
                  <a:pt x="2998188" y="354769"/>
                  <a:pt x="2908092" y="335459"/>
                  <a:pt x="2908092" y="335459"/>
                </a:cubicBezTo>
                <a:cubicBezTo>
                  <a:pt x="2709068" y="235946"/>
                  <a:pt x="2942327" y="349842"/>
                  <a:pt x="2690734" y="238023"/>
                </a:cubicBezTo>
                <a:cubicBezTo>
                  <a:pt x="2620255" y="206699"/>
                  <a:pt x="2553505" y="166527"/>
                  <a:pt x="2480872" y="140587"/>
                </a:cubicBezTo>
                <a:cubicBezTo>
                  <a:pt x="2393340" y="109326"/>
                  <a:pt x="2280074" y="61152"/>
                  <a:pt x="2181069" y="43151"/>
                </a:cubicBezTo>
                <a:cubicBezTo>
                  <a:pt x="2156366" y="38660"/>
                  <a:pt x="2131102" y="38154"/>
                  <a:pt x="2106118" y="35656"/>
                </a:cubicBezTo>
                <a:cubicBezTo>
                  <a:pt x="1886830" y="-27001"/>
                  <a:pt x="2006815" y="838"/>
                  <a:pt x="1514007" y="58141"/>
                </a:cubicBezTo>
                <a:cubicBezTo>
                  <a:pt x="1477115" y="62431"/>
                  <a:pt x="1443926" y="82776"/>
                  <a:pt x="1409075" y="95616"/>
                </a:cubicBezTo>
                <a:cubicBezTo>
                  <a:pt x="1396451" y="100267"/>
                  <a:pt x="1385039" y="109976"/>
                  <a:pt x="1371600" y="110606"/>
                </a:cubicBezTo>
                <a:cubicBezTo>
                  <a:pt x="1224337" y="117509"/>
                  <a:pt x="1076791" y="115470"/>
                  <a:pt x="929390" y="118102"/>
                </a:cubicBezTo>
                <a:lnTo>
                  <a:pt x="532151" y="125597"/>
                </a:lnTo>
                <a:cubicBezTo>
                  <a:pt x="500842" y="129076"/>
                  <a:pt x="397866" y="139278"/>
                  <a:pt x="374754" y="148082"/>
                </a:cubicBezTo>
                <a:cubicBezTo>
                  <a:pt x="349500" y="157702"/>
                  <a:pt x="328917" y="176838"/>
                  <a:pt x="307298" y="193052"/>
                </a:cubicBezTo>
                <a:cubicBezTo>
                  <a:pt x="278891" y="214357"/>
                  <a:pt x="249960" y="235400"/>
                  <a:pt x="224852" y="260508"/>
                </a:cubicBezTo>
                <a:cubicBezTo>
                  <a:pt x="202229" y="283132"/>
                  <a:pt x="184399" y="310099"/>
                  <a:pt x="164892" y="335459"/>
                </a:cubicBezTo>
                <a:cubicBezTo>
                  <a:pt x="159400" y="342599"/>
                  <a:pt x="153711" y="349781"/>
                  <a:pt x="149902" y="357944"/>
                </a:cubicBezTo>
                <a:cubicBezTo>
                  <a:pt x="118685" y="424837"/>
                  <a:pt x="83305" y="490281"/>
                  <a:pt x="59961" y="560311"/>
                </a:cubicBezTo>
                <a:cubicBezTo>
                  <a:pt x="49967" y="590291"/>
                  <a:pt x="37957" y="619673"/>
                  <a:pt x="29980" y="650252"/>
                </a:cubicBezTo>
                <a:cubicBezTo>
                  <a:pt x="13783" y="712341"/>
                  <a:pt x="14817" y="745408"/>
                  <a:pt x="7495" y="807649"/>
                </a:cubicBezTo>
                <a:cubicBezTo>
                  <a:pt x="5431" y="825194"/>
                  <a:pt x="2498" y="842626"/>
                  <a:pt x="0" y="860115"/>
                </a:cubicBezTo>
                <a:cubicBezTo>
                  <a:pt x="2498" y="1037498"/>
                  <a:pt x="2828" y="1214925"/>
                  <a:pt x="7495" y="1392265"/>
                </a:cubicBezTo>
                <a:cubicBezTo>
                  <a:pt x="7595" y="1396055"/>
                  <a:pt x="19513" y="1452787"/>
                  <a:pt x="22485" y="1459721"/>
                </a:cubicBezTo>
                <a:cubicBezTo>
                  <a:pt x="26033" y="1468001"/>
                  <a:pt x="32478" y="1474711"/>
                  <a:pt x="37475" y="1482206"/>
                </a:cubicBezTo>
                <a:cubicBezTo>
                  <a:pt x="39974" y="1492200"/>
                  <a:pt x="40913" y="1502719"/>
                  <a:pt x="44971" y="1512187"/>
                </a:cubicBezTo>
                <a:cubicBezTo>
                  <a:pt x="50985" y="1526219"/>
                  <a:pt x="71072" y="1548626"/>
                  <a:pt x="82446" y="1557157"/>
                </a:cubicBezTo>
                <a:cubicBezTo>
                  <a:pt x="111665" y="1579071"/>
                  <a:pt x="219027" y="1656548"/>
                  <a:pt x="269823" y="1684574"/>
                </a:cubicBezTo>
                <a:cubicBezTo>
                  <a:pt x="321681" y="1713186"/>
                  <a:pt x="373500" y="1742079"/>
                  <a:pt x="427220" y="1767020"/>
                </a:cubicBezTo>
                <a:cubicBezTo>
                  <a:pt x="443717" y="1774679"/>
                  <a:pt x="461600" y="1780072"/>
                  <a:pt x="479685" y="1782010"/>
                </a:cubicBezTo>
                <a:cubicBezTo>
                  <a:pt x="601813" y="1795095"/>
                  <a:pt x="846944" y="1811990"/>
                  <a:pt x="846944" y="1811990"/>
                </a:cubicBezTo>
                <a:cubicBezTo>
                  <a:pt x="957935" y="1832170"/>
                  <a:pt x="1003104" y="1843458"/>
                  <a:pt x="1139252" y="1841970"/>
                </a:cubicBezTo>
                <a:cubicBezTo>
                  <a:pt x="1526604" y="1837737"/>
                  <a:pt x="1913744" y="1821983"/>
                  <a:pt x="2300990" y="1811990"/>
                </a:cubicBezTo>
                <a:cubicBezTo>
                  <a:pt x="2437819" y="1751178"/>
                  <a:pt x="2313624" y="1798449"/>
                  <a:pt x="2555823" y="1759524"/>
                </a:cubicBezTo>
                <a:cubicBezTo>
                  <a:pt x="2633710" y="1747006"/>
                  <a:pt x="2710722" y="1729544"/>
                  <a:pt x="2788171" y="1714554"/>
                </a:cubicBezTo>
                <a:cubicBezTo>
                  <a:pt x="2860623" y="1684574"/>
                  <a:pt x="2928185" y="1637504"/>
                  <a:pt x="3005528" y="1624613"/>
                </a:cubicBezTo>
                <a:cubicBezTo>
                  <a:pt x="3123201" y="1605001"/>
                  <a:pt x="2976692" y="1631822"/>
                  <a:pt x="3095469" y="1602128"/>
                </a:cubicBezTo>
                <a:cubicBezTo>
                  <a:pt x="3170173" y="1583452"/>
                  <a:pt x="3135108" y="1590525"/>
                  <a:pt x="3200400" y="1579642"/>
                </a:cubicBezTo>
                <a:lnTo>
                  <a:pt x="3590144" y="1587138"/>
                </a:lnTo>
                <a:cubicBezTo>
                  <a:pt x="3607800" y="1587737"/>
                  <a:pt x="3624955" y="1594002"/>
                  <a:pt x="3642610" y="1594633"/>
                </a:cubicBezTo>
                <a:cubicBezTo>
                  <a:pt x="3695042" y="1596506"/>
                  <a:pt x="3775260" y="1684793"/>
                  <a:pt x="3844977" y="17070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reihandform 9"/>
          <p:cNvSpPr/>
          <p:nvPr/>
        </p:nvSpPr>
        <p:spPr>
          <a:xfrm>
            <a:off x="-2840" y="3334809"/>
            <a:ext cx="4549542" cy="2383436"/>
          </a:xfrm>
          <a:custGeom>
            <a:avLst/>
            <a:gdLst>
              <a:gd name="connsiteX0" fmla="*/ 4024859 w 4560715"/>
              <a:gd name="connsiteY0" fmla="*/ 427220 h 2383436"/>
              <a:gd name="connsiteX1" fmla="*/ 4024859 w 4560715"/>
              <a:gd name="connsiteY1" fmla="*/ 427220 h 2383436"/>
              <a:gd name="connsiteX2" fmla="*/ 4107305 w 4560715"/>
              <a:gd name="connsiteY2" fmla="*/ 442210 h 2383436"/>
              <a:gd name="connsiteX3" fmla="*/ 4159771 w 4560715"/>
              <a:gd name="connsiteY3" fmla="*/ 464695 h 2383436"/>
              <a:gd name="connsiteX4" fmla="*/ 4204741 w 4560715"/>
              <a:gd name="connsiteY4" fmla="*/ 479686 h 2383436"/>
              <a:gd name="connsiteX5" fmla="*/ 4242217 w 4560715"/>
              <a:gd name="connsiteY5" fmla="*/ 487181 h 2383436"/>
              <a:gd name="connsiteX6" fmla="*/ 4302177 w 4560715"/>
              <a:gd name="connsiteY6" fmla="*/ 502171 h 2383436"/>
              <a:gd name="connsiteX7" fmla="*/ 4392118 w 4560715"/>
              <a:gd name="connsiteY7" fmla="*/ 577122 h 2383436"/>
              <a:gd name="connsiteX8" fmla="*/ 4489555 w 4560715"/>
              <a:gd name="connsiteY8" fmla="*/ 727023 h 2383436"/>
              <a:gd name="connsiteX9" fmla="*/ 4549515 w 4560715"/>
              <a:gd name="connsiteY9" fmla="*/ 1004341 h 2383436"/>
              <a:gd name="connsiteX10" fmla="*/ 4557010 w 4560715"/>
              <a:gd name="connsiteY10" fmla="*/ 1289154 h 2383436"/>
              <a:gd name="connsiteX11" fmla="*/ 4549515 w 4560715"/>
              <a:gd name="connsiteY11" fmla="*/ 1588958 h 2383436"/>
              <a:gd name="connsiteX12" fmla="*/ 4474564 w 4560715"/>
              <a:gd name="connsiteY12" fmla="*/ 1663909 h 2383436"/>
              <a:gd name="connsiteX13" fmla="*/ 4257207 w 4560715"/>
              <a:gd name="connsiteY13" fmla="*/ 1813810 h 2383436"/>
              <a:gd name="connsiteX14" fmla="*/ 3777522 w 4560715"/>
              <a:gd name="connsiteY14" fmla="*/ 2023672 h 2383436"/>
              <a:gd name="connsiteX15" fmla="*/ 3440243 w 4560715"/>
              <a:gd name="connsiteY15" fmla="*/ 2106118 h 2383436"/>
              <a:gd name="connsiteX16" fmla="*/ 2990538 w 4560715"/>
              <a:gd name="connsiteY16" fmla="*/ 2241030 h 2383436"/>
              <a:gd name="connsiteX17" fmla="*/ 2923082 w 4560715"/>
              <a:gd name="connsiteY17" fmla="*/ 2300990 h 2383436"/>
              <a:gd name="connsiteX18" fmla="*/ 2825646 w 4560715"/>
              <a:gd name="connsiteY18" fmla="*/ 2323476 h 2383436"/>
              <a:gd name="connsiteX19" fmla="*/ 2398427 w 4560715"/>
              <a:gd name="connsiteY19" fmla="*/ 2383436 h 2383436"/>
              <a:gd name="connsiteX20" fmla="*/ 1678899 w 4560715"/>
              <a:gd name="connsiteY20" fmla="*/ 2360951 h 2383436"/>
              <a:gd name="connsiteX21" fmla="*/ 1101777 w 4560715"/>
              <a:gd name="connsiteY21" fmla="*/ 2218545 h 2383436"/>
              <a:gd name="connsiteX22" fmla="*/ 786984 w 4560715"/>
              <a:gd name="connsiteY22" fmla="*/ 2106118 h 2383436"/>
              <a:gd name="connsiteX23" fmla="*/ 764499 w 4560715"/>
              <a:gd name="connsiteY23" fmla="*/ 2098623 h 2383436"/>
              <a:gd name="connsiteX24" fmla="*/ 674558 w 4560715"/>
              <a:gd name="connsiteY24" fmla="*/ 2091128 h 2383436"/>
              <a:gd name="connsiteX25" fmla="*/ 584617 w 4560715"/>
              <a:gd name="connsiteY25" fmla="*/ 2053653 h 2383436"/>
              <a:gd name="connsiteX26" fmla="*/ 322289 w 4560715"/>
              <a:gd name="connsiteY26" fmla="*/ 1866276 h 2383436"/>
              <a:gd name="connsiteX27" fmla="*/ 202368 w 4560715"/>
              <a:gd name="connsiteY27" fmla="*/ 1723869 h 2383436"/>
              <a:gd name="connsiteX28" fmla="*/ 112427 w 4560715"/>
              <a:gd name="connsiteY28" fmla="*/ 1573968 h 2383436"/>
              <a:gd name="connsiteX29" fmla="*/ 97436 w 4560715"/>
              <a:gd name="connsiteY29" fmla="*/ 1484027 h 2383436"/>
              <a:gd name="connsiteX30" fmla="*/ 44971 w 4560715"/>
              <a:gd name="connsiteY30" fmla="*/ 1251679 h 2383436"/>
              <a:gd name="connsiteX31" fmla="*/ 29981 w 4560715"/>
              <a:gd name="connsiteY31" fmla="*/ 1146748 h 2383436"/>
              <a:gd name="connsiteX32" fmla="*/ 14991 w 4560715"/>
              <a:gd name="connsiteY32" fmla="*/ 1019331 h 2383436"/>
              <a:gd name="connsiteX33" fmla="*/ 0 w 4560715"/>
              <a:gd name="connsiteY33" fmla="*/ 622092 h 2383436"/>
              <a:gd name="connsiteX34" fmla="*/ 7495 w 4560715"/>
              <a:gd name="connsiteY34" fmla="*/ 254833 h 2383436"/>
              <a:gd name="connsiteX35" fmla="*/ 14991 w 4560715"/>
              <a:gd name="connsiteY35" fmla="*/ 224853 h 2383436"/>
              <a:gd name="connsiteX36" fmla="*/ 44971 w 4560715"/>
              <a:gd name="connsiteY36" fmla="*/ 172387 h 2383436"/>
              <a:gd name="connsiteX37" fmla="*/ 74951 w 4560715"/>
              <a:gd name="connsiteY37" fmla="*/ 149902 h 2383436"/>
              <a:gd name="connsiteX38" fmla="*/ 104932 w 4560715"/>
              <a:gd name="connsiteY38" fmla="*/ 119922 h 2383436"/>
              <a:gd name="connsiteX39" fmla="*/ 157397 w 4560715"/>
              <a:gd name="connsiteY39" fmla="*/ 89941 h 2383436"/>
              <a:gd name="connsiteX40" fmla="*/ 224853 w 4560715"/>
              <a:gd name="connsiteY40" fmla="*/ 59961 h 2383436"/>
              <a:gd name="connsiteX41" fmla="*/ 247338 w 4560715"/>
              <a:gd name="connsiteY41" fmla="*/ 44971 h 2383436"/>
              <a:gd name="connsiteX42" fmla="*/ 374755 w 4560715"/>
              <a:gd name="connsiteY42" fmla="*/ 0 h 2383436"/>
              <a:gd name="connsiteX43" fmla="*/ 794479 w 4560715"/>
              <a:gd name="connsiteY43" fmla="*/ 22486 h 2383436"/>
              <a:gd name="connsiteX44" fmla="*/ 1199214 w 4560715"/>
              <a:gd name="connsiteY44" fmla="*/ 112427 h 2383436"/>
              <a:gd name="connsiteX45" fmla="*/ 1558977 w 4560715"/>
              <a:gd name="connsiteY45" fmla="*/ 164892 h 2383436"/>
              <a:gd name="connsiteX46" fmla="*/ 2315981 w 4560715"/>
              <a:gd name="connsiteY46" fmla="*/ 209863 h 2383436"/>
              <a:gd name="connsiteX47" fmla="*/ 2518348 w 4560715"/>
              <a:gd name="connsiteY47" fmla="*/ 232348 h 2383436"/>
              <a:gd name="connsiteX48" fmla="*/ 2630774 w 4560715"/>
              <a:gd name="connsiteY48" fmla="*/ 254833 h 2383436"/>
              <a:gd name="connsiteX49" fmla="*/ 3275351 w 4560715"/>
              <a:gd name="connsiteY49" fmla="*/ 262328 h 2383436"/>
              <a:gd name="connsiteX50" fmla="*/ 3335312 w 4560715"/>
              <a:gd name="connsiteY50" fmla="*/ 277318 h 2383436"/>
              <a:gd name="connsiteX51" fmla="*/ 3492709 w 4560715"/>
              <a:gd name="connsiteY51" fmla="*/ 299804 h 2383436"/>
              <a:gd name="connsiteX52" fmla="*/ 3522689 w 4560715"/>
              <a:gd name="connsiteY52" fmla="*/ 307299 h 2383436"/>
              <a:gd name="connsiteX53" fmla="*/ 3665095 w 4560715"/>
              <a:gd name="connsiteY53" fmla="*/ 352269 h 2383436"/>
              <a:gd name="connsiteX54" fmla="*/ 3785017 w 4560715"/>
              <a:gd name="connsiteY54" fmla="*/ 382249 h 2383436"/>
              <a:gd name="connsiteX55" fmla="*/ 3874958 w 4560715"/>
              <a:gd name="connsiteY55" fmla="*/ 397240 h 2383436"/>
              <a:gd name="connsiteX56" fmla="*/ 3897443 w 4560715"/>
              <a:gd name="connsiteY56" fmla="*/ 404735 h 2383436"/>
              <a:gd name="connsiteX57" fmla="*/ 3919928 w 4560715"/>
              <a:gd name="connsiteY57" fmla="*/ 419725 h 2383436"/>
              <a:gd name="connsiteX58" fmla="*/ 3964899 w 4560715"/>
              <a:gd name="connsiteY58" fmla="*/ 434715 h 2383436"/>
              <a:gd name="connsiteX59" fmla="*/ 3987384 w 4560715"/>
              <a:gd name="connsiteY59" fmla="*/ 442210 h 2383436"/>
              <a:gd name="connsiteX60" fmla="*/ 4024859 w 4560715"/>
              <a:gd name="connsiteY60" fmla="*/ 427220 h 2383436"/>
              <a:gd name="connsiteX0" fmla="*/ 3994879 w 4560715"/>
              <a:gd name="connsiteY0" fmla="*/ 404735 h 2383436"/>
              <a:gd name="connsiteX1" fmla="*/ 4024859 w 4560715"/>
              <a:gd name="connsiteY1" fmla="*/ 427220 h 2383436"/>
              <a:gd name="connsiteX2" fmla="*/ 4107305 w 4560715"/>
              <a:gd name="connsiteY2" fmla="*/ 442210 h 2383436"/>
              <a:gd name="connsiteX3" fmla="*/ 4159771 w 4560715"/>
              <a:gd name="connsiteY3" fmla="*/ 464695 h 2383436"/>
              <a:gd name="connsiteX4" fmla="*/ 4204741 w 4560715"/>
              <a:gd name="connsiteY4" fmla="*/ 479686 h 2383436"/>
              <a:gd name="connsiteX5" fmla="*/ 4242217 w 4560715"/>
              <a:gd name="connsiteY5" fmla="*/ 487181 h 2383436"/>
              <a:gd name="connsiteX6" fmla="*/ 4302177 w 4560715"/>
              <a:gd name="connsiteY6" fmla="*/ 502171 h 2383436"/>
              <a:gd name="connsiteX7" fmla="*/ 4392118 w 4560715"/>
              <a:gd name="connsiteY7" fmla="*/ 577122 h 2383436"/>
              <a:gd name="connsiteX8" fmla="*/ 4489555 w 4560715"/>
              <a:gd name="connsiteY8" fmla="*/ 727023 h 2383436"/>
              <a:gd name="connsiteX9" fmla="*/ 4549515 w 4560715"/>
              <a:gd name="connsiteY9" fmla="*/ 1004341 h 2383436"/>
              <a:gd name="connsiteX10" fmla="*/ 4557010 w 4560715"/>
              <a:gd name="connsiteY10" fmla="*/ 1289154 h 2383436"/>
              <a:gd name="connsiteX11" fmla="*/ 4549515 w 4560715"/>
              <a:gd name="connsiteY11" fmla="*/ 1588958 h 2383436"/>
              <a:gd name="connsiteX12" fmla="*/ 4474564 w 4560715"/>
              <a:gd name="connsiteY12" fmla="*/ 1663909 h 2383436"/>
              <a:gd name="connsiteX13" fmla="*/ 4257207 w 4560715"/>
              <a:gd name="connsiteY13" fmla="*/ 1813810 h 2383436"/>
              <a:gd name="connsiteX14" fmla="*/ 3777522 w 4560715"/>
              <a:gd name="connsiteY14" fmla="*/ 2023672 h 2383436"/>
              <a:gd name="connsiteX15" fmla="*/ 3440243 w 4560715"/>
              <a:gd name="connsiteY15" fmla="*/ 2106118 h 2383436"/>
              <a:gd name="connsiteX16" fmla="*/ 2990538 w 4560715"/>
              <a:gd name="connsiteY16" fmla="*/ 2241030 h 2383436"/>
              <a:gd name="connsiteX17" fmla="*/ 2923082 w 4560715"/>
              <a:gd name="connsiteY17" fmla="*/ 2300990 h 2383436"/>
              <a:gd name="connsiteX18" fmla="*/ 2825646 w 4560715"/>
              <a:gd name="connsiteY18" fmla="*/ 2323476 h 2383436"/>
              <a:gd name="connsiteX19" fmla="*/ 2398427 w 4560715"/>
              <a:gd name="connsiteY19" fmla="*/ 2383436 h 2383436"/>
              <a:gd name="connsiteX20" fmla="*/ 1678899 w 4560715"/>
              <a:gd name="connsiteY20" fmla="*/ 2360951 h 2383436"/>
              <a:gd name="connsiteX21" fmla="*/ 1101777 w 4560715"/>
              <a:gd name="connsiteY21" fmla="*/ 2218545 h 2383436"/>
              <a:gd name="connsiteX22" fmla="*/ 786984 w 4560715"/>
              <a:gd name="connsiteY22" fmla="*/ 2106118 h 2383436"/>
              <a:gd name="connsiteX23" fmla="*/ 764499 w 4560715"/>
              <a:gd name="connsiteY23" fmla="*/ 2098623 h 2383436"/>
              <a:gd name="connsiteX24" fmla="*/ 674558 w 4560715"/>
              <a:gd name="connsiteY24" fmla="*/ 2091128 h 2383436"/>
              <a:gd name="connsiteX25" fmla="*/ 584617 w 4560715"/>
              <a:gd name="connsiteY25" fmla="*/ 2053653 h 2383436"/>
              <a:gd name="connsiteX26" fmla="*/ 322289 w 4560715"/>
              <a:gd name="connsiteY26" fmla="*/ 1866276 h 2383436"/>
              <a:gd name="connsiteX27" fmla="*/ 202368 w 4560715"/>
              <a:gd name="connsiteY27" fmla="*/ 1723869 h 2383436"/>
              <a:gd name="connsiteX28" fmla="*/ 112427 w 4560715"/>
              <a:gd name="connsiteY28" fmla="*/ 1573968 h 2383436"/>
              <a:gd name="connsiteX29" fmla="*/ 97436 w 4560715"/>
              <a:gd name="connsiteY29" fmla="*/ 1484027 h 2383436"/>
              <a:gd name="connsiteX30" fmla="*/ 44971 w 4560715"/>
              <a:gd name="connsiteY30" fmla="*/ 1251679 h 2383436"/>
              <a:gd name="connsiteX31" fmla="*/ 29981 w 4560715"/>
              <a:gd name="connsiteY31" fmla="*/ 1146748 h 2383436"/>
              <a:gd name="connsiteX32" fmla="*/ 14991 w 4560715"/>
              <a:gd name="connsiteY32" fmla="*/ 1019331 h 2383436"/>
              <a:gd name="connsiteX33" fmla="*/ 0 w 4560715"/>
              <a:gd name="connsiteY33" fmla="*/ 622092 h 2383436"/>
              <a:gd name="connsiteX34" fmla="*/ 7495 w 4560715"/>
              <a:gd name="connsiteY34" fmla="*/ 254833 h 2383436"/>
              <a:gd name="connsiteX35" fmla="*/ 14991 w 4560715"/>
              <a:gd name="connsiteY35" fmla="*/ 224853 h 2383436"/>
              <a:gd name="connsiteX36" fmla="*/ 44971 w 4560715"/>
              <a:gd name="connsiteY36" fmla="*/ 172387 h 2383436"/>
              <a:gd name="connsiteX37" fmla="*/ 74951 w 4560715"/>
              <a:gd name="connsiteY37" fmla="*/ 149902 h 2383436"/>
              <a:gd name="connsiteX38" fmla="*/ 104932 w 4560715"/>
              <a:gd name="connsiteY38" fmla="*/ 119922 h 2383436"/>
              <a:gd name="connsiteX39" fmla="*/ 157397 w 4560715"/>
              <a:gd name="connsiteY39" fmla="*/ 89941 h 2383436"/>
              <a:gd name="connsiteX40" fmla="*/ 224853 w 4560715"/>
              <a:gd name="connsiteY40" fmla="*/ 59961 h 2383436"/>
              <a:gd name="connsiteX41" fmla="*/ 247338 w 4560715"/>
              <a:gd name="connsiteY41" fmla="*/ 44971 h 2383436"/>
              <a:gd name="connsiteX42" fmla="*/ 374755 w 4560715"/>
              <a:gd name="connsiteY42" fmla="*/ 0 h 2383436"/>
              <a:gd name="connsiteX43" fmla="*/ 794479 w 4560715"/>
              <a:gd name="connsiteY43" fmla="*/ 22486 h 2383436"/>
              <a:gd name="connsiteX44" fmla="*/ 1199214 w 4560715"/>
              <a:gd name="connsiteY44" fmla="*/ 112427 h 2383436"/>
              <a:gd name="connsiteX45" fmla="*/ 1558977 w 4560715"/>
              <a:gd name="connsiteY45" fmla="*/ 164892 h 2383436"/>
              <a:gd name="connsiteX46" fmla="*/ 2315981 w 4560715"/>
              <a:gd name="connsiteY46" fmla="*/ 209863 h 2383436"/>
              <a:gd name="connsiteX47" fmla="*/ 2518348 w 4560715"/>
              <a:gd name="connsiteY47" fmla="*/ 232348 h 2383436"/>
              <a:gd name="connsiteX48" fmla="*/ 2630774 w 4560715"/>
              <a:gd name="connsiteY48" fmla="*/ 254833 h 2383436"/>
              <a:gd name="connsiteX49" fmla="*/ 3275351 w 4560715"/>
              <a:gd name="connsiteY49" fmla="*/ 262328 h 2383436"/>
              <a:gd name="connsiteX50" fmla="*/ 3335312 w 4560715"/>
              <a:gd name="connsiteY50" fmla="*/ 277318 h 2383436"/>
              <a:gd name="connsiteX51" fmla="*/ 3492709 w 4560715"/>
              <a:gd name="connsiteY51" fmla="*/ 299804 h 2383436"/>
              <a:gd name="connsiteX52" fmla="*/ 3522689 w 4560715"/>
              <a:gd name="connsiteY52" fmla="*/ 307299 h 2383436"/>
              <a:gd name="connsiteX53" fmla="*/ 3665095 w 4560715"/>
              <a:gd name="connsiteY53" fmla="*/ 352269 h 2383436"/>
              <a:gd name="connsiteX54" fmla="*/ 3785017 w 4560715"/>
              <a:gd name="connsiteY54" fmla="*/ 382249 h 2383436"/>
              <a:gd name="connsiteX55" fmla="*/ 3874958 w 4560715"/>
              <a:gd name="connsiteY55" fmla="*/ 397240 h 2383436"/>
              <a:gd name="connsiteX56" fmla="*/ 3897443 w 4560715"/>
              <a:gd name="connsiteY56" fmla="*/ 404735 h 2383436"/>
              <a:gd name="connsiteX57" fmla="*/ 3919928 w 4560715"/>
              <a:gd name="connsiteY57" fmla="*/ 419725 h 2383436"/>
              <a:gd name="connsiteX58" fmla="*/ 3964899 w 4560715"/>
              <a:gd name="connsiteY58" fmla="*/ 434715 h 2383436"/>
              <a:gd name="connsiteX59" fmla="*/ 3987384 w 4560715"/>
              <a:gd name="connsiteY59" fmla="*/ 442210 h 2383436"/>
              <a:gd name="connsiteX60" fmla="*/ 3994879 w 4560715"/>
              <a:gd name="connsiteY60" fmla="*/ 404735 h 2383436"/>
              <a:gd name="connsiteX0" fmla="*/ 3994879 w 4560715"/>
              <a:gd name="connsiteY0" fmla="*/ 404735 h 2383436"/>
              <a:gd name="connsiteX1" fmla="*/ 4084711 w 4560715"/>
              <a:gd name="connsiteY1" fmla="*/ 427220 h 2383436"/>
              <a:gd name="connsiteX2" fmla="*/ 4107305 w 4560715"/>
              <a:gd name="connsiteY2" fmla="*/ 442210 h 2383436"/>
              <a:gd name="connsiteX3" fmla="*/ 4159771 w 4560715"/>
              <a:gd name="connsiteY3" fmla="*/ 464695 h 2383436"/>
              <a:gd name="connsiteX4" fmla="*/ 4204741 w 4560715"/>
              <a:gd name="connsiteY4" fmla="*/ 479686 h 2383436"/>
              <a:gd name="connsiteX5" fmla="*/ 4242217 w 4560715"/>
              <a:gd name="connsiteY5" fmla="*/ 487181 h 2383436"/>
              <a:gd name="connsiteX6" fmla="*/ 4302177 w 4560715"/>
              <a:gd name="connsiteY6" fmla="*/ 502171 h 2383436"/>
              <a:gd name="connsiteX7" fmla="*/ 4392118 w 4560715"/>
              <a:gd name="connsiteY7" fmla="*/ 577122 h 2383436"/>
              <a:gd name="connsiteX8" fmla="*/ 4489555 w 4560715"/>
              <a:gd name="connsiteY8" fmla="*/ 727023 h 2383436"/>
              <a:gd name="connsiteX9" fmla="*/ 4549515 w 4560715"/>
              <a:gd name="connsiteY9" fmla="*/ 1004341 h 2383436"/>
              <a:gd name="connsiteX10" fmla="*/ 4557010 w 4560715"/>
              <a:gd name="connsiteY10" fmla="*/ 1289154 h 2383436"/>
              <a:gd name="connsiteX11" fmla="*/ 4549515 w 4560715"/>
              <a:gd name="connsiteY11" fmla="*/ 1588958 h 2383436"/>
              <a:gd name="connsiteX12" fmla="*/ 4474564 w 4560715"/>
              <a:gd name="connsiteY12" fmla="*/ 1663909 h 2383436"/>
              <a:gd name="connsiteX13" fmla="*/ 4257207 w 4560715"/>
              <a:gd name="connsiteY13" fmla="*/ 1813810 h 2383436"/>
              <a:gd name="connsiteX14" fmla="*/ 3777522 w 4560715"/>
              <a:gd name="connsiteY14" fmla="*/ 2023672 h 2383436"/>
              <a:gd name="connsiteX15" fmla="*/ 3440243 w 4560715"/>
              <a:gd name="connsiteY15" fmla="*/ 2106118 h 2383436"/>
              <a:gd name="connsiteX16" fmla="*/ 2990538 w 4560715"/>
              <a:gd name="connsiteY16" fmla="*/ 2241030 h 2383436"/>
              <a:gd name="connsiteX17" fmla="*/ 2923082 w 4560715"/>
              <a:gd name="connsiteY17" fmla="*/ 2300990 h 2383436"/>
              <a:gd name="connsiteX18" fmla="*/ 2825646 w 4560715"/>
              <a:gd name="connsiteY18" fmla="*/ 2323476 h 2383436"/>
              <a:gd name="connsiteX19" fmla="*/ 2398427 w 4560715"/>
              <a:gd name="connsiteY19" fmla="*/ 2383436 h 2383436"/>
              <a:gd name="connsiteX20" fmla="*/ 1678899 w 4560715"/>
              <a:gd name="connsiteY20" fmla="*/ 2360951 h 2383436"/>
              <a:gd name="connsiteX21" fmla="*/ 1101777 w 4560715"/>
              <a:gd name="connsiteY21" fmla="*/ 2218545 h 2383436"/>
              <a:gd name="connsiteX22" fmla="*/ 786984 w 4560715"/>
              <a:gd name="connsiteY22" fmla="*/ 2106118 h 2383436"/>
              <a:gd name="connsiteX23" fmla="*/ 764499 w 4560715"/>
              <a:gd name="connsiteY23" fmla="*/ 2098623 h 2383436"/>
              <a:gd name="connsiteX24" fmla="*/ 674558 w 4560715"/>
              <a:gd name="connsiteY24" fmla="*/ 2091128 h 2383436"/>
              <a:gd name="connsiteX25" fmla="*/ 584617 w 4560715"/>
              <a:gd name="connsiteY25" fmla="*/ 2053653 h 2383436"/>
              <a:gd name="connsiteX26" fmla="*/ 322289 w 4560715"/>
              <a:gd name="connsiteY26" fmla="*/ 1866276 h 2383436"/>
              <a:gd name="connsiteX27" fmla="*/ 202368 w 4560715"/>
              <a:gd name="connsiteY27" fmla="*/ 1723869 h 2383436"/>
              <a:gd name="connsiteX28" fmla="*/ 112427 w 4560715"/>
              <a:gd name="connsiteY28" fmla="*/ 1573968 h 2383436"/>
              <a:gd name="connsiteX29" fmla="*/ 97436 w 4560715"/>
              <a:gd name="connsiteY29" fmla="*/ 1484027 h 2383436"/>
              <a:gd name="connsiteX30" fmla="*/ 44971 w 4560715"/>
              <a:gd name="connsiteY30" fmla="*/ 1251679 h 2383436"/>
              <a:gd name="connsiteX31" fmla="*/ 29981 w 4560715"/>
              <a:gd name="connsiteY31" fmla="*/ 1146748 h 2383436"/>
              <a:gd name="connsiteX32" fmla="*/ 14991 w 4560715"/>
              <a:gd name="connsiteY32" fmla="*/ 1019331 h 2383436"/>
              <a:gd name="connsiteX33" fmla="*/ 0 w 4560715"/>
              <a:gd name="connsiteY33" fmla="*/ 622092 h 2383436"/>
              <a:gd name="connsiteX34" fmla="*/ 7495 w 4560715"/>
              <a:gd name="connsiteY34" fmla="*/ 254833 h 2383436"/>
              <a:gd name="connsiteX35" fmla="*/ 14991 w 4560715"/>
              <a:gd name="connsiteY35" fmla="*/ 224853 h 2383436"/>
              <a:gd name="connsiteX36" fmla="*/ 44971 w 4560715"/>
              <a:gd name="connsiteY36" fmla="*/ 172387 h 2383436"/>
              <a:gd name="connsiteX37" fmla="*/ 74951 w 4560715"/>
              <a:gd name="connsiteY37" fmla="*/ 149902 h 2383436"/>
              <a:gd name="connsiteX38" fmla="*/ 104932 w 4560715"/>
              <a:gd name="connsiteY38" fmla="*/ 119922 h 2383436"/>
              <a:gd name="connsiteX39" fmla="*/ 157397 w 4560715"/>
              <a:gd name="connsiteY39" fmla="*/ 89941 h 2383436"/>
              <a:gd name="connsiteX40" fmla="*/ 224853 w 4560715"/>
              <a:gd name="connsiteY40" fmla="*/ 59961 h 2383436"/>
              <a:gd name="connsiteX41" fmla="*/ 247338 w 4560715"/>
              <a:gd name="connsiteY41" fmla="*/ 44971 h 2383436"/>
              <a:gd name="connsiteX42" fmla="*/ 374755 w 4560715"/>
              <a:gd name="connsiteY42" fmla="*/ 0 h 2383436"/>
              <a:gd name="connsiteX43" fmla="*/ 794479 w 4560715"/>
              <a:gd name="connsiteY43" fmla="*/ 22486 h 2383436"/>
              <a:gd name="connsiteX44" fmla="*/ 1199214 w 4560715"/>
              <a:gd name="connsiteY44" fmla="*/ 112427 h 2383436"/>
              <a:gd name="connsiteX45" fmla="*/ 1558977 w 4560715"/>
              <a:gd name="connsiteY45" fmla="*/ 164892 h 2383436"/>
              <a:gd name="connsiteX46" fmla="*/ 2315981 w 4560715"/>
              <a:gd name="connsiteY46" fmla="*/ 209863 h 2383436"/>
              <a:gd name="connsiteX47" fmla="*/ 2518348 w 4560715"/>
              <a:gd name="connsiteY47" fmla="*/ 232348 h 2383436"/>
              <a:gd name="connsiteX48" fmla="*/ 2630774 w 4560715"/>
              <a:gd name="connsiteY48" fmla="*/ 254833 h 2383436"/>
              <a:gd name="connsiteX49" fmla="*/ 3275351 w 4560715"/>
              <a:gd name="connsiteY49" fmla="*/ 262328 h 2383436"/>
              <a:gd name="connsiteX50" fmla="*/ 3335312 w 4560715"/>
              <a:gd name="connsiteY50" fmla="*/ 277318 h 2383436"/>
              <a:gd name="connsiteX51" fmla="*/ 3492709 w 4560715"/>
              <a:gd name="connsiteY51" fmla="*/ 299804 h 2383436"/>
              <a:gd name="connsiteX52" fmla="*/ 3522689 w 4560715"/>
              <a:gd name="connsiteY52" fmla="*/ 307299 h 2383436"/>
              <a:gd name="connsiteX53" fmla="*/ 3665095 w 4560715"/>
              <a:gd name="connsiteY53" fmla="*/ 352269 h 2383436"/>
              <a:gd name="connsiteX54" fmla="*/ 3785017 w 4560715"/>
              <a:gd name="connsiteY54" fmla="*/ 382249 h 2383436"/>
              <a:gd name="connsiteX55" fmla="*/ 3874958 w 4560715"/>
              <a:gd name="connsiteY55" fmla="*/ 397240 h 2383436"/>
              <a:gd name="connsiteX56" fmla="*/ 3897443 w 4560715"/>
              <a:gd name="connsiteY56" fmla="*/ 404735 h 2383436"/>
              <a:gd name="connsiteX57" fmla="*/ 3919928 w 4560715"/>
              <a:gd name="connsiteY57" fmla="*/ 419725 h 2383436"/>
              <a:gd name="connsiteX58" fmla="*/ 3964899 w 4560715"/>
              <a:gd name="connsiteY58" fmla="*/ 434715 h 2383436"/>
              <a:gd name="connsiteX59" fmla="*/ 3987384 w 4560715"/>
              <a:gd name="connsiteY59" fmla="*/ 442210 h 2383436"/>
              <a:gd name="connsiteX60" fmla="*/ 3994879 w 4560715"/>
              <a:gd name="connsiteY60" fmla="*/ 404735 h 2383436"/>
              <a:gd name="connsiteX0" fmla="*/ 4008179 w 4560715"/>
              <a:gd name="connsiteY0" fmla="*/ 428010 h 2383436"/>
              <a:gd name="connsiteX1" fmla="*/ 4084711 w 4560715"/>
              <a:gd name="connsiteY1" fmla="*/ 427220 h 2383436"/>
              <a:gd name="connsiteX2" fmla="*/ 4107305 w 4560715"/>
              <a:gd name="connsiteY2" fmla="*/ 442210 h 2383436"/>
              <a:gd name="connsiteX3" fmla="*/ 4159771 w 4560715"/>
              <a:gd name="connsiteY3" fmla="*/ 464695 h 2383436"/>
              <a:gd name="connsiteX4" fmla="*/ 4204741 w 4560715"/>
              <a:gd name="connsiteY4" fmla="*/ 479686 h 2383436"/>
              <a:gd name="connsiteX5" fmla="*/ 4242217 w 4560715"/>
              <a:gd name="connsiteY5" fmla="*/ 487181 h 2383436"/>
              <a:gd name="connsiteX6" fmla="*/ 4302177 w 4560715"/>
              <a:gd name="connsiteY6" fmla="*/ 502171 h 2383436"/>
              <a:gd name="connsiteX7" fmla="*/ 4392118 w 4560715"/>
              <a:gd name="connsiteY7" fmla="*/ 577122 h 2383436"/>
              <a:gd name="connsiteX8" fmla="*/ 4489555 w 4560715"/>
              <a:gd name="connsiteY8" fmla="*/ 727023 h 2383436"/>
              <a:gd name="connsiteX9" fmla="*/ 4549515 w 4560715"/>
              <a:gd name="connsiteY9" fmla="*/ 1004341 h 2383436"/>
              <a:gd name="connsiteX10" fmla="*/ 4557010 w 4560715"/>
              <a:gd name="connsiteY10" fmla="*/ 1289154 h 2383436"/>
              <a:gd name="connsiteX11" fmla="*/ 4549515 w 4560715"/>
              <a:gd name="connsiteY11" fmla="*/ 1588958 h 2383436"/>
              <a:gd name="connsiteX12" fmla="*/ 4474564 w 4560715"/>
              <a:gd name="connsiteY12" fmla="*/ 1663909 h 2383436"/>
              <a:gd name="connsiteX13" fmla="*/ 4257207 w 4560715"/>
              <a:gd name="connsiteY13" fmla="*/ 1813810 h 2383436"/>
              <a:gd name="connsiteX14" fmla="*/ 3777522 w 4560715"/>
              <a:gd name="connsiteY14" fmla="*/ 2023672 h 2383436"/>
              <a:gd name="connsiteX15" fmla="*/ 3440243 w 4560715"/>
              <a:gd name="connsiteY15" fmla="*/ 2106118 h 2383436"/>
              <a:gd name="connsiteX16" fmla="*/ 2990538 w 4560715"/>
              <a:gd name="connsiteY16" fmla="*/ 2241030 h 2383436"/>
              <a:gd name="connsiteX17" fmla="*/ 2923082 w 4560715"/>
              <a:gd name="connsiteY17" fmla="*/ 2300990 h 2383436"/>
              <a:gd name="connsiteX18" fmla="*/ 2825646 w 4560715"/>
              <a:gd name="connsiteY18" fmla="*/ 2323476 h 2383436"/>
              <a:gd name="connsiteX19" fmla="*/ 2398427 w 4560715"/>
              <a:gd name="connsiteY19" fmla="*/ 2383436 h 2383436"/>
              <a:gd name="connsiteX20" fmla="*/ 1678899 w 4560715"/>
              <a:gd name="connsiteY20" fmla="*/ 2360951 h 2383436"/>
              <a:gd name="connsiteX21" fmla="*/ 1101777 w 4560715"/>
              <a:gd name="connsiteY21" fmla="*/ 2218545 h 2383436"/>
              <a:gd name="connsiteX22" fmla="*/ 786984 w 4560715"/>
              <a:gd name="connsiteY22" fmla="*/ 2106118 h 2383436"/>
              <a:gd name="connsiteX23" fmla="*/ 764499 w 4560715"/>
              <a:gd name="connsiteY23" fmla="*/ 2098623 h 2383436"/>
              <a:gd name="connsiteX24" fmla="*/ 674558 w 4560715"/>
              <a:gd name="connsiteY24" fmla="*/ 2091128 h 2383436"/>
              <a:gd name="connsiteX25" fmla="*/ 584617 w 4560715"/>
              <a:gd name="connsiteY25" fmla="*/ 2053653 h 2383436"/>
              <a:gd name="connsiteX26" fmla="*/ 322289 w 4560715"/>
              <a:gd name="connsiteY26" fmla="*/ 1866276 h 2383436"/>
              <a:gd name="connsiteX27" fmla="*/ 202368 w 4560715"/>
              <a:gd name="connsiteY27" fmla="*/ 1723869 h 2383436"/>
              <a:gd name="connsiteX28" fmla="*/ 112427 w 4560715"/>
              <a:gd name="connsiteY28" fmla="*/ 1573968 h 2383436"/>
              <a:gd name="connsiteX29" fmla="*/ 97436 w 4560715"/>
              <a:gd name="connsiteY29" fmla="*/ 1484027 h 2383436"/>
              <a:gd name="connsiteX30" fmla="*/ 44971 w 4560715"/>
              <a:gd name="connsiteY30" fmla="*/ 1251679 h 2383436"/>
              <a:gd name="connsiteX31" fmla="*/ 29981 w 4560715"/>
              <a:gd name="connsiteY31" fmla="*/ 1146748 h 2383436"/>
              <a:gd name="connsiteX32" fmla="*/ 14991 w 4560715"/>
              <a:gd name="connsiteY32" fmla="*/ 1019331 h 2383436"/>
              <a:gd name="connsiteX33" fmla="*/ 0 w 4560715"/>
              <a:gd name="connsiteY33" fmla="*/ 622092 h 2383436"/>
              <a:gd name="connsiteX34" fmla="*/ 7495 w 4560715"/>
              <a:gd name="connsiteY34" fmla="*/ 254833 h 2383436"/>
              <a:gd name="connsiteX35" fmla="*/ 14991 w 4560715"/>
              <a:gd name="connsiteY35" fmla="*/ 224853 h 2383436"/>
              <a:gd name="connsiteX36" fmla="*/ 44971 w 4560715"/>
              <a:gd name="connsiteY36" fmla="*/ 172387 h 2383436"/>
              <a:gd name="connsiteX37" fmla="*/ 74951 w 4560715"/>
              <a:gd name="connsiteY37" fmla="*/ 149902 h 2383436"/>
              <a:gd name="connsiteX38" fmla="*/ 104932 w 4560715"/>
              <a:gd name="connsiteY38" fmla="*/ 119922 h 2383436"/>
              <a:gd name="connsiteX39" fmla="*/ 157397 w 4560715"/>
              <a:gd name="connsiteY39" fmla="*/ 89941 h 2383436"/>
              <a:gd name="connsiteX40" fmla="*/ 224853 w 4560715"/>
              <a:gd name="connsiteY40" fmla="*/ 59961 h 2383436"/>
              <a:gd name="connsiteX41" fmla="*/ 247338 w 4560715"/>
              <a:gd name="connsiteY41" fmla="*/ 44971 h 2383436"/>
              <a:gd name="connsiteX42" fmla="*/ 374755 w 4560715"/>
              <a:gd name="connsiteY42" fmla="*/ 0 h 2383436"/>
              <a:gd name="connsiteX43" fmla="*/ 794479 w 4560715"/>
              <a:gd name="connsiteY43" fmla="*/ 22486 h 2383436"/>
              <a:gd name="connsiteX44" fmla="*/ 1199214 w 4560715"/>
              <a:gd name="connsiteY44" fmla="*/ 112427 h 2383436"/>
              <a:gd name="connsiteX45" fmla="*/ 1558977 w 4560715"/>
              <a:gd name="connsiteY45" fmla="*/ 164892 h 2383436"/>
              <a:gd name="connsiteX46" fmla="*/ 2315981 w 4560715"/>
              <a:gd name="connsiteY46" fmla="*/ 209863 h 2383436"/>
              <a:gd name="connsiteX47" fmla="*/ 2518348 w 4560715"/>
              <a:gd name="connsiteY47" fmla="*/ 232348 h 2383436"/>
              <a:gd name="connsiteX48" fmla="*/ 2630774 w 4560715"/>
              <a:gd name="connsiteY48" fmla="*/ 254833 h 2383436"/>
              <a:gd name="connsiteX49" fmla="*/ 3275351 w 4560715"/>
              <a:gd name="connsiteY49" fmla="*/ 262328 h 2383436"/>
              <a:gd name="connsiteX50" fmla="*/ 3335312 w 4560715"/>
              <a:gd name="connsiteY50" fmla="*/ 277318 h 2383436"/>
              <a:gd name="connsiteX51" fmla="*/ 3492709 w 4560715"/>
              <a:gd name="connsiteY51" fmla="*/ 299804 h 2383436"/>
              <a:gd name="connsiteX52" fmla="*/ 3522689 w 4560715"/>
              <a:gd name="connsiteY52" fmla="*/ 307299 h 2383436"/>
              <a:gd name="connsiteX53" fmla="*/ 3665095 w 4560715"/>
              <a:gd name="connsiteY53" fmla="*/ 352269 h 2383436"/>
              <a:gd name="connsiteX54" fmla="*/ 3785017 w 4560715"/>
              <a:gd name="connsiteY54" fmla="*/ 382249 h 2383436"/>
              <a:gd name="connsiteX55" fmla="*/ 3874958 w 4560715"/>
              <a:gd name="connsiteY55" fmla="*/ 397240 h 2383436"/>
              <a:gd name="connsiteX56" fmla="*/ 3897443 w 4560715"/>
              <a:gd name="connsiteY56" fmla="*/ 404735 h 2383436"/>
              <a:gd name="connsiteX57" fmla="*/ 3919928 w 4560715"/>
              <a:gd name="connsiteY57" fmla="*/ 419725 h 2383436"/>
              <a:gd name="connsiteX58" fmla="*/ 3964899 w 4560715"/>
              <a:gd name="connsiteY58" fmla="*/ 434715 h 2383436"/>
              <a:gd name="connsiteX59" fmla="*/ 3987384 w 4560715"/>
              <a:gd name="connsiteY59" fmla="*/ 442210 h 2383436"/>
              <a:gd name="connsiteX60" fmla="*/ 4008179 w 4560715"/>
              <a:gd name="connsiteY60" fmla="*/ 428010 h 2383436"/>
              <a:gd name="connsiteX0" fmla="*/ 4008179 w 4560715"/>
              <a:gd name="connsiteY0" fmla="*/ 428010 h 2383436"/>
              <a:gd name="connsiteX1" fmla="*/ 4084711 w 4560715"/>
              <a:gd name="connsiteY1" fmla="*/ 427220 h 2383436"/>
              <a:gd name="connsiteX2" fmla="*/ 4107305 w 4560715"/>
              <a:gd name="connsiteY2" fmla="*/ 442210 h 2383436"/>
              <a:gd name="connsiteX3" fmla="*/ 4159771 w 4560715"/>
              <a:gd name="connsiteY3" fmla="*/ 464695 h 2383436"/>
              <a:gd name="connsiteX4" fmla="*/ 4204741 w 4560715"/>
              <a:gd name="connsiteY4" fmla="*/ 479686 h 2383436"/>
              <a:gd name="connsiteX5" fmla="*/ 4242217 w 4560715"/>
              <a:gd name="connsiteY5" fmla="*/ 487181 h 2383436"/>
              <a:gd name="connsiteX6" fmla="*/ 4302177 w 4560715"/>
              <a:gd name="connsiteY6" fmla="*/ 502171 h 2383436"/>
              <a:gd name="connsiteX7" fmla="*/ 4392118 w 4560715"/>
              <a:gd name="connsiteY7" fmla="*/ 577122 h 2383436"/>
              <a:gd name="connsiteX8" fmla="*/ 4489555 w 4560715"/>
              <a:gd name="connsiteY8" fmla="*/ 727023 h 2383436"/>
              <a:gd name="connsiteX9" fmla="*/ 4549515 w 4560715"/>
              <a:gd name="connsiteY9" fmla="*/ 1004341 h 2383436"/>
              <a:gd name="connsiteX10" fmla="*/ 4557010 w 4560715"/>
              <a:gd name="connsiteY10" fmla="*/ 1289154 h 2383436"/>
              <a:gd name="connsiteX11" fmla="*/ 4549515 w 4560715"/>
              <a:gd name="connsiteY11" fmla="*/ 1588958 h 2383436"/>
              <a:gd name="connsiteX12" fmla="*/ 4474564 w 4560715"/>
              <a:gd name="connsiteY12" fmla="*/ 1663909 h 2383436"/>
              <a:gd name="connsiteX13" fmla="*/ 4257207 w 4560715"/>
              <a:gd name="connsiteY13" fmla="*/ 1813810 h 2383436"/>
              <a:gd name="connsiteX14" fmla="*/ 3777522 w 4560715"/>
              <a:gd name="connsiteY14" fmla="*/ 2023672 h 2383436"/>
              <a:gd name="connsiteX15" fmla="*/ 3440243 w 4560715"/>
              <a:gd name="connsiteY15" fmla="*/ 2106118 h 2383436"/>
              <a:gd name="connsiteX16" fmla="*/ 2990538 w 4560715"/>
              <a:gd name="connsiteY16" fmla="*/ 2241030 h 2383436"/>
              <a:gd name="connsiteX17" fmla="*/ 2923082 w 4560715"/>
              <a:gd name="connsiteY17" fmla="*/ 2300990 h 2383436"/>
              <a:gd name="connsiteX18" fmla="*/ 2825646 w 4560715"/>
              <a:gd name="connsiteY18" fmla="*/ 2323476 h 2383436"/>
              <a:gd name="connsiteX19" fmla="*/ 2398427 w 4560715"/>
              <a:gd name="connsiteY19" fmla="*/ 2383436 h 2383436"/>
              <a:gd name="connsiteX20" fmla="*/ 1678899 w 4560715"/>
              <a:gd name="connsiteY20" fmla="*/ 2360951 h 2383436"/>
              <a:gd name="connsiteX21" fmla="*/ 1101777 w 4560715"/>
              <a:gd name="connsiteY21" fmla="*/ 2218545 h 2383436"/>
              <a:gd name="connsiteX22" fmla="*/ 786984 w 4560715"/>
              <a:gd name="connsiteY22" fmla="*/ 2106118 h 2383436"/>
              <a:gd name="connsiteX23" fmla="*/ 764499 w 4560715"/>
              <a:gd name="connsiteY23" fmla="*/ 2098623 h 2383436"/>
              <a:gd name="connsiteX24" fmla="*/ 674558 w 4560715"/>
              <a:gd name="connsiteY24" fmla="*/ 2091128 h 2383436"/>
              <a:gd name="connsiteX25" fmla="*/ 584617 w 4560715"/>
              <a:gd name="connsiteY25" fmla="*/ 2053653 h 2383436"/>
              <a:gd name="connsiteX26" fmla="*/ 322289 w 4560715"/>
              <a:gd name="connsiteY26" fmla="*/ 1866276 h 2383436"/>
              <a:gd name="connsiteX27" fmla="*/ 202368 w 4560715"/>
              <a:gd name="connsiteY27" fmla="*/ 1723869 h 2383436"/>
              <a:gd name="connsiteX28" fmla="*/ 112427 w 4560715"/>
              <a:gd name="connsiteY28" fmla="*/ 1573968 h 2383436"/>
              <a:gd name="connsiteX29" fmla="*/ 97436 w 4560715"/>
              <a:gd name="connsiteY29" fmla="*/ 1484027 h 2383436"/>
              <a:gd name="connsiteX30" fmla="*/ 44971 w 4560715"/>
              <a:gd name="connsiteY30" fmla="*/ 1251679 h 2383436"/>
              <a:gd name="connsiteX31" fmla="*/ 29981 w 4560715"/>
              <a:gd name="connsiteY31" fmla="*/ 1146748 h 2383436"/>
              <a:gd name="connsiteX32" fmla="*/ 14991 w 4560715"/>
              <a:gd name="connsiteY32" fmla="*/ 1019331 h 2383436"/>
              <a:gd name="connsiteX33" fmla="*/ 0 w 4560715"/>
              <a:gd name="connsiteY33" fmla="*/ 622092 h 2383436"/>
              <a:gd name="connsiteX34" fmla="*/ 7495 w 4560715"/>
              <a:gd name="connsiteY34" fmla="*/ 254833 h 2383436"/>
              <a:gd name="connsiteX35" fmla="*/ 14991 w 4560715"/>
              <a:gd name="connsiteY35" fmla="*/ 224853 h 2383436"/>
              <a:gd name="connsiteX36" fmla="*/ 44971 w 4560715"/>
              <a:gd name="connsiteY36" fmla="*/ 172387 h 2383436"/>
              <a:gd name="connsiteX37" fmla="*/ 74951 w 4560715"/>
              <a:gd name="connsiteY37" fmla="*/ 149902 h 2383436"/>
              <a:gd name="connsiteX38" fmla="*/ 104932 w 4560715"/>
              <a:gd name="connsiteY38" fmla="*/ 119922 h 2383436"/>
              <a:gd name="connsiteX39" fmla="*/ 157397 w 4560715"/>
              <a:gd name="connsiteY39" fmla="*/ 89941 h 2383436"/>
              <a:gd name="connsiteX40" fmla="*/ 224853 w 4560715"/>
              <a:gd name="connsiteY40" fmla="*/ 59961 h 2383436"/>
              <a:gd name="connsiteX41" fmla="*/ 247338 w 4560715"/>
              <a:gd name="connsiteY41" fmla="*/ 44971 h 2383436"/>
              <a:gd name="connsiteX42" fmla="*/ 374755 w 4560715"/>
              <a:gd name="connsiteY42" fmla="*/ 0 h 2383436"/>
              <a:gd name="connsiteX43" fmla="*/ 794479 w 4560715"/>
              <a:gd name="connsiteY43" fmla="*/ 22486 h 2383436"/>
              <a:gd name="connsiteX44" fmla="*/ 1199214 w 4560715"/>
              <a:gd name="connsiteY44" fmla="*/ 112427 h 2383436"/>
              <a:gd name="connsiteX45" fmla="*/ 1558977 w 4560715"/>
              <a:gd name="connsiteY45" fmla="*/ 164892 h 2383436"/>
              <a:gd name="connsiteX46" fmla="*/ 2315981 w 4560715"/>
              <a:gd name="connsiteY46" fmla="*/ 209863 h 2383436"/>
              <a:gd name="connsiteX47" fmla="*/ 2518348 w 4560715"/>
              <a:gd name="connsiteY47" fmla="*/ 232348 h 2383436"/>
              <a:gd name="connsiteX48" fmla="*/ 2630774 w 4560715"/>
              <a:gd name="connsiteY48" fmla="*/ 254833 h 2383436"/>
              <a:gd name="connsiteX49" fmla="*/ 3275351 w 4560715"/>
              <a:gd name="connsiteY49" fmla="*/ 262328 h 2383436"/>
              <a:gd name="connsiteX50" fmla="*/ 3335312 w 4560715"/>
              <a:gd name="connsiteY50" fmla="*/ 277318 h 2383436"/>
              <a:gd name="connsiteX51" fmla="*/ 3492709 w 4560715"/>
              <a:gd name="connsiteY51" fmla="*/ 299804 h 2383436"/>
              <a:gd name="connsiteX52" fmla="*/ 3522689 w 4560715"/>
              <a:gd name="connsiteY52" fmla="*/ 307299 h 2383436"/>
              <a:gd name="connsiteX53" fmla="*/ 3665095 w 4560715"/>
              <a:gd name="connsiteY53" fmla="*/ 352269 h 2383436"/>
              <a:gd name="connsiteX54" fmla="*/ 3785017 w 4560715"/>
              <a:gd name="connsiteY54" fmla="*/ 382249 h 2383436"/>
              <a:gd name="connsiteX55" fmla="*/ 3874958 w 4560715"/>
              <a:gd name="connsiteY55" fmla="*/ 397240 h 2383436"/>
              <a:gd name="connsiteX56" fmla="*/ 3897443 w 4560715"/>
              <a:gd name="connsiteY56" fmla="*/ 404735 h 2383436"/>
              <a:gd name="connsiteX57" fmla="*/ 3919928 w 4560715"/>
              <a:gd name="connsiteY57" fmla="*/ 419725 h 2383436"/>
              <a:gd name="connsiteX58" fmla="*/ 3964899 w 4560715"/>
              <a:gd name="connsiteY58" fmla="*/ 434715 h 2383436"/>
              <a:gd name="connsiteX59" fmla="*/ 3974084 w 4560715"/>
              <a:gd name="connsiteY59" fmla="*/ 425584 h 2383436"/>
              <a:gd name="connsiteX60" fmla="*/ 4008179 w 4560715"/>
              <a:gd name="connsiteY60" fmla="*/ 428010 h 2383436"/>
              <a:gd name="connsiteX0" fmla="*/ 4008179 w 4557010"/>
              <a:gd name="connsiteY0" fmla="*/ 428010 h 2383436"/>
              <a:gd name="connsiteX1" fmla="*/ 4084711 w 4557010"/>
              <a:gd name="connsiteY1" fmla="*/ 427220 h 2383436"/>
              <a:gd name="connsiteX2" fmla="*/ 4107305 w 4557010"/>
              <a:gd name="connsiteY2" fmla="*/ 442210 h 2383436"/>
              <a:gd name="connsiteX3" fmla="*/ 4159771 w 4557010"/>
              <a:gd name="connsiteY3" fmla="*/ 464695 h 2383436"/>
              <a:gd name="connsiteX4" fmla="*/ 4204741 w 4557010"/>
              <a:gd name="connsiteY4" fmla="*/ 479686 h 2383436"/>
              <a:gd name="connsiteX5" fmla="*/ 4242217 w 4557010"/>
              <a:gd name="connsiteY5" fmla="*/ 487181 h 2383436"/>
              <a:gd name="connsiteX6" fmla="*/ 4302177 w 4557010"/>
              <a:gd name="connsiteY6" fmla="*/ 502171 h 2383436"/>
              <a:gd name="connsiteX7" fmla="*/ 4392118 w 4557010"/>
              <a:gd name="connsiteY7" fmla="*/ 577122 h 2383436"/>
              <a:gd name="connsiteX8" fmla="*/ 4489555 w 4557010"/>
              <a:gd name="connsiteY8" fmla="*/ 727023 h 2383436"/>
              <a:gd name="connsiteX9" fmla="*/ 4549515 w 4557010"/>
              <a:gd name="connsiteY9" fmla="*/ 1004341 h 2383436"/>
              <a:gd name="connsiteX10" fmla="*/ 4557010 w 4557010"/>
              <a:gd name="connsiteY10" fmla="*/ 1289154 h 2383436"/>
              <a:gd name="connsiteX11" fmla="*/ 4474359 w 4557010"/>
              <a:gd name="connsiteY11" fmla="*/ 1595221 h 2383436"/>
              <a:gd name="connsiteX12" fmla="*/ 4474564 w 4557010"/>
              <a:gd name="connsiteY12" fmla="*/ 1663909 h 2383436"/>
              <a:gd name="connsiteX13" fmla="*/ 4257207 w 4557010"/>
              <a:gd name="connsiteY13" fmla="*/ 1813810 h 2383436"/>
              <a:gd name="connsiteX14" fmla="*/ 3777522 w 4557010"/>
              <a:gd name="connsiteY14" fmla="*/ 2023672 h 2383436"/>
              <a:gd name="connsiteX15" fmla="*/ 3440243 w 4557010"/>
              <a:gd name="connsiteY15" fmla="*/ 2106118 h 2383436"/>
              <a:gd name="connsiteX16" fmla="*/ 2990538 w 4557010"/>
              <a:gd name="connsiteY16" fmla="*/ 2241030 h 2383436"/>
              <a:gd name="connsiteX17" fmla="*/ 2923082 w 4557010"/>
              <a:gd name="connsiteY17" fmla="*/ 2300990 h 2383436"/>
              <a:gd name="connsiteX18" fmla="*/ 2825646 w 4557010"/>
              <a:gd name="connsiteY18" fmla="*/ 2323476 h 2383436"/>
              <a:gd name="connsiteX19" fmla="*/ 2398427 w 4557010"/>
              <a:gd name="connsiteY19" fmla="*/ 2383436 h 2383436"/>
              <a:gd name="connsiteX20" fmla="*/ 1678899 w 4557010"/>
              <a:gd name="connsiteY20" fmla="*/ 2360951 h 2383436"/>
              <a:gd name="connsiteX21" fmla="*/ 1101777 w 4557010"/>
              <a:gd name="connsiteY21" fmla="*/ 2218545 h 2383436"/>
              <a:gd name="connsiteX22" fmla="*/ 786984 w 4557010"/>
              <a:gd name="connsiteY22" fmla="*/ 2106118 h 2383436"/>
              <a:gd name="connsiteX23" fmla="*/ 764499 w 4557010"/>
              <a:gd name="connsiteY23" fmla="*/ 2098623 h 2383436"/>
              <a:gd name="connsiteX24" fmla="*/ 674558 w 4557010"/>
              <a:gd name="connsiteY24" fmla="*/ 2091128 h 2383436"/>
              <a:gd name="connsiteX25" fmla="*/ 584617 w 4557010"/>
              <a:gd name="connsiteY25" fmla="*/ 2053653 h 2383436"/>
              <a:gd name="connsiteX26" fmla="*/ 322289 w 4557010"/>
              <a:gd name="connsiteY26" fmla="*/ 1866276 h 2383436"/>
              <a:gd name="connsiteX27" fmla="*/ 202368 w 4557010"/>
              <a:gd name="connsiteY27" fmla="*/ 1723869 h 2383436"/>
              <a:gd name="connsiteX28" fmla="*/ 112427 w 4557010"/>
              <a:gd name="connsiteY28" fmla="*/ 1573968 h 2383436"/>
              <a:gd name="connsiteX29" fmla="*/ 97436 w 4557010"/>
              <a:gd name="connsiteY29" fmla="*/ 1484027 h 2383436"/>
              <a:gd name="connsiteX30" fmla="*/ 44971 w 4557010"/>
              <a:gd name="connsiteY30" fmla="*/ 1251679 h 2383436"/>
              <a:gd name="connsiteX31" fmla="*/ 29981 w 4557010"/>
              <a:gd name="connsiteY31" fmla="*/ 1146748 h 2383436"/>
              <a:gd name="connsiteX32" fmla="*/ 14991 w 4557010"/>
              <a:gd name="connsiteY32" fmla="*/ 1019331 h 2383436"/>
              <a:gd name="connsiteX33" fmla="*/ 0 w 4557010"/>
              <a:gd name="connsiteY33" fmla="*/ 622092 h 2383436"/>
              <a:gd name="connsiteX34" fmla="*/ 7495 w 4557010"/>
              <a:gd name="connsiteY34" fmla="*/ 254833 h 2383436"/>
              <a:gd name="connsiteX35" fmla="*/ 14991 w 4557010"/>
              <a:gd name="connsiteY35" fmla="*/ 224853 h 2383436"/>
              <a:gd name="connsiteX36" fmla="*/ 44971 w 4557010"/>
              <a:gd name="connsiteY36" fmla="*/ 172387 h 2383436"/>
              <a:gd name="connsiteX37" fmla="*/ 74951 w 4557010"/>
              <a:gd name="connsiteY37" fmla="*/ 149902 h 2383436"/>
              <a:gd name="connsiteX38" fmla="*/ 104932 w 4557010"/>
              <a:gd name="connsiteY38" fmla="*/ 119922 h 2383436"/>
              <a:gd name="connsiteX39" fmla="*/ 157397 w 4557010"/>
              <a:gd name="connsiteY39" fmla="*/ 89941 h 2383436"/>
              <a:gd name="connsiteX40" fmla="*/ 224853 w 4557010"/>
              <a:gd name="connsiteY40" fmla="*/ 59961 h 2383436"/>
              <a:gd name="connsiteX41" fmla="*/ 247338 w 4557010"/>
              <a:gd name="connsiteY41" fmla="*/ 44971 h 2383436"/>
              <a:gd name="connsiteX42" fmla="*/ 374755 w 4557010"/>
              <a:gd name="connsiteY42" fmla="*/ 0 h 2383436"/>
              <a:gd name="connsiteX43" fmla="*/ 794479 w 4557010"/>
              <a:gd name="connsiteY43" fmla="*/ 22486 h 2383436"/>
              <a:gd name="connsiteX44" fmla="*/ 1199214 w 4557010"/>
              <a:gd name="connsiteY44" fmla="*/ 112427 h 2383436"/>
              <a:gd name="connsiteX45" fmla="*/ 1558977 w 4557010"/>
              <a:gd name="connsiteY45" fmla="*/ 164892 h 2383436"/>
              <a:gd name="connsiteX46" fmla="*/ 2315981 w 4557010"/>
              <a:gd name="connsiteY46" fmla="*/ 209863 h 2383436"/>
              <a:gd name="connsiteX47" fmla="*/ 2518348 w 4557010"/>
              <a:gd name="connsiteY47" fmla="*/ 232348 h 2383436"/>
              <a:gd name="connsiteX48" fmla="*/ 2630774 w 4557010"/>
              <a:gd name="connsiteY48" fmla="*/ 254833 h 2383436"/>
              <a:gd name="connsiteX49" fmla="*/ 3275351 w 4557010"/>
              <a:gd name="connsiteY49" fmla="*/ 262328 h 2383436"/>
              <a:gd name="connsiteX50" fmla="*/ 3335312 w 4557010"/>
              <a:gd name="connsiteY50" fmla="*/ 277318 h 2383436"/>
              <a:gd name="connsiteX51" fmla="*/ 3492709 w 4557010"/>
              <a:gd name="connsiteY51" fmla="*/ 299804 h 2383436"/>
              <a:gd name="connsiteX52" fmla="*/ 3522689 w 4557010"/>
              <a:gd name="connsiteY52" fmla="*/ 307299 h 2383436"/>
              <a:gd name="connsiteX53" fmla="*/ 3665095 w 4557010"/>
              <a:gd name="connsiteY53" fmla="*/ 352269 h 2383436"/>
              <a:gd name="connsiteX54" fmla="*/ 3785017 w 4557010"/>
              <a:gd name="connsiteY54" fmla="*/ 382249 h 2383436"/>
              <a:gd name="connsiteX55" fmla="*/ 3874958 w 4557010"/>
              <a:gd name="connsiteY55" fmla="*/ 397240 h 2383436"/>
              <a:gd name="connsiteX56" fmla="*/ 3897443 w 4557010"/>
              <a:gd name="connsiteY56" fmla="*/ 404735 h 2383436"/>
              <a:gd name="connsiteX57" fmla="*/ 3919928 w 4557010"/>
              <a:gd name="connsiteY57" fmla="*/ 419725 h 2383436"/>
              <a:gd name="connsiteX58" fmla="*/ 3964899 w 4557010"/>
              <a:gd name="connsiteY58" fmla="*/ 434715 h 2383436"/>
              <a:gd name="connsiteX59" fmla="*/ 3974084 w 4557010"/>
              <a:gd name="connsiteY59" fmla="*/ 425584 h 2383436"/>
              <a:gd name="connsiteX60" fmla="*/ 4008179 w 4557010"/>
              <a:gd name="connsiteY60" fmla="*/ 428010 h 2383436"/>
              <a:gd name="connsiteX0" fmla="*/ 4008179 w 4549542"/>
              <a:gd name="connsiteY0" fmla="*/ 428010 h 2383436"/>
              <a:gd name="connsiteX1" fmla="*/ 4084711 w 4549542"/>
              <a:gd name="connsiteY1" fmla="*/ 427220 h 2383436"/>
              <a:gd name="connsiteX2" fmla="*/ 4107305 w 4549542"/>
              <a:gd name="connsiteY2" fmla="*/ 442210 h 2383436"/>
              <a:gd name="connsiteX3" fmla="*/ 4159771 w 4549542"/>
              <a:gd name="connsiteY3" fmla="*/ 464695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85017 w 4549542"/>
              <a:gd name="connsiteY54" fmla="*/ 382249 h 2383436"/>
              <a:gd name="connsiteX55" fmla="*/ 3874958 w 4549542"/>
              <a:gd name="connsiteY55" fmla="*/ 397240 h 2383436"/>
              <a:gd name="connsiteX56" fmla="*/ 3897443 w 4549542"/>
              <a:gd name="connsiteY56" fmla="*/ 404735 h 2383436"/>
              <a:gd name="connsiteX57" fmla="*/ 3919928 w 4549542"/>
              <a:gd name="connsiteY57" fmla="*/ 419725 h 2383436"/>
              <a:gd name="connsiteX58" fmla="*/ 3964899 w 4549542"/>
              <a:gd name="connsiteY58" fmla="*/ 434715 h 2383436"/>
              <a:gd name="connsiteX59" fmla="*/ 3974084 w 4549542"/>
              <a:gd name="connsiteY59" fmla="*/ 425584 h 2383436"/>
              <a:gd name="connsiteX60" fmla="*/ 4008179 w 4549542"/>
              <a:gd name="connsiteY60" fmla="*/ 428010 h 2383436"/>
              <a:gd name="connsiteX0" fmla="*/ 4008179 w 4549542"/>
              <a:gd name="connsiteY0" fmla="*/ 428010 h 2383436"/>
              <a:gd name="connsiteX1" fmla="*/ 4084711 w 4549542"/>
              <a:gd name="connsiteY1" fmla="*/ 427220 h 2383436"/>
              <a:gd name="connsiteX2" fmla="*/ 4107305 w 4549542"/>
              <a:gd name="connsiteY2" fmla="*/ 442210 h 2383436"/>
              <a:gd name="connsiteX3" fmla="*/ 4159771 w 4549542"/>
              <a:gd name="connsiteY3" fmla="*/ 464695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85017 w 4549542"/>
              <a:gd name="connsiteY54" fmla="*/ 382249 h 2383436"/>
              <a:gd name="connsiteX55" fmla="*/ 3874958 w 4549542"/>
              <a:gd name="connsiteY55" fmla="*/ 397240 h 2383436"/>
              <a:gd name="connsiteX56" fmla="*/ 3897443 w 4549542"/>
              <a:gd name="connsiteY56" fmla="*/ 404735 h 2383436"/>
              <a:gd name="connsiteX57" fmla="*/ 3919928 w 4549542"/>
              <a:gd name="connsiteY57" fmla="*/ 419725 h 2383436"/>
              <a:gd name="connsiteX58" fmla="*/ 3964899 w 4549542"/>
              <a:gd name="connsiteY58" fmla="*/ 434715 h 2383436"/>
              <a:gd name="connsiteX59" fmla="*/ 3974084 w 4549542"/>
              <a:gd name="connsiteY59" fmla="*/ 425584 h 2383436"/>
              <a:gd name="connsiteX60" fmla="*/ 4008179 w 4549542"/>
              <a:gd name="connsiteY60" fmla="*/ 428010 h 2383436"/>
              <a:gd name="connsiteX0" fmla="*/ 4014442 w 4549542"/>
              <a:gd name="connsiteY0" fmla="*/ 478114 h 2383436"/>
              <a:gd name="connsiteX1" fmla="*/ 4084711 w 4549542"/>
              <a:gd name="connsiteY1" fmla="*/ 427220 h 2383436"/>
              <a:gd name="connsiteX2" fmla="*/ 4107305 w 4549542"/>
              <a:gd name="connsiteY2" fmla="*/ 442210 h 2383436"/>
              <a:gd name="connsiteX3" fmla="*/ 4159771 w 4549542"/>
              <a:gd name="connsiteY3" fmla="*/ 464695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85017 w 4549542"/>
              <a:gd name="connsiteY54" fmla="*/ 382249 h 2383436"/>
              <a:gd name="connsiteX55" fmla="*/ 3874958 w 4549542"/>
              <a:gd name="connsiteY55" fmla="*/ 397240 h 2383436"/>
              <a:gd name="connsiteX56" fmla="*/ 3897443 w 4549542"/>
              <a:gd name="connsiteY56" fmla="*/ 404735 h 2383436"/>
              <a:gd name="connsiteX57" fmla="*/ 3919928 w 4549542"/>
              <a:gd name="connsiteY57" fmla="*/ 419725 h 2383436"/>
              <a:gd name="connsiteX58" fmla="*/ 3964899 w 4549542"/>
              <a:gd name="connsiteY58" fmla="*/ 434715 h 2383436"/>
              <a:gd name="connsiteX59" fmla="*/ 3974084 w 4549542"/>
              <a:gd name="connsiteY59" fmla="*/ 425584 h 2383436"/>
              <a:gd name="connsiteX60" fmla="*/ 4014442 w 4549542"/>
              <a:gd name="connsiteY60" fmla="*/ 478114 h 2383436"/>
              <a:gd name="connsiteX0" fmla="*/ 4014442 w 4549542"/>
              <a:gd name="connsiteY0" fmla="*/ 478114 h 2383436"/>
              <a:gd name="connsiteX1" fmla="*/ 4116026 w 4549542"/>
              <a:gd name="connsiteY1" fmla="*/ 477324 h 2383436"/>
              <a:gd name="connsiteX2" fmla="*/ 4107305 w 4549542"/>
              <a:gd name="connsiteY2" fmla="*/ 442210 h 2383436"/>
              <a:gd name="connsiteX3" fmla="*/ 4159771 w 4549542"/>
              <a:gd name="connsiteY3" fmla="*/ 464695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85017 w 4549542"/>
              <a:gd name="connsiteY54" fmla="*/ 382249 h 2383436"/>
              <a:gd name="connsiteX55" fmla="*/ 3874958 w 4549542"/>
              <a:gd name="connsiteY55" fmla="*/ 397240 h 2383436"/>
              <a:gd name="connsiteX56" fmla="*/ 3897443 w 4549542"/>
              <a:gd name="connsiteY56" fmla="*/ 404735 h 2383436"/>
              <a:gd name="connsiteX57" fmla="*/ 3919928 w 4549542"/>
              <a:gd name="connsiteY57" fmla="*/ 419725 h 2383436"/>
              <a:gd name="connsiteX58" fmla="*/ 3964899 w 4549542"/>
              <a:gd name="connsiteY58" fmla="*/ 434715 h 2383436"/>
              <a:gd name="connsiteX59" fmla="*/ 3974084 w 4549542"/>
              <a:gd name="connsiteY59" fmla="*/ 425584 h 2383436"/>
              <a:gd name="connsiteX60" fmla="*/ 4014442 w 4549542"/>
              <a:gd name="connsiteY60" fmla="*/ 478114 h 2383436"/>
              <a:gd name="connsiteX0" fmla="*/ 4014442 w 4549542"/>
              <a:gd name="connsiteY0" fmla="*/ 478114 h 2383436"/>
              <a:gd name="connsiteX1" fmla="*/ 4116026 w 4549542"/>
              <a:gd name="connsiteY1" fmla="*/ 477324 h 2383436"/>
              <a:gd name="connsiteX2" fmla="*/ 4201250 w 4549542"/>
              <a:gd name="connsiteY2" fmla="*/ 498577 h 2383436"/>
              <a:gd name="connsiteX3" fmla="*/ 4159771 w 4549542"/>
              <a:gd name="connsiteY3" fmla="*/ 464695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85017 w 4549542"/>
              <a:gd name="connsiteY54" fmla="*/ 382249 h 2383436"/>
              <a:gd name="connsiteX55" fmla="*/ 3874958 w 4549542"/>
              <a:gd name="connsiteY55" fmla="*/ 397240 h 2383436"/>
              <a:gd name="connsiteX56" fmla="*/ 3897443 w 4549542"/>
              <a:gd name="connsiteY56" fmla="*/ 404735 h 2383436"/>
              <a:gd name="connsiteX57" fmla="*/ 3919928 w 4549542"/>
              <a:gd name="connsiteY57" fmla="*/ 419725 h 2383436"/>
              <a:gd name="connsiteX58" fmla="*/ 3964899 w 4549542"/>
              <a:gd name="connsiteY58" fmla="*/ 434715 h 2383436"/>
              <a:gd name="connsiteX59" fmla="*/ 3974084 w 4549542"/>
              <a:gd name="connsiteY59" fmla="*/ 425584 h 2383436"/>
              <a:gd name="connsiteX60" fmla="*/ 4014442 w 4549542"/>
              <a:gd name="connsiteY60" fmla="*/ 478114 h 2383436"/>
              <a:gd name="connsiteX0" fmla="*/ 4014442 w 4549542"/>
              <a:gd name="connsiteY0" fmla="*/ 478114 h 2383436"/>
              <a:gd name="connsiteX1" fmla="*/ 4116026 w 4549542"/>
              <a:gd name="connsiteY1" fmla="*/ 477324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85017 w 4549542"/>
              <a:gd name="connsiteY54" fmla="*/ 382249 h 2383436"/>
              <a:gd name="connsiteX55" fmla="*/ 3874958 w 4549542"/>
              <a:gd name="connsiteY55" fmla="*/ 397240 h 2383436"/>
              <a:gd name="connsiteX56" fmla="*/ 3897443 w 4549542"/>
              <a:gd name="connsiteY56" fmla="*/ 404735 h 2383436"/>
              <a:gd name="connsiteX57" fmla="*/ 3919928 w 4549542"/>
              <a:gd name="connsiteY57" fmla="*/ 419725 h 2383436"/>
              <a:gd name="connsiteX58" fmla="*/ 3964899 w 4549542"/>
              <a:gd name="connsiteY58" fmla="*/ 434715 h 2383436"/>
              <a:gd name="connsiteX59" fmla="*/ 3974084 w 4549542"/>
              <a:gd name="connsiteY59" fmla="*/ 425584 h 2383436"/>
              <a:gd name="connsiteX60" fmla="*/ 4014442 w 4549542"/>
              <a:gd name="connsiteY60" fmla="*/ 478114 h 2383436"/>
              <a:gd name="connsiteX0" fmla="*/ 4014442 w 4549542"/>
              <a:gd name="connsiteY0" fmla="*/ 478114 h 2383436"/>
              <a:gd name="connsiteX1" fmla="*/ 4116026 w 4549542"/>
              <a:gd name="connsiteY1" fmla="*/ 477324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85017 w 4549542"/>
              <a:gd name="connsiteY54" fmla="*/ 382249 h 2383436"/>
              <a:gd name="connsiteX55" fmla="*/ 3874958 w 4549542"/>
              <a:gd name="connsiteY55" fmla="*/ 397240 h 2383436"/>
              <a:gd name="connsiteX56" fmla="*/ 3897443 w 4549542"/>
              <a:gd name="connsiteY56" fmla="*/ 404735 h 2383436"/>
              <a:gd name="connsiteX57" fmla="*/ 3919928 w 4549542"/>
              <a:gd name="connsiteY57" fmla="*/ 419725 h 2383436"/>
              <a:gd name="connsiteX58" fmla="*/ 3964899 w 4549542"/>
              <a:gd name="connsiteY58" fmla="*/ 434715 h 2383436"/>
              <a:gd name="connsiteX59" fmla="*/ 3917717 w 4549542"/>
              <a:gd name="connsiteY59" fmla="*/ 481951 h 2383436"/>
              <a:gd name="connsiteX60" fmla="*/ 4014442 w 4549542"/>
              <a:gd name="connsiteY60" fmla="*/ 478114 h 2383436"/>
              <a:gd name="connsiteX0" fmla="*/ 4014442 w 4549542"/>
              <a:gd name="connsiteY0" fmla="*/ 478114 h 2383436"/>
              <a:gd name="connsiteX1" fmla="*/ 4116026 w 4549542"/>
              <a:gd name="connsiteY1" fmla="*/ 477324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85017 w 4549542"/>
              <a:gd name="connsiteY54" fmla="*/ 382249 h 2383436"/>
              <a:gd name="connsiteX55" fmla="*/ 3874958 w 4549542"/>
              <a:gd name="connsiteY55" fmla="*/ 397240 h 2383436"/>
              <a:gd name="connsiteX56" fmla="*/ 3897443 w 4549542"/>
              <a:gd name="connsiteY56" fmla="*/ 404735 h 2383436"/>
              <a:gd name="connsiteX57" fmla="*/ 3919928 w 4549542"/>
              <a:gd name="connsiteY57" fmla="*/ 419725 h 2383436"/>
              <a:gd name="connsiteX58" fmla="*/ 3964899 w 4549542"/>
              <a:gd name="connsiteY58" fmla="*/ 434715 h 2383436"/>
              <a:gd name="connsiteX59" fmla="*/ 3961558 w 4549542"/>
              <a:gd name="connsiteY59" fmla="*/ 488214 h 2383436"/>
              <a:gd name="connsiteX60" fmla="*/ 4014442 w 4549542"/>
              <a:gd name="connsiteY60" fmla="*/ 478114 h 2383436"/>
              <a:gd name="connsiteX0" fmla="*/ 4014442 w 4549542"/>
              <a:gd name="connsiteY0" fmla="*/ 478114 h 2383436"/>
              <a:gd name="connsiteX1" fmla="*/ 4116026 w 4549542"/>
              <a:gd name="connsiteY1" fmla="*/ 477324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85017 w 4549542"/>
              <a:gd name="connsiteY54" fmla="*/ 382249 h 2383436"/>
              <a:gd name="connsiteX55" fmla="*/ 3874958 w 4549542"/>
              <a:gd name="connsiteY55" fmla="*/ 397240 h 2383436"/>
              <a:gd name="connsiteX56" fmla="*/ 3897443 w 4549542"/>
              <a:gd name="connsiteY56" fmla="*/ 404735 h 2383436"/>
              <a:gd name="connsiteX57" fmla="*/ 3919928 w 4549542"/>
              <a:gd name="connsiteY57" fmla="*/ 419725 h 2383436"/>
              <a:gd name="connsiteX58" fmla="*/ 3902269 w 4549542"/>
              <a:gd name="connsiteY58" fmla="*/ 459767 h 2383436"/>
              <a:gd name="connsiteX59" fmla="*/ 3961558 w 4549542"/>
              <a:gd name="connsiteY59" fmla="*/ 488214 h 2383436"/>
              <a:gd name="connsiteX60" fmla="*/ 4014442 w 4549542"/>
              <a:gd name="connsiteY60" fmla="*/ 478114 h 2383436"/>
              <a:gd name="connsiteX0" fmla="*/ 4014442 w 4549542"/>
              <a:gd name="connsiteY0" fmla="*/ 478114 h 2383436"/>
              <a:gd name="connsiteX1" fmla="*/ 4116026 w 4549542"/>
              <a:gd name="connsiteY1" fmla="*/ 477324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85017 w 4549542"/>
              <a:gd name="connsiteY54" fmla="*/ 382249 h 2383436"/>
              <a:gd name="connsiteX55" fmla="*/ 3874958 w 4549542"/>
              <a:gd name="connsiteY55" fmla="*/ 397240 h 2383436"/>
              <a:gd name="connsiteX56" fmla="*/ 3897443 w 4549542"/>
              <a:gd name="connsiteY56" fmla="*/ 404735 h 2383436"/>
              <a:gd name="connsiteX57" fmla="*/ 3851034 w 4549542"/>
              <a:gd name="connsiteY57" fmla="*/ 432251 h 2383436"/>
              <a:gd name="connsiteX58" fmla="*/ 3902269 w 4549542"/>
              <a:gd name="connsiteY58" fmla="*/ 459767 h 2383436"/>
              <a:gd name="connsiteX59" fmla="*/ 3961558 w 4549542"/>
              <a:gd name="connsiteY59" fmla="*/ 488214 h 2383436"/>
              <a:gd name="connsiteX60" fmla="*/ 4014442 w 4549542"/>
              <a:gd name="connsiteY60" fmla="*/ 478114 h 2383436"/>
              <a:gd name="connsiteX0" fmla="*/ 4014442 w 4549542"/>
              <a:gd name="connsiteY0" fmla="*/ 478114 h 2383436"/>
              <a:gd name="connsiteX1" fmla="*/ 4116026 w 4549542"/>
              <a:gd name="connsiteY1" fmla="*/ 477324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85017 w 4549542"/>
              <a:gd name="connsiteY54" fmla="*/ 382249 h 2383436"/>
              <a:gd name="connsiteX55" fmla="*/ 3874958 w 4549542"/>
              <a:gd name="connsiteY55" fmla="*/ 397240 h 2383436"/>
              <a:gd name="connsiteX56" fmla="*/ 3765919 w 4549542"/>
              <a:gd name="connsiteY56" fmla="*/ 429787 h 2383436"/>
              <a:gd name="connsiteX57" fmla="*/ 3851034 w 4549542"/>
              <a:gd name="connsiteY57" fmla="*/ 432251 h 2383436"/>
              <a:gd name="connsiteX58" fmla="*/ 3902269 w 4549542"/>
              <a:gd name="connsiteY58" fmla="*/ 459767 h 2383436"/>
              <a:gd name="connsiteX59" fmla="*/ 3961558 w 4549542"/>
              <a:gd name="connsiteY59" fmla="*/ 488214 h 2383436"/>
              <a:gd name="connsiteX60" fmla="*/ 4014442 w 4549542"/>
              <a:gd name="connsiteY60" fmla="*/ 478114 h 2383436"/>
              <a:gd name="connsiteX0" fmla="*/ 4014442 w 4549542"/>
              <a:gd name="connsiteY0" fmla="*/ 478114 h 2383436"/>
              <a:gd name="connsiteX1" fmla="*/ 4116026 w 4549542"/>
              <a:gd name="connsiteY1" fmla="*/ 477324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85017 w 4549542"/>
              <a:gd name="connsiteY54" fmla="*/ 382249 h 2383436"/>
              <a:gd name="connsiteX55" fmla="*/ 3730908 w 4549542"/>
              <a:gd name="connsiteY55" fmla="*/ 409766 h 2383436"/>
              <a:gd name="connsiteX56" fmla="*/ 3765919 w 4549542"/>
              <a:gd name="connsiteY56" fmla="*/ 429787 h 2383436"/>
              <a:gd name="connsiteX57" fmla="*/ 3851034 w 4549542"/>
              <a:gd name="connsiteY57" fmla="*/ 432251 h 2383436"/>
              <a:gd name="connsiteX58" fmla="*/ 3902269 w 4549542"/>
              <a:gd name="connsiteY58" fmla="*/ 459767 h 2383436"/>
              <a:gd name="connsiteX59" fmla="*/ 3961558 w 4549542"/>
              <a:gd name="connsiteY59" fmla="*/ 488214 h 2383436"/>
              <a:gd name="connsiteX60" fmla="*/ 4014442 w 4549542"/>
              <a:gd name="connsiteY60" fmla="*/ 478114 h 2383436"/>
              <a:gd name="connsiteX0" fmla="*/ 4014442 w 4549542"/>
              <a:gd name="connsiteY0" fmla="*/ 478114 h 2383436"/>
              <a:gd name="connsiteX1" fmla="*/ 4116026 w 4549542"/>
              <a:gd name="connsiteY1" fmla="*/ 477324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85017 w 4549542"/>
              <a:gd name="connsiteY54" fmla="*/ 382249 h 2383436"/>
              <a:gd name="connsiteX55" fmla="*/ 3815246 w 4549542"/>
              <a:gd name="connsiteY55" fmla="*/ 431961 h 2383436"/>
              <a:gd name="connsiteX56" fmla="*/ 3765919 w 4549542"/>
              <a:gd name="connsiteY56" fmla="*/ 429787 h 2383436"/>
              <a:gd name="connsiteX57" fmla="*/ 3851034 w 4549542"/>
              <a:gd name="connsiteY57" fmla="*/ 432251 h 2383436"/>
              <a:gd name="connsiteX58" fmla="*/ 3902269 w 4549542"/>
              <a:gd name="connsiteY58" fmla="*/ 459767 h 2383436"/>
              <a:gd name="connsiteX59" fmla="*/ 3961558 w 4549542"/>
              <a:gd name="connsiteY59" fmla="*/ 488214 h 2383436"/>
              <a:gd name="connsiteX60" fmla="*/ 4014442 w 4549542"/>
              <a:gd name="connsiteY60" fmla="*/ 478114 h 2383436"/>
              <a:gd name="connsiteX0" fmla="*/ 4014442 w 4549542"/>
              <a:gd name="connsiteY0" fmla="*/ 478114 h 2383436"/>
              <a:gd name="connsiteX1" fmla="*/ 4116026 w 4549542"/>
              <a:gd name="connsiteY1" fmla="*/ 477324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58384 w 4549542"/>
              <a:gd name="connsiteY54" fmla="*/ 386688 h 2383436"/>
              <a:gd name="connsiteX55" fmla="*/ 3815246 w 4549542"/>
              <a:gd name="connsiteY55" fmla="*/ 431961 h 2383436"/>
              <a:gd name="connsiteX56" fmla="*/ 3765919 w 4549542"/>
              <a:gd name="connsiteY56" fmla="*/ 429787 h 2383436"/>
              <a:gd name="connsiteX57" fmla="*/ 3851034 w 4549542"/>
              <a:gd name="connsiteY57" fmla="*/ 432251 h 2383436"/>
              <a:gd name="connsiteX58" fmla="*/ 3902269 w 4549542"/>
              <a:gd name="connsiteY58" fmla="*/ 459767 h 2383436"/>
              <a:gd name="connsiteX59" fmla="*/ 3961558 w 4549542"/>
              <a:gd name="connsiteY59" fmla="*/ 488214 h 2383436"/>
              <a:gd name="connsiteX60" fmla="*/ 4014442 w 4549542"/>
              <a:gd name="connsiteY60" fmla="*/ 478114 h 2383436"/>
              <a:gd name="connsiteX0" fmla="*/ 4014442 w 4549542"/>
              <a:gd name="connsiteY0" fmla="*/ 478114 h 2383436"/>
              <a:gd name="connsiteX1" fmla="*/ 4116026 w 4549542"/>
              <a:gd name="connsiteY1" fmla="*/ 477324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58384 w 4549542"/>
              <a:gd name="connsiteY54" fmla="*/ 386688 h 2383436"/>
              <a:gd name="connsiteX55" fmla="*/ 3815246 w 4549542"/>
              <a:gd name="connsiteY55" fmla="*/ 431961 h 2383436"/>
              <a:gd name="connsiteX56" fmla="*/ 3765919 w 4549542"/>
              <a:gd name="connsiteY56" fmla="*/ 398715 h 2383436"/>
              <a:gd name="connsiteX57" fmla="*/ 3851034 w 4549542"/>
              <a:gd name="connsiteY57" fmla="*/ 432251 h 2383436"/>
              <a:gd name="connsiteX58" fmla="*/ 3902269 w 4549542"/>
              <a:gd name="connsiteY58" fmla="*/ 459767 h 2383436"/>
              <a:gd name="connsiteX59" fmla="*/ 3961558 w 4549542"/>
              <a:gd name="connsiteY59" fmla="*/ 488214 h 2383436"/>
              <a:gd name="connsiteX60" fmla="*/ 4014442 w 4549542"/>
              <a:gd name="connsiteY60" fmla="*/ 478114 h 2383436"/>
              <a:gd name="connsiteX0" fmla="*/ 4014442 w 4549542"/>
              <a:gd name="connsiteY0" fmla="*/ 478114 h 2383436"/>
              <a:gd name="connsiteX1" fmla="*/ 4116026 w 4549542"/>
              <a:gd name="connsiteY1" fmla="*/ 477324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58384 w 4549542"/>
              <a:gd name="connsiteY54" fmla="*/ 386688 h 2383436"/>
              <a:gd name="connsiteX55" fmla="*/ 3815246 w 4549542"/>
              <a:gd name="connsiteY55" fmla="*/ 431961 h 2383436"/>
              <a:gd name="connsiteX56" fmla="*/ 3765919 w 4549542"/>
              <a:gd name="connsiteY56" fmla="*/ 398715 h 2383436"/>
              <a:gd name="connsiteX57" fmla="*/ 3851034 w 4549542"/>
              <a:gd name="connsiteY57" fmla="*/ 432251 h 2383436"/>
              <a:gd name="connsiteX58" fmla="*/ 3902269 w 4549542"/>
              <a:gd name="connsiteY58" fmla="*/ 459767 h 2383436"/>
              <a:gd name="connsiteX59" fmla="*/ 3961558 w 4549542"/>
              <a:gd name="connsiteY59" fmla="*/ 470459 h 2383436"/>
              <a:gd name="connsiteX60" fmla="*/ 4014442 w 4549542"/>
              <a:gd name="connsiteY60" fmla="*/ 478114 h 2383436"/>
              <a:gd name="connsiteX0" fmla="*/ 4085463 w 4549542"/>
              <a:gd name="connsiteY0" fmla="*/ 469236 h 2383436"/>
              <a:gd name="connsiteX1" fmla="*/ 4116026 w 4549542"/>
              <a:gd name="connsiteY1" fmla="*/ 477324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58384 w 4549542"/>
              <a:gd name="connsiteY54" fmla="*/ 386688 h 2383436"/>
              <a:gd name="connsiteX55" fmla="*/ 3815246 w 4549542"/>
              <a:gd name="connsiteY55" fmla="*/ 431961 h 2383436"/>
              <a:gd name="connsiteX56" fmla="*/ 3765919 w 4549542"/>
              <a:gd name="connsiteY56" fmla="*/ 398715 h 2383436"/>
              <a:gd name="connsiteX57" fmla="*/ 3851034 w 4549542"/>
              <a:gd name="connsiteY57" fmla="*/ 432251 h 2383436"/>
              <a:gd name="connsiteX58" fmla="*/ 3902269 w 4549542"/>
              <a:gd name="connsiteY58" fmla="*/ 459767 h 2383436"/>
              <a:gd name="connsiteX59" fmla="*/ 3961558 w 4549542"/>
              <a:gd name="connsiteY59" fmla="*/ 470459 h 2383436"/>
              <a:gd name="connsiteX60" fmla="*/ 4085463 w 4549542"/>
              <a:gd name="connsiteY60" fmla="*/ 469236 h 2383436"/>
              <a:gd name="connsiteX0" fmla="*/ 4085463 w 4549542"/>
              <a:gd name="connsiteY0" fmla="*/ 469236 h 2383436"/>
              <a:gd name="connsiteX1" fmla="*/ 4116026 w 4549542"/>
              <a:gd name="connsiteY1" fmla="*/ 477324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58384 w 4549542"/>
              <a:gd name="connsiteY54" fmla="*/ 386688 h 2383436"/>
              <a:gd name="connsiteX55" fmla="*/ 3815246 w 4549542"/>
              <a:gd name="connsiteY55" fmla="*/ 431961 h 2383436"/>
              <a:gd name="connsiteX56" fmla="*/ 3765919 w 4549542"/>
              <a:gd name="connsiteY56" fmla="*/ 398715 h 2383436"/>
              <a:gd name="connsiteX57" fmla="*/ 3851034 w 4549542"/>
              <a:gd name="connsiteY57" fmla="*/ 432251 h 2383436"/>
              <a:gd name="connsiteX58" fmla="*/ 3902269 w 4549542"/>
              <a:gd name="connsiteY58" fmla="*/ 459767 h 2383436"/>
              <a:gd name="connsiteX59" fmla="*/ 3899414 w 4549542"/>
              <a:gd name="connsiteY59" fmla="*/ 457142 h 2383436"/>
              <a:gd name="connsiteX60" fmla="*/ 4085463 w 4549542"/>
              <a:gd name="connsiteY60" fmla="*/ 469236 h 2383436"/>
              <a:gd name="connsiteX0" fmla="*/ 4085463 w 4549542"/>
              <a:gd name="connsiteY0" fmla="*/ 469236 h 2383436"/>
              <a:gd name="connsiteX1" fmla="*/ 4187048 w 4549542"/>
              <a:gd name="connsiteY1" fmla="*/ 481762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58384 w 4549542"/>
              <a:gd name="connsiteY54" fmla="*/ 386688 h 2383436"/>
              <a:gd name="connsiteX55" fmla="*/ 3815246 w 4549542"/>
              <a:gd name="connsiteY55" fmla="*/ 431961 h 2383436"/>
              <a:gd name="connsiteX56" fmla="*/ 3765919 w 4549542"/>
              <a:gd name="connsiteY56" fmla="*/ 398715 h 2383436"/>
              <a:gd name="connsiteX57" fmla="*/ 3851034 w 4549542"/>
              <a:gd name="connsiteY57" fmla="*/ 432251 h 2383436"/>
              <a:gd name="connsiteX58" fmla="*/ 3902269 w 4549542"/>
              <a:gd name="connsiteY58" fmla="*/ 459767 h 2383436"/>
              <a:gd name="connsiteX59" fmla="*/ 3899414 w 4549542"/>
              <a:gd name="connsiteY59" fmla="*/ 457142 h 2383436"/>
              <a:gd name="connsiteX60" fmla="*/ 4085463 w 4549542"/>
              <a:gd name="connsiteY60" fmla="*/ 469236 h 2383436"/>
              <a:gd name="connsiteX0" fmla="*/ 4098779 w 4549542"/>
              <a:gd name="connsiteY0" fmla="*/ 469236 h 2383436"/>
              <a:gd name="connsiteX1" fmla="*/ 4187048 w 4549542"/>
              <a:gd name="connsiteY1" fmla="*/ 481762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58384 w 4549542"/>
              <a:gd name="connsiteY54" fmla="*/ 386688 h 2383436"/>
              <a:gd name="connsiteX55" fmla="*/ 3815246 w 4549542"/>
              <a:gd name="connsiteY55" fmla="*/ 431961 h 2383436"/>
              <a:gd name="connsiteX56" fmla="*/ 3765919 w 4549542"/>
              <a:gd name="connsiteY56" fmla="*/ 398715 h 2383436"/>
              <a:gd name="connsiteX57" fmla="*/ 3851034 w 4549542"/>
              <a:gd name="connsiteY57" fmla="*/ 432251 h 2383436"/>
              <a:gd name="connsiteX58" fmla="*/ 3902269 w 4549542"/>
              <a:gd name="connsiteY58" fmla="*/ 459767 h 2383436"/>
              <a:gd name="connsiteX59" fmla="*/ 3899414 w 4549542"/>
              <a:gd name="connsiteY59" fmla="*/ 457142 h 2383436"/>
              <a:gd name="connsiteX60" fmla="*/ 4098779 w 4549542"/>
              <a:gd name="connsiteY60" fmla="*/ 469236 h 2383436"/>
              <a:gd name="connsiteX0" fmla="*/ 4120244 w 4549542"/>
              <a:gd name="connsiteY0" fmla="*/ 456357 h 2383436"/>
              <a:gd name="connsiteX1" fmla="*/ 4187048 w 4549542"/>
              <a:gd name="connsiteY1" fmla="*/ 481762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58384 w 4549542"/>
              <a:gd name="connsiteY54" fmla="*/ 386688 h 2383436"/>
              <a:gd name="connsiteX55" fmla="*/ 3815246 w 4549542"/>
              <a:gd name="connsiteY55" fmla="*/ 431961 h 2383436"/>
              <a:gd name="connsiteX56" fmla="*/ 3765919 w 4549542"/>
              <a:gd name="connsiteY56" fmla="*/ 398715 h 2383436"/>
              <a:gd name="connsiteX57" fmla="*/ 3851034 w 4549542"/>
              <a:gd name="connsiteY57" fmla="*/ 432251 h 2383436"/>
              <a:gd name="connsiteX58" fmla="*/ 3902269 w 4549542"/>
              <a:gd name="connsiteY58" fmla="*/ 459767 h 2383436"/>
              <a:gd name="connsiteX59" fmla="*/ 3899414 w 4549542"/>
              <a:gd name="connsiteY59" fmla="*/ 457142 h 2383436"/>
              <a:gd name="connsiteX60" fmla="*/ 4120244 w 4549542"/>
              <a:gd name="connsiteY60" fmla="*/ 456357 h 2383436"/>
              <a:gd name="connsiteX0" fmla="*/ 4120244 w 4549542"/>
              <a:gd name="connsiteY0" fmla="*/ 456357 h 2383436"/>
              <a:gd name="connsiteX1" fmla="*/ 4187048 w 4549542"/>
              <a:gd name="connsiteY1" fmla="*/ 481762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58384 w 4549542"/>
              <a:gd name="connsiteY54" fmla="*/ 386688 h 2383436"/>
              <a:gd name="connsiteX55" fmla="*/ 3815246 w 4549542"/>
              <a:gd name="connsiteY55" fmla="*/ 431961 h 2383436"/>
              <a:gd name="connsiteX56" fmla="*/ 3765919 w 4549542"/>
              <a:gd name="connsiteY56" fmla="*/ 398715 h 2383436"/>
              <a:gd name="connsiteX57" fmla="*/ 3851034 w 4549542"/>
              <a:gd name="connsiteY57" fmla="*/ 432251 h 2383436"/>
              <a:gd name="connsiteX58" fmla="*/ 3902269 w 4549542"/>
              <a:gd name="connsiteY58" fmla="*/ 459767 h 2383436"/>
              <a:gd name="connsiteX59" fmla="*/ 3899414 w 4549542"/>
              <a:gd name="connsiteY59" fmla="*/ 448556 h 2383436"/>
              <a:gd name="connsiteX60" fmla="*/ 4120244 w 4549542"/>
              <a:gd name="connsiteY60" fmla="*/ 456357 h 2383436"/>
              <a:gd name="connsiteX0" fmla="*/ 4124537 w 4549542"/>
              <a:gd name="connsiteY0" fmla="*/ 456357 h 2383436"/>
              <a:gd name="connsiteX1" fmla="*/ 4187048 w 4549542"/>
              <a:gd name="connsiteY1" fmla="*/ 481762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58384 w 4549542"/>
              <a:gd name="connsiteY54" fmla="*/ 386688 h 2383436"/>
              <a:gd name="connsiteX55" fmla="*/ 3815246 w 4549542"/>
              <a:gd name="connsiteY55" fmla="*/ 431961 h 2383436"/>
              <a:gd name="connsiteX56" fmla="*/ 3765919 w 4549542"/>
              <a:gd name="connsiteY56" fmla="*/ 398715 h 2383436"/>
              <a:gd name="connsiteX57" fmla="*/ 3851034 w 4549542"/>
              <a:gd name="connsiteY57" fmla="*/ 432251 h 2383436"/>
              <a:gd name="connsiteX58" fmla="*/ 3902269 w 4549542"/>
              <a:gd name="connsiteY58" fmla="*/ 459767 h 2383436"/>
              <a:gd name="connsiteX59" fmla="*/ 3899414 w 4549542"/>
              <a:gd name="connsiteY59" fmla="*/ 448556 h 2383436"/>
              <a:gd name="connsiteX60" fmla="*/ 4124537 w 4549542"/>
              <a:gd name="connsiteY60" fmla="*/ 456357 h 2383436"/>
              <a:gd name="connsiteX0" fmla="*/ 4124537 w 4549542"/>
              <a:gd name="connsiteY0" fmla="*/ 456357 h 2383436"/>
              <a:gd name="connsiteX1" fmla="*/ 4187048 w 4549542"/>
              <a:gd name="connsiteY1" fmla="*/ 481762 h 2383436"/>
              <a:gd name="connsiteX2" fmla="*/ 4201250 w 4549542"/>
              <a:gd name="connsiteY2" fmla="*/ 498577 h 2383436"/>
              <a:gd name="connsiteX3" fmla="*/ 4209875 w 4549542"/>
              <a:gd name="connsiteY3" fmla="*/ 489747 h 2383436"/>
              <a:gd name="connsiteX4" fmla="*/ 4204741 w 4549542"/>
              <a:gd name="connsiteY4" fmla="*/ 479686 h 2383436"/>
              <a:gd name="connsiteX5" fmla="*/ 4242217 w 4549542"/>
              <a:gd name="connsiteY5" fmla="*/ 487181 h 2383436"/>
              <a:gd name="connsiteX6" fmla="*/ 4302177 w 4549542"/>
              <a:gd name="connsiteY6" fmla="*/ 502171 h 2383436"/>
              <a:gd name="connsiteX7" fmla="*/ 4392118 w 4549542"/>
              <a:gd name="connsiteY7" fmla="*/ 577122 h 2383436"/>
              <a:gd name="connsiteX8" fmla="*/ 4489555 w 4549542"/>
              <a:gd name="connsiteY8" fmla="*/ 727023 h 2383436"/>
              <a:gd name="connsiteX9" fmla="*/ 4549515 w 4549542"/>
              <a:gd name="connsiteY9" fmla="*/ 1004341 h 2383436"/>
              <a:gd name="connsiteX10" fmla="*/ 4481854 w 4549542"/>
              <a:gd name="connsiteY10" fmla="*/ 1270365 h 2383436"/>
              <a:gd name="connsiteX11" fmla="*/ 4474359 w 4549542"/>
              <a:gd name="connsiteY11" fmla="*/ 1595221 h 2383436"/>
              <a:gd name="connsiteX12" fmla="*/ 4474564 w 4549542"/>
              <a:gd name="connsiteY12" fmla="*/ 1663909 h 2383436"/>
              <a:gd name="connsiteX13" fmla="*/ 4257207 w 4549542"/>
              <a:gd name="connsiteY13" fmla="*/ 1813810 h 2383436"/>
              <a:gd name="connsiteX14" fmla="*/ 3777522 w 4549542"/>
              <a:gd name="connsiteY14" fmla="*/ 2023672 h 2383436"/>
              <a:gd name="connsiteX15" fmla="*/ 3440243 w 4549542"/>
              <a:gd name="connsiteY15" fmla="*/ 2106118 h 2383436"/>
              <a:gd name="connsiteX16" fmla="*/ 2990538 w 4549542"/>
              <a:gd name="connsiteY16" fmla="*/ 2241030 h 2383436"/>
              <a:gd name="connsiteX17" fmla="*/ 2923082 w 4549542"/>
              <a:gd name="connsiteY17" fmla="*/ 2300990 h 2383436"/>
              <a:gd name="connsiteX18" fmla="*/ 2825646 w 4549542"/>
              <a:gd name="connsiteY18" fmla="*/ 2323476 h 2383436"/>
              <a:gd name="connsiteX19" fmla="*/ 2398427 w 4549542"/>
              <a:gd name="connsiteY19" fmla="*/ 2383436 h 2383436"/>
              <a:gd name="connsiteX20" fmla="*/ 1678899 w 4549542"/>
              <a:gd name="connsiteY20" fmla="*/ 2360951 h 2383436"/>
              <a:gd name="connsiteX21" fmla="*/ 1101777 w 4549542"/>
              <a:gd name="connsiteY21" fmla="*/ 2218545 h 2383436"/>
              <a:gd name="connsiteX22" fmla="*/ 786984 w 4549542"/>
              <a:gd name="connsiteY22" fmla="*/ 2106118 h 2383436"/>
              <a:gd name="connsiteX23" fmla="*/ 764499 w 4549542"/>
              <a:gd name="connsiteY23" fmla="*/ 2098623 h 2383436"/>
              <a:gd name="connsiteX24" fmla="*/ 674558 w 4549542"/>
              <a:gd name="connsiteY24" fmla="*/ 2091128 h 2383436"/>
              <a:gd name="connsiteX25" fmla="*/ 584617 w 4549542"/>
              <a:gd name="connsiteY25" fmla="*/ 2053653 h 2383436"/>
              <a:gd name="connsiteX26" fmla="*/ 322289 w 4549542"/>
              <a:gd name="connsiteY26" fmla="*/ 1866276 h 2383436"/>
              <a:gd name="connsiteX27" fmla="*/ 202368 w 4549542"/>
              <a:gd name="connsiteY27" fmla="*/ 1723869 h 2383436"/>
              <a:gd name="connsiteX28" fmla="*/ 112427 w 4549542"/>
              <a:gd name="connsiteY28" fmla="*/ 1573968 h 2383436"/>
              <a:gd name="connsiteX29" fmla="*/ 97436 w 4549542"/>
              <a:gd name="connsiteY29" fmla="*/ 1484027 h 2383436"/>
              <a:gd name="connsiteX30" fmla="*/ 44971 w 4549542"/>
              <a:gd name="connsiteY30" fmla="*/ 1251679 h 2383436"/>
              <a:gd name="connsiteX31" fmla="*/ 29981 w 4549542"/>
              <a:gd name="connsiteY31" fmla="*/ 1146748 h 2383436"/>
              <a:gd name="connsiteX32" fmla="*/ 14991 w 4549542"/>
              <a:gd name="connsiteY32" fmla="*/ 1019331 h 2383436"/>
              <a:gd name="connsiteX33" fmla="*/ 0 w 4549542"/>
              <a:gd name="connsiteY33" fmla="*/ 622092 h 2383436"/>
              <a:gd name="connsiteX34" fmla="*/ 7495 w 4549542"/>
              <a:gd name="connsiteY34" fmla="*/ 254833 h 2383436"/>
              <a:gd name="connsiteX35" fmla="*/ 14991 w 4549542"/>
              <a:gd name="connsiteY35" fmla="*/ 224853 h 2383436"/>
              <a:gd name="connsiteX36" fmla="*/ 44971 w 4549542"/>
              <a:gd name="connsiteY36" fmla="*/ 172387 h 2383436"/>
              <a:gd name="connsiteX37" fmla="*/ 74951 w 4549542"/>
              <a:gd name="connsiteY37" fmla="*/ 149902 h 2383436"/>
              <a:gd name="connsiteX38" fmla="*/ 104932 w 4549542"/>
              <a:gd name="connsiteY38" fmla="*/ 119922 h 2383436"/>
              <a:gd name="connsiteX39" fmla="*/ 157397 w 4549542"/>
              <a:gd name="connsiteY39" fmla="*/ 89941 h 2383436"/>
              <a:gd name="connsiteX40" fmla="*/ 224853 w 4549542"/>
              <a:gd name="connsiteY40" fmla="*/ 59961 h 2383436"/>
              <a:gd name="connsiteX41" fmla="*/ 247338 w 4549542"/>
              <a:gd name="connsiteY41" fmla="*/ 44971 h 2383436"/>
              <a:gd name="connsiteX42" fmla="*/ 374755 w 4549542"/>
              <a:gd name="connsiteY42" fmla="*/ 0 h 2383436"/>
              <a:gd name="connsiteX43" fmla="*/ 794479 w 4549542"/>
              <a:gd name="connsiteY43" fmla="*/ 22486 h 2383436"/>
              <a:gd name="connsiteX44" fmla="*/ 1199214 w 4549542"/>
              <a:gd name="connsiteY44" fmla="*/ 112427 h 2383436"/>
              <a:gd name="connsiteX45" fmla="*/ 1558977 w 4549542"/>
              <a:gd name="connsiteY45" fmla="*/ 164892 h 2383436"/>
              <a:gd name="connsiteX46" fmla="*/ 2315981 w 4549542"/>
              <a:gd name="connsiteY46" fmla="*/ 209863 h 2383436"/>
              <a:gd name="connsiteX47" fmla="*/ 2518348 w 4549542"/>
              <a:gd name="connsiteY47" fmla="*/ 232348 h 2383436"/>
              <a:gd name="connsiteX48" fmla="*/ 2630774 w 4549542"/>
              <a:gd name="connsiteY48" fmla="*/ 254833 h 2383436"/>
              <a:gd name="connsiteX49" fmla="*/ 3275351 w 4549542"/>
              <a:gd name="connsiteY49" fmla="*/ 262328 h 2383436"/>
              <a:gd name="connsiteX50" fmla="*/ 3335312 w 4549542"/>
              <a:gd name="connsiteY50" fmla="*/ 277318 h 2383436"/>
              <a:gd name="connsiteX51" fmla="*/ 3492709 w 4549542"/>
              <a:gd name="connsiteY51" fmla="*/ 299804 h 2383436"/>
              <a:gd name="connsiteX52" fmla="*/ 3522689 w 4549542"/>
              <a:gd name="connsiteY52" fmla="*/ 307299 h 2383436"/>
              <a:gd name="connsiteX53" fmla="*/ 3665095 w 4549542"/>
              <a:gd name="connsiteY53" fmla="*/ 352269 h 2383436"/>
              <a:gd name="connsiteX54" fmla="*/ 3758384 w 4549542"/>
              <a:gd name="connsiteY54" fmla="*/ 386688 h 2383436"/>
              <a:gd name="connsiteX55" fmla="*/ 3815246 w 4549542"/>
              <a:gd name="connsiteY55" fmla="*/ 431961 h 2383436"/>
              <a:gd name="connsiteX56" fmla="*/ 3765919 w 4549542"/>
              <a:gd name="connsiteY56" fmla="*/ 398715 h 2383436"/>
              <a:gd name="connsiteX57" fmla="*/ 3851034 w 4549542"/>
              <a:gd name="connsiteY57" fmla="*/ 432251 h 2383436"/>
              <a:gd name="connsiteX58" fmla="*/ 3902269 w 4549542"/>
              <a:gd name="connsiteY58" fmla="*/ 459767 h 2383436"/>
              <a:gd name="connsiteX59" fmla="*/ 3890828 w 4549542"/>
              <a:gd name="connsiteY59" fmla="*/ 439970 h 2383436"/>
              <a:gd name="connsiteX60" fmla="*/ 4124537 w 4549542"/>
              <a:gd name="connsiteY60" fmla="*/ 456357 h 238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49542" h="2383436">
                <a:moveTo>
                  <a:pt x="4124537" y="456357"/>
                </a:moveTo>
                <a:cubicBezTo>
                  <a:pt x="4173907" y="463322"/>
                  <a:pt x="4174263" y="474725"/>
                  <a:pt x="4187048" y="481762"/>
                </a:cubicBezTo>
                <a:cubicBezTo>
                  <a:pt x="4199834" y="488799"/>
                  <a:pt x="4197446" y="497246"/>
                  <a:pt x="4201250" y="498577"/>
                </a:cubicBezTo>
                <a:cubicBezTo>
                  <a:pt x="4205055" y="499908"/>
                  <a:pt x="4209293" y="492895"/>
                  <a:pt x="4209875" y="489747"/>
                </a:cubicBezTo>
                <a:cubicBezTo>
                  <a:pt x="4210457" y="486599"/>
                  <a:pt x="4199351" y="480114"/>
                  <a:pt x="4204741" y="479686"/>
                </a:cubicBezTo>
                <a:cubicBezTo>
                  <a:pt x="4210131" y="479258"/>
                  <a:pt x="4229804" y="484316"/>
                  <a:pt x="4242217" y="487181"/>
                </a:cubicBezTo>
                <a:cubicBezTo>
                  <a:pt x="4262291" y="491813"/>
                  <a:pt x="4302177" y="502171"/>
                  <a:pt x="4302177" y="502171"/>
                </a:cubicBezTo>
                <a:cubicBezTo>
                  <a:pt x="4358525" y="537388"/>
                  <a:pt x="4359074" y="528528"/>
                  <a:pt x="4392118" y="577122"/>
                </a:cubicBezTo>
                <a:cubicBezTo>
                  <a:pt x="4425629" y="626403"/>
                  <a:pt x="4489555" y="727023"/>
                  <a:pt x="4489555" y="727023"/>
                </a:cubicBezTo>
                <a:cubicBezTo>
                  <a:pt x="4506366" y="794267"/>
                  <a:pt x="4550799" y="913784"/>
                  <a:pt x="4549515" y="1004341"/>
                </a:cubicBezTo>
                <a:cubicBezTo>
                  <a:pt x="4548232" y="1094898"/>
                  <a:pt x="4479356" y="1175427"/>
                  <a:pt x="4481854" y="1270365"/>
                </a:cubicBezTo>
                <a:cubicBezTo>
                  <a:pt x="4448041" y="1376563"/>
                  <a:pt x="4475574" y="1529630"/>
                  <a:pt x="4474359" y="1595221"/>
                </a:cubicBezTo>
                <a:cubicBezTo>
                  <a:pt x="4473144" y="1660812"/>
                  <a:pt x="4510756" y="1627477"/>
                  <a:pt x="4474564" y="1663909"/>
                </a:cubicBezTo>
                <a:cubicBezTo>
                  <a:pt x="4438372" y="1700341"/>
                  <a:pt x="4360358" y="1755787"/>
                  <a:pt x="4257207" y="1813810"/>
                </a:cubicBezTo>
                <a:cubicBezTo>
                  <a:pt x="4121749" y="1890005"/>
                  <a:pt x="3921930" y="1979102"/>
                  <a:pt x="3777522" y="2023672"/>
                </a:cubicBezTo>
                <a:cubicBezTo>
                  <a:pt x="3666933" y="2057804"/>
                  <a:pt x="3552276" y="2077072"/>
                  <a:pt x="3440243" y="2106118"/>
                </a:cubicBezTo>
                <a:cubicBezTo>
                  <a:pt x="3192202" y="2170425"/>
                  <a:pt x="3202994" y="2170211"/>
                  <a:pt x="2990538" y="2241030"/>
                </a:cubicBezTo>
                <a:cubicBezTo>
                  <a:pt x="2968053" y="2261017"/>
                  <a:pt x="2949990" y="2287536"/>
                  <a:pt x="2923082" y="2300990"/>
                </a:cubicBezTo>
                <a:cubicBezTo>
                  <a:pt x="2893269" y="2315897"/>
                  <a:pt x="2858574" y="2318302"/>
                  <a:pt x="2825646" y="2323476"/>
                </a:cubicBezTo>
                <a:cubicBezTo>
                  <a:pt x="2683587" y="2345800"/>
                  <a:pt x="2540833" y="2363449"/>
                  <a:pt x="2398427" y="2383436"/>
                </a:cubicBezTo>
                <a:cubicBezTo>
                  <a:pt x="2158584" y="2375941"/>
                  <a:pt x="1916942" y="2391222"/>
                  <a:pt x="1678899" y="2360951"/>
                </a:cubicBezTo>
                <a:cubicBezTo>
                  <a:pt x="1482338" y="2335955"/>
                  <a:pt x="1292297" y="2272979"/>
                  <a:pt x="1101777" y="2218545"/>
                </a:cubicBezTo>
                <a:cubicBezTo>
                  <a:pt x="994642" y="2187935"/>
                  <a:pt x="891968" y="2143446"/>
                  <a:pt x="786984" y="2106118"/>
                </a:cubicBezTo>
                <a:cubicBezTo>
                  <a:pt x="779540" y="2103471"/>
                  <a:pt x="772372" y="2099279"/>
                  <a:pt x="764499" y="2098623"/>
                </a:cubicBezTo>
                <a:lnTo>
                  <a:pt x="674558" y="2091128"/>
                </a:lnTo>
                <a:cubicBezTo>
                  <a:pt x="644578" y="2078636"/>
                  <a:pt x="611994" y="2071128"/>
                  <a:pt x="584617" y="2053653"/>
                </a:cubicBezTo>
                <a:cubicBezTo>
                  <a:pt x="494038" y="1995837"/>
                  <a:pt x="403652" y="1936472"/>
                  <a:pt x="322289" y="1866276"/>
                </a:cubicBezTo>
                <a:cubicBezTo>
                  <a:pt x="275301" y="1825738"/>
                  <a:pt x="240358" y="1772940"/>
                  <a:pt x="202368" y="1723869"/>
                </a:cubicBezTo>
                <a:cubicBezTo>
                  <a:pt x="151292" y="1657896"/>
                  <a:pt x="145324" y="1639761"/>
                  <a:pt x="112427" y="1573968"/>
                </a:cubicBezTo>
                <a:cubicBezTo>
                  <a:pt x="107430" y="1543988"/>
                  <a:pt x="105267" y="1513395"/>
                  <a:pt x="97436" y="1484027"/>
                </a:cubicBezTo>
                <a:cubicBezTo>
                  <a:pt x="65350" y="1363703"/>
                  <a:pt x="65823" y="1376795"/>
                  <a:pt x="44971" y="1251679"/>
                </a:cubicBezTo>
                <a:cubicBezTo>
                  <a:pt x="39162" y="1216828"/>
                  <a:pt x="34031" y="1181847"/>
                  <a:pt x="29981" y="1146748"/>
                </a:cubicBezTo>
                <a:cubicBezTo>
                  <a:pt x="13652" y="1005233"/>
                  <a:pt x="31678" y="1102771"/>
                  <a:pt x="14991" y="1019331"/>
                </a:cubicBezTo>
                <a:cubicBezTo>
                  <a:pt x="10557" y="921800"/>
                  <a:pt x="0" y="705542"/>
                  <a:pt x="0" y="622092"/>
                </a:cubicBezTo>
                <a:cubicBezTo>
                  <a:pt x="0" y="499647"/>
                  <a:pt x="2877" y="377191"/>
                  <a:pt x="7495" y="254833"/>
                </a:cubicBezTo>
                <a:cubicBezTo>
                  <a:pt x="7883" y="244539"/>
                  <a:pt x="12161" y="234758"/>
                  <a:pt x="14991" y="224853"/>
                </a:cubicBezTo>
                <a:cubicBezTo>
                  <a:pt x="21852" y="200841"/>
                  <a:pt x="24995" y="192364"/>
                  <a:pt x="44971" y="172387"/>
                </a:cubicBezTo>
                <a:cubicBezTo>
                  <a:pt x="53804" y="163554"/>
                  <a:pt x="65550" y="158128"/>
                  <a:pt x="74951" y="149902"/>
                </a:cubicBezTo>
                <a:cubicBezTo>
                  <a:pt x="85587" y="140595"/>
                  <a:pt x="94201" y="129120"/>
                  <a:pt x="104932" y="119922"/>
                </a:cubicBezTo>
                <a:cubicBezTo>
                  <a:pt x="118433" y="108350"/>
                  <a:pt x="142033" y="97032"/>
                  <a:pt x="157397" y="89941"/>
                </a:cubicBezTo>
                <a:cubicBezTo>
                  <a:pt x="179738" y="79630"/>
                  <a:pt x="202845" y="70965"/>
                  <a:pt x="224853" y="59961"/>
                </a:cubicBezTo>
                <a:cubicBezTo>
                  <a:pt x="232910" y="55933"/>
                  <a:pt x="238974" y="48316"/>
                  <a:pt x="247338" y="44971"/>
                </a:cubicBezTo>
                <a:cubicBezTo>
                  <a:pt x="289157" y="28243"/>
                  <a:pt x="332283" y="14990"/>
                  <a:pt x="374755" y="0"/>
                </a:cubicBezTo>
                <a:cubicBezTo>
                  <a:pt x="514663" y="7495"/>
                  <a:pt x="655655" y="3555"/>
                  <a:pt x="794479" y="22486"/>
                </a:cubicBezTo>
                <a:cubicBezTo>
                  <a:pt x="931414" y="41159"/>
                  <a:pt x="1063757" y="85013"/>
                  <a:pt x="1199214" y="112427"/>
                </a:cubicBezTo>
                <a:cubicBezTo>
                  <a:pt x="1363245" y="145624"/>
                  <a:pt x="1411341" y="148488"/>
                  <a:pt x="1558977" y="164892"/>
                </a:cubicBezTo>
                <a:cubicBezTo>
                  <a:pt x="1815194" y="250294"/>
                  <a:pt x="1537794" y="160059"/>
                  <a:pt x="2315981" y="209863"/>
                </a:cubicBezTo>
                <a:cubicBezTo>
                  <a:pt x="2383713" y="214198"/>
                  <a:pt x="2451159" y="222750"/>
                  <a:pt x="2518348" y="232348"/>
                </a:cubicBezTo>
                <a:cubicBezTo>
                  <a:pt x="2556181" y="237753"/>
                  <a:pt x="2592586" y="253321"/>
                  <a:pt x="2630774" y="254833"/>
                </a:cubicBezTo>
                <a:cubicBezTo>
                  <a:pt x="2845479" y="263336"/>
                  <a:pt x="3060492" y="259830"/>
                  <a:pt x="3275351" y="262328"/>
                </a:cubicBezTo>
                <a:cubicBezTo>
                  <a:pt x="3295338" y="267325"/>
                  <a:pt x="3315009" y="273818"/>
                  <a:pt x="3335312" y="277318"/>
                </a:cubicBezTo>
                <a:cubicBezTo>
                  <a:pt x="3387540" y="286323"/>
                  <a:pt x="3441293" y="286950"/>
                  <a:pt x="3492709" y="299804"/>
                </a:cubicBezTo>
                <a:cubicBezTo>
                  <a:pt x="3502702" y="302302"/>
                  <a:pt x="3512784" y="304469"/>
                  <a:pt x="3522689" y="307299"/>
                </a:cubicBezTo>
                <a:cubicBezTo>
                  <a:pt x="3570002" y="320817"/>
                  <a:pt x="3625813" y="339038"/>
                  <a:pt x="3665095" y="352269"/>
                </a:cubicBezTo>
                <a:cubicBezTo>
                  <a:pt x="3704378" y="365501"/>
                  <a:pt x="3733359" y="373406"/>
                  <a:pt x="3758384" y="386688"/>
                </a:cubicBezTo>
                <a:cubicBezTo>
                  <a:pt x="3783409" y="399970"/>
                  <a:pt x="3813990" y="429957"/>
                  <a:pt x="3815246" y="431961"/>
                </a:cubicBezTo>
                <a:cubicBezTo>
                  <a:pt x="3816502" y="433965"/>
                  <a:pt x="3759954" y="398667"/>
                  <a:pt x="3765919" y="398715"/>
                </a:cubicBezTo>
                <a:cubicBezTo>
                  <a:pt x="3771884" y="398763"/>
                  <a:pt x="3828309" y="422076"/>
                  <a:pt x="3851034" y="432251"/>
                </a:cubicBezTo>
                <a:cubicBezTo>
                  <a:pt x="3873759" y="442426"/>
                  <a:pt x="3887279" y="454770"/>
                  <a:pt x="3902269" y="459767"/>
                </a:cubicBezTo>
                <a:lnTo>
                  <a:pt x="3890828" y="439970"/>
                </a:lnTo>
                <a:cubicBezTo>
                  <a:pt x="3916665" y="448582"/>
                  <a:pt x="4075167" y="449392"/>
                  <a:pt x="4124537" y="4563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3895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p:cNvSpPr/>
          <p:nvPr/>
        </p:nvSpPr>
        <p:spPr>
          <a:xfrm>
            <a:off x="217103" y="4045791"/>
            <a:ext cx="8135792" cy="2192863"/>
          </a:xfrm>
          <a:prstGeom prst="rect">
            <a:avLst/>
          </a:prstGeom>
          <a:solidFill>
            <a:srgbClr val="FFC0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217103" y="2420888"/>
            <a:ext cx="8135792" cy="146721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2"/>
          <p:cNvSpPr>
            <a:spLocks noGrp="1"/>
          </p:cNvSpPr>
          <p:nvPr>
            <p:ph type="ctrTitle"/>
          </p:nvPr>
        </p:nvSpPr>
        <p:spPr/>
        <p:txBody>
          <a:bodyPr/>
          <a:lstStyle/>
          <a:p>
            <a:r>
              <a:rPr lang="de-DE" dirty="0" smtClean="0"/>
              <a:t>Didaktische Überlegungen</a:t>
            </a:r>
            <a:endParaRPr lang="de-DE" dirty="0"/>
          </a:p>
        </p:txBody>
      </p:sp>
      <p:sp>
        <p:nvSpPr>
          <p:cNvPr id="4" name="Fußzeilenplatzhalter 3"/>
          <p:cNvSpPr>
            <a:spLocks noGrp="1"/>
          </p:cNvSpPr>
          <p:nvPr>
            <p:ph type="ftr" sz="quarter" idx="3"/>
          </p:nvPr>
        </p:nvSpPr>
        <p:spPr/>
        <p:txBody>
          <a:bodyPr/>
          <a:lstStyle/>
          <a:p>
            <a:r>
              <a:rPr lang="de-DE" dirty="0" smtClean="0"/>
              <a:t>Titel:</a:t>
            </a:r>
            <a:endParaRPr lang="de-DE" dirty="0"/>
          </a:p>
        </p:txBody>
      </p:sp>
      <p:sp>
        <p:nvSpPr>
          <p:cNvPr id="5" name="Rechteck 4"/>
          <p:cNvSpPr/>
          <p:nvPr/>
        </p:nvSpPr>
        <p:spPr>
          <a:xfrm>
            <a:off x="4435489" y="6436812"/>
            <a:ext cx="4536502" cy="246221"/>
          </a:xfrm>
          <a:prstGeom prst="rect">
            <a:avLst/>
          </a:prstGeom>
        </p:spPr>
        <p:txBody>
          <a:bodyPr wrap="square">
            <a:spAutoFit/>
          </a:bodyPr>
          <a:lstStyle/>
          <a:p>
            <a:r>
              <a:rPr lang="de-DE" sz="1000" dirty="0"/>
              <a:t>https://</a:t>
            </a:r>
            <a:r>
              <a:rPr lang="de-DE" sz="1000" dirty="0" err="1"/>
              <a:t>lehrerfortbildung-bw.de</a:t>
            </a:r>
            <a:r>
              <a:rPr lang="de-DE" sz="1000" dirty="0"/>
              <a:t>/</a:t>
            </a:r>
            <a:r>
              <a:rPr lang="de-DE" sz="1000" dirty="0" err="1"/>
              <a:t>u_matnatech</a:t>
            </a:r>
            <a:r>
              <a:rPr lang="de-DE" sz="1000" dirty="0"/>
              <a:t>/</a:t>
            </a:r>
            <a:r>
              <a:rPr lang="de-DE" sz="1000" dirty="0" err="1"/>
              <a:t>physik</a:t>
            </a:r>
            <a:r>
              <a:rPr lang="de-DE" sz="1000" dirty="0"/>
              <a:t>/</a:t>
            </a:r>
            <a:r>
              <a:rPr lang="de-DE" sz="1000" dirty="0" err="1"/>
              <a:t>gym</a:t>
            </a:r>
            <a:r>
              <a:rPr lang="de-DE" sz="1000" dirty="0"/>
              <a:t>/weiteres/</a:t>
            </a:r>
            <a:r>
              <a:rPr lang="de-DE" sz="1000" dirty="0" err="1"/>
              <a:t>nm</a:t>
            </a:r>
            <a:r>
              <a:rPr lang="de-DE" sz="1000" dirty="0"/>
              <a:t>/</a:t>
            </a:r>
            <a:r>
              <a:rPr lang="de-DE" sz="1000" dirty="0" err="1"/>
              <a:t>video</a:t>
            </a:r>
            <a:r>
              <a:rPr lang="de-DE" sz="1000" dirty="0"/>
              <a:t>/</a:t>
            </a:r>
            <a:r>
              <a:rPr lang="de-DE" sz="1000" dirty="0" err="1"/>
              <a:t>didaktik</a:t>
            </a:r>
            <a:r>
              <a:rPr lang="de-DE" sz="1000" dirty="0"/>
              <a:t>/</a:t>
            </a:r>
          </a:p>
        </p:txBody>
      </p:sp>
      <p:graphicFrame>
        <p:nvGraphicFramePr>
          <p:cNvPr id="6" name="Diagramm 5"/>
          <p:cNvGraphicFramePr/>
          <p:nvPr>
            <p:extLst>
              <p:ext uri="{D42A27DB-BD31-4B8C-83A1-F6EECF244321}">
                <p14:modId xmlns:p14="http://schemas.microsoft.com/office/powerpoint/2010/main" val="184889619"/>
              </p:ext>
            </p:extLst>
          </p:nvPr>
        </p:nvGraphicFramePr>
        <p:xfrm>
          <a:off x="1051113" y="780774"/>
          <a:ext cx="7920878" cy="188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hteck 9"/>
          <p:cNvSpPr/>
          <p:nvPr/>
        </p:nvSpPr>
        <p:spPr>
          <a:xfrm>
            <a:off x="217104" y="2420888"/>
            <a:ext cx="1079251"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b="1" dirty="0" smtClean="0"/>
              <a:t>KS 7/8</a:t>
            </a:r>
            <a:endParaRPr lang="de-DE" b="1" dirty="0"/>
          </a:p>
        </p:txBody>
      </p:sp>
      <p:sp>
        <p:nvSpPr>
          <p:cNvPr id="11" name="Rechteck 10"/>
          <p:cNvSpPr/>
          <p:nvPr/>
        </p:nvSpPr>
        <p:spPr>
          <a:xfrm>
            <a:off x="217103" y="4173216"/>
            <a:ext cx="1079251"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b="1" dirty="0" smtClean="0"/>
              <a:t>KS 10</a:t>
            </a:r>
            <a:endParaRPr lang="de-DE" b="1" dirty="0"/>
          </a:p>
        </p:txBody>
      </p:sp>
      <p:pic>
        <p:nvPicPr>
          <p:cNvPr id="12" name="Bild 1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00192" y="2426525"/>
            <a:ext cx="2052703" cy="146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p:cNvSpPr/>
          <p:nvPr/>
        </p:nvSpPr>
        <p:spPr>
          <a:xfrm>
            <a:off x="1226671" y="2455906"/>
            <a:ext cx="2269937"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smtClean="0"/>
              <a:t>Aufnahme einfacher Bewegungen</a:t>
            </a:r>
            <a:endParaRPr lang="de-DE" dirty="0"/>
          </a:p>
        </p:txBody>
      </p:sp>
      <p:sp>
        <p:nvSpPr>
          <p:cNvPr id="15" name="Rechteck 14"/>
          <p:cNvSpPr/>
          <p:nvPr/>
        </p:nvSpPr>
        <p:spPr>
          <a:xfrm>
            <a:off x="3816350" y="2444695"/>
            <a:ext cx="2267818" cy="1200329"/>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Tx/>
              <a:buChar char="-"/>
              <a:tabLst/>
              <a:defRPr/>
            </a:pPr>
            <a:r>
              <a:rPr lang="de-DE" dirty="0" smtClean="0"/>
              <a:t>Diagramme</a:t>
            </a:r>
          </a:p>
          <a:p>
            <a:pPr marL="342900" marR="0" lvl="0" indent="-342900" defTabSz="914400" eaLnBrk="1" fontAlgn="auto" latinLnBrk="0" hangingPunct="1">
              <a:lnSpc>
                <a:spcPct val="100000"/>
              </a:lnSpc>
              <a:spcBef>
                <a:spcPts val="0"/>
              </a:spcBef>
              <a:spcAft>
                <a:spcPts val="0"/>
              </a:spcAft>
              <a:buClrTx/>
              <a:buSzTx/>
              <a:buFontTx/>
              <a:buChar char="-"/>
              <a:tabLst/>
              <a:defRPr/>
            </a:pPr>
            <a:r>
              <a:rPr lang="de-DE" dirty="0" smtClean="0"/>
              <a:t>Gleichungen</a:t>
            </a:r>
          </a:p>
          <a:p>
            <a:pPr marL="342900" marR="0" lvl="0" indent="-342900" defTabSz="914400" eaLnBrk="1" fontAlgn="auto" latinLnBrk="0" hangingPunct="1">
              <a:lnSpc>
                <a:spcPct val="100000"/>
              </a:lnSpc>
              <a:spcBef>
                <a:spcPts val="0"/>
              </a:spcBef>
              <a:spcAft>
                <a:spcPts val="0"/>
              </a:spcAft>
              <a:buClrTx/>
              <a:buSzTx/>
              <a:buFontTx/>
              <a:buChar char="-"/>
              <a:tabLst/>
              <a:defRPr/>
            </a:pPr>
            <a:r>
              <a:rPr lang="de-DE" dirty="0" smtClean="0"/>
              <a:t>Kraft</a:t>
            </a:r>
            <a:endParaRPr lang="de-DE" dirty="0"/>
          </a:p>
        </p:txBody>
      </p:sp>
      <p:sp>
        <p:nvSpPr>
          <p:cNvPr id="16" name="Rechteck 15"/>
          <p:cNvSpPr/>
          <p:nvPr/>
        </p:nvSpPr>
        <p:spPr>
          <a:xfrm>
            <a:off x="3995936" y="4653136"/>
            <a:ext cx="2267818" cy="830997"/>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Tx/>
              <a:buChar char="-"/>
              <a:tabLst/>
              <a:defRPr/>
            </a:pPr>
            <a:r>
              <a:rPr lang="de-DE" dirty="0" smtClean="0"/>
              <a:t>Kinematik</a:t>
            </a:r>
          </a:p>
          <a:p>
            <a:pPr marL="342900" marR="0" lvl="0" indent="-342900" defTabSz="914400" eaLnBrk="1" fontAlgn="auto" latinLnBrk="0" hangingPunct="1">
              <a:lnSpc>
                <a:spcPct val="100000"/>
              </a:lnSpc>
              <a:spcBef>
                <a:spcPts val="0"/>
              </a:spcBef>
              <a:spcAft>
                <a:spcPts val="0"/>
              </a:spcAft>
              <a:buClrTx/>
              <a:buSzTx/>
              <a:buFontTx/>
              <a:buChar char="-"/>
              <a:tabLst/>
              <a:defRPr/>
            </a:pPr>
            <a:r>
              <a:rPr lang="de-DE" dirty="0" smtClean="0"/>
              <a:t>Dynamik</a:t>
            </a:r>
            <a:endParaRPr lang="de-DE" dirty="0"/>
          </a:p>
        </p:txBody>
      </p:sp>
      <p:sp>
        <p:nvSpPr>
          <p:cNvPr id="19" name="Rechteck 18"/>
          <p:cNvSpPr/>
          <p:nvPr/>
        </p:nvSpPr>
        <p:spPr>
          <a:xfrm>
            <a:off x="755576" y="4653136"/>
            <a:ext cx="3129305"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smtClean="0"/>
              <a:t>Bewegungs- </a:t>
            </a:r>
            <a:r>
              <a:rPr lang="de-DE" dirty="0" err="1" smtClean="0"/>
              <a:t>diagramme</a:t>
            </a:r>
            <a:r>
              <a:rPr lang="de-DE" dirty="0"/>
              <a:t> </a:t>
            </a:r>
            <a:r>
              <a:rPr lang="de-DE" dirty="0" smtClean="0"/>
              <a:t>beschreiben</a:t>
            </a:r>
            <a:endParaRPr lang="de-DE" dirty="0"/>
          </a:p>
        </p:txBody>
      </p:sp>
    </p:spTree>
    <p:extLst>
      <p:ext uri="{BB962C8B-B14F-4D97-AF65-F5344CB8AC3E}">
        <p14:creationId xmlns:p14="http://schemas.microsoft.com/office/powerpoint/2010/main" val="105262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Graphic spid="6" grpId="0">
        <p:bldAsOne/>
      </p:bldGraphic>
      <p:bldP spid="10" grpId="0"/>
      <p:bldP spid="11" grpId="0"/>
      <p:bldP spid="13" grpId="0"/>
      <p:bldP spid="15"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de-DE" dirty="0" smtClean="0"/>
              <a:t>Modelle und Messungen</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graphicFrame>
        <p:nvGraphicFramePr>
          <p:cNvPr id="6" name="Tabelle 5"/>
          <p:cNvGraphicFramePr>
            <a:graphicFrameLocks noGrp="1"/>
          </p:cNvGraphicFramePr>
          <p:nvPr>
            <p:extLst>
              <p:ext uri="{D42A27DB-BD31-4B8C-83A1-F6EECF244321}">
                <p14:modId xmlns:p14="http://schemas.microsoft.com/office/powerpoint/2010/main" val="1480533543"/>
              </p:ext>
            </p:extLst>
          </p:nvPr>
        </p:nvGraphicFramePr>
        <p:xfrm>
          <a:off x="252389" y="1052736"/>
          <a:ext cx="8640090" cy="5184576"/>
        </p:xfrm>
        <a:graphic>
          <a:graphicData uri="http://schemas.openxmlformats.org/drawingml/2006/table">
            <a:tbl>
              <a:tblPr firstRow="1" firstCol="1" bandRow="1">
                <a:tableStyleId>{BC89EF96-8CEA-46FF-86C4-4CE0E7609802}</a:tableStyleId>
              </a:tblPr>
              <a:tblGrid>
                <a:gridCol w="4320045"/>
                <a:gridCol w="4320045"/>
              </a:tblGrid>
              <a:tr h="650809">
                <a:tc>
                  <a:txBody>
                    <a:bodyPr/>
                    <a:lstStyle/>
                    <a:p>
                      <a:pPr algn="ctr">
                        <a:spcAft>
                          <a:spcPts val="0"/>
                        </a:spcAft>
                      </a:pPr>
                      <a:r>
                        <a:rPr lang="de-DE" sz="3600" dirty="0" smtClean="0">
                          <a:effectLst/>
                        </a:rPr>
                        <a:t>Experiment</a:t>
                      </a:r>
                      <a:endParaRPr lang="de-DE" sz="3600" dirty="0">
                        <a:effectLst/>
                        <a:latin typeface="Calibri" charset="0"/>
                        <a:ea typeface="Calibri" charset="0"/>
                        <a:cs typeface="Times New Roman" charset="0"/>
                      </a:endParaRPr>
                    </a:p>
                  </a:txBody>
                  <a:tcPr marL="46468" marR="46468" marT="0" marB="0" anchor="ctr">
                    <a:solidFill>
                      <a:schemeClr val="tx2">
                        <a:lumMod val="40000"/>
                        <a:lumOff val="60000"/>
                      </a:schemeClr>
                    </a:solidFill>
                  </a:tcPr>
                </a:tc>
                <a:tc>
                  <a:txBody>
                    <a:bodyPr/>
                    <a:lstStyle/>
                    <a:p>
                      <a:pPr algn="ctr">
                        <a:spcAft>
                          <a:spcPts val="0"/>
                        </a:spcAft>
                      </a:pPr>
                      <a:r>
                        <a:rPr lang="de-DE" sz="3600" dirty="0" smtClean="0">
                          <a:effectLst/>
                        </a:rPr>
                        <a:t>Erklärungsmodell</a:t>
                      </a:r>
                      <a:endParaRPr lang="de-DE" sz="3600" dirty="0">
                        <a:effectLst/>
                        <a:latin typeface="Calibri" charset="0"/>
                        <a:ea typeface="Calibri" charset="0"/>
                        <a:cs typeface="Times New Roman" charset="0"/>
                      </a:endParaRPr>
                    </a:p>
                  </a:txBody>
                  <a:tcPr marL="46468" marR="46468" marT="0" marB="0" anchor="ctr">
                    <a:solidFill>
                      <a:schemeClr val="tx2">
                        <a:lumMod val="40000"/>
                        <a:lumOff val="60000"/>
                      </a:schemeClr>
                    </a:solidFill>
                  </a:tcPr>
                </a:tc>
              </a:tr>
              <a:tr h="1941479">
                <a:tc>
                  <a:txBody>
                    <a:bodyPr/>
                    <a:lstStyle/>
                    <a:p>
                      <a:pPr marL="342900" lvl="0" indent="-342900">
                        <a:lnSpc>
                          <a:spcPct val="115000"/>
                        </a:lnSpc>
                        <a:spcAft>
                          <a:spcPts val="400"/>
                        </a:spcAft>
                        <a:buFont typeface="Symbol" charset="2"/>
                        <a:buChar char=""/>
                      </a:pPr>
                      <a:r>
                        <a:rPr lang="de-DE" sz="2000" b="1" dirty="0" smtClean="0">
                          <a:effectLst/>
                        </a:rPr>
                        <a:t>Beobachten</a:t>
                      </a:r>
                      <a:endParaRPr lang="de-DE" sz="2000" b="1" dirty="0">
                        <a:effectLst/>
                      </a:endParaRPr>
                    </a:p>
                    <a:p>
                      <a:pPr marL="342900" lvl="0" indent="-342900">
                        <a:lnSpc>
                          <a:spcPct val="115000"/>
                        </a:lnSpc>
                        <a:spcAft>
                          <a:spcPts val="400"/>
                        </a:spcAft>
                        <a:buFont typeface="Symbol" charset="2"/>
                        <a:buChar char=""/>
                      </a:pPr>
                      <a:r>
                        <a:rPr lang="de-DE" sz="2000" b="1" dirty="0">
                          <a:effectLst/>
                        </a:rPr>
                        <a:t>Beschreiben</a:t>
                      </a:r>
                    </a:p>
                    <a:p>
                      <a:pPr marL="342900" lvl="0" indent="-342900">
                        <a:lnSpc>
                          <a:spcPct val="115000"/>
                        </a:lnSpc>
                        <a:spcAft>
                          <a:spcPts val="400"/>
                        </a:spcAft>
                        <a:buFont typeface="Symbol" charset="2"/>
                        <a:buChar char=""/>
                      </a:pPr>
                      <a:r>
                        <a:rPr lang="de-DE" sz="2000" b="1" dirty="0">
                          <a:effectLst/>
                        </a:rPr>
                        <a:t>Messen</a:t>
                      </a:r>
                    </a:p>
                    <a:p>
                      <a:pPr marL="342900" lvl="0" indent="-342900">
                        <a:lnSpc>
                          <a:spcPct val="115000"/>
                        </a:lnSpc>
                        <a:spcAft>
                          <a:spcPts val="400"/>
                        </a:spcAft>
                        <a:buFont typeface="Symbol" charset="2"/>
                        <a:buChar char=""/>
                      </a:pPr>
                      <a:r>
                        <a:rPr lang="de-DE" sz="2000" b="1" dirty="0">
                          <a:effectLst/>
                        </a:rPr>
                        <a:t>Auswerten</a:t>
                      </a:r>
                      <a:endParaRPr lang="de-DE" sz="2000" b="1" dirty="0">
                        <a:effectLst/>
                        <a:latin typeface="Calibri" charset="0"/>
                        <a:ea typeface="Calibri" charset="0"/>
                        <a:cs typeface="Times New Roman" charset="0"/>
                      </a:endParaRPr>
                    </a:p>
                  </a:txBody>
                  <a:tcPr marL="46468" marR="46468" marT="0" marB="0" anchor="ctr"/>
                </a:tc>
                <a:tc>
                  <a:txBody>
                    <a:bodyPr/>
                    <a:lstStyle/>
                    <a:p>
                      <a:pPr marL="342900" lvl="0" indent="-342900">
                        <a:lnSpc>
                          <a:spcPct val="115000"/>
                        </a:lnSpc>
                        <a:spcAft>
                          <a:spcPts val="400"/>
                        </a:spcAft>
                        <a:buFont typeface="Symbol" charset="2"/>
                        <a:buChar char=""/>
                      </a:pPr>
                      <a:r>
                        <a:rPr lang="de-DE" sz="2000" b="1" dirty="0" smtClean="0">
                          <a:effectLst/>
                        </a:rPr>
                        <a:t>Vereinfachen </a:t>
                      </a:r>
                      <a:r>
                        <a:rPr lang="de-DE" sz="2000" b="1" dirty="0">
                          <a:effectLst/>
                        </a:rPr>
                        <a:t>und Auswählen</a:t>
                      </a:r>
                    </a:p>
                    <a:p>
                      <a:pPr marL="342900" lvl="0" indent="-342900">
                        <a:lnSpc>
                          <a:spcPct val="115000"/>
                        </a:lnSpc>
                        <a:spcAft>
                          <a:spcPts val="400"/>
                        </a:spcAft>
                        <a:buFont typeface="Symbol" charset="2"/>
                        <a:buChar char=""/>
                      </a:pPr>
                      <a:r>
                        <a:rPr lang="de-DE" sz="2000" b="1" dirty="0">
                          <a:effectLst/>
                        </a:rPr>
                        <a:t>Untersuchen und Bauen</a:t>
                      </a:r>
                    </a:p>
                    <a:p>
                      <a:pPr marL="342900" lvl="0" indent="-342900">
                        <a:lnSpc>
                          <a:spcPct val="115000"/>
                        </a:lnSpc>
                        <a:spcAft>
                          <a:spcPts val="400"/>
                        </a:spcAft>
                        <a:buFont typeface="Symbol" charset="2"/>
                        <a:buChar char=""/>
                      </a:pPr>
                      <a:r>
                        <a:rPr lang="de-DE" sz="2000" b="1" dirty="0">
                          <a:effectLst/>
                        </a:rPr>
                        <a:t>Vermuten und Annehmen</a:t>
                      </a:r>
                    </a:p>
                    <a:p>
                      <a:pPr marL="342900" lvl="0" indent="-342900">
                        <a:lnSpc>
                          <a:spcPct val="115000"/>
                        </a:lnSpc>
                        <a:spcAft>
                          <a:spcPts val="400"/>
                        </a:spcAft>
                        <a:buFont typeface="Symbol" charset="2"/>
                        <a:buChar char=""/>
                      </a:pPr>
                      <a:r>
                        <a:rPr lang="de-DE" sz="2000" b="1" dirty="0">
                          <a:effectLst/>
                        </a:rPr>
                        <a:t>Erklären und Verstehen</a:t>
                      </a:r>
                      <a:endParaRPr lang="de-DE" sz="2000" b="1" dirty="0">
                        <a:effectLst/>
                        <a:latin typeface="Calibri" charset="0"/>
                        <a:ea typeface="Calibri" charset="0"/>
                        <a:cs typeface="Times New Roman" charset="0"/>
                      </a:endParaRPr>
                    </a:p>
                  </a:txBody>
                  <a:tcPr marL="46468" marR="46468" marT="0" marB="0" anchor="ctr"/>
                </a:tc>
              </a:tr>
              <a:tr h="2592288">
                <a:tc>
                  <a:txBody>
                    <a:bodyPr/>
                    <a:lstStyle/>
                    <a:p>
                      <a:pPr>
                        <a:lnSpc>
                          <a:spcPct val="115000"/>
                        </a:lnSpc>
                        <a:spcAft>
                          <a:spcPts val="1000"/>
                        </a:spcAft>
                      </a:pPr>
                      <a:r>
                        <a:rPr lang="de-DE" sz="2000" b="1" dirty="0">
                          <a:effectLst/>
                        </a:rPr>
                        <a:t>Hilfsmittel: z.B. Tracker, Smartphone</a:t>
                      </a:r>
                    </a:p>
                    <a:p>
                      <a:pPr>
                        <a:lnSpc>
                          <a:spcPct val="115000"/>
                        </a:lnSpc>
                        <a:spcAft>
                          <a:spcPts val="1000"/>
                        </a:spcAft>
                      </a:pPr>
                      <a:r>
                        <a:rPr lang="de-DE" sz="1100" b="1" dirty="0">
                          <a:effectLst/>
                        </a:rPr>
                        <a:t> </a:t>
                      </a:r>
                      <a:endParaRPr lang="de-DE" sz="700" b="1" dirty="0">
                        <a:effectLst/>
                        <a:latin typeface="Calibri" charset="0"/>
                        <a:ea typeface="Calibri" charset="0"/>
                        <a:cs typeface="Times New Roman" charset="0"/>
                      </a:endParaRPr>
                    </a:p>
                  </a:txBody>
                  <a:tcPr marL="46468" marR="46468" marT="0" marB="0"/>
                </a:tc>
                <a:tc>
                  <a:txBody>
                    <a:bodyPr/>
                    <a:lstStyle/>
                    <a:p>
                      <a:pPr>
                        <a:lnSpc>
                          <a:spcPct val="115000"/>
                        </a:lnSpc>
                        <a:spcAft>
                          <a:spcPts val="1000"/>
                        </a:spcAft>
                      </a:pPr>
                      <a:r>
                        <a:rPr lang="de-DE" sz="2000" b="1" dirty="0">
                          <a:effectLst/>
                        </a:rPr>
                        <a:t>Hilfsmittel: z.B. Newton-II</a:t>
                      </a:r>
                    </a:p>
                    <a:p>
                      <a:pPr>
                        <a:lnSpc>
                          <a:spcPct val="115000"/>
                        </a:lnSpc>
                        <a:spcAft>
                          <a:spcPts val="1000"/>
                        </a:spcAft>
                      </a:pPr>
                      <a:r>
                        <a:rPr lang="de-DE" sz="1100" b="1" dirty="0">
                          <a:effectLst/>
                        </a:rPr>
                        <a:t> </a:t>
                      </a:r>
                      <a:endParaRPr lang="de-DE" sz="700" b="1" dirty="0">
                        <a:effectLst/>
                      </a:endParaRPr>
                    </a:p>
                    <a:p>
                      <a:pPr>
                        <a:lnSpc>
                          <a:spcPct val="115000"/>
                        </a:lnSpc>
                        <a:spcAft>
                          <a:spcPts val="1000"/>
                        </a:spcAft>
                      </a:pPr>
                      <a:r>
                        <a:rPr lang="de-DE" sz="1100" b="1" dirty="0">
                          <a:effectLst/>
                        </a:rPr>
                        <a:t> </a:t>
                      </a:r>
                      <a:endParaRPr lang="de-DE" sz="700" b="1" dirty="0">
                        <a:effectLst/>
                      </a:endParaRPr>
                    </a:p>
                    <a:p>
                      <a:pPr>
                        <a:lnSpc>
                          <a:spcPct val="115000"/>
                        </a:lnSpc>
                        <a:spcAft>
                          <a:spcPts val="1000"/>
                        </a:spcAft>
                      </a:pPr>
                      <a:r>
                        <a:rPr lang="de-DE" sz="1100" b="1" dirty="0">
                          <a:effectLst/>
                        </a:rPr>
                        <a:t> </a:t>
                      </a:r>
                      <a:endParaRPr lang="de-DE" sz="700" b="1" dirty="0">
                        <a:effectLst/>
                        <a:latin typeface="Calibri" charset="0"/>
                        <a:ea typeface="Calibri" charset="0"/>
                        <a:cs typeface="Times New Roman" charset="0"/>
                      </a:endParaRPr>
                    </a:p>
                  </a:txBody>
                  <a:tcPr marL="46468" marR="46468" marT="0" marB="0"/>
                </a:tc>
              </a:tr>
            </a:tbl>
          </a:graphicData>
        </a:graphic>
      </p:graphicFrame>
    </p:spTree>
    <p:extLst>
      <p:ext uri="{BB962C8B-B14F-4D97-AF65-F5344CB8AC3E}">
        <p14:creationId xmlns:p14="http://schemas.microsoft.com/office/powerpoint/2010/main" val="29427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Die hier dargestellten Versuche sollen die Schüler im Laufe des Schuljahres dazu befähigen, Experimente immer mehr selbständig durchführen zu können.</a:t>
            </a:r>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a:p>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Die im Skript dargestellten Versuche bauen aufeinander auf.</a:t>
            </a:r>
            <a:endParaRPr lang="de-DE" sz="2400" dirty="0"/>
          </a:p>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Es besteht aber auch die Möglichkeit, einzelne Versuche herauszugreifen.</a:t>
            </a:r>
          </a:p>
          <a:p>
            <a:pPr marL="0" marR="0" lvl="0" indent="0" defTabSz="914400" eaLnBrk="1" fontAlgn="auto" latinLnBrk="0" hangingPunct="1">
              <a:lnSpc>
                <a:spcPct val="100000"/>
              </a:lnSpc>
              <a:spcBef>
                <a:spcPts val="0"/>
              </a:spcBef>
              <a:spcAft>
                <a:spcPts val="0"/>
              </a:spcAft>
              <a:buClrTx/>
              <a:buSzTx/>
              <a:buFontTx/>
              <a:buNone/>
              <a:tabLst/>
              <a:defRPr/>
            </a:pPr>
            <a:endParaRPr lang="de-DE" sz="2400" dirty="0"/>
          </a:p>
          <a:p>
            <a:pPr marL="0" marR="0" lvl="0" indent="0" defTabSz="914400" eaLnBrk="1" fontAlgn="auto" latinLnBrk="0" hangingPunct="1">
              <a:lnSpc>
                <a:spcPct val="100000"/>
              </a:lnSpc>
              <a:spcBef>
                <a:spcPts val="0"/>
              </a:spcBef>
              <a:spcAft>
                <a:spcPts val="0"/>
              </a:spcAft>
              <a:buClrTx/>
              <a:buSzTx/>
              <a:buFontTx/>
              <a:buNone/>
              <a:tabLst/>
              <a:defRPr/>
            </a:pPr>
            <a:r>
              <a:rPr lang="de-DE" sz="2400" dirty="0" smtClean="0"/>
              <a:t>Das Skript ist </a:t>
            </a:r>
            <a:r>
              <a:rPr lang="de-DE" sz="2400" b="1" u="sng" dirty="0" smtClean="0"/>
              <a:t>kein</a:t>
            </a:r>
            <a:r>
              <a:rPr lang="de-DE" sz="2400" dirty="0" smtClean="0"/>
              <a:t> Lehrgang zur Mechanik in Klassenstufe 10!</a:t>
            </a:r>
          </a:p>
        </p:txBody>
      </p:sp>
      <p:sp>
        <p:nvSpPr>
          <p:cNvPr id="3" name="Titel 2"/>
          <p:cNvSpPr>
            <a:spLocks noGrp="1"/>
          </p:cNvSpPr>
          <p:nvPr>
            <p:ph type="ctrTitle"/>
          </p:nvPr>
        </p:nvSpPr>
        <p:spPr/>
        <p:txBody>
          <a:bodyPr/>
          <a:lstStyle/>
          <a:p>
            <a:r>
              <a:rPr lang="de-DE" dirty="0" smtClean="0"/>
              <a:t>Art und Umfang</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spTree>
    <p:extLst>
      <p:ext uri="{BB962C8B-B14F-4D97-AF65-F5344CB8AC3E}">
        <p14:creationId xmlns:p14="http://schemas.microsoft.com/office/powerpoint/2010/main" val="90120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252390" y="908720"/>
            <a:ext cx="8640089" cy="1008112"/>
          </a:xfrm>
        </p:spPr>
        <p:txBody>
          <a:bodyPr/>
          <a:lstStyle/>
          <a:p>
            <a:pPr marL="0" indent="0">
              <a:buNone/>
            </a:pPr>
            <a:r>
              <a:rPr lang="de-DE" sz="2400" dirty="0" smtClean="0"/>
              <a:t>Vorteil: die meisten heutigen Smartphones liefern mittlerweile 	 sehr gute Videos</a:t>
            </a:r>
          </a:p>
        </p:txBody>
      </p:sp>
      <p:sp>
        <p:nvSpPr>
          <p:cNvPr id="3" name="Titel 2"/>
          <p:cNvSpPr>
            <a:spLocks noGrp="1"/>
          </p:cNvSpPr>
          <p:nvPr>
            <p:ph type="ctrTitle"/>
          </p:nvPr>
        </p:nvSpPr>
        <p:spPr/>
        <p:txBody>
          <a:bodyPr/>
          <a:lstStyle/>
          <a:p>
            <a:r>
              <a:rPr lang="de-DE" dirty="0" smtClean="0"/>
              <a:t>Hintergrundinformationen (Videoanalyse)</a:t>
            </a:r>
            <a:endParaRPr lang="de-DE" dirty="0"/>
          </a:p>
        </p:txBody>
      </p:sp>
      <p:sp>
        <p:nvSpPr>
          <p:cNvPr id="4" name="Fußzeilenplatzhalter 3"/>
          <p:cNvSpPr>
            <a:spLocks noGrp="1"/>
          </p:cNvSpPr>
          <p:nvPr>
            <p:ph type="ftr" sz="quarter" idx="3"/>
          </p:nvPr>
        </p:nvSpPr>
        <p:spPr/>
        <p:txBody>
          <a:bodyPr/>
          <a:lstStyle/>
          <a:p>
            <a:r>
              <a:rPr lang="de-DE" smtClean="0"/>
              <a:t>Titel:</a:t>
            </a:r>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1093114523"/>
              </p:ext>
            </p:extLst>
          </p:nvPr>
        </p:nvGraphicFramePr>
        <p:xfrm>
          <a:off x="651570" y="1934566"/>
          <a:ext cx="8208910" cy="4230737"/>
        </p:xfrm>
        <a:graphic>
          <a:graphicData uri="http://schemas.openxmlformats.org/drawingml/2006/table">
            <a:tbl>
              <a:tblPr firstRow="1" bandRow="1">
                <a:tableStyleId>{5C22544A-7EE6-4342-B048-85BDC9FD1C3A}</a:tableStyleId>
              </a:tblPr>
              <a:tblGrid>
                <a:gridCol w="4104455"/>
                <a:gridCol w="4104455"/>
              </a:tblGrid>
              <a:tr h="398405">
                <a:tc>
                  <a:txBody>
                    <a:bodyPr/>
                    <a:lstStyle/>
                    <a:p>
                      <a:pPr algn="ctr"/>
                      <a:r>
                        <a:rPr lang="de-DE" dirty="0" smtClean="0"/>
                        <a:t>Digitalkamera</a:t>
                      </a:r>
                      <a:endParaRPr lang="de-DE" dirty="0"/>
                    </a:p>
                  </a:txBody>
                  <a:tcPr anchor="ctr"/>
                </a:tc>
                <a:tc>
                  <a:txBody>
                    <a:bodyPr/>
                    <a:lstStyle/>
                    <a:p>
                      <a:pPr algn="ctr"/>
                      <a:r>
                        <a:rPr lang="de-DE" dirty="0" smtClean="0"/>
                        <a:t>Smartphone  (</a:t>
                      </a:r>
                      <a:r>
                        <a:rPr lang="de-DE" dirty="0" err="1" smtClean="0"/>
                        <a:t>IPhone</a:t>
                      </a:r>
                      <a:r>
                        <a:rPr lang="de-DE" baseline="0" dirty="0" smtClean="0"/>
                        <a:t> 6)</a:t>
                      </a:r>
                      <a:endParaRPr lang="de-DE" dirty="0"/>
                    </a:p>
                  </a:txBody>
                  <a:tcPr anchor="ctr"/>
                </a:tc>
              </a:tr>
              <a:tr h="3832332">
                <a:tc>
                  <a:txBody>
                    <a:bodyPr/>
                    <a:lstStyle/>
                    <a:p>
                      <a:pPr algn="ctr"/>
                      <a:endParaRPr lang="de-DE" dirty="0"/>
                    </a:p>
                  </a:txBody>
                  <a:tcPr anchor="ctr"/>
                </a:tc>
                <a:tc>
                  <a:txBody>
                    <a:bodyPr/>
                    <a:lstStyle/>
                    <a:p>
                      <a:pPr algn="ctr"/>
                      <a:endParaRPr lang="de-DE" dirty="0"/>
                    </a:p>
                  </a:txBody>
                  <a:tcPr anchor="ctr"/>
                </a:tc>
              </a:tr>
            </a:tbl>
          </a:graphicData>
        </a:graphic>
      </p:graphicFrame>
      <p:pic>
        <p:nvPicPr>
          <p:cNvPr id="6" name="Federball_Kamera_norma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30400" t="13251" r="37400" b="20601"/>
          <a:stretch/>
        </p:blipFill>
        <p:spPr>
          <a:xfrm>
            <a:off x="2195736" y="2462906"/>
            <a:ext cx="1281668" cy="3510656"/>
          </a:xfrm>
          <a:prstGeom prst="rect">
            <a:avLst/>
          </a:prstGeom>
        </p:spPr>
      </p:pic>
      <p:pic>
        <p:nvPicPr>
          <p:cNvPr id="7" name="Federball_Handy_normal.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2668" t="3801" r="42532" b="13250"/>
          <a:stretch/>
        </p:blipFill>
        <p:spPr>
          <a:xfrm>
            <a:off x="6300192" y="2469752"/>
            <a:ext cx="1281668" cy="3510656"/>
          </a:xfrm>
          <a:prstGeom prst="rect">
            <a:avLst/>
          </a:prstGeom>
        </p:spPr>
      </p:pic>
    </p:spTree>
    <p:extLst>
      <p:ext uri="{BB962C8B-B14F-4D97-AF65-F5344CB8AC3E}">
        <p14:creationId xmlns:p14="http://schemas.microsoft.com/office/powerpoint/2010/main" val="116450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theme/theme1.xml><?xml version="1.0" encoding="utf-8"?>
<a:theme xmlns:a="http://schemas.openxmlformats.org/drawingml/2006/main" name="Design1">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5-04-05 G8 BP 2016 Physik-Leitperspektiven-pbK-ibK" id="{6D46AD23-E355-604C-B451-29306F04266A}" vid="{4DAB78A5-37DC-6748-8711-6A30687A6D40}"/>
    </a:ext>
  </a:ext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Powerpoint_ZPG</Template>
  <TotalTime>0</TotalTime>
  <Words>1922</Words>
  <Application>Microsoft Macintosh PowerPoint</Application>
  <PresentationFormat>Bildschirmpräsentation (4:3)</PresentationFormat>
  <Paragraphs>320</Paragraphs>
  <Slides>24</Slides>
  <Notes>21</Notes>
  <HiddenSlides>0</HiddenSlides>
  <MMClips>4</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24</vt:i4>
      </vt:variant>
    </vt:vector>
  </HeadingPairs>
  <TitlesOfParts>
    <vt:vector size="33" baseType="lpstr">
      <vt:lpstr>Arial</vt:lpstr>
      <vt:lpstr>Calibri</vt:lpstr>
      <vt:lpstr>Cambria Math</vt:lpstr>
      <vt:lpstr>Mangal</vt:lpstr>
      <vt:lpstr>Symbol</vt:lpstr>
      <vt:lpstr>Times</vt:lpstr>
      <vt:lpstr>Times New Roman</vt:lpstr>
      <vt:lpstr>Wingdings</vt:lpstr>
      <vt:lpstr>Design1</vt:lpstr>
      <vt:lpstr>Neue Medien im Mechanik-Unterricht der Klassenstufe 10</vt:lpstr>
      <vt:lpstr>Gliederung</vt:lpstr>
      <vt:lpstr>Neue Medien und pbK</vt:lpstr>
      <vt:lpstr>Neue Medien und pbK</vt:lpstr>
      <vt:lpstr>Neue Medien im Physikunterricht</vt:lpstr>
      <vt:lpstr>Didaktische Überlegungen</vt:lpstr>
      <vt:lpstr>Modelle und Messungen</vt:lpstr>
      <vt:lpstr>Art und Umfang</vt:lpstr>
      <vt:lpstr>Hintergrundinformationen (Videoanalyse)</vt:lpstr>
      <vt:lpstr>Hintergrundinformationen (Videoanalyse)</vt:lpstr>
      <vt:lpstr>Videoanalyse - Hinweise zur Filmaufnahme</vt:lpstr>
      <vt:lpstr>Videoanalyse - Software</vt:lpstr>
      <vt:lpstr>Videoanalyse – Auswertung (Tracker)</vt:lpstr>
      <vt:lpstr>Modellierung – Newton II</vt:lpstr>
      <vt:lpstr>Hintergrundinformationen (Smartphone)</vt:lpstr>
      <vt:lpstr>Hintergrundinformationen (Smartphone)</vt:lpstr>
      <vt:lpstr>Hintergrundinformationen (Smartphone)</vt:lpstr>
      <vt:lpstr>Grundgleichung der Mechanik mit dem Smartphone</vt:lpstr>
      <vt:lpstr>Grundgleichung der Mechanik mit dem Smartphone</vt:lpstr>
      <vt:lpstr>Grundgleichung der Mechanik mit dem Smartphone</vt:lpstr>
      <vt:lpstr>Waagrechter Wurf mit einer Modellbildung</vt:lpstr>
      <vt:lpstr>Waagrechter Wurf mit einer Modellbildung</vt:lpstr>
      <vt:lpstr>Weitere Versuche</vt:lpstr>
      <vt:lpstr>PowerPoint-Präsentation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Neue Medien im Mechanik-Unterricht der Klassenstufe 10</dc:title>
  <dc:subject>PowerPoint-Präsentation</dc:subject>
  <dc:creator>Stephan Juchem</dc:creator>
  <cp:lastModifiedBy>Stephan Juchem</cp:lastModifiedBy>
  <cp:revision>123</cp:revision>
  <cp:lastPrinted>2014-11-07T09:42:53Z</cp:lastPrinted>
  <dcterms:created xsi:type="dcterms:W3CDTF">2017-01-31T07:32:23Z</dcterms:created>
  <dcterms:modified xsi:type="dcterms:W3CDTF">2017-08-31T08:05:42Z</dcterms:modified>
</cp:coreProperties>
</file>