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  <p:sldMasterId id="2147483718" r:id="rId2"/>
  </p:sldMasterIdLst>
  <p:notesMasterIdLst>
    <p:notesMasterId r:id="rId9"/>
  </p:notesMasterIdLst>
  <p:sldIdLst>
    <p:sldId id="296" r:id="rId3"/>
    <p:sldId id="467" r:id="rId4"/>
    <p:sldId id="468" r:id="rId5"/>
    <p:sldId id="469" r:id="rId6"/>
    <p:sldId id="470" r:id="rId7"/>
    <p:sldId id="471" r:id="rId8"/>
  </p:sldIdLst>
  <p:sldSz cx="9144000" cy="6858000" type="screen4x3"/>
  <p:notesSz cx="6858000" cy="9144000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11111"/>
    <a:srgbClr val="FF3300"/>
    <a:srgbClr val="A50021"/>
    <a:srgbClr val="993300"/>
    <a:srgbClr val="FF0000"/>
    <a:srgbClr val="FF9933"/>
    <a:srgbClr val="FFCC00"/>
    <a:srgbClr val="CC0000"/>
    <a:srgbClr val="FFFF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0" autoAdjust="0"/>
    <p:restoredTop sz="92619" autoAdjust="0"/>
  </p:normalViewPr>
  <p:slideViewPr>
    <p:cSldViewPr snapToGrid="0">
      <p:cViewPr varScale="1">
        <p:scale>
          <a:sx n="106" d="100"/>
          <a:sy n="106" d="100"/>
        </p:scale>
        <p:origin x="124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6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2EE00-E047-4F06-88AA-997791578707}" type="datetimeFigureOut">
              <a:rPr lang="de-DE" smtClean="0"/>
              <a:pPr/>
              <a:t>17.09.2020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55BF5F-C8E6-4F48-B4F6-539FF6173E7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 lIns="82936" tIns="41469" rIns="82936" bIns="41469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  <a:prstGeom prst="rect">
            <a:avLst/>
          </a:prstGeom>
        </p:spPr>
        <p:txBody>
          <a:bodyPr lIns="82936" tIns="41469" rIns="82936" bIns="41469"/>
          <a:lstStyle>
            <a:lvl1pPr marL="0" indent="0" algn="ctr">
              <a:buNone/>
              <a:defRPr/>
            </a:lvl1pPr>
            <a:lvl2pPr marL="457106" indent="0" algn="ctr">
              <a:buNone/>
              <a:defRPr/>
            </a:lvl2pPr>
            <a:lvl3pPr marL="914210" indent="0" algn="ctr">
              <a:buNone/>
              <a:defRPr/>
            </a:lvl3pPr>
            <a:lvl4pPr marL="1371316" indent="0" algn="ctr">
              <a:buNone/>
              <a:defRPr/>
            </a:lvl4pPr>
            <a:lvl5pPr marL="1828421" indent="0" algn="ctr">
              <a:buNone/>
              <a:defRPr/>
            </a:lvl5pPr>
            <a:lvl6pPr marL="2285526" indent="0" algn="ctr">
              <a:buNone/>
              <a:defRPr/>
            </a:lvl6pPr>
            <a:lvl7pPr marL="2742630" indent="0" algn="ctr">
              <a:buNone/>
              <a:defRPr/>
            </a:lvl7pPr>
            <a:lvl8pPr marL="3199736" indent="0" algn="ctr">
              <a:buNone/>
              <a:defRPr/>
            </a:lvl8pPr>
            <a:lvl9pPr marL="3656841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fld id="{B0207BD8-F3AF-48B8-A7C4-DB3553FC27EC}" type="slidenum">
              <a:rPr lang="de-DE" sz="1600">
                <a:solidFill>
                  <a:srgbClr val="000000"/>
                </a:solidFill>
                <a:latin typeface="Arial"/>
              </a:rPr>
              <a:pPr algn="l" defTabSz="829366" fontAlgn="auto">
                <a:spcBef>
                  <a:spcPts val="0"/>
                </a:spcBef>
                <a:spcAft>
                  <a:spcPts val="0"/>
                </a:spcAft>
                <a:defRPr/>
              </a:pPr>
              <a:t>‹Nr.›</a:t>
            </a:fld>
            <a:endParaRPr lang="de-DE" sz="16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82936" tIns="41469" rIns="82936" bIns="41469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 lIns="82936" tIns="41469" rIns="82936" bIns="41469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fld id="{0671AF6E-282C-49BC-8050-302B2B8945CD}" type="slidenum">
              <a:rPr lang="de-DE" sz="1600">
                <a:solidFill>
                  <a:srgbClr val="000000"/>
                </a:solidFill>
                <a:latin typeface="Arial"/>
              </a:rPr>
              <a:pPr algn="l" defTabSz="829366" fontAlgn="auto">
                <a:spcBef>
                  <a:spcPts val="0"/>
                </a:spcBef>
                <a:spcAft>
                  <a:spcPts val="0"/>
                </a:spcAft>
                <a:defRPr/>
              </a:pPr>
              <a:t>‹Nr.›</a:t>
            </a:fld>
            <a:endParaRPr lang="de-DE" sz="16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1" y="274640"/>
            <a:ext cx="2057400" cy="5851525"/>
          </a:xfrm>
          <a:prstGeom prst="rect">
            <a:avLst/>
          </a:prstGeom>
        </p:spPr>
        <p:txBody>
          <a:bodyPr vert="eaVert" lIns="82936" tIns="41469" rIns="82936" bIns="41469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  <a:prstGeom prst="rect">
            <a:avLst/>
          </a:prstGeom>
        </p:spPr>
        <p:txBody>
          <a:bodyPr vert="eaVert" lIns="82936" tIns="41469" rIns="82936" bIns="41469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fld id="{B6FD8B5C-C241-4413-A85E-0CF08C6E8113}" type="slidenum">
              <a:rPr lang="de-DE" sz="1600">
                <a:solidFill>
                  <a:srgbClr val="000000"/>
                </a:solidFill>
                <a:latin typeface="Arial"/>
              </a:rPr>
              <a:pPr algn="l" defTabSz="829366" fontAlgn="auto">
                <a:spcBef>
                  <a:spcPts val="0"/>
                </a:spcBef>
                <a:spcAft>
                  <a:spcPts val="0"/>
                </a:spcAft>
                <a:defRPr/>
              </a:pPr>
              <a:t>‹Nr.›</a:t>
            </a:fld>
            <a:endParaRPr lang="de-DE" sz="16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457200" y="274640"/>
            <a:ext cx="8229600" cy="5851525"/>
          </a:xfrm>
          <a:prstGeom prst="rect">
            <a:avLst/>
          </a:prstGeom>
        </p:spPr>
        <p:txBody>
          <a:bodyPr lIns="82936" tIns="41469" rIns="82936" bIns="41469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fld id="{A6C6AA5F-DDD2-46FD-BE67-FADDD7F3B0F4}" type="slidenum">
              <a:rPr lang="de-DE" sz="1600">
                <a:solidFill>
                  <a:srgbClr val="000000"/>
                </a:solidFill>
                <a:latin typeface="Arial"/>
              </a:rPr>
              <a:pPr algn="l" defTabSz="829366" fontAlgn="auto">
                <a:spcBef>
                  <a:spcPts val="0"/>
                </a:spcBef>
                <a:spcAft>
                  <a:spcPts val="0"/>
                </a:spcAft>
                <a:defRPr/>
              </a:pPr>
              <a:t>‹Nr.›</a:t>
            </a:fld>
            <a:endParaRPr lang="de-DE" sz="16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lIns="91420" tIns="45711" rIns="91420" bIns="45711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fld id="{D8BE9B3F-B558-4940-AE3D-81B131373F84}" type="slidenum">
              <a:rPr lang="de-DE" sz="1600">
                <a:solidFill>
                  <a:srgbClr val="000000"/>
                </a:solidFill>
                <a:latin typeface="Arial"/>
              </a:rPr>
              <a:pPr algn="l" defTabSz="829366" fontAlgn="auto">
                <a:spcBef>
                  <a:spcPts val="0"/>
                </a:spcBef>
                <a:spcAft>
                  <a:spcPts val="0"/>
                </a:spcAft>
                <a:defRPr/>
              </a:pPr>
              <a:t>‹Nr.›</a:t>
            </a:fld>
            <a:endParaRPr lang="de-DE" sz="16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82945" tIns="41473" rIns="82945" bIns="41473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lIns="82945" tIns="41473" rIns="82945" bIns="41473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lIns="82945" tIns="41473" rIns="82945" bIns="41473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lIns="82945" tIns="41473" rIns="82945" bIns="41473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lIns="82945" tIns="41473" rIns="82945" bIns="41473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</a:pPr>
            <a:fld id="{5FE357D7-B9A9-4238-8189-C3CAFAFFC689}" type="slidenum">
              <a:rPr lang="de-DE" sz="1600">
                <a:solidFill>
                  <a:srgbClr val="000000"/>
                </a:solidFill>
                <a:latin typeface="Arial"/>
              </a:rPr>
              <a:pPr algn="l" defTabSz="829366" fontAlgn="auto">
                <a:spcBef>
                  <a:spcPts val="0"/>
                </a:spcBef>
                <a:spcAft>
                  <a:spcPts val="0"/>
                </a:spcAft>
              </a:pPr>
              <a:t>‹Nr.›</a:t>
            </a:fld>
            <a:endParaRPr lang="de-DE" sz="16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  <a:prstGeom prst="rect">
            <a:avLst/>
          </a:prstGeom>
        </p:spPr>
        <p:txBody>
          <a:bodyPr lIns="91420" tIns="45711" rIns="91420" bIns="45711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  <a:prstGeom prst="rect">
            <a:avLst/>
          </a:prstGeom>
        </p:spPr>
        <p:txBody>
          <a:bodyPr lIns="91420" tIns="45711" rIns="91420" bIns="45711"/>
          <a:lstStyle>
            <a:lvl1pPr marL="0" indent="0" algn="ctr">
              <a:buNone/>
              <a:defRPr/>
            </a:lvl1pPr>
            <a:lvl2pPr marL="457059" indent="0" algn="ctr">
              <a:buNone/>
              <a:defRPr/>
            </a:lvl2pPr>
            <a:lvl3pPr marL="914116" indent="0" algn="ctr">
              <a:buNone/>
              <a:defRPr/>
            </a:lvl3pPr>
            <a:lvl4pPr marL="1371174" indent="0" algn="ctr">
              <a:buNone/>
              <a:defRPr/>
            </a:lvl4pPr>
            <a:lvl5pPr marL="1828231" indent="0" algn="ctr">
              <a:buNone/>
              <a:defRPr/>
            </a:lvl5pPr>
            <a:lvl6pPr marL="2285289" indent="0" algn="ctr">
              <a:buNone/>
              <a:defRPr/>
            </a:lvl6pPr>
            <a:lvl7pPr marL="2742346" indent="0" algn="ctr">
              <a:buNone/>
              <a:defRPr/>
            </a:lvl7pPr>
            <a:lvl8pPr marL="3199404" indent="0" algn="ctr">
              <a:buNone/>
              <a:defRPr/>
            </a:lvl8pPr>
            <a:lvl9pPr marL="3656462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0207BD8-F3AF-48B8-A7C4-DB3553FC27EC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7852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lIns="91420" tIns="45711" rIns="91420" bIns="45711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59A7DD8-5831-4507-B9CF-4E5270B7BD02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9094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  <a:prstGeom prst="rect">
            <a:avLst/>
          </a:prstGeom>
        </p:spPr>
        <p:txBody>
          <a:bodyPr lIns="91420" tIns="45711" rIns="91420" bIns="45711" anchor="t"/>
          <a:lstStyle>
            <a:lvl1pPr algn="l">
              <a:defRPr sz="3991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  <a:prstGeom prst="rect">
            <a:avLst/>
          </a:prstGeom>
        </p:spPr>
        <p:txBody>
          <a:bodyPr lIns="91420" tIns="45711" rIns="91420" bIns="45711" anchor="b"/>
          <a:lstStyle>
            <a:lvl1pPr marL="0" indent="0">
              <a:buNone/>
              <a:defRPr sz="1996"/>
            </a:lvl1pPr>
            <a:lvl2pPr marL="457059" indent="0">
              <a:buNone/>
              <a:defRPr sz="1814"/>
            </a:lvl2pPr>
            <a:lvl3pPr marL="914116" indent="0">
              <a:buNone/>
              <a:defRPr sz="1633"/>
            </a:lvl3pPr>
            <a:lvl4pPr marL="1371174" indent="0">
              <a:buNone/>
              <a:defRPr sz="1361"/>
            </a:lvl4pPr>
            <a:lvl5pPr marL="1828231" indent="0">
              <a:buNone/>
              <a:defRPr sz="1361"/>
            </a:lvl5pPr>
            <a:lvl6pPr marL="2285289" indent="0">
              <a:buNone/>
              <a:defRPr sz="1361"/>
            </a:lvl6pPr>
            <a:lvl7pPr marL="2742346" indent="0">
              <a:buNone/>
              <a:defRPr sz="1361"/>
            </a:lvl7pPr>
            <a:lvl8pPr marL="3199404" indent="0">
              <a:buNone/>
              <a:defRPr sz="1361"/>
            </a:lvl8pPr>
            <a:lvl9pPr marL="3656462" indent="0">
              <a:buNone/>
              <a:defRPr sz="136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1D4E5DB-4F2A-4BE2-A377-118AE9CC5E52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8130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20" tIns="45711" rIns="91420" bIns="45711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2812"/>
            </a:lvl1pPr>
            <a:lvl2pPr>
              <a:defRPr sz="2358"/>
            </a:lvl2pPr>
            <a:lvl3pPr>
              <a:defRPr sz="1996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2812"/>
            </a:lvl1pPr>
            <a:lvl2pPr>
              <a:defRPr sz="2358"/>
            </a:lvl2pPr>
            <a:lvl3pPr>
              <a:defRPr sz="1996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CB6DD8A-9C2B-4C14-8ED5-8EBDE3CE74C8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0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lIns="82936" tIns="41469" rIns="82936" bIns="41469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fld id="{459A7DD8-5831-4507-B9CF-4E5270B7BD02}" type="slidenum">
              <a:rPr lang="de-DE" sz="1600">
                <a:solidFill>
                  <a:srgbClr val="000000"/>
                </a:solidFill>
                <a:latin typeface="Arial"/>
              </a:rPr>
              <a:pPr algn="l" defTabSz="829366" fontAlgn="auto">
                <a:spcBef>
                  <a:spcPts val="0"/>
                </a:spcBef>
                <a:spcAft>
                  <a:spcPts val="0"/>
                </a:spcAft>
                <a:defRPr/>
              </a:pPr>
              <a:t>‹Nr.›</a:t>
            </a:fld>
            <a:endParaRPr lang="de-DE" sz="16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  <a:prstGeom prst="rect">
            <a:avLst/>
          </a:prstGeom>
        </p:spPr>
        <p:txBody>
          <a:bodyPr lIns="91420" tIns="45711" rIns="91420" bIns="45711" anchor="b"/>
          <a:lstStyle>
            <a:lvl1pPr marL="0" indent="0">
              <a:buNone/>
              <a:defRPr sz="2358" b="1"/>
            </a:lvl1pPr>
            <a:lvl2pPr marL="457059" indent="0">
              <a:buNone/>
              <a:defRPr sz="1996" b="1"/>
            </a:lvl2pPr>
            <a:lvl3pPr marL="914116" indent="0">
              <a:buNone/>
              <a:defRPr sz="1814" b="1"/>
            </a:lvl3pPr>
            <a:lvl4pPr marL="1371174" indent="0">
              <a:buNone/>
              <a:defRPr sz="1633" b="1"/>
            </a:lvl4pPr>
            <a:lvl5pPr marL="1828231" indent="0">
              <a:buNone/>
              <a:defRPr sz="1633" b="1"/>
            </a:lvl5pPr>
            <a:lvl6pPr marL="2285289" indent="0">
              <a:buNone/>
              <a:defRPr sz="1633" b="1"/>
            </a:lvl6pPr>
            <a:lvl7pPr marL="2742346" indent="0">
              <a:buNone/>
              <a:defRPr sz="1633" b="1"/>
            </a:lvl7pPr>
            <a:lvl8pPr marL="3199404" indent="0">
              <a:buNone/>
              <a:defRPr sz="1633" b="1"/>
            </a:lvl8pPr>
            <a:lvl9pPr marL="3656462" indent="0">
              <a:buNone/>
              <a:defRPr sz="1633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2358"/>
            </a:lvl1pPr>
            <a:lvl2pPr>
              <a:defRPr sz="1996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  <a:prstGeom prst="rect">
            <a:avLst/>
          </a:prstGeom>
        </p:spPr>
        <p:txBody>
          <a:bodyPr lIns="91420" tIns="45711" rIns="91420" bIns="45711" anchor="b"/>
          <a:lstStyle>
            <a:lvl1pPr marL="0" indent="0">
              <a:buNone/>
              <a:defRPr sz="2358" b="1"/>
            </a:lvl1pPr>
            <a:lvl2pPr marL="457059" indent="0">
              <a:buNone/>
              <a:defRPr sz="1996" b="1"/>
            </a:lvl2pPr>
            <a:lvl3pPr marL="914116" indent="0">
              <a:buNone/>
              <a:defRPr sz="1814" b="1"/>
            </a:lvl3pPr>
            <a:lvl4pPr marL="1371174" indent="0">
              <a:buNone/>
              <a:defRPr sz="1633" b="1"/>
            </a:lvl4pPr>
            <a:lvl5pPr marL="1828231" indent="0">
              <a:buNone/>
              <a:defRPr sz="1633" b="1"/>
            </a:lvl5pPr>
            <a:lvl6pPr marL="2285289" indent="0">
              <a:buNone/>
              <a:defRPr sz="1633" b="1"/>
            </a:lvl6pPr>
            <a:lvl7pPr marL="2742346" indent="0">
              <a:buNone/>
              <a:defRPr sz="1633" b="1"/>
            </a:lvl7pPr>
            <a:lvl8pPr marL="3199404" indent="0">
              <a:buNone/>
              <a:defRPr sz="1633" b="1"/>
            </a:lvl8pPr>
            <a:lvl9pPr marL="3656462" indent="0">
              <a:buNone/>
              <a:defRPr sz="1633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2358"/>
            </a:lvl1pPr>
            <a:lvl2pPr>
              <a:defRPr sz="1996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6BDEFE6-13E9-47FD-8FD1-7297F181BB9A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3290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20" tIns="45711" rIns="91420" bIns="45711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AE8CB4B-1BFD-408D-9CC0-CB34BE8D6666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6081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83A041A-C1A6-437C-9197-74CCDCD3A688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0481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</p:spPr>
        <p:txBody>
          <a:bodyPr lIns="91420" tIns="45711" rIns="91420" bIns="45711" anchor="b"/>
          <a:lstStyle>
            <a:lvl1pPr algn="l">
              <a:defRPr sz="1996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0" cy="5853113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3175"/>
            </a:lvl1pPr>
            <a:lvl2pPr>
              <a:defRPr sz="2812"/>
            </a:lvl2pPr>
            <a:lvl3pPr>
              <a:defRPr sz="2358"/>
            </a:lvl3pPr>
            <a:lvl4pPr>
              <a:defRPr sz="1996"/>
            </a:lvl4pPr>
            <a:lvl5pPr>
              <a:defRPr sz="1996"/>
            </a:lvl5pPr>
            <a:lvl6pPr>
              <a:defRPr sz="1996"/>
            </a:lvl6pPr>
            <a:lvl7pPr>
              <a:defRPr sz="1996"/>
            </a:lvl7pPr>
            <a:lvl8pPr>
              <a:defRPr sz="1996"/>
            </a:lvl8pPr>
            <a:lvl9pPr>
              <a:defRPr sz="1996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</p:spPr>
        <p:txBody>
          <a:bodyPr lIns="91420" tIns="45711" rIns="91420" bIns="45711"/>
          <a:lstStyle>
            <a:lvl1pPr marL="0" indent="0">
              <a:buNone/>
              <a:defRPr sz="1361"/>
            </a:lvl1pPr>
            <a:lvl2pPr marL="457059" indent="0">
              <a:buNone/>
              <a:defRPr sz="1179"/>
            </a:lvl2pPr>
            <a:lvl3pPr marL="914116" indent="0">
              <a:buNone/>
              <a:defRPr sz="998"/>
            </a:lvl3pPr>
            <a:lvl4pPr marL="1371174" indent="0">
              <a:buNone/>
              <a:defRPr sz="907"/>
            </a:lvl4pPr>
            <a:lvl5pPr marL="1828231" indent="0">
              <a:buNone/>
              <a:defRPr sz="907"/>
            </a:lvl5pPr>
            <a:lvl6pPr marL="2285289" indent="0">
              <a:buNone/>
              <a:defRPr sz="907"/>
            </a:lvl6pPr>
            <a:lvl7pPr marL="2742346" indent="0">
              <a:buNone/>
              <a:defRPr sz="907"/>
            </a:lvl7pPr>
            <a:lvl8pPr marL="3199404" indent="0">
              <a:buNone/>
              <a:defRPr sz="907"/>
            </a:lvl8pPr>
            <a:lvl9pPr marL="3656462" indent="0">
              <a:buNone/>
              <a:defRPr sz="907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EF3380C-02E4-4F5E-955D-564CAE7D3023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6321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lIns="91420" tIns="45711" rIns="91420" bIns="45711" anchor="b"/>
          <a:lstStyle>
            <a:lvl1pPr algn="l">
              <a:defRPr sz="1996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lIns="91420" tIns="45711" rIns="91420" bIns="45711"/>
          <a:lstStyle>
            <a:lvl1pPr marL="0" indent="0">
              <a:buNone/>
              <a:defRPr sz="3175"/>
            </a:lvl1pPr>
            <a:lvl2pPr marL="457059" indent="0">
              <a:buNone/>
              <a:defRPr sz="2812"/>
            </a:lvl2pPr>
            <a:lvl3pPr marL="914116" indent="0">
              <a:buNone/>
              <a:defRPr sz="2358"/>
            </a:lvl3pPr>
            <a:lvl4pPr marL="1371174" indent="0">
              <a:buNone/>
              <a:defRPr sz="1996"/>
            </a:lvl4pPr>
            <a:lvl5pPr marL="1828231" indent="0">
              <a:buNone/>
              <a:defRPr sz="1996"/>
            </a:lvl5pPr>
            <a:lvl6pPr marL="2285289" indent="0">
              <a:buNone/>
              <a:defRPr sz="1996"/>
            </a:lvl6pPr>
            <a:lvl7pPr marL="2742346" indent="0">
              <a:buNone/>
              <a:defRPr sz="1996"/>
            </a:lvl7pPr>
            <a:lvl8pPr marL="3199404" indent="0">
              <a:buNone/>
              <a:defRPr sz="1996"/>
            </a:lvl8pPr>
            <a:lvl9pPr marL="3656462" indent="0">
              <a:buNone/>
              <a:defRPr sz="1996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lIns="91420" tIns="45711" rIns="91420" bIns="45711"/>
          <a:lstStyle>
            <a:lvl1pPr marL="0" indent="0">
              <a:buNone/>
              <a:defRPr sz="1361"/>
            </a:lvl1pPr>
            <a:lvl2pPr marL="457059" indent="0">
              <a:buNone/>
              <a:defRPr sz="1179"/>
            </a:lvl2pPr>
            <a:lvl3pPr marL="914116" indent="0">
              <a:buNone/>
              <a:defRPr sz="998"/>
            </a:lvl3pPr>
            <a:lvl4pPr marL="1371174" indent="0">
              <a:buNone/>
              <a:defRPr sz="907"/>
            </a:lvl4pPr>
            <a:lvl5pPr marL="1828231" indent="0">
              <a:buNone/>
              <a:defRPr sz="907"/>
            </a:lvl5pPr>
            <a:lvl6pPr marL="2285289" indent="0">
              <a:buNone/>
              <a:defRPr sz="907"/>
            </a:lvl6pPr>
            <a:lvl7pPr marL="2742346" indent="0">
              <a:buNone/>
              <a:defRPr sz="907"/>
            </a:lvl7pPr>
            <a:lvl8pPr marL="3199404" indent="0">
              <a:buNone/>
              <a:defRPr sz="907"/>
            </a:lvl8pPr>
            <a:lvl9pPr marL="3656462" indent="0">
              <a:buNone/>
              <a:defRPr sz="907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39F8417-8CBF-4E90-B936-2C91406CDAD0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1447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20" tIns="45711" rIns="91420" bIns="45711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eaVert" lIns="91420" tIns="45711" rIns="91420" bIns="45711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0671AF6E-282C-49BC-8050-302B2B8945CD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817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1" y="274641"/>
            <a:ext cx="2057400" cy="5851525"/>
          </a:xfrm>
          <a:prstGeom prst="rect">
            <a:avLst/>
          </a:prstGeom>
        </p:spPr>
        <p:txBody>
          <a:bodyPr vert="eaVert" lIns="91420" tIns="45711" rIns="91420" bIns="45711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  <a:prstGeom prst="rect">
            <a:avLst/>
          </a:prstGeom>
        </p:spPr>
        <p:txBody>
          <a:bodyPr vert="eaVert" lIns="91420" tIns="45711" rIns="91420" bIns="45711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6FD8B5C-C241-4413-A85E-0CF08C6E8113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8916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457200" y="274641"/>
            <a:ext cx="8229600" cy="5851525"/>
          </a:xfrm>
          <a:prstGeom prst="rect">
            <a:avLst/>
          </a:prstGeom>
        </p:spPr>
        <p:txBody>
          <a:bodyPr lIns="91420" tIns="45711" rIns="91420" bIns="45711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6C6AA5F-DDD2-46FD-BE67-FADDD7F3B0F4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7041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3898111"/>
      </p:ext>
    </p:extLst>
  </p:cSld>
  <p:clrMapOvr>
    <a:masterClrMapping/>
  </p:clrMapOvr>
  <p:transition/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lIns="100772" tIns="50387" rIns="100772" bIns="50387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100772" tIns="50387" rIns="100772" bIns="50387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100772" tIns="50387" rIns="100772" bIns="50387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100772" tIns="50387" rIns="100772" bIns="50387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8BE9B3F-B558-4940-AE3D-81B131373F84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714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lIns="82936" tIns="41469" rIns="82936" bIns="41469"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  <a:prstGeom prst="rect">
            <a:avLst/>
          </a:prstGeom>
        </p:spPr>
        <p:txBody>
          <a:bodyPr lIns="82936" tIns="41469" rIns="82936" bIns="41469" anchor="b"/>
          <a:lstStyle>
            <a:lvl1pPr marL="0" indent="0">
              <a:buNone/>
              <a:defRPr sz="2000"/>
            </a:lvl1pPr>
            <a:lvl2pPr marL="457106" indent="0">
              <a:buNone/>
              <a:defRPr sz="1800"/>
            </a:lvl2pPr>
            <a:lvl3pPr marL="914210" indent="0">
              <a:buNone/>
              <a:defRPr sz="1600"/>
            </a:lvl3pPr>
            <a:lvl4pPr marL="1371316" indent="0">
              <a:buNone/>
              <a:defRPr sz="1400"/>
            </a:lvl4pPr>
            <a:lvl5pPr marL="1828421" indent="0">
              <a:buNone/>
              <a:defRPr sz="1400"/>
            </a:lvl5pPr>
            <a:lvl6pPr marL="2285526" indent="0">
              <a:buNone/>
              <a:defRPr sz="1400"/>
            </a:lvl6pPr>
            <a:lvl7pPr marL="2742630" indent="0">
              <a:buNone/>
              <a:defRPr sz="1400"/>
            </a:lvl7pPr>
            <a:lvl8pPr marL="3199736" indent="0">
              <a:buNone/>
              <a:defRPr sz="1400"/>
            </a:lvl8pPr>
            <a:lvl9pPr marL="3656841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fld id="{41D4E5DB-4F2A-4BE2-A377-118AE9CC5E52}" type="slidenum">
              <a:rPr lang="de-DE" sz="1600">
                <a:solidFill>
                  <a:srgbClr val="000000"/>
                </a:solidFill>
                <a:latin typeface="Arial"/>
              </a:rPr>
              <a:pPr algn="l" defTabSz="829366" fontAlgn="auto">
                <a:spcBef>
                  <a:spcPts val="0"/>
                </a:spcBef>
                <a:spcAft>
                  <a:spcPts val="0"/>
                </a:spcAft>
                <a:defRPr/>
              </a:pPr>
              <a:t>‹Nr.›</a:t>
            </a:fld>
            <a:endParaRPr lang="de-DE" sz="16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lIns="91420" tIns="45711" rIns="91420" bIns="45711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82928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59A7DD8-5831-4507-B9CF-4E5270B7BD02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727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82936" tIns="41469" rIns="82936" bIns="41469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 lIns="82936" tIns="41469" rIns="82936" bIns="41469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 lIns="82936" tIns="41469" rIns="82936" bIns="41469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fld id="{ACB6DD8A-9C2B-4C14-8ED5-8EBDE3CE74C8}" type="slidenum">
              <a:rPr lang="de-DE" sz="1600">
                <a:solidFill>
                  <a:srgbClr val="000000"/>
                </a:solidFill>
                <a:latin typeface="Arial"/>
              </a:rPr>
              <a:pPr algn="l" defTabSz="829366" fontAlgn="auto">
                <a:spcBef>
                  <a:spcPts val="0"/>
                </a:spcBef>
                <a:spcAft>
                  <a:spcPts val="0"/>
                </a:spcAft>
                <a:defRPr/>
              </a:pPr>
              <a:t>‹Nr.›</a:t>
            </a:fld>
            <a:endParaRPr lang="de-DE" sz="16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82936" tIns="41469" rIns="82936" bIns="41469"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  <a:prstGeom prst="rect">
            <a:avLst/>
          </a:prstGeom>
        </p:spPr>
        <p:txBody>
          <a:bodyPr lIns="82936" tIns="41469" rIns="82936" bIns="41469" anchor="b"/>
          <a:lstStyle>
            <a:lvl1pPr marL="0" indent="0">
              <a:buNone/>
              <a:defRPr sz="2400" b="1"/>
            </a:lvl1pPr>
            <a:lvl2pPr marL="457106" indent="0">
              <a:buNone/>
              <a:defRPr sz="2000" b="1"/>
            </a:lvl2pPr>
            <a:lvl3pPr marL="914210" indent="0">
              <a:buNone/>
              <a:defRPr sz="1800" b="1"/>
            </a:lvl3pPr>
            <a:lvl4pPr marL="1371316" indent="0">
              <a:buNone/>
              <a:defRPr sz="1600" b="1"/>
            </a:lvl4pPr>
            <a:lvl5pPr marL="1828421" indent="0">
              <a:buNone/>
              <a:defRPr sz="1600" b="1"/>
            </a:lvl5pPr>
            <a:lvl6pPr marL="2285526" indent="0">
              <a:buNone/>
              <a:defRPr sz="1600" b="1"/>
            </a:lvl6pPr>
            <a:lvl7pPr marL="2742630" indent="0">
              <a:buNone/>
              <a:defRPr sz="1600" b="1"/>
            </a:lvl7pPr>
            <a:lvl8pPr marL="3199736" indent="0">
              <a:buNone/>
              <a:defRPr sz="1600" b="1"/>
            </a:lvl8pPr>
            <a:lvl9pPr marL="3656841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lIns="82936" tIns="41469" rIns="82936" bIns="41469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  <a:prstGeom prst="rect">
            <a:avLst/>
          </a:prstGeom>
        </p:spPr>
        <p:txBody>
          <a:bodyPr lIns="82936" tIns="41469" rIns="82936" bIns="41469" anchor="b"/>
          <a:lstStyle>
            <a:lvl1pPr marL="0" indent="0">
              <a:buNone/>
              <a:defRPr sz="2400" b="1"/>
            </a:lvl1pPr>
            <a:lvl2pPr marL="457106" indent="0">
              <a:buNone/>
              <a:defRPr sz="2000" b="1"/>
            </a:lvl2pPr>
            <a:lvl3pPr marL="914210" indent="0">
              <a:buNone/>
              <a:defRPr sz="1800" b="1"/>
            </a:lvl3pPr>
            <a:lvl4pPr marL="1371316" indent="0">
              <a:buNone/>
              <a:defRPr sz="1600" b="1"/>
            </a:lvl4pPr>
            <a:lvl5pPr marL="1828421" indent="0">
              <a:buNone/>
              <a:defRPr sz="1600" b="1"/>
            </a:lvl5pPr>
            <a:lvl6pPr marL="2285526" indent="0">
              <a:buNone/>
              <a:defRPr sz="1600" b="1"/>
            </a:lvl6pPr>
            <a:lvl7pPr marL="2742630" indent="0">
              <a:buNone/>
              <a:defRPr sz="1600" b="1"/>
            </a:lvl7pPr>
            <a:lvl8pPr marL="3199736" indent="0">
              <a:buNone/>
              <a:defRPr sz="1600" b="1"/>
            </a:lvl8pPr>
            <a:lvl9pPr marL="3656841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lIns="82936" tIns="41469" rIns="82936" bIns="41469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fld id="{16BDEFE6-13E9-47FD-8FD1-7297F181BB9A}" type="slidenum">
              <a:rPr lang="de-DE" sz="1600">
                <a:solidFill>
                  <a:srgbClr val="000000"/>
                </a:solidFill>
                <a:latin typeface="Arial"/>
              </a:rPr>
              <a:pPr algn="l" defTabSz="829366" fontAlgn="auto">
                <a:spcBef>
                  <a:spcPts val="0"/>
                </a:spcBef>
                <a:spcAft>
                  <a:spcPts val="0"/>
                </a:spcAft>
                <a:defRPr/>
              </a:pPr>
              <a:t>‹Nr.›</a:t>
            </a:fld>
            <a:endParaRPr lang="de-DE" sz="16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82936" tIns="41469" rIns="82936" bIns="41469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fld id="{3AE8CB4B-1BFD-408D-9CC0-CB34BE8D6666}" type="slidenum">
              <a:rPr lang="de-DE" sz="1600">
                <a:solidFill>
                  <a:srgbClr val="000000"/>
                </a:solidFill>
                <a:latin typeface="Arial"/>
              </a:rPr>
              <a:pPr algn="l" defTabSz="829366" fontAlgn="auto">
                <a:spcBef>
                  <a:spcPts val="0"/>
                </a:spcBef>
                <a:spcAft>
                  <a:spcPts val="0"/>
                </a:spcAft>
                <a:defRPr/>
              </a:pPr>
              <a:t>‹Nr.›</a:t>
            </a:fld>
            <a:endParaRPr lang="de-DE" sz="16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fld id="{B83A041A-C1A6-437C-9197-74CCDCD3A688}" type="slidenum">
              <a:rPr lang="de-DE" sz="1600">
                <a:solidFill>
                  <a:srgbClr val="000000"/>
                </a:solidFill>
                <a:latin typeface="Arial"/>
              </a:rPr>
              <a:pPr algn="l" defTabSz="829366" fontAlgn="auto">
                <a:spcBef>
                  <a:spcPts val="0"/>
                </a:spcBef>
                <a:spcAft>
                  <a:spcPts val="0"/>
                </a:spcAft>
                <a:defRPr/>
              </a:pPr>
              <a:t>‹Nr.›</a:t>
            </a:fld>
            <a:endParaRPr lang="de-DE" sz="16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</p:spPr>
        <p:txBody>
          <a:bodyPr lIns="82936" tIns="41469" rIns="82936" bIns="41469"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2" y="273052"/>
            <a:ext cx="5111750" cy="5853113"/>
          </a:xfrm>
          <a:prstGeom prst="rect">
            <a:avLst/>
          </a:prstGeom>
        </p:spPr>
        <p:txBody>
          <a:bodyPr lIns="82936" tIns="41469" rIns="82936" bIns="41469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  <a:prstGeom prst="rect">
            <a:avLst/>
          </a:prstGeom>
        </p:spPr>
        <p:txBody>
          <a:bodyPr lIns="82936" tIns="41469" rIns="82936" bIns="41469"/>
          <a:lstStyle>
            <a:lvl1pPr marL="0" indent="0">
              <a:buNone/>
              <a:defRPr sz="1400"/>
            </a:lvl1pPr>
            <a:lvl2pPr marL="457106" indent="0">
              <a:buNone/>
              <a:defRPr sz="1200"/>
            </a:lvl2pPr>
            <a:lvl3pPr marL="914210" indent="0">
              <a:buNone/>
              <a:defRPr sz="1000"/>
            </a:lvl3pPr>
            <a:lvl4pPr marL="1371316" indent="0">
              <a:buNone/>
              <a:defRPr sz="900"/>
            </a:lvl4pPr>
            <a:lvl5pPr marL="1828421" indent="0">
              <a:buNone/>
              <a:defRPr sz="900"/>
            </a:lvl5pPr>
            <a:lvl6pPr marL="2285526" indent="0">
              <a:buNone/>
              <a:defRPr sz="900"/>
            </a:lvl6pPr>
            <a:lvl7pPr marL="2742630" indent="0">
              <a:buNone/>
              <a:defRPr sz="900"/>
            </a:lvl7pPr>
            <a:lvl8pPr marL="3199736" indent="0">
              <a:buNone/>
              <a:defRPr sz="900"/>
            </a:lvl8pPr>
            <a:lvl9pPr marL="3656841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fld id="{7EF3380C-02E4-4F5E-955D-564CAE7D3023}" type="slidenum">
              <a:rPr lang="de-DE" sz="1600">
                <a:solidFill>
                  <a:srgbClr val="000000"/>
                </a:solidFill>
                <a:latin typeface="Arial"/>
              </a:rPr>
              <a:pPr algn="l" defTabSz="829366" fontAlgn="auto">
                <a:spcBef>
                  <a:spcPts val="0"/>
                </a:spcBef>
                <a:spcAft>
                  <a:spcPts val="0"/>
                </a:spcAft>
                <a:defRPr/>
              </a:pPr>
              <a:t>‹Nr.›</a:t>
            </a:fld>
            <a:endParaRPr lang="de-DE" sz="16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lIns="82936" tIns="41469" rIns="82936" bIns="41469"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lIns="82936" tIns="41469" rIns="82936" bIns="41469"/>
          <a:lstStyle>
            <a:lvl1pPr marL="0" indent="0">
              <a:buNone/>
              <a:defRPr sz="3200"/>
            </a:lvl1pPr>
            <a:lvl2pPr marL="457106" indent="0">
              <a:buNone/>
              <a:defRPr sz="2800"/>
            </a:lvl2pPr>
            <a:lvl3pPr marL="914210" indent="0">
              <a:buNone/>
              <a:defRPr sz="2400"/>
            </a:lvl3pPr>
            <a:lvl4pPr marL="1371316" indent="0">
              <a:buNone/>
              <a:defRPr sz="2000"/>
            </a:lvl4pPr>
            <a:lvl5pPr marL="1828421" indent="0">
              <a:buNone/>
              <a:defRPr sz="2000"/>
            </a:lvl5pPr>
            <a:lvl6pPr marL="2285526" indent="0">
              <a:buNone/>
              <a:defRPr sz="2000"/>
            </a:lvl6pPr>
            <a:lvl7pPr marL="2742630" indent="0">
              <a:buNone/>
              <a:defRPr sz="2000"/>
            </a:lvl7pPr>
            <a:lvl8pPr marL="3199736" indent="0">
              <a:buNone/>
              <a:defRPr sz="2000"/>
            </a:lvl8pPr>
            <a:lvl9pPr marL="3656841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lIns="82936" tIns="41469" rIns="82936" bIns="41469"/>
          <a:lstStyle>
            <a:lvl1pPr marL="0" indent="0">
              <a:buNone/>
              <a:defRPr sz="1400"/>
            </a:lvl1pPr>
            <a:lvl2pPr marL="457106" indent="0">
              <a:buNone/>
              <a:defRPr sz="1200"/>
            </a:lvl2pPr>
            <a:lvl3pPr marL="914210" indent="0">
              <a:buNone/>
              <a:defRPr sz="1000"/>
            </a:lvl3pPr>
            <a:lvl4pPr marL="1371316" indent="0">
              <a:buNone/>
              <a:defRPr sz="900"/>
            </a:lvl4pPr>
            <a:lvl5pPr marL="1828421" indent="0">
              <a:buNone/>
              <a:defRPr sz="900"/>
            </a:lvl5pPr>
            <a:lvl6pPr marL="2285526" indent="0">
              <a:buNone/>
              <a:defRPr sz="900"/>
            </a:lvl6pPr>
            <a:lvl7pPr marL="2742630" indent="0">
              <a:buNone/>
              <a:defRPr sz="900"/>
            </a:lvl7pPr>
            <a:lvl8pPr marL="3199736" indent="0">
              <a:buNone/>
              <a:defRPr sz="900"/>
            </a:lvl8pPr>
            <a:lvl9pPr marL="3656841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 lIns="82936" tIns="41469" rIns="82936" bIns="41469"/>
          <a:lstStyle>
            <a:lvl1pPr>
              <a:defRPr/>
            </a:lvl1pPr>
          </a:lstStyle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fld id="{739F8417-8CBF-4E90-B936-2C91406CDAD0}" type="slidenum">
              <a:rPr lang="de-DE" sz="1600">
                <a:solidFill>
                  <a:srgbClr val="000000"/>
                </a:solidFill>
                <a:latin typeface="Arial"/>
              </a:rPr>
              <a:pPr algn="l" defTabSz="829366" fontAlgn="auto">
                <a:spcBef>
                  <a:spcPts val="0"/>
                </a:spcBef>
                <a:spcAft>
                  <a:spcPts val="0"/>
                </a:spcAft>
                <a:defRPr/>
              </a:pPr>
              <a:t>‹Nr.›</a:t>
            </a:fld>
            <a:endParaRPr lang="de-DE" sz="16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7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uppieren 60"/>
          <p:cNvGrpSpPr/>
          <p:nvPr userDrawn="1"/>
        </p:nvGrpSpPr>
        <p:grpSpPr>
          <a:xfrm>
            <a:off x="0" y="0"/>
            <a:ext cx="9144000" cy="6871954"/>
            <a:chOff x="0" y="0"/>
            <a:chExt cx="9144000" cy="6871954"/>
          </a:xfrm>
        </p:grpSpPr>
        <p:pic>
          <p:nvPicPr>
            <p:cNvPr id="58" name="Grafik 57" descr="Rahmen Astronomie unten.png"/>
            <p:cNvPicPr>
              <a:picLocks/>
            </p:cNvPicPr>
            <p:nvPr userDrawn="1"/>
          </p:nvPicPr>
          <p:blipFill>
            <a:blip r:embed="rId17" cstate="print"/>
            <a:stretch>
              <a:fillRect/>
            </a:stretch>
          </p:blipFill>
          <p:spPr>
            <a:xfrm>
              <a:off x="0" y="6555600"/>
              <a:ext cx="9144000" cy="302400"/>
            </a:xfrm>
            <a:prstGeom prst="rect">
              <a:avLst/>
            </a:prstGeom>
          </p:spPr>
        </p:pic>
        <p:pic>
          <p:nvPicPr>
            <p:cNvPr id="53" name="Grafik 52" descr="Rahmen Astronomie oben.png"/>
            <p:cNvPicPr>
              <a:picLocks/>
            </p:cNvPicPr>
            <p:nvPr userDrawn="1"/>
          </p:nvPicPr>
          <p:blipFill>
            <a:blip r:embed="rId18" cstate="print"/>
            <a:stretch>
              <a:fillRect/>
            </a:stretch>
          </p:blipFill>
          <p:spPr>
            <a:xfrm>
              <a:off x="0" y="0"/>
              <a:ext cx="9144000" cy="403200"/>
            </a:xfrm>
            <a:prstGeom prst="rect">
              <a:avLst/>
            </a:prstGeom>
          </p:spPr>
        </p:pic>
        <p:sp>
          <p:nvSpPr>
            <p:cNvPr id="55" name="Textfeld 54"/>
            <p:cNvSpPr txBox="1"/>
            <p:nvPr userDrawn="1"/>
          </p:nvSpPr>
          <p:spPr>
            <a:xfrm>
              <a:off x="864365" y="6550871"/>
              <a:ext cx="3501109" cy="321083"/>
            </a:xfrm>
            <a:prstGeom prst="rect">
              <a:avLst/>
            </a:prstGeom>
            <a:noFill/>
          </p:spPr>
          <p:txBody>
            <a:bodyPr wrap="square" lIns="82936" tIns="41469" rIns="82936" bIns="41469" rtlCol="0">
              <a:spAutoFit/>
            </a:bodyPr>
            <a:lstStyle/>
            <a:p>
              <a:pPr algn="l" defTabSz="829366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500" kern="0" dirty="0">
                  <a:solidFill>
                    <a:srgbClr val="FFFFFF"/>
                  </a:solidFill>
                  <a:latin typeface="Arial"/>
                </a:rPr>
                <a:t>E. Malz</a:t>
              </a:r>
            </a:p>
          </p:txBody>
        </p:sp>
        <p:sp>
          <p:nvSpPr>
            <p:cNvPr id="56" name="Rechteck 55"/>
            <p:cNvSpPr/>
            <p:nvPr userDrawn="1"/>
          </p:nvSpPr>
          <p:spPr>
            <a:xfrm>
              <a:off x="7515497" y="6580699"/>
              <a:ext cx="1604352" cy="243385"/>
            </a:xfrm>
            <a:prstGeom prst="rect">
              <a:avLst/>
            </a:prstGeom>
            <a:noFill/>
            <a:ln w="0">
              <a:solidFill>
                <a:srgbClr val="CCCCFF"/>
              </a:solidFill>
              <a:prstDash val="solid"/>
            </a:ln>
          </p:spPr>
          <p:txBody>
            <a:bodyPr vert="horz" wrap="none" lIns="81631" tIns="40816" rIns="81631" bIns="40816" anchor="ctr" anchorCtr="1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defTabSz="829366" fontAlgn="auto" hangingPunct="0">
                <a:spcBef>
                  <a:spcPts val="0"/>
                </a:spcBef>
                <a:spcAft>
                  <a:spcPts val="0"/>
                </a:spcAft>
                <a:buFont typeface="StarSymbol"/>
                <a:buNone/>
              </a:pPr>
              <a:r>
                <a:rPr lang="de-DE" sz="1300" dirty="0">
                  <a:solidFill>
                    <a:srgbClr val="FFFFFF"/>
                  </a:solidFill>
                  <a:latin typeface="Arial" pitchFamily="18"/>
                  <a:ea typeface="MS Gothic" pitchFamily="2"/>
                  <a:cs typeface="Tahoma" pitchFamily="2"/>
                </a:rPr>
                <a:t>ZPG </a:t>
              </a:r>
              <a:r>
                <a:rPr lang="de-DE" sz="1300" dirty="0">
                  <a:solidFill>
                    <a:srgbClr val="CCCCFF"/>
                  </a:solidFill>
                  <a:latin typeface="Arial" pitchFamily="18"/>
                  <a:ea typeface="MS Gothic" pitchFamily="2"/>
                  <a:cs typeface="Tahoma" pitchFamily="2"/>
                </a:rPr>
                <a:t>Astrophysik</a:t>
              </a:r>
            </a:p>
          </p:txBody>
        </p:sp>
        <p:pic>
          <p:nvPicPr>
            <p:cNvPr id="57" name="Grafik 56"/>
            <p:cNvPicPr>
              <a:picLocks noChangeAspect="1"/>
            </p:cNvPicPr>
            <p:nvPr userDrawn="1"/>
          </p:nvPicPr>
          <p:blipFill>
            <a:blip r:embed="rId19" cstate="print">
              <a:alphaModFix/>
              <a:lum/>
            </a:blip>
            <a:srcRect/>
            <a:stretch>
              <a:fillRect/>
            </a:stretch>
          </p:blipFill>
          <p:spPr>
            <a:xfrm>
              <a:off x="65310" y="6597027"/>
              <a:ext cx="601250" cy="21199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9" name="Titel 1"/>
            <p:cNvSpPr txBox="1">
              <a:spLocks/>
            </p:cNvSpPr>
            <p:nvPr userDrawn="1"/>
          </p:nvSpPr>
          <p:spPr>
            <a:xfrm>
              <a:off x="2" y="2"/>
              <a:ext cx="4685210" cy="392933"/>
            </a:xfrm>
            <a:prstGeom prst="rect">
              <a:avLst/>
            </a:prstGeom>
          </p:spPr>
          <p:txBody>
            <a:bodyPr lIns="82936" tIns="41469" rIns="82936" bIns="41469" anchor="ctr"/>
            <a:lstStyle/>
            <a:p>
              <a:pPr algn="l" defTabSz="829366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2200" b="1" cap="small" dirty="0">
                  <a:solidFill>
                    <a:schemeClr val="bg1"/>
                  </a:solidFill>
                  <a:latin typeface="Arial" pitchFamily="34" charset="0"/>
                  <a:ea typeface="MS Gothic" pitchFamily="2"/>
                  <a:cs typeface="Arial" pitchFamily="34" charset="0"/>
                </a:rPr>
                <a:t> Physik mit Astrophysik: Wellen</a:t>
              </a:r>
            </a:p>
          </p:txBody>
        </p:sp>
      </p:grpSp>
      <p:sp>
        <p:nvSpPr>
          <p:cNvPr id="9" name="Titel 1"/>
          <p:cNvSpPr txBox="1">
            <a:spLocks/>
          </p:cNvSpPr>
          <p:nvPr userDrawn="1"/>
        </p:nvSpPr>
        <p:spPr>
          <a:xfrm>
            <a:off x="5544000" y="1"/>
            <a:ext cx="3593197" cy="400049"/>
          </a:xfrm>
          <a:prstGeom prst="rect">
            <a:avLst/>
          </a:prstGeom>
        </p:spPr>
        <p:txBody>
          <a:bodyPr lIns="82936" tIns="41469" rIns="82936" bIns="41469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914210" hangingPunct="0">
              <a:defRPr/>
            </a:pPr>
            <a:r>
              <a:rPr lang="de-DE" sz="2200" b="0" cap="small" dirty="0">
                <a:solidFill>
                  <a:srgbClr val="FFFFD1"/>
                </a:solidFill>
                <a:ea typeface="MS Gothic" pitchFamily="2"/>
                <a:cs typeface="Arial" pitchFamily="34" charset="0"/>
              </a:rPr>
              <a:t> </a:t>
            </a:r>
            <a:r>
              <a:rPr lang="de-DE" sz="2200" b="0" cap="small" dirty="0">
                <a:solidFill>
                  <a:srgbClr val="FFFFFF"/>
                </a:solidFill>
                <a:ea typeface="MS Gothic" pitchFamily="2"/>
                <a:cs typeface="Arial" pitchFamily="34" charset="0"/>
              </a:rPr>
              <a:t>Dopplereffekt</a:t>
            </a:r>
          </a:p>
        </p:txBody>
      </p:sp>
      <p:pic>
        <p:nvPicPr>
          <p:cNvPr id="2" name="Grafik 9" descr="K640_IMG_6477.JPG">
            <a:extLst>
              <a:ext uri="{FF2B5EF4-FFF2-40B4-BE49-F238E27FC236}">
                <a16:creationId xmlns:a16="http://schemas.microsoft.com/office/drawing/2014/main" id="{A966C170-D7B3-4E93-B1AD-7321D4082189}"/>
              </a:ext>
            </a:extLst>
          </p:cNvPr>
          <p:cNvPicPr>
            <a:picLocks/>
          </p:cNvPicPr>
          <p:nvPr userDrawn="1"/>
        </p:nvPicPr>
        <p:blipFill>
          <a:blip r:embed="rId20" cstate="print"/>
          <a:srcRect t="42578" b="41016"/>
          <a:stretch>
            <a:fillRect/>
          </a:stretch>
        </p:blipFill>
        <p:spPr>
          <a:xfrm rot="2049229">
            <a:off x="6588000" y="180000"/>
            <a:ext cx="401492" cy="7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0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21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31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42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29" indent="-342829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796" indent="-28569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764" indent="-22855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9868" indent="-22855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6974" indent="-22855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079" indent="-22855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184" indent="-22855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289" indent="-22855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394" indent="-22855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6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0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16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21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26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30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36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41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uppieren 36"/>
          <p:cNvGrpSpPr/>
          <p:nvPr userDrawn="1"/>
        </p:nvGrpSpPr>
        <p:grpSpPr>
          <a:xfrm>
            <a:off x="0" y="0"/>
            <a:ext cx="9144000" cy="6871928"/>
            <a:chOff x="0" y="0"/>
            <a:chExt cx="10080625" cy="7575028"/>
          </a:xfrm>
        </p:grpSpPr>
        <p:grpSp>
          <p:nvGrpSpPr>
            <p:cNvPr id="2" name="Gruppieren 60"/>
            <p:cNvGrpSpPr/>
            <p:nvPr/>
          </p:nvGrpSpPr>
          <p:grpSpPr>
            <a:xfrm>
              <a:off x="0" y="0"/>
              <a:ext cx="10080625" cy="7575028"/>
              <a:chOff x="0" y="0"/>
              <a:chExt cx="9144000" cy="6871928"/>
            </a:xfrm>
          </p:grpSpPr>
          <p:pic>
            <p:nvPicPr>
              <p:cNvPr id="58" name="Grafik 57" descr="Rahmen Astronomie unten.png"/>
              <p:cNvPicPr>
                <a:picLocks/>
              </p:cNvPicPr>
              <p:nvPr userDrawn="1"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0" y="6555600"/>
                <a:ext cx="9144000" cy="302400"/>
              </a:xfrm>
              <a:prstGeom prst="rect">
                <a:avLst/>
              </a:prstGeom>
            </p:spPr>
          </p:pic>
          <p:pic>
            <p:nvPicPr>
              <p:cNvPr id="53" name="Grafik 52" descr="Rahmen Astronomie oben.png"/>
              <p:cNvPicPr>
                <a:picLocks/>
              </p:cNvPicPr>
              <p:nvPr userDrawn="1"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0" y="0"/>
                <a:ext cx="9144000" cy="403200"/>
              </a:xfrm>
              <a:prstGeom prst="rect">
                <a:avLst/>
              </a:prstGeom>
            </p:spPr>
          </p:pic>
          <p:sp>
            <p:nvSpPr>
              <p:cNvPr id="55" name="Textfeld 54"/>
              <p:cNvSpPr txBox="1"/>
              <p:nvPr userDrawn="1"/>
            </p:nvSpPr>
            <p:spPr>
              <a:xfrm>
                <a:off x="864365" y="6550871"/>
                <a:ext cx="3501109" cy="321057"/>
              </a:xfrm>
              <a:prstGeom prst="rect">
                <a:avLst/>
              </a:prstGeom>
              <a:noFill/>
            </p:spPr>
            <p:txBody>
              <a:bodyPr wrap="square" lIns="82936" tIns="41469" rIns="82936" bIns="41469" rtlCol="0">
                <a:spAutoFit/>
              </a:bodyPr>
              <a:lstStyle/>
              <a:p>
                <a:pPr defTabSz="829280">
                  <a:defRPr/>
                </a:pPr>
                <a:r>
                  <a:rPr lang="de-DE" sz="1542" kern="0" dirty="0">
                    <a:solidFill>
                      <a:srgbClr val="FFFFFF"/>
                    </a:solidFill>
                  </a:rPr>
                  <a:t>S. Hanssen</a:t>
                </a:r>
              </a:p>
            </p:txBody>
          </p:sp>
          <p:sp>
            <p:nvSpPr>
              <p:cNvPr id="56" name="Rechteck 55"/>
              <p:cNvSpPr/>
              <p:nvPr userDrawn="1"/>
            </p:nvSpPr>
            <p:spPr>
              <a:xfrm>
                <a:off x="7515497" y="6580699"/>
                <a:ext cx="1604352" cy="243385"/>
              </a:xfrm>
              <a:prstGeom prst="rect">
                <a:avLst/>
              </a:prstGeom>
              <a:noFill/>
              <a:ln w="0">
                <a:solidFill>
                  <a:srgbClr val="CCCCFF"/>
                </a:solidFill>
                <a:prstDash val="solid"/>
              </a:ln>
            </p:spPr>
            <p:txBody>
              <a:bodyPr vert="horz" wrap="none" lIns="81631" tIns="40816" rIns="81631" bIns="40816" anchor="ctr" anchorCtr="1" compatLnSpc="0"/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algn="ctr" defTabSz="829280" hangingPunct="0">
                  <a:buFont typeface="StarSymbol"/>
                  <a:buNone/>
                </a:pPr>
                <a:r>
                  <a:rPr lang="de-DE" sz="1270" dirty="0">
                    <a:solidFill>
                      <a:srgbClr val="FFFFFF"/>
                    </a:solidFill>
                    <a:ea typeface="MS Gothic" pitchFamily="2"/>
                    <a:cs typeface="Tahoma" pitchFamily="2"/>
                  </a:rPr>
                  <a:t>ZPG </a:t>
                </a:r>
                <a:r>
                  <a:rPr lang="de-DE" sz="1270" dirty="0">
                    <a:solidFill>
                      <a:srgbClr val="CCCCFF"/>
                    </a:solidFill>
                    <a:ea typeface="MS Gothic" pitchFamily="2"/>
                    <a:cs typeface="Tahoma" pitchFamily="2"/>
                  </a:rPr>
                  <a:t>Astrophysik</a:t>
                </a:r>
              </a:p>
            </p:txBody>
          </p:sp>
          <p:pic>
            <p:nvPicPr>
              <p:cNvPr id="57" name="Grafik 56"/>
              <p:cNvPicPr>
                <a:picLocks noChangeAspect="1"/>
              </p:cNvPicPr>
              <p:nvPr userDrawn="1"/>
            </p:nvPicPr>
            <p:blipFill>
              <a:blip r:embed="rId19" cstate="print">
                <a:alphaModFix/>
                <a:lum/>
              </a:blip>
              <a:srcRect/>
              <a:stretch>
                <a:fillRect/>
              </a:stretch>
            </p:blipFill>
            <p:spPr>
              <a:xfrm>
                <a:off x="65310" y="6597027"/>
                <a:ext cx="601250" cy="211998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59" name="Titel 1"/>
              <p:cNvSpPr txBox="1">
                <a:spLocks/>
              </p:cNvSpPr>
              <p:nvPr userDrawn="1"/>
            </p:nvSpPr>
            <p:spPr>
              <a:xfrm>
                <a:off x="1" y="2"/>
                <a:ext cx="6188797" cy="392933"/>
              </a:xfrm>
              <a:prstGeom prst="rect">
                <a:avLst/>
              </a:prstGeom>
            </p:spPr>
            <p:txBody>
              <a:bodyPr lIns="82936" tIns="41469" rIns="82936" bIns="41469" anchor="ctr"/>
              <a:lstStyle/>
              <a:p>
                <a:pPr defTabSz="829280" hangingPunct="0">
                  <a:defRPr/>
                </a:pPr>
                <a:r>
                  <a:rPr lang="de-DE" sz="2177" cap="small" dirty="0">
                    <a:solidFill>
                      <a:srgbClr val="FFFFD1"/>
                    </a:solidFill>
                    <a:ea typeface="MS Gothic" pitchFamily="2"/>
                    <a:cs typeface="Arial" pitchFamily="34" charset="0"/>
                  </a:rPr>
                  <a:t> </a:t>
                </a:r>
                <a:r>
                  <a:rPr lang="de-DE" sz="2177" b="1" cap="small" dirty="0">
                    <a:solidFill>
                      <a:srgbClr val="FFFFFF"/>
                    </a:solidFill>
                    <a:ea typeface="MS Gothic" pitchFamily="2"/>
                    <a:cs typeface="Arial" pitchFamily="34" charset="0"/>
                  </a:rPr>
                  <a:t>Physik mit Astrophysik</a:t>
                </a:r>
              </a:p>
            </p:txBody>
          </p:sp>
        </p:grpSp>
        <p:sp>
          <p:nvSpPr>
            <p:cNvPr id="9" name="Titel 1"/>
            <p:cNvSpPr txBox="1">
              <a:spLocks/>
            </p:cNvSpPr>
            <p:nvPr userDrawn="1"/>
          </p:nvSpPr>
          <p:spPr>
            <a:xfrm>
              <a:off x="7305575" y="0"/>
              <a:ext cx="2775049" cy="433136"/>
            </a:xfrm>
            <a:prstGeom prst="rect">
              <a:avLst/>
            </a:prstGeom>
          </p:spPr>
          <p:txBody>
            <a:bodyPr lIns="82936" tIns="41469" rIns="82936" bIns="41469" anchor="ctr"/>
            <a:lstStyle/>
            <a:p>
              <a:pPr algn="r" defTabSz="829280" hangingPunct="0">
                <a:defRPr/>
              </a:pPr>
              <a:r>
                <a:rPr lang="de-DE" sz="2177" cap="small" dirty="0">
                  <a:solidFill>
                    <a:srgbClr val="FFFFD1"/>
                  </a:solidFill>
                  <a:ea typeface="MS Gothic" pitchFamily="2"/>
                  <a:cs typeface="Arial" pitchFamily="34" charset="0"/>
                </a:rPr>
                <a:t> </a:t>
              </a:r>
              <a:r>
                <a:rPr lang="de-DE" sz="1996" b="1" cap="small" dirty="0">
                  <a:solidFill>
                    <a:srgbClr val="FFFFFF"/>
                  </a:solidFill>
                  <a:ea typeface="MS Gothic" pitchFamily="2"/>
                  <a:cs typeface="Arial" pitchFamily="34" charset="0"/>
                </a:rPr>
                <a:t>Sternentstehung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23729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45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45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45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45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45">
          <a:solidFill>
            <a:schemeClr val="tx2"/>
          </a:solidFill>
          <a:latin typeface="Arial" charset="0"/>
        </a:defRPr>
      </a:lvl5pPr>
      <a:lvl6pPr marL="457059" algn="ctr" rtl="0" fontAlgn="base">
        <a:spcBef>
          <a:spcPct val="0"/>
        </a:spcBef>
        <a:spcAft>
          <a:spcPct val="0"/>
        </a:spcAft>
        <a:defRPr sz="4445">
          <a:solidFill>
            <a:schemeClr val="tx2"/>
          </a:solidFill>
          <a:latin typeface="Arial" charset="0"/>
        </a:defRPr>
      </a:lvl6pPr>
      <a:lvl7pPr marL="914116" algn="ctr" rtl="0" fontAlgn="base">
        <a:spcBef>
          <a:spcPct val="0"/>
        </a:spcBef>
        <a:spcAft>
          <a:spcPct val="0"/>
        </a:spcAft>
        <a:defRPr sz="4445">
          <a:solidFill>
            <a:schemeClr val="tx2"/>
          </a:solidFill>
          <a:latin typeface="Arial" charset="0"/>
        </a:defRPr>
      </a:lvl7pPr>
      <a:lvl8pPr marL="1371174" algn="ctr" rtl="0" fontAlgn="base">
        <a:spcBef>
          <a:spcPct val="0"/>
        </a:spcBef>
        <a:spcAft>
          <a:spcPct val="0"/>
        </a:spcAft>
        <a:defRPr sz="4445">
          <a:solidFill>
            <a:schemeClr val="tx2"/>
          </a:solidFill>
          <a:latin typeface="Arial" charset="0"/>
        </a:defRPr>
      </a:lvl8pPr>
      <a:lvl9pPr marL="1828231" algn="ctr" rtl="0" fontAlgn="base">
        <a:spcBef>
          <a:spcPct val="0"/>
        </a:spcBef>
        <a:spcAft>
          <a:spcPct val="0"/>
        </a:spcAft>
        <a:defRPr sz="4445">
          <a:solidFill>
            <a:schemeClr val="tx2"/>
          </a:solidFill>
          <a:latin typeface="Arial" charset="0"/>
        </a:defRPr>
      </a:lvl9pPr>
    </p:titleStyle>
    <p:bodyStyle>
      <a:lvl1pPr marL="342793" indent="-342793" algn="l" rtl="0" eaLnBrk="0" fontAlgn="base" hangingPunct="0">
        <a:spcBef>
          <a:spcPct val="20000"/>
        </a:spcBef>
        <a:spcAft>
          <a:spcPct val="0"/>
        </a:spcAft>
        <a:buChar char="•"/>
        <a:defRPr sz="3175">
          <a:solidFill>
            <a:schemeClr val="tx1"/>
          </a:solidFill>
          <a:latin typeface="+mn-lt"/>
          <a:ea typeface="+mn-ea"/>
          <a:cs typeface="+mn-cs"/>
        </a:defRPr>
      </a:lvl1pPr>
      <a:lvl2pPr marL="742719" indent="-285660" algn="l" rtl="0" eaLnBrk="0" fontAlgn="base" hangingPunct="0">
        <a:spcBef>
          <a:spcPct val="20000"/>
        </a:spcBef>
        <a:spcAft>
          <a:spcPct val="0"/>
        </a:spcAft>
        <a:buChar char="–"/>
        <a:defRPr sz="2812">
          <a:solidFill>
            <a:schemeClr val="tx1"/>
          </a:solidFill>
          <a:latin typeface="+mn-lt"/>
        </a:defRPr>
      </a:lvl2pPr>
      <a:lvl3pPr marL="1142646" indent="-228529" algn="l" rtl="0" eaLnBrk="0" fontAlgn="base" hangingPunct="0">
        <a:spcBef>
          <a:spcPct val="20000"/>
        </a:spcBef>
        <a:spcAft>
          <a:spcPct val="0"/>
        </a:spcAft>
        <a:buChar char="•"/>
        <a:defRPr sz="2358">
          <a:solidFill>
            <a:schemeClr val="tx1"/>
          </a:solidFill>
          <a:latin typeface="+mn-lt"/>
        </a:defRPr>
      </a:lvl3pPr>
      <a:lvl4pPr marL="1599702" indent="-228529" algn="l" rtl="0" eaLnBrk="0" fontAlgn="base" hangingPunct="0">
        <a:spcBef>
          <a:spcPct val="20000"/>
        </a:spcBef>
        <a:spcAft>
          <a:spcPct val="0"/>
        </a:spcAft>
        <a:buChar char="–"/>
        <a:defRPr sz="1996">
          <a:solidFill>
            <a:schemeClr val="tx1"/>
          </a:solidFill>
          <a:latin typeface="+mn-lt"/>
        </a:defRPr>
      </a:lvl4pPr>
      <a:lvl5pPr marL="2056760" indent="-228529" algn="l" rtl="0" eaLnBrk="0" fontAlgn="base" hangingPunct="0">
        <a:spcBef>
          <a:spcPct val="20000"/>
        </a:spcBef>
        <a:spcAft>
          <a:spcPct val="0"/>
        </a:spcAft>
        <a:buChar char="»"/>
        <a:defRPr sz="1996">
          <a:solidFill>
            <a:schemeClr val="tx1"/>
          </a:solidFill>
          <a:latin typeface="+mn-lt"/>
        </a:defRPr>
      </a:lvl5pPr>
      <a:lvl6pPr marL="2513818" indent="-228529" algn="l" rtl="0" fontAlgn="base">
        <a:spcBef>
          <a:spcPct val="20000"/>
        </a:spcBef>
        <a:spcAft>
          <a:spcPct val="0"/>
        </a:spcAft>
        <a:buChar char="»"/>
        <a:defRPr sz="1996">
          <a:solidFill>
            <a:schemeClr val="tx1"/>
          </a:solidFill>
          <a:latin typeface="+mn-lt"/>
        </a:defRPr>
      </a:lvl6pPr>
      <a:lvl7pPr marL="2970876" indent="-228529" algn="l" rtl="0" fontAlgn="base">
        <a:spcBef>
          <a:spcPct val="20000"/>
        </a:spcBef>
        <a:spcAft>
          <a:spcPct val="0"/>
        </a:spcAft>
        <a:buChar char="»"/>
        <a:defRPr sz="1996">
          <a:solidFill>
            <a:schemeClr val="tx1"/>
          </a:solidFill>
          <a:latin typeface="+mn-lt"/>
        </a:defRPr>
      </a:lvl7pPr>
      <a:lvl8pPr marL="3427934" indent="-228529" algn="l" rtl="0" fontAlgn="base">
        <a:spcBef>
          <a:spcPct val="20000"/>
        </a:spcBef>
        <a:spcAft>
          <a:spcPct val="0"/>
        </a:spcAft>
        <a:buChar char="»"/>
        <a:defRPr sz="1996">
          <a:solidFill>
            <a:schemeClr val="tx1"/>
          </a:solidFill>
          <a:latin typeface="+mn-lt"/>
        </a:defRPr>
      </a:lvl8pPr>
      <a:lvl9pPr marL="3884991" indent="-228529" algn="l" rtl="0" fontAlgn="base">
        <a:spcBef>
          <a:spcPct val="20000"/>
        </a:spcBef>
        <a:spcAft>
          <a:spcPct val="0"/>
        </a:spcAft>
        <a:buChar char="»"/>
        <a:defRPr sz="1996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116" rtl="0" eaLnBrk="1" latinLnBrk="0" hangingPunct="1">
        <a:defRPr sz="1814" kern="1200">
          <a:solidFill>
            <a:schemeClr val="tx1"/>
          </a:solidFill>
          <a:latin typeface="+mn-lt"/>
          <a:ea typeface="+mn-ea"/>
          <a:cs typeface="+mn-cs"/>
        </a:defRPr>
      </a:lvl1pPr>
      <a:lvl2pPr marL="457059" algn="l" defTabSz="914116" rtl="0" eaLnBrk="1" latinLnBrk="0" hangingPunct="1">
        <a:defRPr sz="1814" kern="1200">
          <a:solidFill>
            <a:schemeClr val="tx1"/>
          </a:solidFill>
          <a:latin typeface="+mn-lt"/>
          <a:ea typeface="+mn-ea"/>
          <a:cs typeface="+mn-cs"/>
        </a:defRPr>
      </a:lvl2pPr>
      <a:lvl3pPr marL="914116" algn="l" defTabSz="914116" rtl="0" eaLnBrk="1" latinLnBrk="0" hangingPunct="1">
        <a:defRPr sz="1814" kern="1200">
          <a:solidFill>
            <a:schemeClr val="tx1"/>
          </a:solidFill>
          <a:latin typeface="+mn-lt"/>
          <a:ea typeface="+mn-ea"/>
          <a:cs typeface="+mn-cs"/>
        </a:defRPr>
      </a:lvl3pPr>
      <a:lvl4pPr marL="1371174" algn="l" defTabSz="914116" rtl="0" eaLnBrk="1" latinLnBrk="0" hangingPunct="1">
        <a:defRPr sz="1814" kern="1200">
          <a:solidFill>
            <a:schemeClr val="tx1"/>
          </a:solidFill>
          <a:latin typeface="+mn-lt"/>
          <a:ea typeface="+mn-ea"/>
          <a:cs typeface="+mn-cs"/>
        </a:defRPr>
      </a:lvl4pPr>
      <a:lvl5pPr marL="1828231" algn="l" defTabSz="914116" rtl="0" eaLnBrk="1" latinLnBrk="0" hangingPunct="1">
        <a:defRPr sz="1814" kern="1200">
          <a:solidFill>
            <a:schemeClr val="tx1"/>
          </a:solidFill>
          <a:latin typeface="+mn-lt"/>
          <a:ea typeface="+mn-ea"/>
          <a:cs typeface="+mn-cs"/>
        </a:defRPr>
      </a:lvl5pPr>
      <a:lvl6pPr marL="2285289" algn="l" defTabSz="914116" rtl="0" eaLnBrk="1" latinLnBrk="0" hangingPunct="1">
        <a:defRPr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742346" algn="l" defTabSz="914116" rtl="0" eaLnBrk="1" latinLnBrk="0" hangingPunct="1">
        <a:defRPr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199404" algn="l" defTabSz="914116" rtl="0" eaLnBrk="1" latinLnBrk="0" hangingPunct="1">
        <a:defRPr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656462" algn="l" defTabSz="914116" rtl="0" eaLnBrk="1" latinLnBrk="0" hangingPunct="1">
        <a:defRPr sz="18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10" Type="http://schemas.openxmlformats.org/officeDocument/2006/relationships/image" Target="../media/image29.jpeg"/><Relationship Id="rId4" Type="http://schemas.openxmlformats.org/officeDocument/2006/relationships/image" Target="../media/image23.png"/><Relationship Id="rId9" Type="http://schemas.openxmlformats.org/officeDocument/2006/relationships/image" Target="../media/image2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10"/>
          <p:cNvGrpSpPr/>
          <p:nvPr/>
        </p:nvGrpSpPr>
        <p:grpSpPr>
          <a:xfrm>
            <a:off x="1" y="362"/>
            <a:ext cx="9144000" cy="6863459"/>
            <a:chOff x="0" y="0"/>
            <a:chExt cx="9144000" cy="6864180"/>
          </a:xfrm>
        </p:grpSpPr>
        <p:pic>
          <p:nvPicPr>
            <p:cNvPr id="12" name="Grafik 11" descr="Rahmen Astronomie unten.png"/>
            <p:cNvPicPr>
              <a:picLocks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6555600"/>
              <a:ext cx="9144000" cy="302400"/>
            </a:xfrm>
            <a:prstGeom prst="rect">
              <a:avLst/>
            </a:prstGeom>
          </p:spPr>
        </p:pic>
        <p:pic>
          <p:nvPicPr>
            <p:cNvPr id="14" name="Grafik 13" descr="Rahmen Astronomie oben.png"/>
            <p:cNvPicPr>
              <a:picLocks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403200"/>
            </a:xfrm>
            <a:prstGeom prst="rect">
              <a:avLst/>
            </a:prstGeom>
          </p:spPr>
        </p:pic>
        <p:sp>
          <p:nvSpPr>
            <p:cNvPr id="15" name="Textfeld 14"/>
            <p:cNvSpPr txBox="1"/>
            <p:nvPr/>
          </p:nvSpPr>
          <p:spPr>
            <a:xfrm>
              <a:off x="864365" y="6550871"/>
              <a:ext cx="3501109" cy="313309"/>
            </a:xfrm>
            <a:prstGeom prst="rect">
              <a:avLst/>
            </a:prstGeom>
            <a:noFill/>
          </p:spPr>
          <p:txBody>
            <a:bodyPr wrap="square" lIns="75230" tIns="37616" rIns="75230" bIns="37616" rtlCol="0">
              <a:spAutoFit/>
            </a:bodyPr>
            <a:lstStyle/>
            <a:p>
              <a:pPr algn="l" defTabSz="82919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542" kern="0" dirty="0">
                  <a:solidFill>
                    <a:srgbClr val="FFFFFF"/>
                  </a:solidFill>
                  <a:latin typeface="Arial"/>
                </a:rPr>
                <a:t>S. Hanssen</a:t>
              </a:r>
            </a:p>
          </p:txBody>
        </p:sp>
        <p:sp>
          <p:nvSpPr>
            <p:cNvPr id="16" name="Rechteck 15"/>
            <p:cNvSpPr/>
            <p:nvPr/>
          </p:nvSpPr>
          <p:spPr>
            <a:xfrm>
              <a:off x="7515497" y="6580699"/>
              <a:ext cx="1604352" cy="243385"/>
            </a:xfrm>
            <a:prstGeom prst="rect">
              <a:avLst/>
            </a:prstGeom>
            <a:noFill/>
            <a:ln w="0">
              <a:solidFill>
                <a:srgbClr val="CCCCFF"/>
              </a:solidFill>
              <a:prstDash val="solid"/>
            </a:ln>
          </p:spPr>
          <p:txBody>
            <a:bodyPr vert="horz" wrap="none" lIns="74046" tIns="37024" rIns="74046" bIns="37024" anchor="ctr" anchorCtr="1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defTabSz="829194" fontAlgn="auto" hangingPunct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-DE" sz="1270" dirty="0">
                  <a:solidFill>
                    <a:srgbClr val="FFFFFF"/>
                  </a:solidFill>
                  <a:latin typeface="Arial"/>
                  <a:ea typeface="MS Gothic" pitchFamily="2"/>
                  <a:cs typeface="Tahoma" pitchFamily="2"/>
                </a:rPr>
                <a:t>ZPG </a:t>
              </a:r>
              <a:r>
                <a:rPr lang="de-DE" sz="1270" dirty="0">
                  <a:solidFill>
                    <a:srgbClr val="CCCCFF"/>
                  </a:solidFill>
                  <a:latin typeface="Arial"/>
                  <a:ea typeface="MS Gothic" pitchFamily="2"/>
                  <a:cs typeface="Tahoma" pitchFamily="2"/>
                </a:rPr>
                <a:t>Astronomie</a:t>
              </a:r>
            </a:p>
          </p:txBody>
        </p:sp>
        <p:pic>
          <p:nvPicPr>
            <p:cNvPr id="17" name="Grafik 16"/>
            <p:cNvPicPr>
              <a:picLocks noChangeAspect="1"/>
            </p:cNvPicPr>
            <p:nvPr/>
          </p:nvPicPr>
          <p:blipFill>
            <a:blip r:embed="rId4" cstate="print">
              <a:alphaModFix/>
              <a:lum/>
            </a:blip>
            <a:srcRect/>
            <a:stretch>
              <a:fillRect/>
            </a:stretch>
          </p:blipFill>
          <p:spPr>
            <a:xfrm>
              <a:off x="65310" y="6597027"/>
              <a:ext cx="601250" cy="21199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" name="Titel 1"/>
            <p:cNvSpPr txBox="1">
              <a:spLocks/>
            </p:cNvSpPr>
            <p:nvPr/>
          </p:nvSpPr>
          <p:spPr>
            <a:xfrm>
              <a:off x="1" y="2"/>
              <a:ext cx="6188797" cy="392933"/>
            </a:xfrm>
            <a:prstGeom prst="rect">
              <a:avLst/>
            </a:prstGeom>
          </p:spPr>
          <p:txBody>
            <a:bodyPr lIns="75230" tIns="37616" rIns="75230" bIns="37616" anchor="ctr"/>
            <a:lstStyle/>
            <a:p>
              <a:pPr algn="l" defTabSz="829194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2177" cap="small" dirty="0">
                  <a:solidFill>
                    <a:srgbClr val="FFFFD1"/>
                  </a:solidFill>
                  <a:latin typeface="Arial"/>
                  <a:ea typeface="MS Gothic" pitchFamily="2"/>
                  <a:cs typeface="Arial" pitchFamily="34" charset="0"/>
                </a:rPr>
                <a:t> </a:t>
              </a:r>
              <a:r>
                <a:rPr lang="de-DE" sz="2177" b="1" cap="small" dirty="0">
                  <a:solidFill>
                    <a:srgbClr val="FFFFFF"/>
                  </a:solidFill>
                  <a:latin typeface="Arial"/>
                  <a:ea typeface="MS Gothic" pitchFamily="2"/>
                  <a:cs typeface="Arial" pitchFamily="34" charset="0"/>
                </a:rPr>
                <a:t>Physik mit Astrophysik</a:t>
              </a:r>
            </a:p>
          </p:txBody>
        </p:sp>
      </p:grp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" y="361"/>
            <a:ext cx="9144000" cy="6857280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100000">
                <a:srgbClr val="8DB3E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19" tIns="45710" rIns="91419" bIns="45710" numCol="1" anchor="t" anchorCtr="0" compatLnSpc="1">
            <a:prstTxWarp prst="textNoShape">
              <a:avLst/>
            </a:prstTxWarp>
          </a:bodyPr>
          <a:lstStyle/>
          <a:p>
            <a:pPr defTabSz="829452"/>
            <a:endParaRPr lang="de-DE" sz="1633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Ellipse 73"/>
          <p:cNvSpPr/>
          <p:nvPr/>
        </p:nvSpPr>
        <p:spPr bwMode="auto">
          <a:xfrm>
            <a:off x="5467350" y="1676585"/>
            <a:ext cx="3420000" cy="3419116"/>
          </a:xfrm>
          <a:prstGeom prst="ellips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19" tIns="45710" rIns="91419" bIns="45710" numCol="1" rtlCol="0" anchor="ctr" anchorCtr="0" compatLnSpc="1">
            <a:prstTxWarp prst="textNoShape">
              <a:avLst/>
            </a:prstTxWarp>
          </a:bodyPr>
          <a:lstStyle/>
          <a:p>
            <a:pPr defTabSz="829452"/>
            <a:endParaRPr lang="de-DE" sz="1633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75" name="Group 3"/>
          <p:cNvGrpSpPr>
            <a:grpSpLocks noChangeAspect="1"/>
          </p:cNvGrpSpPr>
          <p:nvPr/>
        </p:nvGrpSpPr>
        <p:grpSpPr bwMode="auto">
          <a:xfrm flipH="1">
            <a:off x="6873876" y="3809962"/>
            <a:ext cx="842963" cy="1165103"/>
            <a:chOff x="2594" y="1944"/>
            <a:chExt cx="4024" cy="4274"/>
          </a:xfrm>
        </p:grpSpPr>
        <p:sp>
          <p:nvSpPr>
            <p:cNvPr id="76" name="Oval 4"/>
            <p:cNvSpPr>
              <a:spLocks noChangeAspect="1" noChangeArrowheads="1"/>
            </p:cNvSpPr>
            <p:nvPr/>
          </p:nvSpPr>
          <p:spPr bwMode="auto">
            <a:xfrm>
              <a:off x="4718" y="3030"/>
              <a:ext cx="360" cy="248"/>
            </a:xfrm>
            <a:prstGeom prst="ellipse">
              <a:avLst/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7" name="AutoShape 5"/>
            <p:cNvSpPr>
              <a:spLocks noChangeAspect="1" noChangeArrowheads="1"/>
            </p:cNvSpPr>
            <p:nvPr/>
          </p:nvSpPr>
          <p:spPr bwMode="auto">
            <a:xfrm>
              <a:off x="4679" y="3347"/>
              <a:ext cx="443" cy="12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8" name="Rectangle 6"/>
            <p:cNvSpPr>
              <a:spLocks noChangeAspect="1" noChangeArrowheads="1"/>
            </p:cNvSpPr>
            <p:nvPr/>
          </p:nvSpPr>
          <p:spPr bwMode="auto">
            <a:xfrm>
              <a:off x="4762" y="3234"/>
              <a:ext cx="270" cy="127"/>
            </a:xfrm>
            <a:prstGeom prst="rect">
              <a:avLst/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9" name="AutoShape 7"/>
            <p:cNvSpPr>
              <a:spLocks noChangeAspect="1" noChangeArrowheads="1"/>
            </p:cNvSpPr>
            <p:nvPr/>
          </p:nvSpPr>
          <p:spPr bwMode="auto">
            <a:xfrm rot="1325226">
              <a:off x="4201" y="3323"/>
              <a:ext cx="180" cy="2895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0" name="AutoShape 8"/>
            <p:cNvSpPr>
              <a:spLocks noChangeAspect="1" noChangeArrowheads="1"/>
            </p:cNvSpPr>
            <p:nvPr/>
          </p:nvSpPr>
          <p:spPr bwMode="auto">
            <a:xfrm rot="-1404692">
              <a:off x="5438" y="3294"/>
              <a:ext cx="180" cy="2895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81" name="Group 9"/>
            <p:cNvGrpSpPr>
              <a:grpSpLocks noChangeAspect="1"/>
            </p:cNvGrpSpPr>
            <p:nvPr/>
          </p:nvGrpSpPr>
          <p:grpSpPr bwMode="auto">
            <a:xfrm rot="-1899001">
              <a:off x="2594" y="1944"/>
              <a:ext cx="4024" cy="755"/>
              <a:chOff x="1609" y="2901"/>
              <a:chExt cx="4024" cy="755"/>
            </a:xfrm>
          </p:grpSpPr>
          <p:sp>
            <p:nvSpPr>
              <p:cNvPr id="88" name="Rectangle 10"/>
              <p:cNvSpPr>
                <a:spLocks noChangeAspect="1" noChangeArrowheads="1"/>
              </p:cNvSpPr>
              <p:nvPr/>
            </p:nvSpPr>
            <p:spPr bwMode="auto">
              <a:xfrm>
                <a:off x="4853" y="3074"/>
                <a:ext cx="780" cy="510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defTabSz="829452"/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89" name="AutoShape 11"/>
              <p:cNvSpPr>
                <a:spLocks noChangeAspect="1" noChangeArrowheads="1"/>
              </p:cNvSpPr>
              <p:nvPr/>
            </p:nvSpPr>
            <p:spPr bwMode="auto">
              <a:xfrm rot="5400000">
                <a:off x="3300" y="1980"/>
                <a:ext cx="420" cy="2685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defTabSz="829452"/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0" name="AutoShape 12"/>
              <p:cNvSpPr>
                <a:spLocks noChangeAspect="1" noChangeArrowheads="1"/>
              </p:cNvSpPr>
              <p:nvPr/>
            </p:nvSpPr>
            <p:spPr bwMode="auto">
              <a:xfrm>
                <a:off x="4005" y="3075"/>
                <a:ext cx="143" cy="56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defTabSz="829452"/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1" name="AutoShape 13"/>
              <p:cNvSpPr>
                <a:spLocks noChangeAspect="1" noChangeArrowheads="1"/>
              </p:cNvSpPr>
              <p:nvPr/>
            </p:nvSpPr>
            <p:spPr bwMode="auto">
              <a:xfrm>
                <a:off x="3240" y="3075"/>
                <a:ext cx="143" cy="56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defTabSz="829452"/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2" name="AutoShape 14"/>
              <p:cNvSpPr>
                <a:spLocks noChangeAspect="1" noChangeArrowheads="1"/>
              </p:cNvSpPr>
              <p:nvPr/>
            </p:nvSpPr>
            <p:spPr bwMode="auto">
              <a:xfrm>
                <a:off x="4785" y="3015"/>
                <a:ext cx="143" cy="63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defTabSz="829452"/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3" name="Rectangle 15"/>
              <p:cNvSpPr>
                <a:spLocks noChangeAspect="1" noChangeArrowheads="1"/>
              </p:cNvSpPr>
              <p:nvPr/>
            </p:nvSpPr>
            <p:spPr bwMode="auto">
              <a:xfrm>
                <a:off x="1822" y="3248"/>
                <a:ext cx="345" cy="143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defTabSz="829452"/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4" name="AutoShape 16"/>
              <p:cNvSpPr>
                <a:spLocks noChangeAspect="1" noChangeArrowheads="1"/>
              </p:cNvSpPr>
              <p:nvPr/>
            </p:nvSpPr>
            <p:spPr bwMode="auto">
              <a:xfrm rot="16200000">
                <a:off x="1628" y="3188"/>
                <a:ext cx="210" cy="248"/>
              </a:xfrm>
              <a:prstGeom prst="flowChartPunchedCard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defTabSz="829452"/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5" name="Rectangle 17"/>
              <p:cNvSpPr>
                <a:spLocks noChangeAspect="1" noChangeArrowheads="1"/>
              </p:cNvSpPr>
              <p:nvPr/>
            </p:nvSpPr>
            <p:spPr bwMode="auto">
              <a:xfrm>
                <a:off x="1664" y="2985"/>
                <a:ext cx="150" cy="263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defTabSz="829452"/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6" name="AutoShape 18"/>
              <p:cNvSpPr>
                <a:spLocks noChangeAspect="1" noChangeArrowheads="1"/>
              </p:cNvSpPr>
              <p:nvPr/>
            </p:nvSpPr>
            <p:spPr bwMode="auto">
              <a:xfrm rot="5400000">
                <a:off x="1668" y="2868"/>
                <a:ext cx="143" cy="2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defTabSz="829452"/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7" name="Rectangle 19"/>
              <p:cNvSpPr>
                <a:spLocks noChangeAspect="1" noChangeArrowheads="1"/>
              </p:cNvSpPr>
              <p:nvPr/>
            </p:nvSpPr>
            <p:spPr bwMode="auto">
              <a:xfrm>
                <a:off x="3240" y="3585"/>
                <a:ext cx="908" cy="71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defTabSz="829452"/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8" name="Rectangle 20"/>
              <p:cNvSpPr>
                <a:spLocks noChangeAspect="1" noChangeArrowheads="1"/>
              </p:cNvSpPr>
              <p:nvPr/>
            </p:nvSpPr>
            <p:spPr bwMode="auto">
              <a:xfrm>
                <a:off x="2468" y="2963"/>
                <a:ext cx="353" cy="150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defTabSz="829452"/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9" name="Rectangle 21"/>
              <p:cNvSpPr>
                <a:spLocks noChangeAspect="1" noChangeArrowheads="1"/>
              </p:cNvSpPr>
              <p:nvPr/>
            </p:nvSpPr>
            <p:spPr bwMode="auto">
              <a:xfrm>
                <a:off x="2326" y="2997"/>
                <a:ext cx="203" cy="71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defTabSz="829452"/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0" name="Rectangle 22"/>
              <p:cNvSpPr>
                <a:spLocks noChangeAspect="1" noChangeArrowheads="1"/>
              </p:cNvSpPr>
              <p:nvPr/>
            </p:nvSpPr>
            <p:spPr bwMode="auto">
              <a:xfrm rot="16200000">
                <a:off x="2425" y="3137"/>
                <a:ext cx="203" cy="28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defTabSz="829452"/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1" name="Rectangle 23"/>
              <p:cNvSpPr>
                <a:spLocks noChangeAspect="1" noChangeArrowheads="1"/>
              </p:cNvSpPr>
              <p:nvPr/>
            </p:nvSpPr>
            <p:spPr bwMode="auto">
              <a:xfrm rot="16200000">
                <a:off x="2582" y="3167"/>
                <a:ext cx="203" cy="28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defTabSz="829452"/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82" name="Rectangle 24"/>
            <p:cNvSpPr>
              <a:spLocks noChangeAspect="1" noChangeArrowheads="1"/>
            </p:cNvSpPr>
            <p:nvPr/>
          </p:nvSpPr>
          <p:spPr bwMode="auto">
            <a:xfrm rot="-1899001">
              <a:off x="5164" y="2437"/>
              <a:ext cx="83" cy="1433"/>
            </a:xfrm>
            <a:prstGeom prst="rect">
              <a:avLst/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3" name="Rectangle 25"/>
            <p:cNvSpPr>
              <a:spLocks noChangeAspect="1" noChangeArrowheads="1"/>
            </p:cNvSpPr>
            <p:nvPr/>
          </p:nvSpPr>
          <p:spPr bwMode="auto">
            <a:xfrm rot="-1899001">
              <a:off x="5179" y="3422"/>
              <a:ext cx="510" cy="191"/>
            </a:xfrm>
            <a:prstGeom prst="rect">
              <a:avLst/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4" name="AutoShape 26"/>
            <p:cNvSpPr>
              <a:spLocks noChangeAspect="1" noChangeArrowheads="1"/>
            </p:cNvSpPr>
            <p:nvPr/>
          </p:nvSpPr>
          <p:spPr bwMode="auto">
            <a:xfrm rot="14300999">
              <a:off x="4657" y="2493"/>
              <a:ext cx="457" cy="315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5" name="Oval 27"/>
            <p:cNvSpPr>
              <a:spLocks noChangeAspect="1" noChangeArrowheads="1"/>
            </p:cNvSpPr>
            <p:nvPr/>
          </p:nvSpPr>
          <p:spPr bwMode="auto">
            <a:xfrm rot="-1899001">
              <a:off x="4698" y="2759"/>
              <a:ext cx="383" cy="367"/>
            </a:xfrm>
            <a:prstGeom prst="ellipse">
              <a:avLst/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6" name="AutoShape 28"/>
            <p:cNvSpPr>
              <a:spLocks noChangeAspect="1" noChangeArrowheads="1"/>
            </p:cNvSpPr>
            <p:nvPr/>
          </p:nvSpPr>
          <p:spPr bwMode="auto">
            <a:xfrm rot="3500999">
              <a:off x="4589" y="2975"/>
              <a:ext cx="232" cy="17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7" name="Rectangle 29"/>
            <p:cNvSpPr>
              <a:spLocks noChangeAspect="1" noChangeArrowheads="1"/>
            </p:cNvSpPr>
            <p:nvPr/>
          </p:nvSpPr>
          <p:spPr bwMode="auto">
            <a:xfrm>
              <a:off x="4500" y="4275"/>
              <a:ext cx="833" cy="71"/>
            </a:xfrm>
            <a:prstGeom prst="rect">
              <a:avLst/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02" name="AutoShape 35"/>
          <p:cNvSpPr>
            <a:spLocks noChangeArrowheads="1"/>
          </p:cNvSpPr>
          <p:nvPr/>
        </p:nvSpPr>
        <p:spPr bwMode="auto">
          <a:xfrm>
            <a:off x="7927977" y="805141"/>
            <a:ext cx="295275" cy="261909"/>
          </a:xfrm>
          <a:prstGeom prst="star4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19" tIns="45710" rIns="91419" bIns="45710" numCol="1" anchor="t" anchorCtr="0" compatLnSpc="1">
            <a:prstTxWarp prst="textNoShape">
              <a:avLst/>
            </a:prstTxWarp>
          </a:bodyPr>
          <a:lstStyle/>
          <a:p>
            <a:pPr defTabSz="829452"/>
            <a:endParaRPr lang="de-DE" sz="1633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AutoShape 37"/>
          <p:cNvSpPr>
            <a:spLocks noChangeArrowheads="1"/>
          </p:cNvSpPr>
          <p:nvPr/>
        </p:nvSpPr>
        <p:spPr bwMode="auto">
          <a:xfrm>
            <a:off x="935129" y="1123800"/>
            <a:ext cx="168275" cy="153972"/>
          </a:xfrm>
          <a:prstGeom prst="star4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19" tIns="45710" rIns="91419" bIns="45710" numCol="1" anchor="t" anchorCtr="0" compatLnSpc="1">
            <a:prstTxWarp prst="textNoShape">
              <a:avLst/>
            </a:prstTxWarp>
          </a:bodyPr>
          <a:lstStyle/>
          <a:p>
            <a:pPr defTabSz="829452"/>
            <a:endParaRPr lang="de-DE" sz="1633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04" name="Group 40"/>
          <p:cNvGrpSpPr>
            <a:grpSpLocks noChangeAspect="1"/>
          </p:cNvGrpSpPr>
          <p:nvPr/>
        </p:nvGrpSpPr>
        <p:grpSpPr bwMode="auto">
          <a:xfrm rot="19840433">
            <a:off x="3697860" y="976904"/>
            <a:ext cx="714375" cy="1349233"/>
            <a:chOff x="4612" y="6685"/>
            <a:chExt cx="1529" cy="2916"/>
          </a:xfrm>
        </p:grpSpPr>
        <p:sp>
          <p:nvSpPr>
            <p:cNvPr id="105" name="Oval 41"/>
            <p:cNvSpPr>
              <a:spLocks noChangeAspect="1" noChangeArrowheads="1"/>
            </p:cNvSpPr>
            <p:nvPr/>
          </p:nvSpPr>
          <p:spPr bwMode="auto">
            <a:xfrm>
              <a:off x="4612" y="6975"/>
              <a:ext cx="171" cy="170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06" name="Oval 42"/>
            <p:cNvSpPr>
              <a:spLocks noChangeAspect="1" noChangeArrowheads="1"/>
            </p:cNvSpPr>
            <p:nvPr/>
          </p:nvSpPr>
          <p:spPr bwMode="auto">
            <a:xfrm>
              <a:off x="5684" y="7193"/>
              <a:ext cx="146" cy="144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07" name="Oval 43"/>
            <p:cNvSpPr>
              <a:spLocks noChangeAspect="1" noChangeArrowheads="1"/>
            </p:cNvSpPr>
            <p:nvPr/>
          </p:nvSpPr>
          <p:spPr bwMode="auto">
            <a:xfrm>
              <a:off x="5250" y="8263"/>
              <a:ext cx="144" cy="144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08" name="Oval 44"/>
            <p:cNvSpPr>
              <a:spLocks noChangeAspect="1" noChangeArrowheads="1"/>
            </p:cNvSpPr>
            <p:nvPr/>
          </p:nvSpPr>
          <p:spPr bwMode="auto">
            <a:xfrm>
              <a:off x="5079" y="8353"/>
              <a:ext cx="144" cy="144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09" name="Oval 45"/>
            <p:cNvSpPr>
              <a:spLocks noChangeAspect="1" noChangeArrowheads="1"/>
            </p:cNvSpPr>
            <p:nvPr/>
          </p:nvSpPr>
          <p:spPr bwMode="auto">
            <a:xfrm>
              <a:off x="4787" y="9464"/>
              <a:ext cx="137" cy="137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10" name="Oval 46"/>
            <p:cNvSpPr>
              <a:spLocks noChangeAspect="1" noChangeArrowheads="1"/>
            </p:cNvSpPr>
            <p:nvPr/>
          </p:nvSpPr>
          <p:spPr bwMode="auto">
            <a:xfrm>
              <a:off x="5408" y="8142"/>
              <a:ext cx="135" cy="137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11" name="Oval 47"/>
            <p:cNvSpPr>
              <a:spLocks noChangeAspect="1" noChangeArrowheads="1"/>
            </p:cNvSpPr>
            <p:nvPr/>
          </p:nvSpPr>
          <p:spPr bwMode="auto">
            <a:xfrm>
              <a:off x="5953" y="9272"/>
              <a:ext cx="188" cy="188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12" name="Oval 48"/>
            <p:cNvSpPr>
              <a:spLocks noChangeAspect="1" noChangeArrowheads="1"/>
            </p:cNvSpPr>
            <p:nvPr/>
          </p:nvSpPr>
          <p:spPr bwMode="auto">
            <a:xfrm>
              <a:off x="5385" y="6685"/>
              <a:ext cx="94" cy="94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13" name="Oval 49"/>
            <p:cNvSpPr>
              <a:spLocks noChangeAspect="1" noChangeArrowheads="1"/>
            </p:cNvSpPr>
            <p:nvPr/>
          </p:nvSpPr>
          <p:spPr bwMode="auto">
            <a:xfrm>
              <a:off x="5257" y="8945"/>
              <a:ext cx="120" cy="118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14" name="Oval 50"/>
            <p:cNvSpPr>
              <a:spLocks noChangeAspect="1" noChangeArrowheads="1"/>
            </p:cNvSpPr>
            <p:nvPr/>
          </p:nvSpPr>
          <p:spPr bwMode="auto">
            <a:xfrm>
              <a:off x="5680" y="8464"/>
              <a:ext cx="103" cy="101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15" name="Oval 51"/>
            <p:cNvSpPr>
              <a:spLocks noChangeAspect="1" noChangeArrowheads="1"/>
            </p:cNvSpPr>
            <p:nvPr/>
          </p:nvSpPr>
          <p:spPr bwMode="auto">
            <a:xfrm>
              <a:off x="5321" y="6776"/>
              <a:ext cx="94" cy="93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16" name="Oval 52"/>
            <p:cNvSpPr>
              <a:spLocks noChangeAspect="1" noChangeArrowheads="1"/>
            </p:cNvSpPr>
            <p:nvPr/>
          </p:nvSpPr>
          <p:spPr bwMode="auto">
            <a:xfrm>
              <a:off x="5395" y="6753"/>
              <a:ext cx="84" cy="86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17" name="Oval 53"/>
            <p:cNvSpPr>
              <a:spLocks noChangeAspect="1" noChangeArrowheads="1"/>
            </p:cNvSpPr>
            <p:nvPr/>
          </p:nvSpPr>
          <p:spPr bwMode="auto">
            <a:xfrm>
              <a:off x="5291" y="8808"/>
              <a:ext cx="77" cy="76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18" name="Oval 54"/>
            <p:cNvSpPr>
              <a:spLocks noChangeAspect="1" noChangeArrowheads="1"/>
            </p:cNvSpPr>
            <p:nvPr/>
          </p:nvSpPr>
          <p:spPr bwMode="auto">
            <a:xfrm>
              <a:off x="5291" y="8979"/>
              <a:ext cx="77" cy="77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19" name="Oval 55"/>
            <p:cNvSpPr>
              <a:spLocks noChangeAspect="1" noChangeArrowheads="1"/>
            </p:cNvSpPr>
            <p:nvPr/>
          </p:nvSpPr>
          <p:spPr bwMode="auto">
            <a:xfrm>
              <a:off x="5291" y="8894"/>
              <a:ext cx="69" cy="68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defTabSz="829452"/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20" name="Text Box 57"/>
          <p:cNvSpPr txBox="1">
            <a:spLocks noChangeArrowheads="1"/>
          </p:cNvSpPr>
          <p:nvPr/>
        </p:nvSpPr>
        <p:spPr bwMode="auto">
          <a:xfrm>
            <a:off x="5172076" y="1746429"/>
            <a:ext cx="3571875" cy="251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9" tIns="45710" rIns="91419" bIns="45710" numCol="1" anchor="t" anchorCtr="0" compatLnSpc="1">
            <a:prstTxWarp prst="textNoShape">
              <a:avLst/>
            </a:prstTxWarp>
          </a:bodyPr>
          <a:lstStyle/>
          <a:p>
            <a:pPr marL="457106" lvl="1" defTabSz="829452">
              <a:spcBef>
                <a:spcPts val="563"/>
              </a:spcBef>
              <a:spcAft>
                <a:spcPts val="563"/>
              </a:spcAft>
            </a:pPr>
            <a:endParaRPr lang="de-DE" sz="1633" b="1" dirty="0">
              <a:solidFill>
                <a:srgbClr val="333333"/>
              </a:solidFill>
              <a:latin typeface="Tahoma" pitchFamily="34" charset="0"/>
              <a:cs typeface="Arial" pitchFamily="34" charset="0"/>
            </a:endParaRPr>
          </a:p>
          <a:p>
            <a:pPr marL="457106" lvl="1" defTabSz="829452">
              <a:spcBef>
                <a:spcPts val="563"/>
              </a:spcBef>
              <a:spcAft>
                <a:spcPts val="563"/>
              </a:spcAft>
            </a:pPr>
            <a:r>
              <a:rPr lang="de-DE" sz="3628" b="1" cap="small" dirty="0">
                <a:solidFill>
                  <a:srgbClr val="000000"/>
                </a:solidFill>
                <a:latin typeface="Arial"/>
                <a:cs typeface="Arial" pitchFamily="34" charset="0"/>
              </a:rPr>
              <a:t>Physik mit</a:t>
            </a:r>
          </a:p>
          <a:p>
            <a:pPr marL="457106" lvl="1" defTabSz="829452">
              <a:spcBef>
                <a:spcPts val="563"/>
              </a:spcBef>
              <a:spcAft>
                <a:spcPts val="563"/>
              </a:spcAft>
            </a:pPr>
            <a:r>
              <a:rPr lang="de-DE" sz="3628" b="1" cap="small" dirty="0">
                <a:solidFill>
                  <a:srgbClr val="000000"/>
                </a:solidFill>
                <a:latin typeface="Arial"/>
                <a:cs typeface="Arial" pitchFamily="34" charset="0"/>
              </a:rPr>
              <a:t>Astrophysik</a:t>
            </a:r>
          </a:p>
        </p:txBody>
      </p:sp>
      <p:sp>
        <p:nvSpPr>
          <p:cNvPr id="121" name="Textfeld 120"/>
          <p:cNvSpPr txBox="1"/>
          <p:nvPr/>
        </p:nvSpPr>
        <p:spPr>
          <a:xfrm>
            <a:off x="1049871" y="5371898"/>
            <a:ext cx="7044258" cy="706455"/>
          </a:xfrm>
          <a:prstGeom prst="rect">
            <a:avLst/>
          </a:prstGeom>
          <a:noFill/>
        </p:spPr>
        <p:txBody>
          <a:bodyPr wrap="square" lIns="91419" tIns="45710" rIns="91419" bIns="45710" rtlCol="0">
            <a:spAutoFit/>
          </a:bodyPr>
          <a:lstStyle/>
          <a:p>
            <a:pPr defTabSz="829452"/>
            <a:r>
              <a:rPr lang="de-DE" sz="3991" b="1" cap="small" dirty="0">
                <a:solidFill>
                  <a:srgbClr val="000000"/>
                </a:solidFill>
                <a:latin typeface="Arial"/>
              </a:rPr>
              <a:t>Doppler-Effekt</a:t>
            </a:r>
          </a:p>
        </p:txBody>
      </p:sp>
      <p:grpSp>
        <p:nvGrpSpPr>
          <p:cNvPr id="122" name="Group 78"/>
          <p:cNvGrpSpPr>
            <a:grpSpLocks noChangeAspect="1"/>
          </p:cNvGrpSpPr>
          <p:nvPr/>
        </p:nvGrpSpPr>
        <p:grpSpPr bwMode="auto">
          <a:xfrm>
            <a:off x="793415" y="3752840"/>
            <a:ext cx="1064160" cy="1064160"/>
            <a:chOff x="3066" y="1522"/>
            <a:chExt cx="4625" cy="4625"/>
          </a:xfrm>
        </p:grpSpPr>
        <p:sp>
          <p:nvSpPr>
            <p:cNvPr id="123" name="Oval 79"/>
            <p:cNvSpPr>
              <a:spLocks noChangeAspect="1" noChangeArrowheads="1"/>
            </p:cNvSpPr>
            <p:nvPr/>
          </p:nvSpPr>
          <p:spPr bwMode="auto">
            <a:xfrm rot="-1791744">
              <a:off x="3066" y="3227"/>
              <a:ext cx="4625" cy="1305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algn="l" defTabSz="829452" fontAlgn="auto">
                <a:spcBef>
                  <a:spcPts val="0"/>
                </a:spcBef>
                <a:spcAft>
                  <a:spcPts val="0"/>
                </a:spcAft>
              </a:pPr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4" name="Oval 80"/>
            <p:cNvSpPr>
              <a:spLocks noChangeAspect="1" noChangeArrowheads="1"/>
            </p:cNvSpPr>
            <p:nvPr/>
          </p:nvSpPr>
          <p:spPr bwMode="auto">
            <a:xfrm rot="1830612">
              <a:off x="3066" y="3197"/>
              <a:ext cx="4625" cy="1305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algn="l" defTabSz="829452" fontAlgn="auto">
                <a:spcBef>
                  <a:spcPts val="0"/>
                </a:spcBef>
                <a:spcAft>
                  <a:spcPts val="0"/>
                </a:spcAft>
              </a:pPr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5" name="Oval 81"/>
            <p:cNvSpPr>
              <a:spLocks noChangeAspect="1" noChangeArrowheads="1"/>
            </p:cNvSpPr>
            <p:nvPr/>
          </p:nvSpPr>
          <p:spPr bwMode="auto">
            <a:xfrm rot="16200000">
              <a:off x="3096" y="3182"/>
              <a:ext cx="4625" cy="1305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algn="l" defTabSz="829452" fontAlgn="auto">
                <a:spcBef>
                  <a:spcPts val="0"/>
                </a:spcBef>
                <a:spcAft>
                  <a:spcPts val="0"/>
                </a:spcAft>
              </a:pPr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6" name="Oval 82"/>
            <p:cNvSpPr>
              <a:spLocks noChangeAspect="1" noChangeArrowheads="1"/>
            </p:cNvSpPr>
            <p:nvPr/>
          </p:nvSpPr>
          <p:spPr bwMode="auto">
            <a:xfrm>
              <a:off x="6180" y="2463"/>
              <a:ext cx="435" cy="437"/>
            </a:xfrm>
            <a:prstGeom prst="ellipse">
              <a:avLst/>
            </a:prstGeom>
            <a:gradFill rotWithShape="1">
              <a:gsLst>
                <a:gs pos="0">
                  <a:srgbClr val="F2F2F2"/>
                </a:gs>
                <a:gs pos="100000">
                  <a:srgbClr val="00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algn="l" defTabSz="829452" fontAlgn="auto">
                <a:spcBef>
                  <a:spcPts val="0"/>
                </a:spcBef>
                <a:spcAft>
                  <a:spcPts val="0"/>
                </a:spcAft>
              </a:pPr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7" name="Oval 83"/>
            <p:cNvSpPr>
              <a:spLocks noChangeAspect="1" noChangeArrowheads="1"/>
            </p:cNvSpPr>
            <p:nvPr/>
          </p:nvSpPr>
          <p:spPr bwMode="auto">
            <a:xfrm>
              <a:off x="3660" y="3318"/>
              <a:ext cx="435" cy="437"/>
            </a:xfrm>
            <a:prstGeom prst="ellipse">
              <a:avLst/>
            </a:prstGeom>
            <a:gradFill rotWithShape="1">
              <a:gsLst>
                <a:gs pos="0">
                  <a:srgbClr val="F2F2F2"/>
                </a:gs>
                <a:gs pos="100000">
                  <a:srgbClr val="00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algn="l" defTabSz="829452" fontAlgn="auto">
                <a:spcBef>
                  <a:spcPts val="0"/>
                </a:spcBef>
                <a:spcAft>
                  <a:spcPts val="0"/>
                </a:spcAft>
              </a:pPr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8" name="Oval 84"/>
            <p:cNvSpPr>
              <a:spLocks noChangeAspect="1" noChangeArrowheads="1"/>
            </p:cNvSpPr>
            <p:nvPr/>
          </p:nvSpPr>
          <p:spPr bwMode="auto">
            <a:xfrm>
              <a:off x="5700" y="5058"/>
              <a:ext cx="435" cy="437"/>
            </a:xfrm>
            <a:prstGeom prst="ellipse">
              <a:avLst/>
            </a:prstGeom>
            <a:gradFill rotWithShape="1">
              <a:gsLst>
                <a:gs pos="0">
                  <a:srgbClr val="F2F2F2"/>
                </a:gs>
                <a:gs pos="100000">
                  <a:srgbClr val="00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2944" tIns="41472" rIns="82944" bIns="41472" numCol="1" anchor="t" anchorCtr="0" compatLnSpc="1">
              <a:prstTxWarp prst="textNoShape">
                <a:avLst/>
              </a:prstTxWarp>
            </a:bodyPr>
            <a:lstStyle/>
            <a:p>
              <a:pPr algn="l" defTabSz="829452" fontAlgn="auto">
                <a:spcBef>
                  <a:spcPts val="0"/>
                </a:spcBef>
                <a:spcAft>
                  <a:spcPts val="0"/>
                </a:spcAft>
              </a:pPr>
              <a:endParaRPr lang="de-DE" sz="1633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29" name="Group 85"/>
            <p:cNvGrpSpPr>
              <a:grpSpLocks noChangeAspect="1"/>
            </p:cNvGrpSpPr>
            <p:nvPr/>
          </p:nvGrpSpPr>
          <p:grpSpPr bwMode="auto">
            <a:xfrm>
              <a:off x="4912" y="3303"/>
              <a:ext cx="990" cy="1037"/>
              <a:chOff x="4612" y="7548"/>
              <a:chExt cx="990" cy="1037"/>
            </a:xfrm>
          </p:grpSpPr>
          <p:sp>
            <p:nvSpPr>
              <p:cNvPr id="130" name="Oval 86"/>
              <p:cNvSpPr>
                <a:spLocks noChangeAspect="1" noChangeArrowheads="1"/>
              </p:cNvSpPr>
              <p:nvPr/>
            </p:nvSpPr>
            <p:spPr bwMode="auto">
              <a:xfrm>
                <a:off x="4612" y="7735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algn="l" defTabSz="829452" fontAlgn="auto">
                  <a:spcBef>
                    <a:spcPts val="0"/>
                  </a:spcBef>
                  <a:spcAft>
                    <a:spcPts val="0"/>
                  </a:spcAft>
                </a:pPr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1" name="Oval 87"/>
              <p:cNvSpPr>
                <a:spLocks noChangeAspect="1" noChangeArrowheads="1"/>
              </p:cNvSpPr>
              <p:nvPr/>
            </p:nvSpPr>
            <p:spPr bwMode="auto">
              <a:xfrm>
                <a:off x="5167" y="7706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algn="l" defTabSz="829452" fontAlgn="auto">
                  <a:spcBef>
                    <a:spcPts val="0"/>
                  </a:spcBef>
                  <a:spcAft>
                    <a:spcPts val="0"/>
                  </a:spcAft>
                </a:pPr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2" name="Oval 88"/>
              <p:cNvSpPr>
                <a:spLocks noChangeAspect="1" noChangeArrowheads="1"/>
              </p:cNvSpPr>
              <p:nvPr/>
            </p:nvSpPr>
            <p:spPr bwMode="auto">
              <a:xfrm>
                <a:off x="4883" y="7548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algn="l" defTabSz="829452" fontAlgn="auto">
                  <a:spcBef>
                    <a:spcPts val="0"/>
                  </a:spcBef>
                  <a:spcAft>
                    <a:spcPts val="0"/>
                  </a:spcAft>
                </a:pPr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3" name="Oval 89"/>
              <p:cNvSpPr>
                <a:spLocks noChangeAspect="1" noChangeArrowheads="1"/>
              </p:cNvSpPr>
              <p:nvPr/>
            </p:nvSpPr>
            <p:spPr bwMode="auto">
              <a:xfrm>
                <a:off x="5161" y="8042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algn="l" defTabSz="829452" fontAlgn="auto">
                  <a:spcBef>
                    <a:spcPts val="0"/>
                  </a:spcBef>
                  <a:spcAft>
                    <a:spcPts val="0"/>
                  </a:spcAft>
                </a:pPr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4" name="Oval 90"/>
              <p:cNvSpPr>
                <a:spLocks noChangeAspect="1" noChangeArrowheads="1"/>
              </p:cNvSpPr>
              <p:nvPr/>
            </p:nvSpPr>
            <p:spPr bwMode="auto">
              <a:xfrm>
                <a:off x="4891" y="8148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algn="l" defTabSz="829452" fontAlgn="auto">
                  <a:spcBef>
                    <a:spcPts val="0"/>
                  </a:spcBef>
                  <a:spcAft>
                    <a:spcPts val="0"/>
                  </a:spcAft>
                </a:pPr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5" name="Oval 91"/>
              <p:cNvSpPr>
                <a:spLocks noChangeAspect="1" noChangeArrowheads="1"/>
              </p:cNvSpPr>
              <p:nvPr/>
            </p:nvSpPr>
            <p:spPr bwMode="auto">
              <a:xfrm>
                <a:off x="4635" y="8043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algn="l" defTabSz="829452" fontAlgn="auto">
                  <a:spcBef>
                    <a:spcPts val="0"/>
                  </a:spcBef>
                  <a:spcAft>
                    <a:spcPts val="0"/>
                  </a:spcAft>
                </a:pPr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6" name="Oval 92"/>
              <p:cNvSpPr>
                <a:spLocks noChangeAspect="1" noChangeArrowheads="1"/>
              </p:cNvSpPr>
              <p:nvPr/>
            </p:nvSpPr>
            <p:spPr bwMode="auto">
              <a:xfrm>
                <a:off x="4890" y="7803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82944" tIns="41472" rIns="82944" bIns="41472" numCol="1" anchor="t" anchorCtr="0" compatLnSpc="1">
                <a:prstTxWarp prst="textNoShape">
                  <a:avLst/>
                </a:prstTxWarp>
              </a:bodyPr>
              <a:lstStyle/>
              <a:p>
                <a:pPr algn="l" defTabSz="829452" fontAlgn="auto">
                  <a:spcBef>
                    <a:spcPts val="0"/>
                  </a:spcBef>
                  <a:spcAft>
                    <a:spcPts val="0"/>
                  </a:spcAft>
                </a:pPr>
                <a:endParaRPr lang="de-DE" sz="1633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pic>
        <p:nvPicPr>
          <p:cNvPr id="137" name="Grafik 9" descr="K640_IMG_6477.JPG"/>
          <p:cNvPicPr/>
          <p:nvPr/>
        </p:nvPicPr>
        <p:blipFill>
          <a:blip r:embed="rId5" cstate="print"/>
          <a:srcRect t="42578" b="41016"/>
          <a:stretch>
            <a:fillRect/>
          </a:stretch>
        </p:blipFill>
        <p:spPr>
          <a:xfrm rot="2049229">
            <a:off x="1946732" y="3239364"/>
            <a:ext cx="2323877" cy="264626"/>
          </a:xfrm>
          <a:prstGeom prst="rect">
            <a:avLst/>
          </a:prstGeom>
        </p:spPr>
      </p:pic>
      <p:grpSp>
        <p:nvGrpSpPr>
          <p:cNvPr id="139" name="Gruppieren 60"/>
          <p:cNvGrpSpPr/>
          <p:nvPr/>
        </p:nvGrpSpPr>
        <p:grpSpPr>
          <a:xfrm>
            <a:off x="1" y="361"/>
            <a:ext cx="9144000" cy="6857280"/>
            <a:chOff x="0" y="0"/>
            <a:chExt cx="9144000" cy="6858000"/>
          </a:xfrm>
        </p:grpSpPr>
        <p:pic>
          <p:nvPicPr>
            <p:cNvPr id="168" name="Grafik 167" descr="Rahmen Astronomie unten.png"/>
            <p:cNvPicPr>
              <a:picLocks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6555600"/>
              <a:ext cx="9144000" cy="302400"/>
            </a:xfrm>
            <a:prstGeom prst="rect">
              <a:avLst/>
            </a:prstGeom>
          </p:spPr>
        </p:pic>
        <p:pic>
          <p:nvPicPr>
            <p:cNvPr id="169" name="Grafik 168" descr="Rahmen Astronomie oben.png"/>
            <p:cNvPicPr>
              <a:picLocks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403200"/>
            </a:xfrm>
            <a:prstGeom prst="rect">
              <a:avLst/>
            </a:prstGeom>
          </p:spPr>
        </p:pic>
        <p:pic>
          <p:nvPicPr>
            <p:cNvPr id="172" name="Grafik 171"/>
            <p:cNvPicPr>
              <a:picLocks noChangeAspect="1"/>
            </p:cNvPicPr>
            <p:nvPr/>
          </p:nvPicPr>
          <p:blipFill>
            <a:blip r:embed="rId4" cstate="print">
              <a:alphaModFix/>
              <a:lum/>
            </a:blip>
            <a:srcRect/>
            <a:stretch>
              <a:fillRect/>
            </a:stretch>
          </p:blipFill>
          <p:spPr>
            <a:xfrm>
              <a:off x="65310" y="6597027"/>
              <a:ext cx="601250" cy="21199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3" name="Titel 1"/>
            <p:cNvSpPr txBox="1">
              <a:spLocks/>
            </p:cNvSpPr>
            <p:nvPr/>
          </p:nvSpPr>
          <p:spPr>
            <a:xfrm>
              <a:off x="9054" y="2"/>
              <a:ext cx="6188797" cy="392933"/>
            </a:xfrm>
            <a:prstGeom prst="rect">
              <a:avLst/>
            </a:prstGeom>
          </p:spPr>
          <p:txBody>
            <a:bodyPr lIns="75230" tIns="37616" rIns="75230" bIns="37616" anchor="ctr"/>
            <a:lstStyle/>
            <a:p>
              <a:pPr algn="l" defTabSz="82928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2200" cap="small" dirty="0">
                  <a:solidFill>
                    <a:srgbClr val="FFFFD1"/>
                  </a:solidFill>
                  <a:latin typeface="Arial"/>
                  <a:ea typeface="MS Gothic" pitchFamily="2"/>
                  <a:cs typeface="Arial" pitchFamily="34" charset="0"/>
                </a:rPr>
                <a:t> </a:t>
              </a:r>
              <a:r>
                <a:rPr lang="de-DE" sz="2200" b="1" cap="small" dirty="0">
                  <a:solidFill>
                    <a:srgbClr val="FFFFFF"/>
                  </a:solidFill>
                  <a:latin typeface="Arial"/>
                  <a:ea typeface="MS Gothic" pitchFamily="2"/>
                  <a:cs typeface="Arial" pitchFamily="34" charset="0"/>
                </a:rPr>
                <a:t>Physik mit Astrophysik</a:t>
              </a:r>
            </a:p>
          </p:txBody>
        </p:sp>
      </p:grpSp>
      <p:sp>
        <p:nvSpPr>
          <p:cNvPr id="138" name="Rechteck 137"/>
          <p:cNvSpPr/>
          <p:nvPr/>
        </p:nvSpPr>
        <p:spPr>
          <a:xfrm>
            <a:off x="7626125" y="6295940"/>
            <a:ext cx="1517875" cy="259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82945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89" kern="0" dirty="0">
                <a:solidFill>
                  <a:srgbClr val="FFFFFF"/>
                </a:solidFill>
                <a:latin typeface="Arial"/>
              </a:rPr>
              <a:t>Grafiken: S. Hanssen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B2960EA-9C05-4C40-9DDB-980FB9851AF2}"/>
              </a:ext>
            </a:extLst>
          </p:cNvPr>
          <p:cNvSpPr txBox="1"/>
          <p:nvPr/>
        </p:nvSpPr>
        <p:spPr>
          <a:xfrm>
            <a:off x="864365" y="6550871"/>
            <a:ext cx="3501109" cy="321083"/>
          </a:xfrm>
          <a:prstGeom prst="rect">
            <a:avLst/>
          </a:prstGeom>
          <a:noFill/>
        </p:spPr>
        <p:txBody>
          <a:bodyPr wrap="square" lIns="82936" tIns="41469" rIns="82936" bIns="41469" rtlCol="0">
            <a:spAutoFit/>
          </a:bodyPr>
          <a:lstStyle/>
          <a:p>
            <a:pPr algn="l" defTabSz="82936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500" kern="0" dirty="0">
                <a:solidFill>
                  <a:srgbClr val="FFFFFF"/>
                </a:solidFill>
                <a:latin typeface="Arial"/>
              </a:rPr>
              <a:t>E. Malz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003F7C1-9E50-408F-9AA1-C8BA7874B183}"/>
              </a:ext>
            </a:extLst>
          </p:cNvPr>
          <p:cNvSpPr/>
          <p:nvPr/>
        </p:nvSpPr>
        <p:spPr>
          <a:xfrm>
            <a:off x="7515497" y="6580699"/>
            <a:ext cx="1604352" cy="243385"/>
          </a:xfrm>
          <a:prstGeom prst="rect">
            <a:avLst/>
          </a:prstGeom>
          <a:noFill/>
          <a:ln w="0">
            <a:solidFill>
              <a:srgbClr val="CCCCFF"/>
            </a:solidFill>
            <a:prstDash val="solid"/>
          </a:ln>
        </p:spPr>
        <p:txBody>
          <a:bodyPr vert="horz" wrap="none" lIns="81631" tIns="40816" rIns="81631" bIns="40816" anchor="ctr" anchorCtr="1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defTabSz="829366" fontAlgn="auto" hangingPunct="0">
              <a:spcBef>
                <a:spcPts val="0"/>
              </a:spcBef>
              <a:spcAft>
                <a:spcPts val="0"/>
              </a:spcAft>
              <a:buFont typeface="StarSymbol"/>
              <a:buNone/>
            </a:pPr>
            <a:r>
              <a:rPr lang="de-DE" sz="1300" dirty="0">
                <a:solidFill>
                  <a:srgbClr val="FFFFFF"/>
                </a:solidFill>
                <a:latin typeface="Arial" pitchFamily="18"/>
                <a:ea typeface="MS Gothic" pitchFamily="2"/>
                <a:cs typeface="Tahoma" pitchFamily="2"/>
              </a:rPr>
              <a:t>ZPG </a:t>
            </a:r>
            <a:r>
              <a:rPr lang="de-DE" sz="1300" dirty="0">
                <a:solidFill>
                  <a:srgbClr val="CCCCFF"/>
                </a:solidFill>
                <a:latin typeface="Arial" pitchFamily="18"/>
                <a:ea typeface="MS Gothic" pitchFamily="2"/>
                <a:cs typeface="Tahoma" pitchFamily="2"/>
              </a:rPr>
              <a:t>Astrophysik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 descr="Radiomikrofon">
            <a:extLst>
              <a:ext uri="{FF2B5EF4-FFF2-40B4-BE49-F238E27FC236}">
                <a16:creationId xmlns:a16="http://schemas.microsoft.com/office/drawing/2014/main" id="{A649A1A1-7E6C-43B9-ADC0-70C713624E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10479" y="3149407"/>
            <a:ext cx="559185" cy="559185"/>
          </a:xfrm>
          <a:prstGeom prst="rect">
            <a:avLst/>
          </a:prstGeom>
        </p:spPr>
      </p:pic>
      <p:pic>
        <p:nvPicPr>
          <p:cNvPr id="12" name="Grafik 11" descr="Radiomikrofon">
            <a:extLst>
              <a:ext uri="{FF2B5EF4-FFF2-40B4-BE49-F238E27FC236}">
                <a16:creationId xmlns:a16="http://schemas.microsoft.com/office/drawing/2014/main" id="{C7EE45EC-BE0B-4ED8-AEC5-B020FB76DB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17700" y="3145535"/>
            <a:ext cx="559185" cy="55918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feld 18">
                <a:extLst>
                  <a:ext uri="{FF2B5EF4-FFF2-40B4-BE49-F238E27FC236}">
                    <a16:creationId xmlns:a16="http://schemas.microsoft.com/office/drawing/2014/main" id="{8E1B0C21-B407-4D9E-AD35-CF8C98865544}"/>
                  </a:ext>
                </a:extLst>
              </p:cNvPr>
              <p:cNvSpPr txBox="1"/>
              <p:nvPr/>
            </p:nvSpPr>
            <p:spPr>
              <a:xfrm>
                <a:off x="1338069" y="5623560"/>
                <a:ext cx="1049518" cy="3888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de-D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9" name="Textfeld 18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8E1B0C21-B407-4D9E-AD35-CF8C988655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8069" y="5623560"/>
                <a:ext cx="1049518" cy="388889"/>
              </a:xfrm>
              <a:prstGeom prst="rect">
                <a:avLst/>
              </a:prstGeom>
              <a:blipFill>
                <a:blip r:embed="rId4"/>
                <a:stretch>
                  <a:fillRect b="-793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feld 19">
                <a:extLst>
                  <a:ext uri="{FF2B5EF4-FFF2-40B4-BE49-F238E27FC236}">
                    <a16:creationId xmlns:a16="http://schemas.microsoft.com/office/drawing/2014/main" id="{F6521D3C-C310-49D3-BC94-24EE6A325FBA}"/>
                  </a:ext>
                </a:extLst>
              </p:cNvPr>
              <p:cNvSpPr txBox="1"/>
              <p:nvPr/>
            </p:nvSpPr>
            <p:spPr>
              <a:xfrm>
                <a:off x="5885504" y="5623560"/>
                <a:ext cx="1768241" cy="3888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de-D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20" name="Textfeld 1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F6521D3C-C310-49D3-BC94-24EE6A325F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5504" y="5623560"/>
                <a:ext cx="1768241" cy="388889"/>
              </a:xfrm>
              <a:prstGeom prst="rect">
                <a:avLst/>
              </a:prstGeom>
              <a:blipFill>
                <a:blip r:embed="rId5"/>
                <a:stretch>
                  <a:fillRect b="-793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4" name="Inhaltsplatzhalter 23">
            <a:extLst>
              <a:ext uri="{FF2B5EF4-FFF2-40B4-BE49-F238E27FC236}">
                <a16:creationId xmlns:a16="http://schemas.microsoft.com/office/drawing/2014/main" id="{D2EE4175-B4DF-44CB-AD3A-E1CC614559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7" y="1690442"/>
            <a:ext cx="3553321" cy="3458058"/>
          </a:xfr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C3787D5C-4153-4137-B8D3-8FA62258CAF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338" y="1680916"/>
            <a:ext cx="3534268" cy="3477110"/>
          </a:xfrm>
          <a:prstGeom prst="rect">
            <a:avLst/>
          </a:prstGeom>
        </p:spPr>
      </p:pic>
      <p:sp>
        <p:nvSpPr>
          <p:cNvPr id="27" name="Textfeld 26">
            <a:extLst>
              <a:ext uri="{FF2B5EF4-FFF2-40B4-BE49-F238E27FC236}">
                <a16:creationId xmlns:a16="http://schemas.microsoft.com/office/drawing/2014/main" id="{50E52906-4792-4F98-96D9-C8B17C5B1C0A}"/>
              </a:ext>
            </a:extLst>
          </p:cNvPr>
          <p:cNvSpPr txBox="1"/>
          <p:nvPr/>
        </p:nvSpPr>
        <p:spPr>
          <a:xfrm>
            <a:off x="2276022" y="932688"/>
            <a:ext cx="4591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/>
              <a:t>Doppler-Effekt durch eine bewegte Quelle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8BC6EE8-FFEC-469E-B6C9-BB1F313C2D48}"/>
              </a:ext>
            </a:extLst>
          </p:cNvPr>
          <p:cNvSpPr txBox="1"/>
          <p:nvPr/>
        </p:nvSpPr>
        <p:spPr>
          <a:xfrm>
            <a:off x="8053848" y="6245352"/>
            <a:ext cx="10230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Grafik: E. Malz</a:t>
            </a:r>
          </a:p>
        </p:txBody>
      </p:sp>
    </p:spTree>
    <p:extLst>
      <p:ext uri="{BB962C8B-B14F-4D97-AF65-F5344CB8AC3E}">
        <p14:creationId xmlns:p14="http://schemas.microsoft.com/office/powerpoint/2010/main" val="143188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feld 19">
                <a:extLst>
                  <a:ext uri="{FF2B5EF4-FFF2-40B4-BE49-F238E27FC236}">
                    <a16:creationId xmlns:a16="http://schemas.microsoft.com/office/drawing/2014/main" id="{F6521D3C-C310-49D3-BC94-24EE6A325FBA}"/>
                  </a:ext>
                </a:extLst>
              </p:cNvPr>
              <p:cNvSpPr txBox="1"/>
              <p:nvPr/>
            </p:nvSpPr>
            <p:spPr>
              <a:xfrm>
                <a:off x="3407480" y="950976"/>
                <a:ext cx="1768241" cy="3888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de-D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20" name="Textfeld 1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F6521D3C-C310-49D3-BC94-24EE6A325F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7480" y="950976"/>
                <a:ext cx="1768241" cy="388889"/>
              </a:xfrm>
              <a:prstGeom prst="rect">
                <a:avLst/>
              </a:prstGeom>
              <a:blipFill>
                <a:blip r:embed="rId2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feld 5">
            <a:extLst>
              <a:ext uri="{FF2B5EF4-FFF2-40B4-BE49-F238E27FC236}">
                <a16:creationId xmlns:a16="http://schemas.microsoft.com/office/drawing/2014/main" id="{D4F424CD-339D-4B42-8377-FFD31DA1112C}"/>
              </a:ext>
            </a:extLst>
          </p:cNvPr>
          <p:cNvSpPr txBox="1"/>
          <p:nvPr/>
        </p:nvSpPr>
        <p:spPr>
          <a:xfrm>
            <a:off x="1807877" y="466344"/>
            <a:ext cx="5528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Veränderung der Tonhöhe durch die bewegte Quelle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feld 6">
                <a:extLst>
                  <a:ext uri="{FF2B5EF4-FFF2-40B4-BE49-F238E27FC236}">
                    <a16:creationId xmlns:a16="http://schemas.microsoft.com/office/drawing/2014/main" id="{AD7773AE-3D54-48A7-817A-82AB62369D3A}"/>
                  </a:ext>
                </a:extLst>
              </p:cNvPr>
              <p:cNvSpPr txBox="1"/>
              <p:nvPr/>
            </p:nvSpPr>
            <p:spPr>
              <a:xfrm>
                <a:off x="3407480" y="1581912"/>
                <a:ext cx="2103396" cy="5497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e-D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sSub>
                            <m:sSub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de-D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e-D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sSub>
                            <m:sSub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sub>
                          </m:sSub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7" name="Textfeld 6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AD7773AE-3D54-48A7-817A-82AB62369D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7480" y="1581912"/>
                <a:ext cx="2103396" cy="5497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feld 7">
                <a:extLst>
                  <a:ext uri="{FF2B5EF4-FFF2-40B4-BE49-F238E27FC236}">
                    <a16:creationId xmlns:a16="http://schemas.microsoft.com/office/drawing/2014/main" id="{9C416320-E407-4665-90AC-E9F0A05EDFE1}"/>
                  </a:ext>
                </a:extLst>
              </p:cNvPr>
              <p:cNvSpPr txBox="1"/>
              <p:nvPr/>
            </p:nvSpPr>
            <p:spPr>
              <a:xfrm>
                <a:off x="3640108" y="2373661"/>
                <a:ext cx="1302984" cy="7299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e-D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f>
                            <m:f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de-DE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de-DE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de-DE" b="0" i="1" smtClean="0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sub>
                              </m:sSub>
                            </m:den>
                          </m:f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f>
                            <m:f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de-D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de-D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de-D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de-D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𝑄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8" name="Textfeld 7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9C416320-E407-4665-90AC-E9F0A05EDF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0108" y="2373661"/>
                <a:ext cx="1302984" cy="7299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feld 8">
                <a:extLst>
                  <a:ext uri="{FF2B5EF4-FFF2-40B4-BE49-F238E27FC236}">
                    <a16:creationId xmlns:a16="http://schemas.microsoft.com/office/drawing/2014/main" id="{E6C541AA-6631-4983-A4CC-1FE83BA0739E}"/>
                  </a:ext>
                </a:extLst>
              </p:cNvPr>
              <p:cNvSpPr txBox="1"/>
              <p:nvPr/>
            </p:nvSpPr>
            <p:spPr>
              <a:xfrm>
                <a:off x="3640108" y="3410712"/>
                <a:ext cx="1593450" cy="7097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e-D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de-D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𝑄</m:t>
                              </m:r>
                            </m:sub>
                          </m:sSub>
                        </m:num>
                        <m:den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∙(1±</m:t>
                          </m:r>
                          <m:f>
                            <m:f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de-D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num>
                            <m:den>
                              <m:r>
                                <a:rPr lang="de-D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den>
                          </m:f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9" name="Textfeld 8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E6C541AA-6631-4983-A4CC-1FE83BA073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0108" y="3410712"/>
                <a:ext cx="1593450" cy="7097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feld 9">
                <a:extLst>
                  <a:ext uri="{FF2B5EF4-FFF2-40B4-BE49-F238E27FC236}">
                    <a16:creationId xmlns:a16="http://schemas.microsoft.com/office/drawing/2014/main" id="{9CCF9533-2A8D-47D4-82E8-F629AA91D6D5}"/>
                  </a:ext>
                </a:extLst>
              </p:cNvPr>
              <p:cNvSpPr txBox="1"/>
              <p:nvPr/>
            </p:nvSpPr>
            <p:spPr>
              <a:xfrm>
                <a:off x="3640108" y="4427566"/>
                <a:ext cx="1119665" cy="7097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e-D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sub>
                          </m:sSub>
                        </m:num>
                        <m:den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f>
                            <m:f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de-D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num>
                            <m:den>
                              <m:r>
                                <a:rPr lang="de-D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0" name="Textfeld 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9CCF9533-2A8D-47D4-82E8-F629AA91D6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0108" y="4427566"/>
                <a:ext cx="1119665" cy="70974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feld 12">
            <a:extLst>
              <a:ext uri="{FF2B5EF4-FFF2-40B4-BE49-F238E27FC236}">
                <a16:creationId xmlns:a16="http://schemas.microsoft.com/office/drawing/2014/main" id="{8E3E2A78-B102-4D50-9548-4CB4DB063D6A}"/>
              </a:ext>
            </a:extLst>
          </p:cNvPr>
          <p:cNvSpPr txBox="1"/>
          <p:nvPr/>
        </p:nvSpPr>
        <p:spPr>
          <a:xfrm>
            <a:off x="5941827" y="960754"/>
            <a:ext cx="2527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-: kleinere Wellenlänge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D72B1C44-099B-4972-AE94-9A015644FF67}"/>
              </a:ext>
            </a:extLst>
          </p:cNvPr>
          <p:cNvSpPr txBox="1"/>
          <p:nvPr/>
        </p:nvSpPr>
        <p:spPr>
          <a:xfrm>
            <a:off x="5941827" y="4597773"/>
            <a:ext cx="2236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-: größere Frequenz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7185D473-6FBB-4F16-944B-CB86ACC7BB0F}"/>
              </a:ext>
            </a:extLst>
          </p:cNvPr>
          <p:cNvSpPr txBox="1"/>
          <p:nvPr/>
        </p:nvSpPr>
        <p:spPr>
          <a:xfrm>
            <a:off x="6354247" y="5527914"/>
            <a:ext cx="1411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höherer Ton</a:t>
            </a:r>
          </a:p>
        </p:txBody>
      </p:sp>
      <p:sp>
        <p:nvSpPr>
          <p:cNvPr id="17" name="Pfeil: nach links 16">
            <a:extLst>
              <a:ext uri="{FF2B5EF4-FFF2-40B4-BE49-F238E27FC236}">
                <a16:creationId xmlns:a16="http://schemas.microsoft.com/office/drawing/2014/main" id="{6EBB523D-6F54-4B3A-964E-625D22A9C160}"/>
              </a:ext>
            </a:extLst>
          </p:cNvPr>
          <p:cNvSpPr/>
          <p:nvPr/>
        </p:nvSpPr>
        <p:spPr bwMode="auto">
          <a:xfrm>
            <a:off x="5340096" y="1048197"/>
            <a:ext cx="530352" cy="194445"/>
          </a:xfrm>
          <a:prstGeom prst="leftArrow">
            <a:avLst/>
          </a:pr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Pfeil: nach links 22">
            <a:extLst>
              <a:ext uri="{FF2B5EF4-FFF2-40B4-BE49-F238E27FC236}">
                <a16:creationId xmlns:a16="http://schemas.microsoft.com/office/drawing/2014/main" id="{CEA3AF96-E7EB-4F26-8C1E-8690C6B5D0A1}"/>
              </a:ext>
            </a:extLst>
          </p:cNvPr>
          <p:cNvSpPr/>
          <p:nvPr/>
        </p:nvSpPr>
        <p:spPr bwMode="auto">
          <a:xfrm>
            <a:off x="5340096" y="4685216"/>
            <a:ext cx="530352" cy="194445"/>
          </a:xfrm>
          <a:prstGeom prst="leftArrow">
            <a:avLst/>
          </a:pr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Pfeil: nach unten 20">
            <a:extLst>
              <a:ext uri="{FF2B5EF4-FFF2-40B4-BE49-F238E27FC236}">
                <a16:creationId xmlns:a16="http://schemas.microsoft.com/office/drawing/2014/main" id="{D8472285-6362-42AA-8396-6036B4A2D49C}"/>
              </a:ext>
            </a:extLst>
          </p:cNvPr>
          <p:cNvSpPr/>
          <p:nvPr/>
        </p:nvSpPr>
        <p:spPr bwMode="auto">
          <a:xfrm>
            <a:off x="6936637" y="5047488"/>
            <a:ext cx="246888" cy="480426"/>
          </a:xfrm>
          <a:prstGeom prst="downArrow">
            <a:avLst/>
          </a:pr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2A6C0143-A266-4402-A16E-A8E2AD7563FE}"/>
              </a:ext>
            </a:extLst>
          </p:cNvPr>
          <p:cNvSpPr txBox="1"/>
          <p:nvPr/>
        </p:nvSpPr>
        <p:spPr>
          <a:xfrm>
            <a:off x="8053848" y="6245352"/>
            <a:ext cx="10230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Grafik: E. Malz</a:t>
            </a:r>
          </a:p>
        </p:txBody>
      </p:sp>
    </p:spTree>
    <p:extLst>
      <p:ext uri="{BB962C8B-B14F-4D97-AF65-F5344CB8AC3E}">
        <p14:creationId xmlns:p14="http://schemas.microsoft.com/office/powerpoint/2010/main" val="12292506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3" grpId="0"/>
      <p:bldP spid="18" grpId="0"/>
      <p:bldP spid="14" grpId="0"/>
      <p:bldP spid="17" grpId="0" animBg="1"/>
      <p:bldP spid="23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883D2BFD-0F25-4F34-B0B3-3A60CFCF80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680" y="1699970"/>
            <a:ext cx="4934639" cy="3458058"/>
          </a:xfrm>
        </p:spPr>
      </p:pic>
      <p:sp>
        <p:nvSpPr>
          <p:cNvPr id="27" name="Textfeld 26">
            <a:extLst>
              <a:ext uri="{FF2B5EF4-FFF2-40B4-BE49-F238E27FC236}">
                <a16:creationId xmlns:a16="http://schemas.microsoft.com/office/drawing/2014/main" id="{50E52906-4792-4F98-96D9-C8B17C5B1C0A}"/>
              </a:ext>
            </a:extLst>
          </p:cNvPr>
          <p:cNvSpPr txBox="1"/>
          <p:nvPr/>
        </p:nvSpPr>
        <p:spPr>
          <a:xfrm>
            <a:off x="1916951" y="932688"/>
            <a:ext cx="5310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/>
              <a:t>Doppler-Effekt durch einen bewegten Empfänger</a:t>
            </a:r>
          </a:p>
        </p:txBody>
      </p:sp>
      <p:pic>
        <p:nvPicPr>
          <p:cNvPr id="11" name="Grafik 10" descr="Radiomikrofon">
            <a:extLst>
              <a:ext uri="{FF2B5EF4-FFF2-40B4-BE49-F238E27FC236}">
                <a16:creationId xmlns:a16="http://schemas.microsoft.com/office/drawing/2014/main" id="{A649A1A1-7E6C-43B9-ADC0-70C713624E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69624" y="3149407"/>
            <a:ext cx="559185" cy="559185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6E82669B-37A5-40C7-B93C-CA6E203BA926}"/>
              </a:ext>
            </a:extLst>
          </p:cNvPr>
          <p:cNvSpPr txBox="1"/>
          <p:nvPr/>
        </p:nvSpPr>
        <p:spPr>
          <a:xfrm>
            <a:off x="575499" y="5536920"/>
            <a:ext cx="4365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Veränderung der Relativgeschwindigkeit: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feld 2">
                <a:extLst>
                  <a:ext uri="{FF2B5EF4-FFF2-40B4-BE49-F238E27FC236}">
                    <a16:creationId xmlns:a16="http://schemas.microsoft.com/office/drawing/2014/main" id="{2429904F-F3B3-49ED-9BA0-A8F5256B3BF3}"/>
                  </a:ext>
                </a:extLst>
              </p:cNvPr>
              <p:cNvSpPr txBox="1"/>
              <p:nvPr/>
            </p:nvSpPr>
            <p:spPr>
              <a:xfrm>
                <a:off x="5290056" y="5583086"/>
                <a:ext cx="58471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3" name="Textfeld 2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2429904F-F3B3-49ED-9BA0-A8F5256B3B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0056" y="5583086"/>
                <a:ext cx="584712" cy="276999"/>
              </a:xfrm>
              <a:prstGeom prst="rect">
                <a:avLst/>
              </a:prstGeom>
              <a:blipFill>
                <a:blip r:embed="rId5"/>
                <a:stretch>
                  <a:fillRect l="-9375" b="-1777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feld 3">
            <a:extLst>
              <a:ext uri="{FF2B5EF4-FFF2-40B4-BE49-F238E27FC236}">
                <a16:creationId xmlns:a16="http://schemas.microsoft.com/office/drawing/2014/main" id="{807A4464-C97F-438F-8177-3E4308845BDE}"/>
              </a:ext>
            </a:extLst>
          </p:cNvPr>
          <p:cNvSpPr txBox="1"/>
          <p:nvPr/>
        </p:nvSpPr>
        <p:spPr>
          <a:xfrm>
            <a:off x="8053848" y="6245352"/>
            <a:ext cx="10230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Grafik: E. Malz</a:t>
            </a:r>
          </a:p>
        </p:txBody>
      </p:sp>
    </p:spTree>
    <p:extLst>
      <p:ext uri="{BB962C8B-B14F-4D97-AF65-F5344CB8AC3E}">
        <p14:creationId xmlns:p14="http://schemas.microsoft.com/office/powerpoint/2010/main" val="15785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D4F424CD-339D-4B42-8377-FFD31DA1112C}"/>
              </a:ext>
            </a:extLst>
          </p:cNvPr>
          <p:cNvSpPr txBox="1"/>
          <p:nvPr/>
        </p:nvSpPr>
        <p:spPr>
          <a:xfrm>
            <a:off x="1474454" y="466344"/>
            <a:ext cx="6195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Veränderung der Tonhöhe durch den bewegten Empfänger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8E3E2A78-B102-4D50-9548-4CB4DB063D6A}"/>
              </a:ext>
            </a:extLst>
          </p:cNvPr>
          <p:cNvSpPr txBox="1"/>
          <p:nvPr/>
        </p:nvSpPr>
        <p:spPr>
          <a:xfrm>
            <a:off x="5941827" y="965643"/>
            <a:ext cx="2706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/>
              <a:t>+: Bewegung zur Quelle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D72B1C44-099B-4972-AE94-9A015644FF67}"/>
              </a:ext>
            </a:extLst>
          </p:cNvPr>
          <p:cNvSpPr txBox="1"/>
          <p:nvPr/>
        </p:nvSpPr>
        <p:spPr>
          <a:xfrm>
            <a:off x="6080889" y="3544475"/>
            <a:ext cx="2294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+: größere Frequenz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7185D473-6FBB-4F16-944B-CB86ACC7BB0F}"/>
              </a:ext>
            </a:extLst>
          </p:cNvPr>
          <p:cNvSpPr txBox="1"/>
          <p:nvPr/>
        </p:nvSpPr>
        <p:spPr>
          <a:xfrm>
            <a:off x="6589404" y="4776509"/>
            <a:ext cx="1411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höherer Ton</a:t>
            </a:r>
          </a:p>
        </p:txBody>
      </p:sp>
      <p:sp>
        <p:nvSpPr>
          <p:cNvPr id="17" name="Pfeil: nach links 16">
            <a:extLst>
              <a:ext uri="{FF2B5EF4-FFF2-40B4-BE49-F238E27FC236}">
                <a16:creationId xmlns:a16="http://schemas.microsoft.com/office/drawing/2014/main" id="{6EBB523D-6F54-4B3A-964E-625D22A9C160}"/>
              </a:ext>
            </a:extLst>
          </p:cNvPr>
          <p:cNvSpPr/>
          <p:nvPr/>
        </p:nvSpPr>
        <p:spPr bwMode="auto">
          <a:xfrm>
            <a:off x="5411475" y="1048197"/>
            <a:ext cx="530352" cy="194445"/>
          </a:xfrm>
          <a:prstGeom prst="leftArrow">
            <a:avLst/>
          </a:pr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Pfeil: nach links 22">
            <a:extLst>
              <a:ext uri="{FF2B5EF4-FFF2-40B4-BE49-F238E27FC236}">
                <a16:creationId xmlns:a16="http://schemas.microsoft.com/office/drawing/2014/main" id="{CEA3AF96-E7EB-4F26-8C1E-8690C6B5D0A1}"/>
              </a:ext>
            </a:extLst>
          </p:cNvPr>
          <p:cNvSpPr/>
          <p:nvPr/>
        </p:nvSpPr>
        <p:spPr bwMode="auto">
          <a:xfrm>
            <a:off x="5411475" y="3631919"/>
            <a:ext cx="530352" cy="194445"/>
          </a:xfrm>
          <a:prstGeom prst="leftArrow">
            <a:avLst/>
          </a:pr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Pfeil: nach unten 20">
            <a:extLst>
              <a:ext uri="{FF2B5EF4-FFF2-40B4-BE49-F238E27FC236}">
                <a16:creationId xmlns:a16="http://schemas.microsoft.com/office/drawing/2014/main" id="{D8472285-6362-42AA-8396-6036B4A2D49C}"/>
              </a:ext>
            </a:extLst>
          </p:cNvPr>
          <p:cNvSpPr/>
          <p:nvPr/>
        </p:nvSpPr>
        <p:spPr bwMode="auto">
          <a:xfrm>
            <a:off x="7171795" y="4104945"/>
            <a:ext cx="246888" cy="480426"/>
          </a:xfrm>
          <a:prstGeom prst="downArrow">
            <a:avLst/>
          </a:pr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feld 14">
                <a:extLst>
                  <a:ext uri="{FF2B5EF4-FFF2-40B4-BE49-F238E27FC236}">
                    <a16:creationId xmlns:a16="http://schemas.microsoft.com/office/drawing/2014/main" id="{9591A689-BD33-4A74-A6DE-6466C72BD19E}"/>
                  </a:ext>
                </a:extLst>
              </p:cNvPr>
              <p:cNvSpPr txBox="1"/>
              <p:nvPr/>
            </p:nvSpPr>
            <p:spPr>
              <a:xfrm>
                <a:off x="3877403" y="965643"/>
                <a:ext cx="58471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5" name="Textfeld 14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9591A689-BD33-4A74-A6DE-6466C72BD1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7403" y="965643"/>
                <a:ext cx="584712" cy="276999"/>
              </a:xfrm>
              <a:prstGeom prst="rect">
                <a:avLst/>
              </a:prstGeom>
              <a:blipFill>
                <a:blip r:embed="rId2"/>
                <a:stretch>
                  <a:fillRect l="-9375" b="-1739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feld 1">
                <a:extLst>
                  <a:ext uri="{FF2B5EF4-FFF2-40B4-BE49-F238E27FC236}">
                    <a16:creationId xmlns:a16="http://schemas.microsoft.com/office/drawing/2014/main" id="{B82909C0-2DCD-4638-8F84-B8DA7520F4EF}"/>
                  </a:ext>
                </a:extLst>
              </p:cNvPr>
              <p:cNvSpPr txBox="1"/>
              <p:nvPr/>
            </p:nvSpPr>
            <p:spPr>
              <a:xfrm>
                <a:off x="3686658" y="1549750"/>
                <a:ext cx="1104533" cy="5919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e-D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sSub>
                            <m:sSub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2" name="Textfeld 1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B82909C0-2DCD-4638-8F84-B8DA7520F4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6658" y="1549750"/>
                <a:ext cx="1104533" cy="591957"/>
              </a:xfrm>
              <a:prstGeom prst="rect">
                <a:avLst/>
              </a:prstGeom>
              <a:blipFill>
                <a:blip r:embed="rId3"/>
                <a:stretch>
                  <a:fillRect b="-103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feld 2">
                <a:extLst>
                  <a:ext uri="{FF2B5EF4-FFF2-40B4-BE49-F238E27FC236}">
                    <a16:creationId xmlns:a16="http://schemas.microsoft.com/office/drawing/2014/main" id="{CE5DD3E0-ECD7-41F5-B1EC-09D52914D1BB}"/>
                  </a:ext>
                </a:extLst>
              </p:cNvPr>
              <p:cNvSpPr txBox="1"/>
              <p:nvPr/>
            </p:nvSpPr>
            <p:spPr>
              <a:xfrm>
                <a:off x="3692103" y="2448815"/>
                <a:ext cx="1104533" cy="7716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e-D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f>
                            <m:f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de-DE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de-DE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de-DE" b="0" i="1" smtClean="0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3" name="Textfeld 2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CE5DD3E0-ECD7-41F5-B1EC-09D52914D1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2103" y="2448815"/>
                <a:ext cx="1104533" cy="7716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feld 4">
            <a:extLst>
              <a:ext uri="{FF2B5EF4-FFF2-40B4-BE49-F238E27FC236}">
                <a16:creationId xmlns:a16="http://schemas.microsoft.com/office/drawing/2014/main" id="{E6EF3A6B-F286-4BD2-B472-6FAF6DBAE927}"/>
              </a:ext>
            </a:extLst>
          </p:cNvPr>
          <p:cNvSpPr txBox="1"/>
          <p:nvPr/>
        </p:nvSpPr>
        <p:spPr>
          <a:xfrm>
            <a:off x="1029469" y="919476"/>
            <a:ext cx="258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Relativgeschwindigkeit: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feld 10">
                <a:extLst>
                  <a:ext uri="{FF2B5EF4-FFF2-40B4-BE49-F238E27FC236}">
                    <a16:creationId xmlns:a16="http://schemas.microsoft.com/office/drawing/2014/main" id="{95769ADE-5CFE-4985-9E4E-995302B20396}"/>
                  </a:ext>
                </a:extLst>
              </p:cNvPr>
              <p:cNvSpPr txBox="1"/>
              <p:nvPr/>
            </p:nvSpPr>
            <p:spPr>
              <a:xfrm>
                <a:off x="3686658" y="3527609"/>
                <a:ext cx="1585755" cy="3706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de-DE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sub>
                    </m:sSub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∙(1±</m:t>
                    </m:r>
                    <m:f>
                      <m:fPr>
                        <m:ctrlP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num>
                      <m:den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r>
                  <a:rPr lang="de-DE" dirty="0"/>
                  <a:t>)</a:t>
                </a:r>
              </a:p>
            </p:txBody>
          </p:sp>
        </mc:Choice>
        <mc:Fallback xmlns="">
          <p:sp>
            <p:nvSpPr>
              <p:cNvPr id="11" name="Textfeld 1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95769ADE-5CFE-4985-9E4E-995302B203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6658" y="3527609"/>
                <a:ext cx="1585755" cy="370614"/>
              </a:xfrm>
              <a:prstGeom prst="rect">
                <a:avLst/>
              </a:prstGeom>
              <a:blipFill>
                <a:blip r:embed="rId5"/>
                <a:stretch>
                  <a:fillRect l="-6538" t="-13333" r="-8462" b="-2166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50148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8" grpId="0"/>
      <p:bldP spid="14" grpId="0"/>
      <p:bldP spid="17" grpId="0" animBg="1"/>
      <p:bldP spid="23" grpId="0" animBg="1"/>
      <p:bldP spid="21" grpId="0" animBg="1"/>
      <p:bldP spid="2" grpId="0" animBg="1"/>
      <p:bldP spid="3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feld 26">
            <a:extLst>
              <a:ext uri="{FF2B5EF4-FFF2-40B4-BE49-F238E27FC236}">
                <a16:creationId xmlns:a16="http://schemas.microsoft.com/office/drawing/2014/main" id="{50E52906-4792-4F98-96D9-C8B17C5B1C0A}"/>
              </a:ext>
            </a:extLst>
          </p:cNvPr>
          <p:cNvSpPr txBox="1"/>
          <p:nvPr/>
        </p:nvSpPr>
        <p:spPr>
          <a:xfrm>
            <a:off x="1393244" y="621792"/>
            <a:ext cx="6357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/>
              <a:t>Optischer Doppler-Effekt, oder: Doppler-Effekt ohne Medium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5C33346-1113-4DF8-9452-5E80FEE93DEF}"/>
              </a:ext>
            </a:extLst>
          </p:cNvPr>
          <p:cNvSpPr txBox="1"/>
          <p:nvPr/>
        </p:nvSpPr>
        <p:spPr>
          <a:xfrm>
            <a:off x="276433" y="1335024"/>
            <a:ext cx="6836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Licht breitet sich im Vakuum stets mit Lichtgeschwindigkeit aus: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58E6876A-4369-40F1-A0B8-129F776E2262}"/>
                  </a:ext>
                </a:extLst>
              </p:cNvPr>
              <p:cNvSpPr txBox="1"/>
              <p:nvPr/>
            </p:nvSpPr>
            <p:spPr>
              <a:xfrm>
                <a:off x="7112472" y="1283407"/>
                <a:ext cx="1385828" cy="472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≈3∙</m:t>
                      </m:r>
                      <m:sSup>
                        <m:sSupPr>
                          <m:ctrlP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  <m:f>
                        <m:fPr>
                          <m:ctrlP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5" name="Textfeld 4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58E6876A-4369-40F1-A0B8-129F776E22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2472" y="1283407"/>
                <a:ext cx="1385828" cy="4725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feld 5">
            <a:extLst>
              <a:ext uri="{FF2B5EF4-FFF2-40B4-BE49-F238E27FC236}">
                <a16:creationId xmlns:a16="http://schemas.microsoft.com/office/drawing/2014/main" id="{2FE1BD73-B291-4649-ADC7-239DBBB927B5}"/>
              </a:ext>
            </a:extLst>
          </p:cNvPr>
          <p:cNvSpPr txBox="1"/>
          <p:nvPr/>
        </p:nvSpPr>
        <p:spPr>
          <a:xfrm>
            <a:off x="276433" y="1984476"/>
            <a:ext cx="8221867" cy="119763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de-DE" dirty="0"/>
              <a:t>Auch bei Licht tritt ein Doppler-Effekt auf:</a:t>
            </a:r>
          </a:p>
          <a:p>
            <a:pPr algn="l"/>
            <a:r>
              <a:rPr lang="de-DE" dirty="0"/>
              <a:t>Da bewegte Uhren langsamer gehen, sendet eine bewegte Quelle hoch- oder niederfrequenteres Licht aus als eine ruhende. Bei Licht spricht man von einer Blau- oder Rotverschiebung, wenn die Frequenz größer bzw. kleiner wird.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feld 9">
                <a:extLst>
                  <a:ext uri="{FF2B5EF4-FFF2-40B4-BE49-F238E27FC236}">
                    <a16:creationId xmlns:a16="http://schemas.microsoft.com/office/drawing/2014/main" id="{471F0FD5-87EB-4DFF-AC25-FF8D9AA4BB27}"/>
                  </a:ext>
                </a:extLst>
              </p:cNvPr>
              <p:cNvSpPr txBox="1"/>
              <p:nvPr/>
            </p:nvSpPr>
            <p:spPr>
              <a:xfrm>
                <a:off x="3543962" y="3182112"/>
                <a:ext cx="1686808" cy="107760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de-D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ad>
                        <m:radPr>
                          <m:degHide m:val="on"/>
                          <m:ctrlP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de-D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de-D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de-D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𝑣</m:t>
                                  </m:r>
                                </m:num>
                                <m:den>
                                  <m:r>
                                    <a:rPr lang="de-D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de-D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de-D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de-D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𝑣</m:t>
                                  </m:r>
                                </m:num>
                                <m:den>
                                  <m:r>
                                    <a:rPr lang="de-D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den>
                              </m:f>
                            </m:den>
                          </m:f>
                        </m:e>
                      </m:rad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0" name="Textfeld 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71F0FD5-87EB-4DFF-AC25-FF8D9AA4BB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3962" y="3182112"/>
                <a:ext cx="1686808" cy="1077603"/>
              </a:xfrm>
              <a:prstGeom prst="rect">
                <a:avLst/>
              </a:prstGeom>
              <a:blipFill>
                <a:blip r:embed="rId3"/>
                <a:stretch>
                  <a:fillRect b="-56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Grafik 11">
            <a:extLst>
              <a:ext uri="{FF2B5EF4-FFF2-40B4-BE49-F238E27FC236}">
                <a16:creationId xmlns:a16="http://schemas.microsoft.com/office/drawing/2014/main" id="{A6541AC9-66FF-400D-A738-A21842B7D71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2308"/>
          <a:stretch/>
        </p:blipFill>
        <p:spPr>
          <a:xfrm>
            <a:off x="4043548" y="4379748"/>
            <a:ext cx="3564260" cy="37281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F8393EEA-0FB7-407A-BDD5-EB820936252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2308" b="3"/>
          <a:stretch/>
        </p:blipFill>
        <p:spPr>
          <a:xfrm>
            <a:off x="4043548" y="5336568"/>
            <a:ext cx="3564260" cy="372806"/>
          </a:xfrm>
          <a:prstGeom prst="rect">
            <a:avLst/>
          </a:prstGeom>
        </p:spPr>
      </p:pic>
      <p:pic>
        <p:nvPicPr>
          <p:cNvPr id="15" name="Grafik 14" descr="Auge">
            <a:extLst>
              <a:ext uri="{FF2B5EF4-FFF2-40B4-BE49-F238E27FC236}">
                <a16:creationId xmlns:a16="http://schemas.microsoft.com/office/drawing/2014/main" id="{A5A4AA8C-A8C2-4F99-AE0D-D4A77A11CD6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041100" y="5065776"/>
            <a:ext cx="914400" cy="91440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0C03DFE5-37B5-4542-ADA2-A812017D1109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935" r="1762"/>
          <a:stretch/>
        </p:blipFill>
        <p:spPr>
          <a:xfrm>
            <a:off x="45996" y="4828782"/>
            <a:ext cx="3584172" cy="369332"/>
          </a:xfrm>
          <a:prstGeom prst="rect">
            <a:avLst/>
          </a:prstGeom>
        </p:spPr>
      </p:pic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B4585DEC-8A85-4820-878E-C24C21554616}"/>
              </a:ext>
            </a:extLst>
          </p:cNvPr>
          <p:cNvCxnSpPr>
            <a:cxnSpLocks/>
          </p:cNvCxnSpPr>
          <p:nvPr/>
        </p:nvCxnSpPr>
        <p:spPr bwMode="auto">
          <a:xfrm>
            <a:off x="5343901" y="5915025"/>
            <a:ext cx="933450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3" name="Grafik 22" descr="Ein Bild, das drinnen, Banane, schwarz, orange enthält.&#10;&#10;Automatisch generierte Beschreibung">
            <a:extLst>
              <a:ext uri="{FF2B5EF4-FFF2-40B4-BE49-F238E27FC236}">
                <a16:creationId xmlns:a16="http://schemas.microsoft.com/office/drawing/2014/main" id="{C668BDF0-A78E-4CB8-8CAA-07A106C8D67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013" y="6031561"/>
            <a:ext cx="263525" cy="261828"/>
          </a:xfrm>
          <a:prstGeom prst="rect">
            <a:avLst/>
          </a:prstGeom>
        </p:spPr>
      </p:pic>
      <p:pic>
        <p:nvPicPr>
          <p:cNvPr id="25" name="Grafik 24" descr="Auge">
            <a:extLst>
              <a:ext uri="{FF2B5EF4-FFF2-40B4-BE49-F238E27FC236}">
                <a16:creationId xmlns:a16="http://schemas.microsoft.com/office/drawing/2014/main" id="{D00EA849-2FE4-4008-BE70-5BB6F80F14D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041100" y="4108955"/>
            <a:ext cx="914400" cy="914400"/>
          </a:xfrm>
          <a:prstGeom prst="rect">
            <a:avLst/>
          </a:prstGeom>
        </p:spPr>
      </p:pic>
      <p:pic>
        <p:nvPicPr>
          <p:cNvPr id="26" name="Grafik 25" descr="Ein Bild, das drinnen, Banane, schwarz, orange enthält.&#10;&#10;Automatisch generierte Beschreibung">
            <a:extLst>
              <a:ext uri="{FF2B5EF4-FFF2-40B4-BE49-F238E27FC236}">
                <a16:creationId xmlns:a16="http://schemas.microsoft.com/office/drawing/2014/main" id="{1F0DFE84-57D0-4CC1-A29B-9B473E95195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012" y="4059653"/>
            <a:ext cx="263525" cy="261828"/>
          </a:xfrm>
          <a:prstGeom prst="rect">
            <a:avLst/>
          </a:prstGeom>
        </p:spPr>
      </p:pic>
      <p:cxnSp>
        <p:nvCxnSpPr>
          <p:cNvPr id="28" name="Gerade Verbindung mit Pfeil 27">
            <a:extLst>
              <a:ext uri="{FF2B5EF4-FFF2-40B4-BE49-F238E27FC236}">
                <a16:creationId xmlns:a16="http://schemas.microsoft.com/office/drawing/2014/main" id="{B9CF1CEB-5746-46D0-B663-1B9E7C1AD52A}"/>
              </a:ext>
            </a:extLst>
          </p:cNvPr>
          <p:cNvCxnSpPr>
            <a:cxnSpLocks/>
          </p:cNvCxnSpPr>
          <p:nvPr/>
        </p:nvCxnSpPr>
        <p:spPr bwMode="auto">
          <a:xfrm>
            <a:off x="5401049" y="4389273"/>
            <a:ext cx="933450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9" name="Grafik 28" descr="Ein Bild, das drinnen, Banane, schwarz, orange enthält.&#10;&#10;Automatisch generierte Beschreibung">
            <a:extLst>
              <a:ext uri="{FF2B5EF4-FFF2-40B4-BE49-F238E27FC236}">
                <a16:creationId xmlns:a16="http://schemas.microsoft.com/office/drawing/2014/main" id="{0C252901-8329-44E3-82B5-BDEEDE829EF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754" y="4001202"/>
            <a:ext cx="756231" cy="751361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E56BEF4C-374E-4BA2-9969-44E3FBCA59D7}"/>
              </a:ext>
            </a:extLst>
          </p:cNvPr>
          <p:cNvSpPr txBox="1"/>
          <p:nvPr/>
        </p:nvSpPr>
        <p:spPr>
          <a:xfrm>
            <a:off x="8053848" y="6245352"/>
            <a:ext cx="10230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Grafik: E. Malz</a:t>
            </a:r>
          </a:p>
        </p:txBody>
      </p:sp>
    </p:spTree>
    <p:extLst>
      <p:ext uri="{BB962C8B-B14F-4D97-AF65-F5344CB8AC3E}">
        <p14:creationId xmlns:p14="http://schemas.microsoft.com/office/powerpoint/2010/main" val="1033589638"/>
      </p:ext>
    </p:extLst>
  </p:cSld>
  <p:clrMapOvr>
    <a:masterClrMapping/>
  </p:clrMapOvr>
</p:sld>
</file>

<file path=ppt/theme/theme1.xml><?xml version="1.0" encoding="utf-8"?>
<a:theme xmlns:a="http://schemas.openxmlformats.org/drawingml/2006/main" name="2_Standarddesign">
  <a:themeElements>
    <a:clrScheme name="1_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9_Standarddesign">
  <a:themeElements>
    <a:clrScheme name="1_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Microsoft Office PowerPoint</Application>
  <PresentationFormat>Bildschirmpräsentation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Arial</vt:lpstr>
      <vt:lpstr>Calibri</vt:lpstr>
      <vt:lpstr>Cambria Math</vt:lpstr>
      <vt:lpstr>StarSymbol</vt:lpstr>
      <vt:lpstr>Tahoma</vt:lpstr>
      <vt:lpstr>2_Standarddesign</vt:lpstr>
      <vt:lpstr>9_Standarddesign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Sven Hanssen</dc:creator>
  <cp:lastModifiedBy>Sven Hanssen</cp:lastModifiedBy>
  <cp:revision>1094</cp:revision>
  <dcterms:created xsi:type="dcterms:W3CDTF">2008-04-07T08:58:10Z</dcterms:created>
  <dcterms:modified xsi:type="dcterms:W3CDTF">2020-09-17T12:05:31Z</dcterms:modified>
</cp:coreProperties>
</file>