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8"/>
  </p:notesMasterIdLst>
  <p:handoutMasterIdLst>
    <p:handoutMasterId r:id="rId9"/>
  </p:handoutMasterIdLst>
  <p:sldIdLst>
    <p:sldId id="296" r:id="rId2"/>
    <p:sldId id="297" r:id="rId3"/>
    <p:sldId id="298" r:id="rId4"/>
    <p:sldId id="299" r:id="rId5"/>
    <p:sldId id="300" r:id="rId6"/>
    <p:sldId id="301" r:id="rId7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8486"/>
    <a:srgbClr val="B2B2B2"/>
    <a:srgbClr val="0000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3576" autoAdjust="0"/>
  </p:normalViewPr>
  <p:slideViewPr>
    <p:cSldViewPr snapToGrid="0">
      <p:cViewPr varScale="1">
        <p:scale>
          <a:sx n="97" d="100"/>
          <a:sy n="97" d="100"/>
        </p:scale>
        <p:origin x="966" y="96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3294" y="-108"/>
      </p:cViewPr>
      <p:guideLst>
        <p:guide orient="horz" pos="3367"/>
        <p:guide pos="238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5DF6575D-088F-4ADF-B1DF-C9E9AA424371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‹Nr.›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MS Gothic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21T10:43:52.089"/>
    </inkml:context>
    <inkml:brush xml:id="br0">
      <inkml:brushProperty name="width" value="0.2" units="cm"/>
      <inkml:brushProperty name="height" value="0.2" units="cm"/>
      <inkml:brushProperty name="color" value="#AE198D"/>
      <inkml:brushProperty name="inkEffects" value="galaxy"/>
      <inkml:brushProperty name="anchorX" value="-84838.92969"/>
      <inkml:brushProperty name="anchorY" value="-37876.50781"/>
      <inkml:brushProperty name="scaleFactor" value="0.5"/>
    </inkml:brush>
  </inkml:definitions>
  <inkml:trace contextRef="#ctx0" brushRef="#br0">1460 1352 24575,'0'-34'0,"0"-3"0,0 14 0,0-7 0,0-1 0,7 1 0,1-1 0,7 1 0,1 0 0,-1-1 0,-1 8 0,1-6 0,-1 13 0,-5-5 0,3 7 0,-10 0 0,10 0 0,-10 0 0,10-8 0,-10 6 0,5-5 0,-1 7 0,-4-8 0,10 6 0,-10-5 0,4 0 0,0 5 0,-4-6 0,4 8 0,-6 0 0,6 6 0,-4-4 0,-10 30 0,-1-13 0,-20 29 0,12-11 0,-11 1 0,11-3 0,-4-6 0,7-1 0,0 0 0,-1 0 0,1-7 0,0-1 0,0-6 0,6-6 0,2-2 0,6-13 0,0-2 0,0-8 0,0 1 0,0-9 0,7 7 0,1-7 0,8 0 0,-1 6 0,-6 2 0,4 2 0,-5 13 0,1-5 0,3 7 0,-10 0 0,4 0 0,0 6 0,2 1 0,6 1 0,0-2 0,0-6 0,0 0 0,0-7 0,0 5 0,1-13 0,-1 13 0,1-5 0,-1 7 0,0 6 0,0-5 0,-1 12 0,-5 8 0,-2 2 0,-6 20 0,0-6 0,-6 7 0,-3 0 0,-6 1 0,0-1 0,6 0 0,-4-7 0,11 6 0,-4-13 0,0 5 0,4-7 0,-4 0 0,6 7 0,0-5 0,0 5 0,0 0 0,0-5 0,0 5 0,0 0 0,-6-5 0,4 12 0,-4-12 0,6 5 0,0 1 0,-6-7 0,4 7 0,-4-1 0,6 2 0,-8 15 0,7-5 0,-14 14 0,13-6 0,-12-1 0,5 7 0,-6-14 0,-1 5 0,0-7 0,8-8 0,-5-2 0,11-7 0,-4 0 0,0-6 0,-2-2 0,-6-13 0,6 0 0,2-15 0,6-1 0,0-7 0,0-1 0,0 1 0,0 7 0,0-6 0,0 6 0,0-8 0,0 1 0,0-1 0,6 8 0,2-5 0,7 4 0,0-6 0,-1 7 0,1-6 0,0 6 0,7-21 0,-5 10 0,11-10 0,-11 14 0,6-9 0,-9 14 0,8-12 0,-5 13 0,5-6 0,-8 7 0,1-6 0,0 6 0,-1 0 0,1-6 0,0 13 0,0-12 0,-1 4 0,8 1 0,-5-6 0,5 5 0,-8 1 0,1-6 0,6 7 0,-5-1 0,4 9 0,-12 2 0,4 10 0,-10 9 0,4 10 0,-14 22 0,0-7 0,-1 15 0,-5-15 0,6 7 0,-1-9 0,2 1 0,1-1 0,4 0 0,-12 0 0,13 1 0,-13-1 0,5 0 0,1 1 0,-6-1 0,13-7 0,-12-2 0,11 0 0,-4-5 0,-1 5 0,6-7 0,-5 0 0,6 0 0,0 0 0,0 0 0,0 0 0,0 0 0,6-6 0,2-2 0,6-6 0,-1 0 0,1 0 0,0 0 0,0 0 0,0 0 0,0 0 0,0 0 0,0-6 0,0 4 0,-6-18 0,4 11 0,-3-20 0,-2 6 0,6 0 0,-11-6 0,11 6 0,-11-8 0,11 1 0,-11-1 0,11 1 0,-11 0 0,11 6 0,-12-4 0,6 12 0,-1-6 0,-5 8 0,5 0 0,1 6 0,-6 8 0,5 24 0,-12 1 0,4 22 0,-12-15 0,13 15 0,-6-15 0,7 0 0,0-4 0,0-12 0,0 13 0,0-14 0,0 7 0,0-9 0,0 1 0,0 0 0,0 0 0,0 0 0,0 0 0,0 0 0,0 0 0,0 0 0,6-6 0,2 4 0,6-10 0,0 10 0,0-4 0,0 0 0,0-2 0,-7 0 0,0 2 0,-7 6 0,0 0 0,0 0 0,0 7 0,0 2 0,0 0 0,0 6 0,0-6 0,0 0 0,0-2 0,0-7 0,0 0 0,0 0 0,0 0 0,0 0 0,0 0 0,0-1 0,0 1 0,0 0 0,0 0 0,-7 0 0,-1 7 0,-6-5 0,5 5 0,-3-7 0,10 0 0,-10 0 0,10 0 0,-11-6 0,12 4 0,-12-10 0,5 4 0,-6-6 0,0 0 0,-7 0 0,5 0 0,-13 0 0,6 0 0,-7 0 0,6 0 0,-4 0 0,12 0 0,-5 0 0,6-6 0,1-2 0,0-13 0,-1 5 0,7-6 0,-5 1 0,11 5 0,-5-5 0,7 7 0,0-1 0,0 1 0,0-7 0,0 5 0,0-13 0,0 6 0,0 0 0,0-6 0,0 0 0,7 4 0,0-2 0,1 12 0,5 1 0,-6 6 0,1-4 0,4 10 0,-4-4 0,6 6 0,0 0 0,0 0 0,0 0 0,0 0 0,0 0 0,16 7 0,12 11 0,3 15 0,3 1 0,-16 13 0,-8-14 0,7 14 0,-14-15 0,6 7 0,-15-9 0,-1-7 0,-7 5 0,0-5 0,-14 1 0,-20-1 0,-19-7 0,-18 2 0,1-9 0,-11-1 0,8-8 0,-8 0 0,20 0 0,2 0 0,10 0 0,8 0 0,2-7 0,9-1 0,7-7 0,-6-7 0,19 6 0,-9-5 0,10 0 0,1 5 0,2-13 0,-1 13 0,6-26 0,-6 23 0,7-24 0,0 27 0,0-12 0,0 5 0,0-1 0,0-4 0,0 5 0,0-8 0,0 8 0,7-6 0,2 6 0,6-7 0,0-1 0,0 1 0,0-1 0,0 1 0,0 0 0,0-1 0,1-8 0,6 7 0,-4-15 0,12 6 0,-6 0 0,1-6 0,12-8 0,-11 11 0,5-8 0,-10 28 0,-6-4 0,-1 12 0,1 1 0,-1 2 0,0 12 0,-6-12 0,4 12 0,-4-6 0,-1 1 0,0-2 0,-1 0 0,-5-4 0,6 4 0,-7-6 0,0 0 0,0-1 0,0 1 0,0 0 0,-7 6 0,-8 2 0,-8 6 0,0 0 0,2 0 0,-1 0 0,6 0 0,-5 0 0,-1 0 0,7 0 0,-14 0 0,13 0 0,-13 0 0,13 0 0,-12 0 0,12 0 0,-6 0 0,8 0 0,0 0 0,0 0 0,0 0 0,0 6 0,-8 3 0,7 5 0,-7 0 0,1 7 0,5-5 0,-13 13 0,6-6 0,-7 7 0,-1 0 0,-8 1 0,7 0 0,-7 0 0,9 0 0,-1-1 0,1 0 0,6-7 0,-4 6 0,12-14 0,-5 13 0,6-13 0,1 5 0,6-6 0,-4 0 0,4 0 0,-6 0 0,-1 7 0,0 3 0,-7-1 0,5 6 0,-5-6 0,8 0 0,-2 6 0,2-14 0,0 7 0,-1-1 0,0 2 0,0 0 0,0 5 0,1-12 0,-1 5 0,1-1 0,6-4 0,2 4 0,0-6 0,4 0 0,-4 0 0,6 0 0,0 0 0,0 0 0,0 0 0,0 0 0,0 0 0,-6-6 0,4 4 0,-10-4 0,4 6 0,0 0 0,-5 0 0,5 0 0,-6-1 0,0 1 0,0 0 0,0 0 0,0 0 0,0-6 0,0 4 0,-1-4 0,1 0 0,0-2 0,0-6 0,0 0 0,6-6 0,2-2 0,6-13 0,0-3 0,0-6 0,0 0 0,6-1 0,3 1 0,13-1 0,-5 1 0,11-1 0,-11 1 0,4 7 0,-6-6 0,-1 13 0,1 1 0,-1 3 0,0 10 0,0-11 0,-13 12 0,-16 22 0,-4-1 0,-17 32 0,18-11 0,-5-1 0,-1 7 0,7-14 0,-6 5 0,14-7 0,-4-8 0,5-2 0,1-7 0,0 0 0,1 0 0,4 0 0,-4 0 0,0-7 0,4 6 0,-10-12 0,10-1 0,3-15 0,24-18 0,21-12 0,27-9 0,-24 36 0,-1 4 0,13-11 0,-12 25 0,-51 0 0,-33 22 0,15 5 0,-24 22 0,26 0 0,-12-8 0,5 6 0,1-15 0,1 7 0,1-9 0,5 1 0,1-8 0,3-2 0,6-7 0,-1 0 0,1 0 0,1-7 0,5 6 0,-12-12 0,11 12 0,-10-5 0,4-1 0,0 6 0,-4-6 0,4 1 0,0 5 0,-5-12 0,12 12 0,-12-12 0,12 12 0,-19-12 0,10 5 0,-11-6 0,7 6 0,0 2 0,-1 6 0,1 0 0,6 0 0,-4 0 0,4 0 0,0 0 0,2 0 0,6-13 0,0 10 0,0-9 0,0 19 0,0-5 0,0 5 0,0-7 0,0 0 0,0 0 0,0 0 0,0 0 0,0 0 0,0 0 0,0 0 0,0 0 0,6-1 0,2 1 0,6 0 0,0-6 0,0 5 0,0-12 0,0 12 0,0-12 0,0 11 0,0-10 0,7 11 0,2-5 0,7 1 0,0 4 0,-7-11 0,6 5 0,-6-1 0,7-4 0,-7 5 0,6-7 0,-14 0 0,7 0 0,-1 6 0,-5-4 0,5 5 0,-7-7 0,0 0 0,0 0 0,0 0 0,13 0 0,-2 0 0,11 0 0,-13 0 0,5 0 0,-12 0 0,5 0 0,-7 0 0,0 0 0,0 0 0,0 0 0,0 0 0,0 0 0,16-7 0,13-11 0,18-9 0,11-18 0,9 7-496,-37 6 1,0-1 495,3 7 0,1 1 0,11-11 0,0-1 0,-13 7 0,-1 2 0,3 1 0,-2 2 0,14-19 0,-19 13 0,-9 6 0,-4-3 0,-4-4 0,0 0 991,16-17-991,-14 16 0,15-16 0,-11 17 0,3-16 0,-3 23 0,-5-12 0,-4 20 0,-6 2 0,-1 2 0,0 12 0,-7 8 0,0 10 0,-7 21 0,-8 3 0,0 0 0,-9 6 0,2-15 0,6 7 0,-5-9 0,6-7 0,-6-2 0,6 1 0,-5-7 0,5 7 0,0-8 0,-4 0 0,10 0 0,-11 7 0,5-5 0,0 5 0,-5-7 0,12 0 0,-12 0 0,5-7 0,-13 6 0,-2-11 0,-16 5 0,-2-7 0,-8 0 0,0 0 0,-1 0 0,9 0 0,3 0 0,14 0 0,-4 0 0,12 0 0,-6 0 0,1 0 0,-2 0 0,-8 0 0,-7 0 0,-3 0 0,-9 0 0,1-8 0,0 7 0,8-7 0,-6 1 0,14-2 0,-6 0 0,9-4 0,0 4 0,6-6 0,2-7 0,8 6 0,0-5 0,-1 7 0,1-7 0,6-16 0,1 3 0,7-10 0,0 5 0,0-2 0,0-8 0,0 0 0,0 0 0,0 8 0,7-6 0,2 14 0,6-6 0,1 9 0,5 6 0,-4 3 0,4 6 0,-7 7 0,0 2 0,0 6 0,-6 22 0,-2 14 0,-6 47 0,0 3-473,0-28 0,0 1 473,0-4 0,0-2 0,0 45 0,0-46 0,0-1 0,0 32-199,-16 1 199,5-13 0,-14-12 0,9-10 0,0-9 0,0-8 936,-6-10-936,6-8 209,-12 1-209,5-8 0,-30 0 0,17-7 0,-16 0 0,22 0 0,6 0 0,-4 0 0,18-13 0,-11-13 0,19-15 0,-5-17 0,7-14 0,0-11 0,0-11-451,3 41 1,3 0 450,6-1 0,5 0 0,2-7 0,4 2 0,0 14 0,2 1 0,2-8 0,1 4-131,16-8 131,2-23 0,-5 34 0,-8-3 0,-10 18 0,6 6 895,-13 2-895,5 14 137,-7-5-137,0 12 0,0-5 0,0 6 0,0 0 0,-6 6 0,-2 17 0,-6 11 0,0 35 0,0 5 0,0-22 0,0 1 0,0 33 0,0-34 0,0-1 0,0 32 0,0 1 0,-8-4 0,-1-19 0,-8-2 0,1-18 0,1-10 0,6-10 0,-3-7 0,10 0 0,-10-6 0,-3-2 0,-1-6 0,-6-6 0,7-18 0,-1-19 0,-2-28 0,8-13-439,6 32 0,0-1 439,4-44 0,0 2 0,0 14 0,17 0 0,25-6 0,-2 12 0,8 18 0,-18 20 0,-15 21 0,7 1 0,-1 8 878,2 7-878,25 0 0,-5 0 0,16 0 0,-10 15 0,1 12 0,1 17 0,5 38-615,-1-12 615,-33-24 0,-3 1 0,16 25-44,-18-1 44,1-1 0,-1-9 0,0-3 0,-8-9 0,-2-8 613,-7 11-613,0-18 46,-6 2-46,-10-14 0,-15-7 0,-10 1 0,-8 0 0,-1-7 0,1-1 0,-20-8 0,23 0 0,-13-14 0,19-13 0,5-24 0,0-11 0,17-19 0,13 24 0,2-1 0,3-33 0,0 34 0,0 1 0,0-14 0,0 9 0,0 11 0,7 11 0,1 16 0,6 1 0,0 8 0,0 6 0,0 2 0,0 6 0,0 0 0,0 0 0,1 22 0,0 5 0,2 32 0,0 1 0,1 21 0,0-8 0,-8 8 0,6 0 0,-14-18 0,6 16 0,-8-19 0,0 1 0,0-2 0,0-10 0,-7 0 0,-9 0 0,-9-8 0,-6-2 0,0-16 0,-21 13 0,16-17 0,-16 4 0,21-16 0,1-7 0,7 0 0,-6 0 0,13 0 0,-5 0 0,6-14 0,0-3 0,-1-21 0,1-3 0,5-9 0,-5-8 0,13-3 0,-6-20 0,8-14-699,0-2 699,0 44 0,0 0 0,9-41 0,-1 41 0,3 1 0,7 2 0,2 3 0,19-39 0,14 6 0,-7 16 0,-16 21 0,0 0 0,16-15 0,0 5 0,-22 24 0,-3 12 0,-7-4 0,0 13 0,0-4 699,0 10-699,0-11 0,0 6 0,0-8 0,0 1 0,0 0 0,0 0 0,0 0 0,0 0 0,0 0 0,-6 0 0,4 6 0,-10-5 0,-10 12 0,-9-6 0,-6 7 0,-5 0 0,-4 0 0,-1 7 0,-5 1 0,7 8 0,8-2 0,-6 1 0,13-7 0,-5 5 0,7-5 0,0-1 0,0 6 0,0-5 0,-1-1 0,-12 13 0,-6-3 0,-6 7 0,-8 6 0,6-5 0,-8 8 0,8-2 0,-7 2 0,16-10 0,-7 7 0,9-13 0,6 11 0,-5-4 0,5 6 0,1-7 0,-5 6 0,11-6 0,-13 15 0,13-5 0,-6 14 0,0-15 0,5 15 0,-4-14 0,13 5 0,-4-8 0,11-7 0,-11 5 0,11-13 0,-4 6 0,12-14 0,18-8 0,11-24 0,26-22 0,-14-9 0,3-8-1212,6 1 1,1-3 1211,-15 16 0,1-1 0,1-1 0,2-2 0,1-1 0,-3 5 0,5 0 0,-2 1-791,13-20 1,-1 0 790,-12 21 0,-2 2-317,-3-5 1,0 0 316,-2 5 0,-2 3 0,17-22 0,-18 12 0,-5 13 2126,-17 16-2126,-7 3 1724,-2 7-1724,-6 0 787,0 0-787,0 0 0,0-1 0,0 1 0,0 0 0,0 0 0,-6 6 0,-9 2 0,-1 6 0,-13 7 0,6 1 0,-9 22 0,-7-3 0,-3 13 0,-7-7 0,-2 8 0,0 3 0,-10 1 0,16 4 0,-12-14 0,23 4 0,-13-6 0,21-3 0,-11 1 0,13 0 0,1-1 0,1 0 0,0 1 0,5-1 0,-13 8 0,6-5 0,-9 14 0,9-15 0,1 7 0,1-9 0,5 0 0,-4-7 0,6-1 0,1-2 0,-1 3 0,1-2 0,-1 8 0,0-6 0,0 0 0,0 5 0,1-12 0,-1 13 0,0-14 0,1 7 0,0-8 0,-1 0 0,-6 0 0,5 7 0,-13 3 0,12-1 0,-11 5 0,5-5 0,-1 0 0,-4 12 0,12-18 0,-5 11 0,14-14 0,-6-6 0,12 4 0,-12-10 0,11 10 0,-10-4 0,4 6 0,0 0 0,-4 0 0,10-1 0,-11 1 0,12 0 0,-5 0 0,-1 0 0,6 0 0,-6 0 0,7 0 0,0 0 0,0 0 0,-6 0 0,5 0 0,-6 0 0,7 0 0,0 0 0,0 0 0,0 0 0,0 0 0,0 0 0,0 0 0,0 0 0,7 0 0,0-7 0,7 6 0,0-5 0,0-1 0,0 6 0,0-12 0,0 5 0,-6 1 0,4-6 0,-4 5 0,6-6 0,0 7 0,0-6 0,0 5 0,7-6 0,-5 7 0,5-6 0,-7 5 0,0-6 0,0 0 0,0 0 0,7 0 0,-5 0 0,5 0 0,0 0 0,11 0 0,0 0 0,7 0 0,-1 0 0,-5 0 0,14 0 0,-9 0 0,2 0 0,-10 0 0,-9 0 0,0 0 0,-5 0 0,5 0 0,-7-6 0,0-2 0,7-6 0,2-8 0,7-2 0,1-6 0,-8 7 0,5-12 0,-12 10 0,5-4 0,-13 0 0,-2 6 0,-6 0 0,0 1 0,0 8 0,0 0 0,-6 6 0,-2 2 0,-22 6 0,5 0 0,-22 0 0,14 0 0,-14 0 0,6 0 0,0 7 0,2 1 0,9 7 0,-9 1 0,7-1 0,-16 1 0,-2 0 0,-23 8 0,-1-5 0,1 5 0,14-7 0,10-1 0,8 0 0,9-1 0,3 0 0,14-7 0,-7-1 0,8-1 0,6 2 0,-4 6 0,4 0 0,0 0 0,-5-7 0,12 6 0,-5-6 0,-1 1 0,6 5 0,-6-6 0,7 7 0,0 0 0,0 0 0,-6 0 0,5 0 0,-6 0 0,7 0 0,0 0 0,0 0 0,0 0 0,0 0 0,0 0 0,0 0 0,0 0 0,0 0 0,0 0 0,6-7 0,2 0 0,6-7 0,0 0 0,0 0 0,0 0 0,0 0 0,0 0 0,0 0 0,0 0 0,0 0 0,0 0 0,0 0 0,0 0 0,0 6 0,0-5 0,0 6 0,7-7 0,2 6 0,7 3 0,9-1 0,-7 6 0,15-5 0,-6 6 0,8-6 0,0 6 0,0-6 0,-8 7 0,-2-7 0,-16 4 0,5-12 0,-12 5 0,5-6 0,-7 0 0,0 0 0,0 0 0,0 0 0,0 0 0,7 0 0,2 0 0,7 0 0,9 8 0,-7-7 0,15 7 0,-14-8 0,14 0 0,-15 0 0,15 0 0,7 0 0,-1 0 0,9 0 0,-13 0 0,0 0 0,1-8 0,-1-1 0,0-15 0,9 6 0,-6-13 0,6 12 0,-9-12 0,0 12 0,1-4 0,-10 0 0,-1 12 0,-9-9 0,-7 12 0,-2 0 0,-7-5 0,0 12 0,0-6 0,-6 1 0,-2-2 0,-6-6 0,0 0 0,0 0 0,0-8 0,0-1 0,0-7 0,-14-9 0,3-2 0,-19 0 0,-4-8 0,0 8 0,-7-1 0,0-7 0,8 16 0,-8-7 0,11 16 0,-1 2 0,1 0 0,7 12 0,-6-11 0,6 20 0,-7-13 0,-1 12 0,1-5 0,-9 0 0,6 5 0,-5-12 0,7 13 0,8-13 0,-6 13 0,13-12 0,-5 12 0,13-12 0,2 5 0,6-6 0,0 0 0,0 12 0,-13 10 0,2 33 0,-11 10 0,12 10 0,-6 7 0,14-7 0,-13 9 0,5-9 0,1 7 0,1-25 0,8 13 0,0-30 0,0 3 0,0-15 0,0 0 0,0 0 0,0 0 0,7-6 0,0-2 0,7-6 0,0-6 0,0-2 0,0 0 0,0-5 0,0 6 0,0-1 0,0 1 0,-6 1 0,4 5 0,-4-6 0,6 7 0,0 0 0,0 0 0,0 0 0,0 0 0,0 0 0,0 6 0,0-4 0,0 4 0,0-6 0,0 0 0,0 0 0,-1 0 0,9 0 0,1 0 0,7 0 0,9 0 0,-7 0 0,-1 0 0,6 0 0,-19 0 0,12 0 0,-16 0 0,0 0 0,0 0 0,-1 0 0,-5-6 0,5 4 0,-6-4 0,1 0 0,5 4 0,-6-4 0,7 6 0,-6-6 0,4 4 0,-37-4 0,11 6 0,-30 0 0,13 0 0,1 7 0,0 1 0,-1 7 0,8 0 0,-6 0 0,13-1 0,-12 1 0,12-7 0,-6 5 0,8-12 0,6 12 0,-4-12 0,4 5 0,0 1 0,-4-6 0,4 5 0,0 1 0,-5-6 0,12 12 0,-12-12 0,12 11 0,-6-4 0,7 6 0,-6-6 0,5 4 0,-6-4 0,1 6 0,-2-6 0,0 4 0,-4-10 0,4 4 0,0 0 0,-5-4 0,6 4 0,-7-6 0,-1 0 0,1 0 0,0 0 0,0 0 0,0 0 0,0 0 0,-8 0 0,6 0 0,-5 0 0,0 0 0,5 0 0,-6 0 0,8 0 0,0-6 0,6-2 0,2-6 0,6 0 0,0-1 0,0 1 0,0 0 0,0 0 0,0 0 0,0 0 0,0 0 0,0 0 0,6 6 0,2-12 0,14 10 0,-6-12 0,13 7 0,-6 0 0,7 0 0,0 0 0,0-1 0,-7 2 0,-1 5 0,-8-3 0,0 4 0,6-13 0,-5 6 0,5-6 0,-5 0 0,-7-2 0,5-8 0,-4 1 0,6-9 0,7 6 0,-4-5 0,3 14 0,-6-4 0,-1 12 0,1-5 0,-8 6 0,-1 1 0,1 0 0,-6 0 0,5-7 0,-6 5 0,7-6 0,-6 1 0,5 5 0,1-5 0,-6 7 0,5-1 0,1 1 0,-6 0 0,5 0 0,-6 0 0,0 0 0,0 0 0,0 0 0,7-1 0,-6 1 0,12-7 0,-5-1 0,6-1 0,-6 2 0,5 13 0,-12-4 0,11 10 0,-10-10 0,10 10 0,-10-10 0,10 4 0,-10-6 0,10 6 0,-10-5 0,4 5 0,-6-6 0,6 6 0,-4-4 0,4 4 0,-6-6 0,6 0 0,-4 0 0,4 0 0,-6-1 0,0 1 0,0 0 0,0 0 0,0 0 0,0 0 0,0 0 0,-6 6 0,4-5 0,-10 12 0,10-12 0,-11 12 0,6-12 0,-7 11 0,6-10 0,-5 10 0,5-4 0,0 0 0,-4 4 0,4-4 0,-6 6 0,0 0 0,0 0 0,0 0 0,-1 0 0,-6 0 0,-2 0 0,-8 0 0,-13 0 0,1 23 0,-5 5 0,-2 24 0,4 9 0,-7-6 0,7 6 0,-4-8 0,6-2 0,-9 1 0,9-1 0,-5-7 0,15-5 0,3-15 0,2 4 0,13-12 0,-5 5 0,13-7 0,-4-6 0,10 4 0,-11-10 0,12 10 0,-12-10 0,12 10 0,-12-10 0,12 10 0,-12-10 0,11 10 0,-10-10 0,4 10 0,-6-10 0,0 10 0,0-4 0,0 0 0,-1 4 0,-6-4 0,5 0 0,-13 6 0,14-13 0,-14 13 0,13-13 0,-13 13 0,13-13 0,-12 6 0,12-1 0,-6-4 0,2 10 0,4-10 0,-4 4 0,6-6 0,0 6 0,0-4 0,-1 4 0,1-6 0,7 6 0,-6-4 0,5 4 0,0 0 0,-4-4 0,4 10 0,-6-10 0,6 10 0,-5-10 0,5 10 0,-6-10 0,0 10 0,0-4 0,0 0 0,0 4 0,0-10 0,0 10 0,-1-4 0,1-1 0,0 0 0,6-1 0,-4-5 0,4 6 0,-6-7 0,0 0 0,0 0 0,-1 0 0,8 6 0,-6-5 0,5 6 0,-6-7 0,0 6 0,0-5 0,0 12 0,0-12 0,-1 12 0,1-12 0,0 12 0,0-6 0,6 7 0,8-6 0,8-2 0,6-6 0,0 0 0,0 0 0,0 0 0,0 7 0,-7 0 0,6 1 0,-5 4 0,6-10 0,-7 10 0,6-10 0,-6 4 0,7 0 0,0-4 0,0 4 0,0-6 0,0 0 0,0 6 0,0-4 0,0 10 0,0-10 0,0 4 0,0 0 0,0-4 0,0 10 0,0-10 0,7 11 0,-5-12 0,5 12 0,-7-11 0,7 11 0,-5-12 0,5 6 0,0 0 0,-5-5 0,5 4 0,1 1 0,-7-5 0,7 4 0,-1 1 0,-5-5 0,5 11 0,0-12 0,-5 6 0,12-1 0,-12-4 0,5 11 0,0-5 0,2 7 0,8-7 0,-1 6 0,9-5 0,-7 6 0,7 0 0,-9 1 0,9-1 0,-7 1 0,-1-1 0,-2 0 0,-14-1 0,14 1 0,-13-7 0,12 5 0,-12-11 0,5 11 0,0-5 0,1 6 0,1-6 0,-3-1 0,-6-1 0,0-5 0,0 6 0,0-7 0,0 6 0,0-5 0,0 6 0,0-7 0,0 0 0,0 0 0,0 0 0,0 0 0,0 0 0,0 0 0,0 0 0,0-7 0,-7-1 0,0-6 0,-1 0 0,-5 0 0,12 0 0,-12 0 0,5 0 0,1 6 0,-6-5 0,5 5 0,-6-6 0,0 0 0,0 0 0,0 0 0,0 0 0,0 0 0,0-1 0,0 1 0,0 0 0,0 0 0,-6 6 0,-2 2 0,-6 6 0,0 0 0,-7 0 0,5 0 0,-6 0 0,8 0 0,0 0 0,0 0 0,0 0 0,0 0 0,0 0 0,-1 0 0,1 0 0,0 0 0,0 0 0,0 0 0,0 0 0,0 0 0,0 0 0,-1 0 0,1 0 0,0 0 0,0 0 0,0 0 0,0 0 0,0 0 0,-8 0 0,-1 0 0,-7 0 0,-9 0 0,6 0 0,-14 0 0,6 0 0,0 0 0,-6 0 0,15 0 0,0 0 0,3 0 0,14 0 0,-7 0 0,8 0 0,0 0 0,0 0 0,0 0 0,-8 0 0,6 0 0,-5 0 0,7 0 0,0 0 0,0 0 0,-1 0 0,1 0 0,0-6 0,0 4 0,0-4 0,0 0 0,0 4 0,0-4 0,-1-1 0,1 6 0,0-5 0,-7 6 0,5-7 0,-5 6 0,6-6 0,1 7 0,6-6 0,-4 5 0,4-6 0,-6 7 0,0-6 0,0 5 0,0-6 0,-1 7 0,1-6 0,0 4 0,0-4 0,0 0 0,0 4 0,0-10 0,-1 10 0,1-4 0,0 6 0,0 0 0,0 0 0,0 0 0,0 0 0,0 0 0,-1 0 0,1 0 0,0 0 0,0 0 0,0 0 0,6-6 0,8 4 0,14-4 0,2 6 0,4 0 0,-6-7 0,0 6 0,0-12 0,0 12 0,7-12 0,-6 11 0,7-11 0,-8 5 0,0 0 0,0-4 0,0 10 0,-1-10 0,1 10 0,0-11 0,0 12 0,0-5 0,0 6 0,0 0 0,0 0 0,0 0 0,0 0 0,0 0 0,0 0 0,0 0 0,0 0 0,0 0 0,0 0 0,0 0 0,0 0 0,0 0 0,0 0 0,0 0 0,0 0 0,0 0 0,-7-7 0,6 6 0,-6-6 0,7 7 0,0-6 0,0 5 0,0-6 0,0 1 0,0 4 0,0-10 0,0 10 0,0-4 0,0 0 0,0 4 0,7-11 0,-5 11 0,5-11 0,-7 12 0,0-12 0,0 12 0,0-6 0,0 7 0,0 0 0,-6-6 0,4 4 0,-10-10 0,10 10 0,-4-4 0,6 0 0,0 4 0,0-10 0,0 10 0,0-10 0,0 10 0,0-4 0,-1 6 0,1 0 0,0 0 0,0 0 0,0 0 0,0 0 0,0 0 0,0 0 0,0 0 0,0 0 0,0 0 0,0 0 0,-6 6 0,4-5 0,-10 12 0,10-5 0,-10 6 0,10-7 0,-10 6 0,10-12 0,-10 12 0,10-6 0,-4 1 0,6 5 0,0-6 0,0 7 0,7 1 0,-5-1 0,12 1 0,-5 0 0,0-1 0,-2 1 0,-7-1 0,0 0 0,0-7 0,-6 6 0,4-12 0,-4 5 0,6 1 0,-6 0 0,4 1 0,-10 5 0,10-6 0,-10 7 0,4 0 0,-6 0 0,0 0 0,6 0 0,2 7 0,14 2 0,-5 8 0,11-1 0,-12-7 0,6 5 0,-8-12 0,1 5 0,-1-7 0,0-6 0,-7 4 0,6-10 0,-5 4 0,-1-12 0,0-2 0,-7-6 0,0 0 0,0 0 0,0 0 0,-7-1 0,-1 8 0,-6-6 0,0 11 0,0-4 0,0 6 0,0 0 0,0 0 0,0 0 0,-1 0 0,1 0 0,0 0 0,0 0 0,0 0 0,0 0 0,0 0 0,0 0 0,-1 0 0,1 0 0,0 0 0,0 0 0,0 0 0,0 0 0,0 0 0,0 0 0,-1 0 0,1 0 0,0 0 0,0 0 0,0 0 0,0 0 0,0 0 0,0 0 0,6-13 0,8 3 0,8-19 0,6 6 0,2-7 0,5 6 0,-4-5 0,5 13 0,-8-6 0,1 1 0,-1-2 0,1 0 0,-7-6 0,-2 13 0,-6-12 0,7 4 0,-5 1 0,4-5 0,-6 12 0,0-6 0,0 8 0,0 0 0,0 0 0,0 0 0,0 0 0,0-1 0,0 1 0,0 0 0,0 0 0,0 0 0,0-7 0,0 5 0,0-13 0,0 6 0,0-8 0,0-7 0,0 5 0,0-14 0,0 6 0,0-8 0,8-1 0,1 1 0,7 0 0,0 0 0,-7-1 0,5 9 0,-5-6 0,0 15 0,5-7 0,-12 16 0,11-6 0,-11 13 0,4-12 0,-6 12 0,7 0 0,-6 4 0,5 4 0,1-6 0,-6 0 0,12 0 0,-12-8 0,11 6 0,-10-5 0,10 7 0,-10 0 0,10 0 0,-10-1 0,10 1 0,-10 0 0,10 0 0,-10 0 0,4 0 0,0 0 0,-4 0 0,4-1 0,-6 1 0,0 0 0,0 0 0,0 0 0,6 0 0,-4 0 0,4 0 0,0-1 0,-4 1 0,10 0 0,-10 0 0,10 0 0,-10 0 0,4 0 0,0 0 0,-4-1 0,4 1 0,-6 0 0,0 0 0,0 0 0,0 0 0,0 0 0,0 0 0,0-1 0,6 1 0,-4 0 0,4 0 0,-6 0 0,0 0 0,0 0 0,0 0 0,0-1 0,6 1 0,-4 0 0,4 0 0,-6 0 0,0 0 0,0 0 0,0 0 0,6-1 0,2 1 0,6 0 0,0 6 0,-7-4 0,6 10 0,-12-10 0,12 10 0,-6-4 0,7 0 0,0 4 0,-6-4 0,-2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de-D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de-D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de-D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de-D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069F6EF-14E3-4B0B-80A5-114BAEA2BF52}" type="slidenum">
              <a:rPr/>
              <a:pPr lvl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de-DE" sz="2000" b="0" i="0" u="none" strike="noStrike" kern="1200">
        <a:ln>
          <a:noFill/>
        </a:ln>
        <a:latin typeface="Arial" pitchFamily="18"/>
        <a:ea typeface="MS Gothic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6047" y="2348402"/>
            <a:ext cx="8568531" cy="1620430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2094" y="4283818"/>
            <a:ext cx="7056438" cy="1931917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 algn="ctr">
              <a:buNone/>
              <a:defRPr/>
            </a:lvl1pPr>
            <a:lvl2pPr marL="503868" indent="0" algn="ctr">
              <a:buNone/>
              <a:defRPr/>
            </a:lvl2pPr>
            <a:lvl3pPr marL="1007734" indent="0" algn="ctr">
              <a:buNone/>
              <a:defRPr/>
            </a:lvl3pPr>
            <a:lvl4pPr marL="1511602" indent="0" algn="ctr">
              <a:buNone/>
              <a:defRPr/>
            </a:lvl4pPr>
            <a:lvl5pPr marL="2015468" indent="0" algn="ctr">
              <a:buNone/>
              <a:defRPr/>
            </a:lvl5pPr>
            <a:lvl6pPr marL="2519335" indent="0" algn="ctr">
              <a:buNone/>
              <a:defRPr/>
            </a:lvl6pPr>
            <a:lvl7pPr marL="3023201" indent="0" algn="ctr">
              <a:buNone/>
              <a:defRPr/>
            </a:lvl7pPr>
            <a:lvl8pPr marL="3527069" indent="0" algn="ctr">
              <a:buNone/>
              <a:defRPr/>
            </a:lvl8pPr>
            <a:lvl9pPr marL="4030936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0207BD8-F3AF-48B8-A7C4-DB3553FC27EC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4031" y="1763927"/>
            <a:ext cx="9072563" cy="4989036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671AF6E-282C-49BC-8050-302B2B8945C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8454" y="302740"/>
            <a:ext cx="2268141" cy="6450223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4031" y="302740"/>
            <a:ext cx="6636411" cy="6450223"/>
          </a:xfrm>
          <a:prstGeom prst="rect">
            <a:avLst/>
          </a:prstGeom>
        </p:spPr>
        <p:txBody>
          <a:bodyPr vert="eaVert" lIns="91420" tIns="45711" rIns="91420" bIns="4571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6FD8B5C-C241-4413-A85E-0CF08C6E8113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504031" y="302740"/>
            <a:ext cx="9072563" cy="6450223"/>
          </a:xfrm>
          <a:prstGeom prst="rect">
            <a:avLst/>
          </a:prstGeom>
        </p:spPr>
        <p:txBody>
          <a:bodyPr lIns="91420" tIns="45711" rIns="91420" bIns="4571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6C6AA5F-DDD2-46FD-BE67-FADDD7F3B0F4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4031" y="1763927"/>
            <a:ext cx="9072563" cy="4989036"/>
          </a:xfrm>
          <a:prstGeom prst="rect">
            <a:avLst/>
          </a:prstGeom>
        </p:spPr>
        <p:txBody>
          <a:bodyPr lIns="100772" tIns="50387" rIns="100772" bIns="50387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100772" tIns="50387" rIns="100772" bIns="50387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100772" tIns="50387" rIns="100772" bIns="50387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100772" tIns="50387" rIns="100772" bIns="50387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8BE9B3F-B558-4940-AE3D-81B131373F84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4031" y="1763927"/>
            <a:ext cx="9072563" cy="4989036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59A7DD8-5831-4507-B9CF-4E5270B7BD0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BCC97BA3-1717-AF4D-94BE-959DB8B8077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04031" y="465376"/>
            <a:ext cx="8435400" cy="682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kern="0" cap="small" dirty="0">
                <a:solidFill>
                  <a:schemeClr val="bg1"/>
                </a:solidFill>
              </a:rPr>
              <a:t>1</a:t>
            </a:r>
            <a:r>
              <a:rPr kumimoji="0" lang="de-DE" sz="2400" b="1" i="0" u="none" strike="noStrike" kern="0" cap="small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Sternentstehung</a:t>
            </a:r>
            <a:endParaRPr kumimoji="0" lang="de-DE" sz="2400" b="0" i="0" u="none" strike="noStrike" kern="0" cap="none" spc="0" normalizeH="0" baseline="0" noProof="0" dirty="0">
              <a:ln>
                <a:noFill/>
              </a:ln>
              <a:solidFill>
                <a:srgbClr val="FFFF2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6300" y="4857794"/>
            <a:ext cx="8568531" cy="1501435"/>
          </a:xfrm>
          <a:prstGeom prst="rect">
            <a:avLst/>
          </a:prstGeom>
        </p:spPr>
        <p:txBody>
          <a:bodyPr lIns="91420" tIns="45711" rIns="91420" bIns="45711" anchor="t"/>
          <a:lstStyle>
            <a:lvl1pPr algn="l">
              <a:defRPr sz="44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6300" y="3204116"/>
            <a:ext cx="8568531" cy="1653678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200"/>
            </a:lvl1pPr>
            <a:lvl2pPr marL="503868" indent="0">
              <a:buNone/>
              <a:defRPr sz="2000"/>
            </a:lvl2pPr>
            <a:lvl3pPr marL="1007734" indent="0">
              <a:buNone/>
              <a:defRPr sz="1800"/>
            </a:lvl3pPr>
            <a:lvl4pPr marL="1511602" indent="0">
              <a:buNone/>
              <a:defRPr sz="1500"/>
            </a:lvl4pPr>
            <a:lvl5pPr marL="2015468" indent="0">
              <a:buNone/>
              <a:defRPr sz="1500"/>
            </a:lvl5pPr>
            <a:lvl6pPr marL="2519335" indent="0">
              <a:buNone/>
              <a:defRPr sz="1500"/>
            </a:lvl6pPr>
            <a:lvl7pPr marL="3023201" indent="0">
              <a:buNone/>
              <a:defRPr sz="1500"/>
            </a:lvl7pPr>
            <a:lvl8pPr marL="3527069" indent="0">
              <a:buNone/>
              <a:defRPr sz="1500"/>
            </a:lvl8pPr>
            <a:lvl9pPr marL="4030936" indent="0">
              <a:buNone/>
              <a:defRPr sz="15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1D4E5DB-4F2A-4BE2-A377-118AE9CC5E5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4031" y="612453"/>
            <a:ext cx="6907136" cy="1259946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400" b="1" i="0" cap="small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4031" y="1763927"/>
            <a:ext cx="4452276" cy="4989036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31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2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24318" y="1763927"/>
            <a:ext cx="4452276" cy="4989036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31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2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CB6DD8A-9C2B-4C14-8ED5-8EBDE3CE74C8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600" b="1"/>
            </a:lvl1pPr>
            <a:lvl2pPr marL="503868" indent="0">
              <a:buNone/>
              <a:defRPr sz="2200" b="1"/>
            </a:lvl2pPr>
            <a:lvl3pPr marL="1007734" indent="0">
              <a:buNone/>
              <a:defRPr sz="2000" b="1"/>
            </a:lvl3pPr>
            <a:lvl4pPr marL="1511602" indent="0">
              <a:buNone/>
              <a:defRPr sz="1800" b="1"/>
            </a:lvl4pPr>
            <a:lvl5pPr marL="2015468" indent="0">
              <a:buNone/>
              <a:defRPr sz="1800" b="1"/>
            </a:lvl5pPr>
            <a:lvl6pPr marL="2519335" indent="0">
              <a:buNone/>
              <a:defRPr sz="1800" b="1"/>
            </a:lvl6pPr>
            <a:lvl7pPr marL="3023201" indent="0">
              <a:buNone/>
              <a:defRPr sz="1800" b="1"/>
            </a:lvl7pPr>
            <a:lvl8pPr marL="3527069" indent="0">
              <a:buNone/>
              <a:defRPr sz="1800" b="1"/>
            </a:lvl8pPr>
            <a:lvl9pPr marL="4030936" indent="0">
              <a:buNone/>
              <a:defRPr sz="18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  <a:prstGeom prst="rect">
            <a:avLst/>
          </a:prstGeom>
        </p:spPr>
        <p:txBody>
          <a:bodyPr lIns="91420" tIns="45711" rIns="91420" bIns="45711" anchor="b"/>
          <a:lstStyle>
            <a:lvl1pPr marL="0" indent="0">
              <a:buNone/>
              <a:defRPr sz="2600" b="1"/>
            </a:lvl1pPr>
            <a:lvl2pPr marL="503868" indent="0">
              <a:buNone/>
              <a:defRPr sz="2200" b="1"/>
            </a:lvl2pPr>
            <a:lvl3pPr marL="1007734" indent="0">
              <a:buNone/>
              <a:defRPr sz="2000" b="1"/>
            </a:lvl3pPr>
            <a:lvl4pPr marL="1511602" indent="0">
              <a:buNone/>
              <a:defRPr sz="1800" b="1"/>
            </a:lvl4pPr>
            <a:lvl5pPr marL="2015468" indent="0">
              <a:buNone/>
              <a:defRPr sz="1800" b="1"/>
            </a:lvl5pPr>
            <a:lvl6pPr marL="2519335" indent="0">
              <a:buNone/>
              <a:defRPr sz="1800" b="1"/>
            </a:lvl6pPr>
            <a:lvl7pPr marL="3023201" indent="0">
              <a:buNone/>
              <a:defRPr sz="1800" b="1"/>
            </a:lvl7pPr>
            <a:lvl8pPr marL="3527069" indent="0">
              <a:buNone/>
              <a:defRPr sz="1800" b="1"/>
            </a:lvl8pPr>
            <a:lvl9pPr marL="4030936" indent="0">
              <a:buNone/>
              <a:defRPr sz="18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6BDEFE6-13E9-47FD-8FD1-7297F181BB9A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lIns="91420" tIns="45711" rIns="91420" bIns="4571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AE8CB4B-1BFD-408D-9CC0-CB34BE8D6666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83A041A-C1A6-437C-9197-74CCDCD3A688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4" y="300987"/>
            <a:ext cx="3316456" cy="1280945"/>
          </a:xfrm>
          <a:prstGeom prst="rect">
            <a:avLst/>
          </a:prstGeom>
        </p:spPr>
        <p:txBody>
          <a:bodyPr lIns="91420" tIns="45711" rIns="91420" bIns="45711" anchor="b"/>
          <a:lstStyle>
            <a:lvl1pPr algn="l">
              <a:defRPr sz="22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41247" y="300990"/>
            <a:ext cx="5635349" cy="6451973"/>
          </a:xfrm>
          <a:prstGeom prst="rect">
            <a:avLst/>
          </a:prstGeom>
        </p:spPr>
        <p:txBody>
          <a:bodyPr lIns="91420" tIns="45711" rIns="91420" bIns="45711"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4034" y="1581935"/>
            <a:ext cx="3316456" cy="5171028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1500"/>
            </a:lvl1pPr>
            <a:lvl2pPr marL="503868" indent="0">
              <a:buNone/>
              <a:defRPr sz="1300"/>
            </a:lvl2pPr>
            <a:lvl3pPr marL="1007734" indent="0">
              <a:buNone/>
              <a:defRPr sz="1100"/>
            </a:lvl3pPr>
            <a:lvl4pPr marL="1511602" indent="0">
              <a:buNone/>
              <a:defRPr sz="1000"/>
            </a:lvl4pPr>
            <a:lvl5pPr marL="2015468" indent="0">
              <a:buNone/>
              <a:defRPr sz="1000"/>
            </a:lvl5pPr>
            <a:lvl6pPr marL="2519335" indent="0">
              <a:buNone/>
              <a:defRPr sz="1000"/>
            </a:lvl6pPr>
            <a:lvl7pPr marL="3023201" indent="0">
              <a:buNone/>
              <a:defRPr sz="1000"/>
            </a:lvl7pPr>
            <a:lvl8pPr marL="3527069" indent="0">
              <a:buNone/>
              <a:defRPr sz="1000"/>
            </a:lvl8pPr>
            <a:lvl9pPr marL="4030936" indent="0">
              <a:buNone/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EF3380C-02E4-4F5E-955D-564CAE7D3023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  <a:prstGeom prst="rect">
            <a:avLst/>
          </a:prstGeom>
        </p:spPr>
        <p:txBody>
          <a:bodyPr lIns="91420" tIns="45711" rIns="91420" bIns="45711" anchor="b"/>
          <a:lstStyle>
            <a:lvl1pPr algn="l">
              <a:defRPr sz="22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3500"/>
            </a:lvl1pPr>
            <a:lvl2pPr marL="503868" indent="0">
              <a:buNone/>
              <a:defRPr sz="3100"/>
            </a:lvl2pPr>
            <a:lvl3pPr marL="1007734" indent="0">
              <a:buNone/>
              <a:defRPr sz="2600"/>
            </a:lvl3pPr>
            <a:lvl4pPr marL="1511602" indent="0">
              <a:buNone/>
              <a:defRPr sz="2200"/>
            </a:lvl4pPr>
            <a:lvl5pPr marL="2015468" indent="0">
              <a:buNone/>
              <a:defRPr sz="2200"/>
            </a:lvl5pPr>
            <a:lvl6pPr marL="2519335" indent="0">
              <a:buNone/>
              <a:defRPr sz="2200"/>
            </a:lvl6pPr>
            <a:lvl7pPr marL="3023201" indent="0">
              <a:buNone/>
              <a:defRPr sz="2200"/>
            </a:lvl7pPr>
            <a:lvl8pPr marL="3527069" indent="0">
              <a:buNone/>
              <a:defRPr sz="2200"/>
            </a:lvl8pPr>
            <a:lvl9pPr marL="4030936" indent="0">
              <a:buNone/>
              <a:defRPr sz="22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  <a:prstGeom prst="rect">
            <a:avLst/>
          </a:prstGeom>
        </p:spPr>
        <p:txBody>
          <a:bodyPr lIns="91420" tIns="45711" rIns="91420" bIns="45711"/>
          <a:lstStyle>
            <a:lvl1pPr marL="0" indent="0">
              <a:buNone/>
              <a:defRPr sz="1500"/>
            </a:lvl1pPr>
            <a:lvl2pPr marL="503868" indent="0">
              <a:buNone/>
              <a:defRPr sz="1300"/>
            </a:lvl2pPr>
            <a:lvl3pPr marL="1007734" indent="0">
              <a:buNone/>
              <a:defRPr sz="1100"/>
            </a:lvl3pPr>
            <a:lvl4pPr marL="1511602" indent="0">
              <a:buNone/>
              <a:defRPr sz="1000"/>
            </a:lvl4pPr>
            <a:lvl5pPr marL="2015468" indent="0">
              <a:buNone/>
              <a:defRPr sz="1000"/>
            </a:lvl5pPr>
            <a:lvl6pPr marL="2519335" indent="0">
              <a:buNone/>
              <a:defRPr sz="1000"/>
            </a:lvl6pPr>
            <a:lvl7pPr marL="3023201" indent="0">
              <a:buNone/>
              <a:defRPr sz="1000"/>
            </a:lvl7pPr>
            <a:lvl8pPr marL="3527069" indent="0">
              <a:buNone/>
              <a:defRPr sz="1000"/>
            </a:lvl8pPr>
            <a:lvl9pPr marL="4030936" indent="0">
              <a:buNone/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20" tIns="45711" rIns="91420" bIns="45711"/>
          <a:lstStyle>
            <a:lvl1pPr algn="l" defTabSz="914210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39F8417-8CBF-4E90-B936-2C91406CDAD0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uppieren 36"/>
          <p:cNvGrpSpPr/>
          <p:nvPr userDrawn="1"/>
        </p:nvGrpSpPr>
        <p:grpSpPr>
          <a:xfrm>
            <a:off x="0" y="0"/>
            <a:ext cx="10080625" cy="7575057"/>
            <a:chOff x="0" y="0"/>
            <a:chExt cx="10080625" cy="7575057"/>
          </a:xfrm>
        </p:grpSpPr>
        <p:grpSp>
          <p:nvGrpSpPr>
            <p:cNvPr id="2" name="Gruppieren 60"/>
            <p:cNvGrpSpPr/>
            <p:nvPr/>
          </p:nvGrpSpPr>
          <p:grpSpPr>
            <a:xfrm>
              <a:off x="0" y="0"/>
              <a:ext cx="10080625" cy="7575057"/>
              <a:chOff x="0" y="0"/>
              <a:chExt cx="9144000" cy="6871954"/>
            </a:xfrm>
          </p:grpSpPr>
          <p:pic>
            <p:nvPicPr>
              <p:cNvPr id="58" name="Grafik 57" descr="Rahmen Astronomie unten.png"/>
              <p:cNvPicPr>
                <a:picLocks/>
              </p:cNvPicPr>
              <p:nvPr userDrawn="1"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0" y="6555600"/>
                <a:ext cx="9144000" cy="302400"/>
              </a:xfrm>
              <a:prstGeom prst="rect">
                <a:avLst/>
              </a:prstGeom>
            </p:spPr>
          </p:pic>
          <p:pic>
            <p:nvPicPr>
              <p:cNvPr id="53" name="Grafik 52" descr="Rahmen Astronomie oben.png"/>
              <p:cNvPicPr>
                <a:picLocks/>
              </p:cNvPicPr>
              <p:nvPr userDrawn="1"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0" y="0"/>
                <a:ext cx="9144000" cy="403200"/>
              </a:xfrm>
              <a:prstGeom prst="rect">
                <a:avLst/>
              </a:prstGeom>
            </p:spPr>
          </p:pic>
          <p:sp>
            <p:nvSpPr>
              <p:cNvPr id="55" name="Textfeld 54"/>
              <p:cNvSpPr txBox="1"/>
              <p:nvPr userDrawn="1"/>
            </p:nvSpPr>
            <p:spPr>
              <a:xfrm>
                <a:off x="864365" y="6550871"/>
                <a:ext cx="3501109" cy="321083"/>
              </a:xfrm>
              <a:prstGeom prst="rect">
                <a:avLst/>
              </a:prstGeom>
              <a:noFill/>
            </p:spPr>
            <p:txBody>
              <a:bodyPr wrap="square" lIns="82936" tIns="41469" rIns="82936" bIns="41469" rtlCol="0">
                <a:spAutoFit/>
              </a:bodyPr>
              <a:lstStyle/>
              <a:p>
                <a:pPr defTabSz="914210">
                  <a:defRPr/>
                </a:pPr>
                <a:r>
                  <a:rPr lang="de-DE" sz="1700" kern="0" dirty="0">
                    <a:solidFill>
                      <a:srgbClr val="FFFFFF"/>
                    </a:solidFill>
                  </a:rPr>
                  <a:t>D. Bednarski</a:t>
                </a:r>
              </a:p>
            </p:txBody>
          </p:sp>
          <p:sp>
            <p:nvSpPr>
              <p:cNvPr id="56" name="Rechteck 55"/>
              <p:cNvSpPr/>
              <p:nvPr userDrawn="1"/>
            </p:nvSpPr>
            <p:spPr>
              <a:xfrm>
                <a:off x="7515497" y="6580699"/>
                <a:ext cx="1604352" cy="243385"/>
              </a:xfrm>
              <a:prstGeom prst="rect">
                <a:avLst/>
              </a:prstGeom>
              <a:noFill/>
              <a:ln w="0">
                <a:solidFill>
                  <a:srgbClr val="CCCCFF"/>
                </a:solidFill>
                <a:prstDash val="solid"/>
              </a:ln>
            </p:spPr>
            <p:txBody>
              <a:bodyPr vert="horz" wrap="none" lIns="81631" tIns="40816" rIns="81631" bIns="40816" anchor="ctr" anchorCtr="1" compatLnSpc="0"/>
              <a:lstStyle>
                <a:defPPr lvl="0">
                  <a:buSzPct val="45000"/>
                  <a:buFont typeface="StarSymbol"/>
                  <a:buNone/>
                </a:defPPr>
                <a:lvl1pPr lvl="0">
                  <a:buSzPct val="45000"/>
                  <a:buFont typeface="StarSymbol"/>
                  <a:buChar char="●"/>
                </a:lvl1pPr>
                <a:lvl2pPr lvl="1">
                  <a:buSzPct val="45000"/>
                  <a:buFont typeface="StarSymbol"/>
                  <a:buChar char="●"/>
                </a:lvl2pPr>
                <a:lvl3pPr lvl="2">
                  <a:buSzPct val="45000"/>
                  <a:buFont typeface="StarSymbol"/>
                  <a:buChar char="●"/>
                </a:lvl3pPr>
                <a:lvl4pPr lvl="3">
                  <a:buSzPct val="45000"/>
                  <a:buFont typeface="StarSymbol"/>
                  <a:buChar char="●"/>
                </a:lvl4pPr>
                <a:lvl5pPr lvl="4">
                  <a:buSzPct val="45000"/>
                  <a:buFont typeface="StarSymbol"/>
                  <a:buChar char="●"/>
                </a:lvl5pPr>
                <a:lvl6pPr lvl="5">
                  <a:buSzPct val="45000"/>
                  <a:buFont typeface="StarSymbol"/>
                  <a:buChar char="●"/>
                </a:lvl6pPr>
                <a:lvl7pPr lvl="6">
                  <a:buSzPct val="45000"/>
                  <a:buFont typeface="StarSymbol"/>
                  <a:buChar char="●"/>
                </a:lvl7pPr>
                <a:lvl8pPr lvl="7">
                  <a:buSzPct val="45000"/>
                  <a:buFont typeface="StarSymbol"/>
                  <a:buChar char="●"/>
                </a:lvl8pPr>
                <a:lvl9pPr lvl="8">
                  <a:buSzPct val="45000"/>
                  <a:buFont typeface="StarSymbol"/>
                  <a:buChar char="●"/>
                </a:lvl9pPr>
              </a:lstStyle>
              <a:p>
                <a:pPr algn="ctr" defTabSz="914210" hangingPunct="0">
                  <a:buFont typeface="StarSymbol"/>
                  <a:buNone/>
                </a:pPr>
                <a:r>
                  <a:rPr lang="de-DE" sz="1400" dirty="0">
                    <a:solidFill>
                      <a:srgbClr val="FFFFFF"/>
                    </a:solidFill>
                    <a:ea typeface="MS Gothic" pitchFamily="2"/>
                    <a:cs typeface="Tahoma" pitchFamily="2"/>
                  </a:rPr>
                  <a:t>ZPG </a:t>
                </a:r>
                <a:r>
                  <a:rPr lang="de-DE" sz="1400" dirty="0">
                    <a:solidFill>
                      <a:srgbClr val="CCCCFF"/>
                    </a:solidFill>
                    <a:ea typeface="MS Gothic" pitchFamily="2"/>
                    <a:cs typeface="Tahoma" pitchFamily="2"/>
                  </a:rPr>
                  <a:t>Astrophysik</a:t>
                </a:r>
              </a:p>
            </p:txBody>
          </p:sp>
          <p:pic>
            <p:nvPicPr>
              <p:cNvPr id="57" name="Grafik 56"/>
              <p:cNvPicPr>
                <a:picLocks noChangeAspect="1"/>
              </p:cNvPicPr>
              <p:nvPr userDrawn="1"/>
            </p:nvPicPr>
            <p:blipFill>
              <a:blip r:embed="rId18" cstate="print">
                <a:alphaModFix/>
                <a:lum/>
              </a:blip>
              <a:srcRect/>
              <a:stretch>
                <a:fillRect/>
              </a:stretch>
            </p:blipFill>
            <p:spPr>
              <a:xfrm>
                <a:off x="65310" y="6597027"/>
                <a:ext cx="601250" cy="21199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59" name="Titel 1"/>
              <p:cNvSpPr txBox="1">
                <a:spLocks/>
              </p:cNvSpPr>
              <p:nvPr userDrawn="1"/>
            </p:nvSpPr>
            <p:spPr>
              <a:xfrm>
                <a:off x="1" y="2"/>
                <a:ext cx="6188797" cy="392933"/>
              </a:xfrm>
              <a:prstGeom prst="rect">
                <a:avLst/>
              </a:prstGeom>
            </p:spPr>
            <p:txBody>
              <a:bodyPr lIns="82936" tIns="41469" rIns="82936" bIns="41469" anchor="ctr"/>
              <a:lstStyle/>
              <a:p>
                <a:pPr defTabSz="914210" hangingPunct="0">
                  <a:defRPr/>
                </a:pPr>
                <a:r>
                  <a:rPr lang="de-DE" sz="2200" cap="small" dirty="0">
                    <a:solidFill>
                      <a:srgbClr val="FFFFD1"/>
                    </a:solidFill>
                    <a:ea typeface="MS Gothic" pitchFamily="2"/>
                    <a:cs typeface="Arial" pitchFamily="34" charset="0"/>
                  </a:rPr>
                  <a:t> </a:t>
                </a:r>
                <a:r>
                  <a:rPr lang="de-DE" sz="2200" b="1" cap="small" dirty="0">
                    <a:solidFill>
                      <a:srgbClr val="FFFFFF"/>
                    </a:solidFill>
                    <a:ea typeface="MS Gothic" pitchFamily="2"/>
                    <a:cs typeface="Arial" pitchFamily="34" charset="0"/>
                  </a:rPr>
                  <a:t>Physik mit Astrophysik</a:t>
                </a:r>
              </a:p>
            </p:txBody>
          </p:sp>
        </p:grpSp>
        <p:sp>
          <p:nvSpPr>
            <p:cNvPr id="9" name="Titel 1"/>
            <p:cNvSpPr txBox="1">
              <a:spLocks/>
            </p:cNvSpPr>
            <p:nvPr userDrawn="1"/>
          </p:nvSpPr>
          <p:spPr>
            <a:xfrm>
              <a:off x="7305575" y="0"/>
              <a:ext cx="2775049" cy="433136"/>
            </a:xfrm>
            <a:prstGeom prst="rect">
              <a:avLst/>
            </a:prstGeom>
          </p:spPr>
          <p:txBody>
            <a:bodyPr lIns="82936" tIns="41469" rIns="82936" bIns="41469" anchor="ctr"/>
            <a:lstStyle/>
            <a:p>
              <a:pPr algn="r" defTabSz="914210" hangingPunct="0">
                <a:defRPr/>
              </a:pPr>
              <a:r>
                <a:rPr lang="de-DE" sz="2200" b="0" cap="small" dirty="0">
                  <a:solidFill>
                    <a:srgbClr val="FFFFD1"/>
                  </a:solidFill>
                  <a:ea typeface="MS Gothic" pitchFamily="2"/>
                  <a:cs typeface="Arial" pitchFamily="34" charset="0"/>
                </a:rPr>
                <a:t> </a:t>
              </a:r>
              <a:r>
                <a:rPr lang="de-DE" sz="2200" b="0" cap="small" dirty="0">
                  <a:solidFill>
                    <a:srgbClr val="FFFFFF"/>
                  </a:solidFill>
                  <a:ea typeface="MS Gothic" pitchFamily="2"/>
                  <a:cs typeface="Arial" pitchFamily="34" charset="0"/>
                </a:rPr>
                <a:t>Spektroskopie</a:t>
              </a:r>
            </a:p>
          </p:txBody>
        </p:sp>
      </p:grpSp>
      <p:pic>
        <p:nvPicPr>
          <p:cNvPr id="11" name="Grafik 10">
            <a:extLst>
              <a:ext uri="{FF2B5EF4-FFF2-40B4-BE49-F238E27FC236}">
                <a16:creationId xmlns:a16="http://schemas.microsoft.com/office/drawing/2014/main" id="{A966C170-D7B3-4E93-B1AD-7321D4082189}"/>
              </a:ext>
            </a:extLst>
          </p:cNvPr>
          <p:cNvPicPr>
            <a:picLocks/>
          </p:cNvPicPr>
          <p:nvPr userDrawn="1"/>
        </p:nvPicPr>
        <p:blipFill>
          <a:blip r:embed="rId19" cstate="print"/>
          <a:srcRect t="42578" b="41016"/>
          <a:stretch>
            <a:fillRect/>
          </a:stretch>
        </p:blipFill>
        <p:spPr>
          <a:xfrm rot="2049229">
            <a:off x="7524000" y="180000"/>
            <a:ext cx="401492" cy="7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5pPr>
      <a:lvl6pPr marL="503868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6pPr>
      <a:lvl7pPr marL="1007734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7pPr>
      <a:lvl8pPr marL="1511602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8pPr>
      <a:lvl9pPr marL="2015468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9pPr>
    </p:titleStyle>
    <p:bodyStyle>
      <a:lvl1pPr marL="377900" indent="-377900" algn="l" rtl="0" eaLnBrk="0" fontAlgn="base" hangingPunct="0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18784" indent="-314916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59669" indent="-251934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63534" indent="-251934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67402" indent="-251934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71269" indent="-251934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275136" indent="-251934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9003" indent="-251934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82870" indent="-251934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868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734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602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468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335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201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069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0936" algn="l" defTabSz="100773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10"/>
          <p:cNvGrpSpPr/>
          <p:nvPr/>
        </p:nvGrpSpPr>
        <p:grpSpPr>
          <a:xfrm>
            <a:off x="0" y="1"/>
            <a:ext cx="10080625" cy="7575057"/>
            <a:chOff x="0" y="0"/>
            <a:chExt cx="9144000" cy="6871954"/>
          </a:xfrm>
        </p:grpSpPr>
        <p:pic>
          <p:nvPicPr>
            <p:cNvPr id="12" name="Grafik 11" descr="Rahmen Astronomie unten.png"/>
            <p:cNvPicPr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555600"/>
              <a:ext cx="9144000" cy="302400"/>
            </a:xfrm>
            <a:prstGeom prst="rect">
              <a:avLst/>
            </a:prstGeom>
          </p:spPr>
        </p:pic>
        <p:pic>
          <p:nvPicPr>
            <p:cNvPr id="14" name="Grafik 13" descr="Rahmen Astronomie oben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403200"/>
            </a:xfrm>
            <a:prstGeom prst="rect">
              <a:avLst/>
            </a:prstGeom>
          </p:spPr>
        </p:pic>
        <p:sp>
          <p:nvSpPr>
            <p:cNvPr id="15" name="Textfeld 14"/>
            <p:cNvSpPr txBox="1"/>
            <p:nvPr/>
          </p:nvSpPr>
          <p:spPr>
            <a:xfrm>
              <a:off x="864365" y="6550871"/>
              <a:ext cx="3501109" cy="321083"/>
            </a:xfrm>
            <a:prstGeom prst="rect">
              <a:avLst/>
            </a:prstGeom>
            <a:noFill/>
          </p:spPr>
          <p:txBody>
            <a:bodyPr wrap="square" lIns="82936" tIns="41469" rIns="82936" bIns="41469" rtlCol="0">
              <a:spAutoFit/>
            </a:bodyPr>
            <a:lstStyle/>
            <a:p>
              <a:pPr defTabSz="914115">
                <a:defRPr/>
              </a:pPr>
              <a:r>
                <a:rPr lang="de-DE" sz="1700" kern="0" dirty="0">
                  <a:solidFill>
                    <a:srgbClr val="FFFFFF"/>
                  </a:solidFill>
                </a:rPr>
                <a:t>S. Hanssen</a:t>
              </a:r>
            </a:p>
          </p:txBody>
        </p:sp>
        <p:sp>
          <p:nvSpPr>
            <p:cNvPr id="16" name="Rechteck 15"/>
            <p:cNvSpPr/>
            <p:nvPr/>
          </p:nvSpPr>
          <p:spPr>
            <a:xfrm>
              <a:off x="7515497" y="6580699"/>
              <a:ext cx="1604352" cy="243385"/>
            </a:xfrm>
            <a:prstGeom prst="rect">
              <a:avLst/>
            </a:prstGeom>
            <a:noFill/>
            <a:ln w="0">
              <a:solidFill>
                <a:srgbClr val="CCCCFF"/>
              </a:solidFill>
              <a:prstDash val="solid"/>
            </a:ln>
          </p:spPr>
          <p:txBody>
            <a:bodyPr vert="horz" wrap="none" lIns="81631" tIns="40816" rIns="81631" bIns="40816" anchor="ctr" anchorCtr="1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algn="ctr" defTabSz="914115" hangingPunct="0">
                <a:buNone/>
              </a:pPr>
              <a:r>
                <a:rPr lang="de-DE" sz="1400" dirty="0">
                  <a:solidFill>
                    <a:srgbClr val="FFFFFF"/>
                  </a:solidFill>
                  <a:ea typeface="MS Gothic" pitchFamily="2"/>
                  <a:cs typeface="Tahoma" pitchFamily="2"/>
                </a:rPr>
                <a:t>ZPG </a:t>
              </a:r>
              <a:r>
                <a:rPr lang="de-DE" sz="1400" dirty="0">
                  <a:solidFill>
                    <a:srgbClr val="CCCCFF"/>
                  </a:solidFill>
                  <a:ea typeface="MS Gothic" pitchFamily="2"/>
                  <a:cs typeface="Tahoma" pitchFamily="2"/>
                </a:rPr>
                <a:t>Astronomie</a:t>
              </a:r>
            </a:p>
          </p:txBody>
        </p:sp>
        <p:pic>
          <p:nvPicPr>
            <p:cNvPr id="17" name="Grafik 16"/>
            <p:cNvPicPr>
              <a:picLocks noChangeAspect="1"/>
            </p:cNvPicPr>
            <p:nvPr/>
          </p:nvPicPr>
          <p:blipFill>
            <a:blip r:embed="rId4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65310" y="6597027"/>
              <a:ext cx="601250" cy="211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" name="Titel 1"/>
            <p:cNvSpPr txBox="1">
              <a:spLocks/>
            </p:cNvSpPr>
            <p:nvPr/>
          </p:nvSpPr>
          <p:spPr>
            <a:xfrm>
              <a:off x="1" y="2"/>
              <a:ext cx="6188797" cy="392933"/>
            </a:xfrm>
            <a:prstGeom prst="rect">
              <a:avLst/>
            </a:prstGeom>
          </p:spPr>
          <p:txBody>
            <a:bodyPr lIns="82936" tIns="41469" rIns="82936" bIns="41469" anchor="ctr"/>
            <a:lstStyle/>
            <a:p>
              <a:pPr defTabSz="914115" hangingPunct="0">
                <a:defRPr/>
              </a:pPr>
              <a:r>
                <a:rPr lang="de-DE" sz="2400" cap="small" dirty="0">
                  <a:solidFill>
                    <a:srgbClr val="FFFFD1"/>
                  </a:solidFill>
                  <a:ea typeface="MS Gothic" pitchFamily="2"/>
                  <a:cs typeface="Arial" pitchFamily="34" charset="0"/>
                </a:rPr>
                <a:t> </a:t>
              </a:r>
              <a:r>
                <a:rPr lang="de-DE" sz="2400" b="1" cap="small" dirty="0">
                  <a:solidFill>
                    <a:srgbClr val="FFFFFF"/>
                  </a:solidFill>
                  <a:ea typeface="MS Gothic" pitchFamily="2"/>
                  <a:cs typeface="Arial" pitchFamily="34" charset="0"/>
                </a:rPr>
                <a:t>Physik mit Astrophysik</a:t>
              </a:r>
            </a:p>
          </p:txBody>
        </p:sp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0"/>
            <a:ext cx="10080625" cy="7559675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8DB3E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4" name="Ellipse 73"/>
          <p:cNvSpPr/>
          <p:nvPr/>
        </p:nvSpPr>
        <p:spPr bwMode="auto">
          <a:xfrm>
            <a:off x="6027372" y="1847921"/>
            <a:ext cx="3770313" cy="3769338"/>
          </a:xfrm>
          <a:prstGeom prst="ellips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0783" tIns="50392" rIns="100783" bIns="50392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grpSp>
        <p:nvGrpSpPr>
          <p:cNvPr id="75" name="Group 3"/>
          <p:cNvGrpSpPr>
            <a:grpSpLocks noChangeAspect="1"/>
          </p:cNvGrpSpPr>
          <p:nvPr/>
        </p:nvGrpSpPr>
        <p:grpSpPr bwMode="auto">
          <a:xfrm flipH="1">
            <a:off x="7577970" y="4199821"/>
            <a:ext cx="929308" cy="1284445"/>
            <a:chOff x="2594" y="1944"/>
            <a:chExt cx="4024" cy="4274"/>
          </a:xfrm>
        </p:grpSpPr>
        <p:sp>
          <p:nvSpPr>
            <p:cNvPr id="76" name="Oval 4"/>
            <p:cNvSpPr>
              <a:spLocks noChangeAspect="1" noChangeArrowheads="1"/>
            </p:cNvSpPr>
            <p:nvPr/>
          </p:nvSpPr>
          <p:spPr bwMode="auto">
            <a:xfrm>
              <a:off x="4718" y="3030"/>
              <a:ext cx="360" cy="248"/>
            </a:xfrm>
            <a:prstGeom prst="ellipse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77" name="AutoShape 5"/>
            <p:cNvSpPr>
              <a:spLocks noChangeAspect="1" noChangeArrowheads="1"/>
            </p:cNvSpPr>
            <p:nvPr/>
          </p:nvSpPr>
          <p:spPr bwMode="auto">
            <a:xfrm>
              <a:off x="4679" y="3347"/>
              <a:ext cx="443" cy="12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78" name="Rectangle 6"/>
            <p:cNvSpPr>
              <a:spLocks noChangeAspect="1" noChangeArrowheads="1"/>
            </p:cNvSpPr>
            <p:nvPr/>
          </p:nvSpPr>
          <p:spPr bwMode="auto">
            <a:xfrm>
              <a:off x="4762" y="3234"/>
              <a:ext cx="270" cy="127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79" name="AutoShape 7"/>
            <p:cNvSpPr>
              <a:spLocks noChangeAspect="1" noChangeArrowheads="1"/>
            </p:cNvSpPr>
            <p:nvPr/>
          </p:nvSpPr>
          <p:spPr bwMode="auto">
            <a:xfrm rot="1325226">
              <a:off x="4201" y="3323"/>
              <a:ext cx="180" cy="289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0" name="AutoShape 8"/>
            <p:cNvSpPr>
              <a:spLocks noChangeAspect="1" noChangeArrowheads="1"/>
            </p:cNvSpPr>
            <p:nvPr/>
          </p:nvSpPr>
          <p:spPr bwMode="auto">
            <a:xfrm rot="-1404692">
              <a:off x="5438" y="3294"/>
              <a:ext cx="180" cy="289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grpSp>
          <p:nvGrpSpPr>
            <p:cNvPr id="81" name="Group 9"/>
            <p:cNvGrpSpPr>
              <a:grpSpLocks noChangeAspect="1"/>
            </p:cNvGrpSpPr>
            <p:nvPr/>
          </p:nvGrpSpPr>
          <p:grpSpPr bwMode="auto">
            <a:xfrm rot="-1899001">
              <a:off x="2594" y="1944"/>
              <a:ext cx="4024" cy="755"/>
              <a:chOff x="1609" y="2901"/>
              <a:chExt cx="4024" cy="755"/>
            </a:xfrm>
          </p:grpSpPr>
          <p:sp>
            <p:nvSpPr>
              <p:cNvPr id="88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4853" y="3074"/>
                <a:ext cx="780" cy="510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89" name="AutoShape 11"/>
              <p:cNvSpPr>
                <a:spLocks noChangeAspect="1" noChangeArrowheads="1"/>
              </p:cNvSpPr>
              <p:nvPr/>
            </p:nvSpPr>
            <p:spPr bwMode="auto">
              <a:xfrm rot="5400000">
                <a:off x="3300" y="1980"/>
                <a:ext cx="420" cy="2685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0" name="AutoShape 12"/>
              <p:cNvSpPr>
                <a:spLocks noChangeAspect="1" noChangeArrowheads="1"/>
              </p:cNvSpPr>
              <p:nvPr/>
            </p:nvSpPr>
            <p:spPr bwMode="auto">
              <a:xfrm>
                <a:off x="4005" y="3075"/>
                <a:ext cx="143" cy="56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1" name="AutoShape 13"/>
              <p:cNvSpPr>
                <a:spLocks noChangeAspect="1" noChangeArrowheads="1"/>
              </p:cNvSpPr>
              <p:nvPr/>
            </p:nvSpPr>
            <p:spPr bwMode="auto">
              <a:xfrm>
                <a:off x="3240" y="3075"/>
                <a:ext cx="143" cy="56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2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4785" y="3015"/>
                <a:ext cx="143" cy="63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3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1822" y="3248"/>
                <a:ext cx="345" cy="143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4" name="AutoShape 16"/>
              <p:cNvSpPr>
                <a:spLocks noChangeAspect="1" noChangeArrowheads="1"/>
              </p:cNvSpPr>
              <p:nvPr/>
            </p:nvSpPr>
            <p:spPr bwMode="auto">
              <a:xfrm rot="16200000">
                <a:off x="1628" y="3188"/>
                <a:ext cx="210" cy="248"/>
              </a:xfrm>
              <a:prstGeom prst="flowChartPunchedCard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1664" y="2985"/>
                <a:ext cx="150" cy="263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6" name="AutoShape 18"/>
              <p:cNvSpPr>
                <a:spLocks noChangeAspect="1" noChangeArrowheads="1"/>
              </p:cNvSpPr>
              <p:nvPr/>
            </p:nvSpPr>
            <p:spPr bwMode="auto">
              <a:xfrm rot="5400000">
                <a:off x="1668" y="2868"/>
                <a:ext cx="143" cy="2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3240" y="3585"/>
                <a:ext cx="908" cy="71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8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2468" y="2963"/>
                <a:ext cx="353" cy="150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2326" y="2997"/>
                <a:ext cx="203" cy="71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100" name="Rectangle 22"/>
              <p:cNvSpPr>
                <a:spLocks noChangeAspect="1" noChangeArrowheads="1"/>
              </p:cNvSpPr>
              <p:nvPr/>
            </p:nvSpPr>
            <p:spPr bwMode="auto">
              <a:xfrm rot="16200000">
                <a:off x="2425" y="3137"/>
                <a:ext cx="203" cy="28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Rectangle 23"/>
              <p:cNvSpPr>
                <a:spLocks noChangeAspect="1" noChangeArrowheads="1"/>
              </p:cNvSpPr>
              <p:nvPr/>
            </p:nvSpPr>
            <p:spPr bwMode="auto">
              <a:xfrm rot="16200000">
                <a:off x="2582" y="3167"/>
                <a:ext cx="203" cy="28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" name="Rectangle 24"/>
            <p:cNvSpPr>
              <a:spLocks noChangeAspect="1" noChangeArrowheads="1"/>
            </p:cNvSpPr>
            <p:nvPr/>
          </p:nvSpPr>
          <p:spPr bwMode="auto">
            <a:xfrm rot="-1899001">
              <a:off x="5164" y="2437"/>
              <a:ext cx="83" cy="1433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3" name="Rectangle 25"/>
            <p:cNvSpPr>
              <a:spLocks noChangeAspect="1" noChangeArrowheads="1"/>
            </p:cNvSpPr>
            <p:nvPr/>
          </p:nvSpPr>
          <p:spPr bwMode="auto">
            <a:xfrm rot="-1899001">
              <a:off x="5179" y="3422"/>
              <a:ext cx="510" cy="191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4" name="AutoShape 26"/>
            <p:cNvSpPr>
              <a:spLocks noChangeAspect="1" noChangeArrowheads="1"/>
            </p:cNvSpPr>
            <p:nvPr/>
          </p:nvSpPr>
          <p:spPr bwMode="auto">
            <a:xfrm rot="14300999">
              <a:off x="4657" y="2493"/>
              <a:ext cx="457" cy="31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5" name="Oval 27"/>
            <p:cNvSpPr>
              <a:spLocks noChangeAspect="1" noChangeArrowheads="1"/>
            </p:cNvSpPr>
            <p:nvPr/>
          </p:nvSpPr>
          <p:spPr bwMode="auto">
            <a:xfrm rot="-1899001">
              <a:off x="4698" y="2759"/>
              <a:ext cx="383" cy="367"/>
            </a:xfrm>
            <a:prstGeom prst="ellipse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6" name="AutoShape 28"/>
            <p:cNvSpPr>
              <a:spLocks noChangeAspect="1" noChangeArrowheads="1"/>
            </p:cNvSpPr>
            <p:nvPr/>
          </p:nvSpPr>
          <p:spPr bwMode="auto">
            <a:xfrm rot="3500999">
              <a:off x="4589" y="2975"/>
              <a:ext cx="232" cy="17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7" name="Rectangle 29"/>
            <p:cNvSpPr>
              <a:spLocks noChangeAspect="1" noChangeArrowheads="1"/>
            </p:cNvSpPr>
            <p:nvPr/>
          </p:nvSpPr>
          <p:spPr bwMode="auto">
            <a:xfrm>
              <a:off x="4500" y="4275"/>
              <a:ext cx="833" cy="71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</p:grpSp>
      <p:sp>
        <p:nvSpPr>
          <p:cNvPr id="102" name="AutoShape 35"/>
          <p:cNvSpPr>
            <a:spLocks noChangeArrowheads="1"/>
          </p:cNvSpPr>
          <p:nvPr/>
        </p:nvSpPr>
        <p:spPr bwMode="auto">
          <a:xfrm>
            <a:off x="8740044" y="887214"/>
            <a:ext cx="325520" cy="288737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03" name="AutoShape 37"/>
          <p:cNvSpPr>
            <a:spLocks noChangeArrowheads="1"/>
          </p:cNvSpPr>
          <p:nvPr/>
        </p:nvSpPr>
        <p:spPr bwMode="auto">
          <a:xfrm>
            <a:off x="1030914" y="1238514"/>
            <a:ext cx="185512" cy="169743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grpSp>
        <p:nvGrpSpPr>
          <p:cNvPr id="104" name="Group 40"/>
          <p:cNvGrpSpPr>
            <a:grpSpLocks noChangeAspect="1"/>
          </p:cNvGrpSpPr>
          <p:nvPr/>
        </p:nvGrpSpPr>
        <p:grpSpPr bwMode="auto">
          <a:xfrm rot="19840433">
            <a:off x="4076633" y="1076571"/>
            <a:ext cx="787549" cy="1487436"/>
            <a:chOff x="4612" y="6685"/>
            <a:chExt cx="1529" cy="2916"/>
          </a:xfrm>
        </p:grpSpPr>
        <p:sp>
          <p:nvSpPr>
            <p:cNvPr id="105" name="Oval 41"/>
            <p:cNvSpPr>
              <a:spLocks noChangeAspect="1" noChangeArrowheads="1"/>
            </p:cNvSpPr>
            <p:nvPr/>
          </p:nvSpPr>
          <p:spPr bwMode="auto">
            <a:xfrm>
              <a:off x="4612" y="6975"/>
              <a:ext cx="171" cy="170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6" name="Oval 42"/>
            <p:cNvSpPr>
              <a:spLocks noChangeAspect="1" noChangeArrowheads="1"/>
            </p:cNvSpPr>
            <p:nvPr/>
          </p:nvSpPr>
          <p:spPr bwMode="auto">
            <a:xfrm>
              <a:off x="5684" y="7193"/>
              <a:ext cx="146" cy="14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7" name="Oval 43"/>
            <p:cNvSpPr>
              <a:spLocks noChangeAspect="1" noChangeArrowheads="1"/>
            </p:cNvSpPr>
            <p:nvPr/>
          </p:nvSpPr>
          <p:spPr bwMode="auto">
            <a:xfrm>
              <a:off x="5250" y="8263"/>
              <a:ext cx="144" cy="14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8" name="Oval 44"/>
            <p:cNvSpPr>
              <a:spLocks noChangeAspect="1" noChangeArrowheads="1"/>
            </p:cNvSpPr>
            <p:nvPr/>
          </p:nvSpPr>
          <p:spPr bwMode="auto">
            <a:xfrm>
              <a:off x="5079" y="8353"/>
              <a:ext cx="144" cy="14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9" name="Oval 45"/>
            <p:cNvSpPr>
              <a:spLocks noChangeAspect="1" noChangeArrowheads="1"/>
            </p:cNvSpPr>
            <p:nvPr/>
          </p:nvSpPr>
          <p:spPr bwMode="auto">
            <a:xfrm>
              <a:off x="4787" y="9464"/>
              <a:ext cx="137" cy="137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0" name="Oval 46"/>
            <p:cNvSpPr>
              <a:spLocks noChangeAspect="1" noChangeArrowheads="1"/>
            </p:cNvSpPr>
            <p:nvPr/>
          </p:nvSpPr>
          <p:spPr bwMode="auto">
            <a:xfrm>
              <a:off x="5408" y="8142"/>
              <a:ext cx="135" cy="137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1" name="Oval 47"/>
            <p:cNvSpPr>
              <a:spLocks noChangeAspect="1" noChangeArrowheads="1"/>
            </p:cNvSpPr>
            <p:nvPr/>
          </p:nvSpPr>
          <p:spPr bwMode="auto">
            <a:xfrm>
              <a:off x="5953" y="9272"/>
              <a:ext cx="188" cy="188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2" name="Oval 48"/>
            <p:cNvSpPr>
              <a:spLocks noChangeAspect="1" noChangeArrowheads="1"/>
            </p:cNvSpPr>
            <p:nvPr/>
          </p:nvSpPr>
          <p:spPr bwMode="auto">
            <a:xfrm>
              <a:off x="5385" y="6685"/>
              <a:ext cx="94" cy="9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3" name="Oval 49"/>
            <p:cNvSpPr>
              <a:spLocks noChangeAspect="1" noChangeArrowheads="1"/>
            </p:cNvSpPr>
            <p:nvPr/>
          </p:nvSpPr>
          <p:spPr bwMode="auto">
            <a:xfrm>
              <a:off x="5257" y="8945"/>
              <a:ext cx="120" cy="118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4" name="Oval 50"/>
            <p:cNvSpPr>
              <a:spLocks noChangeAspect="1" noChangeArrowheads="1"/>
            </p:cNvSpPr>
            <p:nvPr/>
          </p:nvSpPr>
          <p:spPr bwMode="auto">
            <a:xfrm>
              <a:off x="5680" y="8464"/>
              <a:ext cx="103" cy="101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5" name="Oval 51"/>
            <p:cNvSpPr>
              <a:spLocks noChangeAspect="1" noChangeArrowheads="1"/>
            </p:cNvSpPr>
            <p:nvPr/>
          </p:nvSpPr>
          <p:spPr bwMode="auto">
            <a:xfrm>
              <a:off x="5321" y="6776"/>
              <a:ext cx="94" cy="93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6" name="Oval 52"/>
            <p:cNvSpPr>
              <a:spLocks noChangeAspect="1" noChangeArrowheads="1"/>
            </p:cNvSpPr>
            <p:nvPr/>
          </p:nvSpPr>
          <p:spPr bwMode="auto">
            <a:xfrm>
              <a:off x="5395" y="6753"/>
              <a:ext cx="84" cy="86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7" name="Oval 53"/>
            <p:cNvSpPr>
              <a:spLocks noChangeAspect="1" noChangeArrowheads="1"/>
            </p:cNvSpPr>
            <p:nvPr/>
          </p:nvSpPr>
          <p:spPr bwMode="auto">
            <a:xfrm>
              <a:off x="5291" y="8808"/>
              <a:ext cx="77" cy="76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8" name="Oval 54"/>
            <p:cNvSpPr>
              <a:spLocks noChangeAspect="1" noChangeArrowheads="1"/>
            </p:cNvSpPr>
            <p:nvPr/>
          </p:nvSpPr>
          <p:spPr bwMode="auto">
            <a:xfrm>
              <a:off x="5291" y="8979"/>
              <a:ext cx="77" cy="77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9" name="Oval 55"/>
            <p:cNvSpPr>
              <a:spLocks noChangeAspect="1" noChangeArrowheads="1"/>
            </p:cNvSpPr>
            <p:nvPr/>
          </p:nvSpPr>
          <p:spPr bwMode="auto">
            <a:xfrm>
              <a:off x="5291" y="8894"/>
              <a:ext cx="69" cy="68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</p:grpSp>
      <p:sp>
        <p:nvSpPr>
          <p:cNvPr id="120" name="Text Box 57"/>
          <p:cNvSpPr txBox="1">
            <a:spLocks noChangeArrowheads="1"/>
          </p:cNvSpPr>
          <p:nvPr/>
        </p:nvSpPr>
        <p:spPr bwMode="auto">
          <a:xfrm>
            <a:off x="5701854" y="1924919"/>
            <a:ext cx="3937744" cy="2768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marL="503920" lvl="1" algn="ctr" fontAlgn="base">
              <a:spcBef>
                <a:spcPts val="621"/>
              </a:spcBef>
              <a:spcAft>
                <a:spcPts val="621"/>
              </a:spcAft>
            </a:pPr>
            <a:endParaRPr lang="de-DE" b="1" dirty="0">
              <a:solidFill>
                <a:srgbClr val="333333"/>
              </a:solidFill>
              <a:latin typeface="Tahoma" pitchFamily="34" charset="0"/>
              <a:cs typeface="Arial" pitchFamily="34" charset="0"/>
            </a:endParaRPr>
          </a:p>
          <a:p>
            <a:pPr marL="503920" lvl="1" algn="ctr" fontAlgn="base">
              <a:spcBef>
                <a:spcPts val="621"/>
              </a:spcBef>
              <a:spcAft>
                <a:spcPts val="621"/>
              </a:spcAft>
            </a:pPr>
            <a:r>
              <a:rPr lang="de-DE" sz="4000" b="1" cap="small" dirty="0">
                <a:solidFill>
                  <a:srgbClr val="000000"/>
                </a:solidFill>
                <a:cs typeface="Arial" pitchFamily="34" charset="0"/>
              </a:rPr>
              <a:t>Physik mit</a:t>
            </a:r>
          </a:p>
          <a:p>
            <a:pPr marL="503920" lvl="1" algn="ctr" fontAlgn="base">
              <a:spcBef>
                <a:spcPts val="621"/>
              </a:spcBef>
              <a:spcAft>
                <a:spcPts val="621"/>
              </a:spcAft>
            </a:pPr>
            <a:r>
              <a:rPr lang="de-DE" sz="4000" b="1" cap="small" dirty="0">
                <a:solidFill>
                  <a:srgbClr val="000000"/>
                </a:solidFill>
                <a:cs typeface="Arial" pitchFamily="34" charset="0"/>
              </a:rPr>
              <a:t>Astrophysik</a:t>
            </a:r>
          </a:p>
        </p:txBody>
      </p:sp>
      <p:sp>
        <p:nvSpPr>
          <p:cNvPr id="121" name="Textfeld 120"/>
          <p:cNvSpPr txBox="1"/>
          <p:nvPr/>
        </p:nvSpPr>
        <p:spPr>
          <a:xfrm>
            <a:off x="1585600" y="5921747"/>
            <a:ext cx="7035436" cy="780313"/>
          </a:xfrm>
          <a:prstGeom prst="rect">
            <a:avLst/>
          </a:prstGeom>
          <a:noFill/>
        </p:spPr>
        <p:txBody>
          <a:bodyPr wrap="square" lIns="100783" tIns="50392" rIns="100783" bIns="50392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4400" b="1" cap="small" dirty="0">
                <a:solidFill>
                  <a:srgbClr val="000000"/>
                </a:solidFill>
              </a:rPr>
              <a:t>Spektroskopie</a:t>
            </a:r>
          </a:p>
        </p:txBody>
      </p:sp>
      <p:grpSp>
        <p:nvGrpSpPr>
          <p:cNvPr id="122" name="Group 78"/>
          <p:cNvGrpSpPr>
            <a:grpSpLocks noChangeAspect="1"/>
          </p:cNvGrpSpPr>
          <p:nvPr/>
        </p:nvGrpSpPr>
        <p:grpSpPr bwMode="auto">
          <a:xfrm>
            <a:off x="874685" y="4136848"/>
            <a:ext cx="1173162" cy="1173162"/>
            <a:chOff x="3066" y="1522"/>
            <a:chExt cx="4625" cy="4625"/>
          </a:xfrm>
        </p:grpSpPr>
        <p:sp>
          <p:nvSpPr>
            <p:cNvPr id="123" name="Oval 79"/>
            <p:cNvSpPr>
              <a:spLocks noChangeAspect="1" noChangeArrowheads="1"/>
            </p:cNvSpPr>
            <p:nvPr/>
          </p:nvSpPr>
          <p:spPr bwMode="auto">
            <a:xfrm rot="-1791744">
              <a:off x="3066" y="3227"/>
              <a:ext cx="4625" cy="13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4" name="Oval 80"/>
            <p:cNvSpPr>
              <a:spLocks noChangeAspect="1" noChangeArrowheads="1"/>
            </p:cNvSpPr>
            <p:nvPr/>
          </p:nvSpPr>
          <p:spPr bwMode="auto">
            <a:xfrm rot="1830612">
              <a:off x="3066" y="3197"/>
              <a:ext cx="4625" cy="13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5" name="Oval 81"/>
            <p:cNvSpPr>
              <a:spLocks noChangeAspect="1" noChangeArrowheads="1"/>
            </p:cNvSpPr>
            <p:nvPr/>
          </p:nvSpPr>
          <p:spPr bwMode="auto">
            <a:xfrm rot="16200000">
              <a:off x="3096" y="3182"/>
              <a:ext cx="4625" cy="13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6" name="Oval 82"/>
            <p:cNvSpPr>
              <a:spLocks noChangeAspect="1" noChangeArrowheads="1"/>
            </p:cNvSpPr>
            <p:nvPr/>
          </p:nvSpPr>
          <p:spPr bwMode="auto">
            <a:xfrm>
              <a:off x="6180" y="2463"/>
              <a:ext cx="435" cy="437"/>
            </a:xfrm>
            <a:prstGeom prst="ellipse">
              <a:avLst/>
            </a:prstGeom>
            <a:gradFill rotWithShape="1">
              <a:gsLst>
                <a:gs pos="0">
                  <a:srgbClr val="F2F2F2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7" name="Oval 83"/>
            <p:cNvSpPr>
              <a:spLocks noChangeAspect="1" noChangeArrowheads="1"/>
            </p:cNvSpPr>
            <p:nvPr/>
          </p:nvSpPr>
          <p:spPr bwMode="auto">
            <a:xfrm>
              <a:off x="3660" y="3318"/>
              <a:ext cx="435" cy="437"/>
            </a:xfrm>
            <a:prstGeom prst="ellipse">
              <a:avLst/>
            </a:prstGeom>
            <a:gradFill rotWithShape="1">
              <a:gsLst>
                <a:gs pos="0">
                  <a:srgbClr val="F2F2F2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8" name="Oval 84"/>
            <p:cNvSpPr>
              <a:spLocks noChangeAspect="1" noChangeArrowheads="1"/>
            </p:cNvSpPr>
            <p:nvPr/>
          </p:nvSpPr>
          <p:spPr bwMode="auto">
            <a:xfrm>
              <a:off x="5700" y="5058"/>
              <a:ext cx="435" cy="437"/>
            </a:xfrm>
            <a:prstGeom prst="ellipse">
              <a:avLst/>
            </a:prstGeom>
            <a:gradFill rotWithShape="1">
              <a:gsLst>
                <a:gs pos="0">
                  <a:srgbClr val="F2F2F2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grpSp>
          <p:nvGrpSpPr>
            <p:cNvPr id="129" name="Group 85"/>
            <p:cNvGrpSpPr>
              <a:grpSpLocks noChangeAspect="1"/>
            </p:cNvGrpSpPr>
            <p:nvPr/>
          </p:nvGrpSpPr>
          <p:grpSpPr bwMode="auto">
            <a:xfrm>
              <a:off x="4912" y="3303"/>
              <a:ext cx="990" cy="1037"/>
              <a:chOff x="4612" y="7548"/>
              <a:chExt cx="990" cy="1037"/>
            </a:xfrm>
          </p:grpSpPr>
          <p:sp>
            <p:nvSpPr>
              <p:cNvPr id="130" name="Oval 86"/>
              <p:cNvSpPr>
                <a:spLocks noChangeAspect="1" noChangeArrowheads="1"/>
              </p:cNvSpPr>
              <p:nvPr/>
            </p:nvSpPr>
            <p:spPr bwMode="auto">
              <a:xfrm>
                <a:off x="4612" y="7735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1" name="Oval 87"/>
              <p:cNvSpPr>
                <a:spLocks noChangeAspect="1" noChangeArrowheads="1"/>
              </p:cNvSpPr>
              <p:nvPr/>
            </p:nvSpPr>
            <p:spPr bwMode="auto">
              <a:xfrm>
                <a:off x="5167" y="7706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2" name="Oval 88"/>
              <p:cNvSpPr>
                <a:spLocks noChangeAspect="1" noChangeArrowheads="1"/>
              </p:cNvSpPr>
              <p:nvPr/>
            </p:nvSpPr>
            <p:spPr bwMode="auto">
              <a:xfrm>
                <a:off x="4883" y="7548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3" name="Oval 89"/>
              <p:cNvSpPr>
                <a:spLocks noChangeAspect="1" noChangeArrowheads="1"/>
              </p:cNvSpPr>
              <p:nvPr/>
            </p:nvSpPr>
            <p:spPr bwMode="auto">
              <a:xfrm>
                <a:off x="5161" y="8042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4" name="Oval 90"/>
              <p:cNvSpPr>
                <a:spLocks noChangeAspect="1" noChangeArrowheads="1"/>
              </p:cNvSpPr>
              <p:nvPr/>
            </p:nvSpPr>
            <p:spPr bwMode="auto">
              <a:xfrm>
                <a:off x="4891" y="8148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5" name="Oval 91"/>
              <p:cNvSpPr>
                <a:spLocks noChangeAspect="1" noChangeArrowheads="1"/>
              </p:cNvSpPr>
              <p:nvPr/>
            </p:nvSpPr>
            <p:spPr bwMode="auto">
              <a:xfrm>
                <a:off x="4635" y="8043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6" name="Oval 92"/>
              <p:cNvSpPr>
                <a:spLocks noChangeAspect="1" noChangeArrowheads="1"/>
              </p:cNvSpPr>
              <p:nvPr/>
            </p:nvSpPr>
            <p:spPr bwMode="auto">
              <a:xfrm>
                <a:off x="4890" y="7803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pic>
        <p:nvPicPr>
          <p:cNvPr id="137" name="Grafik 9" descr="K640_IMG_6477.JPG"/>
          <p:cNvPicPr/>
          <p:nvPr/>
        </p:nvPicPr>
        <p:blipFill>
          <a:blip r:embed="rId5" cstate="print"/>
          <a:srcRect t="42578" b="41016"/>
          <a:stretch>
            <a:fillRect/>
          </a:stretch>
        </p:blipFill>
        <p:spPr>
          <a:xfrm rot="2049229">
            <a:off x="2146136" y="3570776"/>
            <a:ext cx="2561913" cy="291732"/>
          </a:xfrm>
          <a:prstGeom prst="rect">
            <a:avLst/>
          </a:prstGeom>
        </p:spPr>
      </p:pic>
      <p:grpSp>
        <p:nvGrpSpPr>
          <p:cNvPr id="139" name="Gruppieren 60"/>
          <p:cNvGrpSpPr/>
          <p:nvPr/>
        </p:nvGrpSpPr>
        <p:grpSpPr>
          <a:xfrm>
            <a:off x="0" y="0"/>
            <a:ext cx="10080625" cy="7575057"/>
            <a:chOff x="0" y="0"/>
            <a:chExt cx="9144000" cy="6871954"/>
          </a:xfrm>
        </p:grpSpPr>
        <p:pic>
          <p:nvPicPr>
            <p:cNvPr id="168" name="Grafik 167" descr="Rahmen Astronomie unten.png"/>
            <p:cNvPicPr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555600"/>
              <a:ext cx="9144000" cy="302400"/>
            </a:xfrm>
            <a:prstGeom prst="rect">
              <a:avLst/>
            </a:prstGeom>
          </p:spPr>
        </p:pic>
        <p:pic>
          <p:nvPicPr>
            <p:cNvPr id="169" name="Grafik 168" descr="Rahmen Astronomie oben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403200"/>
            </a:xfrm>
            <a:prstGeom prst="rect">
              <a:avLst/>
            </a:prstGeom>
          </p:spPr>
        </p:pic>
        <p:sp>
          <p:nvSpPr>
            <p:cNvPr id="170" name="Textfeld 169"/>
            <p:cNvSpPr txBox="1"/>
            <p:nvPr/>
          </p:nvSpPr>
          <p:spPr>
            <a:xfrm>
              <a:off x="864365" y="6550871"/>
              <a:ext cx="3501109" cy="321083"/>
            </a:xfrm>
            <a:prstGeom prst="rect">
              <a:avLst/>
            </a:prstGeom>
            <a:noFill/>
          </p:spPr>
          <p:txBody>
            <a:bodyPr wrap="square" lIns="82936" tIns="41469" rIns="82936" bIns="41469" rtlCol="0">
              <a:spAutoFit/>
            </a:bodyPr>
            <a:lstStyle/>
            <a:p>
              <a:pPr defTabSz="914210">
                <a:defRPr/>
              </a:pPr>
              <a:r>
                <a:rPr lang="de-DE" sz="1700" kern="0" dirty="0">
                  <a:solidFill>
                    <a:srgbClr val="FFFFFF"/>
                  </a:solidFill>
                </a:rPr>
                <a:t>D. Bednarski</a:t>
              </a:r>
            </a:p>
          </p:txBody>
        </p:sp>
        <p:sp>
          <p:nvSpPr>
            <p:cNvPr id="171" name="Rechteck 170"/>
            <p:cNvSpPr/>
            <p:nvPr/>
          </p:nvSpPr>
          <p:spPr>
            <a:xfrm>
              <a:off x="7515497" y="6580699"/>
              <a:ext cx="1604352" cy="243385"/>
            </a:xfrm>
            <a:prstGeom prst="rect">
              <a:avLst/>
            </a:prstGeom>
            <a:noFill/>
            <a:ln w="0">
              <a:solidFill>
                <a:srgbClr val="CCCCFF"/>
              </a:solidFill>
              <a:prstDash val="solid"/>
            </a:ln>
          </p:spPr>
          <p:txBody>
            <a:bodyPr vert="horz" wrap="none" lIns="81631" tIns="40816" rIns="81631" bIns="40816" anchor="ctr" anchorCtr="1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algn="ctr" defTabSz="914210" hangingPunct="0">
                <a:buFont typeface="StarSymbol"/>
                <a:buNone/>
              </a:pPr>
              <a:r>
                <a:rPr lang="de-DE" sz="1400" dirty="0">
                  <a:solidFill>
                    <a:srgbClr val="FFFFFF"/>
                  </a:solidFill>
                  <a:ea typeface="MS Gothic" pitchFamily="2"/>
                  <a:cs typeface="Tahoma" pitchFamily="2"/>
                </a:rPr>
                <a:t>ZPG </a:t>
              </a:r>
              <a:r>
                <a:rPr lang="de-DE" sz="1400" dirty="0">
                  <a:solidFill>
                    <a:srgbClr val="CCCCFF"/>
                  </a:solidFill>
                  <a:ea typeface="MS Gothic" pitchFamily="2"/>
                  <a:cs typeface="Tahoma" pitchFamily="2"/>
                </a:rPr>
                <a:t>Astrophysik</a:t>
              </a:r>
            </a:p>
          </p:txBody>
        </p:sp>
        <p:pic>
          <p:nvPicPr>
            <p:cNvPr id="172" name="Grafik 171"/>
            <p:cNvPicPr>
              <a:picLocks noChangeAspect="1"/>
            </p:cNvPicPr>
            <p:nvPr/>
          </p:nvPicPr>
          <p:blipFill>
            <a:blip r:embed="rId4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65310" y="6597027"/>
              <a:ext cx="601250" cy="211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3" name="Titel 1"/>
            <p:cNvSpPr txBox="1">
              <a:spLocks/>
            </p:cNvSpPr>
            <p:nvPr/>
          </p:nvSpPr>
          <p:spPr>
            <a:xfrm>
              <a:off x="1" y="2"/>
              <a:ext cx="6188797" cy="392933"/>
            </a:xfrm>
            <a:prstGeom prst="rect">
              <a:avLst/>
            </a:prstGeom>
          </p:spPr>
          <p:txBody>
            <a:bodyPr lIns="82936" tIns="41469" rIns="82936" bIns="41469" anchor="ctr"/>
            <a:lstStyle/>
            <a:p>
              <a:pPr defTabSz="914210" hangingPunct="0">
                <a:defRPr/>
              </a:pPr>
              <a:r>
                <a:rPr lang="de-DE" sz="2200" cap="small" dirty="0">
                  <a:solidFill>
                    <a:srgbClr val="FFFFD1"/>
                  </a:solidFill>
                  <a:ea typeface="MS Gothic" pitchFamily="2"/>
                  <a:cs typeface="Arial" pitchFamily="34" charset="0"/>
                </a:rPr>
                <a:t> </a:t>
              </a:r>
              <a:r>
                <a:rPr lang="de-DE" sz="2200" b="1" cap="small" dirty="0">
                  <a:solidFill>
                    <a:srgbClr val="FFFFFF"/>
                  </a:solidFill>
                  <a:ea typeface="MS Gothic" pitchFamily="2"/>
                  <a:cs typeface="Arial" pitchFamily="34" charset="0"/>
                </a:rPr>
                <a:t>Physik mit Astrophysik</a:t>
              </a:r>
            </a:p>
          </p:txBody>
        </p:sp>
      </p:grpSp>
      <p:sp>
        <p:nvSpPr>
          <p:cNvPr id="138" name="Rechteck 137"/>
          <p:cNvSpPr/>
          <p:nvPr/>
        </p:nvSpPr>
        <p:spPr>
          <a:xfrm>
            <a:off x="8407273" y="6940439"/>
            <a:ext cx="16733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0" dirty="0">
                <a:solidFill>
                  <a:srgbClr val="FFFFFF"/>
                </a:solidFill>
              </a:rPr>
              <a:t>Grafiken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: S. Hanssen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3210E-34BF-944F-89AF-4C1050CD0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sz="3200" dirty="0" err="1">
                <a:solidFill>
                  <a:schemeClr val="bg1"/>
                </a:solidFill>
              </a:rPr>
              <a:t>Plancksches</a:t>
            </a:r>
            <a:r>
              <a:rPr lang="de-DE" sz="3200" dirty="0">
                <a:solidFill>
                  <a:schemeClr val="bg1"/>
                </a:solidFill>
              </a:rPr>
              <a:t> Strahlungsgesetz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873780-95EA-0940-9A9A-B748FD22A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4031" y="1469459"/>
            <a:ext cx="4452276" cy="4989036"/>
          </a:xfrm>
        </p:spPr>
        <p:txBody>
          <a:bodyPr/>
          <a:lstStyle/>
          <a:p>
            <a:r>
              <a:rPr lang="de-DE" sz="2800" dirty="0"/>
              <a:t>Stern sendet Licht aus</a:t>
            </a:r>
          </a:p>
          <a:p>
            <a:pPr marL="0" indent="0">
              <a:buNone/>
            </a:pPr>
            <a:r>
              <a:rPr lang="de-DE" sz="2800" dirty="0"/>
              <a:t>	→Kontinuierliches 	Spektrum</a:t>
            </a:r>
          </a:p>
          <a:p>
            <a:r>
              <a:rPr lang="de-DE" sz="2800" dirty="0" err="1"/>
              <a:t>Plancksches</a:t>
            </a:r>
            <a:r>
              <a:rPr lang="de-DE" sz="2800" dirty="0"/>
              <a:t> Strahlungsgesetz: Maximum der spektralen spezifischen Ausstrahlung in Abhängigkeit von der Wellenlänge</a:t>
            </a: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A4D56215-150C-0F45-BF24-EF9A863F444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536" y="1469459"/>
            <a:ext cx="4095261" cy="4989512"/>
          </a:xfr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5A88BEA4-54C4-C943-BC3B-0A791D318DC3}"/>
              </a:ext>
            </a:extLst>
          </p:cNvPr>
          <p:cNvSpPr txBox="1"/>
          <p:nvPr/>
        </p:nvSpPr>
        <p:spPr>
          <a:xfrm>
            <a:off x="5363536" y="6512255"/>
            <a:ext cx="4353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Bild: Wikipedia, CC-BY 3.0,</a:t>
            </a:r>
          </a:p>
          <a:p>
            <a:r>
              <a:rPr lang="de-DE" sz="1200" dirty="0">
                <a:solidFill>
                  <a:schemeClr val="bg1"/>
                </a:solidFill>
              </a:rPr>
              <a:t>https://</a:t>
            </a:r>
            <a:r>
              <a:rPr lang="de-DE" sz="1200" dirty="0" err="1">
                <a:solidFill>
                  <a:schemeClr val="bg1"/>
                </a:solidFill>
              </a:rPr>
              <a:t>commons.wikimedia.org</a:t>
            </a:r>
            <a:r>
              <a:rPr lang="de-DE" sz="1200" dirty="0">
                <a:solidFill>
                  <a:schemeClr val="bg1"/>
                </a:solidFill>
              </a:rPr>
              <a:t>/</a:t>
            </a:r>
            <a:r>
              <a:rPr lang="de-DE" sz="1200" dirty="0" err="1">
                <a:solidFill>
                  <a:schemeClr val="bg1"/>
                </a:solidFill>
              </a:rPr>
              <a:t>wiki</a:t>
            </a:r>
            <a:r>
              <a:rPr lang="de-DE" sz="1200" dirty="0">
                <a:solidFill>
                  <a:schemeClr val="bg1"/>
                </a:solidFill>
              </a:rPr>
              <a:t>/File:BlackbodySpectrum_lin_150dpi_de.png</a:t>
            </a:r>
          </a:p>
        </p:txBody>
      </p:sp>
    </p:spTree>
    <p:extLst>
      <p:ext uri="{BB962C8B-B14F-4D97-AF65-F5344CB8AC3E}">
        <p14:creationId xmlns:p14="http://schemas.microsoft.com/office/powerpoint/2010/main" val="191951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C37473-F689-9E40-AB4E-65484BC4C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30" y="612453"/>
            <a:ext cx="8639969" cy="1259946"/>
          </a:xfrm>
        </p:spPr>
        <p:txBody>
          <a:bodyPr/>
          <a:lstStyle/>
          <a:p>
            <a:pPr algn="l"/>
            <a:r>
              <a:rPr lang="de-DE" sz="3200" dirty="0" err="1"/>
              <a:t>Wiensches</a:t>
            </a:r>
            <a:r>
              <a:rPr lang="de-DE" sz="3200" dirty="0"/>
              <a:t> </a:t>
            </a:r>
            <a:r>
              <a:rPr lang="de-DE" sz="3200" dirty="0" err="1"/>
              <a:t>VErschiebungsgesetz</a:t>
            </a:r>
            <a:endParaRPr lang="de-DE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233FECAB-8D2A-814C-B6B5-DFB9708D3863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503237" y="2120388"/>
                <a:ext cx="4620287" cy="4055522"/>
              </a:xfrm>
            </p:spPr>
            <p:txBody>
              <a:bodyPr/>
              <a:lstStyle/>
              <a:p>
                <a:r>
                  <a:rPr lang="de-DE" dirty="0"/>
                  <a:t>Wiensches Verschiebungsgesetz:</a:t>
                </a:r>
              </a:p>
              <a:p>
                <a:r>
                  <a:rPr lang="de-DE" dirty="0"/>
                  <a:t>Bestimmung der Oberflächentemperatur von Sternen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=2,8978∙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de-D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de-D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</m:oMath>
                </a14:m>
                <a:endParaRPr lang="de-DE" sz="2400" dirty="0"/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233FECAB-8D2A-814C-B6B5-DFB9708D38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503237" y="2120388"/>
                <a:ext cx="4620287" cy="4055522"/>
              </a:xfrm>
              <a:blipFill>
                <a:blip r:embed="rId2"/>
                <a:stretch>
                  <a:fillRect l="-2747" t="-1563" r="-522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D4C3EAC1-8914-9E45-AFC6-2221327799C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0401" y="2327344"/>
            <a:ext cx="4308475" cy="3121961"/>
          </a:xfrm>
          <a:solidFill>
            <a:schemeClr val="bg1"/>
          </a:solidFill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D2A7DC11-9A1D-C748-8AAE-CA41715AAAC2}"/>
              </a:ext>
            </a:extLst>
          </p:cNvPr>
          <p:cNvSpPr txBox="1"/>
          <p:nvPr/>
        </p:nvSpPr>
        <p:spPr>
          <a:xfrm>
            <a:off x="5520401" y="5873857"/>
            <a:ext cx="4181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Bild: Wikipedia, CC-BY 4.0, https://</a:t>
            </a:r>
            <a:r>
              <a:rPr lang="de-DE" sz="1200" dirty="0" err="1">
                <a:solidFill>
                  <a:schemeClr val="bg1"/>
                </a:solidFill>
              </a:rPr>
              <a:t>de.m.wikipedia.org</a:t>
            </a:r>
            <a:r>
              <a:rPr lang="de-DE" sz="1200" dirty="0">
                <a:solidFill>
                  <a:schemeClr val="bg1"/>
                </a:solidFill>
              </a:rPr>
              <a:t>/</a:t>
            </a:r>
            <a:r>
              <a:rPr lang="de-DE" sz="1200" dirty="0" err="1">
                <a:solidFill>
                  <a:schemeClr val="bg1"/>
                </a:solidFill>
              </a:rPr>
              <a:t>wiki</a:t>
            </a:r>
            <a:r>
              <a:rPr lang="de-DE" sz="1200" dirty="0">
                <a:solidFill>
                  <a:schemeClr val="bg1"/>
                </a:solidFill>
              </a:rPr>
              <a:t>/Datei:BlackbodySpectrum_loglog_150dpi_de.png</a:t>
            </a:r>
          </a:p>
        </p:txBody>
      </p:sp>
    </p:spTree>
    <p:extLst>
      <p:ext uri="{BB962C8B-B14F-4D97-AF65-F5344CB8AC3E}">
        <p14:creationId xmlns:p14="http://schemas.microsoft.com/office/powerpoint/2010/main" val="196597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05123-8E0C-7B42-AB8C-D222F54A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sz="3200" dirty="0" err="1"/>
              <a:t>Emissionspektrum</a:t>
            </a:r>
            <a:endParaRPr lang="de-DE" sz="3200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9D9543D2-8C0E-864B-A4A2-4D3168050C1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974" y="3964503"/>
            <a:ext cx="1115878" cy="1859797"/>
          </a:xfrm>
        </p:spPr>
      </p:pic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D685AEE4-D4CC-D342-B13B-5E8C66D547C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319" y="1948508"/>
            <a:ext cx="4284926" cy="498825"/>
          </a:xfr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E156C36C-5E5A-2C4D-A2A5-40D6DD2314CB}"/>
              </a:ext>
            </a:extLst>
          </p:cNvPr>
          <p:cNvSpPr txBox="1"/>
          <p:nvPr/>
        </p:nvSpPr>
        <p:spPr>
          <a:xfrm>
            <a:off x="5375102" y="1503067"/>
            <a:ext cx="378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Emissionsspektrum von Helium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2F4ABB4-3921-824F-9633-2BD3B12E6A74}"/>
              </a:ext>
            </a:extLst>
          </p:cNvPr>
          <p:cNvSpPr txBox="1"/>
          <p:nvPr/>
        </p:nvSpPr>
        <p:spPr>
          <a:xfrm>
            <a:off x="5375102" y="2592157"/>
            <a:ext cx="3783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Bild: Wikipedia, CC BY-SA 3.0,</a:t>
            </a:r>
          </a:p>
          <a:p>
            <a:r>
              <a:rPr lang="de-DE" sz="1200" dirty="0">
                <a:solidFill>
                  <a:schemeClr val="bg1"/>
                </a:solidFill>
              </a:rPr>
              <a:t>https://</a:t>
            </a:r>
            <a:r>
              <a:rPr lang="de-DE" sz="1200" dirty="0" err="1">
                <a:solidFill>
                  <a:schemeClr val="bg1"/>
                </a:solidFill>
              </a:rPr>
              <a:t>commons.wikimedia.org</a:t>
            </a:r>
            <a:r>
              <a:rPr lang="de-DE" sz="1200" dirty="0">
                <a:solidFill>
                  <a:schemeClr val="bg1"/>
                </a:solidFill>
              </a:rPr>
              <a:t>/</a:t>
            </a:r>
            <a:r>
              <a:rPr lang="de-DE" sz="1200" dirty="0" err="1">
                <a:solidFill>
                  <a:schemeClr val="bg1"/>
                </a:solidFill>
              </a:rPr>
              <a:t>wiki</a:t>
            </a:r>
            <a:r>
              <a:rPr lang="de-DE" sz="1200" dirty="0">
                <a:solidFill>
                  <a:schemeClr val="bg1"/>
                </a:solidFill>
              </a:rPr>
              <a:t>/</a:t>
            </a:r>
            <a:r>
              <a:rPr lang="de-DE" sz="1200" dirty="0" err="1">
                <a:solidFill>
                  <a:schemeClr val="bg1"/>
                </a:solidFill>
              </a:rPr>
              <a:t>File:Visible_spectrum_of_helium.jpg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68C7DD3-8987-8F4B-B26B-6FBC0C695DF7}"/>
              </a:ext>
            </a:extLst>
          </p:cNvPr>
          <p:cNvSpPr txBox="1"/>
          <p:nvPr/>
        </p:nvSpPr>
        <p:spPr>
          <a:xfrm>
            <a:off x="5352138" y="3595171"/>
            <a:ext cx="4057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Flammenfärbung mit Natrium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E3E6A3D3-D85F-AC4B-8A93-35F4652E4D9E}"/>
              </a:ext>
            </a:extLst>
          </p:cNvPr>
          <p:cNvSpPr/>
          <p:nvPr/>
        </p:nvSpPr>
        <p:spPr>
          <a:xfrm>
            <a:off x="5437860" y="5871942"/>
            <a:ext cx="34426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Bild: Wikipedia, </a:t>
            </a:r>
            <a:r>
              <a:rPr lang="de-DE" sz="1200" dirty="0">
                <a:solidFill>
                  <a:srgbClr val="FFFFFF"/>
                </a:solidFill>
              </a:rPr>
              <a:t>CC BY-SA 2.5,</a:t>
            </a:r>
          </a:p>
          <a:p>
            <a:r>
              <a:rPr lang="de-DE" sz="1200" dirty="0">
                <a:solidFill>
                  <a:srgbClr val="FFFFFF"/>
                </a:solidFill>
              </a:rPr>
              <a:t>https://</a:t>
            </a:r>
            <a:r>
              <a:rPr lang="de-DE" sz="1200" dirty="0" err="1">
                <a:solidFill>
                  <a:srgbClr val="FFFFFF"/>
                </a:solidFill>
              </a:rPr>
              <a:t>de.m.wikipedia.org</a:t>
            </a:r>
            <a:r>
              <a:rPr lang="de-DE" sz="1200" dirty="0">
                <a:solidFill>
                  <a:srgbClr val="FFFFFF"/>
                </a:solidFill>
              </a:rPr>
              <a:t>/</a:t>
            </a:r>
            <a:r>
              <a:rPr lang="de-DE" sz="1200" dirty="0" err="1">
                <a:solidFill>
                  <a:srgbClr val="FFFFFF"/>
                </a:solidFill>
              </a:rPr>
              <a:t>wiki</a:t>
            </a:r>
            <a:r>
              <a:rPr lang="de-DE" sz="1200" dirty="0">
                <a:solidFill>
                  <a:srgbClr val="FFFFFF"/>
                </a:solidFill>
              </a:rPr>
              <a:t>/</a:t>
            </a:r>
            <a:r>
              <a:rPr lang="de-DE" sz="1200" dirty="0" err="1">
                <a:solidFill>
                  <a:srgbClr val="FFFFFF"/>
                </a:solidFill>
              </a:rPr>
              <a:t>Datei:Flametest</a:t>
            </a:r>
            <a:r>
              <a:rPr lang="de-DE" sz="1200" dirty="0">
                <a:solidFill>
                  <a:srgbClr val="FFFFFF"/>
                </a:solidFill>
              </a:rPr>
              <a:t>--</a:t>
            </a:r>
            <a:r>
              <a:rPr lang="de-DE" sz="1200" dirty="0" err="1">
                <a:solidFill>
                  <a:srgbClr val="FFFFFF"/>
                </a:solidFill>
              </a:rPr>
              <a:t>Na.swn.jpg</a:t>
            </a:r>
            <a:endParaRPr lang="de-DE" sz="1200" i="0" u="none" strike="noStrike" dirty="0">
              <a:solidFill>
                <a:srgbClr val="FFFFFF"/>
              </a:solidFill>
              <a:effectLst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159FD5A-78BF-734D-908F-7B1F7AFFF6D7}"/>
              </a:ext>
            </a:extLst>
          </p:cNvPr>
          <p:cNvSpPr txBox="1"/>
          <p:nvPr/>
        </p:nvSpPr>
        <p:spPr>
          <a:xfrm>
            <a:off x="671380" y="1503067"/>
            <a:ext cx="468075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bg1"/>
                </a:solidFill>
              </a:rPr>
              <a:t>Gas wird durch Anregung von außen zum Leuchten gebracht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bg1"/>
                </a:solidFill>
              </a:rPr>
              <a:t>Aussendung eines Linienspektrums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100" dirty="0">
                <a:solidFill>
                  <a:schemeClr val="bg1"/>
                </a:solidFill>
              </a:rPr>
              <a:t>Wellenlänge der Linien abhängig vom chemischen Element bzw. Molekül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6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51FAD2-C682-634D-A735-123DB2295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sz="3200" dirty="0"/>
              <a:t>Absorptionsspektrum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1751F0-0058-EF49-80C4-C8CA8EF704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sz="2400" dirty="0"/>
              <a:t>Kontinuierliches Licht der Sternphotosphäre tritt durch die Atmosphäre des Sterns</a:t>
            </a:r>
          </a:p>
          <a:p>
            <a:r>
              <a:rPr lang="de-DE" sz="2400" dirty="0"/>
              <a:t>Licht wird teilweise dort absorbiert</a:t>
            </a:r>
          </a:p>
          <a:p>
            <a:r>
              <a:rPr lang="de-DE" sz="2400" dirty="0"/>
              <a:t>Dunkle Linien im Spektrum sichtbar</a:t>
            </a:r>
          </a:p>
          <a:p>
            <a:r>
              <a:rPr lang="de-DE" sz="2400" dirty="0"/>
              <a:t>Lage der </a:t>
            </a:r>
            <a:r>
              <a:rPr lang="de-DE" sz="2400" dirty="0" err="1"/>
              <a:t>Fraunhoferlinien</a:t>
            </a:r>
            <a:r>
              <a:rPr lang="de-DE" sz="2400" dirty="0"/>
              <a:t> entspricht den Emissionslinien der Elemente </a:t>
            </a: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10C41A2C-F54D-EB48-931A-A604A4B7B59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312" y="2747393"/>
            <a:ext cx="4452938" cy="1304571"/>
          </a:xfr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C6DD457E-2773-1C44-A055-4B0B5B392524}"/>
              </a:ext>
            </a:extLst>
          </p:cNvPr>
          <p:cNvSpPr txBox="1"/>
          <p:nvPr/>
        </p:nvSpPr>
        <p:spPr>
          <a:xfrm>
            <a:off x="5124319" y="2562727"/>
            <a:ext cx="436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chemeClr val="bg1"/>
                </a:solidFill>
              </a:rPr>
              <a:t>Fraunhoferlinien</a:t>
            </a:r>
            <a:r>
              <a:rPr lang="de-DE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1885A6B-24C0-9D47-8B41-4E36EFC263D5}"/>
              </a:ext>
            </a:extLst>
          </p:cNvPr>
          <p:cNvSpPr txBox="1"/>
          <p:nvPr/>
        </p:nvSpPr>
        <p:spPr>
          <a:xfrm>
            <a:off x="4956307" y="3826115"/>
            <a:ext cx="449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Bild: Wikipedia, gemeinfrei, https://</a:t>
            </a:r>
            <a:r>
              <a:rPr lang="de-DE" sz="1200" dirty="0" err="1">
                <a:solidFill>
                  <a:schemeClr val="bg1"/>
                </a:solidFill>
              </a:rPr>
              <a:t>commons.wikimedia.org</a:t>
            </a:r>
            <a:r>
              <a:rPr lang="de-DE" sz="1200" dirty="0">
                <a:solidFill>
                  <a:schemeClr val="bg1"/>
                </a:solidFill>
              </a:rPr>
              <a:t>/</a:t>
            </a:r>
            <a:r>
              <a:rPr lang="de-DE" sz="1200" dirty="0" err="1">
                <a:solidFill>
                  <a:schemeClr val="bg1"/>
                </a:solidFill>
              </a:rPr>
              <a:t>wiki</a:t>
            </a:r>
            <a:r>
              <a:rPr lang="de-DE" sz="1200" dirty="0">
                <a:solidFill>
                  <a:schemeClr val="bg1"/>
                </a:solidFill>
              </a:rPr>
              <a:t>/</a:t>
            </a:r>
            <a:r>
              <a:rPr lang="de-DE" sz="1200" dirty="0" err="1">
                <a:solidFill>
                  <a:schemeClr val="bg1"/>
                </a:solidFill>
              </a:rPr>
              <a:t>File:Fraunhofer_lines_DE.svg</a:t>
            </a:r>
            <a:endParaRPr lang="de-D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7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ADDE1-ABA6-744A-9088-E868485E6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sz="3200"/>
              <a:t>Nutzung </a:t>
            </a:r>
            <a:r>
              <a:rPr lang="de-DE" sz="3200" dirty="0"/>
              <a:t>in der Astronomie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A28308-E270-C745-AC20-EF0F7C7E3FB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Dunkle interstellare Absorptionslinien</a:t>
            </a:r>
          </a:p>
          <a:p>
            <a:r>
              <a:rPr lang="de-DE" dirty="0"/>
              <a:t>Interstellare Extinktion</a:t>
            </a:r>
          </a:p>
          <a:p>
            <a:r>
              <a:rPr lang="de-DE" dirty="0"/>
              <a:t>Polarisation</a:t>
            </a:r>
          </a:p>
          <a:p>
            <a:r>
              <a:rPr lang="de-DE" dirty="0"/>
              <a:t>Dunkelwolken</a:t>
            </a:r>
          </a:p>
          <a:p>
            <a:r>
              <a:rPr lang="de-DE" dirty="0"/>
              <a:t>Planetenatmosphären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3C6A9F71-32EB-BD4F-9304-A73487D15A42}"/>
              </a:ext>
            </a:extLst>
          </p:cNvPr>
          <p:cNvGrpSpPr/>
          <p:nvPr/>
        </p:nvGrpSpPr>
        <p:grpSpPr>
          <a:xfrm>
            <a:off x="5173504" y="1763927"/>
            <a:ext cx="4475326" cy="2429099"/>
            <a:chOff x="5297691" y="1648123"/>
            <a:chExt cx="4475326" cy="2429099"/>
          </a:xfrm>
        </p:grpSpPr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D4D9DFE9-5EBE-6549-9F46-89AC635734D1}"/>
                </a:ext>
              </a:extLst>
            </p:cNvPr>
            <p:cNvGrpSpPr/>
            <p:nvPr/>
          </p:nvGrpSpPr>
          <p:grpSpPr>
            <a:xfrm>
              <a:off x="5385051" y="2057065"/>
              <a:ext cx="3665799" cy="2020157"/>
              <a:chOff x="5264783" y="1872399"/>
              <a:chExt cx="3665799" cy="202015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17B9D84A-D5DB-DF4D-944F-453631DDCE93}"/>
                  </a:ext>
                </a:extLst>
              </p:cNvPr>
              <p:cNvSpPr/>
              <p:nvPr/>
            </p:nvSpPr>
            <p:spPr bwMode="auto">
              <a:xfrm flipH="1" flipV="1">
                <a:off x="8698884" y="3644583"/>
                <a:ext cx="231698" cy="247973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mc:AlternateContent xmlns:mc="http://schemas.openxmlformats.org/markup-compatibility/2006" xmlns:p14="http://schemas.microsoft.com/office/powerpoint/2010/main" xmlns:aink="http://schemas.microsoft.com/office/drawing/2016/ink">
            <mc:Choice Requires="p14 aink">
              <p:contentPart p14:bwMode="auto" r:id="rId2">
                <p14:nvContentPartPr>
                  <p14:cNvPr id="11" name="Freihand 10">
                    <a:extLst>
                      <a:ext uri="{FF2B5EF4-FFF2-40B4-BE49-F238E27FC236}">
                        <a16:creationId xmlns:a16="http://schemas.microsoft.com/office/drawing/2014/main" id="{40A4169D-FA7C-654C-9FA2-D99B53C4C2E7}"/>
                      </a:ext>
                    </a:extLst>
                  </p14:cNvPr>
                  <p14:cNvContentPartPr/>
                  <p14:nvPr/>
                </p14:nvContentPartPr>
                <p14:xfrm>
                  <a:off x="6344591" y="2235142"/>
                  <a:ext cx="818280" cy="941040"/>
                </p14:xfrm>
              </p:contentPart>
            </mc:Choice>
            <mc:Fallback xmlns="">
              <p:pic>
                <p:nvPicPr>
                  <p:cNvPr id="11" name="Freihand 10">
                    <a:extLst>
                      <a:ext uri="{FF2B5EF4-FFF2-40B4-BE49-F238E27FC236}">
                        <a16:creationId xmlns:p14="http://schemas.microsoft.com/office/powerpoint/2010/main" xmlns:aink="http://schemas.microsoft.com/office/drawing/2016/ink" xmlns="" xmlns:a16="http://schemas.microsoft.com/office/drawing/2014/main" id="{40A4169D-FA7C-654C-9FA2-D99B53C4C2E7}"/>
                      </a:ext>
                    </a:extLst>
                  </p:cNvPr>
                  <p:cNvPicPr/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6308591" y="2199502"/>
                    <a:ext cx="889920" cy="1012680"/>
                  </a:xfrm>
                  <a:prstGeom prst="rect">
                    <a:avLst/>
                  </a:prstGeom>
                </p:spPr>
              </p:pic>
            </mc:Fallback>
          </mc:AlternateContent>
          <p:cxnSp>
            <p:nvCxnSpPr>
              <p:cNvPr id="12" name="Gerade Verbindung 11">
                <a:extLst>
                  <a:ext uri="{FF2B5EF4-FFF2-40B4-BE49-F238E27FC236}">
                    <a16:creationId xmlns:a16="http://schemas.microsoft.com/office/drawing/2014/main" id="{E47670BF-B15A-2544-B0B9-FB893045CEC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433196" y="2057521"/>
                <a:ext cx="1116087" cy="549937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" name="Gerade Verbindung 12">
                <a:extLst>
                  <a:ext uri="{FF2B5EF4-FFF2-40B4-BE49-F238E27FC236}">
                    <a16:creationId xmlns:a16="http://schemas.microsoft.com/office/drawing/2014/main" id="{CEAEB334-31A9-6A42-B057-A30E656460DF}"/>
                  </a:ext>
                </a:extLst>
              </p:cNvPr>
              <p:cNvCxnSpPr>
                <a:endCxn id="10" idx="5"/>
              </p:cNvCxnSpPr>
              <p:nvPr/>
            </p:nvCxnSpPr>
            <p:spPr bwMode="auto">
              <a:xfrm>
                <a:off x="6561852" y="2607458"/>
                <a:ext cx="2170963" cy="1073440"/>
              </a:xfrm>
              <a:prstGeom prst="line">
                <a:avLst/>
              </a:prstGeom>
              <a:solidFill>
                <a:srgbClr val="000000"/>
              </a:solidFill>
              <a:ln w="9525" cap="flat" cmpd="sng" algn="ctr">
                <a:solidFill>
                  <a:srgbClr val="00B050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E884047D-4505-7548-B01A-EA986EC865F4}"/>
                  </a:ext>
                </a:extLst>
              </p:cNvPr>
              <p:cNvSpPr/>
              <p:nvPr/>
            </p:nvSpPr>
            <p:spPr bwMode="auto">
              <a:xfrm>
                <a:off x="5264783" y="1872399"/>
                <a:ext cx="454091" cy="444948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F489F45E-AEA3-5143-91A9-0BB6599247FC}"/>
                </a:ext>
              </a:extLst>
            </p:cNvPr>
            <p:cNvSpPr txBox="1"/>
            <p:nvPr/>
          </p:nvSpPr>
          <p:spPr>
            <a:xfrm>
              <a:off x="5297691" y="1648123"/>
              <a:ext cx="812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solidFill>
                    <a:schemeClr val="bg1"/>
                  </a:solidFill>
                </a:rPr>
                <a:t>Stern</a:t>
              </a:r>
            </a:p>
          </p:txBody>
        </p: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9987543A-0F63-7041-A4D3-41021FED938D}"/>
                </a:ext>
              </a:extLst>
            </p:cNvPr>
            <p:cNvSpPr txBox="1"/>
            <p:nvPr/>
          </p:nvSpPr>
          <p:spPr>
            <a:xfrm>
              <a:off x="7295268" y="2096642"/>
              <a:ext cx="17363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solidFill>
                    <a:schemeClr val="bg1"/>
                  </a:solidFill>
                </a:rPr>
                <a:t>Wolke aus Staub und Gas</a:t>
              </a: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9BCFF162-88A4-4248-93E6-92B2C8F6864C}"/>
                </a:ext>
              </a:extLst>
            </p:cNvPr>
            <p:cNvSpPr txBox="1"/>
            <p:nvPr/>
          </p:nvSpPr>
          <p:spPr>
            <a:xfrm>
              <a:off x="8853083" y="3415975"/>
              <a:ext cx="9199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solidFill>
                    <a:schemeClr val="bg1"/>
                  </a:solidFill>
                </a:rPr>
                <a:t>Erde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114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9_Standarddesign">
  <a:themeElements>
    <a:clrScheme name="1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../../../../../ITG/AppData/Roaming/OpenOffice.org/3/user/template/muster-internet-praes.otp</Template>
  <TotalTime>0</TotalTime>
  <Words>291</Words>
  <Application>Microsoft Office PowerPoint</Application>
  <PresentationFormat>Benutzerdefiniert</PresentationFormat>
  <Paragraphs>48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 Math</vt:lpstr>
      <vt:lpstr>StarSymbol</vt:lpstr>
      <vt:lpstr>Tahoma</vt:lpstr>
      <vt:lpstr>Times New Roman</vt:lpstr>
      <vt:lpstr>9_Standarddesign</vt:lpstr>
      <vt:lpstr>PowerPoint-Präsentation</vt:lpstr>
      <vt:lpstr>Plancksches Strahlungsgesetz</vt:lpstr>
      <vt:lpstr>Wiensches VErschiebungsgesetz</vt:lpstr>
      <vt:lpstr>Emissionspektrum</vt:lpstr>
      <vt:lpstr>Absorptionsspektrum</vt:lpstr>
      <vt:lpstr>Nutzung in der Astronomie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muster-internet-praes</dc:title>
  <dc:creator>Sven Hanssen</dc:creator>
  <cp:lastModifiedBy>Sven Hanssen</cp:lastModifiedBy>
  <cp:revision>447</cp:revision>
  <dcterms:created xsi:type="dcterms:W3CDTF">2009-09-16T16:16:24Z</dcterms:created>
  <dcterms:modified xsi:type="dcterms:W3CDTF">2020-09-17T12:06:19Z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