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8" r:id="rId1"/>
  </p:sldMasterIdLst>
  <p:notesMasterIdLst>
    <p:notesMasterId r:id="rId5"/>
  </p:notesMasterIdLst>
  <p:sldIdLst>
    <p:sldId id="296" r:id="rId2"/>
    <p:sldId id="469" r:id="rId3"/>
    <p:sldId id="470" r:id="rId4"/>
  </p:sldIdLst>
  <p:sldSz cx="9144000" cy="6858000" type="screen4x3"/>
  <p:notesSz cx="6858000" cy="9144000"/>
  <p:defaultTextStyle>
    <a:defPPr>
      <a:defRPr lang="de-DE"/>
    </a:defPPr>
    <a:lvl1pPr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111111"/>
    <a:srgbClr val="FF3300"/>
    <a:srgbClr val="A50021"/>
    <a:srgbClr val="993300"/>
    <a:srgbClr val="FF0000"/>
    <a:srgbClr val="FF9933"/>
    <a:srgbClr val="FFCC00"/>
    <a:srgbClr val="CC0000"/>
    <a:srgbClr val="FFFFB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410" autoAdjust="0"/>
    <p:restoredTop sz="92619" autoAdjust="0"/>
  </p:normalViewPr>
  <p:slideViewPr>
    <p:cSldViewPr snapToGrid="0">
      <p:cViewPr varScale="1">
        <p:scale>
          <a:sx n="106" d="100"/>
          <a:sy n="106" d="100"/>
        </p:scale>
        <p:origin x="2010" y="11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0698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582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0D2EE00-E047-4F06-88AA-997791578707}" type="datetimeFigureOut">
              <a:rPr lang="de-DE" smtClean="0"/>
              <a:pPr/>
              <a:t>17.09.2020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355BF5F-C8E6-4F48-B4F6-539FF6173E70}" type="slidenum">
              <a:rPr lang="de-DE" smtClean="0"/>
              <a:pPr/>
              <a:t>‹Nr.›</a:t>
            </a:fld>
            <a:endParaRPr lang="de-D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8"/>
            <a:ext cx="7772400" cy="1470025"/>
          </a:xfrm>
          <a:prstGeom prst="rect">
            <a:avLst/>
          </a:prstGeom>
        </p:spPr>
        <p:txBody>
          <a:bodyPr lIns="91420" tIns="45711" rIns="91420" bIns="45711"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2"/>
            <a:ext cx="6400800" cy="1752600"/>
          </a:xfrm>
          <a:prstGeom prst="rect">
            <a:avLst/>
          </a:prstGeom>
        </p:spPr>
        <p:txBody>
          <a:bodyPr lIns="91420" tIns="45711" rIns="91420" bIns="45711"/>
          <a:lstStyle>
            <a:lvl1pPr marL="0" indent="0" algn="ctr">
              <a:buNone/>
              <a:defRPr/>
            </a:lvl1pPr>
            <a:lvl2pPr marL="457059" indent="0" algn="ctr">
              <a:buNone/>
              <a:defRPr/>
            </a:lvl2pPr>
            <a:lvl3pPr marL="914116" indent="0" algn="ctr">
              <a:buNone/>
              <a:defRPr/>
            </a:lvl3pPr>
            <a:lvl4pPr marL="1371174" indent="0" algn="ctr">
              <a:buNone/>
              <a:defRPr/>
            </a:lvl4pPr>
            <a:lvl5pPr marL="1828231" indent="0" algn="ctr">
              <a:buNone/>
              <a:defRPr/>
            </a:lvl5pPr>
            <a:lvl6pPr marL="2285289" indent="0" algn="ctr">
              <a:buNone/>
              <a:defRPr/>
            </a:lvl6pPr>
            <a:lvl7pPr marL="2742346" indent="0" algn="ctr">
              <a:buNone/>
              <a:defRPr/>
            </a:lvl7pPr>
            <a:lvl8pPr marL="3199404" indent="0" algn="ctr">
              <a:buNone/>
              <a:defRPr/>
            </a:lvl8pPr>
            <a:lvl9pPr marL="3656462" indent="0" algn="ctr">
              <a:buNone/>
              <a:defRPr/>
            </a:lvl9pPr>
          </a:lstStyle>
          <a:p>
            <a:r>
              <a:rPr lang="de-DE"/>
              <a:t>Formatvorlage des Untertitelmasters durch Klicken bearbeiten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ln/>
        </p:spPr>
        <p:txBody>
          <a:bodyPr lIns="91420" tIns="45711" rIns="91420" bIns="45711"/>
          <a:lstStyle>
            <a:lvl1pPr algn="l" defTabSz="829280"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de-DE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ln/>
        </p:spPr>
        <p:txBody>
          <a:bodyPr lIns="91420" tIns="45711" rIns="91420" bIns="45711"/>
          <a:lstStyle>
            <a:lvl1pPr algn="l" defTabSz="829280"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de-DE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ln/>
        </p:spPr>
        <p:txBody>
          <a:bodyPr lIns="91420" tIns="45711" rIns="91420" bIns="45711"/>
          <a:lstStyle>
            <a:lvl1pPr algn="l" defTabSz="829280"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B0207BD8-F3AF-48B8-A7C4-DB3553FC27EC}" type="slidenum">
              <a:rPr lang="de-DE" smtClean="0">
                <a:solidFill>
                  <a:srgbClr val="000000"/>
                </a:solidFill>
              </a:rPr>
              <a:pPr>
                <a:defRPr/>
              </a:pPr>
              <a:t>‹Nr.›</a:t>
            </a:fld>
            <a:endParaRPr lang="de-DE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37852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lIns="91420" tIns="45711" rIns="91420" bIns="45711"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1600203"/>
            <a:ext cx="8229600" cy="4525963"/>
          </a:xfrm>
          <a:prstGeom prst="rect">
            <a:avLst/>
          </a:prstGeom>
        </p:spPr>
        <p:txBody>
          <a:bodyPr vert="eaVert" lIns="91420" tIns="45711" rIns="91420" bIns="45711"/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ln/>
        </p:spPr>
        <p:txBody>
          <a:bodyPr lIns="91420" tIns="45711" rIns="91420" bIns="45711"/>
          <a:lstStyle>
            <a:lvl1pPr algn="l" defTabSz="829280"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de-DE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ln/>
        </p:spPr>
        <p:txBody>
          <a:bodyPr lIns="91420" tIns="45711" rIns="91420" bIns="45711"/>
          <a:lstStyle>
            <a:lvl1pPr algn="l" defTabSz="829280"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de-DE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ln/>
        </p:spPr>
        <p:txBody>
          <a:bodyPr lIns="91420" tIns="45711" rIns="91420" bIns="45711"/>
          <a:lstStyle>
            <a:lvl1pPr algn="l" defTabSz="829280"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0671AF6E-282C-49BC-8050-302B2B8945CD}" type="slidenum">
              <a:rPr lang="de-DE" smtClean="0">
                <a:solidFill>
                  <a:srgbClr val="000000"/>
                </a:solidFill>
              </a:rPr>
              <a:pPr>
                <a:defRPr/>
              </a:pPr>
              <a:t>‹Nr.›</a:t>
            </a:fld>
            <a:endParaRPr lang="de-DE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2817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1" y="274641"/>
            <a:ext cx="2057400" cy="5851525"/>
          </a:xfrm>
          <a:prstGeom prst="rect">
            <a:avLst/>
          </a:prstGeom>
        </p:spPr>
        <p:txBody>
          <a:bodyPr vert="eaVert" lIns="91420" tIns="45711" rIns="91420" bIns="45711"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019800" cy="5851525"/>
          </a:xfrm>
          <a:prstGeom prst="rect">
            <a:avLst/>
          </a:prstGeom>
        </p:spPr>
        <p:txBody>
          <a:bodyPr vert="eaVert" lIns="91420" tIns="45711" rIns="91420" bIns="45711"/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ln/>
        </p:spPr>
        <p:txBody>
          <a:bodyPr lIns="91420" tIns="45711" rIns="91420" bIns="45711"/>
          <a:lstStyle>
            <a:lvl1pPr algn="l" defTabSz="829280"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de-DE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ln/>
        </p:spPr>
        <p:txBody>
          <a:bodyPr lIns="91420" tIns="45711" rIns="91420" bIns="45711"/>
          <a:lstStyle>
            <a:lvl1pPr algn="l" defTabSz="829280"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de-DE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ln/>
        </p:spPr>
        <p:txBody>
          <a:bodyPr lIns="91420" tIns="45711" rIns="91420" bIns="45711"/>
          <a:lstStyle>
            <a:lvl1pPr algn="l" defTabSz="829280"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B6FD8B5C-C241-4413-A85E-0CF08C6E8113}" type="slidenum">
              <a:rPr lang="de-DE" smtClean="0">
                <a:solidFill>
                  <a:srgbClr val="000000"/>
                </a:solidFill>
              </a:rPr>
              <a:pPr>
                <a:defRPr/>
              </a:pPr>
              <a:t>‹Nr.›</a:t>
            </a:fld>
            <a:endParaRPr lang="de-DE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889161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/>
          <p:cNvSpPr>
            <a:spLocks noGrp="1"/>
          </p:cNvSpPr>
          <p:nvPr>
            <p:ph/>
          </p:nvPr>
        </p:nvSpPr>
        <p:spPr>
          <a:xfrm>
            <a:off x="457200" y="274641"/>
            <a:ext cx="8229600" cy="5851525"/>
          </a:xfrm>
          <a:prstGeom prst="rect">
            <a:avLst/>
          </a:prstGeom>
        </p:spPr>
        <p:txBody>
          <a:bodyPr lIns="91420" tIns="45711" rIns="91420" bIns="45711"/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ln/>
        </p:spPr>
        <p:txBody>
          <a:bodyPr lIns="91420" tIns="45711" rIns="91420" bIns="45711"/>
          <a:lstStyle>
            <a:lvl1pPr algn="l" defTabSz="829280"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de-DE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ln/>
        </p:spPr>
        <p:txBody>
          <a:bodyPr lIns="91420" tIns="45711" rIns="91420" bIns="45711"/>
          <a:lstStyle>
            <a:lvl1pPr algn="l" defTabSz="829280"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de-DE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ln/>
        </p:spPr>
        <p:txBody>
          <a:bodyPr lIns="91420" tIns="45711" rIns="91420" bIns="45711"/>
          <a:lstStyle>
            <a:lvl1pPr algn="l" defTabSz="829280"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A6C6AA5F-DDD2-46FD-BE67-FADDD7F3B0F4}" type="slidenum">
              <a:rPr lang="de-DE" smtClean="0">
                <a:solidFill>
                  <a:srgbClr val="000000"/>
                </a:solidFill>
              </a:rPr>
              <a:pPr>
                <a:defRPr/>
              </a:pPr>
              <a:t>‹Nr.›</a:t>
            </a:fld>
            <a:endParaRPr lang="de-DE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670418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93898111"/>
      </p:ext>
    </p:extLst>
  </p:cSld>
  <p:clrMapOvr>
    <a:masterClrMapping/>
  </p:clrMapOvr>
  <p:transition/>
  <p:hf sldNum="0"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1600203"/>
            <a:ext cx="8229600" cy="4525963"/>
          </a:xfrm>
          <a:prstGeom prst="rect">
            <a:avLst/>
          </a:prstGeom>
        </p:spPr>
        <p:txBody>
          <a:bodyPr lIns="100772" tIns="50387" rIns="100772" bIns="50387"/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ln/>
        </p:spPr>
        <p:txBody>
          <a:bodyPr lIns="100772" tIns="50387" rIns="100772" bIns="50387"/>
          <a:lstStyle>
            <a:lvl1pPr algn="l" defTabSz="829280"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de-DE" dirty="0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ln/>
        </p:spPr>
        <p:txBody>
          <a:bodyPr lIns="100772" tIns="50387" rIns="100772" bIns="50387"/>
          <a:lstStyle>
            <a:lvl1pPr algn="l" defTabSz="829280"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de-DE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ln/>
        </p:spPr>
        <p:txBody>
          <a:bodyPr lIns="100772" tIns="50387" rIns="100772" bIns="50387"/>
          <a:lstStyle>
            <a:lvl1pPr algn="l" defTabSz="829280"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D8BE9B3F-B558-4940-AE3D-81B131373F84}" type="slidenum">
              <a:rPr lang="de-DE" smtClean="0">
                <a:solidFill>
                  <a:srgbClr val="000000"/>
                </a:solidFill>
              </a:rPr>
              <a:pPr>
                <a:defRPr/>
              </a:pPr>
              <a:t>‹Nr.›</a:t>
            </a:fld>
            <a:endParaRPr lang="de-DE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271401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1600203"/>
            <a:ext cx="8229600" cy="4525963"/>
          </a:xfrm>
          <a:prstGeom prst="rect">
            <a:avLst/>
          </a:prstGeom>
        </p:spPr>
        <p:txBody>
          <a:bodyPr lIns="91420" tIns="45711" rIns="91420" bIns="45711"/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ln/>
        </p:spPr>
        <p:txBody>
          <a:bodyPr lIns="91420" tIns="45711" rIns="91420" bIns="45711"/>
          <a:lstStyle>
            <a:lvl1pPr algn="l" defTabSz="829280"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de-DE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ln/>
        </p:spPr>
        <p:txBody>
          <a:bodyPr lIns="91420" tIns="45711" rIns="91420" bIns="45711"/>
          <a:lstStyle>
            <a:lvl1pPr algn="l" defTabSz="829280"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de-DE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ln/>
        </p:spPr>
        <p:txBody>
          <a:bodyPr lIns="91420" tIns="45711" rIns="91420" bIns="45711"/>
          <a:lstStyle>
            <a:lvl1pPr algn="l" defTabSz="829280"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459A7DD8-5831-4507-B9CF-4E5270B7BD02}" type="slidenum">
              <a:rPr lang="de-DE" smtClean="0">
                <a:solidFill>
                  <a:srgbClr val="000000"/>
                </a:solidFill>
              </a:rPr>
              <a:pPr>
                <a:defRPr/>
              </a:pPr>
              <a:t>‹Nr.›</a:t>
            </a:fld>
            <a:endParaRPr lang="de-DE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57278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1600203"/>
            <a:ext cx="8229600" cy="4525963"/>
          </a:xfrm>
          <a:prstGeom prst="rect">
            <a:avLst/>
          </a:prstGeom>
        </p:spPr>
        <p:txBody>
          <a:bodyPr lIns="91420" tIns="45711" rIns="91420" bIns="45711"/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ln/>
        </p:spPr>
        <p:txBody>
          <a:bodyPr lIns="91420" tIns="45711" rIns="91420" bIns="45711"/>
          <a:lstStyle>
            <a:lvl1pPr algn="l" defTabSz="829280"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de-DE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ln/>
        </p:spPr>
        <p:txBody>
          <a:bodyPr lIns="91420" tIns="45711" rIns="91420" bIns="45711"/>
          <a:lstStyle>
            <a:lvl1pPr algn="l" defTabSz="829280"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de-DE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ln/>
        </p:spPr>
        <p:txBody>
          <a:bodyPr lIns="91420" tIns="45711" rIns="91420" bIns="45711"/>
          <a:lstStyle>
            <a:lvl1pPr algn="l" defTabSz="829280"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459A7DD8-5831-4507-B9CF-4E5270B7BD02}" type="slidenum">
              <a:rPr lang="de-DE" smtClean="0">
                <a:solidFill>
                  <a:srgbClr val="000000"/>
                </a:solidFill>
              </a:rPr>
              <a:pPr>
                <a:defRPr/>
              </a:pPr>
              <a:t>‹Nr.›</a:t>
            </a:fld>
            <a:endParaRPr lang="de-DE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49094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3"/>
            <a:ext cx="7772400" cy="1362075"/>
          </a:xfrm>
          <a:prstGeom prst="rect">
            <a:avLst/>
          </a:prstGeom>
        </p:spPr>
        <p:txBody>
          <a:bodyPr lIns="91420" tIns="45711" rIns="91420" bIns="45711" anchor="t"/>
          <a:lstStyle>
            <a:lvl1pPr algn="l">
              <a:defRPr sz="3991" b="1" cap="all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6"/>
            <a:ext cx="7772400" cy="1500187"/>
          </a:xfrm>
          <a:prstGeom prst="rect">
            <a:avLst/>
          </a:prstGeom>
        </p:spPr>
        <p:txBody>
          <a:bodyPr lIns="91420" tIns="45711" rIns="91420" bIns="45711" anchor="b"/>
          <a:lstStyle>
            <a:lvl1pPr marL="0" indent="0">
              <a:buNone/>
              <a:defRPr sz="1996"/>
            </a:lvl1pPr>
            <a:lvl2pPr marL="457059" indent="0">
              <a:buNone/>
              <a:defRPr sz="1814"/>
            </a:lvl2pPr>
            <a:lvl3pPr marL="914116" indent="0">
              <a:buNone/>
              <a:defRPr sz="1633"/>
            </a:lvl3pPr>
            <a:lvl4pPr marL="1371174" indent="0">
              <a:buNone/>
              <a:defRPr sz="1361"/>
            </a:lvl4pPr>
            <a:lvl5pPr marL="1828231" indent="0">
              <a:buNone/>
              <a:defRPr sz="1361"/>
            </a:lvl5pPr>
            <a:lvl6pPr marL="2285289" indent="0">
              <a:buNone/>
              <a:defRPr sz="1361"/>
            </a:lvl6pPr>
            <a:lvl7pPr marL="2742346" indent="0">
              <a:buNone/>
              <a:defRPr sz="1361"/>
            </a:lvl7pPr>
            <a:lvl8pPr marL="3199404" indent="0">
              <a:buNone/>
              <a:defRPr sz="1361"/>
            </a:lvl8pPr>
            <a:lvl9pPr marL="3656462" indent="0">
              <a:buNone/>
              <a:defRPr sz="1361"/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ln/>
        </p:spPr>
        <p:txBody>
          <a:bodyPr lIns="91420" tIns="45711" rIns="91420" bIns="45711"/>
          <a:lstStyle>
            <a:lvl1pPr algn="l" defTabSz="829280"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de-DE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ln/>
        </p:spPr>
        <p:txBody>
          <a:bodyPr lIns="91420" tIns="45711" rIns="91420" bIns="45711"/>
          <a:lstStyle>
            <a:lvl1pPr algn="l" defTabSz="829280"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de-DE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ln/>
        </p:spPr>
        <p:txBody>
          <a:bodyPr lIns="91420" tIns="45711" rIns="91420" bIns="45711"/>
          <a:lstStyle>
            <a:lvl1pPr algn="l" defTabSz="829280"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41D4E5DB-4F2A-4BE2-A377-118AE9CC5E52}" type="slidenum">
              <a:rPr lang="de-DE" smtClean="0">
                <a:solidFill>
                  <a:srgbClr val="000000"/>
                </a:solidFill>
              </a:rPr>
              <a:pPr>
                <a:defRPr/>
              </a:pPr>
              <a:t>‹Nr.›</a:t>
            </a:fld>
            <a:endParaRPr lang="de-DE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68130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lIns="91420" tIns="45711" rIns="91420" bIns="45711"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600203"/>
            <a:ext cx="4038600" cy="4525963"/>
          </a:xfrm>
          <a:prstGeom prst="rect">
            <a:avLst/>
          </a:prstGeom>
        </p:spPr>
        <p:txBody>
          <a:bodyPr lIns="91420" tIns="45711" rIns="91420" bIns="45711"/>
          <a:lstStyle>
            <a:lvl1pPr>
              <a:defRPr sz="2812"/>
            </a:lvl1pPr>
            <a:lvl2pPr>
              <a:defRPr sz="2358"/>
            </a:lvl2pPr>
            <a:lvl3pPr>
              <a:defRPr sz="1996"/>
            </a:lvl3pPr>
            <a:lvl4pPr>
              <a:defRPr sz="1814"/>
            </a:lvl4pPr>
            <a:lvl5pPr>
              <a:defRPr sz="1814"/>
            </a:lvl5pPr>
            <a:lvl6pPr>
              <a:defRPr sz="1814"/>
            </a:lvl6pPr>
            <a:lvl7pPr>
              <a:defRPr sz="1814"/>
            </a:lvl7pPr>
            <a:lvl8pPr>
              <a:defRPr sz="1814"/>
            </a:lvl8pPr>
            <a:lvl9pPr>
              <a:defRPr sz="1814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600203"/>
            <a:ext cx="4038600" cy="4525963"/>
          </a:xfrm>
          <a:prstGeom prst="rect">
            <a:avLst/>
          </a:prstGeom>
        </p:spPr>
        <p:txBody>
          <a:bodyPr lIns="91420" tIns="45711" rIns="91420" bIns="45711"/>
          <a:lstStyle>
            <a:lvl1pPr>
              <a:defRPr sz="2812"/>
            </a:lvl1pPr>
            <a:lvl2pPr>
              <a:defRPr sz="2358"/>
            </a:lvl2pPr>
            <a:lvl3pPr>
              <a:defRPr sz="1996"/>
            </a:lvl3pPr>
            <a:lvl4pPr>
              <a:defRPr sz="1814"/>
            </a:lvl4pPr>
            <a:lvl5pPr>
              <a:defRPr sz="1814"/>
            </a:lvl5pPr>
            <a:lvl6pPr>
              <a:defRPr sz="1814"/>
            </a:lvl6pPr>
            <a:lvl7pPr>
              <a:defRPr sz="1814"/>
            </a:lvl7pPr>
            <a:lvl8pPr>
              <a:defRPr sz="1814"/>
            </a:lvl8pPr>
            <a:lvl9pPr>
              <a:defRPr sz="1814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ln/>
        </p:spPr>
        <p:txBody>
          <a:bodyPr lIns="91420" tIns="45711" rIns="91420" bIns="45711"/>
          <a:lstStyle>
            <a:lvl1pPr algn="l" defTabSz="829280"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de-DE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ln/>
        </p:spPr>
        <p:txBody>
          <a:bodyPr lIns="91420" tIns="45711" rIns="91420" bIns="45711"/>
          <a:lstStyle>
            <a:lvl1pPr algn="l" defTabSz="829280"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de-DE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ln/>
        </p:spPr>
        <p:txBody>
          <a:bodyPr lIns="91420" tIns="45711" rIns="91420" bIns="45711"/>
          <a:lstStyle>
            <a:lvl1pPr algn="l" defTabSz="829280"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ACB6DD8A-9C2B-4C14-8ED5-8EBDE3CE74C8}" type="slidenum">
              <a:rPr lang="de-DE" smtClean="0">
                <a:solidFill>
                  <a:srgbClr val="000000"/>
                </a:solidFill>
              </a:rPr>
              <a:pPr>
                <a:defRPr/>
              </a:pPr>
              <a:t>‹Nr.›</a:t>
            </a:fld>
            <a:endParaRPr lang="de-DE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802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lIns="91420" tIns="45711" rIns="91420" bIns="45711"/>
          <a:lstStyle>
            <a:lvl1pPr>
              <a:defRPr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4"/>
            <a:ext cx="4040188" cy="639762"/>
          </a:xfrm>
          <a:prstGeom prst="rect">
            <a:avLst/>
          </a:prstGeom>
        </p:spPr>
        <p:txBody>
          <a:bodyPr lIns="91420" tIns="45711" rIns="91420" bIns="45711" anchor="b"/>
          <a:lstStyle>
            <a:lvl1pPr marL="0" indent="0">
              <a:buNone/>
              <a:defRPr sz="2358" b="1"/>
            </a:lvl1pPr>
            <a:lvl2pPr marL="457059" indent="0">
              <a:buNone/>
              <a:defRPr sz="1996" b="1"/>
            </a:lvl2pPr>
            <a:lvl3pPr marL="914116" indent="0">
              <a:buNone/>
              <a:defRPr sz="1814" b="1"/>
            </a:lvl3pPr>
            <a:lvl4pPr marL="1371174" indent="0">
              <a:buNone/>
              <a:defRPr sz="1633" b="1"/>
            </a:lvl4pPr>
            <a:lvl5pPr marL="1828231" indent="0">
              <a:buNone/>
              <a:defRPr sz="1633" b="1"/>
            </a:lvl5pPr>
            <a:lvl6pPr marL="2285289" indent="0">
              <a:buNone/>
              <a:defRPr sz="1633" b="1"/>
            </a:lvl6pPr>
            <a:lvl7pPr marL="2742346" indent="0">
              <a:buNone/>
              <a:defRPr sz="1633" b="1"/>
            </a:lvl7pPr>
            <a:lvl8pPr marL="3199404" indent="0">
              <a:buNone/>
              <a:defRPr sz="1633" b="1"/>
            </a:lvl8pPr>
            <a:lvl9pPr marL="3656462" indent="0">
              <a:buNone/>
              <a:defRPr sz="1633" b="1"/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 lIns="91420" tIns="45711" rIns="91420" bIns="45711"/>
          <a:lstStyle>
            <a:lvl1pPr>
              <a:defRPr sz="2358"/>
            </a:lvl1pPr>
            <a:lvl2pPr>
              <a:defRPr sz="1996"/>
            </a:lvl2pPr>
            <a:lvl3pPr>
              <a:defRPr sz="1814"/>
            </a:lvl3pPr>
            <a:lvl4pPr>
              <a:defRPr sz="1633"/>
            </a:lvl4pPr>
            <a:lvl5pPr>
              <a:defRPr sz="1633"/>
            </a:lvl5pPr>
            <a:lvl6pPr>
              <a:defRPr sz="1633"/>
            </a:lvl6pPr>
            <a:lvl7pPr>
              <a:defRPr sz="1633"/>
            </a:lvl7pPr>
            <a:lvl8pPr>
              <a:defRPr sz="1633"/>
            </a:lvl8pPr>
            <a:lvl9pPr>
              <a:defRPr sz="1633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4"/>
            <a:ext cx="4041775" cy="639762"/>
          </a:xfrm>
          <a:prstGeom prst="rect">
            <a:avLst/>
          </a:prstGeom>
        </p:spPr>
        <p:txBody>
          <a:bodyPr lIns="91420" tIns="45711" rIns="91420" bIns="45711" anchor="b"/>
          <a:lstStyle>
            <a:lvl1pPr marL="0" indent="0">
              <a:buNone/>
              <a:defRPr sz="2358" b="1"/>
            </a:lvl1pPr>
            <a:lvl2pPr marL="457059" indent="0">
              <a:buNone/>
              <a:defRPr sz="1996" b="1"/>
            </a:lvl2pPr>
            <a:lvl3pPr marL="914116" indent="0">
              <a:buNone/>
              <a:defRPr sz="1814" b="1"/>
            </a:lvl3pPr>
            <a:lvl4pPr marL="1371174" indent="0">
              <a:buNone/>
              <a:defRPr sz="1633" b="1"/>
            </a:lvl4pPr>
            <a:lvl5pPr marL="1828231" indent="0">
              <a:buNone/>
              <a:defRPr sz="1633" b="1"/>
            </a:lvl5pPr>
            <a:lvl6pPr marL="2285289" indent="0">
              <a:buNone/>
              <a:defRPr sz="1633" b="1"/>
            </a:lvl6pPr>
            <a:lvl7pPr marL="2742346" indent="0">
              <a:buNone/>
              <a:defRPr sz="1633" b="1"/>
            </a:lvl7pPr>
            <a:lvl8pPr marL="3199404" indent="0">
              <a:buNone/>
              <a:defRPr sz="1633" b="1"/>
            </a:lvl8pPr>
            <a:lvl9pPr marL="3656462" indent="0">
              <a:buNone/>
              <a:defRPr sz="1633" b="1"/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 lIns="91420" tIns="45711" rIns="91420" bIns="45711"/>
          <a:lstStyle>
            <a:lvl1pPr>
              <a:defRPr sz="2358"/>
            </a:lvl1pPr>
            <a:lvl2pPr>
              <a:defRPr sz="1996"/>
            </a:lvl2pPr>
            <a:lvl3pPr>
              <a:defRPr sz="1814"/>
            </a:lvl3pPr>
            <a:lvl4pPr>
              <a:defRPr sz="1633"/>
            </a:lvl4pPr>
            <a:lvl5pPr>
              <a:defRPr sz="1633"/>
            </a:lvl5pPr>
            <a:lvl6pPr>
              <a:defRPr sz="1633"/>
            </a:lvl6pPr>
            <a:lvl7pPr>
              <a:defRPr sz="1633"/>
            </a:lvl7pPr>
            <a:lvl8pPr>
              <a:defRPr sz="1633"/>
            </a:lvl8pPr>
            <a:lvl9pPr>
              <a:defRPr sz="1633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ln/>
        </p:spPr>
        <p:txBody>
          <a:bodyPr lIns="91420" tIns="45711" rIns="91420" bIns="45711"/>
          <a:lstStyle>
            <a:lvl1pPr algn="l" defTabSz="829280"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de-DE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ln/>
        </p:spPr>
        <p:txBody>
          <a:bodyPr lIns="91420" tIns="45711" rIns="91420" bIns="45711"/>
          <a:lstStyle>
            <a:lvl1pPr algn="l" defTabSz="829280"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de-DE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ln/>
        </p:spPr>
        <p:txBody>
          <a:bodyPr lIns="91420" tIns="45711" rIns="91420" bIns="45711"/>
          <a:lstStyle>
            <a:lvl1pPr algn="l" defTabSz="829280"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16BDEFE6-13E9-47FD-8FD1-7297F181BB9A}" type="slidenum">
              <a:rPr lang="de-DE" smtClean="0">
                <a:solidFill>
                  <a:srgbClr val="000000"/>
                </a:solidFill>
              </a:rPr>
              <a:pPr>
                <a:defRPr/>
              </a:pPr>
              <a:t>‹Nr.›</a:t>
            </a:fld>
            <a:endParaRPr lang="de-DE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53290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lIns="91420" tIns="45711" rIns="91420" bIns="45711"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ln/>
        </p:spPr>
        <p:txBody>
          <a:bodyPr lIns="91420" tIns="45711" rIns="91420" bIns="45711"/>
          <a:lstStyle>
            <a:lvl1pPr algn="l" defTabSz="829280"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de-DE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ln/>
        </p:spPr>
        <p:txBody>
          <a:bodyPr lIns="91420" tIns="45711" rIns="91420" bIns="45711"/>
          <a:lstStyle>
            <a:lvl1pPr algn="l" defTabSz="829280"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de-DE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ln/>
        </p:spPr>
        <p:txBody>
          <a:bodyPr lIns="91420" tIns="45711" rIns="91420" bIns="45711"/>
          <a:lstStyle>
            <a:lvl1pPr algn="l" defTabSz="829280"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3AE8CB4B-1BFD-408D-9CC0-CB34BE8D6666}" type="slidenum">
              <a:rPr lang="de-DE" smtClean="0">
                <a:solidFill>
                  <a:srgbClr val="000000"/>
                </a:solidFill>
              </a:rPr>
              <a:pPr>
                <a:defRPr/>
              </a:pPr>
              <a:t>‹Nr.›</a:t>
            </a:fld>
            <a:endParaRPr lang="de-DE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86081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ln/>
        </p:spPr>
        <p:txBody>
          <a:bodyPr lIns="91420" tIns="45711" rIns="91420" bIns="45711"/>
          <a:lstStyle>
            <a:lvl1pPr algn="l" defTabSz="829280"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de-DE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ln/>
        </p:spPr>
        <p:txBody>
          <a:bodyPr lIns="91420" tIns="45711" rIns="91420" bIns="45711"/>
          <a:lstStyle>
            <a:lvl1pPr algn="l" defTabSz="829280"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de-DE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ln/>
        </p:spPr>
        <p:txBody>
          <a:bodyPr lIns="91420" tIns="45711" rIns="91420" bIns="45711"/>
          <a:lstStyle>
            <a:lvl1pPr algn="l" defTabSz="829280"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B83A041A-C1A6-437C-9197-74CCDCD3A688}" type="slidenum">
              <a:rPr lang="de-DE" smtClean="0">
                <a:solidFill>
                  <a:srgbClr val="000000"/>
                </a:solidFill>
              </a:rPr>
              <a:pPr>
                <a:defRPr/>
              </a:pPr>
              <a:t>‹Nr.›</a:t>
            </a:fld>
            <a:endParaRPr lang="de-DE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20481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  <a:prstGeom prst="rect">
            <a:avLst/>
          </a:prstGeom>
        </p:spPr>
        <p:txBody>
          <a:bodyPr lIns="91420" tIns="45711" rIns="91420" bIns="45711" anchor="b"/>
          <a:lstStyle>
            <a:lvl1pPr algn="l">
              <a:defRPr sz="1996" b="1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3" y="273053"/>
            <a:ext cx="5111750" cy="5853113"/>
          </a:xfrm>
          <a:prstGeom prst="rect">
            <a:avLst/>
          </a:prstGeom>
        </p:spPr>
        <p:txBody>
          <a:bodyPr lIns="91420" tIns="45711" rIns="91420" bIns="45711"/>
          <a:lstStyle>
            <a:lvl1pPr>
              <a:defRPr sz="3175"/>
            </a:lvl1pPr>
            <a:lvl2pPr>
              <a:defRPr sz="2812"/>
            </a:lvl2pPr>
            <a:lvl3pPr>
              <a:defRPr sz="2358"/>
            </a:lvl3pPr>
            <a:lvl4pPr>
              <a:defRPr sz="1996"/>
            </a:lvl4pPr>
            <a:lvl5pPr>
              <a:defRPr sz="1996"/>
            </a:lvl5pPr>
            <a:lvl6pPr>
              <a:defRPr sz="1996"/>
            </a:lvl6pPr>
            <a:lvl7pPr>
              <a:defRPr sz="1996"/>
            </a:lvl7pPr>
            <a:lvl8pPr>
              <a:defRPr sz="1996"/>
            </a:lvl8pPr>
            <a:lvl9pPr>
              <a:defRPr sz="1996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2" y="1435103"/>
            <a:ext cx="3008313" cy="4691063"/>
          </a:xfrm>
          <a:prstGeom prst="rect">
            <a:avLst/>
          </a:prstGeom>
        </p:spPr>
        <p:txBody>
          <a:bodyPr lIns="91420" tIns="45711" rIns="91420" bIns="45711"/>
          <a:lstStyle>
            <a:lvl1pPr marL="0" indent="0">
              <a:buNone/>
              <a:defRPr sz="1361"/>
            </a:lvl1pPr>
            <a:lvl2pPr marL="457059" indent="0">
              <a:buNone/>
              <a:defRPr sz="1179"/>
            </a:lvl2pPr>
            <a:lvl3pPr marL="914116" indent="0">
              <a:buNone/>
              <a:defRPr sz="998"/>
            </a:lvl3pPr>
            <a:lvl4pPr marL="1371174" indent="0">
              <a:buNone/>
              <a:defRPr sz="907"/>
            </a:lvl4pPr>
            <a:lvl5pPr marL="1828231" indent="0">
              <a:buNone/>
              <a:defRPr sz="907"/>
            </a:lvl5pPr>
            <a:lvl6pPr marL="2285289" indent="0">
              <a:buNone/>
              <a:defRPr sz="907"/>
            </a:lvl6pPr>
            <a:lvl7pPr marL="2742346" indent="0">
              <a:buNone/>
              <a:defRPr sz="907"/>
            </a:lvl7pPr>
            <a:lvl8pPr marL="3199404" indent="0">
              <a:buNone/>
              <a:defRPr sz="907"/>
            </a:lvl8pPr>
            <a:lvl9pPr marL="3656462" indent="0">
              <a:buNone/>
              <a:defRPr sz="907"/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ln/>
        </p:spPr>
        <p:txBody>
          <a:bodyPr lIns="91420" tIns="45711" rIns="91420" bIns="45711"/>
          <a:lstStyle>
            <a:lvl1pPr algn="l" defTabSz="829280"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de-DE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ln/>
        </p:spPr>
        <p:txBody>
          <a:bodyPr lIns="91420" tIns="45711" rIns="91420" bIns="45711"/>
          <a:lstStyle>
            <a:lvl1pPr algn="l" defTabSz="829280"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de-DE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ln/>
        </p:spPr>
        <p:txBody>
          <a:bodyPr lIns="91420" tIns="45711" rIns="91420" bIns="45711"/>
          <a:lstStyle>
            <a:lvl1pPr algn="l" defTabSz="829280"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7EF3380C-02E4-4F5E-955D-564CAE7D3023}" type="slidenum">
              <a:rPr lang="de-DE" smtClean="0">
                <a:solidFill>
                  <a:srgbClr val="000000"/>
                </a:solidFill>
              </a:rPr>
              <a:pPr>
                <a:defRPr/>
              </a:pPr>
              <a:t>‹Nr.›</a:t>
            </a:fld>
            <a:endParaRPr lang="de-DE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66321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lIns="91420" tIns="45711" rIns="91420" bIns="45711" anchor="b"/>
          <a:lstStyle>
            <a:lvl1pPr algn="l">
              <a:defRPr sz="1996" b="1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 lIns="91420" tIns="45711" rIns="91420" bIns="45711"/>
          <a:lstStyle>
            <a:lvl1pPr marL="0" indent="0">
              <a:buNone/>
              <a:defRPr sz="3175"/>
            </a:lvl1pPr>
            <a:lvl2pPr marL="457059" indent="0">
              <a:buNone/>
              <a:defRPr sz="2812"/>
            </a:lvl2pPr>
            <a:lvl3pPr marL="914116" indent="0">
              <a:buNone/>
              <a:defRPr sz="2358"/>
            </a:lvl3pPr>
            <a:lvl4pPr marL="1371174" indent="0">
              <a:buNone/>
              <a:defRPr sz="1996"/>
            </a:lvl4pPr>
            <a:lvl5pPr marL="1828231" indent="0">
              <a:buNone/>
              <a:defRPr sz="1996"/>
            </a:lvl5pPr>
            <a:lvl6pPr marL="2285289" indent="0">
              <a:buNone/>
              <a:defRPr sz="1996"/>
            </a:lvl6pPr>
            <a:lvl7pPr marL="2742346" indent="0">
              <a:buNone/>
              <a:defRPr sz="1996"/>
            </a:lvl7pPr>
            <a:lvl8pPr marL="3199404" indent="0">
              <a:buNone/>
              <a:defRPr sz="1996"/>
            </a:lvl8pPr>
            <a:lvl9pPr marL="3656462" indent="0">
              <a:buNone/>
              <a:defRPr sz="1996"/>
            </a:lvl9pPr>
          </a:lstStyle>
          <a:p>
            <a:pPr lvl="0"/>
            <a:endParaRPr lang="de-DE" noProof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 lIns="91420" tIns="45711" rIns="91420" bIns="45711"/>
          <a:lstStyle>
            <a:lvl1pPr marL="0" indent="0">
              <a:buNone/>
              <a:defRPr sz="1361"/>
            </a:lvl1pPr>
            <a:lvl2pPr marL="457059" indent="0">
              <a:buNone/>
              <a:defRPr sz="1179"/>
            </a:lvl2pPr>
            <a:lvl3pPr marL="914116" indent="0">
              <a:buNone/>
              <a:defRPr sz="998"/>
            </a:lvl3pPr>
            <a:lvl4pPr marL="1371174" indent="0">
              <a:buNone/>
              <a:defRPr sz="907"/>
            </a:lvl4pPr>
            <a:lvl5pPr marL="1828231" indent="0">
              <a:buNone/>
              <a:defRPr sz="907"/>
            </a:lvl5pPr>
            <a:lvl6pPr marL="2285289" indent="0">
              <a:buNone/>
              <a:defRPr sz="907"/>
            </a:lvl6pPr>
            <a:lvl7pPr marL="2742346" indent="0">
              <a:buNone/>
              <a:defRPr sz="907"/>
            </a:lvl7pPr>
            <a:lvl8pPr marL="3199404" indent="0">
              <a:buNone/>
              <a:defRPr sz="907"/>
            </a:lvl8pPr>
            <a:lvl9pPr marL="3656462" indent="0">
              <a:buNone/>
              <a:defRPr sz="907"/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ln/>
        </p:spPr>
        <p:txBody>
          <a:bodyPr lIns="91420" tIns="45711" rIns="91420" bIns="45711"/>
          <a:lstStyle>
            <a:lvl1pPr algn="l" defTabSz="829280"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de-DE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ln/>
        </p:spPr>
        <p:txBody>
          <a:bodyPr lIns="91420" tIns="45711" rIns="91420" bIns="45711"/>
          <a:lstStyle>
            <a:lvl1pPr algn="l" defTabSz="829280"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de-DE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ln/>
        </p:spPr>
        <p:txBody>
          <a:bodyPr lIns="91420" tIns="45711" rIns="91420" bIns="45711"/>
          <a:lstStyle>
            <a:lvl1pPr algn="l" defTabSz="829280"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739F8417-8CBF-4E90-B936-2C91406CDAD0}" type="slidenum">
              <a:rPr lang="de-DE" smtClean="0">
                <a:solidFill>
                  <a:srgbClr val="000000"/>
                </a:solidFill>
              </a:rPr>
              <a:pPr>
                <a:defRPr/>
              </a:pPr>
              <a:t>‹Nr.›</a:t>
            </a:fld>
            <a:endParaRPr lang="de-DE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41447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20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" name="Grafik 57" descr="Rahmen Astronomie unten.png"/>
          <p:cNvPicPr>
            <a:picLocks/>
          </p:cNvPicPr>
          <p:nvPr userDrawn="1"/>
        </p:nvPicPr>
        <p:blipFill>
          <a:blip r:embed="rId17" cstate="print"/>
          <a:stretch>
            <a:fillRect/>
          </a:stretch>
        </p:blipFill>
        <p:spPr>
          <a:xfrm>
            <a:off x="0" y="6555600"/>
            <a:ext cx="9144000" cy="302400"/>
          </a:xfrm>
          <a:prstGeom prst="rect">
            <a:avLst/>
          </a:prstGeom>
        </p:spPr>
      </p:pic>
      <p:pic>
        <p:nvPicPr>
          <p:cNvPr id="53" name="Grafik 52" descr="Rahmen Astronomie oben.png"/>
          <p:cNvPicPr>
            <a:picLocks/>
          </p:cNvPicPr>
          <p:nvPr userDrawn="1"/>
        </p:nvPicPr>
        <p:blipFill>
          <a:blip r:embed="rId18" cstate="print"/>
          <a:stretch>
            <a:fillRect/>
          </a:stretch>
        </p:blipFill>
        <p:spPr>
          <a:xfrm>
            <a:off x="0" y="0"/>
            <a:ext cx="9144000" cy="403200"/>
          </a:xfrm>
          <a:prstGeom prst="rect">
            <a:avLst/>
          </a:prstGeom>
        </p:spPr>
      </p:pic>
      <p:sp>
        <p:nvSpPr>
          <p:cNvPr id="56" name="Rechteck 55"/>
          <p:cNvSpPr/>
          <p:nvPr userDrawn="1"/>
        </p:nvSpPr>
        <p:spPr>
          <a:xfrm>
            <a:off x="7515497" y="6580699"/>
            <a:ext cx="1604352" cy="243385"/>
          </a:xfrm>
          <a:prstGeom prst="rect">
            <a:avLst/>
          </a:prstGeom>
          <a:noFill/>
          <a:ln w="0">
            <a:solidFill>
              <a:srgbClr val="CCCCFF"/>
            </a:solidFill>
            <a:prstDash val="solid"/>
          </a:ln>
        </p:spPr>
        <p:txBody>
          <a:bodyPr vert="horz" wrap="none" lIns="81631" tIns="40816" rIns="81631" bIns="40816" anchor="ctr" anchorCtr="1" compatLnSpc="0"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algn="ctr" defTabSz="829280" hangingPunct="0">
              <a:buFont typeface="StarSymbol"/>
              <a:buNone/>
            </a:pPr>
            <a:r>
              <a:rPr lang="de-DE" sz="1270" dirty="0">
                <a:solidFill>
                  <a:srgbClr val="FFFFFF"/>
                </a:solidFill>
                <a:ea typeface="MS Gothic" pitchFamily="2"/>
                <a:cs typeface="Tahoma" pitchFamily="2"/>
              </a:rPr>
              <a:t>ZPG </a:t>
            </a:r>
            <a:r>
              <a:rPr lang="de-DE" sz="1270" dirty="0">
                <a:solidFill>
                  <a:srgbClr val="CCCCFF"/>
                </a:solidFill>
                <a:ea typeface="MS Gothic" pitchFamily="2"/>
                <a:cs typeface="Tahoma" pitchFamily="2"/>
              </a:rPr>
              <a:t>Astrophysik</a:t>
            </a:r>
          </a:p>
        </p:txBody>
      </p:sp>
      <p:pic>
        <p:nvPicPr>
          <p:cNvPr id="57" name="Grafik 56"/>
          <p:cNvPicPr>
            <a:picLocks noChangeAspect="1"/>
          </p:cNvPicPr>
          <p:nvPr userDrawn="1"/>
        </p:nvPicPr>
        <p:blipFill>
          <a:blip r:embed="rId19" cstate="print">
            <a:alphaModFix/>
            <a:lum/>
          </a:blip>
          <a:srcRect/>
          <a:stretch>
            <a:fillRect/>
          </a:stretch>
        </p:blipFill>
        <p:spPr>
          <a:xfrm>
            <a:off x="65310" y="6597027"/>
            <a:ext cx="601250" cy="211998"/>
          </a:xfrm>
          <a:prstGeom prst="rect">
            <a:avLst/>
          </a:prstGeom>
          <a:noFill/>
          <a:ln>
            <a:noFill/>
          </a:ln>
        </p:spPr>
      </p:pic>
      <p:sp>
        <p:nvSpPr>
          <p:cNvPr id="59" name="Titel 1"/>
          <p:cNvSpPr txBox="1">
            <a:spLocks/>
          </p:cNvSpPr>
          <p:nvPr userDrawn="1"/>
        </p:nvSpPr>
        <p:spPr>
          <a:xfrm>
            <a:off x="1" y="2"/>
            <a:ext cx="6188797" cy="392933"/>
          </a:xfrm>
          <a:prstGeom prst="rect">
            <a:avLst/>
          </a:prstGeom>
        </p:spPr>
        <p:txBody>
          <a:bodyPr lIns="82936" tIns="41469" rIns="82936" bIns="41469" anchor="ctr"/>
          <a:lstStyle/>
          <a:p>
            <a:pPr algn="l" defTabSz="829280" hangingPunct="0">
              <a:defRPr/>
            </a:pPr>
            <a:r>
              <a:rPr lang="de-DE" sz="2200" cap="small" dirty="0">
                <a:solidFill>
                  <a:srgbClr val="FFFFD1"/>
                </a:solidFill>
                <a:ea typeface="MS Gothic" pitchFamily="2"/>
                <a:cs typeface="Arial" pitchFamily="34" charset="0"/>
              </a:rPr>
              <a:t> </a:t>
            </a:r>
            <a:r>
              <a:rPr lang="de-DE" sz="2200" b="1" cap="small" dirty="0">
                <a:solidFill>
                  <a:srgbClr val="FFFFFF"/>
                </a:solidFill>
                <a:ea typeface="MS Gothic" pitchFamily="2"/>
                <a:cs typeface="Arial" pitchFamily="34" charset="0"/>
              </a:rPr>
              <a:t>Physik mit Astrophysik</a:t>
            </a:r>
          </a:p>
        </p:txBody>
      </p:sp>
      <p:sp>
        <p:nvSpPr>
          <p:cNvPr id="9" name="Titel 1"/>
          <p:cNvSpPr txBox="1">
            <a:spLocks/>
          </p:cNvSpPr>
          <p:nvPr/>
        </p:nvSpPr>
        <p:spPr>
          <a:xfrm>
            <a:off x="5633357" y="0"/>
            <a:ext cx="3510643" cy="392933"/>
          </a:xfrm>
          <a:prstGeom prst="rect">
            <a:avLst/>
          </a:prstGeom>
        </p:spPr>
        <p:txBody>
          <a:bodyPr lIns="82936" tIns="41469" rIns="82936" bIns="41469" anchor="ctr"/>
          <a:lstStyle/>
          <a:p>
            <a:pPr algn="r" defTabSz="829280" hangingPunct="0">
              <a:defRPr/>
            </a:pPr>
            <a:r>
              <a:rPr lang="de-DE" sz="2200" b="0" cap="small" dirty="0">
                <a:solidFill>
                  <a:srgbClr val="FFFFD1"/>
                </a:solidFill>
                <a:ea typeface="MS Gothic" pitchFamily="2"/>
                <a:cs typeface="Arial" pitchFamily="34" charset="0"/>
              </a:rPr>
              <a:t> </a:t>
            </a:r>
            <a:r>
              <a:rPr lang="de-DE" sz="2200" b="0" cap="small" dirty="0">
                <a:solidFill>
                  <a:srgbClr val="FFFFFF"/>
                </a:solidFill>
                <a:ea typeface="MS Gothic" pitchFamily="2"/>
                <a:cs typeface="Arial" pitchFamily="34" charset="0"/>
              </a:rPr>
              <a:t>Hintergrundstrahlung</a:t>
            </a:r>
          </a:p>
        </p:txBody>
      </p:sp>
      <p:sp>
        <p:nvSpPr>
          <p:cNvPr id="11" name="Textfeld 10"/>
          <p:cNvSpPr txBox="1"/>
          <p:nvPr/>
        </p:nvSpPr>
        <p:spPr>
          <a:xfrm>
            <a:off x="864365" y="6550871"/>
            <a:ext cx="3501109" cy="321083"/>
          </a:xfrm>
          <a:prstGeom prst="rect">
            <a:avLst/>
          </a:prstGeom>
          <a:noFill/>
        </p:spPr>
        <p:txBody>
          <a:bodyPr wrap="square" lIns="82936" tIns="41469" rIns="82936" bIns="41469" rtlCol="0">
            <a:spAutoFit/>
          </a:bodyPr>
          <a:lstStyle/>
          <a:p>
            <a:pPr algn="l" defTabSz="829366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de-DE" sz="1500" kern="0" dirty="0">
                <a:solidFill>
                  <a:srgbClr val="FFFFFF"/>
                </a:solidFill>
                <a:latin typeface="Arial"/>
              </a:rPr>
              <a:t>E. Malz</a:t>
            </a:r>
          </a:p>
        </p:txBody>
      </p:sp>
      <p:pic>
        <p:nvPicPr>
          <p:cNvPr id="10" name="Grafik 9">
            <a:extLst>
              <a:ext uri="{FF2B5EF4-FFF2-40B4-BE49-F238E27FC236}">
                <a16:creationId xmlns:a16="http://schemas.microsoft.com/office/drawing/2014/main" id="{A966C170-D7B3-4E93-B1AD-7321D4082189}"/>
              </a:ext>
            </a:extLst>
          </p:cNvPr>
          <p:cNvPicPr>
            <a:picLocks/>
          </p:cNvPicPr>
          <p:nvPr userDrawn="1"/>
        </p:nvPicPr>
        <p:blipFill>
          <a:blip r:embed="rId20" cstate="print"/>
          <a:srcRect t="42578" b="41016"/>
          <a:stretch>
            <a:fillRect/>
          </a:stretch>
        </p:blipFill>
        <p:spPr>
          <a:xfrm rot="2049229">
            <a:off x="5472000" y="180000"/>
            <a:ext cx="401492" cy="7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37293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9" r:id="rId1"/>
    <p:sldLayoutId id="2147483720" r:id="rId2"/>
    <p:sldLayoutId id="2147483721" r:id="rId3"/>
    <p:sldLayoutId id="2147483722" r:id="rId4"/>
    <p:sldLayoutId id="2147483723" r:id="rId5"/>
    <p:sldLayoutId id="2147483724" r:id="rId6"/>
    <p:sldLayoutId id="2147483725" r:id="rId7"/>
    <p:sldLayoutId id="2147483726" r:id="rId8"/>
    <p:sldLayoutId id="2147483727" r:id="rId9"/>
    <p:sldLayoutId id="2147483728" r:id="rId10"/>
    <p:sldLayoutId id="2147483729" r:id="rId11"/>
    <p:sldLayoutId id="2147483730" r:id="rId12"/>
    <p:sldLayoutId id="2147483731" r:id="rId13"/>
    <p:sldLayoutId id="2147483732" r:id="rId14"/>
    <p:sldLayoutId id="2147483733" r:id="rId15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45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45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45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45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45">
          <a:solidFill>
            <a:schemeClr val="tx2"/>
          </a:solidFill>
          <a:latin typeface="Arial" charset="0"/>
        </a:defRPr>
      </a:lvl5pPr>
      <a:lvl6pPr marL="457059" algn="ctr" rtl="0" fontAlgn="base">
        <a:spcBef>
          <a:spcPct val="0"/>
        </a:spcBef>
        <a:spcAft>
          <a:spcPct val="0"/>
        </a:spcAft>
        <a:defRPr sz="4445">
          <a:solidFill>
            <a:schemeClr val="tx2"/>
          </a:solidFill>
          <a:latin typeface="Arial" charset="0"/>
        </a:defRPr>
      </a:lvl6pPr>
      <a:lvl7pPr marL="914116" algn="ctr" rtl="0" fontAlgn="base">
        <a:spcBef>
          <a:spcPct val="0"/>
        </a:spcBef>
        <a:spcAft>
          <a:spcPct val="0"/>
        </a:spcAft>
        <a:defRPr sz="4445">
          <a:solidFill>
            <a:schemeClr val="tx2"/>
          </a:solidFill>
          <a:latin typeface="Arial" charset="0"/>
        </a:defRPr>
      </a:lvl7pPr>
      <a:lvl8pPr marL="1371174" algn="ctr" rtl="0" fontAlgn="base">
        <a:spcBef>
          <a:spcPct val="0"/>
        </a:spcBef>
        <a:spcAft>
          <a:spcPct val="0"/>
        </a:spcAft>
        <a:defRPr sz="4445">
          <a:solidFill>
            <a:schemeClr val="tx2"/>
          </a:solidFill>
          <a:latin typeface="Arial" charset="0"/>
        </a:defRPr>
      </a:lvl8pPr>
      <a:lvl9pPr marL="1828231" algn="ctr" rtl="0" fontAlgn="base">
        <a:spcBef>
          <a:spcPct val="0"/>
        </a:spcBef>
        <a:spcAft>
          <a:spcPct val="0"/>
        </a:spcAft>
        <a:defRPr sz="4445">
          <a:solidFill>
            <a:schemeClr val="tx2"/>
          </a:solidFill>
          <a:latin typeface="Arial" charset="0"/>
        </a:defRPr>
      </a:lvl9pPr>
    </p:titleStyle>
    <p:bodyStyle>
      <a:lvl1pPr marL="342793" indent="-342793" algn="l" rtl="0" eaLnBrk="0" fontAlgn="base" hangingPunct="0">
        <a:spcBef>
          <a:spcPct val="20000"/>
        </a:spcBef>
        <a:spcAft>
          <a:spcPct val="0"/>
        </a:spcAft>
        <a:buChar char="•"/>
        <a:defRPr sz="3175">
          <a:solidFill>
            <a:schemeClr val="tx1"/>
          </a:solidFill>
          <a:latin typeface="+mn-lt"/>
          <a:ea typeface="+mn-ea"/>
          <a:cs typeface="+mn-cs"/>
        </a:defRPr>
      </a:lvl1pPr>
      <a:lvl2pPr marL="742719" indent="-285660" algn="l" rtl="0" eaLnBrk="0" fontAlgn="base" hangingPunct="0">
        <a:spcBef>
          <a:spcPct val="20000"/>
        </a:spcBef>
        <a:spcAft>
          <a:spcPct val="0"/>
        </a:spcAft>
        <a:buChar char="–"/>
        <a:defRPr sz="2812">
          <a:solidFill>
            <a:schemeClr val="tx1"/>
          </a:solidFill>
          <a:latin typeface="+mn-lt"/>
        </a:defRPr>
      </a:lvl2pPr>
      <a:lvl3pPr marL="1142646" indent="-228529" algn="l" rtl="0" eaLnBrk="0" fontAlgn="base" hangingPunct="0">
        <a:spcBef>
          <a:spcPct val="20000"/>
        </a:spcBef>
        <a:spcAft>
          <a:spcPct val="0"/>
        </a:spcAft>
        <a:buChar char="•"/>
        <a:defRPr sz="2358">
          <a:solidFill>
            <a:schemeClr val="tx1"/>
          </a:solidFill>
          <a:latin typeface="+mn-lt"/>
        </a:defRPr>
      </a:lvl3pPr>
      <a:lvl4pPr marL="1599702" indent="-228529" algn="l" rtl="0" eaLnBrk="0" fontAlgn="base" hangingPunct="0">
        <a:spcBef>
          <a:spcPct val="20000"/>
        </a:spcBef>
        <a:spcAft>
          <a:spcPct val="0"/>
        </a:spcAft>
        <a:buChar char="–"/>
        <a:defRPr sz="1996">
          <a:solidFill>
            <a:schemeClr val="tx1"/>
          </a:solidFill>
          <a:latin typeface="+mn-lt"/>
        </a:defRPr>
      </a:lvl4pPr>
      <a:lvl5pPr marL="2056760" indent="-228529" algn="l" rtl="0" eaLnBrk="0" fontAlgn="base" hangingPunct="0">
        <a:spcBef>
          <a:spcPct val="20000"/>
        </a:spcBef>
        <a:spcAft>
          <a:spcPct val="0"/>
        </a:spcAft>
        <a:buChar char="»"/>
        <a:defRPr sz="1996">
          <a:solidFill>
            <a:schemeClr val="tx1"/>
          </a:solidFill>
          <a:latin typeface="+mn-lt"/>
        </a:defRPr>
      </a:lvl5pPr>
      <a:lvl6pPr marL="2513818" indent="-228529" algn="l" rtl="0" fontAlgn="base">
        <a:spcBef>
          <a:spcPct val="20000"/>
        </a:spcBef>
        <a:spcAft>
          <a:spcPct val="0"/>
        </a:spcAft>
        <a:buChar char="»"/>
        <a:defRPr sz="1996">
          <a:solidFill>
            <a:schemeClr val="tx1"/>
          </a:solidFill>
          <a:latin typeface="+mn-lt"/>
        </a:defRPr>
      </a:lvl6pPr>
      <a:lvl7pPr marL="2970876" indent="-228529" algn="l" rtl="0" fontAlgn="base">
        <a:spcBef>
          <a:spcPct val="20000"/>
        </a:spcBef>
        <a:spcAft>
          <a:spcPct val="0"/>
        </a:spcAft>
        <a:buChar char="»"/>
        <a:defRPr sz="1996">
          <a:solidFill>
            <a:schemeClr val="tx1"/>
          </a:solidFill>
          <a:latin typeface="+mn-lt"/>
        </a:defRPr>
      </a:lvl7pPr>
      <a:lvl8pPr marL="3427934" indent="-228529" algn="l" rtl="0" fontAlgn="base">
        <a:spcBef>
          <a:spcPct val="20000"/>
        </a:spcBef>
        <a:spcAft>
          <a:spcPct val="0"/>
        </a:spcAft>
        <a:buChar char="»"/>
        <a:defRPr sz="1996">
          <a:solidFill>
            <a:schemeClr val="tx1"/>
          </a:solidFill>
          <a:latin typeface="+mn-lt"/>
        </a:defRPr>
      </a:lvl8pPr>
      <a:lvl9pPr marL="3884991" indent="-228529" algn="l" rtl="0" fontAlgn="base">
        <a:spcBef>
          <a:spcPct val="20000"/>
        </a:spcBef>
        <a:spcAft>
          <a:spcPct val="0"/>
        </a:spcAft>
        <a:buChar char="»"/>
        <a:defRPr sz="1996">
          <a:solidFill>
            <a:schemeClr val="tx1"/>
          </a:solidFill>
          <a:latin typeface="+mn-lt"/>
        </a:defRPr>
      </a:lvl9pPr>
    </p:bodyStyle>
    <p:otherStyle>
      <a:defPPr>
        <a:defRPr lang="de-DE"/>
      </a:defPPr>
      <a:lvl1pPr marL="0" algn="l" defTabSz="914116" rtl="0" eaLnBrk="1" latinLnBrk="0" hangingPunct="1">
        <a:defRPr sz="1814" kern="1200">
          <a:solidFill>
            <a:schemeClr val="tx1"/>
          </a:solidFill>
          <a:latin typeface="+mn-lt"/>
          <a:ea typeface="+mn-ea"/>
          <a:cs typeface="+mn-cs"/>
        </a:defRPr>
      </a:lvl1pPr>
      <a:lvl2pPr marL="457059" algn="l" defTabSz="914116" rtl="0" eaLnBrk="1" latinLnBrk="0" hangingPunct="1">
        <a:defRPr sz="1814" kern="1200">
          <a:solidFill>
            <a:schemeClr val="tx1"/>
          </a:solidFill>
          <a:latin typeface="+mn-lt"/>
          <a:ea typeface="+mn-ea"/>
          <a:cs typeface="+mn-cs"/>
        </a:defRPr>
      </a:lvl2pPr>
      <a:lvl3pPr marL="914116" algn="l" defTabSz="914116" rtl="0" eaLnBrk="1" latinLnBrk="0" hangingPunct="1">
        <a:defRPr sz="1814" kern="1200">
          <a:solidFill>
            <a:schemeClr val="tx1"/>
          </a:solidFill>
          <a:latin typeface="+mn-lt"/>
          <a:ea typeface="+mn-ea"/>
          <a:cs typeface="+mn-cs"/>
        </a:defRPr>
      </a:lvl3pPr>
      <a:lvl4pPr marL="1371174" algn="l" defTabSz="914116" rtl="0" eaLnBrk="1" latinLnBrk="0" hangingPunct="1">
        <a:defRPr sz="1814" kern="1200">
          <a:solidFill>
            <a:schemeClr val="tx1"/>
          </a:solidFill>
          <a:latin typeface="+mn-lt"/>
          <a:ea typeface="+mn-ea"/>
          <a:cs typeface="+mn-cs"/>
        </a:defRPr>
      </a:lvl4pPr>
      <a:lvl5pPr marL="1828231" algn="l" defTabSz="914116" rtl="0" eaLnBrk="1" latinLnBrk="0" hangingPunct="1">
        <a:defRPr sz="1814" kern="1200">
          <a:solidFill>
            <a:schemeClr val="tx1"/>
          </a:solidFill>
          <a:latin typeface="+mn-lt"/>
          <a:ea typeface="+mn-ea"/>
          <a:cs typeface="+mn-cs"/>
        </a:defRPr>
      </a:lvl5pPr>
      <a:lvl6pPr marL="2285289" algn="l" defTabSz="914116" rtl="0" eaLnBrk="1" latinLnBrk="0" hangingPunct="1">
        <a:defRPr sz="1814" kern="1200">
          <a:solidFill>
            <a:schemeClr val="tx1"/>
          </a:solidFill>
          <a:latin typeface="+mn-lt"/>
          <a:ea typeface="+mn-ea"/>
          <a:cs typeface="+mn-cs"/>
        </a:defRPr>
      </a:lvl6pPr>
      <a:lvl7pPr marL="2742346" algn="l" defTabSz="914116" rtl="0" eaLnBrk="1" latinLnBrk="0" hangingPunct="1">
        <a:defRPr sz="1814" kern="1200">
          <a:solidFill>
            <a:schemeClr val="tx1"/>
          </a:solidFill>
          <a:latin typeface="+mn-lt"/>
          <a:ea typeface="+mn-ea"/>
          <a:cs typeface="+mn-cs"/>
        </a:defRPr>
      </a:lvl7pPr>
      <a:lvl8pPr marL="3199404" algn="l" defTabSz="914116" rtl="0" eaLnBrk="1" latinLnBrk="0" hangingPunct="1">
        <a:defRPr sz="1814" kern="1200">
          <a:solidFill>
            <a:schemeClr val="tx1"/>
          </a:solidFill>
          <a:latin typeface="+mn-lt"/>
          <a:ea typeface="+mn-ea"/>
          <a:cs typeface="+mn-cs"/>
        </a:defRPr>
      </a:lvl8pPr>
      <a:lvl9pPr marL="3656462" algn="l" defTabSz="914116" rtl="0" eaLnBrk="1" latinLnBrk="0" hangingPunct="1">
        <a:defRPr sz="181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uppieren 7">
            <a:extLst>
              <a:ext uri="{FF2B5EF4-FFF2-40B4-BE49-F238E27FC236}">
                <a16:creationId xmlns:a16="http://schemas.microsoft.com/office/drawing/2014/main" id="{4D43699E-19C4-4BD4-A733-510B42C07D75}"/>
              </a:ext>
            </a:extLst>
          </p:cNvPr>
          <p:cNvGrpSpPr/>
          <p:nvPr/>
        </p:nvGrpSpPr>
        <p:grpSpPr>
          <a:xfrm>
            <a:off x="1" y="2"/>
            <a:ext cx="9144001" cy="6871952"/>
            <a:chOff x="1" y="2"/>
            <a:chExt cx="9144001" cy="6871952"/>
          </a:xfrm>
        </p:grpSpPr>
        <p:grpSp>
          <p:nvGrpSpPr>
            <p:cNvPr id="6" name="Gruppieren 5">
              <a:extLst>
                <a:ext uri="{FF2B5EF4-FFF2-40B4-BE49-F238E27FC236}">
                  <a16:creationId xmlns:a16="http://schemas.microsoft.com/office/drawing/2014/main" id="{00E8B8EC-333E-4070-9F7C-6F654C1035FE}"/>
                </a:ext>
              </a:extLst>
            </p:cNvPr>
            <p:cNvGrpSpPr/>
            <p:nvPr/>
          </p:nvGrpSpPr>
          <p:grpSpPr>
            <a:xfrm>
              <a:off x="1" y="361"/>
              <a:ext cx="9144001" cy="6871593"/>
              <a:chOff x="1" y="361"/>
              <a:chExt cx="9144001" cy="6871593"/>
            </a:xfrm>
          </p:grpSpPr>
          <p:grpSp>
            <p:nvGrpSpPr>
              <p:cNvPr id="3" name="Gruppieren 10"/>
              <p:cNvGrpSpPr/>
              <p:nvPr/>
            </p:nvGrpSpPr>
            <p:grpSpPr>
              <a:xfrm>
                <a:off x="1" y="362"/>
                <a:ext cx="9144000" cy="6863459"/>
                <a:chOff x="0" y="0"/>
                <a:chExt cx="9144000" cy="6864180"/>
              </a:xfrm>
            </p:grpSpPr>
            <p:pic>
              <p:nvPicPr>
                <p:cNvPr id="12" name="Grafik 11" descr="Rahmen Astronomie unten.png"/>
                <p:cNvPicPr>
                  <a:picLocks/>
                </p:cNvPicPr>
                <p:nvPr/>
              </p:nvPicPr>
              <p:blipFill>
                <a:blip r:embed="rId2" cstate="print"/>
                <a:stretch>
                  <a:fillRect/>
                </a:stretch>
              </p:blipFill>
              <p:spPr>
                <a:xfrm>
                  <a:off x="0" y="6555600"/>
                  <a:ext cx="9144000" cy="302400"/>
                </a:xfrm>
                <a:prstGeom prst="rect">
                  <a:avLst/>
                </a:prstGeom>
              </p:spPr>
            </p:pic>
            <p:pic>
              <p:nvPicPr>
                <p:cNvPr id="14" name="Grafik 13" descr="Rahmen Astronomie oben.png"/>
                <p:cNvPicPr>
                  <a:picLocks/>
                </p:cNvPicPr>
                <p:nvPr/>
              </p:nvPicPr>
              <p:blipFill>
                <a:blip r:embed="rId3" cstate="print"/>
                <a:stretch>
                  <a:fillRect/>
                </a:stretch>
              </p:blipFill>
              <p:spPr>
                <a:xfrm>
                  <a:off x="0" y="0"/>
                  <a:ext cx="9144000" cy="403200"/>
                </a:xfrm>
                <a:prstGeom prst="rect">
                  <a:avLst/>
                </a:prstGeom>
              </p:spPr>
            </p:pic>
            <p:sp>
              <p:nvSpPr>
                <p:cNvPr id="15" name="Textfeld 14"/>
                <p:cNvSpPr txBox="1"/>
                <p:nvPr/>
              </p:nvSpPr>
              <p:spPr>
                <a:xfrm>
                  <a:off x="864365" y="6550871"/>
                  <a:ext cx="3501109" cy="313309"/>
                </a:xfrm>
                <a:prstGeom prst="rect">
                  <a:avLst/>
                </a:prstGeom>
                <a:noFill/>
              </p:spPr>
              <p:txBody>
                <a:bodyPr wrap="square" lIns="75230" tIns="37616" rIns="75230" bIns="37616" rtlCol="0">
                  <a:spAutoFit/>
                </a:bodyPr>
                <a:lstStyle/>
                <a:p>
                  <a:pPr algn="l" defTabSz="829194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r>
                    <a:rPr lang="de-DE" sz="1542" kern="0" dirty="0">
                      <a:solidFill>
                        <a:srgbClr val="FFFFFF"/>
                      </a:solidFill>
                      <a:latin typeface="Arial"/>
                    </a:rPr>
                    <a:t>S. Hanssen</a:t>
                  </a:r>
                </a:p>
              </p:txBody>
            </p:sp>
            <p:sp>
              <p:nvSpPr>
                <p:cNvPr id="16" name="Rechteck 15"/>
                <p:cNvSpPr/>
                <p:nvPr/>
              </p:nvSpPr>
              <p:spPr>
                <a:xfrm>
                  <a:off x="7515497" y="6580699"/>
                  <a:ext cx="1604352" cy="243385"/>
                </a:xfrm>
                <a:prstGeom prst="rect">
                  <a:avLst/>
                </a:prstGeom>
                <a:noFill/>
                <a:ln w="0">
                  <a:solidFill>
                    <a:srgbClr val="CCCCFF"/>
                  </a:solidFill>
                  <a:prstDash val="solid"/>
                </a:ln>
              </p:spPr>
              <p:txBody>
                <a:bodyPr vert="horz" wrap="none" lIns="74046" tIns="37024" rIns="74046" bIns="37024" anchor="ctr" anchorCtr="1" compatLnSpc="0"/>
                <a:lstStyle>
                  <a:defPPr lvl="0">
                    <a:buSzPct val="45000"/>
                    <a:buFont typeface="StarSymbol"/>
                    <a:buNone/>
                  </a:defPPr>
                  <a:lvl1pPr lvl="0">
                    <a:buSzPct val="45000"/>
                    <a:buFont typeface="StarSymbol"/>
                    <a:buChar char="●"/>
                  </a:lvl1pPr>
                  <a:lvl2pPr lvl="1">
                    <a:buSzPct val="45000"/>
                    <a:buFont typeface="StarSymbol"/>
                    <a:buChar char="●"/>
                  </a:lvl2pPr>
                  <a:lvl3pPr lvl="2">
                    <a:buSzPct val="45000"/>
                    <a:buFont typeface="StarSymbol"/>
                    <a:buChar char="●"/>
                  </a:lvl3pPr>
                  <a:lvl4pPr lvl="3">
                    <a:buSzPct val="45000"/>
                    <a:buFont typeface="StarSymbol"/>
                    <a:buChar char="●"/>
                  </a:lvl4pPr>
                  <a:lvl5pPr lvl="4">
                    <a:buSzPct val="45000"/>
                    <a:buFont typeface="StarSymbol"/>
                    <a:buChar char="●"/>
                  </a:lvl5pPr>
                  <a:lvl6pPr lvl="5">
                    <a:buSzPct val="45000"/>
                    <a:buFont typeface="StarSymbol"/>
                    <a:buChar char="●"/>
                  </a:lvl6pPr>
                  <a:lvl7pPr lvl="6">
                    <a:buSzPct val="45000"/>
                    <a:buFont typeface="StarSymbol"/>
                    <a:buChar char="●"/>
                  </a:lvl7pPr>
                  <a:lvl8pPr lvl="7">
                    <a:buSzPct val="45000"/>
                    <a:buFont typeface="StarSymbol"/>
                    <a:buChar char="●"/>
                  </a:lvl8pPr>
                  <a:lvl9pPr lvl="8">
                    <a:buSzPct val="45000"/>
                    <a:buFont typeface="StarSymbol"/>
                    <a:buChar char="●"/>
                  </a:lvl9pPr>
                </a:lstStyle>
                <a:p>
                  <a:pPr defTabSz="829194" fontAlgn="auto" hangingPunct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lang="de-DE" sz="1270" dirty="0">
                      <a:solidFill>
                        <a:srgbClr val="FFFFFF"/>
                      </a:solidFill>
                      <a:latin typeface="Arial"/>
                      <a:ea typeface="MS Gothic" pitchFamily="2"/>
                      <a:cs typeface="Tahoma" pitchFamily="2"/>
                    </a:rPr>
                    <a:t>ZPG </a:t>
                  </a:r>
                  <a:r>
                    <a:rPr lang="de-DE" sz="1270" dirty="0">
                      <a:solidFill>
                        <a:srgbClr val="CCCCFF"/>
                      </a:solidFill>
                      <a:latin typeface="Arial"/>
                      <a:ea typeface="MS Gothic" pitchFamily="2"/>
                      <a:cs typeface="Tahoma" pitchFamily="2"/>
                    </a:rPr>
                    <a:t>Astronomie</a:t>
                  </a:r>
                </a:p>
              </p:txBody>
            </p:sp>
            <p:pic>
              <p:nvPicPr>
                <p:cNvPr id="17" name="Grafik 16"/>
                <p:cNvPicPr>
                  <a:picLocks noChangeAspect="1"/>
                </p:cNvPicPr>
                <p:nvPr/>
              </p:nvPicPr>
              <p:blipFill>
                <a:blip r:embed="rId4" cstate="print">
                  <a:alphaModFix/>
                  <a:lum/>
                </a:blip>
                <a:srcRect/>
                <a:stretch>
                  <a:fillRect/>
                </a:stretch>
              </p:blipFill>
              <p:spPr>
                <a:xfrm>
                  <a:off x="65310" y="6597027"/>
                  <a:ext cx="601250" cy="211998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  <p:sp>
              <p:nvSpPr>
                <p:cNvPr id="18" name="Titel 1"/>
                <p:cNvSpPr txBox="1">
                  <a:spLocks/>
                </p:cNvSpPr>
                <p:nvPr/>
              </p:nvSpPr>
              <p:spPr>
                <a:xfrm>
                  <a:off x="1" y="2"/>
                  <a:ext cx="6188797" cy="392933"/>
                </a:xfrm>
                <a:prstGeom prst="rect">
                  <a:avLst/>
                </a:prstGeom>
              </p:spPr>
              <p:txBody>
                <a:bodyPr lIns="75230" tIns="37616" rIns="75230" bIns="37616" anchor="ctr"/>
                <a:lstStyle/>
                <a:p>
                  <a:pPr algn="l" defTabSz="829194" fontAlgn="auto" hangingPunct="0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r>
                    <a:rPr lang="de-DE" sz="2177" cap="small" dirty="0">
                      <a:solidFill>
                        <a:srgbClr val="FFFFD1"/>
                      </a:solidFill>
                      <a:latin typeface="Arial"/>
                      <a:ea typeface="MS Gothic" pitchFamily="2"/>
                      <a:cs typeface="Arial" pitchFamily="34" charset="0"/>
                    </a:rPr>
                    <a:t> </a:t>
                  </a:r>
                  <a:r>
                    <a:rPr lang="de-DE" sz="2177" b="1" cap="small" dirty="0">
                      <a:solidFill>
                        <a:srgbClr val="FFFFFF"/>
                      </a:solidFill>
                      <a:latin typeface="Arial"/>
                      <a:ea typeface="MS Gothic" pitchFamily="2"/>
                      <a:cs typeface="Arial" pitchFamily="34" charset="0"/>
                    </a:rPr>
                    <a:t>Physik mit Astrophysik</a:t>
                  </a:r>
                </a:p>
              </p:txBody>
            </p:sp>
          </p:grpSp>
          <p:sp>
            <p:nvSpPr>
              <p:cNvPr id="2" name="Rectangle 2"/>
              <p:cNvSpPr>
                <a:spLocks noChangeArrowheads="1"/>
              </p:cNvSpPr>
              <p:nvPr/>
            </p:nvSpPr>
            <p:spPr bwMode="auto">
              <a:xfrm>
                <a:off x="2" y="361"/>
                <a:ext cx="9144000" cy="6857280"/>
              </a:xfrm>
              <a:prstGeom prst="rect">
                <a:avLst/>
              </a:prstGeom>
              <a:gradFill rotWithShape="1">
                <a:gsLst>
                  <a:gs pos="0">
                    <a:srgbClr val="000000"/>
                  </a:gs>
                  <a:gs pos="100000">
                    <a:srgbClr val="8DB3E2"/>
                  </a:gs>
                </a:gsLst>
                <a:lin ang="5400000" scaled="1"/>
              </a:gra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19" tIns="45710" rIns="91419" bIns="45710" numCol="1" anchor="t" anchorCtr="0" compatLnSpc="1">
                <a:prstTxWarp prst="textNoShape">
                  <a:avLst/>
                </a:prstTxWarp>
              </a:bodyPr>
              <a:lstStyle/>
              <a:p>
                <a:pPr defTabSz="829452"/>
                <a:endParaRPr lang="de-DE" sz="1633">
                  <a:solidFill>
                    <a:srgbClr val="000000"/>
                  </a:solidFill>
                  <a:latin typeface="Arial"/>
                </a:endParaRPr>
              </a:p>
            </p:txBody>
          </p:sp>
          <p:sp>
            <p:nvSpPr>
              <p:cNvPr id="74" name="Ellipse 73"/>
              <p:cNvSpPr/>
              <p:nvPr/>
            </p:nvSpPr>
            <p:spPr bwMode="auto">
              <a:xfrm>
                <a:off x="5467350" y="1676585"/>
                <a:ext cx="3420000" cy="3419116"/>
              </a:xfrm>
              <a:prstGeom prst="ellipse">
                <a:avLst/>
              </a:prstGeom>
              <a:solidFill>
                <a:schemeClr val="bg1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91419" tIns="45710" rIns="91419" bIns="45710" numCol="1" rtlCol="0" anchor="ctr" anchorCtr="0" compatLnSpc="1">
                <a:prstTxWarp prst="textNoShape">
                  <a:avLst/>
                </a:prstTxWarp>
              </a:bodyPr>
              <a:lstStyle/>
              <a:p>
                <a:pPr defTabSz="829452"/>
                <a:endParaRPr lang="de-DE" sz="1633">
                  <a:solidFill>
                    <a:srgbClr val="000000"/>
                  </a:solidFill>
                  <a:latin typeface="Arial"/>
                </a:endParaRPr>
              </a:p>
            </p:txBody>
          </p:sp>
          <p:grpSp>
            <p:nvGrpSpPr>
              <p:cNvPr id="75" name="Group 3"/>
              <p:cNvGrpSpPr>
                <a:grpSpLocks noChangeAspect="1"/>
              </p:cNvGrpSpPr>
              <p:nvPr/>
            </p:nvGrpSpPr>
            <p:grpSpPr bwMode="auto">
              <a:xfrm flipH="1">
                <a:off x="6873876" y="3809962"/>
                <a:ext cx="842963" cy="1165103"/>
                <a:chOff x="2594" y="1944"/>
                <a:chExt cx="4024" cy="4274"/>
              </a:xfrm>
            </p:grpSpPr>
            <p:sp>
              <p:nvSpPr>
                <p:cNvPr id="76" name="Oval 4"/>
                <p:cNvSpPr>
                  <a:spLocks noChangeAspect="1" noChangeArrowheads="1"/>
                </p:cNvSpPr>
                <p:nvPr/>
              </p:nvSpPr>
              <p:spPr bwMode="auto">
                <a:xfrm>
                  <a:off x="4718" y="3030"/>
                  <a:ext cx="360" cy="248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BFBFBF">
                        <a:gamma/>
                        <a:shade val="46275"/>
                        <a:invGamma/>
                      </a:srgbClr>
                    </a:gs>
                    <a:gs pos="50000">
                      <a:srgbClr val="BFBFBF"/>
                    </a:gs>
                    <a:gs pos="100000">
                      <a:srgbClr val="BFBFBF">
                        <a:gamma/>
                        <a:shade val="46275"/>
                        <a:invGamma/>
                      </a:srgbClr>
                    </a:gs>
                  </a:gsLst>
                  <a:lin ang="5400000" scaled="1"/>
                </a:gra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vert="horz" wrap="square" lIns="82944" tIns="41472" rIns="82944" bIns="41472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829452"/>
                  <a:endParaRPr lang="de-DE" sz="1633">
                    <a:solidFill>
                      <a:srgbClr val="000000"/>
                    </a:solidFill>
                    <a:latin typeface="Arial"/>
                  </a:endParaRPr>
                </a:p>
              </p:txBody>
            </p:sp>
            <p:sp>
              <p:nvSpPr>
                <p:cNvPr id="77" name="AutoShape 5"/>
                <p:cNvSpPr>
                  <a:spLocks noChangeAspect="1" noChangeArrowheads="1"/>
                </p:cNvSpPr>
                <p:nvPr/>
              </p:nvSpPr>
              <p:spPr bwMode="auto">
                <a:xfrm>
                  <a:off x="4679" y="3347"/>
                  <a:ext cx="443" cy="127"/>
                </a:xfrm>
                <a:prstGeom prst="roundRect">
                  <a:avLst>
                    <a:gd name="adj" fmla="val 50000"/>
                  </a:avLst>
                </a:prstGeom>
                <a:gradFill rotWithShape="1">
                  <a:gsLst>
                    <a:gs pos="0">
                      <a:srgbClr val="BFBFBF">
                        <a:gamma/>
                        <a:shade val="46275"/>
                        <a:invGamma/>
                      </a:srgbClr>
                    </a:gs>
                    <a:gs pos="50000">
                      <a:srgbClr val="BFBFBF"/>
                    </a:gs>
                    <a:gs pos="100000">
                      <a:srgbClr val="BFBFBF">
                        <a:gamma/>
                        <a:shade val="46275"/>
                        <a:invGamma/>
                      </a:srgbClr>
                    </a:gs>
                  </a:gsLst>
                  <a:lin ang="5400000" scaled="1"/>
                </a:gra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vert="horz" wrap="square" lIns="82944" tIns="41472" rIns="82944" bIns="41472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829452"/>
                  <a:endParaRPr lang="de-DE" sz="1633">
                    <a:solidFill>
                      <a:srgbClr val="000000"/>
                    </a:solidFill>
                    <a:latin typeface="Arial"/>
                  </a:endParaRPr>
                </a:p>
              </p:txBody>
            </p:sp>
            <p:sp>
              <p:nvSpPr>
                <p:cNvPr id="78" name="Rectangle 6"/>
                <p:cNvSpPr>
                  <a:spLocks noChangeAspect="1" noChangeArrowheads="1"/>
                </p:cNvSpPr>
                <p:nvPr/>
              </p:nvSpPr>
              <p:spPr bwMode="auto">
                <a:xfrm>
                  <a:off x="4762" y="3234"/>
                  <a:ext cx="270" cy="127"/>
                </a:xfrm>
                <a:prstGeom prst="rect">
                  <a:avLst/>
                </a:prstGeom>
                <a:gradFill rotWithShape="1">
                  <a:gsLst>
                    <a:gs pos="0">
                      <a:srgbClr val="BFBFBF">
                        <a:gamma/>
                        <a:shade val="46275"/>
                        <a:invGamma/>
                      </a:srgbClr>
                    </a:gs>
                    <a:gs pos="50000">
                      <a:srgbClr val="BFBFBF"/>
                    </a:gs>
                    <a:gs pos="100000">
                      <a:srgbClr val="BFBFBF">
                        <a:gamma/>
                        <a:shade val="46275"/>
                        <a:invGamma/>
                      </a:srgbClr>
                    </a:gs>
                  </a:gsLst>
                  <a:lin ang="5400000" scaled="1"/>
                </a:gra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 vert="horz" wrap="square" lIns="82944" tIns="41472" rIns="82944" bIns="41472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829452"/>
                  <a:endParaRPr lang="de-DE" sz="1633">
                    <a:solidFill>
                      <a:srgbClr val="000000"/>
                    </a:solidFill>
                    <a:latin typeface="Arial"/>
                  </a:endParaRPr>
                </a:p>
              </p:txBody>
            </p:sp>
            <p:sp>
              <p:nvSpPr>
                <p:cNvPr id="79" name="AutoShape 7"/>
                <p:cNvSpPr>
                  <a:spLocks noChangeAspect="1" noChangeArrowheads="1"/>
                </p:cNvSpPr>
                <p:nvPr/>
              </p:nvSpPr>
              <p:spPr bwMode="auto">
                <a:xfrm rot="1325226">
                  <a:off x="4201" y="3323"/>
                  <a:ext cx="180" cy="2895"/>
                </a:xfrm>
                <a:custGeom>
                  <a:avLst/>
                  <a:gdLst>
                    <a:gd name="G0" fmla="+- 5400 0 0"/>
                    <a:gd name="G1" fmla="+- 21600 0 5400"/>
                    <a:gd name="G2" fmla="*/ 5400 1 2"/>
                    <a:gd name="G3" fmla="+- 21600 0 G2"/>
                    <a:gd name="G4" fmla="+/ 5400 21600 2"/>
                    <a:gd name="G5" fmla="+/ G1 0 2"/>
                    <a:gd name="G6" fmla="*/ 21600 21600 5400"/>
                    <a:gd name="G7" fmla="*/ G6 1 2"/>
                    <a:gd name="G8" fmla="+- 21600 0 G7"/>
                    <a:gd name="G9" fmla="*/ 21600 1 2"/>
                    <a:gd name="G10" fmla="+- 5400 0 G9"/>
                    <a:gd name="G11" fmla="?: G10 G8 0"/>
                    <a:gd name="G12" fmla="?: G10 G7 21600"/>
                    <a:gd name="T0" fmla="*/ 18900 w 21600"/>
                    <a:gd name="T1" fmla="*/ 10800 h 21600"/>
                    <a:gd name="T2" fmla="*/ 10800 w 21600"/>
                    <a:gd name="T3" fmla="*/ 21600 h 21600"/>
                    <a:gd name="T4" fmla="*/ 2700 w 21600"/>
                    <a:gd name="T5" fmla="*/ 10800 h 21600"/>
                    <a:gd name="T6" fmla="*/ 10800 w 21600"/>
                    <a:gd name="T7" fmla="*/ 0 h 21600"/>
                    <a:gd name="T8" fmla="*/ 4500 w 21600"/>
                    <a:gd name="T9" fmla="*/ 4500 h 21600"/>
                    <a:gd name="T10" fmla="*/ 17100 w 21600"/>
                    <a:gd name="T11" fmla="*/ 171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T8" t="T9" r="T10" b="T11"/>
                  <a:pathLst>
                    <a:path w="21600" h="21600">
                      <a:moveTo>
                        <a:pt x="0" y="0"/>
                      </a:moveTo>
                      <a:lnTo>
                        <a:pt x="5400" y="21600"/>
                      </a:lnTo>
                      <a:lnTo>
                        <a:pt x="16200" y="21600"/>
                      </a:lnTo>
                      <a:lnTo>
                        <a:pt x="21600" y="0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BFBFBF">
                        <a:gamma/>
                        <a:shade val="46275"/>
                        <a:invGamma/>
                      </a:srgbClr>
                    </a:gs>
                    <a:gs pos="50000">
                      <a:srgbClr val="BFBFBF"/>
                    </a:gs>
                    <a:gs pos="100000">
                      <a:srgbClr val="BFBFBF">
                        <a:gamma/>
                        <a:shade val="46275"/>
                        <a:invGamma/>
                      </a:srgbClr>
                    </a:gs>
                  </a:gsLst>
                  <a:lin ang="5400000" scaled="1"/>
                </a:gra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 vert="horz" wrap="square" lIns="82944" tIns="41472" rIns="82944" bIns="41472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829452"/>
                  <a:endParaRPr lang="de-DE" sz="1633">
                    <a:solidFill>
                      <a:srgbClr val="000000"/>
                    </a:solidFill>
                    <a:latin typeface="Arial"/>
                  </a:endParaRPr>
                </a:p>
              </p:txBody>
            </p:sp>
            <p:sp>
              <p:nvSpPr>
                <p:cNvPr id="80" name="AutoShape 8"/>
                <p:cNvSpPr>
                  <a:spLocks noChangeAspect="1" noChangeArrowheads="1"/>
                </p:cNvSpPr>
                <p:nvPr/>
              </p:nvSpPr>
              <p:spPr bwMode="auto">
                <a:xfrm rot="-1404692">
                  <a:off x="5438" y="3294"/>
                  <a:ext cx="180" cy="2895"/>
                </a:xfrm>
                <a:custGeom>
                  <a:avLst/>
                  <a:gdLst>
                    <a:gd name="G0" fmla="+- 5400 0 0"/>
                    <a:gd name="G1" fmla="+- 21600 0 5400"/>
                    <a:gd name="G2" fmla="*/ 5400 1 2"/>
                    <a:gd name="G3" fmla="+- 21600 0 G2"/>
                    <a:gd name="G4" fmla="+/ 5400 21600 2"/>
                    <a:gd name="G5" fmla="+/ G1 0 2"/>
                    <a:gd name="G6" fmla="*/ 21600 21600 5400"/>
                    <a:gd name="G7" fmla="*/ G6 1 2"/>
                    <a:gd name="G8" fmla="+- 21600 0 G7"/>
                    <a:gd name="G9" fmla="*/ 21600 1 2"/>
                    <a:gd name="G10" fmla="+- 5400 0 G9"/>
                    <a:gd name="G11" fmla="?: G10 G8 0"/>
                    <a:gd name="G12" fmla="?: G10 G7 21600"/>
                    <a:gd name="T0" fmla="*/ 18900 w 21600"/>
                    <a:gd name="T1" fmla="*/ 10800 h 21600"/>
                    <a:gd name="T2" fmla="*/ 10800 w 21600"/>
                    <a:gd name="T3" fmla="*/ 21600 h 21600"/>
                    <a:gd name="T4" fmla="*/ 2700 w 21600"/>
                    <a:gd name="T5" fmla="*/ 10800 h 21600"/>
                    <a:gd name="T6" fmla="*/ 10800 w 21600"/>
                    <a:gd name="T7" fmla="*/ 0 h 21600"/>
                    <a:gd name="T8" fmla="*/ 4500 w 21600"/>
                    <a:gd name="T9" fmla="*/ 4500 h 21600"/>
                    <a:gd name="T10" fmla="*/ 17100 w 21600"/>
                    <a:gd name="T11" fmla="*/ 171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T8" t="T9" r="T10" b="T11"/>
                  <a:pathLst>
                    <a:path w="21600" h="21600">
                      <a:moveTo>
                        <a:pt x="0" y="0"/>
                      </a:moveTo>
                      <a:lnTo>
                        <a:pt x="5400" y="21600"/>
                      </a:lnTo>
                      <a:lnTo>
                        <a:pt x="16200" y="21600"/>
                      </a:lnTo>
                      <a:lnTo>
                        <a:pt x="21600" y="0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BFBFBF">
                        <a:gamma/>
                        <a:shade val="46275"/>
                        <a:invGamma/>
                      </a:srgbClr>
                    </a:gs>
                    <a:gs pos="50000">
                      <a:srgbClr val="BFBFBF"/>
                    </a:gs>
                    <a:gs pos="100000">
                      <a:srgbClr val="BFBFBF">
                        <a:gamma/>
                        <a:shade val="46275"/>
                        <a:invGamma/>
                      </a:srgbClr>
                    </a:gs>
                  </a:gsLst>
                  <a:lin ang="5400000" scaled="1"/>
                </a:gra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 vert="horz" wrap="square" lIns="82944" tIns="41472" rIns="82944" bIns="41472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829452"/>
                  <a:endParaRPr lang="de-DE" sz="1633">
                    <a:solidFill>
                      <a:srgbClr val="000000"/>
                    </a:solidFill>
                    <a:latin typeface="Arial"/>
                  </a:endParaRPr>
                </a:p>
              </p:txBody>
            </p:sp>
            <p:grpSp>
              <p:nvGrpSpPr>
                <p:cNvPr id="81" name="Group 9"/>
                <p:cNvGrpSpPr>
                  <a:grpSpLocks noChangeAspect="1"/>
                </p:cNvGrpSpPr>
                <p:nvPr/>
              </p:nvGrpSpPr>
              <p:grpSpPr bwMode="auto">
                <a:xfrm rot="-1899001">
                  <a:off x="2594" y="1944"/>
                  <a:ext cx="4024" cy="755"/>
                  <a:chOff x="1609" y="2901"/>
                  <a:chExt cx="4024" cy="755"/>
                </a:xfrm>
              </p:grpSpPr>
              <p:sp>
                <p:nvSpPr>
                  <p:cNvPr id="88" name="Rectangle 10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4853" y="3074"/>
                    <a:ext cx="780" cy="510"/>
                  </a:xfrm>
                  <a:prstGeom prst="rect">
                    <a:avLst/>
                  </a:prstGeom>
                  <a:gradFill rotWithShape="1">
                    <a:gsLst>
                      <a:gs pos="0">
                        <a:srgbClr val="BFBFBF">
                          <a:gamma/>
                          <a:shade val="46275"/>
                          <a:invGamma/>
                        </a:srgbClr>
                      </a:gs>
                      <a:gs pos="50000">
                        <a:srgbClr val="BFBFBF"/>
                      </a:gs>
                      <a:gs pos="100000">
                        <a:srgbClr val="BFBFBF">
                          <a:gamma/>
                          <a:shade val="46275"/>
                          <a:invGamma/>
                        </a:srgbClr>
                      </a:gs>
                    </a:gsLst>
                    <a:lin ang="5400000" scaled="1"/>
                  </a:gradFill>
                  <a:ln w="9525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 vert="horz" wrap="square" lIns="82944" tIns="41472" rIns="82944" bIns="41472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defTabSz="829452"/>
                    <a:endParaRPr lang="de-DE" sz="1633">
                      <a:solidFill>
                        <a:srgbClr val="000000"/>
                      </a:solidFill>
                      <a:latin typeface="Arial"/>
                    </a:endParaRPr>
                  </a:p>
                </p:txBody>
              </p:sp>
              <p:sp>
                <p:nvSpPr>
                  <p:cNvPr id="89" name="AutoShape 11"/>
                  <p:cNvSpPr>
                    <a:spLocks noChangeAspect="1" noChangeArrowheads="1"/>
                  </p:cNvSpPr>
                  <p:nvPr/>
                </p:nvSpPr>
                <p:spPr bwMode="auto">
                  <a:xfrm rot="5400000">
                    <a:off x="3300" y="1980"/>
                    <a:ext cx="420" cy="2685"/>
                  </a:xfrm>
                  <a:custGeom>
                    <a:avLst/>
                    <a:gdLst>
                      <a:gd name="G0" fmla="+- 5400 0 0"/>
                      <a:gd name="G1" fmla="+- 21600 0 5400"/>
                      <a:gd name="G2" fmla="*/ 5400 1 2"/>
                      <a:gd name="G3" fmla="+- 21600 0 G2"/>
                      <a:gd name="G4" fmla="+/ 5400 21600 2"/>
                      <a:gd name="G5" fmla="+/ G1 0 2"/>
                      <a:gd name="G6" fmla="*/ 21600 21600 5400"/>
                      <a:gd name="G7" fmla="*/ G6 1 2"/>
                      <a:gd name="G8" fmla="+- 21600 0 G7"/>
                      <a:gd name="G9" fmla="*/ 21600 1 2"/>
                      <a:gd name="G10" fmla="+- 5400 0 G9"/>
                      <a:gd name="G11" fmla="?: G10 G8 0"/>
                      <a:gd name="G12" fmla="?: G10 G7 21600"/>
                      <a:gd name="T0" fmla="*/ 18900 w 21600"/>
                      <a:gd name="T1" fmla="*/ 10800 h 21600"/>
                      <a:gd name="T2" fmla="*/ 10800 w 21600"/>
                      <a:gd name="T3" fmla="*/ 21600 h 21600"/>
                      <a:gd name="T4" fmla="*/ 2700 w 21600"/>
                      <a:gd name="T5" fmla="*/ 10800 h 21600"/>
                      <a:gd name="T6" fmla="*/ 10800 w 21600"/>
                      <a:gd name="T7" fmla="*/ 0 h 21600"/>
                      <a:gd name="T8" fmla="*/ 4500 w 21600"/>
                      <a:gd name="T9" fmla="*/ 4500 h 21600"/>
                      <a:gd name="T10" fmla="*/ 17100 w 21600"/>
                      <a:gd name="T11" fmla="*/ 17100 h 2160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</a:cxnLst>
                    <a:rect l="T8" t="T9" r="T10" b="T11"/>
                    <a:pathLst>
                      <a:path w="21600" h="21600">
                        <a:moveTo>
                          <a:pt x="0" y="0"/>
                        </a:moveTo>
                        <a:lnTo>
                          <a:pt x="5400" y="21600"/>
                        </a:lnTo>
                        <a:lnTo>
                          <a:pt x="16200" y="21600"/>
                        </a:lnTo>
                        <a:lnTo>
                          <a:pt x="21600" y="0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rgbClr val="BFBFBF">
                          <a:gamma/>
                          <a:shade val="46275"/>
                          <a:invGamma/>
                        </a:srgbClr>
                      </a:gs>
                      <a:gs pos="50000">
                        <a:srgbClr val="BFBFBF"/>
                      </a:gs>
                      <a:gs pos="100000">
                        <a:srgbClr val="BFBFBF">
                          <a:gamma/>
                          <a:shade val="46275"/>
                          <a:invGamma/>
                        </a:srgbClr>
                      </a:gs>
                    </a:gsLst>
                    <a:lin ang="5400000" scaled="1"/>
                  </a:gradFill>
                  <a:ln w="9525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 vert="horz" wrap="square" lIns="82944" tIns="41472" rIns="82944" bIns="41472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defTabSz="829452"/>
                    <a:endParaRPr lang="de-DE" sz="1633">
                      <a:solidFill>
                        <a:srgbClr val="000000"/>
                      </a:solidFill>
                      <a:latin typeface="Arial"/>
                    </a:endParaRPr>
                  </a:p>
                </p:txBody>
              </p:sp>
              <p:sp>
                <p:nvSpPr>
                  <p:cNvPr id="90" name="AutoShape 12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4005" y="3075"/>
                    <a:ext cx="143" cy="563"/>
                  </a:xfrm>
                  <a:prstGeom prst="roundRect">
                    <a:avLst>
                      <a:gd name="adj" fmla="val 50000"/>
                    </a:avLst>
                  </a:prstGeom>
                  <a:gradFill rotWithShape="1">
                    <a:gsLst>
                      <a:gs pos="0">
                        <a:srgbClr val="BFBFBF">
                          <a:gamma/>
                          <a:shade val="46275"/>
                          <a:invGamma/>
                        </a:srgbClr>
                      </a:gs>
                      <a:gs pos="50000">
                        <a:srgbClr val="BFBFBF"/>
                      </a:gs>
                      <a:gs pos="100000">
                        <a:srgbClr val="BFBFBF">
                          <a:gamma/>
                          <a:shade val="46275"/>
                          <a:invGamma/>
                        </a:srgbClr>
                      </a:gs>
                    </a:gsLst>
                    <a:lin ang="5400000" scaled="1"/>
                  </a:gra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vert="horz" wrap="square" lIns="82944" tIns="41472" rIns="82944" bIns="41472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defTabSz="829452"/>
                    <a:endParaRPr lang="de-DE" sz="1633">
                      <a:solidFill>
                        <a:srgbClr val="000000"/>
                      </a:solidFill>
                      <a:latin typeface="Arial"/>
                    </a:endParaRPr>
                  </a:p>
                </p:txBody>
              </p:sp>
              <p:sp>
                <p:nvSpPr>
                  <p:cNvPr id="91" name="AutoShape 13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3240" y="3075"/>
                    <a:ext cx="143" cy="563"/>
                  </a:xfrm>
                  <a:prstGeom prst="roundRect">
                    <a:avLst>
                      <a:gd name="adj" fmla="val 50000"/>
                    </a:avLst>
                  </a:prstGeom>
                  <a:gradFill rotWithShape="1">
                    <a:gsLst>
                      <a:gs pos="0">
                        <a:srgbClr val="BFBFBF">
                          <a:gamma/>
                          <a:shade val="46275"/>
                          <a:invGamma/>
                        </a:srgbClr>
                      </a:gs>
                      <a:gs pos="50000">
                        <a:srgbClr val="BFBFBF"/>
                      </a:gs>
                      <a:gs pos="100000">
                        <a:srgbClr val="BFBFBF">
                          <a:gamma/>
                          <a:shade val="46275"/>
                          <a:invGamma/>
                        </a:srgbClr>
                      </a:gs>
                    </a:gsLst>
                    <a:lin ang="5400000" scaled="1"/>
                  </a:gra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vert="horz" wrap="square" lIns="82944" tIns="41472" rIns="82944" bIns="41472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defTabSz="829452"/>
                    <a:endParaRPr lang="de-DE" sz="1633">
                      <a:solidFill>
                        <a:srgbClr val="000000"/>
                      </a:solidFill>
                      <a:latin typeface="Arial"/>
                    </a:endParaRPr>
                  </a:p>
                </p:txBody>
              </p:sp>
              <p:sp>
                <p:nvSpPr>
                  <p:cNvPr id="92" name="AutoShape 14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4785" y="3015"/>
                    <a:ext cx="143" cy="630"/>
                  </a:xfrm>
                  <a:prstGeom prst="roundRect">
                    <a:avLst>
                      <a:gd name="adj" fmla="val 50000"/>
                    </a:avLst>
                  </a:prstGeom>
                  <a:gradFill rotWithShape="1">
                    <a:gsLst>
                      <a:gs pos="0">
                        <a:srgbClr val="BFBFBF">
                          <a:gamma/>
                          <a:shade val="46275"/>
                          <a:invGamma/>
                        </a:srgbClr>
                      </a:gs>
                      <a:gs pos="50000">
                        <a:srgbClr val="BFBFBF"/>
                      </a:gs>
                      <a:gs pos="100000">
                        <a:srgbClr val="BFBFBF">
                          <a:gamma/>
                          <a:shade val="46275"/>
                          <a:invGamma/>
                        </a:srgbClr>
                      </a:gs>
                    </a:gsLst>
                    <a:lin ang="5400000" scaled="1"/>
                  </a:gra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vert="horz" wrap="square" lIns="82944" tIns="41472" rIns="82944" bIns="41472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defTabSz="829452"/>
                    <a:endParaRPr lang="de-DE" sz="1633">
                      <a:solidFill>
                        <a:srgbClr val="000000"/>
                      </a:solidFill>
                      <a:latin typeface="Arial"/>
                    </a:endParaRPr>
                  </a:p>
                </p:txBody>
              </p:sp>
              <p:sp>
                <p:nvSpPr>
                  <p:cNvPr id="93" name="Rectangle 15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1822" y="3248"/>
                    <a:ext cx="345" cy="143"/>
                  </a:xfrm>
                  <a:prstGeom prst="rect">
                    <a:avLst/>
                  </a:prstGeom>
                  <a:gradFill rotWithShape="1">
                    <a:gsLst>
                      <a:gs pos="0">
                        <a:srgbClr val="BFBFBF">
                          <a:gamma/>
                          <a:shade val="46275"/>
                          <a:invGamma/>
                        </a:srgbClr>
                      </a:gs>
                      <a:gs pos="50000">
                        <a:srgbClr val="BFBFBF"/>
                      </a:gs>
                      <a:gs pos="100000">
                        <a:srgbClr val="BFBFBF">
                          <a:gamma/>
                          <a:shade val="46275"/>
                          <a:invGamma/>
                        </a:srgbClr>
                      </a:gs>
                    </a:gsLst>
                    <a:lin ang="5400000" scaled="1"/>
                  </a:gradFill>
                  <a:ln w="9525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 vert="horz" wrap="square" lIns="82944" tIns="41472" rIns="82944" bIns="41472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defTabSz="829452"/>
                    <a:endParaRPr lang="de-DE" sz="1633">
                      <a:solidFill>
                        <a:srgbClr val="000000"/>
                      </a:solidFill>
                      <a:latin typeface="Arial"/>
                    </a:endParaRPr>
                  </a:p>
                </p:txBody>
              </p:sp>
              <p:sp>
                <p:nvSpPr>
                  <p:cNvPr id="94" name="AutoShape 16"/>
                  <p:cNvSpPr>
                    <a:spLocks noChangeAspect="1" noChangeArrowheads="1"/>
                  </p:cNvSpPr>
                  <p:nvPr/>
                </p:nvSpPr>
                <p:spPr bwMode="auto">
                  <a:xfrm rot="16200000">
                    <a:off x="1628" y="3188"/>
                    <a:ext cx="210" cy="248"/>
                  </a:xfrm>
                  <a:prstGeom prst="flowChartPunchedCard">
                    <a:avLst/>
                  </a:prstGeom>
                  <a:gradFill rotWithShape="1">
                    <a:gsLst>
                      <a:gs pos="0">
                        <a:srgbClr val="BFBFBF">
                          <a:gamma/>
                          <a:shade val="46275"/>
                          <a:invGamma/>
                        </a:srgbClr>
                      </a:gs>
                      <a:gs pos="50000">
                        <a:srgbClr val="BFBFBF"/>
                      </a:gs>
                      <a:gs pos="100000">
                        <a:srgbClr val="BFBFBF">
                          <a:gamma/>
                          <a:shade val="46275"/>
                          <a:invGamma/>
                        </a:srgbClr>
                      </a:gs>
                    </a:gsLst>
                    <a:lin ang="5400000" scaled="1"/>
                  </a:gradFill>
                  <a:ln w="9525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 vert="horz" wrap="square" lIns="82944" tIns="41472" rIns="82944" bIns="41472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defTabSz="829452"/>
                    <a:endParaRPr lang="de-DE" sz="1633">
                      <a:solidFill>
                        <a:srgbClr val="000000"/>
                      </a:solidFill>
                      <a:latin typeface="Arial"/>
                    </a:endParaRPr>
                  </a:p>
                </p:txBody>
              </p:sp>
              <p:sp>
                <p:nvSpPr>
                  <p:cNvPr id="95" name="Rectangle 17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1664" y="2985"/>
                    <a:ext cx="150" cy="263"/>
                  </a:xfrm>
                  <a:prstGeom prst="rect">
                    <a:avLst/>
                  </a:prstGeom>
                  <a:gradFill rotWithShape="1">
                    <a:gsLst>
                      <a:gs pos="0">
                        <a:srgbClr val="BFBFBF">
                          <a:gamma/>
                          <a:shade val="46275"/>
                          <a:invGamma/>
                        </a:srgbClr>
                      </a:gs>
                      <a:gs pos="50000">
                        <a:srgbClr val="BFBFBF"/>
                      </a:gs>
                      <a:gs pos="100000">
                        <a:srgbClr val="BFBFBF">
                          <a:gamma/>
                          <a:shade val="46275"/>
                          <a:invGamma/>
                        </a:srgbClr>
                      </a:gs>
                    </a:gsLst>
                    <a:lin ang="5400000" scaled="1"/>
                  </a:gradFill>
                  <a:ln w="9525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 vert="horz" wrap="square" lIns="82944" tIns="41472" rIns="82944" bIns="41472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defTabSz="829452"/>
                    <a:endParaRPr lang="de-DE" sz="1633">
                      <a:solidFill>
                        <a:srgbClr val="000000"/>
                      </a:solidFill>
                      <a:latin typeface="Arial"/>
                    </a:endParaRPr>
                  </a:p>
                </p:txBody>
              </p:sp>
              <p:sp>
                <p:nvSpPr>
                  <p:cNvPr id="96" name="AutoShape 18"/>
                  <p:cNvSpPr>
                    <a:spLocks noChangeAspect="1" noChangeArrowheads="1"/>
                  </p:cNvSpPr>
                  <p:nvPr/>
                </p:nvSpPr>
                <p:spPr bwMode="auto">
                  <a:xfrm rot="5400000">
                    <a:off x="1668" y="2868"/>
                    <a:ext cx="143" cy="210"/>
                  </a:xfrm>
                  <a:prstGeom prst="roundRect">
                    <a:avLst>
                      <a:gd name="adj" fmla="val 50000"/>
                    </a:avLst>
                  </a:prstGeom>
                  <a:gradFill rotWithShape="1">
                    <a:gsLst>
                      <a:gs pos="0">
                        <a:srgbClr val="BFBFBF">
                          <a:gamma/>
                          <a:shade val="46275"/>
                          <a:invGamma/>
                        </a:srgbClr>
                      </a:gs>
                      <a:gs pos="50000">
                        <a:srgbClr val="BFBFBF"/>
                      </a:gs>
                      <a:gs pos="100000">
                        <a:srgbClr val="BFBFBF">
                          <a:gamma/>
                          <a:shade val="46275"/>
                          <a:invGamma/>
                        </a:srgbClr>
                      </a:gs>
                    </a:gsLst>
                    <a:lin ang="5400000" scaled="1"/>
                  </a:gra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vert="horz" wrap="square" lIns="82944" tIns="41472" rIns="82944" bIns="41472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defTabSz="829452"/>
                    <a:endParaRPr lang="de-DE" sz="1633">
                      <a:solidFill>
                        <a:srgbClr val="000000"/>
                      </a:solidFill>
                      <a:latin typeface="Arial"/>
                    </a:endParaRPr>
                  </a:p>
                </p:txBody>
              </p:sp>
              <p:sp>
                <p:nvSpPr>
                  <p:cNvPr id="97" name="Rectangle 19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3240" y="3585"/>
                    <a:ext cx="908" cy="71"/>
                  </a:xfrm>
                  <a:prstGeom prst="rect">
                    <a:avLst/>
                  </a:prstGeom>
                  <a:gradFill rotWithShape="1">
                    <a:gsLst>
                      <a:gs pos="0">
                        <a:srgbClr val="BFBFBF">
                          <a:gamma/>
                          <a:shade val="46275"/>
                          <a:invGamma/>
                        </a:srgbClr>
                      </a:gs>
                      <a:gs pos="50000">
                        <a:srgbClr val="BFBFBF"/>
                      </a:gs>
                      <a:gs pos="100000">
                        <a:srgbClr val="BFBFBF">
                          <a:gamma/>
                          <a:shade val="46275"/>
                          <a:invGamma/>
                        </a:srgbClr>
                      </a:gs>
                    </a:gsLst>
                    <a:lin ang="5400000" scaled="1"/>
                  </a:gradFill>
                  <a:ln w="9525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 vert="horz" wrap="square" lIns="82944" tIns="41472" rIns="82944" bIns="41472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defTabSz="829452"/>
                    <a:endParaRPr lang="de-DE" sz="1633">
                      <a:solidFill>
                        <a:srgbClr val="000000"/>
                      </a:solidFill>
                      <a:latin typeface="Arial"/>
                    </a:endParaRPr>
                  </a:p>
                </p:txBody>
              </p:sp>
              <p:sp>
                <p:nvSpPr>
                  <p:cNvPr id="98" name="Rectangle 20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2468" y="2963"/>
                    <a:ext cx="353" cy="150"/>
                  </a:xfrm>
                  <a:prstGeom prst="rect">
                    <a:avLst/>
                  </a:prstGeom>
                  <a:gradFill rotWithShape="1">
                    <a:gsLst>
                      <a:gs pos="0">
                        <a:srgbClr val="BFBFBF">
                          <a:gamma/>
                          <a:shade val="46275"/>
                          <a:invGamma/>
                        </a:srgbClr>
                      </a:gs>
                      <a:gs pos="50000">
                        <a:srgbClr val="BFBFBF"/>
                      </a:gs>
                      <a:gs pos="100000">
                        <a:srgbClr val="BFBFBF">
                          <a:gamma/>
                          <a:shade val="46275"/>
                          <a:invGamma/>
                        </a:srgbClr>
                      </a:gs>
                    </a:gsLst>
                    <a:lin ang="5400000" scaled="1"/>
                  </a:gradFill>
                  <a:ln w="9525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 vert="horz" wrap="square" lIns="82944" tIns="41472" rIns="82944" bIns="41472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defTabSz="829452"/>
                    <a:endParaRPr lang="de-DE" sz="1633">
                      <a:solidFill>
                        <a:srgbClr val="000000"/>
                      </a:solidFill>
                      <a:latin typeface="Arial"/>
                    </a:endParaRPr>
                  </a:p>
                </p:txBody>
              </p:sp>
              <p:sp>
                <p:nvSpPr>
                  <p:cNvPr id="99" name="Rectangle 21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2326" y="2997"/>
                    <a:ext cx="203" cy="71"/>
                  </a:xfrm>
                  <a:prstGeom prst="rect">
                    <a:avLst/>
                  </a:prstGeom>
                  <a:gradFill rotWithShape="1">
                    <a:gsLst>
                      <a:gs pos="0">
                        <a:srgbClr val="BFBFBF">
                          <a:gamma/>
                          <a:shade val="46275"/>
                          <a:invGamma/>
                        </a:srgbClr>
                      </a:gs>
                      <a:gs pos="50000">
                        <a:srgbClr val="BFBFBF"/>
                      </a:gs>
                      <a:gs pos="100000">
                        <a:srgbClr val="BFBFBF">
                          <a:gamma/>
                          <a:shade val="46275"/>
                          <a:invGamma/>
                        </a:srgbClr>
                      </a:gs>
                    </a:gsLst>
                    <a:lin ang="5400000" scaled="1"/>
                  </a:gradFill>
                  <a:ln w="9525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 vert="horz" wrap="square" lIns="82944" tIns="41472" rIns="82944" bIns="41472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defTabSz="829452"/>
                    <a:endParaRPr lang="de-DE" sz="1633">
                      <a:solidFill>
                        <a:srgbClr val="000000"/>
                      </a:solidFill>
                      <a:latin typeface="Arial"/>
                    </a:endParaRPr>
                  </a:p>
                </p:txBody>
              </p:sp>
              <p:sp>
                <p:nvSpPr>
                  <p:cNvPr id="100" name="Rectangle 22"/>
                  <p:cNvSpPr>
                    <a:spLocks noChangeAspect="1" noChangeArrowheads="1"/>
                  </p:cNvSpPr>
                  <p:nvPr/>
                </p:nvSpPr>
                <p:spPr bwMode="auto">
                  <a:xfrm rot="16200000">
                    <a:off x="2425" y="3137"/>
                    <a:ext cx="203" cy="28"/>
                  </a:xfrm>
                  <a:prstGeom prst="rect">
                    <a:avLst/>
                  </a:prstGeom>
                  <a:gradFill rotWithShape="1">
                    <a:gsLst>
                      <a:gs pos="0">
                        <a:srgbClr val="BFBFBF">
                          <a:gamma/>
                          <a:shade val="46275"/>
                          <a:invGamma/>
                        </a:srgbClr>
                      </a:gs>
                      <a:gs pos="50000">
                        <a:srgbClr val="BFBFBF"/>
                      </a:gs>
                      <a:gs pos="100000">
                        <a:srgbClr val="BFBFBF">
                          <a:gamma/>
                          <a:shade val="46275"/>
                          <a:invGamma/>
                        </a:srgbClr>
                      </a:gs>
                    </a:gsLst>
                    <a:lin ang="5400000" scaled="1"/>
                  </a:gradFill>
                  <a:ln w="9525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 vert="horz" wrap="square" lIns="82944" tIns="41472" rIns="82944" bIns="41472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defTabSz="829452"/>
                    <a:endParaRPr lang="de-DE" sz="1633">
                      <a:solidFill>
                        <a:srgbClr val="000000"/>
                      </a:solidFill>
                      <a:latin typeface="Arial"/>
                    </a:endParaRPr>
                  </a:p>
                </p:txBody>
              </p:sp>
              <p:sp>
                <p:nvSpPr>
                  <p:cNvPr id="101" name="Rectangle 23"/>
                  <p:cNvSpPr>
                    <a:spLocks noChangeAspect="1" noChangeArrowheads="1"/>
                  </p:cNvSpPr>
                  <p:nvPr/>
                </p:nvSpPr>
                <p:spPr bwMode="auto">
                  <a:xfrm rot="16200000">
                    <a:off x="2582" y="3167"/>
                    <a:ext cx="203" cy="28"/>
                  </a:xfrm>
                  <a:prstGeom prst="rect">
                    <a:avLst/>
                  </a:prstGeom>
                  <a:gradFill rotWithShape="1">
                    <a:gsLst>
                      <a:gs pos="0">
                        <a:srgbClr val="BFBFBF">
                          <a:gamma/>
                          <a:shade val="46275"/>
                          <a:invGamma/>
                        </a:srgbClr>
                      </a:gs>
                      <a:gs pos="50000">
                        <a:srgbClr val="BFBFBF"/>
                      </a:gs>
                      <a:gs pos="100000">
                        <a:srgbClr val="BFBFBF">
                          <a:gamma/>
                          <a:shade val="46275"/>
                          <a:invGamma/>
                        </a:srgbClr>
                      </a:gs>
                    </a:gsLst>
                    <a:lin ang="5400000" scaled="1"/>
                  </a:gradFill>
                  <a:ln w="9525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 vert="horz" wrap="square" lIns="82944" tIns="41472" rIns="82944" bIns="41472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defTabSz="829452"/>
                    <a:endParaRPr lang="de-DE" sz="1633">
                      <a:solidFill>
                        <a:srgbClr val="000000"/>
                      </a:solidFill>
                      <a:latin typeface="Arial"/>
                    </a:endParaRPr>
                  </a:p>
                </p:txBody>
              </p:sp>
            </p:grpSp>
            <p:sp>
              <p:nvSpPr>
                <p:cNvPr id="82" name="Rectangle 24"/>
                <p:cNvSpPr>
                  <a:spLocks noChangeAspect="1" noChangeArrowheads="1"/>
                </p:cNvSpPr>
                <p:nvPr/>
              </p:nvSpPr>
              <p:spPr bwMode="auto">
                <a:xfrm rot="-1899001">
                  <a:off x="5164" y="2437"/>
                  <a:ext cx="83" cy="1433"/>
                </a:xfrm>
                <a:prstGeom prst="rect">
                  <a:avLst/>
                </a:prstGeom>
                <a:gradFill rotWithShape="1">
                  <a:gsLst>
                    <a:gs pos="0">
                      <a:srgbClr val="BFBFBF">
                        <a:gamma/>
                        <a:shade val="46275"/>
                        <a:invGamma/>
                      </a:srgbClr>
                    </a:gs>
                    <a:gs pos="50000">
                      <a:srgbClr val="BFBFBF"/>
                    </a:gs>
                    <a:gs pos="100000">
                      <a:srgbClr val="BFBFBF">
                        <a:gamma/>
                        <a:shade val="46275"/>
                        <a:invGamma/>
                      </a:srgbClr>
                    </a:gs>
                  </a:gsLst>
                  <a:lin ang="5400000" scaled="1"/>
                </a:gra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 vert="horz" wrap="square" lIns="82944" tIns="41472" rIns="82944" bIns="41472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829452"/>
                  <a:endParaRPr lang="de-DE" sz="1633">
                    <a:solidFill>
                      <a:srgbClr val="000000"/>
                    </a:solidFill>
                    <a:latin typeface="Arial"/>
                  </a:endParaRPr>
                </a:p>
              </p:txBody>
            </p:sp>
            <p:sp>
              <p:nvSpPr>
                <p:cNvPr id="83" name="Rectangle 25"/>
                <p:cNvSpPr>
                  <a:spLocks noChangeAspect="1" noChangeArrowheads="1"/>
                </p:cNvSpPr>
                <p:nvPr/>
              </p:nvSpPr>
              <p:spPr bwMode="auto">
                <a:xfrm rot="-1899001">
                  <a:off x="5179" y="3422"/>
                  <a:ext cx="510" cy="191"/>
                </a:xfrm>
                <a:prstGeom prst="rect">
                  <a:avLst/>
                </a:prstGeom>
                <a:gradFill rotWithShape="1">
                  <a:gsLst>
                    <a:gs pos="0">
                      <a:srgbClr val="BFBFBF">
                        <a:gamma/>
                        <a:shade val="46275"/>
                        <a:invGamma/>
                      </a:srgbClr>
                    </a:gs>
                    <a:gs pos="50000">
                      <a:srgbClr val="BFBFBF"/>
                    </a:gs>
                    <a:gs pos="100000">
                      <a:srgbClr val="BFBFBF">
                        <a:gamma/>
                        <a:shade val="46275"/>
                        <a:invGamma/>
                      </a:srgbClr>
                    </a:gs>
                  </a:gsLst>
                  <a:lin ang="5400000" scaled="1"/>
                </a:gra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 vert="horz" wrap="square" lIns="82944" tIns="41472" rIns="82944" bIns="41472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829452"/>
                  <a:endParaRPr lang="de-DE" sz="1633">
                    <a:solidFill>
                      <a:srgbClr val="000000"/>
                    </a:solidFill>
                    <a:latin typeface="Arial"/>
                  </a:endParaRPr>
                </a:p>
              </p:txBody>
            </p:sp>
            <p:sp>
              <p:nvSpPr>
                <p:cNvPr id="84" name="AutoShape 26"/>
                <p:cNvSpPr>
                  <a:spLocks noChangeAspect="1" noChangeArrowheads="1"/>
                </p:cNvSpPr>
                <p:nvPr/>
              </p:nvSpPr>
              <p:spPr bwMode="auto">
                <a:xfrm rot="14300999">
                  <a:off x="4657" y="2493"/>
                  <a:ext cx="457" cy="315"/>
                </a:xfrm>
                <a:custGeom>
                  <a:avLst/>
                  <a:gdLst>
                    <a:gd name="G0" fmla="+- 5400 0 0"/>
                    <a:gd name="G1" fmla="+- 21600 0 5400"/>
                    <a:gd name="G2" fmla="*/ 5400 1 2"/>
                    <a:gd name="G3" fmla="+- 21600 0 G2"/>
                    <a:gd name="G4" fmla="+/ 5400 21600 2"/>
                    <a:gd name="G5" fmla="+/ G1 0 2"/>
                    <a:gd name="G6" fmla="*/ 21600 21600 5400"/>
                    <a:gd name="G7" fmla="*/ G6 1 2"/>
                    <a:gd name="G8" fmla="+- 21600 0 G7"/>
                    <a:gd name="G9" fmla="*/ 21600 1 2"/>
                    <a:gd name="G10" fmla="+- 5400 0 G9"/>
                    <a:gd name="G11" fmla="?: G10 G8 0"/>
                    <a:gd name="G12" fmla="?: G10 G7 21600"/>
                    <a:gd name="T0" fmla="*/ 18900 w 21600"/>
                    <a:gd name="T1" fmla="*/ 10800 h 21600"/>
                    <a:gd name="T2" fmla="*/ 10800 w 21600"/>
                    <a:gd name="T3" fmla="*/ 21600 h 21600"/>
                    <a:gd name="T4" fmla="*/ 2700 w 21600"/>
                    <a:gd name="T5" fmla="*/ 10800 h 21600"/>
                    <a:gd name="T6" fmla="*/ 10800 w 21600"/>
                    <a:gd name="T7" fmla="*/ 0 h 21600"/>
                    <a:gd name="T8" fmla="*/ 4500 w 21600"/>
                    <a:gd name="T9" fmla="*/ 4500 h 21600"/>
                    <a:gd name="T10" fmla="*/ 17100 w 21600"/>
                    <a:gd name="T11" fmla="*/ 171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T8" t="T9" r="T10" b="T11"/>
                  <a:pathLst>
                    <a:path w="21600" h="21600">
                      <a:moveTo>
                        <a:pt x="0" y="0"/>
                      </a:moveTo>
                      <a:lnTo>
                        <a:pt x="5400" y="21600"/>
                      </a:lnTo>
                      <a:lnTo>
                        <a:pt x="16200" y="21600"/>
                      </a:lnTo>
                      <a:lnTo>
                        <a:pt x="21600" y="0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BFBFBF">
                        <a:gamma/>
                        <a:shade val="46275"/>
                        <a:invGamma/>
                      </a:srgbClr>
                    </a:gs>
                    <a:gs pos="50000">
                      <a:srgbClr val="BFBFBF"/>
                    </a:gs>
                    <a:gs pos="100000">
                      <a:srgbClr val="BFBFBF">
                        <a:gamma/>
                        <a:shade val="46275"/>
                        <a:invGamma/>
                      </a:srgbClr>
                    </a:gs>
                  </a:gsLst>
                  <a:lin ang="5400000" scaled="1"/>
                </a:gra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 vert="horz" wrap="square" lIns="82944" tIns="41472" rIns="82944" bIns="41472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829452"/>
                  <a:endParaRPr lang="de-DE" sz="1633">
                    <a:solidFill>
                      <a:srgbClr val="000000"/>
                    </a:solidFill>
                    <a:latin typeface="Arial"/>
                  </a:endParaRPr>
                </a:p>
              </p:txBody>
            </p:sp>
            <p:sp>
              <p:nvSpPr>
                <p:cNvPr id="85" name="Oval 27"/>
                <p:cNvSpPr>
                  <a:spLocks noChangeAspect="1" noChangeArrowheads="1"/>
                </p:cNvSpPr>
                <p:nvPr/>
              </p:nvSpPr>
              <p:spPr bwMode="auto">
                <a:xfrm rot="-1899001">
                  <a:off x="4698" y="2759"/>
                  <a:ext cx="383" cy="367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BFBFBF">
                        <a:gamma/>
                        <a:shade val="46275"/>
                        <a:invGamma/>
                      </a:srgbClr>
                    </a:gs>
                    <a:gs pos="50000">
                      <a:srgbClr val="BFBFBF"/>
                    </a:gs>
                    <a:gs pos="100000">
                      <a:srgbClr val="BFBFBF">
                        <a:gamma/>
                        <a:shade val="46275"/>
                        <a:invGamma/>
                      </a:srgbClr>
                    </a:gs>
                  </a:gsLst>
                  <a:lin ang="5400000" scaled="1"/>
                </a:gra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vert="horz" wrap="square" lIns="82944" tIns="41472" rIns="82944" bIns="41472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829452"/>
                  <a:endParaRPr lang="de-DE" sz="1633">
                    <a:solidFill>
                      <a:srgbClr val="000000"/>
                    </a:solidFill>
                    <a:latin typeface="Arial"/>
                  </a:endParaRPr>
                </a:p>
              </p:txBody>
            </p:sp>
            <p:sp>
              <p:nvSpPr>
                <p:cNvPr id="86" name="AutoShape 28"/>
                <p:cNvSpPr>
                  <a:spLocks noChangeAspect="1" noChangeArrowheads="1"/>
                </p:cNvSpPr>
                <p:nvPr/>
              </p:nvSpPr>
              <p:spPr bwMode="auto">
                <a:xfrm rot="3500999">
                  <a:off x="4589" y="2975"/>
                  <a:ext cx="232" cy="173"/>
                </a:xfrm>
                <a:custGeom>
                  <a:avLst/>
                  <a:gdLst>
                    <a:gd name="G0" fmla="+- 5400 0 0"/>
                    <a:gd name="G1" fmla="+- 21600 0 5400"/>
                    <a:gd name="G2" fmla="*/ 5400 1 2"/>
                    <a:gd name="G3" fmla="+- 21600 0 G2"/>
                    <a:gd name="G4" fmla="+/ 5400 21600 2"/>
                    <a:gd name="G5" fmla="+/ G1 0 2"/>
                    <a:gd name="G6" fmla="*/ 21600 21600 5400"/>
                    <a:gd name="G7" fmla="*/ G6 1 2"/>
                    <a:gd name="G8" fmla="+- 21600 0 G7"/>
                    <a:gd name="G9" fmla="*/ 21600 1 2"/>
                    <a:gd name="G10" fmla="+- 5400 0 G9"/>
                    <a:gd name="G11" fmla="?: G10 G8 0"/>
                    <a:gd name="G12" fmla="?: G10 G7 21600"/>
                    <a:gd name="T0" fmla="*/ 18900 w 21600"/>
                    <a:gd name="T1" fmla="*/ 10800 h 21600"/>
                    <a:gd name="T2" fmla="*/ 10800 w 21600"/>
                    <a:gd name="T3" fmla="*/ 21600 h 21600"/>
                    <a:gd name="T4" fmla="*/ 2700 w 21600"/>
                    <a:gd name="T5" fmla="*/ 10800 h 21600"/>
                    <a:gd name="T6" fmla="*/ 10800 w 21600"/>
                    <a:gd name="T7" fmla="*/ 0 h 21600"/>
                    <a:gd name="T8" fmla="*/ 4500 w 21600"/>
                    <a:gd name="T9" fmla="*/ 4500 h 21600"/>
                    <a:gd name="T10" fmla="*/ 17100 w 21600"/>
                    <a:gd name="T11" fmla="*/ 171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T8" t="T9" r="T10" b="T11"/>
                  <a:pathLst>
                    <a:path w="21600" h="21600">
                      <a:moveTo>
                        <a:pt x="0" y="0"/>
                      </a:moveTo>
                      <a:lnTo>
                        <a:pt x="5400" y="21600"/>
                      </a:lnTo>
                      <a:lnTo>
                        <a:pt x="16200" y="21600"/>
                      </a:lnTo>
                      <a:lnTo>
                        <a:pt x="21600" y="0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BFBFBF">
                        <a:gamma/>
                        <a:shade val="46275"/>
                        <a:invGamma/>
                      </a:srgbClr>
                    </a:gs>
                    <a:gs pos="50000">
                      <a:srgbClr val="BFBFBF"/>
                    </a:gs>
                    <a:gs pos="100000">
                      <a:srgbClr val="BFBFBF">
                        <a:gamma/>
                        <a:shade val="46275"/>
                        <a:invGamma/>
                      </a:srgbClr>
                    </a:gs>
                  </a:gsLst>
                  <a:lin ang="5400000" scaled="1"/>
                </a:gra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 vert="horz" wrap="square" lIns="82944" tIns="41472" rIns="82944" bIns="41472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829452"/>
                  <a:endParaRPr lang="de-DE" sz="1633">
                    <a:solidFill>
                      <a:srgbClr val="000000"/>
                    </a:solidFill>
                    <a:latin typeface="Arial"/>
                  </a:endParaRPr>
                </a:p>
              </p:txBody>
            </p:sp>
            <p:sp>
              <p:nvSpPr>
                <p:cNvPr id="87" name="Rectangle 29"/>
                <p:cNvSpPr>
                  <a:spLocks noChangeAspect="1" noChangeArrowheads="1"/>
                </p:cNvSpPr>
                <p:nvPr/>
              </p:nvSpPr>
              <p:spPr bwMode="auto">
                <a:xfrm>
                  <a:off x="4500" y="4275"/>
                  <a:ext cx="833" cy="71"/>
                </a:xfrm>
                <a:prstGeom prst="rect">
                  <a:avLst/>
                </a:prstGeom>
                <a:gradFill rotWithShape="1">
                  <a:gsLst>
                    <a:gs pos="0">
                      <a:srgbClr val="BFBFBF">
                        <a:gamma/>
                        <a:shade val="46275"/>
                        <a:invGamma/>
                      </a:srgbClr>
                    </a:gs>
                    <a:gs pos="50000">
                      <a:srgbClr val="BFBFBF"/>
                    </a:gs>
                    <a:gs pos="100000">
                      <a:srgbClr val="BFBFBF">
                        <a:gamma/>
                        <a:shade val="46275"/>
                        <a:invGamma/>
                      </a:srgbClr>
                    </a:gs>
                  </a:gsLst>
                  <a:lin ang="5400000" scaled="1"/>
                </a:gra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 vert="horz" wrap="square" lIns="82944" tIns="41472" rIns="82944" bIns="41472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829452"/>
                  <a:endParaRPr lang="de-DE" sz="1633">
                    <a:solidFill>
                      <a:srgbClr val="000000"/>
                    </a:solidFill>
                    <a:latin typeface="Arial"/>
                  </a:endParaRPr>
                </a:p>
              </p:txBody>
            </p:sp>
          </p:grpSp>
          <p:sp>
            <p:nvSpPr>
              <p:cNvPr id="102" name="AutoShape 35"/>
              <p:cNvSpPr>
                <a:spLocks noChangeArrowheads="1"/>
              </p:cNvSpPr>
              <p:nvPr/>
            </p:nvSpPr>
            <p:spPr bwMode="auto">
              <a:xfrm>
                <a:off x="7927977" y="805141"/>
                <a:ext cx="295275" cy="261909"/>
              </a:xfrm>
              <a:prstGeom prst="star4">
                <a:avLst>
                  <a:gd name="adj" fmla="val 12500"/>
                </a:avLst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vert="horz" wrap="square" lIns="91419" tIns="45710" rIns="91419" bIns="45710" numCol="1" anchor="t" anchorCtr="0" compatLnSpc="1">
                <a:prstTxWarp prst="textNoShape">
                  <a:avLst/>
                </a:prstTxWarp>
              </a:bodyPr>
              <a:lstStyle/>
              <a:p>
                <a:pPr defTabSz="829452"/>
                <a:endParaRPr lang="de-DE" sz="1633">
                  <a:solidFill>
                    <a:srgbClr val="000000"/>
                  </a:solidFill>
                  <a:latin typeface="Arial"/>
                </a:endParaRPr>
              </a:p>
            </p:txBody>
          </p:sp>
          <p:sp>
            <p:nvSpPr>
              <p:cNvPr id="103" name="AutoShape 37"/>
              <p:cNvSpPr>
                <a:spLocks noChangeArrowheads="1"/>
              </p:cNvSpPr>
              <p:nvPr/>
            </p:nvSpPr>
            <p:spPr bwMode="auto">
              <a:xfrm>
                <a:off x="935129" y="1123800"/>
                <a:ext cx="168275" cy="153972"/>
              </a:xfrm>
              <a:prstGeom prst="star4">
                <a:avLst>
                  <a:gd name="adj" fmla="val 12500"/>
                </a:avLst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vert="horz" wrap="square" lIns="91419" tIns="45710" rIns="91419" bIns="45710" numCol="1" anchor="t" anchorCtr="0" compatLnSpc="1">
                <a:prstTxWarp prst="textNoShape">
                  <a:avLst/>
                </a:prstTxWarp>
              </a:bodyPr>
              <a:lstStyle/>
              <a:p>
                <a:pPr defTabSz="829452"/>
                <a:endParaRPr lang="de-DE" sz="1633">
                  <a:solidFill>
                    <a:srgbClr val="000000"/>
                  </a:solidFill>
                  <a:latin typeface="Arial"/>
                </a:endParaRPr>
              </a:p>
            </p:txBody>
          </p:sp>
          <p:grpSp>
            <p:nvGrpSpPr>
              <p:cNvPr id="104" name="Group 40"/>
              <p:cNvGrpSpPr>
                <a:grpSpLocks noChangeAspect="1"/>
              </p:cNvGrpSpPr>
              <p:nvPr/>
            </p:nvGrpSpPr>
            <p:grpSpPr bwMode="auto">
              <a:xfrm rot="19840433">
                <a:off x="3697860" y="976904"/>
                <a:ext cx="714375" cy="1349233"/>
                <a:chOff x="4612" y="6685"/>
                <a:chExt cx="1529" cy="2916"/>
              </a:xfrm>
            </p:grpSpPr>
            <p:sp>
              <p:nvSpPr>
                <p:cNvPr id="105" name="Oval 41"/>
                <p:cNvSpPr>
                  <a:spLocks noChangeAspect="1" noChangeArrowheads="1"/>
                </p:cNvSpPr>
                <p:nvPr/>
              </p:nvSpPr>
              <p:spPr bwMode="auto">
                <a:xfrm>
                  <a:off x="4612" y="6975"/>
                  <a:ext cx="171" cy="170"/>
                </a:xfrm>
                <a:prstGeom prst="ellipse">
                  <a:avLst/>
                </a:prstGeom>
                <a:solidFill>
                  <a:srgbClr val="FFFFFF"/>
                </a:solidFill>
                <a:ln w="508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vert="horz" wrap="square" lIns="82944" tIns="41472" rIns="82944" bIns="41472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829452"/>
                  <a:endParaRPr lang="de-DE" sz="1633">
                    <a:solidFill>
                      <a:srgbClr val="000000"/>
                    </a:solidFill>
                    <a:latin typeface="Arial"/>
                  </a:endParaRPr>
                </a:p>
              </p:txBody>
            </p:sp>
            <p:sp>
              <p:nvSpPr>
                <p:cNvPr id="106" name="Oval 42"/>
                <p:cNvSpPr>
                  <a:spLocks noChangeAspect="1" noChangeArrowheads="1"/>
                </p:cNvSpPr>
                <p:nvPr/>
              </p:nvSpPr>
              <p:spPr bwMode="auto">
                <a:xfrm>
                  <a:off x="5684" y="7193"/>
                  <a:ext cx="146" cy="144"/>
                </a:xfrm>
                <a:prstGeom prst="ellipse">
                  <a:avLst/>
                </a:prstGeom>
                <a:solidFill>
                  <a:srgbClr val="FFFFFF"/>
                </a:solidFill>
                <a:ln w="508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vert="horz" wrap="square" lIns="82944" tIns="41472" rIns="82944" bIns="41472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829452"/>
                  <a:endParaRPr lang="de-DE" sz="1633">
                    <a:solidFill>
                      <a:srgbClr val="000000"/>
                    </a:solidFill>
                    <a:latin typeface="Arial"/>
                  </a:endParaRPr>
                </a:p>
              </p:txBody>
            </p:sp>
            <p:sp>
              <p:nvSpPr>
                <p:cNvPr id="107" name="Oval 43"/>
                <p:cNvSpPr>
                  <a:spLocks noChangeAspect="1" noChangeArrowheads="1"/>
                </p:cNvSpPr>
                <p:nvPr/>
              </p:nvSpPr>
              <p:spPr bwMode="auto">
                <a:xfrm>
                  <a:off x="5250" y="8263"/>
                  <a:ext cx="144" cy="144"/>
                </a:xfrm>
                <a:prstGeom prst="ellipse">
                  <a:avLst/>
                </a:prstGeom>
                <a:solidFill>
                  <a:srgbClr val="FFFFFF"/>
                </a:solidFill>
                <a:ln w="508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vert="horz" wrap="square" lIns="82944" tIns="41472" rIns="82944" bIns="41472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829452"/>
                  <a:endParaRPr lang="de-DE" sz="1633">
                    <a:solidFill>
                      <a:srgbClr val="000000"/>
                    </a:solidFill>
                    <a:latin typeface="Arial"/>
                  </a:endParaRPr>
                </a:p>
              </p:txBody>
            </p:sp>
            <p:sp>
              <p:nvSpPr>
                <p:cNvPr id="108" name="Oval 44"/>
                <p:cNvSpPr>
                  <a:spLocks noChangeAspect="1" noChangeArrowheads="1"/>
                </p:cNvSpPr>
                <p:nvPr/>
              </p:nvSpPr>
              <p:spPr bwMode="auto">
                <a:xfrm>
                  <a:off x="5079" y="8353"/>
                  <a:ext cx="144" cy="144"/>
                </a:xfrm>
                <a:prstGeom prst="ellipse">
                  <a:avLst/>
                </a:prstGeom>
                <a:solidFill>
                  <a:srgbClr val="FFFFFF"/>
                </a:solidFill>
                <a:ln w="508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vert="horz" wrap="square" lIns="82944" tIns="41472" rIns="82944" bIns="41472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829452"/>
                  <a:endParaRPr lang="de-DE" sz="1633">
                    <a:solidFill>
                      <a:srgbClr val="000000"/>
                    </a:solidFill>
                    <a:latin typeface="Arial"/>
                  </a:endParaRPr>
                </a:p>
              </p:txBody>
            </p:sp>
            <p:sp>
              <p:nvSpPr>
                <p:cNvPr id="109" name="Oval 45"/>
                <p:cNvSpPr>
                  <a:spLocks noChangeAspect="1" noChangeArrowheads="1"/>
                </p:cNvSpPr>
                <p:nvPr/>
              </p:nvSpPr>
              <p:spPr bwMode="auto">
                <a:xfrm>
                  <a:off x="4787" y="9464"/>
                  <a:ext cx="137" cy="137"/>
                </a:xfrm>
                <a:prstGeom prst="ellipse">
                  <a:avLst/>
                </a:prstGeom>
                <a:solidFill>
                  <a:srgbClr val="FFFFFF"/>
                </a:solidFill>
                <a:ln w="508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vert="horz" wrap="square" lIns="82944" tIns="41472" rIns="82944" bIns="41472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829452"/>
                  <a:endParaRPr lang="de-DE" sz="1633">
                    <a:solidFill>
                      <a:srgbClr val="000000"/>
                    </a:solidFill>
                    <a:latin typeface="Arial"/>
                  </a:endParaRPr>
                </a:p>
              </p:txBody>
            </p:sp>
            <p:sp>
              <p:nvSpPr>
                <p:cNvPr id="110" name="Oval 46"/>
                <p:cNvSpPr>
                  <a:spLocks noChangeAspect="1" noChangeArrowheads="1"/>
                </p:cNvSpPr>
                <p:nvPr/>
              </p:nvSpPr>
              <p:spPr bwMode="auto">
                <a:xfrm>
                  <a:off x="5408" y="8142"/>
                  <a:ext cx="135" cy="137"/>
                </a:xfrm>
                <a:prstGeom prst="ellipse">
                  <a:avLst/>
                </a:prstGeom>
                <a:solidFill>
                  <a:srgbClr val="FFFFFF"/>
                </a:solidFill>
                <a:ln w="508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vert="horz" wrap="square" lIns="82944" tIns="41472" rIns="82944" bIns="41472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829452"/>
                  <a:endParaRPr lang="de-DE" sz="1633">
                    <a:solidFill>
                      <a:srgbClr val="000000"/>
                    </a:solidFill>
                    <a:latin typeface="Arial"/>
                  </a:endParaRPr>
                </a:p>
              </p:txBody>
            </p:sp>
            <p:sp>
              <p:nvSpPr>
                <p:cNvPr id="111" name="Oval 47"/>
                <p:cNvSpPr>
                  <a:spLocks noChangeAspect="1" noChangeArrowheads="1"/>
                </p:cNvSpPr>
                <p:nvPr/>
              </p:nvSpPr>
              <p:spPr bwMode="auto">
                <a:xfrm>
                  <a:off x="5953" y="9272"/>
                  <a:ext cx="188" cy="188"/>
                </a:xfrm>
                <a:prstGeom prst="ellipse">
                  <a:avLst/>
                </a:prstGeom>
                <a:solidFill>
                  <a:srgbClr val="FFFFFF"/>
                </a:solidFill>
                <a:ln w="508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vert="horz" wrap="square" lIns="82944" tIns="41472" rIns="82944" bIns="41472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829452"/>
                  <a:endParaRPr lang="de-DE" sz="1633">
                    <a:solidFill>
                      <a:srgbClr val="000000"/>
                    </a:solidFill>
                    <a:latin typeface="Arial"/>
                  </a:endParaRPr>
                </a:p>
              </p:txBody>
            </p:sp>
            <p:sp>
              <p:nvSpPr>
                <p:cNvPr id="112" name="Oval 48"/>
                <p:cNvSpPr>
                  <a:spLocks noChangeAspect="1" noChangeArrowheads="1"/>
                </p:cNvSpPr>
                <p:nvPr/>
              </p:nvSpPr>
              <p:spPr bwMode="auto">
                <a:xfrm>
                  <a:off x="5385" y="6685"/>
                  <a:ext cx="94" cy="94"/>
                </a:xfrm>
                <a:prstGeom prst="ellipse">
                  <a:avLst/>
                </a:prstGeom>
                <a:solidFill>
                  <a:srgbClr val="FFFFFF"/>
                </a:solidFill>
                <a:ln w="508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vert="horz" wrap="square" lIns="82944" tIns="41472" rIns="82944" bIns="41472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829452"/>
                  <a:endParaRPr lang="de-DE" sz="1633">
                    <a:solidFill>
                      <a:srgbClr val="000000"/>
                    </a:solidFill>
                    <a:latin typeface="Arial"/>
                  </a:endParaRPr>
                </a:p>
              </p:txBody>
            </p:sp>
            <p:sp>
              <p:nvSpPr>
                <p:cNvPr id="113" name="Oval 49"/>
                <p:cNvSpPr>
                  <a:spLocks noChangeAspect="1" noChangeArrowheads="1"/>
                </p:cNvSpPr>
                <p:nvPr/>
              </p:nvSpPr>
              <p:spPr bwMode="auto">
                <a:xfrm>
                  <a:off x="5257" y="8945"/>
                  <a:ext cx="120" cy="118"/>
                </a:xfrm>
                <a:prstGeom prst="ellipse">
                  <a:avLst/>
                </a:prstGeom>
                <a:solidFill>
                  <a:srgbClr val="FFFFFF"/>
                </a:solidFill>
                <a:ln w="508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vert="horz" wrap="square" lIns="82944" tIns="41472" rIns="82944" bIns="41472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829452"/>
                  <a:endParaRPr lang="de-DE" sz="1633">
                    <a:solidFill>
                      <a:srgbClr val="000000"/>
                    </a:solidFill>
                    <a:latin typeface="Arial"/>
                  </a:endParaRPr>
                </a:p>
              </p:txBody>
            </p:sp>
            <p:sp>
              <p:nvSpPr>
                <p:cNvPr id="114" name="Oval 50"/>
                <p:cNvSpPr>
                  <a:spLocks noChangeAspect="1" noChangeArrowheads="1"/>
                </p:cNvSpPr>
                <p:nvPr/>
              </p:nvSpPr>
              <p:spPr bwMode="auto">
                <a:xfrm>
                  <a:off x="5680" y="8464"/>
                  <a:ext cx="103" cy="101"/>
                </a:xfrm>
                <a:prstGeom prst="ellipse">
                  <a:avLst/>
                </a:prstGeom>
                <a:solidFill>
                  <a:srgbClr val="FFFFFF"/>
                </a:solidFill>
                <a:ln w="508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vert="horz" wrap="square" lIns="82944" tIns="41472" rIns="82944" bIns="41472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829452"/>
                  <a:endParaRPr lang="de-DE" sz="1633">
                    <a:solidFill>
                      <a:srgbClr val="000000"/>
                    </a:solidFill>
                    <a:latin typeface="Arial"/>
                  </a:endParaRPr>
                </a:p>
              </p:txBody>
            </p:sp>
            <p:sp>
              <p:nvSpPr>
                <p:cNvPr id="115" name="Oval 51"/>
                <p:cNvSpPr>
                  <a:spLocks noChangeAspect="1" noChangeArrowheads="1"/>
                </p:cNvSpPr>
                <p:nvPr/>
              </p:nvSpPr>
              <p:spPr bwMode="auto">
                <a:xfrm>
                  <a:off x="5321" y="6776"/>
                  <a:ext cx="94" cy="93"/>
                </a:xfrm>
                <a:prstGeom prst="ellipse">
                  <a:avLst/>
                </a:prstGeom>
                <a:solidFill>
                  <a:srgbClr val="FFFFFF"/>
                </a:solidFill>
                <a:ln w="508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vert="horz" wrap="square" lIns="82944" tIns="41472" rIns="82944" bIns="41472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829452"/>
                  <a:endParaRPr lang="de-DE" sz="1633">
                    <a:solidFill>
                      <a:srgbClr val="000000"/>
                    </a:solidFill>
                    <a:latin typeface="Arial"/>
                  </a:endParaRPr>
                </a:p>
              </p:txBody>
            </p:sp>
            <p:sp>
              <p:nvSpPr>
                <p:cNvPr id="116" name="Oval 52"/>
                <p:cNvSpPr>
                  <a:spLocks noChangeAspect="1" noChangeArrowheads="1"/>
                </p:cNvSpPr>
                <p:nvPr/>
              </p:nvSpPr>
              <p:spPr bwMode="auto">
                <a:xfrm>
                  <a:off x="5395" y="6753"/>
                  <a:ext cx="84" cy="86"/>
                </a:xfrm>
                <a:prstGeom prst="ellipse">
                  <a:avLst/>
                </a:prstGeom>
                <a:solidFill>
                  <a:srgbClr val="FFFFFF"/>
                </a:solidFill>
                <a:ln w="508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vert="horz" wrap="square" lIns="82944" tIns="41472" rIns="82944" bIns="41472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829452"/>
                  <a:endParaRPr lang="de-DE" sz="1633">
                    <a:solidFill>
                      <a:srgbClr val="000000"/>
                    </a:solidFill>
                    <a:latin typeface="Arial"/>
                  </a:endParaRPr>
                </a:p>
              </p:txBody>
            </p:sp>
            <p:sp>
              <p:nvSpPr>
                <p:cNvPr id="117" name="Oval 53"/>
                <p:cNvSpPr>
                  <a:spLocks noChangeAspect="1" noChangeArrowheads="1"/>
                </p:cNvSpPr>
                <p:nvPr/>
              </p:nvSpPr>
              <p:spPr bwMode="auto">
                <a:xfrm>
                  <a:off x="5291" y="8808"/>
                  <a:ext cx="77" cy="76"/>
                </a:xfrm>
                <a:prstGeom prst="ellipse">
                  <a:avLst/>
                </a:prstGeom>
                <a:solidFill>
                  <a:srgbClr val="FFFFFF"/>
                </a:solidFill>
                <a:ln w="508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vert="horz" wrap="square" lIns="82944" tIns="41472" rIns="82944" bIns="41472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829452"/>
                  <a:endParaRPr lang="de-DE" sz="1633">
                    <a:solidFill>
                      <a:srgbClr val="000000"/>
                    </a:solidFill>
                    <a:latin typeface="Arial"/>
                  </a:endParaRPr>
                </a:p>
              </p:txBody>
            </p:sp>
            <p:sp>
              <p:nvSpPr>
                <p:cNvPr id="118" name="Oval 54"/>
                <p:cNvSpPr>
                  <a:spLocks noChangeAspect="1" noChangeArrowheads="1"/>
                </p:cNvSpPr>
                <p:nvPr/>
              </p:nvSpPr>
              <p:spPr bwMode="auto">
                <a:xfrm>
                  <a:off x="5291" y="8979"/>
                  <a:ext cx="77" cy="77"/>
                </a:xfrm>
                <a:prstGeom prst="ellipse">
                  <a:avLst/>
                </a:prstGeom>
                <a:solidFill>
                  <a:srgbClr val="FFFFFF"/>
                </a:solidFill>
                <a:ln w="508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vert="horz" wrap="square" lIns="82944" tIns="41472" rIns="82944" bIns="41472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829452"/>
                  <a:endParaRPr lang="de-DE" sz="1633">
                    <a:solidFill>
                      <a:srgbClr val="000000"/>
                    </a:solidFill>
                    <a:latin typeface="Arial"/>
                  </a:endParaRPr>
                </a:p>
              </p:txBody>
            </p:sp>
            <p:sp>
              <p:nvSpPr>
                <p:cNvPr id="119" name="Oval 55"/>
                <p:cNvSpPr>
                  <a:spLocks noChangeAspect="1" noChangeArrowheads="1"/>
                </p:cNvSpPr>
                <p:nvPr/>
              </p:nvSpPr>
              <p:spPr bwMode="auto">
                <a:xfrm>
                  <a:off x="5291" y="8894"/>
                  <a:ext cx="69" cy="68"/>
                </a:xfrm>
                <a:prstGeom prst="ellipse">
                  <a:avLst/>
                </a:prstGeom>
                <a:solidFill>
                  <a:srgbClr val="FFFFFF"/>
                </a:solidFill>
                <a:ln w="508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vert="horz" wrap="square" lIns="82944" tIns="41472" rIns="82944" bIns="41472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829452"/>
                  <a:endParaRPr lang="de-DE" sz="1633">
                    <a:solidFill>
                      <a:srgbClr val="000000"/>
                    </a:solidFill>
                    <a:latin typeface="Arial"/>
                  </a:endParaRPr>
                </a:p>
              </p:txBody>
            </p:sp>
          </p:grpSp>
          <p:sp>
            <p:nvSpPr>
              <p:cNvPr id="120" name="Text Box 57"/>
              <p:cNvSpPr txBox="1">
                <a:spLocks noChangeArrowheads="1"/>
              </p:cNvSpPr>
              <p:nvPr/>
            </p:nvSpPr>
            <p:spPr bwMode="auto">
              <a:xfrm>
                <a:off x="5172076" y="1746429"/>
                <a:ext cx="3571875" cy="251116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19" tIns="45710" rIns="91419" bIns="45710" numCol="1" anchor="t" anchorCtr="0" compatLnSpc="1">
                <a:prstTxWarp prst="textNoShape">
                  <a:avLst/>
                </a:prstTxWarp>
              </a:bodyPr>
              <a:lstStyle/>
              <a:p>
                <a:pPr marL="457106" lvl="1" defTabSz="829452">
                  <a:spcBef>
                    <a:spcPts val="563"/>
                  </a:spcBef>
                  <a:spcAft>
                    <a:spcPts val="563"/>
                  </a:spcAft>
                </a:pPr>
                <a:endParaRPr lang="de-DE" sz="1633" b="1" dirty="0">
                  <a:solidFill>
                    <a:srgbClr val="333333"/>
                  </a:solidFill>
                  <a:latin typeface="Tahoma" pitchFamily="34" charset="0"/>
                  <a:cs typeface="Arial" pitchFamily="34" charset="0"/>
                </a:endParaRPr>
              </a:p>
              <a:p>
                <a:pPr marL="457106" lvl="1" defTabSz="829452">
                  <a:spcBef>
                    <a:spcPts val="563"/>
                  </a:spcBef>
                  <a:spcAft>
                    <a:spcPts val="563"/>
                  </a:spcAft>
                </a:pPr>
                <a:r>
                  <a:rPr lang="de-DE" sz="3628" b="1" cap="small" dirty="0">
                    <a:solidFill>
                      <a:srgbClr val="000000"/>
                    </a:solidFill>
                    <a:latin typeface="Arial"/>
                    <a:cs typeface="Arial" pitchFamily="34" charset="0"/>
                  </a:rPr>
                  <a:t>Physik mit</a:t>
                </a:r>
              </a:p>
              <a:p>
                <a:pPr marL="457106" lvl="1" defTabSz="829452">
                  <a:spcBef>
                    <a:spcPts val="563"/>
                  </a:spcBef>
                  <a:spcAft>
                    <a:spcPts val="563"/>
                  </a:spcAft>
                </a:pPr>
                <a:r>
                  <a:rPr lang="de-DE" sz="3628" b="1" cap="small" dirty="0">
                    <a:solidFill>
                      <a:srgbClr val="000000"/>
                    </a:solidFill>
                    <a:latin typeface="Arial"/>
                    <a:cs typeface="Arial" pitchFamily="34" charset="0"/>
                  </a:rPr>
                  <a:t>Astrophysik</a:t>
                </a:r>
              </a:p>
            </p:txBody>
          </p:sp>
          <p:sp>
            <p:nvSpPr>
              <p:cNvPr id="121" name="Textfeld 120"/>
              <p:cNvSpPr txBox="1"/>
              <p:nvPr/>
            </p:nvSpPr>
            <p:spPr>
              <a:xfrm>
                <a:off x="1049871" y="5371898"/>
                <a:ext cx="7044258" cy="706455"/>
              </a:xfrm>
              <a:prstGeom prst="rect">
                <a:avLst/>
              </a:prstGeom>
              <a:noFill/>
            </p:spPr>
            <p:txBody>
              <a:bodyPr wrap="square" lIns="91419" tIns="45710" rIns="91419" bIns="45710" rtlCol="0">
                <a:spAutoFit/>
              </a:bodyPr>
              <a:lstStyle/>
              <a:p>
                <a:pPr defTabSz="829452"/>
                <a:r>
                  <a:rPr lang="de-DE" sz="3991" b="1" cap="small" dirty="0">
                    <a:solidFill>
                      <a:srgbClr val="000000"/>
                    </a:solidFill>
                    <a:latin typeface="Arial"/>
                  </a:rPr>
                  <a:t>Hintergrundstrahlung</a:t>
                </a:r>
              </a:p>
            </p:txBody>
          </p:sp>
          <p:grpSp>
            <p:nvGrpSpPr>
              <p:cNvPr id="122" name="Group 78"/>
              <p:cNvGrpSpPr>
                <a:grpSpLocks noChangeAspect="1"/>
              </p:cNvGrpSpPr>
              <p:nvPr/>
            </p:nvGrpSpPr>
            <p:grpSpPr bwMode="auto">
              <a:xfrm>
                <a:off x="793415" y="3752840"/>
                <a:ext cx="1064160" cy="1064160"/>
                <a:chOff x="3066" y="1522"/>
                <a:chExt cx="4625" cy="4625"/>
              </a:xfrm>
            </p:grpSpPr>
            <p:sp>
              <p:nvSpPr>
                <p:cNvPr id="123" name="Oval 79"/>
                <p:cNvSpPr>
                  <a:spLocks noChangeAspect="1" noChangeArrowheads="1"/>
                </p:cNvSpPr>
                <p:nvPr/>
              </p:nvSpPr>
              <p:spPr bwMode="auto">
                <a:xfrm rot="-1791744">
                  <a:off x="3066" y="3227"/>
                  <a:ext cx="4625" cy="1305"/>
                </a:xfrm>
                <a:prstGeom prst="ellips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vert="horz" wrap="square" lIns="82944" tIns="41472" rIns="82944" bIns="41472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l" defTabSz="829452" fontAlgn="auto">
                    <a:spcBef>
                      <a:spcPts val="0"/>
                    </a:spcBef>
                    <a:spcAft>
                      <a:spcPts val="0"/>
                    </a:spcAft>
                  </a:pPr>
                  <a:endParaRPr lang="de-DE" sz="1633">
                    <a:solidFill>
                      <a:srgbClr val="000000"/>
                    </a:solidFill>
                    <a:latin typeface="Arial"/>
                  </a:endParaRPr>
                </a:p>
              </p:txBody>
            </p:sp>
            <p:sp>
              <p:nvSpPr>
                <p:cNvPr id="124" name="Oval 80"/>
                <p:cNvSpPr>
                  <a:spLocks noChangeAspect="1" noChangeArrowheads="1"/>
                </p:cNvSpPr>
                <p:nvPr/>
              </p:nvSpPr>
              <p:spPr bwMode="auto">
                <a:xfrm rot="1830612">
                  <a:off x="3066" y="3197"/>
                  <a:ext cx="4625" cy="1305"/>
                </a:xfrm>
                <a:prstGeom prst="ellips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vert="horz" wrap="square" lIns="82944" tIns="41472" rIns="82944" bIns="41472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l" defTabSz="829452" fontAlgn="auto">
                    <a:spcBef>
                      <a:spcPts val="0"/>
                    </a:spcBef>
                    <a:spcAft>
                      <a:spcPts val="0"/>
                    </a:spcAft>
                  </a:pPr>
                  <a:endParaRPr lang="de-DE" sz="1633">
                    <a:solidFill>
                      <a:srgbClr val="000000"/>
                    </a:solidFill>
                    <a:latin typeface="Arial"/>
                  </a:endParaRPr>
                </a:p>
              </p:txBody>
            </p:sp>
            <p:sp>
              <p:nvSpPr>
                <p:cNvPr id="125" name="Oval 81"/>
                <p:cNvSpPr>
                  <a:spLocks noChangeAspect="1" noChangeArrowheads="1"/>
                </p:cNvSpPr>
                <p:nvPr/>
              </p:nvSpPr>
              <p:spPr bwMode="auto">
                <a:xfrm rot="16200000">
                  <a:off x="3096" y="3182"/>
                  <a:ext cx="4625" cy="1305"/>
                </a:xfrm>
                <a:prstGeom prst="ellips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vert="horz" wrap="square" lIns="82944" tIns="41472" rIns="82944" bIns="41472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l" defTabSz="829452" fontAlgn="auto">
                    <a:spcBef>
                      <a:spcPts val="0"/>
                    </a:spcBef>
                    <a:spcAft>
                      <a:spcPts val="0"/>
                    </a:spcAft>
                  </a:pPr>
                  <a:endParaRPr lang="de-DE" sz="1633">
                    <a:solidFill>
                      <a:srgbClr val="000000"/>
                    </a:solidFill>
                    <a:latin typeface="Arial"/>
                  </a:endParaRPr>
                </a:p>
              </p:txBody>
            </p:sp>
            <p:sp>
              <p:nvSpPr>
                <p:cNvPr id="126" name="Oval 82"/>
                <p:cNvSpPr>
                  <a:spLocks noChangeAspect="1" noChangeArrowheads="1"/>
                </p:cNvSpPr>
                <p:nvPr/>
              </p:nvSpPr>
              <p:spPr bwMode="auto">
                <a:xfrm>
                  <a:off x="6180" y="2463"/>
                  <a:ext cx="435" cy="437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F2F2F2"/>
                    </a:gs>
                    <a:gs pos="100000">
                      <a:srgbClr val="000000"/>
                    </a:gs>
                  </a:gsLst>
                  <a:path path="shape">
                    <a:fillToRect l="50000" t="50000" r="50000" b="50000"/>
                  </a:path>
                </a:gra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vert="horz" wrap="square" lIns="82944" tIns="41472" rIns="82944" bIns="41472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l" defTabSz="829452" fontAlgn="auto">
                    <a:spcBef>
                      <a:spcPts val="0"/>
                    </a:spcBef>
                    <a:spcAft>
                      <a:spcPts val="0"/>
                    </a:spcAft>
                  </a:pPr>
                  <a:endParaRPr lang="de-DE" sz="1633">
                    <a:solidFill>
                      <a:srgbClr val="000000"/>
                    </a:solidFill>
                    <a:latin typeface="Arial"/>
                  </a:endParaRPr>
                </a:p>
              </p:txBody>
            </p:sp>
            <p:sp>
              <p:nvSpPr>
                <p:cNvPr id="127" name="Oval 83"/>
                <p:cNvSpPr>
                  <a:spLocks noChangeAspect="1" noChangeArrowheads="1"/>
                </p:cNvSpPr>
                <p:nvPr/>
              </p:nvSpPr>
              <p:spPr bwMode="auto">
                <a:xfrm>
                  <a:off x="3660" y="3318"/>
                  <a:ext cx="435" cy="437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F2F2F2"/>
                    </a:gs>
                    <a:gs pos="100000">
                      <a:srgbClr val="000000"/>
                    </a:gs>
                  </a:gsLst>
                  <a:path path="shape">
                    <a:fillToRect l="50000" t="50000" r="50000" b="50000"/>
                  </a:path>
                </a:gra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vert="horz" wrap="square" lIns="82944" tIns="41472" rIns="82944" bIns="41472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l" defTabSz="829452" fontAlgn="auto">
                    <a:spcBef>
                      <a:spcPts val="0"/>
                    </a:spcBef>
                    <a:spcAft>
                      <a:spcPts val="0"/>
                    </a:spcAft>
                  </a:pPr>
                  <a:endParaRPr lang="de-DE" sz="1633">
                    <a:solidFill>
                      <a:srgbClr val="000000"/>
                    </a:solidFill>
                    <a:latin typeface="Arial"/>
                  </a:endParaRPr>
                </a:p>
              </p:txBody>
            </p:sp>
            <p:sp>
              <p:nvSpPr>
                <p:cNvPr id="128" name="Oval 84"/>
                <p:cNvSpPr>
                  <a:spLocks noChangeAspect="1" noChangeArrowheads="1"/>
                </p:cNvSpPr>
                <p:nvPr/>
              </p:nvSpPr>
              <p:spPr bwMode="auto">
                <a:xfrm>
                  <a:off x="5700" y="5058"/>
                  <a:ext cx="435" cy="437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F2F2F2"/>
                    </a:gs>
                    <a:gs pos="100000">
                      <a:srgbClr val="000000"/>
                    </a:gs>
                  </a:gsLst>
                  <a:path path="shape">
                    <a:fillToRect l="50000" t="50000" r="50000" b="50000"/>
                  </a:path>
                </a:gra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vert="horz" wrap="square" lIns="82944" tIns="41472" rIns="82944" bIns="41472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l" defTabSz="829452" fontAlgn="auto">
                    <a:spcBef>
                      <a:spcPts val="0"/>
                    </a:spcBef>
                    <a:spcAft>
                      <a:spcPts val="0"/>
                    </a:spcAft>
                  </a:pPr>
                  <a:endParaRPr lang="de-DE" sz="1633">
                    <a:solidFill>
                      <a:srgbClr val="000000"/>
                    </a:solidFill>
                    <a:latin typeface="Arial"/>
                  </a:endParaRPr>
                </a:p>
              </p:txBody>
            </p:sp>
            <p:grpSp>
              <p:nvGrpSpPr>
                <p:cNvPr id="129" name="Group 85"/>
                <p:cNvGrpSpPr>
                  <a:grpSpLocks noChangeAspect="1"/>
                </p:cNvGrpSpPr>
                <p:nvPr/>
              </p:nvGrpSpPr>
              <p:grpSpPr bwMode="auto">
                <a:xfrm>
                  <a:off x="4912" y="3303"/>
                  <a:ext cx="990" cy="1037"/>
                  <a:chOff x="4612" y="7548"/>
                  <a:chExt cx="990" cy="1037"/>
                </a:xfrm>
              </p:grpSpPr>
              <p:sp>
                <p:nvSpPr>
                  <p:cNvPr id="130" name="Oval 86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4612" y="7735"/>
                    <a:ext cx="435" cy="437"/>
                  </a:xfrm>
                  <a:prstGeom prst="ellipse">
                    <a:avLst/>
                  </a:prstGeom>
                  <a:gradFill rotWithShape="1">
                    <a:gsLst>
                      <a:gs pos="0">
                        <a:srgbClr val="F2F2F2"/>
                      </a:gs>
                      <a:gs pos="100000">
                        <a:srgbClr val="000000"/>
                      </a:gs>
                    </a:gsLst>
                    <a:path path="shape">
                      <a:fillToRect l="50000" t="50000" r="50000" b="50000"/>
                    </a:path>
                  </a:gra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vert="horz" wrap="square" lIns="82944" tIns="41472" rIns="82944" bIns="41472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algn="l" defTabSz="829452" fontAlgn="auto">
                      <a:spcBef>
                        <a:spcPts val="0"/>
                      </a:spcBef>
                      <a:spcAft>
                        <a:spcPts val="0"/>
                      </a:spcAft>
                    </a:pPr>
                    <a:endParaRPr lang="de-DE" sz="1633">
                      <a:solidFill>
                        <a:srgbClr val="000000"/>
                      </a:solidFill>
                      <a:latin typeface="Arial"/>
                    </a:endParaRPr>
                  </a:p>
                </p:txBody>
              </p:sp>
              <p:sp>
                <p:nvSpPr>
                  <p:cNvPr id="131" name="Oval 87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5167" y="7706"/>
                    <a:ext cx="435" cy="437"/>
                  </a:xfrm>
                  <a:prstGeom prst="ellipse">
                    <a:avLst/>
                  </a:prstGeom>
                  <a:gradFill rotWithShape="1">
                    <a:gsLst>
                      <a:gs pos="0">
                        <a:srgbClr val="F2F2F2"/>
                      </a:gs>
                      <a:gs pos="100000">
                        <a:srgbClr val="000000"/>
                      </a:gs>
                    </a:gsLst>
                    <a:path path="shape">
                      <a:fillToRect l="50000" t="50000" r="50000" b="50000"/>
                    </a:path>
                  </a:gra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vert="horz" wrap="square" lIns="82944" tIns="41472" rIns="82944" bIns="41472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algn="l" defTabSz="829452" fontAlgn="auto">
                      <a:spcBef>
                        <a:spcPts val="0"/>
                      </a:spcBef>
                      <a:spcAft>
                        <a:spcPts val="0"/>
                      </a:spcAft>
                    </a:pPr>
                    <a:endParaRPr lang="de-DE" sz="1633">
                      <a:solidFill>
                        <a:srgbClr val="000000"/>
                      </a:solidFill>
                      <a:latin typeface="Arial"/>
                    </a:endParaRPr>
                  </a:p>
                </p:txBody>
              </p:sp>
              <p:sp>
                <p:nvSpPr>
                  <p:cNvPr id="132" name="Oval 88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4883" y="7548"/>
                    <a:ext cx="435" cy="437"/>
                  </a:xfrm>
                  <a:prstGeom prst="ellipse">
                    <a:avLst/>
                  </a:prstGeom>
                  <a:gradFill rotWithShape="1">
                    <a:gsLst>
                      <a:gs pos="0">
                        <a:srgbClr val="F2F2F2"/>
                      </a:gs>
                      <a:gs pos="100000">
                        <a:srgbClr val="000000"/>
                      </a:gs>
                    </a:gsLst>
                    <a:path path="shape">
                      <a:fillToRect l="50000" t="50000" r="50000" b="50000"/>
                    </a:path>
                  </a:gra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vert="horz" wrap="square" lIns="82944" tIns="41472" rIns="82944" bIns="41472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algn="l" defTabSz="829452" fontAlgn="auto">
                      <a:spcBef>
                        <a:spcPts val="0"/>
                      </a:spcBef>
                      <a:spcAft>
                        <a:spcPts val="0"/>
                      </a:spcAft>
                    </a:pPr>
                    <a:endParaRPr lang="de-DE" sz="1633">
                      <a:solidFill>
                        <a:srgbClr val="000000"/>
                      </a:solidFill>
                      <a:latin typeface="Arial"/>
                    </a:endParaRPr>
                  </a:p>
                </p:txBody>
              </p:sp>
              <p:sp>
                <p:nvSpPr>
                  <p:cNvPr id="133" name="Oval 89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5161" y="8042"/>
                    <a:ext cx="435" cy="437"/>
                  </a:xfrm>
                  <a:prstGeom prst="ellipse">
                    <a:avLst/>
                  </a:prstGeom>
                  <a:gradFill rotWithShape="1">
                    <a:gsLst>
                      <a:gs pos="0">
                        <a:srgbClr val="F2F2F2"/>
                      </a:gs>
                      <a:gs pos="100000">
                        <a:srgbClr val="000000"/>
                      </a:gs>
                    </a:gsLst>
                    <a:path path="shape">
                      <a:fillToRect l="50000" t="50000" r="50000" b="50000"/>
                    </a:path>
                  </a:gra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vert="horz" wrap="square" lIns="82944" tIns="41472" rIns="82944" bIns="41472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algn="l" defTabSz="829452" fontAlgn="auto">
                      <a:spcBef>
                        <a:spcPts val="0"/>
                      </a:spcBef>
                      <a:spcAft>
                        <a:spcPts val="0"/>
                      </a:spcAft>
                    </a:pPr>
                    <a:endParaRPr lang="de-DE" sz="1633">
                      <a:solidFill>
                        <a:srgbClr val="000000"/>
                      </a:solidFill>
                      <a:latin typeface="Arial"/>
                    </a:endParaRPr>
                  </a:p>
                </p:txBody>
              </p:sp>
              <p:sp>
                <p:nvSpPr>
                  <p:cNvPr id="134" name="Oval 90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4891" y="8148"/>
                    <a:ext cx="435" cy="437"/>
                  </a:xfrm>
                  <a:prstGeom prst="ellipse">
                    <a:avLst/>
                  </a:prstGeom>
                  <a:gradFill rotWithShape="1">
                    <a:gsLst>
                      <a:gs pos="0">
                        <a:srgbClr val="F2F2F2"/>
                      </a:gs>
                      <a:gs pos="100000">
                        <a:srgbClr val="000000"/>
                      </a:gs>
                    </a:gsLst>
                    <a:path path="shape">
                      <a:fillToRect l="50000" t="50000" r="50000" b="50000"/>
                    </a:path>
                  </a:gra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vert="horz" wrap="square" lIns="82944" tIns="41472" rIns="82944" bIns="41472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algn="l" defTabSz="829452" fontAlgn="auto">
                      <a:spcBef>
                        <a:spcPts val="0"/>
                      </a:spcBef>
                      <a:spcAft>
                        <a:spcPts val="0"/>
                      </a:spcAft>
                    </a:pPr>
                    <a:endParaRPr lang="de-DE" sz="1633">
                      <a:solidFill>
                        <a:srgbClr val="000000"/>
                      </a:solidFill>
                      <a:latin typeface="Arial"/>
                    </a:endParaRPr>
                  </a:p>
                </p:txBody>
              </p:sp>
              <p:sp>
                <p:nvSpPr>
                  <p:cNvPr id="135" name="Oval 91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4635" y="8043"/>
                    <a:ext cx="435" cy="437"/>
                  </a:xfrm>
                  <a:prstGeom prst="ellipse">
                    <a:avLst/>
                  </a:prstGeom>
                  <a:gradFill rotWithShape="1">
                    <a:gsLst>
                      <a:gs pos="0">
                        <a:srgbClr val="F2F2F2"/>
                      </a:gs>
                      <a:gs pos="100000">
                        <a:srgbClr val="000000"/>
                      </a:gs>
                    </a:gsLst>
                    <a:path path="shape">
                      <a:fillToRect l="50000" t="50000" r="50000" b="50000"/>
                    </a:path>
                  </a:gra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vert="horz" wrap="square" lIns="82944" tIns="41472" rIns="82944" bIns="41472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algn="l" defTabSz="829452" fontAlgn="auto">
                      <a:spcBef>
                        <a:spcPts val="0"/>
                      </a:spcBef>
                      <a:spcAft>
                        <a:spcPts val="0"/>
                      </a:spcAft>
                    </a:pPr>
                    <a:endParaRPr lang="de-DE" sz="1633">
                      <a:solidFill>
                        <a:srgbClr val="000000"/>
                      </a:solidFill>
                      <a:latin typeface="Arial"/>
                    </a:endParaRPr>
                  </a:p>
                </p:txBody>
              </p:sp>
              <p:sp>
                <p:nvSpPr>
                  <p:cNvPr id="136" name="Oval 92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4890" y="7803"/>
                    <a:ext cx="435" cy="437"/>
                  </a:xfrm>
                  <a:prstGeom prst="ellipse">
                    <a:avLst/>
                  </a:prstGeom>
                  <a:gradFill rotWithShape="1">
                    <a:gsLst>
                      <a:gs pos="0">
                        <a:srgbClr val="F2F2F2"/>
                      </a:gs>
                      <a:gs pos="100000">
                        <a:srgbClr val="000000"/>
                      </a:gs>
                    </a:gsLst>
                    <a:path path="shape">
                      <a:fillToRect l="50000" t="50000" r="50000" b="50000"/>
                    </a:path>
                  </a:gra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vert="horz" wrap="square" lIns="82944" tIns="41472" rIns="82944" bIns="41472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algn="l" defTabSz="829452" fontAlgn="auto">
                      <a:spcBef>
                        <a:spcPts val="0"/>
                      </a:spcBef>
                      <a:spcAft>
                        <a:spcPts val="0"/>
                      </a:spcAft>
                    </a:pPr>
                    <a:endParaRPr lang="de-DE" sz="1633">
                      <a:solidFill>
                        <a:srgbClr val="000000"/>
                      </a:solidFill>
                      <a:latin typeface="Arial"/>
                    </a:endParaRPr>
                  </a:p>
                </p:txBody>
              </p:sp>
            </p:grpSp>
          </p:grpSp>
          <p:pic>
            <p:nvPicPr>
              <p:cNvPr id="137" name="Grafik 9" descr="K640_IMG_6477.JPG"/>
              <p:cNvPicPr/>
              <p:nvPr/>
            </p:nvPicPr>
            <p:blipFill>
              <a:blip r:embed="rId5" cstate="print"/>
              <a:srcRect t="42578" b="41016"/>
              <a:stretch>
                <a:fillRect/>
              </a:stretch>
            </p:blipFill>
            <p:spPr>
              <a:xfrm rot="2049229">
                <a:off x="1946732" y="3239364"/>
                <a:ext cx="2323877" cy="264626"/>
              </a:xfrm>
              <a:prstGeom prst="rect">
                <a:avLst/>
              </a:prstGeom>
            </p:spPr>
          </p:pic>
          <p:pic>
            <p:nvPicPr>
              <p:cNvPr id="168" name="Grafik 167" descr="Rahmen Astronomie unten.png"/>
              <p:cNvPicPr>
                <a:picLocks/>
              </p:cNvPicPr>
              <p:nvPr/>
            </p:nvPicPr>
            <p:blipFill>
              <a:blip r:embed="rId2" cstate="print"/>
              <a:stretch>
                <a:fillRect/>
              </a:stretch>
            </p:blipFill>
            <p:spPr>
              <a:xfrm>
                <a:off x="1" y="6555273"/>
                <a:ext cx="9144000" cy="302368"/>
              </a:xfrm>
              <a:prstGeom prst="rect">
                <a:avLst/>
              </a:prstGeom>
            </p:spPr>
          </p:pic>
          <p:pic>
            <p:nvPicPr>
              <p:cNvPr id="169" name="Grafik 168" descr="Rahmen Astronomie oben.png"/>
              <p:cNvPicPr>
                <a:picLocks/>
              </p:cNvPicPr>
              <p:nvPr/>
            </p:nvPicPr>
            <p:blipFill>
              <a:blip r:embed="rId3" cstate="print"/>
              <a:stretch>
                <a:fillRect/>
              </a:stretch>
            </p:blipFill>
            <p:spPr>
              <a:xfrm>
                <a:off x="1" y="361"/>
                <a:ext cx="9144000" cy="403158"/>
              </a:xfrm>
              <a:prstGeom prst="rect">
                <a:avLst/>
              </a:prstGeom>
            </p:spPr>
          </p:pic>
          <p:pic>
            <p:nvPicPr>
              <p:cNvPr id="172" name="Grafik 171"/>
              <p:cNvPicPr>
                <a:picLocks noChangeAspect="1"/>
              </p:cNvPicPr>
              <p:nvPr/>
            </p:nvPicPr>
            <p:blipFill>
              <a:blip r:embed="rId4" cstate="print">
                <a:alphaModFix/>
                <a:lum/>
              </a:blip>
              <a:srcRect/>
              <a:stretch>
                <a:fillRect/>
              </a:stretch>
            </p:blipFill>
            <p:spPr>
              <a:xfrm>
                <a:off x="65311" y="6596695"/>
                <a:ext cx="601250" cy="211976"/>
              </a:xfrm>
              <a:prstGeom prst="rect">
                <a:avLst/>
              </a:prstGeom>
              <a:noFill/>
              <a:ln>
                <a:noFill/>
              </a:ln>
            </p:spPr>
          </p:pic>
          <p:sp>
            <p:nvSpPr>
              <p:cNvPr id="138" name="Rechteck 137"/>
              <p:cNvSpPr/>
              <p:nvPr/>
            </p:nvSpPr>
            <p:spPr>
              <a:xfrm>
                <a:off x="7626125" y="6295940"/>
                <a:ext cx="1517875" cy="25994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l" defTabSz="829452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de-DE" sz="1089" kern="0" dirty="0">
                    <a:solidFill>
                      <a:srgbClr val="FFFFFF"/>
                    </a:solidFill>
                    <a:latin typeface="Arial"/>
                  </a:rPr>
                  <a:t>Grafiken: S. Hanssen</a:t>
                </a:r>
              </a:p>
            </p:txBody>
          </p:sp>
          <p:sp>
            <p:nvSpPr>
              <p:cNvPr id="4" name="Rechteck 3">
                <a:extLst>
                  <a:ext uri="{FF2B5EF4-FFF2-40B4-BE49-F238E27FC236}">
                    <a16:creationId xmlns:a16="http://schemas.microsoft.com/office/drawing/2014/main" id="{46E7D606-0EC0-41DB-A097-68F51C9C5D24}"/>
                  </a:ext>
                </a:extLst>
              </p:cNvPr>
              <p:cNvSpPr/>
              <p:nvPr/>
            </p:nvSpPr>
            <p:spPr>
              <a:xfrm>
                <a:off x="7515497" y="6580699"/>
                <a:ext cx="1604352" cy="243385"/>
              </a:xfrm>
              <a:prstGeom prst="rect">
                <a:avLst/>
              </a:prstGeom>
              <a:noFill/>
              <a:ln w="0">
                <a:solidFill>
                  <a:srgbClr val="CCCCFF"/>
                </a:solidFill>
                <a:prstDash val="solid"/>
              </a:ln>
            </p:spPr>
            <p:txBody>
              <a:bodyPr vert="horz" wrap="none" lIns="81631" tIns="40816" rIns="81631" bIns="40816" anchor="ctr" anchorCtr="1" compatLnSpc="0"/>
              <a:lstStyle>
                <a:defPPr lvl="0">
                  <a:buSzPct val="45000"/>
                  <a:buFont typeface="StarSymbol"/>
                  <a:buNone/>
                </a:defPPr>
                <a:lvl1pPr lvl="0">
                  <a:buSzPct val="45000"/>
                  <a:buFont typeface="StarSymbol"/>
                  <a:buChar char="●"/>
                </a:lvl1pPr>
                <a:lvl2pPr lvl="1">
                  <a:buSzPct val="45000"/>
                  <a:buFont typeface="StarSymbol"/>
                  <a:buChar char="●"/>
                </a:lvl2pPr>
                <a:lvl3pPr lvl="2">
                  <a:buSzPct val="45000"/>
                  <a:buFont typeface="StarSymbol"/>
                  <a:buChar char="●"/>
                </a:lvl3pPr>
                <a:lvl4pPr lvl="3">
                  <a:buSzPct val="45000"/>
                  <a:buFont typeface="StarSymbol"/>
                  <a:buChar char="●"/>
                </a:lvl4pPr>
                <a:lvl5pPr lvl="4">
                  <a:buSzPct val="45000"/>
                  <a:buFont typeface="StarSymbol"/>
                  <a:buChar char="●"/>
                </a:lvl5pPr>
                <a:lvl6pPr lvl="5">
                  <a:buSzPct val="45000"/>
                  <a:buFont typeface="StarSymbol"/>
                  <a:buChar char="●"/>
                </a:lvl6pPr>
                <a:lvl7pPr lvl="6">
                  <a:buSzPct val="45000"/>
                  <a:buFont typeface="StarSymbol"/>
                  <a:buChar char="●"/>
                </a:lvl7pPr>
                <a:lvl8pPr lvl="7">
                  <a:buSzPct val="45000"/>
                  <a:buFont typeface="StarSymbol"/>
                  <a:buChar char="●"/>
                </a:lvl8pPr>
                <a:lvl9pPr lvl="8">
                  <a:buSzPct val="45000"/>
                  <a:buFont typeface="StarSymbol"/>
                  <a:buChar char="●"/>
                </a:lvl9pPr>
              </a:lstStyle>
              <a:p>
                <a:pPr algn="ctr" defTabSz="829280" hangingPunct="0">
                  <a:buFont typeface="StarSymbol"/>
                  <a:buNone/>
                </a:pPr>
                <a:r>
                  <a:rPr lang="de-DE" sz="1270" dirty="0">
                    <a:solidFill>
                      <a:srgbClr val="FFFFFF"/>
                    </a:solidFill>
                    <a:ea typeface="MS Gothic" pitchFamily="2"/>
                    <a:cs typeface="Tahoma" pitchFamily="2"/>
                  </a:rPr>
                  <a:t>ZPG </a:t>
                </a:r>
                <a:r>
                  <a:rPr lang="de-DE" sz="1270" dirty="0">
                    <a:solidFill>
                      <a:srgbClr val="CCCCFF"/>
                    </a:solidFill>
                    <a:ea typeface="MS Gothic" pitchFamily="2"/>
                    <a:cs typeface="Tahoma" pitchFamily="2"/>
                  </a:rPr>
                  <a:t>Astrophysik</a:t>
                </a:r>
              </a:p>
            </p:txBody>
          </p:sp>
          <p:sp>
            <p:nvSpPr>
              <p:cNvPr id="5" name="Textfeld 4">
                <a:extLst>
                  <a:ext uri="{FF2B5EF4-FFF2-40B4-BE49-F238E27FC236}">
                    <a16:creationId xmlns:a16="http://schemas.microsoft.com/office/drawing/2014/main" id="{542320E3-44D2-4F08-BAB1-1A5C18FF288A}"/>
                  </a:ext>
                </a:extLst>
              </p:cNvPr>
              <p:cNvSpPr txBox="1"/>
              <p:nvPr/>
            </p:nvSpPr>
            <p:spPr>
              <a:xfrm>
                <a:off x="864365" y="6550871"/>
                <a:ext cx="3501109" cy="321083"/>
              </a:xfrm>
              <a:prstGeom prst="rect">
                <a:avLst/>
              </a:prstGeom>
              <a:noFill/>
            </p:spPr>
            <p:txBody>
              <a:bodyPr wrap="square" lIns="82936" tIns="41469" rIns="82936" bIns="41469" rtlCol="0">
                <a:spAutoFit/>
              </a:bodyPr>
              <a:lstStyle/>
              <a:p>
                <a:pPr algn="l" defTabSz="829366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de-DE" sz="1500" kern="0" dirty="0">
                    <a:solidFill>
                      <a:srgbClr val="FFFFFF"/>
                    </a:solidFill>
                    <a:latin typeface="Arial"/>
                  </a:rPr>
                  <a:t>E. Malz</a:t>
                </a:r>
              </a:p>
            </p:txBody>
          </p:sp>
        </p:grpSp>
        <p:sp>
          <p:nvSpPr>
            <p:cNvPr id="7" name="Titel 1">
              <a:extLst>
                <a:ext uri="{FF2B5EF4-FFF2-40B4-BE49-F238E27FC236}">
                  <a16:creationId xmlns:a16="http://schemas.microsoft.com/office/drawing/2014/main" id="{BEB01E88-D92D-4F68-8105-7588008C28A6}"/>
                </a:ext>
              </a:extLst>
            </p:cNvPr>
            <p:cNvSpPr txBox="1">
              <a:spLocks/>
            </p:cNvSpPr>
            <p:nvPr/>
          </p:nvSpPr>
          <p:spPr>
            <a:xfrm>
              <a:off x="1" y="2"/>
              <a:ext cx="6188797" cy="392933"/>
            </a:xfrm>
            <a:prstGeom prst="rect">
              <a:avLst/>
            </a:prstGeom>
          </p:spPr>
          <p:txBody>
            <a:bodyPr lIns="82936" tIns="41469" rIns="82936" bIns="41469" anchor="ctr"/>
            <a:lstStyle/>
            <a:p>
              <a:pPr algn="l" defTabSz="829280" hangingPunct="0">
                <a:defRPr/>
              </a:pPr>
              <a:r>
                <a:rPr lang="de-DE" sz="2200" cap="small" dirty="0">
                  <a:solidFill>
                    <a:srgbClr val="FFFFD1"/>
                  </a:solidFill>
                  <a:ea typeface="MS Gothic" pitchFamily="2"/>
                  <a:cs typeface="Arial" pitchFamily="34" charset="0"/>
                </a:rPr>
                <a:t> </a:t>
              </a:r>
              <a:r>
                <a:rPr lang="de-DE" sz="2200" b="1" cap="small" dirty="0">
                  <a:solidFill>
                    <a:srgbClr val="FFFFFF"/>
                  </a:solidFill>
                  <a:ea typeface="MS Gothic" pitchFamily="2"/>
                  <a:cs typeface="Arial" pitchFamily="34" charset="0"/>
                </a:rPr>
                <a:t>Physik mit Astrophysik</a:t>
              </a:r>
            </a:p>
          </p:txBody>
        </p:sp>
      </p:grp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feld 5">
            <a:extLst>
              <a:ext uri="{FF2B5EF4-FFF2-40B4-BE49-F238E27FC236}">
                <a16:creationId xmlns:a16="http://schemas.microsoft.com/office/drawing/2014/main" id="{9BDD1DB3-7722-4A06-9893-1D158E4226E9}"/>
              </a:ext>
            </a:extLst>
          </p:cNvPr>
          <p:cNvSpPr txBox="1"/>
          <p:nvPr/>
        </p:nvSpPr>
        <p:spPr>
          <a:xfrm>
            <a:off x="4572000" y="856305"/>
            <a:ext cx="3508131" cy="1200318"/>
          </a:xfrm>
          <a:prstGeom prst="rect">
            <a:avLst/>
          </a:prstGeom>
          <a:noFill/>
        </p:spPr>
        <p:txBody>
          <a:bodyPr wrap="square" lIns="91430" tIns="45715" rIns="91430" bIns="45715" rtlCol="0">
            <a:spAutoFit/>
          </a:bodyPr>
          <a:lstStyle/>
          <a:p>
            <a:pPr algn="l"/>
            <a:r>
              <a:rPr lang="de-DE" dirty="0">
                <a:solidFill>
                  <a:schemeClr val="bg1"/>
                </a:solidFill>
              </a:rPr>
              <a:t>Kosmische Hintergrundstrahlung einschließlich der Temperatur in galaktischen Koordinaten</a:t>
            </a:r>
          </a:p>
          <a:p>
            <a:pPr algn="l"/>
            <a:r>
              <a:rPr lang="de-DE" dirty="0">
                <a:solidFill>
                  <a:schemeClr val="bg1"/>
                </a:solidFill>
              </a:rPr>
              <a:t>(T=2,872K)</a:t>
            </a:r>
          </a:p>
        </p:txBody>
      </p:sp>
      <p:sp>
        <p:nvSpPr>
          <p:cNvPr id="8" name="Textfeld 7">
            <a:extLst>
              <a:ext uri="{FF2B5EF4-FFF2-40B4-BE49-F238E27FC236}">
                <a16:creationId xmlns:a16="http://schemas.microsoft.com/office/drawing/2014/main" id="{A9DDAFCC-CFF3-487B-85E3-3ADF7F840BB9}"/>
              </a:ext>
            </a:extLst>
          </p:cNvPr>
          <p:cNvSpPr txBox="1"/>
          <p:nvPr/>
        </p:nvSpPr>
        <p:spPr>
          <a:xfrm>
            <a:off x="2575729" y="6172408"/>
            <a:ext cx="1636966" cy="276989"/>
          </a:xfrm>
          <a:prstGeom prst="rect">
            <a:avLst/>
          </a:prstGeom>
          <a:noFill/>
        </p:spPr>
        <p:txBody>
          <a:bodyPr wrap="none" lIns="91430" tIns="45715" rIns="91430" bIns="45715" rtlCol="0">
            <a:spAutoFit/>
          </a:bodyPr>
          <a:lstStyle/>
          <a:p>
            <a:pPr algn="r"/>
            <a:r>
              <a:rPr lang="en-US" sz="1200" dirty="0">
                <a:solidFill>
                  <a:schemeClr val="bg1"/>
                </a:solidFill>
              </a:rPr>
              <a:t>NASA, COBE-</a:t>
            </a:r>
            <a:r>
              <a:rPr lang="en-US" sz="1200" dirty="0" err="1">
                <a:solidFill>
                  <a:schemeClr val="bg1"/>
                </a:solidFill>
              </a:rPr>
              <a:t>Satellit</a:t>
            </a:r>
            <a:endParaRPr lang="de-DE" sz="1200" dirty="0">
              <a:solidFill>
                <a:schemeClr val="bg1"/>
              </a:solidFill>
            </a:endParaRPr>
          </a:p>
        </p:txBody>
      </p:sp>
      <p:pic>
        <p:nvPicPr>
          <p:cNvPr id="7" name="Inhaltsplatzhalter 6">
            <a:extLst>
              <a:ext uri="{FF2B5EF4-FFF2-40B4-BE49-F238E27FC236}">
                <a16:creationId xmlns:a16="http://schemas.microsoft.com/office/drawing/2014/main" id="{5C425343-FC5F-4ADE-91FE-52515702EBF1}"/>
              </a:ext>
            </a:extLst>
          </p:cNvPr>
          <p:cNvPicPr>
            <a:picLocks noGrp="1" noChangeAspect="1"/>
          </p:cNvPicPr>
          <p:nvPr>
            <p:ph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121" t="6002" r="10827" b="8029"/>
          <a:stretch>
            <a:fillRect/>
          </a:stretch>
        </p:blipFill>
        <p:spPr>
          <a:xfrm>
            <a:off x="180000" y="580292"/>
            <a:ext cx="3947746" cy="5627077"/>
          </a:xfrm>
        </p:spPr>
      </p:pic>
      <p:sp>
        <p:nvSpPr>
          <p:cNvPr id="9" name="Textfeld 8">
            <a:extLst>
              <a:ext uri="{FF2B5EF4-FFF2-40B4-BE49-F238E27FC236}">
                <a16:creationId xmlns:a16="http://schemas.microsoft.com/office/drawing/2014/main" id="{B21B8DA6-D8C5-4694-9C06-12BB4F559C5D}"/>
              </a:ext>
            </a:extLst>
          </p:cNvPr>
          <p:cNvSpPr txBox="1"/>
          <p:nvPr/>
        </p:nvSpPr>
        <p:spPr>
          <a:xfrm>
            <a:off x="4572000" y="2608906"/>
            <a:ext cx="4205107" cy="923320"/>
          </a:xfrm>
          <a:prstGeom prst="rect">
            <a:avLst/>
          </a:prstGeom>
          <a:noFill/>
        </p:spPr>
        <p:txBody>
          <a:bodyPr wrap="square" lIns="91430" tIns="45715" rIns="91430" bIns="45715" rtlCol="0">
            <a:spAutoFit/>
          </a:bodyPr>
          <a:lstStyle/>
          <a:p>
            <a:pPr algn="l"/>
            <a:r>
              <a:rPr lang="de-DE" dirty="0">
                <a:solidFill>
                  <a:schemeClr val="bg1"/>
                </a:solidFill>
              </a:rPr>
              <a:t>Scheinbare Temperaturschwankung aufgrund der Bewegung der Sonne um das Zentrum der Milchstraße</a:t>
            </a:r>
          </a:p>
        </p:txBody>
      </p:sp>
      <p:sp>
        <p:nvSpPr>
          <p:cNvPr id="10" name="Textfeld 9">
            <a:extLst>
              <a:ext uri="{FF2B5EF4-FFF2-40B4-BE49-F238E27FC236}">
                <a16:creationId xmlns:a16="http://schemas.microsoft.com/office/drawing/2014/main" id="{BD641FF5-2EF6-43F9-AFA6-121CEF001A76}"/>
              </a:ext>
            </a:extLst>
          </p:cNvPr>
          <p:cNvSpPr txBox="1"/>
          <p:nvPr/>
        </p:nvSpPr>
        <p:spPr>
          <a:xfrm>
            <a:off x="4572000" y="4361506"/>
            <a:ext cx="4117184" cy="923320"/>
          </a:xfrm>
          <a:prstGeom prst="rect">
            <a:avLst/>
          </a:prstGeom>
          <a:noFill/>
        </p:spPr>
        <p:txBody>
          <a:bodyPr wrap="square" lIns="91430" tIns="45715" rIns="91430" bIns="45715" rtlCol="0">
            <a:spAutoFit/>
          </a:bodyPr>
          <a:lstStyle/>
          <a:p>
            <a:pPr algn="l"/>
            <a:r>
              <a:rPr lang="de-DE" dirty="0">
                <a:solidFill>
                  <a:schemeClr val="bg1"/>
                </a:solidFill>
              </a:rPr>
              <a:t>Dipol durch die Bewegung entfernt</a:t>
            </a:r>
          </a:p>
          <a:p>
            <a:pPr algn="l"/>
            <a:r>
              <a:rPr lang="de-DE" dirty="0">
                <a:solidFill>
                  <a:schemeClr val="bg1"/>
                </a:solidFill>
              </a:rPr>
              <a:t>Man sieht die Temperaturschwankung sowie die Milchstraße selbst</a:t>
            </a:r>
          </a:p>
        </p:txBody>
      </p:sp>
    </p:spTree>
    <p:extLst>
      <p:ext uri="{BB962C8B-B14F-4D97-AF65-F5344CB8AC3E}">
        <p14:creationId xmlns:p14="http://schemas.microsoft.com/office/powerpoint/2010/main" val="103198963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feld 5">
            <a:extLst>
              <a:ext uri="{FF2B5EF4-FFF2-40B4-BE49-F238E27FC236}">
                <a16:creationId xmlns:a16="http://schemas.microsoft.com/office/drawing/2014/main" id="{9BDD1DB3-7722-4A06-9893-1D158E4226E9}"/>
              </a:ext>
            </a:extLst>
          </p:cNvPr>
          <p:cNvSpPr txBox="1"/>
          <p:nvPr/>
        </p:nvSpPr>
        <p:spPr>
          <a:xfrm>
            <a:off x="4572000" y="1468691"/>
            <a:ext cx="4352544" cy="369322"/>
          </a:xfrm>
          <a:prstGeom prst="rect">
            <a:avLst/>
          </a:prstGeom>
          <a:noFill/>
        </p:spPr>
        <p:txBody>
          <a:bodyPr wrap="square" lIns="91430" tIns="45715" rIns="91430" bIns="45715" rtlCol="0">
            <a:spAutoFit/>
          </a:bodyPr>
          <a:lstStyle/>
          <a:p>
            <a:pPr algn="l"/>
            <a:r>
              <a:rPr lang="de-DE" dirty="0">
                <a:solidFill>
                  <a:schemeClr val="bg1"/>
                </a:solidFill>
              </a:rPr>
              <a:t>COBE-Satellit, 1989-1993</a:t>
            </a:r>
          </a:p>
        </p:txBody>
      </p:sp>
      <p:sp>
        <p:nvSpPr>
          <p:cNvPr id="8" name="Textfeld 7">
            <a:extLst>
              <a:ext uri="{FF2B5EF4-FFF2-40B4-BE49-F238E27FC236}">
                <a16:creationId xmlns:a16="http://schemas.microsoft.com/office/drawing/2014/main" id="{A9DDAFCC-CFF3-487B-85E3-3ADF7F840BB9}"/>
              </a:ext>
            </a:extLst>
          </p:cNvPr>
          <p:cNvSpPr txBox="1"/>
          <p:nvPr/>
        </p:nvSpPr>
        <p:spPr>
          <a:xfrm>
            <a:off x="6840000" y="5724000"/>
            <a:ext cx="2116244" cy="830987"/>
          </a:xfrm>
          <a:prstGeom prst="rect">
            <a:avLst/>
          </a:prstGeom>
          <a:noFill/>
        </p:spPr>
        <p:txBody>
          <a:bodyPr wrap="square" lIns="91430" tIns="45715" rIns="91430" bIns="45715" rtlCol="0">
            <a:spAutoFit/>
          </a:bodyPr>
          <a:lstStyle/>
          <a:p>
            <a:pPr algn="l"/>
            <a:r>
              <a:rPr lang="en-US" sz="1200" dirty="0">
                <a:solidFill>
                  <a:schemeClr val="bg1"/>
                </a:solidFill>
              </a:rPr>
              <a:t>NASA:</a:t>
            </a:r>
          </a:p>
          <a:p>
            <a:pPr algn="l"/>
            <a:r>
              <a:rPr lang="en-US" sz="1200" dirty="0">
                <a:solidFill>
                  <a:schemeClr val="bg1"/>
                </a:solidFill>
              </a:rPr>
              <a:t>COBE-</a:t>
            </a:r>
            <a:r>
              <a:rPr lang="en-US" sz="1200" dirty="0" err="1">
                <a:solidFill>
                  <a:schemeClr val="bg1"/>
                </a:solidFill>
              </a:rPr>
              <a:t>Satellit</a:t>
            </a:r>
            <a:r>
              <a:rPr lang="en-US" sz="1200" dirty="0">
                <a:solidFill>
                  <a:schemeClr val="bg1"/>
                </a:solidFill>
              </a:rPr>
              <a:t> (</a:t>
            </a:r>
            <a:r>
              <a:rPr lang="en-US" sz="1200" dirty="0" err="1">
                <a:solidFill>
                  <a:schemeClr val="bg1"/>
                </a:solidFill>
              </a:rPr>
              <a:t>oben</a:t>
            </a:r>
            <a:r>
              <a:rPr lang="en-US" sz="1200" dirty="0">
                <a:solidFill>
                  <a:schemeClr val="bg1"/>
                </a:solidFill>
              </a:rPr>
              <a:t>)</a:t>
            </a:r>
          </a:p>
          <a:p>
            <a:pPr algn="l"/>
            <a:r>
              <a:rPr lang="en-US" sz="1200" dirty="0">
                <a:solidFill>
                  <a:schemeClr val="bg1"/>
                </a:solidFill>
              </a:rPr>
              <a:t>WMAP-</a:t>
            </a:r>
            <a:r>
              <a:rPr lang="en-US" sz="1200" dirty="0" err="1">
                <a:solidFill>
                  <a:schemeClr val="bg1"/>
                </a:solidFill>
              </a:rPr>
              <a:t>Satellit</a:t>
            </a:r>
            <a:r>
              <a:rPr lang="en-US" sz="1200" dirty="0">
                <a:solidFill>
                  <a:schemeClr val="bg1"/>
                </a:solidFill>
              </a:rPr>
              <a:t> (</a:t>
            </a:r>
            <a:r>
              <a:rPr lang="en-US" sz="1200" dirty="0" err="1">
                <a:solidFill>
                  <a:schemeClr val="bg1"/>
                </a:solidFill>
              </a:rPr>
              <a:t>mitte</a:t>
            </a:r>
            <a:r>
              <a:rPr lang="en-US" sz="1200" dirty="0">
                <a:solidFill>
                  <a:schemeClr val="bg1"/>
                </a:solidFill>
              </a:rPr>
              <a:t>)</a:t>
            </a:r>
          </a:p>
          <a:p>
            <a:pPr algn="l"/>
            <a:r>
              <a:rPr lang="en-US" sz="1200" dirty="0" err="1">
                <a:solidFill>
                  <a:schemeClr val="bg1"/>
                </a:solidFill>
              </a:rPr>
              <a:t>Vergleich</a:t>
            </a:r>
            <a:r>
              <a:rPr lang="en-US" sz="1200" dirty="0">
                <a:solidFill>
                  <a:schemeClr val="bg1"/>
                </a:solidFill>
              </a:rPr>
              <a:t> </a:t>
            </a:r>
            <a:r>
              <a:rPr lang="en-US" sz="1200" dirty="0" err="1">
                <a:solidFill>
                  <a:schemeClr val="bg1"/>
                </a:solidFill>
              </a:rPr>
              <a:t>mit</a:t>
            </a:r>
            <a:r>
              <a:rPr lang="en-US" sz="1200" dirty="0">
                <a:solidFill>
                  <a:schemeClr val="bg1"/>
                </a:solidFill>
              </a:rPr>
              <a:t> Planck (</a:t>
            </a:r>
            <a:r>
              <a:rPr lang="en-US" sz="1200" dirty="0" err="1">
                <a:solidFill>
                  <a:schemeClr val="bg1"/>
                </a:solidFill>
              </a:rPr>
              <a:t>unten</a:t>
            </a:r>
            <a:r>
              <a:rPr lang="en-US" sz="1200" dirty="0">
                <a:solidFill>
                  <a:schemeClr val="bg1"/>
                </a:solidFill>
              </a:rPr>
              <a:t>)</a:t>
            </a:r>
            <a:endParaRPr lang="de-DE" sz="1200" dirty="0">
              <a:solidFill>
                <a:schemeClr val="bg1"/>
              </a:solidFill>
            </a:endParaRPr>
          </a:p>
        </p:txBody>
      </p:sp>
      <p:sp>
        <p:nvSpPr>
          <p:cNvPr id="9" name="Textfeld 8">
            <a:extLst>
              <a:ext uri="{FF2B5EF4-FFF2-40B4-BE49-F238E27FC236}">
                <a16:creationId xmlns:a16="http://schemas.microsoft.com/office/drawing/2014/main" id="{B21B8DA6-D8C5-4694-9C06-12BB4F559C5D}"/>
              </a:ext>
            </a:extLst>
          </p:cNvPr>
          <p:cNvSpPr txBox="1"/>
          <p:nvPr/>
        </p:nvSpPr>
        <p:spPr>
          <a:xfrm>
            <a:off x="4572000" y="3244335"/>
            <a:ext cx="4302174" cy="369322"/>
          </a:xfrm>
          <a:prstGeom prst="rect">
            <a:avLst/>
          </a:prstGeom>
          <a:noFill/>
        </p:spPr>
        <p:txBody>
          <a:bodyPr wrap="square" lIns="91430" tIns="45715" rIns="91430" bIns="45715" rtlCol="0">
            <a:spAutoFit/>
          </a:bodyPr>
          <a:lstStyle/>
          <a:p>
            <a:pPr algn="l"/>
            <a:r>
              <a:rPr lang="de-DE" dirty="0">
                <a:solidFill>
                  <a:schemeClr val="bg1"/>
                </a:solidFill>
              </a:rPr>
              <a:t>WMAP, 2001-2010</a:t>
            </a:r>
          </a:p>
        </p:txBody>
      </p:sp>
      <p:sp>
        <p:nvSpPr>
          <p:cNvPr id="10" name="Textfeld 9">
            <a:extLst>
              <a:ext uri="{FF2B5EF4-FFF2-40B4-BE49-F238E27FC236}">
                <a16:creationId xmlns:a16="http://schemas.microsoft.com/office/drawing/2014/main" id="{BD641FF5-2EF6-43F9-AFA6-121CEF001A76}"/>
              </a:ext>
            </a:extLst>
          </p:cNvPr>
          <p:cNvSpPr txBox="1"/>
          <p:nvPr/>
        </p:nvSpPr>
        <p:spPr>
          <a:xfrm>
            <a:off x="4572000" y="5242077"/>
            <a:ext cx="1842438" cy="646321"/>
          </a:xfrm>
          <a:prstGeom prst="rect">
            <a:avLst/>
          </a:prstGeom>
          <a:noFill/>
        </p:spPr>
        <p:txBody>
          <a:bodyPr wrap="square" lIns="91430" tIns="45715" rIns="91430" bIns="45715" rtlCol="0">
            <a:spAutoFit/>
          </a:bodyPr>
          <a:lstStyle/>
          <a:p>
            <a:pPr algn="l"/>
            <a:r>
              <a:rPr lang="de-DE" dirty="0">
                <a:solidFill>
                  <a:schemeClr val="bg1"/>
                </a:solidFill>
              </a:rPr>
              <a:t>Planck-Satellit</a:t>
            </a:r>
          </a:p>
          <a:p>
            <a:pPr algn="l"/>
            <a:r>
              <a:rPr lang="de-DE" dirty="0">
                <a:solidFill>
                  <a:schemeClr val="bg1"/>
                </a:solidFill>
              </a:rPr>
              <a:t>(2013)</a:t>
            </a:r>
          </a:p>
        </p:txBody>
      </p:sp>
      <p:pic>
        <p:nvPicPr>
          <p:cNvPr id="14" name="Grafik 13">
            <a:extLst>
              <a:ext uri="{FF2B5EF4-FFF2-40B4-BE49-F238E27FC236}">
                <a16:creationId xmlns:a16="http://schemas.microsoft.com/office/drawing/2014/main" id="{F96088E5-08CE-4ED0-AA5D-DA8D55441DA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000" y="4560482"/>
            <a:ext cx="3549015" cy="1971675"/>
          </a:xfrm>
          <a:prstGeom prst="rect">
            <a:avLst/>
          </a:prstGeom>
        </p:spPr>
      </p:pic>
      <p:pic>
        <p:nvPicPr>
          <p:cNvPr id="13" name="Inhaltsplatzhalter 4" descr="Ein Bild, das Tier enthält.&#10;&#10;Automatisch generierte Beschreibung">
            <a:extLst>
              <a:ext uri="{FF2B5EF4-FFF2-40B4-BE49-F238E27FC236}">
                <a16:creationId xmlns:a16="http://schemas.microsoft.com/office/drawing/2014/main" id="{DCE25EA7-7208-426A-BD7C-F61597F5A8C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657" y="618683"/>
            <a:ext cx="3563242" cy="1781621"/>
          </a:xfrm>
          <a:prstGeom prst="rect">
            <a:avLst/>
          </a:prstGeom>
        </p:spPr>
      </p:pic>
      <p:pic>
        <p:nvPicPr>
          <p:cNvPr id="15" name="Grafik 14">
            <a:extLst>
              <a:ext uri="{FF2B5EF4-FFF2-40B4-BE49-F238E27FC236}">
                <a16:creationId xmlns:a16="http://schemas.microsoft.com/office/drawing/2014/main" id="{AE3D63EB-8E01-456E-91C7-CFC20FE747E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640" y="2501977"/>
            <a:ext cx="3564000" cy="178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5703827"/>
      </p:ext>
    </p:extLst>
  </p:cSld>
  <p:clrMapOvr>
    <a:masterClrMapping/>
  </p:clrMapOvr>
</p:sld>
</file>

<file path=ppt/theme/theme1.xml><?xml version="1.0" encoding="utf-8"?>
<a:theme xmlns:a="http://schemas.openxmlformats.org/drawingml/2006/main" name="9_Standarddesign">
  <a:themeElements>
    <a:clrScheme name="1_Standard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Standard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0000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0000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1_Standard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Standard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Standard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Standard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Standard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Standard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Standard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Standard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Standard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Standard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Standard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Standard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Larissa-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94</Words>
  <Application>Microsoft Office PowerPoint</Application>
  <PresentationFormat>Bildschirmpräsentation (4:3)</PresentationFormat>
  <Paragraphs>25</Paragraphs>
  <Slides>3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4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3</vt:i4>
      </vt:variant>
    </vt:vector>
  </HeadingPairs>
  <TitlesOfParts>
    <vt:vector size="8" baseType="lpstr">
      <vt:lpstr>Arial</vt:lpstr>
      <vt:lpstr>Calibri</vt:lpstr>
      <vt:lpstr>StarSymbol</vt:lpstr>
      <vt:lpstr>Tahoma</vt:lpstr>
      <vt:lpstr>9_Standarddesign</vt:lpstr>
      <vt:lpstr>PowerPoint-Präsentation</vt:lpstr>
      <vt:lpstr>PowerPoint-Präsentation</vt:lpstr>
      <vt:lpstr>PowerPoint-Präsentation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Folie 1</dc:title>
  <dc:creator>Sven Hanssen</dc:creator>
  <cp:lastModifiedBy>Sven Hanssen</cp:lastModifiedBy>
  <cp:revision>1095</cp:revision>
  <dcterms:created xsi:type="dcterms:W3CDTF">2008-04-07T08:58:10Z</dcterms:created>
  <dcterms:modified xsi:type="dcterms:W3CDTF">2020-09-17T12:08:19Z</dcterms:modified>
</cp:coreProperties>
</file>