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260" r:id="rId2"/>
    <p:sldId id="261" r:id="rId3"/>
    <p:sldId id="305" r:id="rId4"/>
    <p:sldId id="262" r:id="rId5"/>
    <p:sldId id="263" r:id="rId6"/>
    <p:sldId id="264" r:id="rId7"/>
    <p:sldId id="278" r:id="rId8"/>
    <p:sldId id="269" r:id="rId9"/>
    <p:sldId id="267" r:id="rId10"/>
    <p:sldId id="279" r:id="rId11"/>
    <p:sldId id="308" r:id="rId12"/>
    <p:sldId id="300" r:id="rId13"/>
    <p:sldId id="302" r:id="rId14"/>
    <p:sldId id="301" r:id="rId15"/>
    <p:sldId id="299" r:id="rId16"/>
    <p:sldId id="304" r:id="rId17"/>
    <p:sldId id="280" r:id="rId18"/>
    <p:sldId id="283" r:id="rId19"/>
    <p:sldId id="295" r:id="rId20"/>
    <p:sldId id="296" r:id="rId21"/>
    <p:sldId id="286" r:id="rId22"/>
    <p:sldId id="309" r:id="rId23"/>
    <p:sldId id="297" r:id="rId24"/>
    <p:sldId id="298" r:id="rId25"/>
    <p:sldId id="306" r:id="rId26"/>
    <p:sldId id="307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DE9"/>
    <a:srgbClr val="FF6D6D"/>
    <a:srgbClr val="595959"/>
    <a:srgbClr val="FFFFE0"/>
    <a:srgbClr val="B80000"/>
    <a:srgbClr val="B70017"/>
    <a:srgbClr val="007AC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 autoAdjust="0"/>
    <p:restoredTop sz="94673" autoAdjust="0"/>
  </p:normalViewPr>
  <p:slideViewPr>
    <p:cSldViewPr>
      <p:cViewPr varScale="1">
        <p:scale>
          <a:sx n="118" d="100"/>
          <a:sy n="118" d="100"/>
        </p:scale>
        <p:origin x="50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Julian Pardall" userId="242418bbfe6e9ff5" providerId="LiveId" clId="{E1E78976-85C3-4450-80EC-50E4A544AA51}"/>
    <pc:docChg chg="modSld">
      <pc:chgData name="Carl-Julian Pardall" userId="242418bbfe6e9ff5" providerId="LiveId" clId="{E1E78976-85C3-4450-80EC-50E4A544AA51}" dt="2023-05-22T17:37:23.974" v="33"/>
      <pc:docMkLst>
        <pc:docMk/>
      </pc:docMkLst>
      <pc:sldChg chg="modSp mod">
        <pc:chgData name="Carl-Julian Pardall" userId="242418bbfe6e9ff5" providerId="LiveId" clId="{E1E78976-85C3-4450-80EC-50E4A544AA51}" dt="2023-05-22T17:36:30.554" v="32" actId="6549"/>
        <pc:sldMkLst>
          <pc:docMk/>
          <pc:sldMk cId="3850176356" sldId="260"/>
        </pc:sldMkLst>
        <pc:spChg chg="mod">
          <ac:chgData name="Carl-Julian Pardall" userId="242418bbfe6e9ff5" providerId="LiveId" clId="{E1E78976-85C3-4450-80EC-50E4A544AA51}" dt="2023-05-22T17:36:30.554" v="32" actId="6549"/>
          <ac:spMkLst>
            <pc:docMk/>
            <pc:sldMk cId="3850176356" sldId="260"/>
            <ac:spMk id="3" creationId="{00000000-0000-0000-0000-000000000000}"/>
          </ac:spMkLst>
        </pc:spChg>
      </pc:sldChg>
      <pc:sldChg chg="modSp mod">
        <pc:chgData name="Carl-Julian Pardall" userId="242418bbfe6e9ff5" providerId="LiveId" clId="{E1E78976-85C3-4450-80EC-50E4A544AA51}" dt="2023-05-22T17:37:23.974" v="33"/>
        <pc:sldMkLst>
          <pc:docMk/>
          <pc:sldMk cId="4276601423" sldId="307"/>
        </pc:sldMkLst>
        <pc:spChg chg="mod">
          <ac:chgData name="Carl-Julian Pardall" userId="242418bbfe6e9ff5" providerId="LiveId" clId="{E1E78976-85C3-4450-80EC-50E4A544AA51}" dt="2023-05-22T17:37:23.974" v="33"/>
          <ac:spMkLst>
            <pc:docMk/>
            <pc:sldMk cId="4276601423" sldId="307"/>
            <ac:spMk id="2" creationId="{6CD00A83-32F1-05C9-39F4-0B6061351646}"/>
          </ac:spMkLst>
        </pc:spChg>
      </pc:sldChg>
    </pc:docChg>
  </pc:docChgLst>
  <pc:docChgLst>
    <pc:chgData name="Carl-Julian Pardall" userId="242418bbfe6e9ff5" providerId="LiveId" clId="{A3933115-DB47-4B44-9F54-580A36B94F93}"/>
    <pc:docChg chg="undo custSel addSld delSld modSld sldOrd modMainMaster">
      <pc:chgData name="Carl-Julian Pardall" userId="242418bbfe6e9ff5" providerId="LiveId" clId="{A3933115-DB47-4B44-9F54-580A36B94F93}" dt="2023-03-14T17:19:02.818" v="5232" actId="20577"/>
      <pc:docMkLst>
        <pc:docMk/>
      </pc:docMkLst>
      <pc:sldChg chg="modSp mod">
        <pc:chgData name="Carl-Julian Pardall" userId="242418bbfe6e9ff5" providerId="LiveId" clId="{A3933115-DB47-4B44-9F54-580A36B94F93}" dt="2022-12-28T13:23:20.678" v="3845" actId="20577"/>
        <pc:sldMkLst>
          <pc:docMk/>
          <pc:sldMk cId="3850176356" sldId="260"/>
        </pc:sldMkLst>
        <pc:spChg chg="mod">
          <ac:chgData name="Carl-Julian Pardall" userId="242418bbfe6e9ff5" providerId="LiveId" clId="{A3933115-DB47-4B44-9F54-580A36B94F93}" dt="2022-12-28T13:23:20.678" v="3845" actId="20577"/>
          <ac:spMkLst>
            <pc:docMk/>
            <pc:sldMk cId="3850176356" sldId="260"/>
            <ac:spMk id="2" creationId="{00000000-0000-0000-0000-000000000000}"/>
          </ac:spMkLst>
        </pc:spChg>
        <pc:spChg chg="mod">
          <ac:chgData name="Carl-Julian Pardall" userId="242418bbfe6e9ff5" providerId="LiveId" clId="{A3933115-DB47-4B44-9F54-580A36B94F93}" dt="2022-12-26T16:08:08.743" v="62" actId="6549"/>
          <ac:spMkLst>
            <pc:docMk/>
            <pc:sldMk cId="3850176356" sldId="260"/>
            <ac:spMk id="3" creationId="{00000000-0000-0000-0000-000000000000}"/>
          </ac:spMkLst>
        </pc:spChg>
      </pc:sldChg>
      <pc:sldChg chg="addSp delSp modSp mod">
        <pc:chgData name="Carl-Julian Pardall" userId="242418bbfe6e9ff5" providerId="LiveId" clId="{A3933115-DB47-4B44-9F54-580A36B94F93}" dt="2023-01-08T22:51:30.716" v="4482" actId="6549"/>
        <pc:sldMkLst>
          <pc:docMk/>
          <pc:sldMk cId="2305889190" sldId="261"/>
        </pc:sldMkLst>
        <pc:spChg chg="mod">
          <ac:chgData name="Carl-Julian Pardall" userId="242418bbfe6e9ff5" providerId="LiveId" clId="{A3933115-DB47-4B44-9F54-580A36B94F93}" dt="2023-01-08T22:51:30.716" v="4482" actId="6549"/>
          <ac:spMkLst>
            <pc:docMk/>
            <pc:sldMk cId="2305889190" sldId="261"/>
            <ac:spMk id="2" creationId="{87EA96E7-0D0B-40DF-94AE-139823F0E372}"/>
          </ac:spMkLst>
        </pc:spChg>
        <pc:spChg chg="mod">
          <ac:chgData name="Carl-Julian Pardall" userId="242418bbfe6e9ff5" providerId="LiveId" clId="{A3933115-DB47-4B44-9F54-580A36B94F93}" dt="2022-12-26T16:08:19.391" v="71" actId="20577"/>
          <ac:spMkLst>
            <pc:docMk/>
            <pc:sldMk cId="2305889190" sldId="261"/>
            <ac:spMk id="3" creationId="{4F29C5F8-96F4-40DE-9780-6CD9F62FC395}"/>
          </ac:spMkLst>
        </pc:spChg>
        <pc:spChg chg="add del">
          <ac:chgData name="Carl-Julian Pardall" userId="242418bbfe6e9ff5" providerId="LiveId" clId="{A3933115-DB47-4B44-9F54-580A36B94F93}" dt="2022-12-26T16:12:52.174" v="175" actId="22"/>
          <ac:spMkLst>
            <pc:docMk/>
            <pc:sldMk cId="2305889190" sldId="261"/>
            <ac:spMk id="5" creationId="{D953486C-6FC3-6F70-D8FD-1987F698D2C8}"/>
          </ac:spMkLst>
        </pc:spChg>
      </pc:sldChg>
      <pc:sldChg chg="modSp new mod">
        <pc:chgData name="Carl-Julian Pardall" userId="242418bbfe6e9ff5" providerId="LiveId" clId="{A3933115-DB47-4B44-9F54-580A36B94F93}" dt="2023-02-16T08:55:25.675" v="4691" actId="6549"/>
        <pc:sldMkLst>
          <pc:docMk/>
          <pc:sldMk cId="3841676484" sldId="262"/>
        </pc:sldMkLst>
        <pc:spChg chg="mod">
          <ac:chgData name="Carl-Julian Pardall" userId="242418bbfe6e9ff5" providerId="LiveId" clId="{A3933115-DB47-4B44-9F54-580A36B94F93}" dt="2023-02-16T08:55:25.675" v="4691" actId="6549"/>
          <ac:spMkLst>
            <pc:docMk/>
            <pc:sldMk cId="3841676484" sldId="262"/>
            <ac:spMk id="2" creationId="{80EB9EC5-BD68-528E-BEC6-5434533CB521}"/>
          </ac:spMkLst>
        </pc:spChg>
        <pc:spChg chg="mod">
          <ac:chgData name="Carl-Julian Pardall" userId="242418bbfe6e9ff5" providerId="LiveId" clId="{A3933115-DB47-4B44-9F54-580A36B94F93}" dt="2022-12-28T13:21:32.433" v="3833" actId="20577"/>
          <ac:spMkLst>
            <pc:docMk/>
            <pc:sldMk cId="3841676484" sldId="262"/>
            <ac:spMk id="3" creationId="{A619F6CE-5F8F-FE11-438A-3F430A81F90A}"/>
          </ac:spMkLst>
        </pc:spChg>
      </pc:sldChg>
      <pc:sldChg chg="addSp modSp new mod modAnim">
        <pc:chgData name="Carl-Julian Pardall" userId="242418bbfe6e9ff5" providerId="LiveId" clId="{A3933115-DB47-4B44-9F54-580A36B94F93}" dt="2023-01-08T22:51:52.952" v="4483"/>
        <pc:sldMkLst>
          <pc:docMk/>
          <pc:sldMk cId="274882064" sldId="263"/>
        </pc:sldMkLst>
        <pc:spChg chg="mod">
          <ac:chgData name="Carl-Julian Pardall" userId="242418bbfe6e9ff5" providerId="LiveId" clId="{A3933115-DB47-4B44-9F54-580A36B94F93}" dt="2022-12-28T13:23:54.276" v="3846" actId="207"/>
          <ac:spMkLst>
            <pc:docMk/>
            <pc:sldMk cId="274882064" sldId="263"/>
            <ac:spMk id="2" creationId="{9A784B1E-966C-E9FF-2526-62D5C1D85DE6}"/>
          </ac:spMkLst>
        </pc:spChg>
        <pc:spChg chg="mod">
          <ac:chgData name="Carl-Julian Pardall" userId="242418bbfe6e9ff5" providerId="LiveId" clId="{A3933115-DB47-4B44-9F54-580A36B94F93}" dt="2022-12-27T11:24:47.647" v="1196" actId="20577"/>
          <ac:spMkLst>
            <pc:docMk/>
            <pc:sldMk cId="274882064" sldId="263"/>
            <ac:spMk id="3" creationId="{3F3A8A85-2EA8-FD43-D326-25AD0FB1FB48}"/>
          </ac:spMkLst>
        </pc:spChg>
        <pc:spChg chg="add mod">
          <ac:chgData name="Carl-Julian Pardall" userId="242418bbfe6e9ff5" providerId="LiveId" clId="{A3933115-DB47-4B44-9F54-580A36B94F93}" dt="2022-12-26T16:53:44.401" v="413"/>
          <ac:spMkLst>
            <pc:docMk/>
            <pc:sldMk cId="274882064" sldId="263"/>
            <ac:spMk id="4" creationId="{13D4180F-48E8-227D-E368-720C68B86D85}"/>
          </ac:spMkLst>
        </pc:spChg>
      </pc:sldChg>
      <pc:sldChg chg="addSp modSp add mod modAnim">
        <pc:chgData name="Carl-Julian Pardall" userId="242418bbfe6e9ff5" providerId="LiveId" clId="{A3933115-DB47-4B44-9F54-580A36B94F93}" dt="2023-01-08T22:52:05.852" v="4484"/>
        <pc:sldMkLst>
          <pc:docMk/>
          <pc:sldMk cId="3128239673" sldId="264"/>
        </pc:sldMkLst>
        <pc:spChg chg="mod">
          <ac:chgData name="Carl-Julian Pardall" userId="242418bbfe6e9ff5" providerId="LiveId" clId="{A3933115-DB47-4B44-9F54-580A36B94F93}" dt="2022-12-27T11:29:44" v="1252" actId="20577"/>
          <ac:spMkLst>
            <pc:docMk/>
            <pc:sldMk cId="3128239673" sldId="264"/>
            <ac:spMk id="2" creationId="{BE82E61A-5EB2-5503-6B28-C090C45E3188}"/>
          </ac:spMkLst>
        </pc:spChg>
        <pc:spChg chg="mod">
          <ac:chgData name="Carl-Julian Pardall" userId="242418bbfe6e9ff5" providerId="LiveId" clId="{A3933115-DB47-4B44-9F54-580A36B94F93}" dt="2022-12-27T11:24:53.909" v="1201" actId="20577"/>
          <ac:spMkLst>
            <pc:docMk/>
            <pc:sldMk cId="3128239673" sldId="264"/>
            <ac:spMk id="3" creationId="{B2B4BD16-C87B-A677-7894-1B2D58E19712}"/>
          </ac:spMkLst>
        </pc:spChg>
        <pc:spChg chg="add mod">
          <ac:chgData name="Carl-Julian Pardall" userId="242418bbfe6e9ff5" providerId="LiveId" clId="{A3933115-DB47-4B44-9F54-580A36B94F93}" dt="2022-12-26T16:53:34.652" v="412"/>
          <ac:spMkLst>
            <pc:docMk/>
            <pc:sldMk cId="3128239673" sldId="264"/>
            <ac:spMk id="4" creationId="{78C01DCD-08CE-1BF3-D739-601CEBD5DC67}"/>
          </ac:spMkLst>
        </pc:spChg>
      </pc:sldChg>
      <pc:sldChg chg="addSp modSp add del mod">
        <pc:chgData name="Carl-Julian Pardall" userId="242418bbfe6e9ff5" providerId="LiveId" clId="{A3933115-DB47-4B44-9F54-580A36B94F93}" dt="2022-12-27T11:30:35.912" v="1253" actId="47"/>
        <pc:sldMkLst>
          <pc:docMk/>
          <pc:sldMk cId="3308552977" sldId="265"/>
        </pc:sldMkLst>
        <pc:spChg chg="mod">
          <ac:chgData name="Carl-Julian Pardall" userId="242418bbfe6e9ff5" providerId="LiveId" clId="{A3933115-DB47-4B44-9F54-580A36B94F93}" dt="2022-12-27T11:24:59.464" v="1204" actId="20577"/>
          <ac:spMkLst>
            <pc:docMk/>
            <pc:sldMk cId="3308552977" sldId="265"/>
            <ac:spMk id="3" creationId="{B2B4BD16-C87B-A677-7894-1B2D58E19712}"/>
          </ac:spMkLst>
        </pc:spChg>
        <pc:spChg chg="add mod">
          <ac:chgData name="Carl-Julian Pardall" userId="242418bbfe6e9ff5" providerId="LiveId" clId="{A3933115-DB47-4B44-9F54-580A36B94F93}" dt="2022-12-26T16:53:46.955" v="414"/>
          <ac:spMkLst>
            <pc:docMk/>
            <pc:sldMk cId="3308552977" sldId="265"/>
            <ac:spMk id="4" creationId="{E294E12E-FAF7-D0F2-ED8A-F57CC3442E06}"/>
          </ac:spMkLst>
        </pc:spChg>
      </pc:sldChg>
      <pc:sldChg chg="addSp delSp modSp add mod modAnim">
        <pc:chgData name="Carl-Julian Pardall" userId="242418bbfe6e9ff5" providerId="LiveId" clId="{A3933115-DB47-4B44-9F54-580A36B94F93}" dt="2023-03-14T17:07:33.929" v="5061" actId="1076"/>
        <pc:sldMkLst>
          <pc:docMk/>
          <pc:sldMk cId="4048510454" sldId="267"/>
        </pc:sldMkLst>
        <pc:spChg chg="mod">
          <ac:chgData name="Carl-Julian Pardall" userId="242418bbfe6e9ff5" providerId="LiveId" clId="{A3933115-DB47-4B44-9F54-580A36B94F93}" dt="2023-03-14T17:07:03.219" v="5059" actId="20577"/>
          <ac:spMkLst>
            <pc:docMk/>
            <pc:sldMk cId="4048510454" sldId="267"/>
            <ac:spMk id="2" creationId="{A8619ABA-FCFB-0085-656D-CCD3C02C3E03}"/>
          </ac:spMkLst>
        </pc:spChg>
        <pc:spChg chg="mod">
          <ac:chgData name="Carl-Julian Pardall" userId="242418bbfe6e9ff5" providerId="LiveId" clId="{A3933115-DB47-4B44-9F54-580A36B94F93}" dt="2022-12-28T13:22:39.853" v="3838"/>
          <ac:spMkLst>
            <pc:docMk/>
            <pc:sldMk cId="4048510454" sldId="267"/>
            <ac:spMk id="3" creationId="{E4897109-4B77-4173-FCA3-EA5DA21DCA1A}"/>
          </ac:spMkLst>
        </pc:spChg>
        <pc:spChg chg="mod">
          <ac:chgData name="Carl-Julian Pardall" userId="242418bbfe6e9ff5" providerId="LiveId" clId="{A3933115-DB47-4B44-9F54-580A36B94F93}" dt="2022-12-27T13:34:09.066" v="2187"/>
          <ac:spMkLst>
            <pc:docMk/>
            <pc:sldMk cId="4048510454" sldId="267"/>
            <ac:spMk id="9" creationId="{C9705006-40B5-0127-D575-8F811A295309}"/>
          </ac:spMkLst>
        </pc:spChg>
        <pc:spChg chg="mod">
          <ac:chgData name="Carl-Julian Pardall" userId="242418bbfe6e9ff5" providerId="LiveId" clId="{A3933115-DB47-4B44-9F54-580A36B94F93}" dt="2022-12-27T13:34:09.066" v="2187"/>
          <ac:spMkLst>
            <pc:docMk/>
            <pc:sldMk cId="4048510454" sldId="267"/>
            <ac:spMk id="10" creationId="{626F4517-7829-68EB-A254-330E452F8A12}"/>
          </ac:spMkLst>
        </pc:spChg>
        <pc:spChg chg="mod">
          <ac:chgData name="Carl-Julian Pardall" userId="242418bbfe6e9ff5" providerId="LiveId" clId="{A3933115-DB47-4B44-9F54-580A36B94F93}" dt="2022-12-27T13:34:09.066" v="2187"/>
          <ac:spMkLst>
            <pc:docMk/>
            <pc:sldMk cId="4048510454" sldId="267"/>
            <ac:spMk id="11" creationId="{C90FA42F-886D-6A2E-146D-64A406A960C7}"/>
          </ac:spMkLst>
        </pc:spChg>
        <pc:spChg chg="add mod">
          <ac:chgData name="Carl-Julian Pardall" userId="242418bbfe6e9ff5" providerId="LiveId" clId="{A3933115-DB47-4B44-9F54-580A36B94F93}" dt="2023-03-14T17:07:33.929" v="5061" actId="1076"/>
          <ac:spMkLst>
            <pc:docMk/>
            <pc:sldMk cId="4048510454" sldId="267"/>
            <ac:spMk id="15" creationId="{84230DC0-FC4D-CCAE-CFE8-A127B1105A63}"/>
          </ac:spMkLst>
        </pc:spChg>
        <pc:grpChg chg="add del mod">
          <ac:chgData name="Carl-Julian Pardall" userId="242418bbfe6e9ff5" providerId="LiveId" clId="{A3933115-DB47-4B44-9F54-580A36B94F93}" dt="2022-12-27T13:35:58.310" v="2202" actId="478"/>
          <ac:grpSpMkLst>
            <pc:docMk/>
            <pc:sldMk cId="4048510454" sldId="267"/>
            <ac:grpSpMk id="7" creationId="{1A9C4491-3822-7271-1F41-F2C06F86CC5F}"/>
          </ac:grpSpMkLst>
        </pc:grpChg>
        <pc:grpChg chg="mod">
          <ac:chgData name="Carl-Julian Pardall" userId="242418bbfe6e9ff5" providerId="LiveId" clId="{A3933115-DB47-4B44-9F54-580A36B94F93}" dt="2022-12-27T13:34:09.066" v="2187"/>
          <ac:grpSpMkLst>
            <pc:docMk/>
            <pc:sldMk cId="4048510454" sldId="267"/>
            <ac:grpSpMk id="8" creationId="{4E28B07B-4C33-4483-C7FA-526E14DEB0E4}"/>
          </ac:grpSpMkLst>
        </pc:grpChg>
        <pc:picChg chg="add mod">
          <ac:chgData name="Carl-Julian Pardall" userId="242418bbfe6e9ff5" providerId="LiveId" clId="{A3933115-DB47-4B44-9F54-580A36B94F93}" dt="2022-12-27T13:18:34.028" v="1951" actId="14100"/>
          <ac:picMkLst>
            <pc:docMk/>
            <pc:sldMk cId="4048510454" sldId="267"/>
            <ac:picMk id="5" creationId="{C0C6EEA5-98BB-6C82-C4A1-702E3D31F042}"/>
          </ac:picMkLst>
        </pc:picChg>
        <pc:picChg chg="add mod">
          <ac:chgData name="Carl-Julian Pardall" userId="242418bbfe6e9ff5" providerId="LiveId" clId="{A3933115-DB47-4B44-9F54-580A36B94F93}" dt="2022-12-27T13:34:45.881" v="2190" actId="1076"/>
          <ac:picMkLst>
            <pc:docMk/>
            <pc:sldMk cId="4048510454" sldId="267"/>
            <ac:picMk id="6" creationId="{6E026DE2-1441-A9AE-3FCF-FFCB4A2550FC}"/>
          </ac:picMkLst>
        </pc:picChg>
        <pc:picChg chg="add mod modCrop">
          <ac:chgData name="Carl-Julian Pardall" userId="242418bbfe6e9ff5" providerId="LiveId" clId="{A3933115-DB47-4B44-9F54-580A36B94F93}" dt="2022-12-27T13:55:03.465" v="2303" actId="1076"/>
          <ac:picMkLst>
            <pc:docMk/>
            <pc:sldMk cId="4048510454" sldId="267"/>
            <ac:picMk id="12" creationId="{2AA6FCB2-75E1-1AB6-E4B5-AAD989A40E65}"/>
          </ac:picMkLst>
        </pc:picChg>
        <pc:picChg chg="add mod">
          <ac:chgData name="Carl-Julian Pardall" userId="242418bbfe6e9ff5" providerId="LiveId" clId="{A3933115-DB47-4B44-9F54-580A36B94F93}" dt="2022-12-27T13:54:58.187" v="2302" actId="1076"/>
          <ac:picMkLst>
            <pc:docMk/>
            <pc:sldMk cId="4048510454" sldId="267"/>
            <ac:picMk id="14" creationId="{99C62E65-77C2-907C-6197-5C1DCE19B13B}"/>
          </ac:picMkLst>
        </pc:picChg>
        <pc:picChg chg="add mod">
          <ac:chgData name="Carl-Julian Pardall" userId="242418bbfe6e9ff5" providerId="LiveId" clId="{A3933115-DB47-4B44-9F54-580A36B94F93}" dt="2022-12-27T13:54:45.985" v="2300" actId="14100"/>
          <ac:picMkLst>
            <pc:docMk/>
            <pc:sldMk cId="4048510454" sldId="267"/>
            <ac:picMk id="17" creationId="{3ED8EC1D-4F85-219D-CFB5-D2D03D0448A2}"/>
          </ac:picMkLst>
        </pc:picChg>
      </pc:sldChg>
      <pc:sldChg chg="addSp delSp modSp add mod ord modAnim">
        <pc:chgData name="Carl-Julian Pardall" userId="242418bbfe6e9ff5" providerId="LiveId" clId="{A3933115-DB47-4B44-9F54-580A36B94F93}" dt="2023-01-08T22:53:20.691" v="4497"/>
        <pc:sldMkLst>
          <pc:docMk/>
          <pc:sldMk cId="1283374862" sldId="269"/>
        </pc:sldMkLst>
        <pc:spChg chg="mod">
          <ac:chgData name="Carl-Julian Pardall" userId="242418bbfe6e9ff5" providerId="LiveId" clId="{A3933115-DB47-4B44-9F54-580A36B94F93}" dt="2022-12-28T17:29:00.503" v="3867" actId="6549"/>
          <ac:spMkLst>
            <pc:docMk/>
            <pc:sldMk cId="1283374862" sldId="269"/>
            <ac:spMk id="2" creationId="{E3A7CDE5-E514-51A1-A1D2-254ECAE26806}"/>
          </ac:spMkLst>
        </pc:spChg>
        <pc:spChg chg="mod">
          <ac:chgData name="Carl-Julian Pardall" userId="242418bbfe6e9ff5" providerId="LiveId" clId="{A3933115-DB47-4B44-9F54-580A36B94F93}" dt="2022-12-28T13:22:35.777" v="3837"/>
          <ac:spMkLst>
            <pc:docMk/>
            <pc:sldMk cId="1283374862" sldId="269"/>
            <ac:spMk id="3" creationId="{E5637A0F-07FA-8A8B-34F3-40175535A60E}"/>
          </ac:spMkLst>
        </pc:spChg>
        <pc:spChg chg="add mod">
          <ac:chgData name="Carl-Julian Pardall" userId="242418bbfe6e9ff5" providerId="LiveId" clId="{A3933115-DB47-4B44-9F54-580A36B94F93}" dt="2023-01-08T15:48:05.144" v="4188"/>
          <ac:spMkLst>
            <pc:docMk/>
            <pc:sldMk cId="1283374862" sldId="269"/>
            <ac:spMk id="5" creationId="{2DD426C4-559D-D77C-DA73-B1D673F52DB0}"/>
          </ac:spMkLst>
        </pc:spChg>
        <pc:spChg chg="add del mod">
          <ac:chgData name="Carl-Julian Pardall" userId="242418bbfe6e9ff5" providerId="LiveId" clId="{A3933115-DB47-4B44-9F54-580A36B94F93}" dt="2022-12-27T12:32:59.645" v="1604" actId="478"/>
          <ac:spMkLst>
            <pc:docMk/>
            <pc:sldMk cId="1283374862" sldId="269"/>
            <ac:spMk id="7" creationId="{DA4E72D8-400A-549C-2B09-32E55E79115F}"/>
          </ac:spMkLst>
        </pc:spChg>
        <pc:picChg chg="mod">
          <ac:chgData name="Carl-Julian Pardall" userId="242418bbfe6e9ff5" providerId="LiveId" clId="{A3933115-DB47-4B44-9F54-580A36B94F93}" dt="2022-12-27T12:40:38.092" v="1750" actId="1076"/>
          <ac:picMkLst>
            <pc:docMk/>
            <pc:sldMk cId="1283374862" sldId="269"/>
            <ac:picMk id="4" creationId="{4C598068-BC0E-2906-BA3A-B9CBBAD429C0}"/>
          </ac:picMkLst>
        </pc:picChg>
        <pc:picChg chg="mod">
          <ac:chgData name="Carl-Julian Pardall" userId="242418bbfe6e9ff5" providerId="LiveId" clId="{A3933115-DB47-4B44-9F54-580A36B94F93}" dt="2022-12-27T12:40:52.867" v="1752" actId="1076"/>
          <ac:picMkLst>
            <pc:docMk/>
            <pc:sldMk cId="1283374862" sldId="269"/>
            <ac:picMk id="6" creationId="{AFF344CA-1897-9464-120B-473DBB6DAE97}"/>
          </ac:picMkLst>
        </pc:picChg>
        <pc:picChg chg="mod">
          <ac:chgData name="Carl-Julian Pardall" userId="242418bbfe6e9ff5" providerId="LiveId" clId="{A3933115-DB47-4B44-9F54-580A36B94F93}" dt="2022-12-27T12:40:34.524" v="1749" actId="1076"/>
          <ac:picMkLst>
            <pc:docMk/>
            <pc:sldMk cId="1283374862" sldId="269"/>
            <ac:picMk id="8" creationId="{1F893917-1E0A-332C-352B-06C22A958FB4}"/>
          </ac:picMkLst>
        </pc:picChg>
        <pc:picChg chg="mod">
          <ac:chgData name="Carl-Julian Pardall" userId="242418bbfe6e9ff5" providerId="LiveId" clId="{A3933115-DB47-4B44-9F54-580A36B94F93}" dt="2022-12-27T12:47:47.250" v="1821" actId="1076"/>
          <ac:picMkLst>
            <pc:docMk/>
            <pc:sldMk cId="1283374862" sldId="269"/>
            <ac:picMk id="10" creationId="{285F1C25-AD5F-6D76-F4F0-C5A17DC43261}"/>
          </ac:picMkLst>
        </pc:picChg>
        <pc:picChg chg="add mod">
          <ac:chgData name="Carl-Julian Pardall" userId="242418bbfe6e9ff5" providerId="LiveId" clId="{A3933115-DB47-4B44-9F54-580A36B94F93}" dt="2022-12-27T12:47:47.250" v="1821" actId="1076"/>
          <ac:picMkLst>
            <pc:docMk/>
            <pc:sldMk cId="1283374862" sldId="269"/>
            <ac:picMk id="11" creationId="{410AF35C-DF1A-1F13-8998-D65656641D86}"/>
          </ac:picMkLst>
        </pc:picChg>
        <pc:picChg chg="del mod">
          <ac:chgData name="Carl-Julian Pardall" userId="242418bbfe6e9ff5" providerId="LiveId" clId="{A3933115-DB47-4B44-9F54-580A36B94F93}" dt="2022-12-27T12:46:33.516" v="1808" actId="478"/>
          <ac:picMkLst>
            <pc:docMk/>
            <pc:sldMk cId="1283374862" sldId="269"/>
            <ac:picMk id="12" creationId="{D0514D59-1494-6B54-BF27-5D75FB746B25}"/>
          </ac:picMkLst>
        </pc:picChg>
      </pc:sldChg>
      <pc:sldChg chg="addSp modSp add mod modAnim">
        <pc:chgData name="Carl-Julian Pardall" userId="242418bbfe6e9ff5" providerId="LiveId" clId="{A3933115-DB47-4B44-9F54-580A36B94F93}" dt="2023-01-08T22:52:23.389" v="4486"/>
        <pc:sldMkLst>
          <pc:docMk/>
          <pc:sldMk cId="3392465559" sldId="278"/>
        </pc:sldMkLst>
        <pc:spChg chg="mod">
          <ac:chgData name="Carl-Julian Pardall" userId="242418bbfe6e9ff5" providerId="LiveId" clId="{A3933115-DB47-4B44-9F54-580A36B94F93}" dt="2022-12-27T11:25:55.569" v="1222" actId="20577"/>
          <ac:spMkLst>
            <pc:docMk/>
            <pc:sldMk cId="3392465559" sldId="278"/>
            <ac:spMk id="2" creationId="{894C0EA7-A3C6-20B4-18EC-AA8EF168A5B4}"/>
          </ac:spMkLst>
        </pc:spChg>
        <pc:spChg chg="mod">
          <ac:chgData name="Carl-Julian Pardall" userId="242418bbfe6e9ff5" providerId="LiveId" clId="{A3933115-DB47-4B44-9F54-580A36B94F93}" dt="2022-12-27T11:25:38.809" v="1212" actId="20577"/>
          <ac:spMkLst>
            <pc:docMk/>
            <pc:sldMk cId="3392465559" sldId="278"/>
            <ac:spMk id="3" creationId="{77672129-C30D-4D66-FC51-D4B00B7847E6}"/>
          </ac:spMkLst>
        </pc:spChg>
        <pc:spChg chg="add mod">
          <ac:chgData name="Carl-Julian Pardall" userId="242418bbfe6e9ff5" providerId="LiveId" clId="{A3933115-DB47-4B44-9F54-580A36B94F93}" dt="2022-12-26T16:53:52.052" v="415"/>
          <ac:spMkLst>
            <pc:docMk/>
            <pc:sldMk cId="3392465559" sldId="278"/>
            <ac:spMk id="4" creationId="{69CE9012-2F36-6DF6-8891-DAA6BA9C8546}"/>
          </ac:spMkLst>
        </pc:spChg>
      </pc:sldChg>
      <pc:sldChg chg="add del">
        <pc:chgData name="Carl-Julian Pardall" userId="242418bbfe6e9ff5" providerId="LiveId" clId="{A3933115-DB47-4B44-9F54-580A36B94F93}" dt="2022-12-26T16:26:05.433" v="410" actId="47"/>
        <pc:sldMkLst>
          <pc:docMk/>
          <pc:sldMk cId="718553942" sldId="279"/>
        </pc:sldMkLst>
      </pc:sldChg>
      <pc:sldChg chg="addSp delSp modSp new mod modAnim">
        <pc:chgData name="Carl-Julian Pardall" userId="242418bbfe6e9ff5" providerId="LiveId" clId="{A3933115-DB47-4B44-9F54-580A36B94F93}" dt="2023-01-08T22:54:51.581" v="4503"/>
        <pc:sldMkLst>
          <pc:docMk/>
          <pc:sldMk cId="4101428877" sldId="279"/>
        </pc:sldMkLst>
        <pc:spChg chg="mod">
          <ac:chgData name="Carl-Julian Pardall" userId="242418bbfe6e9ff5" providerId="LiveId" clId="{A3933115-DB47-4B44-9F54-580A36B94F93}" dt="2022-12-27T21:01:06.236" v="2407" actId="20577"/>
          <ac:spMkLst>
            <pc:docMk/>
            <pc:sldMk cId="4101428877" sldId="279"/>
            <ac:spMk id="2" creationId="{64945EA1-1E18-E8EF-7FD6-7AA9B77C36B0}"/>
          </ac:spMkLst>
        </pc:spChg>
        <pc:spChg chg="mod">
          <ac:chgData name="Carl-Julian Pardall" userId="242418bbfe6e9ff5" providerId="LiveId" clId="{A3933115-DB47-4B44-9F54-580A36B94F93}" dt="2022-12-28T13:22:43.564" v="3839"/>
          <ac:spMkLst>
            <pc:docMk/>
            <pc:sldMk cId="4101428877" sldId="279"/>
            <ac:spMk id="3" creationId="{4539442C-B731-2633-1F35-9D277DF0F3B1}"/>
          </ac:spMkLst>
        </pc:spChg>
        <pc:spChg chg="add mod">
          <ac:chgData name="Carl-Julian Pardall" userId="242418bbfe6e9ff5" providerId="LiveId" clId="{A3933115-DB47-4B44-9F54-580A36B94F93}" dt="2022-12-27T13:32:24.620" v="2163" actId="164"/>
          <ac:spMkLst>
            <pc:docMk/>
            <pc:sldMk cId="4101428877" sldId="279"/>
            <ac:spMk id="4" creationId="{C5756890-6258-3F88-7E48-413FE28B8273}"/>
          </ac:spMkLst>
        </pc:spChg>
        <pc:spChg chg="add del mod">
          <ac:chgData name="Carl-Julian Pardall" userId="242418bbfe6e9ff5" providerId="LiveId" clId="{A3933115-DB47-4B44-9F54-580A36B94F93}" dt="2022-12-27T13:28:46.994" v="2135" actId="478"/>
          <ac:spMkLst>
            <pc:docMk/>
            <pc:sldMk cId="4101428877" sldId="279"/>
            <ac:spMk id="5" creationId="{8DAC76A6-6F38-0A07-CA29-30E7386B4DF8}"/>
          </ac:spMkLst>
        </pc:spChg>
        <pc:spChg chg="add mod">
          <ac:chgData name="Carl-Julian Pardall" userId="242418bbfe6e9ff5" providerId="LiveId" clId="{A3933115-DB47-4B44-9F54-580A36B94F93}" dt="2022-12-27T13:32:24.620" v="2163" actId="164"/>
          <ac:spMkLst>
            <pc:docMk/>
            <pc:sldMk cId="4101428877" sldId="279"/>
            <ac:spMk id="6" creationId="{802A4161-F488-DEF0-44C0-2CFC03F2A0D0}"/>
          </ac:spMkLst>
        </pc:spChg>
        <pc:spChg chg="add mod">
          <ac:chgData name="Carl-Julian Pardall" userId="242418bbfe6e9ff5" providerId="LiveId" clId="{A3933115-DB47-4B44-9F54-580A36B94F93}" dt="2022-12-27T13:33:32.158" v="2182" actId="164"/>
          <ac:spMkLst>
            <pc:docMk/>
            <pc:sldMk cId="4101428877" sldId="279"/>
            <ac:spMk id="8" creationId="{F0BE9C82-E074-033C-DD4D-AEC09E1A58F6}"/>
          </ac:spMkLst>
        </pc:spChg>
        <pc:grpChg chg="add mod">
          <ac:chgData name="Carl-Julian Pardall" userId="242418bbfe6e9ff5" providerId="LiveId" clId="{A3933115-DB47-4B44-9F54-580A36B94F93}" dt="2022-12-27T13:33:32.158" v="2182" actId="164"/>
          <ac:grpSpMkLst>
            <pc:docMk/>
            <pc:sldMk cId="4101428877" sldId="279"/>
            <ac:grpSpMk id="7" creationId="{DA317F1D-203C-9EA1-A0BE-D2AB85CA3E45}"/>
          </ac:grpSpMkLst>
        </pc:grpChg>
        <pc:grpChg chg="add del mod">
          <ac:chgData name="Carl-Julian Pardall" userId="242418bbfe6e9ff5" providerId="LiveId" clId="{A3933115-DB47-4B44-9F54-580A36B94F93}" dt="2022-12-27T13:34:26.268" v="2189" actId="478"/>
          <ac:grpSpMkLst>
            <pc:docMk/>
            <pc:sldMk cId="4101428877" sldId="279"/>
            <ac:grpSpMk id="9" creationId="{2E20F74D-3774-CBE0-8406-0E880C6DA503}"/>
          </ac:grpSpMkLst>
        </pc:grpChg>
      </pc:sldChg>
      <pc:sldChg chg="modSp new mod">
        <pc:chgData name="Carl-Julian Pardall" userId="242418bbfe6e9ff5" providerId="LiveId" clId="{A3933115-DB47-4B44-9F54-580A36B94F93}" dt="2022-12-28T13:20:52.272" v="3820" actId="20577"/>
        <pc:sldMkLst>
          <pc:docMk/>
          <pc:sldMk cId="1763104130" sldId="280"/>
        </pc:sldMkLst>
        <pc:spChg chg="mod">
          <ac:chgData name="Carl-Julian Pardall" userId="242418bbfe6e9ff5" providerId="LiveId" clId="{A3933115-DB47-4B44-9F54-580A36B94F93}" dt="2022-12-26T17:09:28.446" v="673" actId="20577"/>
          <ac:spMkLst>
            <pc:docMk/>
            <pc:sldMk cId="1763104130" sldId="280"/>
            <ac:spMk id="2" creationId="{A229EE9F-7F79-5F26-9343-15D25BBEED33}"/>
          </ac:spMkLst>
        </pc:spChg>
        <pc:spChg chg="mod">
          <ac:chgData name="Carl-Julian Pardall" userId="242418bbfe6e9ff5" providerId="LiveId" clId="{A3933115-DB47-4B44-9F54-580A36B94F93}" dt="2022-12-28T13:20:52.272" v="3820" actId="20577"/>
          <ac:spMkLst>
            <pc:docMk/>
            <pc:sldMk cId="1763104130" sldId="280"/>
            <ac:spMk id="3" creationId="{621789AE-5811-DC5E-4815-6965565E6E60}"/>
          </ac:spMkLst>
        </pc:spChg>
      </pc:sldChg>
      <pc:sldChg chg="add del">
        <pc:chgData name="Carl-Julian Pardall" userId="242418bbfe6e9ff5" providerId="LiveId" clId="{A3933115-DB47-4B44-9F54-580A36B94F93}" dt="2022-12-26T16:20:28.533" v="282" actId="47"/>
        <pc:sldMkLst>
          <pc:docMk/>
          <pc:sldMk cId="4255902255" sldId="280"/>
        </pc:sldMkLst>
      </pc:sldChg>
      <pc:sldChg chg="delSp modSp new del mod">
        <pc:chgData name="Carl-Julian Pardall" userId="242418bbfe6e9ff5" providerId="LiveId" clId="{A3933115-DB47-4B44-9F54-580A36B94F93}" dt="2022-12-27T12:11:04.351" v="1566" actId="47"/>
        <pc:sldMkLst>
          <pc:docMk/>
          <pc:sldMk cId="3799769760" sldId="281"/>
        </pc:sldMkLst>
        <pc:spChg chg="mod">
          <ac:chgData name="Carl-Julian Pardall" userId="242418bbfe6e9ff5" providerId="LiveId" clId="{A3933115-DB47-4B44-9F54-580A36B94F93}" dt="2022-12-26T17:04:19.383" v="605" actId="12789"/>
          <ac:spMkLst>
            <pc:docMk/>
            <pc:sldMk cId="3799769760" sldId="281"/>
            <ac:spMk id="2" creationId="{9E595EBA-C499-7BEB-D9C1-8DF41D6075CF}"/>
          </ac:spMkLst>
        </pc:spChg>
        <pc:spChg chg="del">
          <ac:chgData name="Carl-Julian Pardall" userId="242418bbfe6e9ff5" providerId="LiveId" clId="{A3933115-DB47-4B44-9F54-580A36B94F93}" dt="2022-12-26T17:03:47.086" v="596" actId="478"/>
          <ac:spMkLst>
            <pc:docMk/>
            <pc:sldMk cId="3799769760" sldId="281"/>
            <ac:spMk id="3" creationId="{62244F38-D536-CC9B-BDB2-9A28E69F71E6}"/>
          </ac:spMkLst>
        </pc:spChg>
      </pc:sldChg>
      <pc:sldChg chg="modSp add del mod ord">
        <pc:chgData name="Carl-Julian Pardall" userId="242418bbfe6e9ff5" providerId="LiveId" clId="{A3933115-DB47-4B44-9F54-580A36B94F93}" dt="2022-12-27T12:10:59.936" v="1565" actId="47"/>
        <pc:sldMkLst>
          <pc:docMk/>
          <pc:sldMk cId="3949971975" sldId="282"/>
        </pc:sldMkLst>
        <pc:spChg chg="mod">
          <ac:chgData name="Carl-Julian Pardall" userId="242418bbfe6e9ff5" providerId="LiveId" clId="{A3933115-DB47-4B44-9F54-580A36B94F93}" dt="2022-12-26T17:04:39.278" v="619" actId="20577"/>
          <ac:spMkLst>
            <pc:docMk/>
            <pc:sldMk cId="3949971975" sldId="282"/>
            <ac:spMk id="2" creationId="{9E595EBA-C499-7BEB-D9C1-8DF41D6075CF}"/>
          </ac:spMkLst>
        </pc:spChg>
      </pc:sldChg>
      <pc:sldChg chg="addSp delSp modSp add mod modAnim modNotesTx">
        <pc:chgData name="Carl-Julian Pardall" userId="242418bbfe6e9ff5" providerId="LiveId" clId="{A3933115-DB47-4B44-9F54-580A36B94F93}" dt="2023-02-06T22:36:31.069" v="4656" actId="20577"/>
        <pc:sldMkLst>
          <pc:docMk/>
          <pc:sldMk cId="1316950007" sldId="283"/>
        </pc:sldMkLst>
        <pc:spChg chg="mod">
          <ac:chgData name="Carl-Julian Pardall" userId="242418bbfe6e9ff5" providerId="LiveId" clId="{A3933115-DB47-4B44-9F54-580A36B94F93}" dt="2022-12-27T10:31:26.619" v="834" actId="1076"/>
          <ac:spMkLst>
            <pc:docMk/>
            <pc:sldMk cId="1316950007" sldId="283"/>
            <ac:spMk id="2" creationId="{4A10F1C7-7C03-493B-CB2A-DBA39EFDB8A2}"/>
          </ac:spMkLst>
        </pc:spChg>
        <pc:spChg chg="mod">
          <ac:chgData name="Carl-Julian Pardall" userId="242418bbfe6e9ff5" providerId="LiveId" clId="{A3933115-DB47-4B44-9F54-580A36B94F93}" dt="2022-12-27T11:24:13.531" v="1190"/>
          <ac:spMkLst>
            <pc:docMk/>
            <pc:sldMk cId="1316950007" sldId="283"/>
            <ac:spMk id="3" creationId="{4AE815C5-4029-D887-2154-327CBE86D32E}"/>
          </ac:spMkLst>
        </pc:spChg>
        <pc:spChg chg="add mod">
          <ac:chgData name="Carl-Julian Pardall" userId="242418bbfe6e9ff5" providerId="LiveId" clId="{A3933115-DB47-4B44-9F54-580A36B94F93}" dt="2022-12-27T10:13:09.657" v="704"/>
          <ac:spMkLst>
            <pc:docMk/>
            <pc:sldMk cId="1316950007" sldId="283"/>
            <ac:spMk id="4" creationId="{57CA05C2-34EB-984B-D067-CD357104F821}"/>
          </ac:spMkLst>
        </pc:spChg>
        <pc:spChg chg="add mod">
          <ac:chgData name="Carl-Julian Pardall" userId="242418bbfe6e9ff5" providerId="LiveId" clId="{A3933115-DB47-4B44-9F54-580A36B94F93}" dt="2023-02-06T22:36:31.069" v="4656" actId="20577"/>
          <ac:spMkLst>
            <pc:docMk/>
            <pc:sldMk cId="1316950007" sldId="283"/>
            <ac:spMk id="7" creationId="{D45971A1-D963-3BB1-4545-2115746B0CDF}"/>
          </ac:spMkLst>
        </pc:spChg>
        <pc:spChg chg="add del mod">
          <ac:chgData name="Carl-Julian Pardall" userId="242418bbfe6e9ff5" providerId="LiveId" clId="{A3933115-DB47-4B44-9F54-580A36B94F93}" dt="2022-12-27T10:31:27.407" v="835"/>
          <ac:spMkLst>
            <pc:docMk/>
            <pc:sldMk cId="1316950007" sldId="283"/>
            <ac:spMk id="8" creationId="{E968312A-1D84-6701-7377-43DB8C1B8CEC}"/>
          </ac:spMkLst>
        </pc:spChg>
        <pc:spChg chg="add del mod">
          <ac:chgData name="Carl-Julian Pardall" userId="242418bbfe6e9ff5" providerId="LiveId" clId="{A3933115-DB47-4B44-9F54-580A36B94F93}" dt="2022-12-27T10:31:27.407" v="835"/>
          <ac:spMkLst>
            <pc:docMk/>
            <pc:sldMk cId="1316950007" sldId="283"/>
            <ac:spMk id="9" creationId="{0AE8EE41-21DF-2147-3CA6-1BC1C99C355F}"/>
          </ac:spMkLst>
        </pc:spChg>
        <pc:spChg chg="add del">
          <ac:chgData name="Carl-Julian Pardall" userId="242418bbfe6e9ff5" providerId="LiveId" clId="{A3933115-DB47-4B44-9F54-580A36B94F93}" dt="2022-12-27T10:31:40.775" v="837"/>
          <ac:spMkLst>
            <pc:docMk/>
            <pc:sldMk cId="1316950007" sldId="283"/>
            <ac:spMk id="10" creationId="{6194E13F-F872-34D7-8A73-F8FF51B4B6AE}"/>
          </ac:spMkLst>
        </pc:spChg>
        <pc:spChg chg="add del">
          <ac:chgData name="Carl-Julian Pardall" userId="242418bbfe6e9ff5" providerId="LiveId" clId="{A3933115-DB47-4B44-9F54-580A36B94F93}" dt="2022-12-27T10:31:40.775" v="837"/>
          <ac:spMkLst>
            <pc:docMk/>
            <pc:sldMk cId="1316950007" sldId="283"/>
            <ac:spMk id="11" creationId="{B2494666-E55C-A76D-90A1-D4D91BDC6F2A}"/>
          </ac:spMkLst>
        </pc:spChg>
        <pc:spChg chg="add mod">
          <ac:chgData name="Carl-Julian Pardall" userId="242418bbfe6e9ff5" providerId="LiveId" clId="{A3933115-DB47-4B44-9F54-580A36B94F93}" dt="2022-12-27T10:35:03.977" v="860" actId="164"/>
          <ac:spMkLst>
            <pc:docMk/>
            <pc:sldMk cId="1316950007" sldId="283"/>
            <ac:spMk id="12" creationId="{D097CA75-3647-7CEC-DEFC-9A9ECE1C656D}"/>
          </ac:spMkLst>
        </pc:spChg>
        <pc:spChg chg="add mod">
          <ac:chgData name="Carl-Julian Pardall" userId="242418bbfe6e9ff5" providerId="LiveId" clId="{A3933115-DB47-4B44-9F54-580A36B94F93}" dt="2022-12-27T10:40:52.568" v="916" actId="164"/>
          <ac:spMkLst>
            <pc:docMk/>
            <pc:sldMk cId="1316950007" sldId="283"/>
            <ac:spMk id="20" creationId="{79C18557-E49A-4D1B-5363-D342BB77E871}"/>
          </ac:spMkLst>
        </pc:spChg>
        <pc:grpChg chg="add mod">
          <ac:chgData name="Carl-Julian Pardall" userId="242418bbfe6e9ff5" providerId="LiveId" clId="{A3933115-DB47-4B44-9F54-580A36B94F93}" dt="2022-12-27T10:38:42.495" v="897" actId="164"/>
          <ac:grpSpMkLst>
            <pc:docMk/>
            <pc:sldMk cId="1316950007" sldId="283"/>
            <ac:grpSpMk id="13" creationId="{19F6C758-8595-66F7-E07C-252F7BD8BC9C}"/>
          </ac:grpSpMkLst>
        </pc:grpChg>
        <pc:grpChg chg="add mod">
          <ac:chgData name="Carl-Julian Pardall" userId="242418bbfe6e9ff5" providerId="LiveId" clId="{A3933115-DB47-4B44-9F54-580A36B94F93}" dt="2022-12-27T10:40:52.568" v="916" actId="164"/>
          <ac:grpSpMkLst>
            <pc:docMk/>
            <pc:sldMk cId="1316950007" sldId="283"/>
            <ac:grpSpMk id="18" creationId="{212131CA-32B2-C5A2-1DFC-088F7DDB8A58}"/>
          </ac:grpSpMkLst>
        </pc:grpChg>
        <pc:grpChg chg="add mod">
          <ac:chgData name="Carl-Julian Pardall" userId="242418bbfe6e9ff5" providerId="LiveId" clId="{A3933115-DB47-4B44-9F54-580A36B94F93}" dt="2022-12-27T10:40:52.568" v="916" actId="164"/>
          <ac:grpSpMkLst>
            <pc:docMk/>
            <pc:sldMk cId="1316950007" sldId="283"/>
            <ac:grpSpMk id="21" creationId="{D37FE58E-EF43-8235-EA09-9F76EB7DE14D}"/>
          </ac:grpSpMkLst>
        </pc:grpChg>
        <pc:picChg chg="add mod">
          <ac:chgData name="Carl-Julian Pardall" userId="242418bbfe6e9ff5" providerId="LiveId" clId="{A3933115-DB47-4B44-9F54-580A36B94F93}" dt="2022-12-27T10:35:03.977" v="860" actId="164"/>
          <ac:picMkLst>
            <pc:docMk/>
            <pc:sldMk cId="1316950007" sldId="283"/>
            <ac:picMk id="6" creationId="{CD24AFEB-E4A5-7390-81E1-7DA70DB6B3C6}"/>
          </ac:picMkLst>
        </pc:picChg>
        <pc:cxnChg chg="add mod">
          <ac:chgData name="Carl-Julian Pardall" userId="242418bbfe6e9ff5" providerId="LiveId" clId="{A3933115-DB47-4B44-9F54-580A36B94F93}" dt="2022-12-27T10:38:42.495" v="897" actId="164"/>
          <ac:cxnSpMkLst>
            <pc:docMk/>
            <pc:sldMk cId="1316950007" sldId="283"/>
            <ac:cxnSpMk id="15" creationId="{318BEAC7-4387-DF0C-D476-3B7FAFADB97F}"/>
          </ac:cxnSpMkLst>
        </pc:cxnChg>
      </pc:sldChg>
      <pc:sldChg chg="addSp delSp modSp add mod modAnim">
        <pc:chgData name="Carl-Julian Pardall" userId="242418bbfe6e9ff5" providerId="LiveId" clId="{A3933115-DB47-4B44-9F54-580A36B94F93}" dt="2023-03-14T17:15:20.508" v="5159"/>
        <pc:sldMkLst>
          <pc:docMk/>
          <pc:sldMk cId="1425998530" sldId="286"/>
        </pc:sldMkLst>
        <pc:spChg chg="mod">
          <ac:chgData name="Carl-Julian Pardall" userId="242418bbfe6e9ff5" providerId="LiveId" clId="{A3933115-DB47-4B44-9F54-580A36B94F93}" dt="2022-12-27T11:38:25.199" v="1332" actId="20577"/>
          <ac:spMkLst>
            <pc:docMk/>
            <pc:sldMk cId="1425998530" sldId="286"/>
            <ac:spMk id="2" creationId="{70DA351D-8FCF-DAFA-833B-D42DABCED01D}"/>
          </ac:spMkLst>
        </pc:spChg>
        <pc:spChg chg="add del">
          <ac:chgData name="Carl-Julian Pardall" userId="242418bbfe6e9ff5" providerId="LiveId" clId="{A3933115-DB47-4B44-9F54-580A36B94F93}" dt="2023-03-14T17:15:20.508" v="5159"/>
          <ac:spMkLst>
            <pc:docMk/>
            <pc:sldMk cId="1425998530" sldId="286"/>
            <ac:spMk id="4" creationId="{F02728D4-7DFC-1C94-01E8-7A9BBE6C2DD1}"/>
          </ac:spMkLst>
        </pc:spChg>
        <pc:picChg chg="mod">
          <ac:chgData name="Carl-Julian Pardall" userId="242418bbfe6e9ff5" providerId="LiveId" clId="{A3933115-DB47-4B44-9F54-580A36B94F93}" dt="2023-02-06T22:30:30.304" v="4635" actId="1076"/>
          <ac:picMkLst>
            <pc:docMk/>
            <pc:sldMk cId="1425998530" sldId="286"/>
            <ac:picMk id="5" creationId="{0FBAFE3E-585F-5499-966F-3FDBBA151919}"/>
          </ac:picMkLst>
        </pc:picChg>
        <pc:picChg chg="add del mod">
          <ac:chgData name="Carl-Julian Pardall" userId="242418bbfe6e9ff5" providerId="LiveId" clId="{A3933115-DB47-4B44-9F54-580A36B94F93}" dt="2022-12-27T12:09:33.607" v="1554" actId="478"/>
          <ac:picMkLst>
            <pc:docMk/>
            <pc:sldMk cId="1425998530" sldId="286"/>
            <ac:picMk id="6" creationId="{0DB30C08-9CBA-E7A1-D7E6-1E7C28FC5CEF}"/>
          </ac:picMkLst>
        </pc:picChg>
        <pc:picChg chg="add mod">
          <ac:chgData name="Carl-Julian Pardall" userId="242418bbfe6e9ff5" providerId="LiveId" clId="{A3933115-DB47-4B44-9F54-580A36B94F93}" dt="2023-01-08T23:00:54.460" v="4547" actId="1076"/>
          <ac:picMkLst>
            <pc:docMk/>
            <pc:sldMk cId="1425998530" sldId="286"/>
            <ac:picMk id="6" creationId="{D0A2081C-58D2-F597-D8B9-EFE0414BC0FF}"/>
          </ac:picMkLst>
        </pc:picChg>
        <pc:picChg chg="add del mod">
          <ac:chgData name="Carl-Julian Pardall" userId="242418bbfe6e9ff5" providerId="LiveId" clId="{A3933115-DB47-4B44-9F54-580A36B94F93}" dt="2023-01-08T23:00:27.190" v="4542" actId="478"/>
          <ac:picMkLst>
            <pc:docMk/>
            <pc:sldMk cId="1425998530" sldId="286"/>
            <ac:picMk id="7" creationId="{A8CA20E0-EEB0-6694-C81F-CC57DD6A7BFF}"/>
          </ac:picMkLst>
        </pc:picChg>
        <pc:picChg chg="add mod">
          <ac:chgData name="Carl-Julian Pardall" userId="242418bbfe6e9ff5" providerId="LiveId" clId="{A3933115-DB47-4B44-9F54-580A36B94F93}" dt="2023-01-08T23:00:57.215" v="4548" actId="1076"/>
          <ac:picMkLst>
            <pc:docMk/>
            <pc:sldMk cId="1425998530" sldId="286"/>
            <ac:picMk id="8" creationId="{C8B843DF-CC3C-1840-7AC8-8C4362F20F17}"/>
          </ac:picMkLst>
        </pc:picChg>
      </pc:sldChg>
      <pc:sldChg chg="addSp modSp add mod modAnim modNotesTx">
        <pc:chgData name="Carl-Julian Pardall" userId="242418bbfe6e9ff5" providerId="LiveId" clId="{A3933115-DB47-4B44-9F54-580A36B94F93}" dt="2023-02-06T22:32:19.999" v="4648" actId="20577"/>
        <pc:sldMkLst>
          <pc:docMk/>
          <pc:sldMk cId="403346470" sldId="295"/>
        </pc:sldMkLst>
        <pc:spChg chg="mod">
          <ac:chgData name="Carl-Julian Pardall" userId="242418bbfe6e9ff5" providerId="LiveId" clId="{A3933115-DB47-4B44-9F54-580A36B94F93}" dt="2022-12-27T11:05:01.131" v="1120" actId="20577"/>
          <ac:spMkLst>
            <pc:docMk/>
            <pc:sldMk cId="403346470" sldId="295"/>
            <ac:spMk id="2" creationId="{ABDF90F5-6E00-57A3-27CE-FA065495B602}"/>
          </ac:spMkLst>
        </pc:spChg>
        <pc:spChg chg="mod">
          <ac:chgData name="Carl-Julian Pardall" userId="242418bbfe6e9ff5" providerId="LiveId" clId="{A3933115-DB47-4B44-9F54-580A36B94F93}" dt="2022-12-27T11:24:21.762" v="1193"/>
          <ac:spMkLst>
            <pc:docMk/>
            <pc:sldMk cId="403346470" sldId="295"/>
            <ac:spMk id="3" creationId="{37ECA4A6-244D-0CF3-EC5E-8BF107093DFE}"/>
          </ac:spMkLst>
        </pc:spChg>
        <pc:spChg chg="add mod">
          <ac:chgData name="Carl-Julian Pardall" userId="242418bbfe6e9ff5" providerId="LiveId" clId="{A3933115-DB47-4B44-9F54-580A36B94F93}" dt="2023-02-06T22:32:19.999" v="4648" actId="20577"/>
          <ac:spMkLst>
            <pc:docMk/>
            <pc:sldMk cId="403346470" sldId="295"/>
            <ac:spMk id="4" creationId="{2113121D-E60A-8E3D-F3DE-44EA86B1B86D}"/>
          </ac:spMkLst>
        </pc:spChg>
        <pc:spChg chg="add mod">
          <ac:chgData name="Carl-Julian Pardall" userId="242418bbfe6e9ff5" providerId="LiveId" clId="{A3933115-DB47-4B44-9F54-580A36B94F93}" dt="2022-12-27T11:06:25.373" v="1182"/>
          <ac:spMkLst>
            <pc:docMk/>
            <pc:sldMk cId="403346470" sldId="295"/>
            <ac:spMk id="5" creationId="{E6FEA592-E0F7-05FD-C0C7-EAC3F7B46D00}"/>
          </ac:spMkLst>
        </pc:spChg>
        <pc:spChg chg="mod">
          <ac:chgData name="Carl-Julian Pardall" userId="242418bbfe6e9ff5" providerId="LiveId" clId="{A3933115-DB47-4B44-9F54-580A36B94F93}" dt="2022-12-27T11:04:39.462" v="1108" actId="20577"/>
          <ac:spMkLst>
            <pc:docMk/>
            <pc:sldMk cId="403346470" sldId="295"/>
            <ac:spMk id="6" creationId="{8656313D-BB7F-32EA-B20D-8CFF53EEDE96}"/>
          </ac:spMkLst>
        </pc:spChg>
      </pc:sldChg>
      <pc:sldChg chg="addSp modSp add mod ord modAnim">
        <pc:chgData name="Carl-Julian Pardall" userId="242418bbfe6e9ff5" providerId="LiveId" clId="{A3933115-DB47-4B44-9F54-580A36B94F93}" dt="2023-02-06T22:35:53.599" v="4654" actId="20577"/>
        <pc:sldMkLst>
          <pc:docMk/>
          <pc:sldMk cId="566295840" sldId="296"/>
        </pc:sldMkLst>
        <pc:spChg chg="mod">
          <ac:chgData name="Carl-Julian Pardall" userId="242418bbfe6e9ff5" providerId="LiveId" clId="{A3933115-DB47-4B44-9F54-580A36B94F93}" dt="2022-12-27T12:39:34.478" v="1735" actId="20577"/>
          <ac:spMkLst>
            <pc:docMk/>
            <pc:sldMk cId="566295840" sldId="296"/>
            <ac:spMk id="2" creationId="{64945EA1-1E18-E8EF-7FD6-7AA9B77C36B0}"/>
          </ac:spMkLst>
        </pc:spChg>
        <pc:spChg chg="mod">
          <ac:chgData name="Carl-Julian Pardall" userId="242418bbfe6e9ff5" providerId="LiveId" clId="{A3933115-DB47-4B44-9F54-580A36B94F93}" dt="2022-12-28T13:22:11.330" v="3836"/>
          <ac:spMkLst>
            <pc:docMk/>
            <pc:sldMk cId="566295840" sldId="296"/>
            <ac:spMk id="3" creationId="{4539442C-B731-2633-1F35-9D277DF0F3B1}"/>
          </ac:spMkLst>
        </pc:spChg>
        <pc:spChg chg="add mod">
          <ac:chgData name="Carl-Julian Pardall" userId="242418bbfe6e9ff5" providerId="LiveId" clId="{A3933115-DB47-4B44-9F54-580A36B94F93}" dt="2023-02-06T22:35:53.599" v="4654" actId="20577"/>
          <ac:spMkLst>
            <pc:docMk/>
            <pc:sldMk cId="566295840" sldId="296"/>
            <ac:spMk id="7" creationId="{EA05EE03-191B-C020-365A-C58E17C3B3B8}"/>
          </ac:spMkLst>
        </pc:spChg>
        <pc:picChg chg="add mod">
          <ac:chgData name="Carl-Julian Pardall" userId="242418bbfe6e9ff5" providerId="LiveId" clId="{A3933115-DB47-4B44-9F54-580A36B94F93}" dt="2023-01-08T23:00:00.967" v="4536" actId="1076"/>
          <ac:picMkLst>
            <pc:docMk/>
            <pc:sldMk cId="566295840" sldId="296"/>
            <ac:picMk id="4" creationId="{51CA84C6-8962-51C5-1871-274FE4F2619A}"/>
          </ac:picMkLst>
        </pc:picChg>
        <pc:picChg chg="add mod">
          <ac:chgData name="Carl-Julian Pardall" userId="242418bbfe6e9ff5" providerId="LiveId" clId="{A3933115-DB47-4B44-9F54-580A36B94F93}" dt="2023-01-08T23:00:00.967" v="4536" actId="1076"/>
          <ac:picMkLst>
            <pc:docMk/>
            <pc:sldMk cId="566295840" sldId="296"/>
            <ac:picMk id="5" creationId="{D9E78EB7-CD8F-E446-267A-70735BD8FE51}"/>
          </ac:picMkLst>
        </pc:picChg>
        <pc:picChg chg="add mod">
          <ac:chgData name="Carl-Julian Pardall" userId="242418bbfe6e9ff5" providerId="LiveId" clId="{A3933115-DB47-4B44-9F54-580A36B94F93}" dt="2022-12-27T12:38:38.983" v="1713" actId="1076"/>
          <ac:picMkLst>
            <pc:docMk/>
            <pc:sldMk cId="566295840" sldId="296"/>
            <ac:picMk id="6" creationId="{FABB64C9-886F-9615-4D12-71B7D0BC7ED1}"/>
          </ac:picMkLst>
        </pc:picChg>
      </pc:sldChg>
      <pc:sldChg chg="addSp delSp modSp add mod modAnim">
        <pc:chgData name="Carl-Julian Pardall" userId="242418bbfe6e9ff5" providerId="LiveId" clId="{A3933115-DB47-4B44-9F54-580A36B94F93}" dt="2023-02-06T22:37:32.425" v="4660" actId="1035"/>
        <pc:sldMkLst>
          <pc:docMk/>
          <pc:sldMk cId="4205135358" sldId="297"/>
        </pc:sldMkLst>
        <pc:spChg chg="add mod">
          <ac:chgData name="Carl-Julian Pardall" userId="242418bbfe6e9ff5" providerId="LiveId" clId="{A3933115-DB47-4B44-9F54-580A36B94F93}" dt="2022-12-28T17:38:02.283" v="4175" actId="20577"/>
          <ac:spMkLst>
            <pc:docMk/>
            <pc:sldMk cId="4205135358" sldId="297"/>
            <ac:spMk id="2" creationId="{D94C0F23-0448-6749-2AE6-0C46E0BF671A}"/>
          </ac:spMkLst>
        </pc:spChg>
        <pc:spChg chg="mod">
          <ac:chgData name="Carl-Julian Pardall" userId="242418bbfe6e9ff5" providerId="LiveId" clId="{A3933115-DB47-4B44-9F54-580A36B94F93}" dt="2022-12-28T13:21:01.801" v="3821"/>
          <ac:spMkLst>
            <pc:docMk/>
            <pc:sldMk cId="4205135358" sldId="297"/>
            <ac:spMk id="3" creationId="{C73DAE4A-2282-2FF8-D567-3F21D62B9FCA}"/>
          </ac:spMkLst>
        </pc:spChg>
        <pc:spChg chg="add mod">
          <ac:chgData name="Carl-Julian Pardall" userId="242418bbfe6e9ff5" providerId="LiveId" clId="{A3933115-DB47-4B44-9F54-580A36B94F93}" dt="2022-12-28T17:37:38.476" v="4167" actId="1076"/>
          <ac:spMkLst>
            <pc:docMk/>
            <pc:sldMk cId="4205135358" sldId="297"/>
            <ac:spMk id="5" creationId="{8EA440BE-6360-FF59-F549-DB52D75FCF93}"/>
          </ac:spMkLst>
        </pc:spChg>
        <pc:spChg chg="add mod">
          <ac:chgData name="Carl-Julian Pardall" userId="242418bbfe6e9ff5" providerId="LiveId" clId="{A3933115-DB47-4B44-9F54-580A36B94F93}" dt="2022-12-28T17:37:29.644" v="4166" actId="1076"/>
          <ac:spMkLst>
            <pc:docMk/>
            <pc:sldMk cId="4205135358" sldId="297"/>
            <ac:spMk id="6" creationId="{D3D36252-4076-851C-132A-56277615843F}"/>
          </ac:spMkLst>
        </pc:spChg>
        <pc:spChg chg="del">
          <ac:chgData name="Carl-Julian Pardall" userId="242418bbfe6e9ff5" providerId="LiveId" clId="{A3933115-DB47-4B44-9F54-580A36B94F93}" dt="2022-12-27T11:41:28.533" v="1348" actId="478"/>
          <ac:spMkLst>
            <pc:docMk/>
            <pc:sldMk cId="4205135358" sldId="297"/>
            <ac:spMk id="13" creationId="{B0B0BD81-87A3-7294-9DDB-781CF35F2077}"/>
          </ac:spMkLst>
        </pc:spChg>
        <pc:spChg chg="del">
          <ac:chgData name="Carl-Julian Pardall" userId="242418bbfe6e9ff5" providerId="LiveId" clId="{A3933115-DB47-4B44-9F54-580A36B94F93}" dt="2022-12-27T11:41:25.692" v="1347" actId="478"/>
          <ac:spMkLst>
            <pc:docMk/>
            <pc:sldMk cId="4205135358" sldId="297"/>
            <ac:spMk id="14" creationId="{5BCAFEB3-2D3E-F431-8E7C-B7DBD1E72D21}"/>
          </ac:spMkLst>
        </pc:spChg>
        <pc:spChg chg="del">
          <ac:chgData name="Carl-Julian Pardall" userId="242418bbfe6e9ff5" providerId="LiveId" clId="{A3933115-DB47-4B44-9F54-580A36B94F93}" dt="2022-12-27T12:02:51.278" v="1522" actId="478"/>
          <ac:spMkLst>
            <pc:docMk/>
            <pc:sldMk cId="4205135358" sldId="297"/>
            <ac:spMk id="15" creationId="{AC3199D9-F41B-6B69-8B16-5C8A9F7EF646}"/>
          </ac:spMkLst>
        </pc:spChg>
        <pc:spChg chg="del">
          <ac:chgData name="Carl-Julian Pardall" userId="242418bbfe6e9ff5" providerId="LiveId" clId="{A3933115-DB47-4B44-9F54-580A36B94F93}" dt="2022-12-27T11:59:59.166" v="1487" actId="478"/>
          <ac:spMkLst>
            <pc:docMk/>
            <pc:sldMk cId="4205135358" sldId="297"/>
            <ac:spMk id="16" creationId="{FD62EFF1-EC18-5A97-7BB6-8AF8C218CC66}"/>
          </ac:spMkLst>
        </pc:spChg>
        <pc:spChg chg="del">
          <ac:chgData name="Carl-Julian Pardall" userId="242418bbfe6e9ff5" providerId="LiveId" clId="{A3933115-DB47-4B44-9F54-580A36B94F93}" dt="2022-12-27T12:02:54.879" v="1523" actId="478"/>
          <ac:spMkLst>
            <pc:docMk/>
            <pc:sldMk cId="4205135358" sldId="297"/>
            <ac:spMk id="17" creationId="{BA45A1E5-9657-1CD7-5182-DA7F430536D8}"/>
          </ac:spMkLst>
        </pc:spChg>
        <pc:spChg chg="del">
          <ac:chgData name="Carl-Julian Pardall" userId="242418bbfe6e9ff5" providerId="LiveId" clId="{A3933115-DB47-4B44-9F54-580A36B94F93}" dt="2022-12-27T12:02:58.144" v="1524" actId="478"/>
          <ac:spMkLst>
            <pc:docMk/>
            <pc:sldMk cId="4205135358" sldId="297"/>
            <ac:spMk id="18" creationId="{6FEAA870-761E-71D6-DB01-685FDAACB893}"/>
          </ac:spMkLst>
        </pc:spChg>
        <pc:spChg chg="del">
          <ac:chgData name="Carl-Julian Pardall" userId="242418bbfe6e9ff5" providerId="LiveId" clId="{A3933115-DB47-4B44-9F54-580A36B94F93}" dt="2022-12-27T12:03:02.134" v="1525" actId="478"/>
          <ac:spMkLst>
            <pc:docMk/>
            <pc:sldMk cId="4205135358" sldId="297"/>
            <ac:spMk id="20" creationId="{468A221B-2312-87AF-66ED-FC0051569E2A}"/>
          </ac:spMkLst>
        </pc:spChg>
        <pc:spChg chg="mod">
          <ac:chgData name="Carl-Julian Pardall" userId="242418bbfe6e9ff5" providerId="LiveId" clId="{A3933115-DB47-4B44-9F54-580A36B94F93}" dt="2023-02-06T22:37:32.425" v="4660" actId="1035"/>
          <ac:spMkLst>
            <pc:docMk/>
            <pc:sldMk cId="4205135358" sldId="297"/>
            <ac:spMk id="21" creationId="{85C41BA6-8EA6-05AC-0E0C-2A9287B7781C}"/>
          </ac:spMkLst>
        </pc:spChg>
        <pc:spChg chg="add del mod">
          <ac:chgData name="Carl-Julian Pardall" userId="242418bbfe6e9ff5" providerId="LiveId" clId="{A3933115-DB47-4B44-9F54-580A36B94F93}" dt="2022-12-27T11:41:12.969" v="1338" actId="478"/>
          <ac:spMkLst>
            <pc:docMk/>
            <pc:sldMk cId="4205135358" sldId="297"/>
            <ac:spMk id="22" creationId="{AE28003F-FAE6-FB47-8F48-E95A40C02200}"/>
          </ac:spMkLst>
        </pc:spChg>
        <pc:spChg chg="add del mod">
          <ac:chgData name="Carl-Julian Pardall" userId="242418bbfe6e9ff5" providerId="LiveId" clId="{A3933115-DB47-4B44-9F54-580A36B94F93}" dt="2022-12-27T11:41:14.535" v="1339" actId="478"/>
          <ac:spMkLst>
            <pc:docMk/>
            <pc:sldMk cId="4205135358" sldId="297"/>
            <ac:spMk id="24" creationId="{8079B5B7-3AFB-6522-696D-3FB529752759}"/>
          </ac:spMkLst>
        </pc:spChg>
        <pc:spChg chg="mod">
          <ac:chgData name="Carl-Julian Pardall" userId="242418bbfe6e9ff5" providerId="LiveId" clId="{A3933115-DB47-4B44-9F54-580A36B94F93}" dt="2022-12-27T11:57:01.629" v="1467" actId="20577"/>
          <ac:spMkLst>
            <pc:docMk/>
            <pc:sldMk cId="4205135358" sldId="297"/>
            <ac:spMk id="28" creationId="{A78CEA4A-3D54-EEFD-D089-DE3843AE287E}"/>
          </ac:spMkLst>
        </pc:spChg>
        <pc:spChg chg="del mod topLvl">
          <ac:chgData name="Carl-Julian Pardall" userId="242418bbfe6e9ff5" providerId="LiveId" clId="{A3933115-DB47-4B44-9F54-580A36B94F93}" dt="2022-12-27T11:59:20.518" v="1483" actId="478"/>
          <ac:spMkLst>
            <pc:docMk/>
            <pc:sldMk cId="4205135358" sldId="297"/>
            <ac:spMk id="36" creationId="{F3454CEC-A68E-4525-63E2-87D3FB0C0597}"/>
          </ac:spMkLst>
        </pc:spChg>
        <pc:spChg chg="mod">
          <ac:chgData name="Carl-Julian Pardall" userId="242418bbfe6e9ff5" providerId="LiveId" clId="{A3933115-DB47-4B44-9F54-580A36B94F93}" dt="2022-12-27T11:57:27.521" v="1470" actId="21"/>
          <ac:spMkLst>
            <pc:docMk/>
            <pc:sldMk cId="4205135358" sldId="297"/>
            <ac:spMk id="38" creationId="{D0B5858B-9D71-B703-5B09-7CAEF97022F4}"/>
          </ac:spMkLst>
        </pc:spChg>
        <pc:spChg chg="mod">
          <ac:chgData name="Carl-Julian Pardall" userId="242418bbfe6e9ff5" providerId="LiveId" clId="{A3933115-DB47-4B44-9F54-580A36B94F93}" dt="2022-12-27T12:05:46.762" v="1538"/>
          <ac:spMkLst>
            <pc:docMk/>
            <pc:sldMk cId="4205135358" sldId="297"/>
            <ac:spMk id="43" creationId="{79F01E26-F292-8CD8-9897-24E7A24A7D65}"/>
          </ac:spMkLst>
        </pc:spChg>
        <pc:spChg chg="del mod">
          <ac:chgData name="Carl-Julian Pardall" userId="242418bbfe6e9ff5" providerId="LiveId" clId="{A3933115-DB47-4B44-9F54-580A36B94F93}" dt="2022-12-27T12:05:51.501" v="1540" actId="478"/>
          <ac:spMkLst>
            <pc:docMk/>
            <pc:sldMk cId="4205135358" sldId="297"/>
            <ac:spMk id="47" creationId="{1E3464BC-898C-50E6-A6C2-CD9BCA1A1687}"/>
          </ac:spMkLst>
        </pc:spChg>
        <pc:grpChg chg="add del mod">
          <ac:chgData name="Carl-Julian Pardall" userId="242418bbfe6e9ff5" providerId="LiveId" clId="{A3933115-DB47-4B44-9F54-580A36B94F93}" dt="2022-12-27T11:57:07.301" v="1468" actId="478"/>
          <ac:grpSpMkLst>
            <pc:docMk/>
            <pc:sldMk cId="4205135358" sldId="297"/>
            <ac:grpSpMk id="27" creationId="{B6C811A8-757B-7FAE-573E-AC481233272F}"/>
          </ac:grpSpMkLst>
        </pc:grpChg>
        <pc:grpChg chg="add del mod">
          <ac:chgData name="Carl-Julian Pardall" userId="242418bbfe6e9ff5" providerId="LiveId" clId="{A3933115-DB47-4B44-9F54-580A36B94F93}" dt="2022-12-27T11:59:20.518" v="1483" actId="478"/>
          <ac:grpSpMkLst>
            <pc:docMk/>
            <pc:sldMk cId="4205135358" sldId="297"/>
            <ac:grpSpMk id="34" creationId="{75584733-CDC2-01C7-D5E0-0C368303AEA1}"/>
          </ac:grpSpMkLst>
        </pc:grpChg>
        <pc:grpChg chg="add del mod">
          <ac:chgData name="Carl-Julian Pardall" userId="242418bbfe6e9ff5" providerId="LiveId" clId="{A3933115-DB47-4B44-9F54-580A36B94F93}" dt="2022-12-27T11:57:46.961" v="1475" actId="478"/>
          <ac:grpSpMkLst>
            <pc:docMk/>
            <pc:sldMk cId="4205135358" sldId="297"/>
            <ac:grpSpMk id="37" creationId="{3FD2AC7F-0C68-2054-3B0D-EA86E61FFC07}"/>
          </ac:grpSpMkLst>
        </pc:grpChg>
        <pc:grpChg chg="add del mod">
          <ac:chgData name="Carl-Julian Pardall" userId="242418bbfe6e9ff5" providerId="LiveId" clId="{A3933115-DB47-4B44-9F54-580A36B94F93}" dt="2022-12-27T12:06:21.458" v="1545" actId="478"/>
          <ac:grpSpMkLst>
            <pc:docMk/>
            <pc:sldMk cId="4205135358" sldId="297"/>
            <ac:grpSpMk id="41" creationId="{29445559-6EC4-2469-E059-F5E370810F7F}"/>
          </ac:grpSpMkLst>
        </pc:grpChg>
        <pc:grpChg chg="mod">
          <ac:chgData name="Carl-Julian Pardall" userId="242418bbfe6e9ff5" providerId="LiveId" clId="{A3933115-DB47-4B44-9F54-580A36B94F93}" dt="2022-12-27T12:05:46.762" v="1538"/>
          <ac:grpSpMkLst>
            <pc:docMk/>
            <pc:sldMk cId="4205135358" sldId="297"/>
            <ac:grpSpMk id="42" creationId="{2420B239-25DE-76D9-900E-F519E7084570}"/>
          </ac:grpSpMkLst>
        </pc:grpChg>
        <pc:grpChg chg="del mod">
          <ac:chgData name="Carl-Julian Pardall" userId="242418bbfe6e9ff5" providerId="LiveId" clId="{A3933115-DB47-4B44-9F54-580A36B94F93}" dt="2022-12-27T12:05:51.501" v="1540" actId="478"/>
          <ac:grpSpMkLst>
            <pc:docMk/>
            <pc:sldMk cId="4205135358" sldId="297"/>
            <ac:grpSpMk id="44" creationId="{38786FC4-0DF1-2868-705E-5C42165E5EA7}"/>
          </ac:grpSpMkLst>
        </pc:grpChg>
        <pc:picChg chg="del">
          <ac:chgData name="Carl-Julian Pardall" userId="242418bbfe6e9ff5" providerId="LiveId" clId="{A3933115-DB47-4B44-9F54-580A36B94F93}" dt="2022-12-27T11:41:17.566" v="1341" actId="478"/>
          <ac:picMkLst>
            <pc:docMk/>
            <pc:sldMk cId="4205135358" sldId="297"/>
            <ac:picMk id="2" creationId="{A7391996-3368-E829-56AB-B46CF611824D}"/>
          </ac:picMkLst>
        </pc:picChg>
        <pc:picChg chg="del">
          <ac:chgData name="Carl-Julian Pardall" userId="242418bbfe6e9ff5" providerId="LiveId" clId="{A3933115-DB47-4B44-9F54-580A36B94F93}" dt="2022-12-27T11:41:16.462" v="1340" actId="478"/>
          <ac:picMkLst>
            <pc:docMk/>
            <pc:sldMk cId="4205135358" sldId="297"/>
            <ac:picMk id="5" creationId="{84D332A0-B76D-6523-A27E-C5D22A66E832}"/>
          </ac:picMkLst>
        </pc:picChg>
        <pc:picChg chg="del">
          <ac:chgData name="Carl-Julian Pardall" userId="242418bbfe6e9ff5" providerId="LiveId" clId="{A3933115-DB47-4B44-9F54-580A36B94F93}" dt="2022-12-27T11:40:50.267" v="1334" actId="478"/>
          <ac:picMkLst>
            <pc:docMk/>
            <pc:sldMk cId="4205135358" sldId="297"/>
            <ac:picMk id="6" creationId="{31A1CBA8-857C-F46A-3E17-E981C20148A6}"/>
          </ac:picMkLst>
        </pc:picChg>
        <pc:picChg chg="del">
          <ac:chgData name="Carl-Julian Pardall" userId="242418bbfe6e9ff5" providerId="LiveId" clId="{A3933115-DB47-4B44-9F54-580A36B94F93}" dt="2022-12-27T11:40:53.913" v="1335" actId="478"/>
          <ac:picMkLst>
            <pc:docMk/>
            <pc:sldMk cId="4205135358" sldId="297"/>
            <ac:picMk id="7" creationId="{E5809129-4EFF-8EF8-D121-5D7391EF173A}"/>
          </ac:picMkLst>
        </pc:picChg>
        <pc:picChg chg="add mod">
          <ac:chgData name="Carl-Julian Pardall" userId="242418bbfe6e9ff5" providerId="LiveId" clId="{A3933115-DB47-4B44-9F54-580A36B94F93}" dt="2023-01-08T21:46:54.162" v="4283" actId="1076"/>
          <ac:picMkLst>
            <pc:docMk/>
            <pc:sldMk cId="4205135358" sldId="297"/>
            <ac:picMk id="8" creationId="{0DB55070-BA2D-653A-60F0-297853ECF7DE}"/>
          </ac:picMkLst>
        </pc:picChg>
        <pc:picChg chg="del">
          <ac:chgData name="Carl-Julian Pardall" userId="242418bbfe6e9ff5" providerId="LiveId" clId="{A3933115-DB47-4B44-9F54-580A36B94F93}" dt="2022-12-27T11:41:18.362" v="1342" actId="478"/>
          <ac:picMkLst>
            <pc:docMk/>
            <pc:sldMk cId="4205135358" sldId="297"/>
            <ac:picMk id="8" creationId="{212D75B7-173B-29E2-EAA3-417FF7D539B3}"/>
          </ac:picMkLst>
        </pc:picChg>
        <pc:picChg chg="del">
          <ac:chgData name="Carl-Julian Pardall" userId="242418bbfe6e9ff5" providerId="LiveId" clId="{A3933115-DB47-4B44-9F54-580A36B94F93}" dt="2022-12-27T11:41:21.962" v="1346" actId="478"/>
          <ac:picMkLst>
            <pc:docMk/>
            <pc:sldMk cId="4205135358" sldId="297"/>
            <ac:picMk id="9" creationId="{E8E4E04B-A567-926F-8658-839451C53353}"/>
          </ac:picMkLst>
        </pc:picChg>
        <pc:picChg chg="del">
          <ac:chgData name="Carl-Julian Pardall" userId="242418bbfe6e9ff5" providerId="LiveId" clId="{A3933115-DB47-4B44-9F54-580A36B94F93}" dt="2022-12-27T11:41:20.089" v="1344" actId="478"/>
          <ac:picMkLst>
            <pc:docMk/>
            <pc:sldMk cId="4205135358" sldId="297"/>
            <ac:picMk id="10" creationId="{1D000E4D-A431-C70B-549C-6EBFCE2A7700}"/>
          </ac:picMkLst>
        </pc:picChg>
        <pc:picChg chg="del">
          <ac:chgData name="Carl-Julian Pardall" userId="242418bbfe6e9ff5" providerId="LiveId" clId="{A3933115-DB47-4B44-9F54-580A36B94F93}" dt="2022-12-27T11:41:19.218" v="1343" actId="478"/>
          <ac:picMkLst>
            <pc:docMk/>
            <pc:sldMk cId="4205135358" sldId="297"/>
            <ac:picMk id="11" creationId="{62C93D7D-606F-27A9-B66D-079A9D378031}"/>
          </ac:picMkLst>
        </pc:picChg>
        <pc:picChg chg="del">
          <ac:chgData name="Carl-Julian Pardall" userId="242418bbfe6e9ff5" providerId="LiveId" clId="{A3933115-DB47-4B44-9F54-580A36B94F93}" dt="2022-12-27T11:41:21.007" v="1345" actId="478"/>
          <ac:picMkLst>
            <pc:docMk/>
            <pc:sldMk cId="4205135358" sldId="297"/>
            <ac:picMk id="12" creationId="{7AB0E275-1D4F-7FC3-A8DB-0982ED66AB91}"/>
          </ac:picMkLst>
        </pc:picChg>
        <pc:picChg chg="add mod">
          <ac:chgData name="Carl-Julian Pardall" userId="242418bbfe6e9ff5" providerId="LiveId" clId="{A3933115-DB47-4B44-9F54-580A36B94F93}" dt="2022-12-27T12:02:40.824" v="1520" actId="14100"/>
          <ac:picMkLst>
            <pc:docMk/>
            <pc:sldMk cId="4205135358" sldId="297"/>
            <ac:picMk id="25" creationId="{18BD2605-91F5-49B3-1F85-1EE27607B419}"/>
          </ac:picMkLst>
        </pc:picChg>
        <pc:picChg chg="add del mod">
          <ac:chgData name="Carl-Julian Pardall" userId="242418bbfe6e9ff5" providerId="LiveId" clId="{A3933115-DB47-4B44-9F54-580A36B94F93}" dt="2023-01-08T21:45:47.166" v="4278" actId="478"/>
          <ac:picMkLst>
            <pc:docMk/>
            <pc:sldMk cId="4205135358" sldId="297"/>
            <ac:picMk id="26" creationId="{A07315D4-AED4-7089-16BD-9E6F91612615}"/>
          </ac:picMkLst>
        </pc:picChg>
        <pc:picChg chg="mod">
          <ac:chgData name="Carl-Julian Pardall" userId="242418bbfe6e9ff5" providerId="LiveId" clId="{A3933115-DB47-4B44-9F54-580A36B94F93}" dt="2022-12-27T11:43:17.835" v="1352"/>
          <ac:picMkLst>
            <pc:docMk/>
            <pc:sldMk cId="4205135358" sldId="297"/>
            <ac:picMk id="29" creationId="{7A3AAC3F-1C52-0FB2-1D35-8DF7904A1F29}"/>
          </ac:picMkLst>
        </pc:picChg>
        <pc:picChg chg="add mod">
          <ac:chgData name="Carl-Julian Pardall" userId="242418bbfe6e9ff5" providerId="LiveId" clId="{A3933115-DB47-4B44-9F54-580A36B94F93}" dt="2022-12-27T12:05:29.007" v="1533" actId="1076"/>
          <ac:picMkLst>
            <pc:docMk/>
            <pc:sldMk cId="4205135358" sldId="297"/>
            <ac:picMk id="31" creationId="{AB594DCF-77BD-339A-A5B9-B08B50F945AD}"/>
          </ac:picMkLst>
        </pc:picChg>
        <pc:picChg chg="add del mod">
          <ac:chgData name="Carl-Julian Pardall" userId="242418bbfe6e9ff5" providerId="LiveId" clId="{A3933115-DB47-4B44-9F54-580A36B94F93}" dt="2022-12-27T12:05:46.129" v="1537" actId="478"/>
          <ac:picMkLst>
            <pc:docMk/>
            <pc:sldMk cId="4205135358" sldId="297"/>
            <ac:picMk id="33" creationId="{F7C4A54B-958C-F293-3CC1-B1DB96FBE548}"/>
          </ac:picMkLst>
        </pc:picChg>
        <pc:picChg chg="mod topLvl modCrop">
          <ac:chgData name="Carl-Julian Pardall" userId="242418bbfe6e9ff5" providerId="LiveId" clId="{A3933115-DB47-4B44-9F54-580A36B94F93}" dt="2022-12-28T17:37:10.999" v="4157" actId="1076"/>
          <ac:picMkLst>
            <pc:docMk/>
            <pc:sldMk cId="4205135358" sldId="297"/>
            <ac:picMk id="35" creationId="{FCDA9EC4-1A81-BC88-90D2-C51606F8824A}"/>
          </ac:picMkLst>
        </pc:picChg>
        <pc:picChg chg="mod">
          <ac:chgData name="Carl-Julian Pardall" userId="242418bbfe6e9ff5" providerId="LiveId" clId="{A3933115-DB47-4B44-9F54-580A36B94F93}" dt="2022-12-27T11:57:18.290" v="1469"/>
          <ac:picMkLst>
            <pc:docMk/>
            <pc:sldMk cId="4205135358" sldId="297"/>
            <ac:picMk id="39" creationId="{7BD24047-1CB5-4A39-FBAC-2E21D9D2EA14}"/>
          </ac:picMkLst>
        </pc:picChg>
        <pc:picChg chg="add mod">
          <ac:chgData name="Carl-Julian Pardall" userId="242418bbfe6e9ff5" providerId="LiveId" clId="{A3933115-DB47-4B44-9F54-580A36B94F93}" dt="2022-12-28T17:37:09.511" v="4156" actId="1076"/>
          <ac:picMkLst>
            <pc:docMk/>
            <pc:sldMk cId="4205135358" sldId="297"/>
            <ac:picMk id="40" creationId="{4E6ECBF4-A0E6-E49A-3460-12C8CEDF6E76}"/>
          </ac:picMkLst>
        </pc:picChg>
        <pc:picChg chg="mod">
          <ac:chgData name="Carl-Julian Pardall" userId="242418bbfe6e9ff5" providerId="LiveId" clId="{A3933115-DB47-4B44-9F54-580A36B94F93}" dt="2022-12-27T12:05:46.762" v="1538"/>
          <ac:picMkLst>
            <pc:docMk/>
            <pc:sldMk cId="4205135358" sldId="297"/>
            <ac:picMk id="46" creationId="{B73DF39F-19D7-BEFE-D933-806763C7ACFC}"/>
          </ac:picMkLst>
        </pc:picChg>
        <pc:picChg chg="add mod modCrop">
          <ac:chgData name="Carl-Julian Pardall" userId="242418bbfe6e9ff5" providerId="LiveId" clId="{A3933115-DB47-4B44-9F54-580A36B94F93}" dt="2023-01-08T21:47:02.460" v="4284" actId="1076"/>
          <ac:picMkLst>
            <pc:docMk/>
            <pc:sldMk cId="4205135358" sldId="297"/>
            <ac:picMk id="48" creationId="{E7E7A441-6A45-F370-E73B-BB293B801525}"/>
          </ac:picMkLst>
        </pc:picChg>
        <pc:picChg chg="add del mod">
          <ac:chgData name="Carl-Julian Pardall" userId="242418bbfe6e9ff5" providerId="LiveId" clId="{A3933115-DB47-4B44-9F54-580A36B94F93}" dt="2022-12-27T12:36:20.921" v="1706" actId="478"/>
          <ac:picMkLst>
            <pc:docMk/>
            <pc:sldMk cId="4205135358" sldId="297"/>
            <ac:picMk id="49" creationId="{DCB3FBAC-CF7E-119C-E93F-368D8B25F213}"/>
          </ac:picMkLst>
        </pc:picChg>
        <pc:cxnChg chg="mod">
          <ac:chgData name="Carl-Julian Pardall" userId="242418bbfe6e9ff5" providerId="LiveId" clId="{A3933115-DB47-4B44-9F54-580A36B94F93}" dt="2022-12-27T12:05:46.762" v="1538"/>
          <ac:cxnSpMkLst>
            <pc:docMk/>
            <pc:sldMk cId="4205135358" sldId="297"/>
            <ac:cxnSpMk id="45" creationId="{DB5D75D5-26EA-5A44-C289-0C282D0E5D6B}"/>
          </ac:cxnSpMkLst>
        </pc:cxnChg>
      </pc:sldChg>
      <pc:sldChg chg="addSp modSp new mod modAnim">
        <pc:chgData name="Carl-Julian Pardall" userId="242418bbfe6e9ff5" providerId="LiveId" clId="{A3933115-DB47-4B44-9F54-580A36B94F93}" dt="2023-02-16T21:10:28.671" v="4701" actId="20577"/>
        <pc:sldMkLst>
          <pc:docMk/>
          <pc:sldMk cId="620901550" sldId="298"/>
        </pc:sldMkLst>
        <pc:spChg chg="mod">
          <ac:chgData name="Carl-Julian Pardall" userId="242418bbfe6e9ff5" providerId="LiveId" clId="{A3933115-DB47-4B44-9F54-580A36B94F93}" dt="2023-02-16T21:10:28.671" v="4701" actId="20577"/>
          <ac:spMkLst>
            <pc:docMk/>
            <pc:sldMk cId="620901550" sldId="298"/>
            <ac:spMk id="2" creationId="{3F295DE9-5A60-8DA2-541B-3F9ACC1ED967}"/>
          </ac:spMkLst>
        </pc:spChg>
        <pc:spChg chg="mod">
          <ac:chgData name="Carl-Julian Pardall" userId="242418bbfe6e9ff5" providerId="LiveId" clId="{A3933115-DB47-4B44-9F54-580A36B94F93}" dt="2023-01-08T22:41:08.687" v="4354" actId="20577"/>
          <ac:spMkLst>
            <pc:docMk/>
            <pc:sldMk cId="620901550" sldId="298"/>
            <ac:spMk id="3" creationId="{98AFFF41-0019-2632-0556-B71217715A2F}"/>
          </ac:spMkLst>
        </pc:spChg>
        <pc:grpChg chg="add mod">
          <ac:chgData name="Carl-Julian Pardall" userId="242418bbfe6e9ff5" providerId="LiveId" clId="{A3933115-DB47-4B44-9F54-580A36B94F93}" dt="2023-01-08T22:44:09.335" v="4371" actId="1076"/>
          <ac:grpSpMkLst>
            <pc:docMk/>
            <pc:sldMk cId="620901550" sldId="298"/>
            <ac:grpSpMk id="7" creationId="{32253880-D49C-2FD7-DB5A-5E4F78483C7D}"/>
          </ac:grpSpMkLst>
        </pc:grpChg>
        <pc:picChg chg="add mod">
          <ac:chgData name="Carl-Julian Pardall" userId="242418bbfe6e9ff5" providerId="LiveId" clId="{A3933115-DB47-4B44-9F54-580A36B94F93}" dt="2023-01-08T22:44:11.670" v="4372" actId="1076"/>
          <ac:picMkLst>
            <pc:docMk/>
            <pc:sldMk cId="620901550" sldId="298"/>
            <ac:picMk id="4" creationId="{BFB5A838-FFA3-8E39-1BD6-C09A9DE8EC1F}"/>
          </ac:picMkLst>
        </pc:picChg>
        <pc:picChg chg="add mod">
          <ac:chgData name="Carl-Julian Pardall" userId="242418bbfe6e9ff5" providerId="LiveId" clId="{A3933115-DB47-4B44-9F54-580A36B94F93}" dt="2023-01-08T22:42:58.915" v="4363" actId="164"/>
          <ac:picMkLst>
            <pc:docMk/>
            <pc:sldMk cId="620901550" sldId="298"/>
            <ac:picMk id="5" creationId="{7B0BEDA2-CCA4-BFBC-2E84-08E8EB9E1BDD}"/>
          </ac:picMkLst>
        </pc:picChg>
        <pc:picChg chg="add mod">
          <ac:chgData name="Carl-Julian Pardall" userId="242418bbfe6e9ff5" providerId="LiveId" clId="{A3933115-DB47-4B44-9F54-580A36B94F93}" dt="2023-01-08T22:42:58.915" v="4363" actId="164"/>
          <ac:picMkLst>
            <pc:docMk/>
            <pc:sldMk cId="620901550" sldId="298"/>
            <ac:picMk id="6" creationId="{5F396C6E-7083-3165-DB4F-C99B65D2F577}"/>
          </ac:picMkLst>
        </pc:picChg>
        <pc:picChg chg="add mod">
          <ac:chgData name="Carl-Julian Pardall" userId="242418bbfe6e9ff5" providerId="LiveId" clId="{A3933115-DB47-4B44-9F54-580A36B94F93}" dt="2023-01-08T22:44:07.011" v="4370" actId="1076"/>
          <ac:picMkLst>
            <pc:docMk/>
            <pc:sldMk cId="620901550" sldId="298"/>
            <ac:picMk id="9" creationId="{099549D9-04BD-BD17-76E6-FC5A4D0D040C}"/>
          </ac:picMkLst>
        </pc:picChg>
      </pc:sldChg>
      <pc:sldChg chg="addSp delSp modSp add mod ord modAnim">
        <pc:chgData name="Carl-Julian Pardall" userId="242418bbfe6e9ff5" providerId="LiveId" clId="{A3933115-DB47-4B44-9F54-580A36B94F93}" dt="2023-01-08T22:57:51.365" v="4522"/>
        <pc:sldMkLst>
          <pc:docMk/>
          <pc:sldMk cId="530693568" sldId="299"/>
        </pc:sldMkLst>
        <pc:spChg chg="mod">
          <ac:chgData name="Carl-Julian Pardall" userId="242418bbfe6e9ff5" providerId="LiveId" clId="{A3933115-DB47-4B44-9F54-580A36B94F93}" dt="2022-12-28T13:23:03.071" v="3843"/>
          <ac:spMkLst>
            <pc:docMk/>
            <pc:sldMk cId="530693568" sldId="299"/>
            <ac:spMk id="3" creationId="{C73DAE4A-2282-2FF8-D567-3F21D62B9FCA}"/>
          </ac:spMkLst>
        </pc:spChg>
        <pc:spChg chg="mod">
          <ac:chgData name="Carl-Julian Pardall" userId="242418bbfe6e9ff5" providerId="LiveId" clId="{A3933115-DB47-4B44-9F54-580A36B94F93}" dt="2022-12-28T13:18:10.320" v="3799" actId="1076"/>
          <ac:spMkLst>
            <pc:docMk/>
            <pc:sldMk cId="530693568" sldId="299"/>
            <ac:spMk id="4" creationId="{8565C597-24DF-8992-DED9-CA2C0BC11E50}"/>
          </ac:spMkLst>
        </pc:spChg>
        <pc:spChg chg="add mod">
          <ac:chgData name="Carl-Julian Pardall" userId="242418bbfe6e9ff5" providerId="LiveId" clId="{A3933115-DB47-4B44-9F54-580A36B94F93}" dt="2023-01-08T21:42:42.560" v="4200" actId="1076"/>
          <ac:spMkLst>
            <pc:docMk/>
            <pc:sldMk cId="530693568" sldId="299"/>
            <ac:spMk id="12" creationId="{F3C58A26-4CDF-B627-029C-2C027CC70B03}"/>
          </ac:spMkLst>
        </pc:spChg>
        <pc:spChg chg="add mod">
          <ac:chgData name="Carl-Julian Pardall" userId="242418bbfe6e9ff5" providerId="LiveId" clId="{A3933115-DB47-4B44-9F54-580A36B94F93}" dt="2022-12-28T17:33:05.963" v="4019" actId="1076"/>
          <ac:spMkLst>
            <pc:docMk/>
            <pc:sldMk cId="530693568" sldId="299"/>
            <ac:spMk id="13" creationId="{AE8BC398-6EFA-C45B-6F4E-648446E4A300}"/>
          </ac:spMkLst>
        </pc:spChg>
        <pc:spChg chg="add mod">
          <ac:chgData name="Carl-Julian Pardall" userId="242418bbfe6e9ff5" providerId="LiveId" clId="{A3933115-DB47-4B44-9F54-580A36B94F93}" dt="2022-12-28T17:33:56.707" v="4021" actId="1076"/>
          <ac:spMkLst>
            <pc:docMk/>
            <pc:sldMk cId="530693568" sldId="299"/>
            <ac:spMk id="14" creationId="{0E93E782-7443-8C5C-9217-22546E6FD313}"/>
          </ac:spMkLst>
        </pc:spChg>
        <pc:spChg chg="mod">
          <ac:chgData name="Carl-Julian Pardall" userId="242418bbfe6e9ff5" providerId="LiveId" clId="{A3933115-DB47-4B44-9F54-580A36B94F93}" dt="2023-01-08T21:43:50.976" v="4233" actId="1076"/>
          <ac:spMkLst>
            <pc:docMk/>
            <pc:sldMk cId="530693568" sldId="299"/>
            <ac:spMk id="21" creationId="{85C41BA6-8EA6-05AC-0E0C-2A9287B7781C}"/>
          </ac:spMkLst>
        </pc:spChg>
        <pc:graphicFrameChg chg="add del mod">
          <ac:chgData name="Carl-Julian Pardall" userId="242418bbfe6e9ff5" providerId="LiveId" clId="{A3933115-DB47-4B44-9F54-580A36B94F93}" dt="2022-12-28T13:18:15.922" v="3800"/>
          <ac:graphicFrameMkLst>
            <pc:docMk/>
            <pc:sldMk cId="530693568" sldId="299"/>
            <ac:graphicFrameMk id="9" creationId="{353DEE4E-9EA1-0AAD-85E4-97A06C718181}"/>
          </ac:graphicFrameMkLst>
        </pc:graphicFrameChg>
        <pc:picChg chg="add mod">
          <ac:chgData name="Carl-Julian Pardall" userId="242418bbfe6e9ff5" providerId="LiveId" clId="{A3933115-DB47-4B44-9F54-580A36B94F93}" dt="2023-01-08T21:42:30.409" v="4196" actId="1076"/>
          <ac:picMkLst>
            <pc:docMk/>
            <pc:sldMk cId="530693568" sldId="299"/>
            <ac:picMk id="2" creationId="{0E450363-4779-94B5-E22E-E489A8284698}"/>
          </ac:picMkLst>
        </pc:picChg>
        <pc:picChg chg="add del mod">
          <ac:chgData name="Carl-Julian Pardall" userId="242418bbfe6e9ff5" providerId="LiveId" clId="{A3933115-DB47-4B44-9F54-580A36B94F93}" dt="2023-01-08T21:42:20.601" v="4195" actId="478"/>
          <ac:picMkLst>
            <pc:docMk/>
            <pc:sldMk cId="530693568" sldId="299"/>
            <ac:picMk id="5" creationId="{A7B16040-FA5B-DC2F-544A-41C782D7693D}"/>
          </ac:picMkLst>
        </pc:picChg>
        <pc:picChg chg="add mod">
          <ac:chgData name="Carl-Julian Pardall" userId="242418bbfe6e9ff5" providerId="LiveId" clId="{A3933115-DB47-4B44-9F54-580A36B94F93}" dt="2023-01-08T21:43:18.330" v="4211" actId="1076"/>
          <ac:picMkLst>
            <pc:docMk/>
            <pc:sldMk cId="530693568" sldId="299"/>
            <ac:picMk id="6" creationId="{347BBF47-884B-26F3-FB98-21D87CC700A2}"/>
          </ac:picMkLst>
        </pc:picChg>
        <pc:picChg chg="add mod">
          <ac:chgData name="Carl-Julian Pardall" userId="242418bbfe6e9ff5" providerId="LiveId" clId="{A3933115-DB47-4B44-9F54-580A36B94F93}" dt="2023-01-08T21:43:12.695" v="4209" actId="1076"/>
          <ac:picMkLst>
            <pc:docMk/>
            <pc:sldMk cId="530693568" sldId="299"/>
            <ac:picMk id="7" creationId="{3972ABCC-B8E0-0C2A-DE3A-3509EDC3EEC9}"/>
          </ac:picMkLst>
        </pc:picChg>
        <pc:picChg chg="add mod">
          <ac:chgData name="Carl-Julian Pardall" userId="242418bbfe6e9ff5" providerId="LiveId" clId="{A3933115-DB47-4B44-9F54-580A36B94F93}" dt="2023-01-08T21:43:15.088" v="4210" actId="1076"/>
          <ac:picMkLst>
            <pc:docMk/>
            <pc:sldMk cId="530693568" sldId="299"/>
            <ac:picMk id="8" creationId="{2AFEF980-6DE1-F44F-CD2F-EB9D866AB760}"/>
          </ac:picMkLst>
        </pc:picChg>
        <pc:picChg chg="add mod">
          <ac:chgData name="Carl-Julian Pardall" userId="242418bbfe6e9ff5" providerId="LiveId" clId="{A3933115-DB47-4B44-9F54-580A36B94F93}" dt="2023-01-08T21:42:54.238" v="4204" actId="1076"/>
          <ac:picMkLst>
            <pc:docMk/>
            <pc:sldMk cId="530693568" sldId="299"/>
            <ac:picMk id="10" creationId="{9FAB8CE3-40E3-E48D-7F7A-05EAA753049E}"/>
          </ac:picMkLst>
        </pc:picChg>
        <pc:picChg chg="add mod">
          <ac:chgData name="Carl-Julian Pardall" userId="242418bbfe6e9ff5" providerId="LiveId" clId="{A3933115-DB47-4B44-9F54-580A36B94F93}" dt="2023-01-08T21:42:46.193" v="4201" actId="1076"/>
          <ac:picMkLst>
            <pc:docMk/>
            <pc:sldMk cId="530693568" sldId="299"/>
            <ac:picMk id="11" creationId="{26EA48C7-1143-D461-EC3A-E4C61DE76264}"/>
          </ac:picMkLst>
        </pc:picChg>
        <pc:picChg chg="add mod">
          <ac:chgData name="Carl-Julian Pardall" userId="242418bbfe6e9ff5" providerId="LiveId" clId="{A3933115-DB47-4B44-9F54-580A36B94F93}" dt="2022-12-28T17:32:32.120" v="4013" actId="14100"/>
          <ac:picMkLst>
            <pc:docMk/>
            <pc:sldMk cId="530693568" sldId="299"/>
            <ac:picMk id="15" creationId="{2196BF2E-83D7-42C4-5E48-D0601289A049}"/>
          </ac:picMkLst>
        </pc:picChg>
        <pc:picChg chg="mod">
          <ac:chgData name="Carl-Julian Pardall" userId="242418bbfe6e9ff5" providerId="LiveId" clId="{A3933115-DB47-4B44-9F54-580A36B94F93}" dt="2023-01-08T21:42:40.220" v="4198" actId="1076"/>
          <ac:picMkLst>
            <pc:docMk/>
            <pc:sldMk cId="530693568" sldId="299"/>
            <ac:picMk id="25" creationId="{18BD2605-91F5-49B3-1F85-1EE27607B419}"/>
          </ac:picMkLst>
        </pc:picChg>
        <pc:picChg chg="del">
          <ac:chgData name="Carl-Julian Pardall" userId="242418bbfe6e9ff5" providerId="LiveId" clId="{A3933115-DB47-4B44-9F54-580A36B94F93}" dt="2022-12-27T12:49:41.684" v="1861" actId="478"/>
          <ac:picMkLst>
            <pc:docMk/>
            <pc:sldMk cId="530693568" sldId="299"/>
            <ac:picMk id="26" creationId="{A07315D4-AED4-7089-16BD-9E6F91612615}"/>
          </ac:picMkLst>
        </pc:picChg>
        <pc:picChg chg="del">
          <ac:chgData name="Carl-Julian Pardall" userId="242418bbfe6e9ff5" providerId="LiveId" clId="{A3933115-DB47-4B44-9F54-580A36B94F93}" dt="2022-12-27T12:49:40.928" v="1860" actId="478"/>
          <ac:picMkLst>
            <pc:docMk/>
            <pc:sldMk cId="530693568" sldId="299"/>
            <ac:picMk id="31" creationId="{AB594DCF-77BD-339A-A5B9-B08B50F945AD}"/>
          </ac:picMkLst>
        </pc:picChg>
        <pc:picChg chg="del">
          <ac:chgData name="Carl-Julian Pardall" userId="242418bbfe6e9ff5" providerId="LiveId" clId="{A3933115-DB47-4B44-9F54-580A36B94F93}" dt="2022-12-27T12:49:43.520" v="1863" actId="478"/>
          <ac:picMkLst>
            <pc:docMk/>
            <pc:sldMk cId="530693568" sldId="299"/>
            <ac:picMk id="35" creationId="{FCDA9EC4-1A81-BC88-90D2-C51606F8824A}"/>
          </ac:picMkLst>
        </pc:picChg>
        <pc:picChg chg="del">
          <ac:chgData name="Carl-Julian Pardall" userId="242418bbfe6e9ff5" providerId="LiveId" clId="{A3933115-DB47-4B44-9F54-580A36B94F93}" dt="2022-12-27T12:49:44.463" v="1864" actId="478"/>
          <ac:picMkLst>
            <pc:docMk/>
            <pc:sldMk cId="530693568" sldId="299"/>
            <ac:picMk id="40" creationId="{4E6ECBF4-A0E6-E49A-3460-12C8CEDF6E76}"/>
          </ac:picMkLst>
        </pc:picChg>
        <pc:picChg chg="del">
          <ac:chgData name="Carl-Julian Pardall" userId="242418bbfe6e9ff5" providerId="LiveId" clId="{A3933115-DB47-4B44-9F54-580A36B94F93}" dt="2022-12-27T12:49:42.588" v="1862" actId="478"/>
          <ac:picMkLst>
            <pc:docMk/>
            <pc:sldMk cId="530693568" sldId="299"/>
            <ac:picMk id="48" creationId="{E7E7A441-6A45-F370-E73B-BB293B801525}"/>
          </ac:picMkLst>
        </pc:picChg>
      </pc:sldChg>
      <pc:sldChg chg="addSp delSp modSp new mod modAnim">
        <pc:chgData name="Carl-Julian Pardall" userId="242418bbfe6e9ff5" providerId="LiveId" clId="{A3933115-DB47-4B44-9F54-580A36B94F93}" dt="2023-01-08T22:55:29.684" v="4509"/>
        <pc:sldMkLst>
          <pc:docMk/>
          <pc:sldMk cId="3949914734" sldId="300"/>
        </pc:sldMkLst>
        <pc:spChg chg="mod">
          <ac:chgData name="Carl-Julian Pardall" userId="242418bbfe6e9ff5" providerId="LiveId" clId="{A3933115-DB47-4B44-9F54-580A36B94F93}" dt="2022-12-28T12:40:24.078" v="3388" actId="403"/>
          <ac:spMkLst>
            <pc:docMk/>
            <pc:sldMk cId="3949914734" sldId="300"/>
            <ac:spMk id="2" creationId="{37A07D86-C06F-B2A4-8644-D81A08753BD0}"/>
          </ac:spMkLst>
        </pc:spChg>
        <pc:spChg chg="mod">
          <ac:chgData name="Carl-Julian Pardall" userId="242418bbfe6e9ff5" providerId="LiveId" clId="{A3933115-DB47-4B44-9F54-580A36B94F93}" dt="2022-12-28T13:22:49.178" v="3840"/>
          <ac:spMkLst>
            <pc:docMk/>
            <pc:sldMk cId="3949914734" sldId="300"/>
            <ac:spMk id="3" creationId="{00ACC6A5-36BF-64BE-FC57-BAB29403AEF2}"/>
          </ac:spMkLst>
        </pc:spChg>
        <pc:graphicFrameChg chg="add mod modGraphic">
          <ac:chgData name="Carl-Julian Pardall" userId="242418bbfe6e9ff5" providerId="LiveId" clId="{A3933115-DB47-4B44-9F54-580A36B94F93}" dt="2022-12-28T12:20:28.023" v="3372"/>
          <ac:graphicFrameMkLst>
            <pc:docMk/>
            <pc:sldMk cId="3949914734" sldId="300"/>
            <ac:graphicFrameMk id="6" creationId="{8B888DDD-0F36-8103-4C39-7384BDE3370F}"/>
          </ac:graphicFrameMkLst>
        </pc:graphicFrameChg>
        <pc:graphicFrameChg chg="add del mod">
          <ac:chgData name="Carl-Julian Pardall" userId="242418bbfe6e9ff5" providerId="LiveId" clId="{A3933115-DB47-4B44-9F54-580A36B94F93}" dt="2023-01-08T15:48:24.973" v="4191" actId="478"/>
          <ac:graphicFrameMkLst>
            <pc:docMk/>
            <pc:sldMk cId="3949914734" sldId="300"/>
            <ac:graphicFrameMk id="7" creationId="{35EBA460-7CBF-357A-BEDB-EA37DEB1DF9A}"/>
          </ac:graphicFrameMkLst>
        </pc:graphicFrameChg>
        <pc:picChg chg="add mod">
          <ac:chgData name="Carl-Julian Pardall" userId="242418bbfe6e9ff5" providerId="LiveId" clId="{A3933115-DB47-4B44-9F54-580A36B94F93}" dt="2023-01-08T15:48:31.440" v="4194" actId="14100"/>
          <ac:picMkLst>
            <pc:docMk/>
            <pc:sldMk cId="3949914734" sldId="300"/>
            <ac:picMk id="4" creationId="{C1A29AAD-51F1-2056-9BEC-182BD5E501DE}"/>
          </ac:picMkLst>
        </pc:picChg>
        <pc:picChg chg="add mod">
          <ac:chgData name="Carl-Julian Pardall" userId="242418bbfe6e9ff5" providerId="LiveId" clId="{A3933115-DB47-4B44-9F54-580A36B94F93}" dt="2022-12-28T12:19:54.659" v="3366" actId="1076"/>
          <ac:picMkLst>
            <pc:docMk/>
            <pc:sldMk cId="3949914734" sldId="300"/>
            <ac:picMk id="5" creationId="{8C43798D-6AE6-E196-5E45-51003329FECA}"/>
          </ac:picMkLst>
        </pc:picChg>
      </pc:sldChg>
      <pc:sldChg chg="addSp delSp modSp add mod">
        <pc:chgData name="Carl-Julian Pardall" userId="242418bbfe6e9ff5" providerId="LiveId" clId="{A3933115-DB47-4B44-9F54-580A36B94F93}" dt="2022-12-29T11:38:14.417" v="4186" actId="114"/>
        <pc:sldMkLst>
          <pc:docMk/>
          <pc:sldMk cId="1520666449" sldId="301"/>
        </pc:sldMkLst>
        <pc:spChg chg="mod">
          <ac:chgData name="Carl-Julian Pardall" userId="242418bbfe6e9ff5" providerId="LiveId" clId="{A3933115-DB47-4B44-9F54-580A36B94F93}" dt="2022-12-28T13:08:04.715" v="3626" actId="20577"/>
          <ac:spMkLst>
            <pc:docMk/>
            <pc:sldMk cId="1520666449" sldId="301"/>
            <ac:spMk id="2" creationId="{37A07D86-C06F-B2A4-8644-D81A08753BD0}"/>
          </ac:spMkLst>
        </pc:spChg>
        <pc:spChg chg="mod">
          <ac:chgData name="Carl-Julian Pardall" userId="242418bbfe6e9ff5" providerId="LiveId" clId="{A3933115-DB47-4B44-9F54-580A36B94F93}" dt="2022-12-28T13:22:58.920" v="3842"/>
          <ac:spMkLst>
            <pc:docMk/>
            <pc:sldMk cId="1520666449" sldId="301"/>
            <ac:spMk id="3" creationId="{00ACC6A5-36BF-64BE-FC57-BAB29403AEF2}"/>
          </ac:spMkLst>
        </pc:spChg>
        <pc:spChg chg="add del mod">
          <ac:chgData name="Carl-Julian Pardall" userId="242418bbfe6e9ff5" providerId="LiveId" clId="{A3933115-DB47-4B44-9F54-580A36B94F93}" dt="2022-12-28T13:09:01.266" v="3639" actId="47"/>
          <ac:spMkLst>
            <pc:docMk/>
            <pc:sldMk cId="1520666449" sldId="301"/>
            <ac:spMk id="6" creationId="{5F30E342-E7E2-6E50-4612-6769F220EE3E}"/>
          </ac:spMkLst>
        </pc:spChg>
        <pc:spChg chg="add mod">
          <ac:chgData name="Carl-Julian Pardall" userId="242418bbfe6e9ff5" providerId="LiveId" clId="{A3933115-DB47-4B44-9F54-580A36B94F93}" dt="2022-12-29T11:38:14.417" v="4186" actId="114"/>
          <ac:spMkLst>
            <pc:docMk/>
            <pc:sldMk cId="1520666449" sldId="301"/>
            <ac:spMk id="7" creationId="{A2506675-394C-99C0-BAD7-B9AF30EBBBA9}"/>
          </ac:spMkLst>
        </pc:spChg>
        <pc:graphicFrameChg chg="add mod modGraphic">
          <ac:chgData name="Carl-Julian Pardall" userId="242418bbfe6e9ff5" providerId="LiveId" clId="{A3933115-DB47-4B44-9F54-580A36B94F93}" dt="2022-12-28T13:08:16.774" v="3635" actId="20577"/>
          <ac:graphicFrameMkLst>
            <pc:docMk/>
            <pc:sldMk cId="1520666449" sldId="301"/>
            <ac:graphicFrameMk id="5" creationId="{F52D8DE2-FC63-9B30-23F6-6A84CC321CE5}"/>
          </ac:graphicFrameMkLst>
        </pc:graphicFrameChg>
        <pc:picChg chg="add mod">
          <ac:chgData name="Carl-Julian Pardall" userId="242418bbfe6e9ff5" providerId="LiveId" clId="{A3933115-DB47-4B44-9F54-580A36B94F93}" dt="2022-12-28T13:06:26.734" v="3611"/>
          <ac:picMkLst>
            <pc:docMk/>
            <pc:sldMk cId="1520666449" sldId="301"/>
            <ac:picMk id="4" creationId="{368044CF-A18D-1DC9-BD7B-EB4611A39E98}"/>
          </ac:picMkLst>
        </pc:picChg>
      </pc:sldChg>
      <pc:sldChg chg="new del">
        <pc:chgData name="Carl-Julian Pardall" userId="242418bbfe6e9ff5" providerId="LiveId" clId="{A3933115-DB47-4B44-9F54-580A36B94F93}" dt="2022-12-27T21:40:01.437" v="2889" actId="680"/>
        <pc:sldMkLst>
          <pc:docMk/>
          <pc:sldMk cId="2985020037" sldId="301"/>
        </pc:sldMkLst>
      </pc:sldChg>
      <pc:sldChg chg="addSp delSp modSp add mod modAnim">
        <pc:chgData name="Carl-Julian Pardall" userId="242418bbfe6e9ff5" providerId="LiveId" clId="{A3933115-DB47-4B44-9F54-580A36B94F93}" dt="2023-01-08T22:57:15.147" v="4521"/>
        <pc:sldMkLst>
          <pc:docMk/>
          <pc:sldMk cId="53340111" sldId="302"/>
        </pc:sldMkLst>
        <pc:spChg chg="mod">
          <ac:chgData name="Carl-Julian Pardall" userId="242418bbfe6e9ff5" providerId="LiveId" clId="{A3933115-DB47-4B44-9F54-580A36B94F93}" dt="2022-12-28T13:01:06.712" v="3599" actId="20577"/>
          <ac:spMkLst>
            <pc:docMk/>
            <pc:sldMk cId="53340111" sldId="302"/>
            <ac:spMk id="2" creationId="{37A07D86-C06F-B2A4-8644-D81A08753BD0}"/>
          </ac:spMkLst>
        </pc:spChg>
        <pc:spChg chg="mod">
          <ac:chgData name="Carl-Julian Pardall" userId="242418bbfe6e9ff5" providerId="LiveId" clId="{A3933115-DB47-4B44-9F54-580A36B94F93}" dt="2022-12-28T13:22:53.745" v="3841"/>
          <ac:spMkLst>
            <pc:docMk/>
            <pc:sldMk cId="53340111" sldId="302"/>
            <ac:spMk id="3" creationId="{00ACC6A5-36BF-64BE-FC57-BAB29403AEF2}"/>
          </ac:spMkLst>
        </pc:spChg>
        <pc:spChg chg="add mod">
          <ac:chgData name="Carl-Julian Pardall" userId="242418bbfe6e9ff5" providerId="LiveId" clId="{A3933115-DB47-4B44-9F54-580A36B94F93}" dt="2022-12-29T11:37:47.352" v="4182" actId="20577"/>
          <ac:spMkLst>
            <pc:docMk/>
            <pc:sldMk cId="53340111" sldId="302"/>
            <ac:spMk id="7" creationId="{DE65FE1D-18AF-E651-84B5-110330F20A8F}"/>
          </ac:spMkLst>
        </pc:spChg>
        <pc:graphicFrameChg chg="add mod modGraphic">
          <ac:chgData name="Carl-Julian Pardall" userId="242418bbfe6e9ff5" providerId="LiveId" clId="{A3933115-DB47-4B44-9F54-580A36B94F93}" dt="2022-12-28T13:00:01.517" v="3597" actId="20577"/>
          <ac:graphicFrameMkLst>
            <pc:docMk/>
            <pc:sldMk cId="53340111" sldId="302"/>
            <ac:graphicFrameMk id="5" creationId="{02511429-A5D9-699E-0C7E-7A0A93129BB0}"/>
          </ac:graphicFrameMkLst>
        </pc:graphicFrameChg>
        <pc:graphicFrameChg chg="add del mod">
          <ac:chgData name="Carl-Julian Pardall" userId="242418bbfe6e9ff5" providerId="LiveId" clId="{A3933115-DB47-4B44-9F54-580A36B94F93}" dt="2022-12-28T12:42:47.599" v="3391" actId="478"/>
          <ac:graphicFrameMkLst>
            <pc:docMk/>
            <pc:sldMk cId="53340111" sldId="302"/>
            <ac:graphicFrameMk id="6" creationId="{137C344B-1430-F878-E447-2685DC02D1F7}"/>
          </ac:graphicFrameMkLst>
        </pc:graphicFrameChg>
        <pc:picChg chg="add mod">
          <ac:chgData name="Carl-Julian Pardall" userId="242418bbfe6e9ff5" providerId="LiveId" clId="{A3933115-DB47-4B44-9F54-580A36B94F93}" dt="2022-12-28T12:42:38.148" v="3390"/>
          <ac:picMkLst>
            <pc:docMk/>
            <pc:sldMk cId="53340111" sldId="302"/>
            <ac:picMk id="4" creationId="{3706C145-E014-8986-A440-A44A3055B7D8}"/>
          </ac:picMkLst>
        </pc:picChg>
      </pc:sldChg>
      <pc:sldChg chg="modSp new del mod">
        <pc:chgData name="Carl-Julian Pardall" userId="242418bbfe6e9ff5" providerId="LiveId" clId="{A3933115-DB47-4B44-9F54-580A36B94F93}" dt="2023-01-08T22:36:41.808" v="4285" actId="47"/>
        <pc:sldMkLst>
          <pc:docMk/>
          <pc:sldMk cId="2201439822" sldId="303"/>
        </pc:sldMkLst>
        <pc:spChg chg="mod">
          <ac:chgData name="Carl-Julian Pardall" userId="242418bbfe6e9ff5" providerId="LiveId" clId="{A3933115-DB47-4B44-9F54-580A36B94F93}" dt="2022-12-28T17:40:28.674" v="4178" actId="20577"/>
          <ac:spMkLst>
            <pc:docMk/>
            <pc:sldMk cId="2201439822" sldId="303"/>
            <ac:spMk id="3" creationId="{4CACD28E-7455-198D-574B-B795D08F2ABF}"/>
          </ac:spMkLst>
        </pc:spChg>
      </pc:sldChg>
      <pc:sldChg chg="addSp delSp modSp new mod">
        <pc:chgData name="Carl-Julian Pardall" userId="242418bbfe6e9ff5" providerId="LiveId" clId="{A3933115-DB47-4B44-9F54-580A36B94F93}" dt="2023-01-08T21:45:00.935" v="4267" actId="12788"/>
        <pc:sldMkLst>
          <pc:docMk/>
          <pc:sldMk cId="3635579661" sldId="304"/>
        </pc:sldMkLst>
        <pc:spChg chg="del">
          <ac:chgData name="Carl-Julian Pardall" userId="242418bbfe6e9ff5" providerId="LiveId" clId="{A3933115-DB47-4B44-9F54-580A36B94F93}" dt="2023-01-08T21:44:18.704" v="4237" actId="478"/>
          <ac:spMkLst>
            <pc:docMk/>
            <pc:sldMk cId="3635579661" sldId="304"/>
            <ac:spMk id="2" creationId="{F4D34B5E-89EE-9466-0654-E9BE4A9D5B08}"/>
          </ac:spMkLst>
        </pc:spChg>
        <pc:spChg chg="add del mod">
          <ac:chgData name="Carl-Julian Pardall" userId="242418bbfe6e9ff5" providerId="LiveId" clId="{A3933115-DB47-4B44-9F54-580A36B94F93}" dt="2023-01-08T21:45:00.935" v="4267" actId="12788"/>
          <ac:spMkLst>
            <pc:docMk/>
            <pc:sldMk cId="3635579661" sldId="304"/>
            <ac:spMk id="3" creationId="{C7843D6B-4201-469F-9BEC-AF46225F2E42}"/>
          </ac:spMkLst>
        </pc:spChg>
      </pc:sldChg>
      <pc:sldChg chg="modSp add mod">
        <pc:chgData name="Carl-Julian Pardall" userId="242418bbfe6e9ff5" providerId="LiveId" clId="{A3933115-DB47-4B44-9F54-580A36B94F93}" dt="2023-01-08T21:45:19.508" v="4277" actId="20577"/>
        <pc:sldMkLst>
          <pc:docMk/>
          <pc:sldMk cId="3923008818" sldId="305"/>
        </pc:sldMkLst>
        <pc:spChg chg="mod">
          <ac:chgData name="Carl-Julian Pardall" userId="242418bbfe6e9ff5" providerId="LiveId" clId="{A3933115-DB47-4B44-9F54-580A36B94F93}" dt="2023-01-08T21:45:19.508" v="4277" actId="20577"/>
          <ac:spMkLst>
            <pc:docMk/>
            <pc:sldMk cId="3923008818" sldId="305"/>
            <ac:spMk id="3" creationId="{C7843D6B-4201-469F-9BEC-AF46225F2E42}"/>
          </ac:spMkLst>
        </pc:spChg>
      </pc:sldChg>
      <pc:sldChg chg="addSp delSp modSp new mod modAnim">
        <pc:chgData name="Carl-Julian Pardall" userId="242418bbfe6e9ff5" providerId="LiveId" clId="{A3933115-DB47-4B44-9F54-580A36B94F93}" dt="2023-01-08T23:06:12.291" v="4585"/>
        <pc:sldMkLst>
          <pc:docMk/>
          <pc:sldMk cId="125540598" sldId="306"/>
        </pc:sldMkLst>
        <pc:spChg chg="mod">
          <ac:chgData name="Carl-Julian Pardall" userId="242418bbfe6e9ff5" providerId="LiveId" clId="{A3933115-DB47-4B44-9F54-580A36B94F93}" dt="2023-01-08T22:50:49.449" v="4474" actId="20577"/>
          <ac:spMkLst>
            <pc:docMk/>
            <pc:sldMk cId="125540598" sldId="306"/>
            <ac:spMk id="2" creationId="{C992541E-448A-81CE-1A24-4AA2C4842D60}"/>
          </ac:spMkLst>
        </pc:spChg>
        <pc:spChg chg="mod">
          <ac:chgData name="Carl-Julian Pardall" userId="242418bbfe6e9ff5" providerId="LiveId" clId="{A3933115-DB47-4B44-9F54-580A36B94F93}" dt="2023-01-08T22:41:15.328" v="4355"/>
          <ac:spMkLst>
            <pc:docMk/>
            <pc:sldMk cId="125540598" sldId="306"/>
            <ac:spMk id="3" creationId="{03B092E2-E121-B096-E29B-A16C54588C0D}"/>
          </ac:spMkLst>
        </pc:spChg>
        <pc:picChg chg="add del mod">
          <ac:chgData name="Carl-Julian Pardall" userId="242418bbfe6e9ff5" providerId="LiveId" clId="{A3933115-DB47-4B44-9F54-580A36B94F93}" dt="2023-01-08T22:50:42.184" v="4471" actId="478"/>
          <ac:picMkLst>
            <pc:docMk/>
            <pc:sldMk cId="125540598" sldId="306"/>
            <ac:picMk id="4" creationId="{F100F6DD-EDDE-587E-4FE7-67B089AB579B}"/>
          </ac:picMkLst>
        </pc:picChg>
        <pc:picChg chg="add mod">
          <ac:chgData name="Carl-Julian Pardall" userId="242418bbfe6e9ff5" providerId="LiveId" clId="{A3933115-DB47-4B44-9F54-580A36B94F93}" dt="2023-01-08T22:50:52.367" v="4475" actId="1076"/>
          <ac:picMkLst>
            <pc:docMk/>
            <pc:sldMk cId="125540598" sldId="306"/>
            <ac:picMk id="6" creationId="{607E9F84-36E2-5481-8033-B8F39CCE1E42}"/>
          </ac:picMkLst>
        </pc:picChg>
        <pc:picChg chg="add mod">
          <ac:chgData name="Carl-Julian Pardall" userId="242418bbfe6e9ff5" providerId="LiveId" clId="{A3933115-DB47-4B44-9F54-580A36B94F93}" dt="2023-01-08T22:50:55.464" v="4477" actId="1076"/>
          <ac:picMkLst>
            <pc:docMk/>
            <pc:sldMk cId="125540598" sldId="306"/>
            <ac:picMk id="7" creationId="{66077D37-7D39-B77E-D81D-492ECD1BA013}"/>
          </ac:picMkLst>
        </pc:picChg>
        <pc:picChg chg="add mod">
          <ac:chgData name="Carl-Julian Pardall" userId="242418bbfe6e9ff5" providerId="LiveId" clId="{A3933115-DB47-4B44-9F54-580A36B94F93}" dt="2023-01-08T22:51:06.088" v="4480" actId="14100"/>
          <ac:picMkLst>
            <pc:docMk/>
            <pc:sldMk cId="125540598" sldId="306"/>
            <ac:picMk id="9" creationId="{162C16BA-9D10-937F-7DE1-84099669A147}"/>
          </ac:picMkLst>
        </pc:picChg>
        <pc:picChg chg="add mod">
          <ac:chgData name="Carl-Julian Pardall" userId="242418bbfe6e9ff5" providerId="LiveId" clId="{A3933115-DB47-4B44-9F54-580A36B94F93}" dt="2023-01-08T22:51:10.468" v="4481" actId="1076"/>
          <ac:picMkLst>
            <pc:docMk/>
            <pc:sldMk cId="125540598" sldId="306"/>
            <ac:picMk id="11" creationId="{3C0FF509-D1F2-F28A-23AD-52522ED43BAD}"/>
          </ac:picMkLst>
        </pc:picChg>
      </pc:sldChg>
      <pc:sldChg chg="modSp new mod">
        <pc:chgData name="Carl-Julian Pardall" userId="242418bbfe6e9ff5" providerId="LiveId" clId="{A3933115-DB47-4B44-9F54-580A36B94F93}" dt="2023-02-16T21:17:05.416" v="5015" actId="20577"/>
        <pc:sldMkLst>
          <pc:docMk/>
          <pc:sldMk cId="4276601423" sldId="307"/>
        </pc:sldMkLst>
        <pc:spChg chg="mod">
          <ac:chgData name="Carl-Julian Pardall" userId="242418bbfe6e9ff5" providerId="LiveId" clId="{A3933115-DB47-4B44-9F54-580A36B94F93}" dt="2023-02-16T21:17:05.416" v="5015" actId="20577"/>
          <ac:spMkLst>
            <pc:docMk/>
            <pc:sldMk cId="4276601423" sldId="307"/>
            <ac:spMk id="2" creationId="{6CD00A83-32F1-05C9-39F4-0B6061351646}"/>
          </ac:spMkLst>
        </pc:spChg>
        <pc:spChg chg="mod">
          <ac:chgData name="Carl-Julian Pardall" userId="242418bbfe6e9ff5" providerId="LiveId" clId="{A3933115-DB47-4B44-9F54-580A36B94F93}" dt="2023-02-16T21:08:36.216" v="4693"/>
          <ac:spMkLst>
            <pc:docMk/>
            <pc:sldMk cId="4276601423" sldId="307"/>
            <ac:spMk id="3" creationId="{C30B79B8-EA3C-F321-3B84-FA1A70CE840B}"/>
          </ac:spMkLst>
        </pc:spChg>
      </pc:sldChg>
      <pc:sldChg chg="addSp delSp modSp new mod">
        <pc:chgData name="Carl-Julian Pardall" userId="242418bbfe6e9ff5" providerId="LiveId" clId="{A3933115-DB47-4B44-9F54-580A36B94F93}" dt="2023-03-14T17:13:10.638" v="5157" actId="114"/>
        <pc:sldMkLst>
          <pc:docMk/>
          <pc:sldMk cId="2241021084" sldId="308"/>
        </pc:sldMkLst>
        <pc:spChg chg="add del mod">
          <ac:chgData name="Carl-Julian Pardall" userId="242418bbfe6e9ff5" providerId="LiveId" clId="{A3933115-DB47-4B44-9F54-580A36B94F93}" dt="2023-03-14T17:13:10.638" v="5157" actId="114"/>
          <ac:spMkLst>
            <pc:docMk/>
            <pc:sldMk cId="2241021084" sldId="308"/>
            <ac:spMk id="2" creationId="{F933991E-E713-4EB3-9F32-E6B1338FF406}"/>
          </ac:spMkLst>
        </pc:spChg>
        <pc:spChg chg="mod">
          <ac:chgData name="Carl-Julian Pardall" userId="242418bbfe6e9ff5" providerId="LiveId" clId="{A3933115-DB47-4B44-9F54-580A36B94F93}" dt="2023-03-14T17:10:00.449" v="5065"/>
          <ac:spMkLst>
            <pc:docMk/>
            <pc:sldMk cId="2241021084" sldId="308"/>
            <ac:spMk id="3" creationId="{1171661D-110F-940B-A900-7A9355CD2EA9}"/>
          </ac:spMkLst>
        </pc:spChg>
        <pc:spChg chg="add del mod">
          <ac:chgData name="Carl-Julian Pardall" userId="242418bbfe6e9ff5" providerId="LiveId" clId="{A3933115-DB47-4B44-9F54-580A36B94F93}" dt="2023-03-14T17:10:25.789" v="5069"/>
          <ac:spMkLst>
            <pc:docMk/>
            <pc:sldMk cId="2241021084" sldId="308"/>
            <ac:spMk id="4" creationId="{D12BB6A9-0467-30BC-D6A9-3E47E827F144}"/>
          </ac:spMkLst>
        </pc:spChg>
      </pc:sldChg>
      <pc:sldChg chg="modSp new mod">
        <pc:chgData name="Carl-Julian Pardall" userId="242418bbfe6e9ff5" providerId="LiveId" clId="{A3933115-DB47-4B44-9F54-580A36B94F93}" dt="2023-03-14T17:19:02.818" v="5232" actId="20577"/>
        <pc:sldMkLst>
          <pc:docMk/>
          <pc:sldMk cId="4101141432" sldId="309"/>
        </pc:sldMkLst>
        <pc:spChg chg="mod">
          <ac:chgData name="Carl-Julian Pardall" userId="242418bbfe6e9ff5" providerId="LiveId" clId="{A3933115-DB47-4B44-9F54-580A36B94F93}" dt="2023-03-14T17:19:02.818" v="5232" actId="20577"/>
          <ac:spMkLst>
            <pc:docMk/>
            <pc:sldMk cId="4101141432" sldId="309"/>
            <ac:spMk id="2" creationId="{3A43C2A9-C1E3-C280-1661-5ACC5036C497}"/>
          </ac:spMkLst>
        </pc:spChg>
        <pc:spChg chg="mod">
          <ac:chgData name="Carl-Julian Pardall" userId="242418bbfe6e9ff5" providerId="LiveId" clId="{A3933115-DB47-4B44-9F54-580A36B94F93}" dt="2023-03-14T17:15:40.233" v="5182" actId="20577"/>
          <ac:spMkLst>
            <pc:docMk/>
            <pc:sldMk cId="4101141432" sldId="309"/>
            <ac:spMk id="3" creationId="{B5D0C71B-27B0-8431-5D5C-198C1BC35D4E}"/>
          </ac:spMkLst>
        </pc:spChg>
      </pc:sldChg>
      <pc:sldMasterChg chg="addSp delSp modSp mod">
        <pc:chgData name="Carl-Julian Pardall" userId="242418bbfe6e9ff5" providerId="LiveId" clId="{A3933115-DB47-4B44-9F54-580A36B94F93}" dt="2023-02-06T22:24:14.016" v="4619" actId="121"/>
        <pc:sldMasterMkLst>
          <pc:docMk/>
          <pc:sldMasterMk cId="0" sldId="2147483674"/>
        </pc:sldMasterMkLst>
        <pc:spChg chg="add mod">
          <ac:chgData name="Carl-Julian Pardall" userId="242418bbfe6e9ff5" providerId="LiveId" clId="{A3933115-DB47-4B44-9F54-580A36B94F93}" dt="2023-02-06T22:24:14.016" v="4619" actId="121"/>
          <ac:spMkLst>
            <pc:docMk/>
            <pc:sldMasterMk cId="0" sldId="2147483674"/>
            <ac:spMk id="3" creationId="{2C8DDE38-5533-6978-6244-08C07C5D6D6A}"/>
          </ac:spMkLst>
        </pc:spChg>
        <pc:spChg chg="add del mod">
          <ac:chgData name="Carl-Julian Pardall" userId="242418bbfe6e9ff5" providerId="LiveId" clId="{A3933115-DB47-4B44-9F54-580A36B94F93}" dt="2022-12-26T16:06:17.894" v="1" actId="478"/>
          <ac:spMkLst>
            <pc:docMk/>
            <pc:sldMasterMk cId="0" sldId="2147483674"/>
            <ac:spMk id="3" creationId="{BC49A09F-DABB-1B41-F477-6EA5318C6836}"/>
          </ac:spMkLst>
        </pc:spChg>
        <pc:spChg chg="add mod">
          <ac:chgData name="Carl-Julian Pardall" userId="242418bbfe6e9ff5" providerId="LiveId" clId="{A3933115-DB47-4B44-9F54-580A36B94F93}" dt="2023-01-14T17:25:24.755" v="4614" actId="1037"/>
          <ac:spMkLst>
            <pc:docMk/>
            <pc:sldMasterMk cId="0" sldId="2147483674"/>
            <ac:spMk id="4" creationId="{2BBBE36E-E821-CE00-B56C-1BE4F6046D76}"/>
          </ac:spMkLst>
        </pc:spChg>
        <pc:spChg chg="mod">
          <ac:chgData name="Carl-Julian Pardall" userId="242418bbfe6e9ff5" providerId="LiveId" clId="{A3933115-DB47-4B44-9F54-580A36B94F93}" dt="2023-01-14T17:25:11.013" v="4606" actId="20577"/>
          <ac:spMkLst>
            <pc:docMk/>
            <pc:sldMasterMk cId="0" sldId="2147483674"/>
            <ac:spMk id="16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22ABEC-E94D-4F80-98DD-91AD2DC02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658D0A-4C73-4ADB-994D-0D0C116CB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D436-AECC-4370-A948-281C017111D8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D9299-4611-4AC9-BCA4-F59B2BCE0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41661-E92D-42DD-9257-BB72E7C3E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F78E-45A7-42C0-A30A-973E677B3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8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sind nur die wesentlichen Punkte dargestellt. Eine genauere Darstellung findet sich in den meisten Lehrbüchern für das universitäre  Niveau.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6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 z.B. die Einhüllende für F~v² eine Hyperbel ist, fällt das auch nicht auf.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07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dirty="0"/>
                  <a:t>In den universitären Lehrbüchern wird die Differentialgleichung komplett durch einen Ansatz mit komplexen Zahlen gelöst. Dort findet man die entsprechenden Funktionen für Frequenzabhängigkeit von Amplitude und Phasendifferenz.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dirty="0"/>
                  <a:t>Die Betrachtungen im Folgenden zeigen nur die drei wichtigsten Spezialfälle und berücksichtigt die Einschwingphase nicht.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dirty="0"/>
                  <a:t>Auf den Ansatz für s(t) kann man aus experimentellen Beobachtungen schließen.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de-DE" dirty="0"/>
                  <a:t>Die Verschiebung der </a:t>
                </a:r>
                <a:r>
                  <a:rPr lang="de-DE" dirty="0" err="1"/>
                  <a:t>Amülitudenresonanz</a:t>
                </a:r>
                <a:r>
                  <a:rPr lang="de-DE" dirty="0"/>
                  <a:t> zu kleineren Frequenzen ergibt sich durch die dann kleinere Reibungskraft, die eine größere Amplitude trotz kleinerer Energieaufnahme erlaubt.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dirty="0"/>
                  <a:t>Skalierung der Achsen: Rechtsachse </a:t>
                </a:r>
                <a14:m>
                  <m:oMath xmlns:m="http://schemas.openxmlformats.org/officeDocument/2006/math">
                    <m:r>
                      <a:rPr lang="de-DE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/>
                  <a:t>; Hochachse: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de-DE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dirty="0"/>
                  <a:t>In den universitären Lehrbüchern wird die Differentialgleichung komplett durch einen Ansatz mit komplexen Zahlen gelöst. Dort findet man die entsprechenden Funktionen für Frequenzabhängigkeit von Amplitude und Phasendifferenz.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dirty="0"/>
                  <a:t>Die Betrachtungen im Folgenden zeigen nur die drei wichtigsten Spezialfälle und berücksichtigt die Einschwingphase nicht.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dirty="0"/>
                  <a:t>Auf den Ansatz für s(t) kann man aus experimentellen Beobachtungen schließen.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de-DE" dirty="0"/>
                  <a:t>Die Verschiebung der </a:t>
                </a:r>
                <a:r>
                  <a:rPr lang="de-DE" dirty="0" err="1"/>
                  <a:t>Amülitudenresonanz</a:t>
                </a:r>
                <a:r>
                  <a:rPr lang="de-DE" dirty="0"/>
                  <a:t> zu kleineren Frequenzen ergibt sich durch die dann kleinere Reibungskraft, die eine größere Amplitude trotz kleinerer Energieaufnahme erlaubt.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dirty="0"/>
                  <a:t>Skalierung der Achsen: Rechtsachse </a:t>
                </a:r>
                <a:r>
                  <a:rPr lang="de-DE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de-DE" dirty="0"/>
                  <a:t>/</a:t>
                </a:r>
                <a:r>
                  <a:rPr lang="de-DE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𝜔_0</a:t>
                </a:r>
                <a:r>
                  <a:rPr lang="de-DE" dirty="0"/>
                  <a:t>; Hochachse: </a:t>
                </a:r>
                <a:r>
                  <a:rPr lang="de-DE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𝑠 ̂</a:t>
                </a:r>
                <a:r>
                  <a:rPr lang="de-DE" dirty="0"/>
                  <a:t>/</a:t>
                </a:r>
                <a:r>
                  <a:rPr lang="de-DE" sz="1200" b="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𝑠 ̂_</a:t>
                </a:r>
                <a:r>
                  <a:rPr lang="de-DE" sz="120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ext</a:t>
                </a:r>
                <a:endParaRPr lang="de-DE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782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kurzfristig können auf- und abgenommene Energie auch ohne Katastrophe nicht im Gleichgewicht sein, einerseits bei der Einschwingphase, andererseits im nicht-resonanten Fall (bei dem sich das aber schon über eine Periode herausmittelt) (s.o.).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Durch den Brückenkörper kam es bei der Tacoma Bridge zu einer Schwingung der Luftströmung, ähnlich wie bei einem angeblasenen Grashalm oder beim Mundstück einer Flöte.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03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9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338" y="116632"/>
            <a:ext cx="2586536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56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dirty="0"/>
              <a:t>Titelmasterformat durch Klicken bearbeiten</a:t>
            </a:r>
            <a:endParaRPr lang="en-US" sz="4000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/4.0/deed.de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1001883" cy="562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599" y="1376082"/>
            <a:ext cx="11001883" cy="4919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80517" y="6453646"/>
            <a:ext cx="528058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/>
            <a:r>
              <a:rPr kumimoji="0" lang="de-DE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Konzeptionsgruppe Physik 2023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529" y="6361935"/>
            <a:ext cx="762954" cy="3975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BBBE36E-E821-CE00-B56C-1BE4F6046D76}"/>
              </a:ext>
            </a:extLst>
          </p:cNvPr>
          <p:cNvSpPr txBox="1"/>
          <p:nvPr userDrawn="1"/>
        </p:nvSpPr>
        <p:spPr>
          <a:xfrm>
            <a:off x="2855640" y="645333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C.-J. Pardall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CC BY 4.0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C8DDE38-5533-6978-6244-08C07C5D6D6A}"/>
              </a:ext>
            </a:extLst>
          </p:cNvPr>
          <p:cNvSpPr txBox="1">
            <a:spLocks/>
          </p:cNvSpPr>
          <p:nvPr userDrawn="1"/>
        </p:nvSpPr>
        <p:spPr>
          <a:xfrm>
            <a:off x="6116589" y="6453336"/>
            <a:ext cx="465993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0" eaLnBrk="1" latinLnBrk="0" hangingPunct="1"/>
            <a:r>
              <a:rPr kumimoji="0" lang="de-DE" sz="12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3101_schwingungen_fobi</a:t>
            </a:r>
            <a:endParaRPr kumimoji="0" lang="de-DE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5zqgtrd" TargetMode="External"/><Relationship Id="rId2" Type="http://schemas.openxmlformats.org/officeDocument/2006/relationships/hyperlink" Target="https://www.geogebra.org/m/p2g8ff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m/jg88nkwt" TargetMode="External"/><Relationship Id="rId5" Type="http://schemas.openxmlformats.org/officeDocument/2006/relationships/hyperlink" Target="https://www.geogebra.org/m/ekmsjvwp" TargetMode="External"/><Relationship Id="rId4" Type="http://schemas.openxmlformats.org/officeDocument/2006/relationships/hyperlink" Target="https://www.geogebra.org/m/hymv4hf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hyperlink" Target="https://pixabay.com/?utm_source=link-attribution&amp;amp;utm_medium=referral&amp;amp;utm_campaign=image&amp;amp;utm_content=4705766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9.jpeg"/><Relationship Id="rId2" Type="http://schemas.openxmlformats.org/officeDocument/2006/relationships/hyperlink" Target="https://pixabay.com/users/fredomatik-10465311/?utm_source=link-attribution&amp;amp;utm_medium=referral&amp;amp;utm_campaign=image&amp;amp;utm_content=47057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deed.de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spaichinger-schallpegelmesser.de/schallanalysator.html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pixabay.com/users/vladvictoria-9785604/?utm_source=link-attribution&amp;amp;utm_medium=referral&amp;amp;utm_campaign=image&amp;amp;utm_content=3957653" TargetMode="External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creativecommons.org/licenses/by/3.0/legalcode" TargetMode="External"/><Relationship Id="rId10" Type="http://schemas.openxmlformats.org/officeDocument/2006/relationships/image" Target="../media/image180.png"/><Relationship Id="rId4" Type="http://schemas.openxmlformats.org/officeDocument/2006/relationships/hyperlink" Target="https://commons.wikimedia.org/w/index.php?curid=37806997" TargetMode="External"/><Relationship Id="rId9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legalcode" TargetMode="External"/><Relationship Id="rId5" Type="http://schemas.openxmlformats.org/officeDocument/2006/relationships/hyperlink" Target="https://commons.wikimedia.org/w/index.php?curid=32543484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legalcode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s://commons.wikimedia.org/w/index.php?curid=3254348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?utm_source=link-attribution&amp;amp;utm_medium=referral&amp;amp;utm_campaign=image&amp;amp;utm_content=4705766" TargetMode="External"/><Relationship Id="rId5" Type="http://schemas.openxmlformats.org/officeDocument/2006/relationships/hyperlink" Target="https://pixabay.com/users/fredomatik-10465311/?utm_source=link-attribution&amp;amp;utm_medium=referral&amp;amp;utm_campaign=image&amp;amp;utm_content=4705766" TargetMode="External"/><Relationship Id="rId10" Type="http://schemas.openxmlformats.org/officeDocument/2006/relationships/hyperlink" Target="https://creativecommons.org/licenses/by-sa/4.0/legalcode" TargetMode="External"/><Relationship Id="rId4" Type="http://schemas.openxmlformats.org/officeDocument/2006/relationships/image" Target="../media/image32.jpeg"/><Relationship Id="rId9" Type="http://schemas.openxmlformats.org/officeDocument/2006/relationships/hyperlink" Target="https://commons.wikimedia.org/w/index.php?curid=7590730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vxkyvtb" TargetMode="External"/><Relationship Id="rId2" Type="http://schemas.openxmlformats.org/officeDocument/2006/relationships/hyperlink" Target="https://www.geogebra.org/m/x4uavxd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gebra.org/m/kszvdtjt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legalcode" TargetMode="External"/><Relationship Id="rId13" Type="http://schemas.openxmlformats.org/officeDocument/2006/relationships/image" Target="../media/image34.jpeg"/><Relationship Id="rId3" Type="http://schemas.openxmlformats.org/officeDocument/2006/relationships/hyperlink" Target="https://pixabay.com/?utm_source=link-attribution&amp;amp;utm_medium=referral&amp;amp;utm_campaign=image&amp;amp;utm_content=4705766" TargetMode="External"/><Relationship Id="rId7" Type="http://schemas.openxmlformats.org/officeDocument/2006/relationships/hyperlink" Target="https://commons.wikimedia.org/w/index.php?curid=32543484" TargetMode="External"/><Relationship Id="rId12" Type="http://schemas.openxmlformats.org/officeDocument/2006/relationships/image" Target="../media/image21.jpeg"/><Relationship Id="rId17" Type="http://schemas.openxmlformats.org/officeDocument/2006/relationships/image" Target="../media/image35.png"/><Relationship Id="rId2" Type="http://schemas.openxmlformats.org/officeDocument/2006/relationships/hyperlink" Target="https://pixabay.com/users/fredomatik-10465311/?utm_source=link-attribution&amp;amp;utm_medium=referral&amp;amp;utm_campaign=image&amp;amp;utm_content=4705766" TargetMode="Externa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legalcode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commons.wikimedia.org/w/index.php?curid=37806997" TargetMode="External"/><Relationship Id="rId15" Type="http://schemas.openxmlformats.org/officeDocument/2006/relationships/image" Target="../media/image32.jpeg"/><Relationship Id="rId10" Type="http://schemas.openxmlformats.org/officeDocument/2006/relationships/hyperlink" Target="https://creativecommons.org/licenses/by-sa/4.0/legalcode" TargetMode="External"/><Relationship Id="rId4" Type="http://schemas.openxmlformats.org/officeDocument/2006/relationships/hyperlink" Target="https://creativecommons.org/licenses/by/4.0/deed.de" TargetMode="External"/><Relationship Id="rId9" Type="http://schemas.openxmlformats.org/officeDocument/2006/relationships/hyperlink" Target="https://commons.wikimedia.org/w/index.php?curid=75907306" TargetMode="External"/><Relationship Id="rId1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users/vladvictoria-9785604/?utm_source=link-attribution&amp;amp;utm_medium=referral&amp;amp;utm_campaign=image&amp;amp;utm_content=3957653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hyperlink" Target="https://pixabay.com/?utm_source=link-attribution&amp;amp;utm_medium=referral&amp;amp;utm_campaign=image&amp;amp;utm_content=4705766" TargetMode="External"/><Relationship Id="rId12" Type="http://schemas.openxmlformats.org/officeDocument/2006/relationships/hyperlink" Target="https://commons.wikimedia.org/w/index.php?curid=379926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users/fredomatik-10465311/?utm_source=link-attribution&amp;amp;utm_medium=referral&amp;amp;utm_campaign=image&amp;amp;utm_content=4705766" TargetMode="External"/><Relationship Id="rId11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pixabay.com/users/barbarabonanno-789784/?utm_source=link-attribution&amp;amp;utm_medium=referral&amp;amp;utm_campaign=image&amp;amp;utm_content=1432009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spaichinger-schallpegelmesser.de/schallanalysator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de/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spaichinger-schallpegelmesser.de/Experimente_MechanikZ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hyperlink" Target="https://creativecommons.org/licenses/by-sa/3.0/legalcode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commons.wikimedia.org/w/index.php?curid=160404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Gedämpfte und erzwungene Schwingung (LF)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dirty="0"/>
              <a:t>Konzeptionsgruppe Physik 2023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br>
              <a:rPr kumimoji="0" lang="de-DE" dirty="0"/>
            </a:b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C.-J. Pardall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4.0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17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4945EA1-1E18-E8EF-7FD6-7AA9B77C3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de-DE" dirty="0"/>
                  <a:t>Kräftebetrachtung bei konstanter Reibungskraft: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endParaRPr lang="de-DE" sz="2000" dirty="0"/>
              </a:p>
              <a:p>
                <a:pPr lvl="1">
                  <a:spcBef>
                    <a:spcPts val="0"/>
                  </a:spcBef>
                </a:pPr>
                <a:r>
                  <a:rPr lang="de-DE" sz="2000" dirty="0"/>
                  <a:t>Anknüpfen: Reibung (Kl. 10), ungedämpfte Schwingung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de-DE" sz="2000" dirty="0"/>
                  <a:t>Diskussion der Richtung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sz="2000" dirty="0"/>
                  <a:t>: Amplitudenabnahme, </a:t>
                </a:r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Vorzeichenwechsel</a:t>
                </a:r>
                <a:br>
                  <a:rPr lang="de-DE" sz="2000" dirty="0"/>
                </a:br>
                <a:endParaRPr lang="de-DE" sz="2000" dirty="0"/>
              </a:p>
              <a:p>
                <a:pPr>
                  <a:spcBef>
                    <a:spcPts val="0"/>
                  </a:spcBef>
                </a:pPr>
                <a:r>
                  <a:rPr lang="de-DE" dirty="0"/>
                  <a:t>Kräftebetrachtung bei geschwindigkeitsproportionale Reibung: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de-DE" sz="2000" dirty="0"/>
                  <a:t>Unterschiede zur konstanten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sz="2000" dirty="0"/>
                  <a:t>: „automatisch“ korrekte Richtung, </a:t>
                </a:r>
                <a:br>
                  <a:rPr lang="de-DE" sz="2000" dirty="0"/>
                </a:br>
                <a:r>
                  <a:rPr lang="de-DE" sz="2000" dirty="0"/>
                  <a:t>evtl. Stetigkeit in den Umkehrpunkten</a:t>
                </a:r>
                <a:br>
                  <a:rPr lang="de-DE" sz="2000" dirty="0"/>
                </a:br>
                <a:endParaRPr lang="de-DE" sz="2000" dirty="0"/>
              </a:p>
              <a:p>
                <a:pPr>
                  <a:spcBef>
                    <a:spcPts val="0"/>
                  </a:spcBef>
                </a:pPr>
                <a:r>
                  <a:rPr lang="de-DE" dirty="0"/>
                  <a:t>Man kann die abnehmende Amplitude dann folgendermaßen beschreiben: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de-DE" dirty="0"/>
                  <a:t>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de-DE" sz="2000" dirty="0"/>
                  <a:t>Diskussion der Anfangsbedingungen und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000" dirty="0"/>
                  <a:t> (qualitativ)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de-DE" sz="2000" dirty="0"/>
                  <a:t>keine Diskussion der Frequenzänderung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de-DE" sz="2000" dirty="0"/>
                  <a:t>qualitativ: starke Dämpfung ohne periodische Bewegung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4945EA1-1E18-E8EF-7FD6-7AA9B77C3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4539442C-B731-2633-1F35-9D277DF0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Mathematisierung</a:t>
            </a:r>
          </a:p>
        </p:txBody>
      </p:sp>
    </p:spTree>
    <p:extLst>
      <p:ext uri="{BB962C8B-B14F-4D97-AF65-F5344CB8AC3E}">
        <p14:creationId xmlns:p14="http://schemas.microsoft.com/office/powerpoint/2010/main" val="41014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33991E-E713-4EB3-9F32-E6B1338FF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Gedämpfte Schwingung mit konstanter Reibungskraft</a:t>
            </a:r>
          </a:p>
          <a:p>
            <a:pPr lvl="1"/>
            <a:r>
              <a:rPr lang="de-DE" sz="2000" dirty="0"/>
              <a:t>Gedämpfte Schwingung mit konstanter Reibungskraft: </a:t>
            </a:r>
            <a:r>
              <a:rPr lang="de-DE" sz="2000" i="1" dirty="0"/>
              <a:t>s-t</a:t>
            </a:r>
            <a:r>
              <a:rPr lang="de-DE" sz="2000" dirty="0"/>
              <a:t>-Schaubild</a:t>
            </a:r>
            <a:br>
              <a:rPr lang="de-DE" sz="2000" dirty="0"/>
            </a:br>
            <a:r>
              <a:rPr lang="de-DE" sz="2000" dirty="0">
                <a:hlinkClick r:id="rId2"/>
              </a:rPr>
              <a:t>https://www.geogebra.org/m/p2g8ffet</a:t>
            </a:r>
            <a:r>
              <a:rPr lang="de-DE" sz="2000" dirty="0"/>
              <a:t> </a:t>
            </a:r>
          </a:p>
          <a:p>
            <a:pPr lvl="1"/>
            <a:r>
              <a:rPr lang="de-DE" sz="2000" dirty="0"/>
              <a:t>Gedämpfte Schwingung mit konstanter Reibungskraft: </a:t>
            </a:r>
            <a:r>
              <a:rPr lang="de-DE" sz="2000" i="1" dirty="0"/>
              <a:t>E-s</a:t>
            </a:r>
            <a:r>
              <a:rPr lang="de-DE" sz="2000" dirty="0"/>
              <a:t>-Schaubild</a:t>
            </a:r>
            <a:br>
              <a:rPr lang="de-DE" sz="2000" dirty="0"/>
            </a:br>
            <a:r>
              <a:rPr lang="de-DE" sz="2000" dirty="0">
                <a:hlinkClick r:id="rId3"/>
              </a:rPr>
              <a:t>https://www.geogebra.org/m/f5zqgtrd</a:t>
            </a:r>
            <a:r>
              <a:rPr lang="de-DE" sz="2000" dirty="0"/>
              <a:t> </a:t>
            </a:r>
          </a:p>
          <a:p>
            <a:pPr lvl="1"/>
            <a:r>
              <a:rPr lang="de-DE" sz="2000" dirty="0"/>
              <a:t>Gedämpfte Schwingung mit konstanter Reibungskraft: </a:t>
            </a:r>
            <a:r>
              <a:rPr lang="de-DE" sz="2000" i="1" dirty="0"/>
              <a:t>E-t</a:t>
            </a:r>
            <a:r>
              <a:rPr lang="de-DE" sz="2000" dirty="0"/>
              <a:t>-Schaubild</a:t>
            </a:r>
            <a:br>
              <a:rPr lang="de-DE" sz="2000" dirty="0"/>
            </a:br>
            <a:r>
              <a:rPr lang="de-DE" sz="2000" dirty="0">
                <a:hlinkClick r:id="rId4"/>
              </a:rPr>
              <a:t>https://www.geogebra.org/m/hymv4hfu</a:t>
            </a:r>
            <a:br>
              <a:rPr lang="de-DE" sz="2000" dirty="0"/>
            </a:br>
            <a:endParaRPr lang="de-DE" sz="2000" dirty="0"/>
          </a:p>
          <a:p>
            <a:r>
              <a:rPr lang="de-DE" dirty="0"/>
              <a:t>Gedämpfte Schwingung mit Reibungskraft proportional zur Geschwindigkeit</a:t>
            </a:r>
          </a:p>
          <a:p>
            <a:pPr lvl="1"/>
            <a:r>
              <a:rPr lang="de-DE" sz="2000" dirty="0"/>
              <a:t>Gedämpfte Schwingung mit Reibungskraft proportional zu </a:t>
            </a:r>
            <a:r>
              <a:rPr lang="de-DE" sz="2000" i="1" dirty="0"/>
              <a:t>v</a:t>
            </a:r>
            <a:r>
              <a:rPr lang="de-DE" sz="2000" dirty="0"/>
              <a:t>: </a:t>
            </a:r>
            <a:r>
              <a:rPr lang="de-DE" sz="2000" i="1" dirty="0"/>
              <a:t>s-t</a:t>
            </a:r>
            <a:r>
              <a:rPr lang="de-DE" sz="2000" dirty="0"/>
              <a:t>-Schaubild</a:t>
            </a:r>
            <a:br>
              <a:rPr lang="de-DE" sz="2000" dirty="0"/>
            </a:br>
            <a:r>
              <a:rPr lang="de-DE" sz="2000" dirty="0">
                <a:hlinkClick r:id="rId5"/>
              </a:rPr>
              <a:t>https://www.geogebra.org/m/ekmsjvwp</a:t>
            </a:r>
            <a:r>
              <a:rPr lang="de-DE" sz="2000" dirty="0"/>
              <a:t> </a:t>
            </a:r>
          </a:p>
          <a:p>
            <a:pPr lvl="1"/>
            <a:r>
              <a:rPr lang="de-DE" sz="2000" dirty="0"/>
              <a:t>Gedämpfte Schwingung mit Reibungskraft proportional zu </a:t>
            </a:r>
            <a:r>
              <a:rPr lang="de-DE" sz="2000" i="1" dirty="0"/>
              <a:t>v</a:t>
            </a:r>
            <a:r>
              <a:rPr lang="de-DE" sz="2000" dirty="0"/>
              <a:t>: </a:t>
            </a:r>
            <a:r>
              <a:rPr lang="de-DE" sz="2000" i="1" dirty="0"/>
              <a:t>E-t</a:t>
            </a:r>
            <a:r>
              <a:rPr lang="de-DE" sz="2000" dirty="0"/>
              <a:t>-Schaubild:</a:t>
            </a:r>
            <a:br>
              <a:rPr lang="de-DE" sz="2000" dirty="0"/>
            </a:br>
            <a:r>
              <a:rPr lang="de-DE" sz="2000" dirty="0">
                <a:hlinkClick r:id="rId6"/>
              </a:rPr>
              <a:t>https://www.geogebra.org/m/jg88nkwt</a:t>
            </a:r>
            <a:r>
              <a:rPr lang="de-DE" sz="2000" dirty="0"/>
              <a:t>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71661D-110F-940B-A900-7A9355CD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</a:t>
            </a:r>
            <a:r>
              <a:rPr lang="de-DE" dirty="0" err="1"/>
              <a:t>Geogebra</a:t>
            </a:r>
            <a:r>
              <a:rPr lang="de-DE" dirty="0"/>
              <a:t>-Anwendungen</a:t>
            </a:r>
          </a:p>
        </p:txBody>
      </p:sp>
    </p:spTree>
    <p:extLst>
      <p:ext uri="{BB962C8B-B14F-4D97-AF65-F5344CB8AC3E}">
        <p14:creationId xmlns:p14="http://schemas.microsoft.com/office/powerpoint/2010/main" val="224102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7A07D86-C06F-B2A4-8644-D81A08753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Nachweis des exponentiellen Zusammenhangs </a:t>
                </a:r>
                <a:br>
                  <a:rPr lang="de-DE" dirty="0"/>
                </a:br>
                <a:r>
                  <a:rPr lang="de-DE" dirty="0"/>
                  <a:t>bei einer Messung mit dem WTR</a:t>
                </a:r>
                <a:br>
                  <a:rPr lang="de-DE" dirty="0"/>
                </a:br>
                <a:r>
                  <a:rPr lang="de-DE" dirty="0">
                    <a:solidFill>
                      <a:srgbClr val="FF0000"/>
                    </a:solidFill>
                  </a:rPr>
                  <a:t>möglicher Abiturinhalt! </a:t>
                </a:r>
                <a:br>
                  <a:rPr lang="de-DE" dirty="0">
                    <a:solidFill>
                      <a:srgbClr val="FF0000"/>
                    </a:solidFill>
                  </a:rPr>
                </a:br>
                <a:endParaRPr lang="de-DE" dirty="0">
                  <a:solidFill>
                    <a:srgbClr val="FF0000"/>
                  </a:solidFill>
                </a:endParaRPr>
              </a:p>
              <a:p>
                <a:r>
                  <a:rPr lang="de-DE" dirty="0"/>
                  <a:t>1. Möglichkeit: Halblogarithmische Darstellung</a:t>
                </a:r>
              </a:p>
              <a:p>
                <a:pPr lvl="1"/>
                <a:r>
                  <a:rPr lang="de-DE" sz="2000" dirty="0"/>
                  <a:t>Linearisieren: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2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unc>
                      <m:func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20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sz="20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sz="2000" dirty="0">
                    <a:ea typeface="Cambria Math" panose="02040503050406030204" pitchFamily="18" charset="0"/>
                  </a:rPr>
                  <a:t>Liste 1: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000" dirty="0">
                    <a:ea typeface="Cambria Math" panose="02040503050406030204" pitchFamily="18" charset="0"/>
                  </a:rPr>
                  <a:t>; Liste 2: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</a:p>
              <a:p>
                <a:pPr lvl="1"/>
                <a:r>
                  <a:rPr lang="de-DE" sz="2000" dirty="0"/>
                  <a:t>Liste 3: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Liste</m:t>
                            </m:r>
                            <m: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</m:e>
                        </m:d>
                      </m:e>
                    </m:func>
                  </m:oMath>
                </a14:m>
                <a:endParaRPr lang="de-DE" sz="2000" dirty="0"/>
              </a:p>
              <a:p>
                <a:pPr lvl="1"/>
                <a:r>
                  <a:rPr lang="de-DE" sz="2000" dirty="0"/>
                  <a:t>Darstellung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de-DE" sz="2000" dirty="0"/>
                  <a:t>-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000" dirty="0"/>
                  <a:t>-Diagramm:</a:t>
                </a:r>
              </a:p>
              <a:p>
                <a:pPr lvl="2"/>
                <a:r>
                  <a:rPr lang="de-DE" dirty="0"/>
                  <a:t>näherungsweise linear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dirty="0"/>
                  <a:t> sinnvolle Modellierung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̂"/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de-DE" dirty="0"/>
                  <a:t> Steigung im Diagramm</a:t>
                </a:r>
              </a:p>
              <a:p>
                <a:pPr lvl="1"/>
                <a:r>
                  <a:rPr lang="de-DE" sz="2000" dirty="0"/>
                  <a:t>Alternativ: Lineare Regression „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000" dirty="0"/>
                  <a:t>“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7A07D86-C06F-B2A4-8644-D81A08753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00ACC6A5-36BF-64BE-FC57-BAB29403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Mathematisierung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43798D-6AE6-E196-5E45-51003329F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00" y="1104674"/>
            <a:ext cx="2880000" cy="1286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6">
                <a:extLst>
                  <a:ext uri="{FF2B5EF4-FFF2-40B4-BE49-F238E27FC236}">
                    <a16:creationId xmlns:a16="http://schemas.microsoft.com/office/drawing/2014/main" id="{8B888DDD-0F36-8103-4C39-7384BDE337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548958"/>
                  </p:ext>
                </p:extLst>
              </p:nvPr>
            </p:nvGraphicFramePr>
            <p:xfrm>
              <a:off x="8702400" y="2391643"/>
              <a:ext cx="2880000" cy="181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3960">
                      <a:extLst>
                        <a:ext uri="{9D8B030D-6E8A-4147-A177-3AD203B41FA5}">
                          <a16:colId xmlns:a16="http://schemas.microsoft.com/office/drawing/2014/main" val="6291519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077850170"/>
                        </a:ext>
                      </a:extLst>
                    </a:gridCol>
                    <a:gridCol w="1453952">
                      <a:extLst>
                        <a:ext uri="{9D8B030D-6E8A-4147-A177-3AD203B41FA5}">
                          <a16:colId xmlns:a16="http://schemas.microsoft.com/office/drawing/2014/main" val="1219127222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DE" sz="1400" b="1" i="0" smtClean="0"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de-DE" sz="1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de-DE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DE" sz="1400" b="1" i="0" smtClean="0"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1" i="0" smtClean="0">
                                          <a:latin typeface="Cambria Math" panose="02040503050406030204" pitchFamily="18" charset="0"/>
                                        </a:rPr>
                                        <m:t>𝐜𝐦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de-DE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589242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2,27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22474378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1006643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5338373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96210794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1,46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72400455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937331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6">
                <a:extLst>
                  <a:ext uri="{FF2B5EF4-FFF2-40B4-BE49-F238E27FC236}">
                    <a16:creationId xmlns:a16="http://schemas.microsoft.com/office/drawing/2014/main" id="{8B888DDD-0F36-8103-4C39-7384BDE337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548958"/>
                  </p:ext>
                </p:extLst>
              </p:nvPr>
            </p:nvGraphicFramePr>
            <p:xfrm>
              <a:off x="8702400" y="2391643"/>
              <a:ext cx="2880000" cy="181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3960">
                      <a:extLst>
                        <a:ext uri="{9D8B030D-6E8A-4147-A177-3AD203B41FA5}">
                          <a16:colId xmlns:a16="http://schemas.microsoft.com/office/drawing/2014/main" val="6291519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077850170"/>
                        </a:ext>
                      </a:extLst>
                    </a:gridCol>
                    <a:gridCol w="1453952">
                      <a:extLst>
                        <a:ext uri="{9D8B030D-6E8A-4147-A177-3AD203B41FA5}">
                          <a16:colId xmlns:a16="http://schemas.microsoft.com/office/drawing/2014/main" val="121912722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0769" t="-2000" r="-187692" b="-5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8326" t="-2000" r="-2092" b="-5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89242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2,27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22474378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1006643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5338373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96210794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1,46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72400455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937331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C1A29AAD-51F1-2056-9BEC-182BD5E5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400" y="4208443"/>
            <a:ext cx="2880000" cy="21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7A07D86-C06F-B2A4-8644-D81A08753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68760"/>
                <a:ext cx="8092800" cy="5040560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Nachweis des exponentiellen Zusammenhangs </a:t>
                </a:r>
                <a:br>
                  <a:rPr lang="de-DE" dirty="0"/>
                </a:br>
                <a:r>
                  <a:rPr lang="de-DE" dirty="0"/>
                  <a:t>bei einer Messung mit dem WTR</a:t>
                </a:r>
                <a:br>
                  <a:rPr lang="de-DE" dirty="0"/>
                </a:br>
                <a:r>
                  <a:rPr lang="de-DE" dirty="0">
                    <a:solidFill>
                      <a:srgbClr val="FF0000"/>
                    </a:solidFill>
                  </a:rPr>
                  <a:t>möglicher Abiturinhalt! </a:t>
                </a:r>
                <a:br>
                  <a:rPr lang="de-DE" dirty="0">
                    <a:solidFill>
                      <a:srgbClr val="FF0000"/>
                    </a:solidFill>
                  </a:rPr>
                </a:br>
                <a:endParaRPr lang="de-DE" dirty="0">
                  <a:solidFill>
                    <a:srgbClr val="FF0000"/>
                  </a:solidFill>
                </a:endParaRPr>
              </a:p>
              <a:p>
                <a:r>
                  <a:rPr lang="de-DE" dirty="0"/>
                  <a:t>2. Möglichkeit: Regression mit Exponentialfunktion</a:t>
                </a:r>
              </a:p>
              <a:p>
                <a:pPr lvl="1"/>
                <a:r>
                  <a:rPr lang="de-DE" sz="2000" dirty="0">
                    <a:ea typeface="Cambria Math" panose="02040503050406030204" pitchFamily="18" charset="0"/>
                  </a:rPr>
                  <a:t>Liste 1: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000" dirty="0">
                    <a:ea typeface="Cambria Math" panose="02040503050406030204" pitchFamily="18" charset="0"/>
                  </a:rPr>
                  <a:t>; Liste 2: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</a:p>
              <a:p>
                <a:pPr lvl="1"/>
                <a:r>
                  <a:rPr lang="de-DE" sz="2000" dirty="0"/>
                  <a:t>Regression „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/>
                  <a:t>“</a:t>
                </a:r>
              </a:p>
              <a:p>
                <a:pPr lvl="1"/>
                <a:r>
                  <a:rPr lang="de-DE" sz="2000" dirty="0"/>
                  <a:t>Vergleich von gemessenen und berechneten Werten:</a:t>
                </a:r>
                <a:br>
                  <a:rPr lang="de-DE" sz="2000" dirty="0"/>
                </a:br>
                <a:r>
                  <a:rPr lang="de-DE" sz="2000" dirty="0"/>
                  <a:t>kleine Abweichungen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sz="2000" dirty="0"/>
                  <a:t> sinnvolle Modellierung</a:t>
                </a:r>
              </a:p>
              <a:p>
                <a:pPr lvl="1"/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Bestimmen der Dämpfungskonstante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</a:t>
                </a:r>
                <a:b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Vergleich WTR-Darstellung und math. Ansatz: </a:t>
                </a:r>
                <a:b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2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de-DE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7A07D86-C06F-B2A4-8644-D81A08753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68760"/>
                <a:ext cx="8092800" cy="5040560"/>
              </a:xfrm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00ACC6A5-36BF-64BE-FC57-BAB29403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Mathematisierung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06C145-E014-8986-A440-A44A3055B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00" y="1104674"/>
            <a:ext cx="2880000" cy="1286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6">
                <a:extLst>
                  <a:ext uri="{FF2B5EF4-FFF2-40B4-BE49-F238E27FC236}">
                    <a16:creationId xmlns:a16="http://schemas.microsoft.com/office/drawing/2014/main" id="{02511429-A5D9-699E-0C7E-7A0A93129B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3235863"/>
                  </p:ext>
                </p:extLst>
              </p:nvPr>
            </p:nvGraphicFramePr>
            <p:xfrm>
              <a:off x="8702400" y="2391643"/>
              <a:ext cx="2880000" cy="18370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3960">
                      <a:extLst>
                        <a:ext uri="{9D8B030D-6E8A-4147-A177-3AD203B41FA5}">
                          <a16:colId xmlns:a16="http://schemas.microsoft.com/office/drawing/2014/main" val="6291519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077850170"/>
                        </a:ext>
                      </a:extLst>
                    </a:gridCol>
                    <a:gridCol w="1453952">
                      <a:extLst>
                        <a:ext uri="{9D8B030D-6E8A-4147-A177-3AD203B41FA5}">
                          <a16:colId xmlns:a16="http://schemas.microsoft.com/office/drawing/2014/main" val="1219127222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400" b="1" i="0" smtClean="0">
                                      <a:latin typeface="Cambria Math" panose="02040503050406030204" pitchFamily="18" charset="0"/>
                                    </a:rPr>
                                    <m:t>𝐫𝐞𝐠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  <a:r>
                            <a:rPr lang="de-DE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589242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9,95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22474378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1006643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6,53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5338373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5,28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96210794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4,28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72400455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937331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6">
                <a:extLst>
                  <a:ext uri="{FF2B5EF4-FFF2-40B4-BE49-F238E27FC236}">
                    <a16:creationId xmlns:a16="http://schemas.microsoft.com/office/drawing/2014/main" id="{02511429-A5D9-699E-0C7E-7A0A93129B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3235863"/>
                  </p:ext>
                </p:extLst>
              </p:nvPr>
            </p:nvGraphicFramePr>
            <p:xfrm>
              <a:off x="8702400" y="2391643"/>
              <a:ext cx="2880000" cy="18370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3960">
                      <a:extLst>
                        <a:ext uri="{9D8B030D-6E8A-4147-A177-3AD203B41FA5}">
                          <a16:colId xmlns:a16="http://schemas.microsoft.com/office/drawing/2014/main" val="6291519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077850170"/>
                        </a:ext>
                      </a:extLst>
                    </a:gridCol>
                    <a:gridCol w="1453952">
                      <a:extLst>
                        <a:ext uri="{9D8B030D-6E8A-4147-A177-3AD203B41FA5}">
                          <a16:colId xmlns:a16="http://schemas.microsoft.com/office/drawing/2014/main" val="1219127222"/>
                        </a:ext>
                      </a:extLst>
                    </a:gridCol>
                  </a:tblGrid>
                  <a:tr h="3250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0769" t="-1887" r="-187692" b="-498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8326" t="-1887" r="-2092" b="-498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89242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9,95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22474378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1006643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6,53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5338373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5,28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96210794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4,28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72400455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937331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DE65FE1D-18AF-E651-84B5-110330F20A8F}"/>
                  </a:ext>
                </a:extLst>
              </p:cNvPr>
              <p:cNvSpPr txBox="1"/>
              <p:nvPr/>
            </p:nvSpPr>
            <p:spPr>
              <a:xfrm>
                <a:off x="8702400" y="4228700"/>
                <a:ext cx="2880000" cy="167238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6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WTR</a:t>
                </a:r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Regression mit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de-DE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ergibt:</a:t>
                </a:r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≈9,953;</m:t>
                    </m:r>
                    <m:r>
                      <a:rPr lang="de-DE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≈0,9035</m:t>
                    </m:r>
                  </m:oMath>
                </a14:m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Messwerte und berechnete Werte stimmen gut überein.</a:t>
                </a:r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de-DE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de-DE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de-DE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≈0,10</m:t>
                    </m:r>
                    <m:f>
                      <m:fPr>
                        <m:ctrlPr>
                          <a:rPr lang="de-DE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DE65FE1D-18AF-E651-84B5-110330F20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00" y="4228700"/>
                <a:ext cx="2880000" cy="1672381"/>
              </a:xfrm>
              <a:prstGeom prst="rect">
                <a:avLst/>
              </a:prstGeom>
              <a:blipFill>
                <a:blip r:embed="rId5"/>
                <a:stretch>
                  <a:fillRect l="-1271" t="-1095" r="-25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4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7A07D86-C06F-B2A4-8644-D81A08753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Nachweis des exponentiellen Zusammenhangs </a:t>
                </a:r>
                <a:br>
                  <a:rPr lang="de-DE" dirty="0"/>
                </a:br>
                <a:r>
                  <a:rPr lang="de-DE" dirty="0"/>
                  <a:t>bei einer Messung mit dem WTR</a:t>
                </a:r>
                <a:br>
                  <a:rPr lang="de-DE" dirty="0"/>
                </a:br>
                <a:r>
                  <a:rPr lang="de-DE" dirty="0">
                    <a:solidFill>
                      <a:srgbClr val="FF0000"/>
                    </a:solidFill>
                  </a:rPr>
                  <a:t>möglicher Abiturinhalt!</a:t>
                </a:r>
                <a:br>
                  <a:rPr lang="de-DE" dirty="0">
                    <a:solidFill>
                      <a:srgbClr val="FF0000"/>
                    </a:solidFill>
                  </a:rPr>
                </a:br>
                <a:endParaRPr lang="de-DE" dirty="0">
                  <a:solidFill>
                    <a:srgbClr val="FF0000"/>
                  </a:solidFill>
                </a:endParaRPr>
              </a:p>
              <a:p>
                <a:r>
                  <a:rPr lang="de-DE" dirty="0"/>
                  <a:t>3</a:t>
                </a:r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Möglichkeit: </a:t>
                </a:r>
                <a:r>
                  <a:rPr lang="de-DE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Quotientenbildung</a:t>
                </a:r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endParaRPr lang="de-DE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Theorie: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de-DE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de-DE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de-DE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konstant!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für alle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näherungsweise konstant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sinnvolle Modellierung</a:t>
                </a:r>
              </a:p>
              <a:p>
                <a:pPr lvl="1"/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Bestimmen der Dämpfungskonstante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</a:t>
                </a:r>
                <a:br>
                  <a:rPr lang="de-DE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de-DE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f>
                                      <m:fPr>
                                        <m:ctrlPr>
                                          <a:rPr lang="de-DE" sz="20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de-DE" sz="2000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de-DE" sz="2000" i="1">
                                                    <a:solidFill>
                                                      <a:schemeClr val="tx1">
                                                        <a:lumMod val="65000"/>
                                                        <a:lumOff val="3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de-DE" sz="2000" i="1">
                                                    <a:solidFill>
                                                      <a:schemeClr val="tx1">
                                                        <a:lumMod val="65000"/>
                                                        <a:lumOff val="3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de-DE" sz="2000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DE" sz="2000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de-DE" sz="2000" i="1">
                                                    <a:solidFill>
                                                      <a:schemeClr val="tx1">
                                                        <a:lumMod val="65000"/>
                                                        <a:lumOff val="3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de-DE" sz="2000" i="1">
                                                    <a:solidFill>
                                                      <a:schemeClr val="tx1">
                                                        <a:lumMod val="65000"/>
                                                        <a:lumOff val="3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de-DE" sz="2000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de-DE" sz="2000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acc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de-DE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</m:e>
                    </m:acc>
                  </m:oMath>
                </a14:m>
                <a:r>
                  <a:rPr lang="de-DE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Mittelwert über alle Quotienten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7A07D86-C06F-B2A4-8644-D81A08753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00ACC6A5-36BF-64BE-FC57-BAB29403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Mathematisierung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8044CF-A18D-1DC9-BD7B-EB4611A39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00" y="1104674"/>
            <a:ext cx="2880000" cy="1286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6">
                <a:extLst>
                  <a:ext uri="{FF2B5EF4-FFF2-40B4-BE49-F238E27FC236}">
                    <a16:creationId xmlns:a16="http://schemas.microsoft.com/office/drawing/2014/main" id="{F52D8DE2-FC63-9B30-23F6-6A84CC321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192987"/>
                  </p:ext>
                </p:extLst>
              </p:nvPr>
            </p:nvGraphicFramePr>
            <p:xfrm>
              <a:off x="8702400" y="2391643"/>
              <a:ext cx="2880000" cy="2048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3960">
                      <a:extLst>
                        <a:ext uri="{9D8B030D-6E8A-4147-A177-3AD203B41FA5}">
                          <a16:colId xmlns:a16="http://schemas.microsoft.com/office/drawing/2014/main" val="6291519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077850170"/>
                        </a:ext>
                      </a:extLst>
                    </a:gridCol>
                    <a:gridCol w="1453952">
                      <a:extLst>
                        <a:ext uri="{9D8B030D-6E8A-4147-A177-3AD203B41FA5}">
                          <a16:colId xmlns:a16="http://schemas.microsoft.com/office/drawing/2014/main" val="1219127222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1" i="1" smtClean="0">
                                        <a:solidFill>
                                          <a:srgbClr val="FFFDE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400" b="1" i="1">
                                            <a:solidFill>
                                              <a:srgbClr val="FFFDE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sz="1400" b="1" i="1">
                                                <a:solidFill>
                                                  <a:srgbClr val="FFFDE9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sz="1400" b="1" i="1">
                                                <a:solidFill>
                                                  <a:srgbClr val="FFFDE9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𝒔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sz="1400" b="1" i="1">
                                            <a:solidFill>
                                              <a:srgbClr val="FFFDE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DE" sz="1400" b="1" i="1">
                                            <a:solidFill>
                                              <a:srgbClr val="FFFDE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sz="1400" b="1" i="1">
                                                <a:solidFill>
                                                  <a:srgbClr val="FFFDE9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sz="1400" b="1" i="1">
                                                <a:solidFill>
                                                  <a:srgbClr val="FFFDE9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𝒔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sz="1400" b="1" i="1">
                                            <a:solidFill>
                                              <a:srgbClr val="FFFDE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de-DE" sz="1400" b="1" i="1">
                                            <a:solidFill>
                                              <a:srgbClr val="FFFDE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de-DE" sz="1400" b="1" i="1">
                                            <a:solidFill>
                                              <a:srgbClr val="FFFDE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de-DE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589242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22474378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1006643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5338373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96210794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72400455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937331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6">
                <a:extLst>
                  <a:ext uri="{FF2B5EF4-FFF2-40B4-BE49-F238E27FC236}">
                    <a16:creationId xmlns:a16="http://schemas.microsoft.com/office/drawing/2014/main" id="{F52D8DE2-FC63-9B30-23F6-6A84CC321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192987"/>
                  </p:ext>
                </p:extLst>
              </p:nvPr>
            </p:nvGraphicFramePr>
            <p:xfrm>
              <a:off x="8702400" y="2391643"/>
              <a:ext cx="2880000" cy="2048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3960">
                      <a:extLst>
                        <a:ext uri="{9D8B030D-6E8A-4147-A177-3AD203B41FA5}">
                          <a16:colId xmlns:a16="http://schemas.microsoft.com/office/drawing/2014/main" val="6291519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077850170"/>
                        </a:ext>
                      </a:extLst>
                    </a:gridCol>
                    <a:gridCol w="1453952">
                      <a:extLst>
                        <a:ext uri="{9D8B030D-6E8A-4147-A177-3AD203B41FA5}">
                          <a16:colId xmlns:a16="http://schemas.microsoft.com/office/drawing/2014/main" val="1219127222"/>
                        </a:ext>
                      </a:extLst>
                    </a:gridCol>
                  </a:tblGrid>
                  <a:tr h="5362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0769" t="-1136" r="-18769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8326" t="-1136" r="-209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89242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22474378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1006643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5338373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96210794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72400455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937331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5F30E342-E7E2-6E50-4612-6769F220EE3E}"/>
              </a:ext>
            </a:extLst>
          </p:cNvPr>
          <p:cNvSpPr txBox="1"/>
          <p:nvPr/>
        </p:nvSpPr>
        <p:spPr>
          <a:xfrm>
            <a:off x="8702400" y="4428854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2506675-394C-99C0-BAD7-B9AF30EBBBA9}"/>
                  </a:ext>
                </a:extLst>
              </p:cNvPr>
              <p:cNvSpPr txBox="1"/>
              <p:nvPr/>
            </p:nvSpPr>
            <p:spPr>
              <a:xfrm>
                <a:off x="8702400" y="4425900"/>
                <a:ext cx="2880000" cy="121668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Quotienten sind fast konstant.</a:t>
                </a:r>
              </a:p>
              <a:p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Mittelwert: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1,24</a:t>
                </a:r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de-DE" sz="16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1,24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2,08 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de-DE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≈0,10</m:t>
                    </m:r>
                    <m:f>
                      <m:fPr>
                        <m:ctrlPr>
                          <a:rPr lang="de-DE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2506675-394C-99C0-BAD7-B9AF30EB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00" y="4425900"/>
                <a:ext cx="2880000" cy="1216680"/>
              </a:xfrm>
              <a:prstGeom prst="rect">
                <a:avLst/>
              </a:prstGeom>
              <a:blipFill>
                <a:blip r:embed="rId5"/>
                <a:stretch>
                  <a:fillRect l="-1271" t="-1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66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5C41BA6-8EA6-05AC-0E0C-2A9287B7781C}"/>
              </a:ext>
            </a:extLst>
          </p:cNvPr>
          <p:cNvSpPr txBox="1"/>
          <p:nvPr/>
        </p:nvSpPr>
        <p:spPr>
          <a:xfrm>
            <a:off x="0" y="6036188"/>
            <a:ext cx="12192000" cy="246221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Schaukel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Bild von 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Frederik Hake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Pixabay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Klaviersaiten: von 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Vlad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Vasnetsov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Pixabay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 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Screenshots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https://spaichinger-schallpegelmesser.de/schallanalysator.html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Kraftmesser-Pendel, Pendel auf schiefer Ebene: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C.-J. Pardall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CC BY 4.0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fik 24" descr="Ein Bild, das draußen, Wasser, Person, Küste enthält.&#10;&#10;Automatisch generierte Beschreibung">
            <a:extLst>
              <a:ext uri="{FF2B5EF4-FFF2-40B4-BE49-F238E27FC236}">
                <a16:creationId xmlns:a16="http://schemas.microsoft.com/office/drawing/2014/main" id="{18BD2605-91F5-49B3-1F85-1EE27607B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" y="3920281"/>
            <a:ext cx="2052000" cy="1368000"/>
          </a:xfrm>
          <a:prstGeom prst="rect">
            <a:avLst/>
          </a:prstGeom>
        </p:spPr>
      </p:pic>
      <p:pic>
        <p:nvPicPr>
          <p:cNvPr id="2" name="Inhaltsplatzhalter 4">
            <a:extLst>
              <a:ext uri="{FF2B5EF4-FFF2-40B4-BE49-F238E27FC236}">
                <a16:creationId xmlns:a16="http://schemas.microsoft.com/office/drawing/2014/main" id="{0E450363-4779-94B5-E22E-E489A82846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19" y="2406102"/>
            <a:ext cx="2038848" cy="1529137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972ABCC-B8E0-0C2A-DE3A-3509EDC3EE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41" y="2174125"/>
            <a:ext cx="2930798" cy="13096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FEF980-6DE1-F44F-CD2F-EB9D866AB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30" y="4109148"/>
            <a:ext cx="1913452" cy="14350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FAB8CE3-40E3-E48D-7F7A-05EAA75304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309" y="3646178"/>
            <a:ext cx="1875758" cy="1368153"/>
          </a:xfrm>
          <a:prstGeom prst="rect">
            <a:avLst/>
          </a:prstGeom>
        </p:spPr>
      </p:pic>
      <p:pic>
        <p:nvPicPr>
          <p:cNvPr id="11" name="Grafik 10" descr="Ein Bild, das Musik, Klavier, Tasteninstrument, elektrische Orgel enthält.&#10;&#10;Automatisch generierte Beschreibung">
            <a:extLst>
              <a:ext uri="{FF2B5EF4-FFF2-40B4-BE49-F238E27FC236}">
                <a16:creationId xmlns:a16="http://schemas.microsoft.com/office/drawing/2014/main" id="{26EA48C7-1143-D461-EC3A-E4C61DE762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5" y="1860841"/>
            <a:ext cx="2160000" cy="14422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3C58A26-4CDF-B627-029C-2C027CC70B03}"/>
              </a:ext>
            </a:extLst>
          </p:cNvPr>
          <p:cNvSpPr txBox="1"/>
          <p:nvPr/>
        </p:nvSpPr>
        <p:spPr>
          <a:xfrm>
            <a:off x="335360" y="1372602"/>
            <a:ext cx="333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Kontextbezug schaffen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E8BC398-6EFA-C45B-6F4E-648446E4A300}"/>
              </a:ext>
            </a:extLst>
          </p:cNvPr>
          <p:cNvSpPr txBox="1"/>
          <p:nvPr/>
        </p:nvSpPr>
        <p:spPr>
          <a:xfrm>
            <a:off x="5302582" y="147998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Modellierung und Mathematisierung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E93E782-7443-8C5C-9217-22546E6FD313}"/>
              </a:ext>
            </a:extLst>
          </p:cNvPr>
          <p:cNvSpPr txBox="1"/>
          <p:nvPr/>
        </p:nvSpPr>
        <p:spPr>
          <a:xfrm>
            <a:off x="10459472" y="2831107"/>
            <a:ext cx="175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Anschluss zur erzwungenen Schwingung</a:t>
            </a:r>
            <a:endParaRPr lang="de-DE" dirty="0"/>
          </a:p>
        </p:txBody>
      </p:sp>
      <p:pic>
        <p:nvPicPr>
          <p:cNvPr id="15" name="Grafik 14" descr="Ein Bild, das draußen, Wasser, Person, Küste enthält.&#10;&#10;Automatisch generierte Beschreibung">
            <a:extLst>
              <a:ext uri="{FF2B5EF4-FFF2-40B4-BE49-F238E27FC236}">
                <a16:creationId xmlns:a16="http://schemas.microsoft.com/office/drawing/2014/main" id="{2196BF2E-83D7-42C4-5E48-D0601289A0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61" y="3920281"/>
            <a:ext cx="2052227" cy="1368151"/>
          </a:xfrm>
          <a:prstGeom prst="rect">
            <a:avLst/>
          </a:prstGeom>
        </p:spPr>
      </p:pic>
      <p:pic>
        <p:nvPicPr>
          <p:cNvPr id="6" name="Grafik 5" descr="Ein Bild, das Text, Gerät, Messanzeige enthält.&#10;&#10;Automatisch generierte Beschreibung">
            <a:extLst>
              <a:ext uri="{FF2B5EF4-FFF2-40B4-BE49-F238E27FC236}">
                <a16:creationId xmlns:a16="http://schemas.microsoft.com/office/drawing/2014/main" id="{347BBF47-884B-26F3-FB98-21D87CC70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71" y="2186579"/>
            <a:ext cx="921029" cy="1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843D6B-4201-469F-9BEC-AF46225F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40968"/>
            <a:ext cx="10972800" cy="864096"/>
          </a:xfrm>
        </p:spPr>
        <p:txBody>
          <a:bodyPr/>
          <a:lstStyle/>
          <a:p>
            <a:pPr algn="ctr"/>
            <a:r>
              <a:rPr lang="de-DE" sz="4400" b="1" dirty="0">
                <a:solidFill>
                  <a:srgbClr val="C00000"/>
                </a:solidFill>
              </a:rPr>
              <a:t>Erzwungene Schwingung</a:t>
            </a:r>
          </a:p>
        </p:txBody>
      </p:sp>
    </p:spTree>
    <p:extLst>
      <p:ext uri="{BB962C8B-B14F-4D97-AF65-F5344CB8AC3E}">
        <p14:creationId xmlns:p14="http://schemas.microsoft.com/office/powerpoint/2010/main" val="363557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29EE9F-7F79-5F26-9343-15D25BBE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BW BP 2016.V2</a:t>
            </a:r>
          </a:p>
          <a:p>
            <a:pPr marL="402336" lvl="1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„3.6.3 (10) Resonanz bei erzwungenen Schwingungen beschreiben (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Eigenfrequenz, Erregerfrequenz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)“</a:t>
            </a:r>
            <a:br>
              <a:rPr lang="de-DE" dirty="0"/>
            </a:br>
            <a:endParaRPr lang="de-DE" dirty="0"/>
          </a:p>
          <a:p>
            <a:r>
              <a:rPr lang="de-DE" dirty="0"/>
              <a:t>Jahresplanung: Erzwungene Schwingungen 3 h</a:t>
            </a:r>
            <a:br>
              <a:rPr lang="de-DE" dirty="0"/>
            </a:br>
            <a:endParaRPr lang="de-DE" dirty="0"/>
          </a:p>
          <a:p>
            <a:r>
              <a:rPr lang="de-DE" dirty="0"/>
              <a:t>KMK/IQB: Inhaltliche Vereinbarungen zur Gestaltung der Aufgaben</a:t>
            </a:r>
          </a:p>
          <a:p>
            <a:pPr marL="402336" lvl="1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„Zusätzliche Inhalte für das erhöhte Anforderungsniveau: 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Resonanz bei erzwungenen Schwingungen (nur phänomenologische Betrachtung)“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1789AE-5811-DC5E-4815-6965565E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Erzwungene Schwingung: Bildungsplan usw.</a:t>
            </a:r>
          </a:p>
        </p:txBody>
      </p:sp>
    </p:spTree>
    <p:extLst>
      <p:ext uri="{BB962C8B-B14F-4D97-AF65-F5344CB8AC3E}">
        <p14:creationId xmlns:p14="http://schemas.microsoft.com/office/powerpoint/2010/main" val="176310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A10F1C7-7C03-493B-CB2A-DBA39EFDB8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sinusförmige Anregung einer gedämpften Schwingung</a:t>
                </a:r>
              </a:p>
              <a:p>
                <a:pPr lvl="1"/>
                <a:r>
                  <a:rPr lang="de-DE" sz="2000" dirty="0"/>
                  <a:t>Kräftebetrachtung und Differentialgleichung: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̇"/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de-DE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de-DE" sz="2000" dirty="0"/>
                  <a:t> </a:t>
                </a:r>
              </a:p>
              <a:p>
                <a:pPr lvl="1"/>
                <a:r>
                  <a:rPr lang="de-DE" sz="2000" dirty="0"/>
                  <a:t>Beobachtung: Nach einer Einschwingphase schwingt das System </a:t>
                </a:r>
                <a:br>
                  <a:rPr lang="de-DE" sz="2000" dirty="0"/>
                </a:br>
                <a:r>
                  <a:rPr lang="de-DE" sz="2000" dirty="0"/>
                  <a:t>phasenverschoben mit der Erregerfrequenz: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de-DE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de-D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lang="de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de-DE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br>
                  <a:rPr lang="de-DE" sz="2000" dirty="0"/>
                </a:br>
                <a:endParaRPr lang="de-DE" sz="2000" dirty="0"/>
              </a:p>
              <a:p>
                <a:r>
                  <a:rPr lang="de-DE" dirty="0"/>
                  <a:t>Resonanz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de-DE" dirty="0"/>
                  <a:t> Energieaufnahme maximal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̇"/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maximal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000" dirty="0"/>
              </a:p>
              <a:p>
                <a:pPr lvl="1"/>
                <a:r>
                  <a:rPr lang="de-DE" sz="2000" dirty="0"/>
                  <a:t>Alternativ: Resonanz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de-DE" sz="2000" dirty="0"/>
                  <a:t> maximale Amplitude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de-DE" sz="2000" dirty="0"/>
                  <a:t>, d.h.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A10F1C7-7C03-493B-CB2A-DBA39EFDB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4AE815C5-4029-D887-2154-327CBE86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Erzwungene Schwingung: Fachlicher Hintergrund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CA05C2-34EB-984B-D067-CD357104F821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12">
                <a:extLst>
                  <a:ext uri="{FF2B5EF4-FFF2-40B4-BE49-F238E27FC236}">
                    <a16:creationId xmlns:a16="http://schemas.microsoft.com/office/drawing/2014/main" id="{D45971A1-D963-3BB1-4545-2115746B0CDF}"/>
                  </a:ext>
                </a:extLst>
              </p:cNvPr>
              <p:cNvSpPr txBox="1"/>
              <p:nvPr/>
            </p:nvSpPr>
            <p:spPr>
              <a:xfrm>
                <a:off x="609600" y="6099381"/>
                <a:ext cx="7286600" cy="31449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Bildquelle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Geek3 (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4"/>
                  </a:rPr>
                  <a:t>https://commons.wikimedia.org/wiki/File:Mplwp </a:t>
                </a:r>
                <a:r>
                  <a:rPr lang="de-DE" sz="9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4"/>
                  </a:rPr>
                  <a:t>resonance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4"/>
                  </a:rPr>
                  <a:t> D </a:t>
                </a:r>
                <a:r>
                  <a:rPr lang="de-DE" sz="9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4"/>
                  </a:rPr>
                  <a:t>envelope.svg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„</a:t>
                </a:r>
                <a:r>
                  <a:rPr lang="de-DE" sz="9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Mplwp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9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resonance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de-DE" sz="9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envelope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“, </a:t>
                </a:r>
                <a:r>
                  <a:rPr lang="nl-NL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Ergänzung </a:t>
                </a:r>
                <a14:m>
                  <m:oMath xmlns:m="http://schemas.openxmlformats.org/officeDocument/2006/math">
                    <m:r>
                      <a:rPr lang="de-D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C.-J. Pardall, 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5"/>
                  </a:rPr>
                  <a:t>https://creativecommons.org/licenses/by/3.0/legalcode</a:t>
                </a:r>
                <a:r>
                  <a:rPr lang="de-DE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nl-NL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(27.12.22)</a:t>
                </a:r>
                <a:br>
                  <a:rPr lang="nl-NL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de-DE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feld 12">
                <a:extLst>
                  <a:ext uri="{FF2B5EF4-FFF2-40B4-BE49-F238E27FC236}">
                    <a16:creationId xmlns:a16="http://schemas.microsoft.com/office/drawing/2014/main" id="{D45971A1-D963-3BB1-4545-2115746B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9381"/>
                <a:ext cx="7286600" cy="314496"/>
              </a:xfrm>
              <a:prstGeom prst="rect">
                <a:avLst/>
              </a:prstGeom>
              <a:blipFill>
                <a:blip r:embed="rId6"/>
                <a:stretch>
                  <a:fillRect l="-502" t="-15686" b="-1176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37FE58E-EF43-8235-EA09-9F76EB7DE14D}"/>
              </a:ext>
            </a:extLst>
          </p:cNvPr>
          <p:cNvGrpSpPr/>
          <p:nvPr/>
        </p:nvGrpSpPr>
        <p:grpSpPr>
          <a:xfrm>
            <a:off x="7896200" y="3429000"/>
            <a:ext cx="4005572" cy="2921581"/>
            <a:chOff x="7896200" y="3429000"/>
            <a:chExt cx="4005572" cy="2921581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212131CA-32B2-C5A2-1DFC-088F7DDB8A58}"/>
                </a:ext>
              </a:extLst>
            </p:cNvPr>
            <p:cNvGrpSpPr/>
            <p:nvPr/>
          </p:nvGrpSpPr>
          <p:grpSpPr>
            <a:xfrm>
              <a:off x="7896200" y="3429000"/>
              <a:ext cx="4005572" cy="2921581"/>
              <a:chOff x="7896200" y="3429000"/>
              <a:chExt cx="4005572" cy="2921581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19F6C758-8595-66F7-E07C-252F7BD8BC9C}"/>
                  </a:ext>
                </a:extLst>
              </p:cNvPr>
              <p:cNvGrpSpPr/>
              <p:nvPr/>
            </p:nvGrpSpPr>
            <p:grpSpPr>
              <a:xfrm>
                <a:off x="7896200" y="3429000"/>
                <a:ext cx="4005572" cy="2921581"/>
                <a:chOff x="7896200" y="3429000"/>
                <a:chExt cx="4005572" cy="2921581"/>
              </a:xfrm>
            </p:grpSpPr>
            <p:pic>
              <p:nvPicPr>
                <p:cNvPr id="6" name="Grafik 5">
                  <a:extLst>
                    <a:ext uri="{FF2B5EF4-FFF2-40B4-BE49-F238E27FC236}">
                      <a16:creationId xmlns:a16="http://schemas.microsoft.com/office/drawing/2014/main" id="{CD24AFEB-E4A5-7390-81E1-7DA70DB6B3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96200" y="3429000"/>
                  <a:ext cx="4005572" cy="267038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feld 12">
                      <a:extLst>
                        <a:ext uri="{FF2B5EF4-FFF2-40B4-BE49-F238E27FC236}">
                          <a16:creationId xmlns:a16="http://schemas.microsoft.com/office/drawing/2014/main" id="{D097CA75-3647-7CEC-DEFC-9A9ECE1C65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96200" y="6099381"/>
                      <a:ext cx="3528392" cy="2512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36000" tIns="0" rIns="3600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Resonanzkurve für verschiedene Dämpfungen mit </a:t>
                      </a:r>
                      <a14:m>
                        <m:oMath xmlns:m="http://schemas.openxmlformats.org/officeDocument/2006/math">
                          <m:r>
                            <a:rPr lang="de-DE" sz="1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D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oMath>
                      </a14:m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feld 12">
                      <a:extLst>
                        <a:ext uri="{FF2B5EF4-FFF2-40B4-BE49-F238E27FC236}">
                          <a16:creationId xmlns:a16="http://schemas.microsoft.com/office/drawing/2014/main" id="{D097CA75-3647-7CEC-DEFC-9A9ECE1C65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96200" y="6099381"/>
                      <a:ext cx="3528392" cy="25120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209" t="-7317" b="-2439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318BEAC7-4387-DF0C-D476-3B7FAFADB9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24000" y="3556800"/>
                <a:ext cx="0" cy="23616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79C18557-E49A-4D1B-5363-D342BB77E871}"/>
                    </a:ext>
                  </a:extLst>
                </p:cNvPr>
                <p:cNvSpPr txBox="1"/>
                <p:nvPr/>
              </p:nvSpPr>
              <p:spPr>
                <a:xfrm>
                  <a:off x="9368758" y="3563143"/>
                  <a:ext cx="79208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DE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79C18557-E49A-4D1B-5363-D342BB77E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8758" y="3563143"/>
                  <a:ext cx="792087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69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BDF90F5-6E00-57A3-27CE-FA065495B6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Resonanzkatastrophe</a:t>
                </a:r>
              </a:p>
              <a:p>
                <a:pPr lvl="1"/>
                <a:r>
                  <a:rPr lang="de-DE" sz="2000" dirty="0"/>
                  <a:t>ständig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auf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̂"/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de-DE" sz="2000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ges</m:t>
                        </m:r>
                      </m:sub>
                    </m:sSub>
                  </m:oMath>
                </a14:m>
                <a:r>
                  <a:rPr lang="de-DE" sz="2000" dirty="0"/>
                  <a:t> nehmen immer weiter zu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sz="2000" dirty="0"/>
                  <a:t> Zerstörung des Systems</a:t>
                </a:r>
              </a:p>
              <a:p>
                <a:pPr lvl="1"/>
                <a:r>
                  <a:rPr lang="de-DE" sz="2000" dirty="0"/>
                  <a:t>Ursache: Dämpfung zu klein, sodass es keinen Gleichgewichtszustand gibt</a:t>
                </a:r>
                <a:br>
                  <a:rPr lang="de-DE" sz="2000" dirty="0"/>
                </a:br>
                <a:endParaRPr lang="de-DE" sz="2000" dirty="0"/>
              </a:p>
              <a:p>
                <a:pPr lvl="1"/>
                <a:r>
                  <a:rPr lang="de-DE" sz="2000" dirty="0"/>
                  <a:t>häufig verursacht durch Rückkopplungseffekte</a:t>
                </a:r>
                <a:br>
                  <a:rPr lang="de-DE" sz="2000" dirty="0"/>
                </a:br>
                <a:endParaRPr lang="de-DE" sz="2000" dirty="0"/>
              </a:p>
              <a:p>
                <a:pPr lvl="2">
                  <a:buFont typeface="Symbol" panose="05050102010706020507" pitchFamily="18" charset="2"/>
                  <a:buChar char="-"/>
                </a:pPr>
                <a:r>
                  <a:rPr lang="de-DE" dirty="0"/>
                  <a:t>Bsp.: Millennium Bridge London</a:t>
                </a:r>
                <a:br>
                  <a:rPr lang="de-DE" dirty="0"/>
                </a:br>
                <a:r>
                  <a:rPr lang="de-DE" dirty="0"/>
                  <a:t>Fußgänger synchronisieren ihre Schritte </a:t>
                </a:r>
                <a:br>
                  <a:rPr lang="de-DE" dirty="0"/>
                </a:br>
                <a:endParaRPr lang="de-DE" dirty="0"/>
              </a:p>
              <a:p>
                <a:pPr lvl="2">
                  <a:buFont typeface="Symbol" panose="05050102010706020507" pitchFamily="18" charset="2"/>
                  <a:buChar char="-"/>
                </a:pPr>
                <a:r>
                  <a:rPr lang="de-DE" dirty="0"/>
                  <a:t>Bsp.: Tacoma Bridge – komplex!</a:t>
                </a:r>
                <a:br>
                  <a:rPr lang="de-DE" dirty="0"/>
                </a:br>
                <a:r>
                  <a:rPr lang="de-DE" dirty="0"/>
                  <a:t>Auslöser ist die Resonanz bei einer Luftströmung,</a:t>
                </a:r>
                <a:br>
                  <a:rPr lang="de-DE" dirty="0"/>
                </a:br>
                <a:r>
                  <a:rPr lang="de-DE" dirty="0"/>
                  <a:t>nicht die Resonanz der Brücke selbst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BDF90F5-6E00-57A3-27CE-FA065495B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37ECA4A6-244D-0CF3-EC5E-8BF10709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Erzwungene Schwingung: Fachlicher Hintergrund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222C48E-B278-EDC0-70EF-4F8DD6978298}"/>
              </a:ext>
            </a:extLst>
          </p:cNvPr>
          <p:cNvGrpSpPr/>
          <p:nvPr/>
        </p:nvGrpSpPr>
        <p:grpSpPr>
          <a:xfrm>
            <a:off x="9344405" y="2525424"/>
            <a:ext cx="2237996" cy="3486572"/>
            <a:chOff x="9344405" y="2420888"/>
            <a:chExt cx="2237996" cy="348657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656313D-BB7F-32EA-B20D-8CFF53EEDE96}"/>
                </a:ext>
              </a:extLst>
            </p:cNvPr>
            <p:cNvSpPr txBox="1"/>
            <p:nvPr/>
          </p:nvSpPr>
          <p:spPr>
            <a:xfrm>
              <a:off x="9344405" y="5768961"/>
              <a:ext cx="223799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Millenium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Bridge London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 descr="Ein Bild, das draußen enthält.&#10;&#10;Automatisch generierte Beschreibung">
              <a:extLst>
                <a:ext uri="{FF2B5EF4-FFF2-40B4-BE49-F238E27FC236}">
                  <a16:creationId xmlns:a16="http://schemas.microsoft.com/office/drawing/2014/main" id="{82144EEF-9CCA-C04D-164C-56A9B3EB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405" y="2420888"/>
              <a:ext cx="2237995" cy="3356992"/>
            </a:xfrm>
            <a:prstGeom prst="rect">
              <a:avLst/>
            </a:prstGeom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2113121D-E60A-8E3D-F3DE-44EA86B1B86D}"/>
              </a:ext>
            </a:extLst>
          </p:cNvPr>
          <p:cNvSpPr txBox="1"/>
          <p:nvPr/>
        </p:nvSpPr>
        <p:spPr>
          <a:xfrm>
            <a:off x="609599" y="6032321"/>
            <a:ext cx="84387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Bildquelle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Jan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Kameníček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https://commons.wikimedia.org/wiki/File:London Millennium Bridge from Saint Paul's.jpg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), „London Millennium Bridge from Saint Paul's“,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https://creativecommons.org/licenses/by-sa/3.0/legalcode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(22.11.22)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FEA592-E0F7-05FD-C0C7-EAC3F7B46D00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</p:spTree>
    <p:extLst>
      <p:ext uri="{BB962C8B-B14F-4D97-AF65-F5344CB8AC3E}">
        <p14:creationId xmlns:p14="http://schemas.microsoft.com/office/powerpoint/2010/main" val="4033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EA96E7-0D0B-40DF-94AE-139823F0E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Gedämpfte Schwingung</a:t>
            </a:r>
          </a:p>
          <a:p>
            <a:pPr lvl="1"/>
            <a:r>
              <a:rPr lang="de-DE" dirty="0"/>
              <a:t>Grundlagen</a:t>
            </a:r>
          </a:p>
          <a:p>
            <a:pPr lvl="1"/>
            <a:r>
              <a:rPr lang="de-DE" dirty="0"/>
              <a:t>Umsetzung im Unterricht</a:t>
            </a:r>
            <a:br>
              <a:rPr lang="de-DE" dirty="0"/>
            </a:br>
            <a:endParaRPr lang="de-DE" dirty="0"/>
          </a:p>
          <a:p>
            <a:r>
              <a:rPr lang="de-DE" dirty="0"/>
              <a:t>Erzwungene Schwingung</a:t>
            </a:r>
          </a:p>
          <a:p>
            <a:pPr lvl="1"/>
            <a:r>
              <a:rPr lang="de-DE" dirty="0"/>
              <a:t>Grundlagen</a:t>
            </a:r>
          </a:p>
          <a:p>
            <a:pPr lvl="1"/>
            <a:r>
              <a:rPr lang="de-DE" dirty="0"/>
              <a:t>Umsetzung im Unterricht</a:t>
            </a:r>
            <a:br>
              <a:rPr lang="de-DE" dirty="0"/>
            </a:br>
            <a:endParaRPr lang="de-DE" dirty="0"/>
          </a:p>
          <a:p>
            <a:r>
              <a:rPr lang="de-DE" dirty="0"/>
              <a:t>Überblick über die Materialien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29C5F8-96F4-40DE-9780-6CD9F62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</p:spTree>
    <p:extLst>
      <p:ext uri="{BB962C8B-B14F-4D97-AF65-F5344CB8AC3E}">
        <p14:creationId xmlns:p14="http://schemas.microsoft.com/office/powerpoint/2010/main" val="230588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4945EA1-1E18-E8EF-7FD6-7AA9B77C3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Schaukeln</a:t>
            </a:r>
          </a:p>
          <a:p>
            <a:r>
              <a:rPr lang="de-DE" dirty="0"/>
              <a:t>Kann man ein Glas „zersingen“?</a:t>
            </a:r>
          </a:p>
          <a:p>
            <a:r>
              <a:rPr lang="de-DE" dirty="0"/>
              <a:t>Resonanzkatastrophen und </a:t>
            </a:r>
            <a:r>
              <a:rPr lang="de-DE" dirty="0" err="1"/>
              <a:t>Schwingungstilger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/>
              <a:t>Prinzip der Magnetresonanztomographie</a:t>
            </a:r>
          </a:p>
          <a:p>
            <a:r>
              <a:rPr lang="de-DE" dirty="0"/>
              <a:t>elektrodynamischer Lautsprecher</a:t>
            </a:r>
          </a:p>
          <a:p>
            <a:r>
              <a:rPr lang="de-DE" dirty="0"/>
              <a:t>Analogie angeregter Schwingkreis: RFID, induktives Laden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39442C-B731-2633-1F35-9D277DF0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Erzwungene Schwingung: Kontexte</a:t>
            </a:r>
          </a:p>
        </p:txBody>
      </p:sp>
      <p:pic>
        <p:nvPicPr>
          <p:cNvPr id="4" name="Grafik 3" descr="Ein Bild, das draußen, Wasser, Person, Küste enthält.&#10;&#10;Automatisch generierte Beschreibung">
            <a:extLst>
              <a:ext uri="{FF2B5EF4-FFF2-40B4-BE49-F238E27FC236}">
                <a16:creationId xmlns:a16="http://schemas.microsoft.com/office/drawing/2014/main" id="{51CA84C6-8962-51C5-1871-274FE4F26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686846"/>
            <a:ext cx="2400320" cy="1600213"/>
          </a:xfrm>
          <a:prstGeom prst="rect">
            <a:avLst/>
          </a:prstGeom>
        </p:spPr>
      </p:pic>
      <p:pic>
        <p:nvPicPr>
          <p:cNvPr id="5" name="Grafik 4" descr="Ein Bild, das Text, drinnen, Wand enthält.&#10;&#10;Automatisch generierte Beschreibung">
            <a:extLst>
              <a:ext uri="{FF2B5EF4-FFF2-40B4-BE49-F238E27FC236}">
                <a16:creationId xmlns:a16="http://schemas.microsoft.com/office/drawing/2014/main" id="{D9E78EB7-CD8F-E446-267A-70735BD8F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176" y="2389043"/>
            <a:ext cx="2400320" cy="1709055"/>
          </a:xfrm>
          <a:prstGeom prst="rect">
            <a:avLst/>
          </a:prstGeom>
        </p:spPr>
      </p:pic>
      <p:pic>
        <p:nvPicPr>
          <p:cNvPr id="6" name="Grafik 5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FABB64C9-886F-9615-4D12-71B7D0BC7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75327"/>
            <a:ext cx="1749134" cy="26237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05EE03-191B-C020-365A-C58E17C3B3B8}"/>
              </a:ext>
            </a:extLst>
          </p:cNvPr>
          <p:cNvSpPr txBox="1"/>
          <p:nvPr/>
        </p:nvSpPr>
        <p:spPr>
          <a:xfrm>
            <a:off x="0" y="5837157"/>
            <a:ext cx="12192000" cy="492443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Schaukel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Bild von 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Frederik Hake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Pixabay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Millenium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Bridge London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Kameníček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https://commons.wikimedia.org/wiki/File:London Millennium Bridge from Saint Paul's.jpg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), „London Millennium Bridge from Saint Paul's“,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https://creativecommons.org/licenses/by-sa/3.0/legalcode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(22.11.22); </a:t>
            </a:r>
            <a:r>
              <a:rPr lang="en-US" sz="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Zerstörung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eines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Weinglases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mit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einem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Lautsprecher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Acs272 (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https://commons.wikimedia.org/wiki/File:Breaking glass with sound using resonance.png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),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Ausschnitt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von C.-J. Pardall,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https://creativecommons.org/licenses/by-sa/4.0/legalcode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(22.11.22)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2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0DA351D-8FCF-DAFA-833B-D42DABCED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Heimexperiment: Resonanz beim Fadenpendel</a:t>
            </a:r>
          </a:p>
          <a:p>
            <a:r>
              <a:rPr lang="de-DE" dirty="0"/>
              <a:t>gedämpftes Federpendel mit Aufhängungskopplung</a:t>
            </a:r>
            <a:br>
              <a:rPr lang="de-DE" dirty="0"/>
            </a:br>
            <a:endParaRPr lang="de-DE" dirty="0"/>
          </a:p>
          <a:p>
            <a:r>
              <a:rPr lang="de-DE" dirty="0"/>
              <a:t>Drehpendel nach Pohl</a:t>
            </a:r>
          </a:p>
          <a:p>
            <a:r>
              <a:rPr lang="de-DE" dirty="0"/>
              <a:t>Modellexperimente zur Magnetresonanztomografie</a:t>
            </a:r>
          </a:p>
          <a:p>
            <a:r>
              <a:rPr lang="de-DE" dirty="0"/>
              <a:t>Kennlinie eines Basslautsprechers</a:t>
            </a:r>
          </a:p>
          <a:p>
            <a:r>
              <a:rPr lang="de-DE" dirty="0"/>
              <a:t>Analogie elektromagnetische Schwingung: </a:t>
            </a:r>
            <a:br>
              <a:rPr lang="de-DE" dirty="0"/>
            </a:br>
            <a:r>
              <a:rPr lang="de-DE" dirty="0"/>
              <a:t>Siebkette mit veränderbarer Kapazität</a:t>
            </a:r>
          </a:p>
          <a:p>
            <a:r>
              <a:rPr lang="de-DE" dirty="0"/>
              <a:t>mögliche Vertiefung: gekoppelte Pendel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AA8E82-ED5C-4850-8FE1-CBA97C06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Erzwungene Schwingung: Experimente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BAFE3E-585F-5499-966F-3FDBBA151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0136" y="4254738"/>
            <a:ext cx="3260938" cy="2198598"/>
          </a:xfrm>
          <a:prstGeom prst="rect">
            <a:avLst/>
          </a:prstGeom>
        </p:spPr>
      </p:pic>
      <p:pic>
        <p:nvPicPr>
          <p:cNvPr id="8" name="Grafik 7" descr="Ein Bild, das Text, Gerät enthält.&#10;&#10;Automatisch generierte Beschreibung">
            <a:extLst>
              <a:ext uri="{FF2B5EF4-FFF2-40B4-BE49-F238E27FC236}">
                <a16:creationId xmlns:a16="http://schemas.microsoft.com/office/drawing/2014/main" id="{C8B843DF-CC3C-1840-7AC8-8C4362F20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29" y="1511441"/>
            <a:ext cx="1749134" cy="32866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A2081C-58D2-F597-D8B9-EFE0414BC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48" y="473118"/>
            <a:ext cx="2093309" cy="2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A43C2A9-C1E3-C280-1661-5ACC5036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Erzwungene mechanische Schwingungen </a:t>
            </a:r>
            <a:br>
              <a:rPr lang="de-DE" dirty="0"/>
            </a:br>
            <a:r>
              <a:rPr lang="de-DE" dirty="0"/>
              <a:t>mit Reibungskraft proportional zur Geschwindigkeit</a:t>
            </a:r>
          </a:p>
          <a:p>
            <a:pPr lvl="1"/>
            <a:r>
              <a:rPr lang="de-DE" sz="2000" dirty="0"/>
              <a:t>Erzwungene Schwingung: </a:t>
            </a:r>
            <a:r>
              <a:rPr lang="de-DE" sz="2000" i="1" dirty="0"/>
              <a:t>s-t</a:t>
            </a:r>
            <a:r>
              <a:rPr lang="de-DE" sz="2000" dirty="0"/>
              <a:t>-Schaubild</a:t>
            </a:r>
            <a:br>
              <a:rPr lang="de-DE" sz="2000" dirty="0"/>
            </a:br>
            <a:r>
              <a:rPr lang="de-DE" sz="2000" dirty="0">
                <a:hlinkClick r:id="rId2"/>
              </a:rPr>
              <a:t>https://www.geogebra.org/m/x4uavxdw</a:t>
            </a:r>
            <a:r>
              <a:rPr lang="de-DE" sz="2000" dirty="0"/>
              <a:t> </a:t>
            </a:r>
          </a:p>
          <a:p>
            <a:pPr lvl="1"/>
            <a:r>
              <a:rPr lang="de-DE" sz="2000" dirty="0"/>
              <a:t>Erzwungene Schwingung: Amplitude-Frequenz-Schaubild</a:t>
            </a:r>
            <a:br>
              <a:rPr lang="de-DE" sz="2000" dirty="0"/>
            </a:br>
            <a:r>
              <a:rPr lang="de-DE" sz="2000" dirty="0">
                <a:hlinkClick r:id="rId3"/>
              </a:rPr>
              <a:t>https://www.geogebra.org/m/fvxkyvtb</a:t>
            </a:r>
            <a:r>
              <a:rPr lang="de-DE" sz="2000" dirty="0"/>
              <a:t> </a:t>
            </a:r>
          </a:p>
          <a:p>
            <a:pPr lvl="1"/>
            <a:r>
              <a:rPr lang="de-DE" sz="2000" dirty="0"/>
              <a:t>Erzwungene Schwingung: Phasenverschiebung-Frequenz-Schaubild</a:t>
            </a:r>
            <a:br>
              <a:rPr lang="de-DE" sz="2000" dirty="0"/>
            </a:br>
            <a:r>
              <a:rPr lang="de-DE" sz="2000" dirty="0">
                <a:hlinkClick r:id="rId4"/>
              </a:rPr>
              <a:t>https://www.geogebra.org/m/kszvdtjt</a:t>
            </a:r>
            <a:r>
              <a:rPr lang="de-DE" sz="20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D0C71B-27B0-8431-5D5C-198C1BC3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Erzwungene Schwingung: </a:t>
            </a:r>
            <a:r>
              <a:rPr lang="de-DE" dirty="0" err="1"/>
              <a:t>Geogebra</a:t>
            </a:r>
            <a:r>
              <a:rPr lang="de-DE" dirty="0"/>
              <a:t>-Anwendungen</a:t>
            </a:r>
          </a:p>
        </p:txBody>
      </p:sp>
    </p:spTree>
    <p:extLst>
      <p:ext uri="{BB962C8B-B14F-4D97-AF65-F5344CB8AC3E}">
        <p14:creationId xmlns:p14="http://schemas.microsoft.com/office/powerpoint/2010/main" val="410114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Erzwungene Schwingung: 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85C41BA6-8EA6-05AC-0E0C-2A9287B7781C}"/>
                  </a:ext>
                </a:extLst>
              </p:cNvPr>
              <p:cNvSpPr txBox="1"/>
              <p:nvPr/>
            </p:nvSpPr>
            <p:spPr>
              <a:xfrm>
                <a:off x="0" y="5733256"/>
                <a:ext cx="12192000" cy="669799"/>
              </a:xfrm>
              <a:prstGeom prst="rect">
                <a:avLst/>
              </a:prstGeom>
              <a:noFill/>
            </p:spPr>
            <p:txBody>
              <a:bodyPr wrap="square" lIns="36000" tIns="0" rIns="0" bIns="0">
                <a:spAutoFit/>
              </a:bodyPr>
              <a:lstStyle/>
              <a:p>
                <a:pPr algn="just"/>
                <a:r>
                  <a:rPr lang="de-DE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Bildquellen:</a:t>
                </a:r>
              </a:p>
              <a:p>
                <a:r>
                  <a:rPr lang="en-US" sz="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Schaukel</a:t>
                </a:r>
                <a:r>
                  <a:rPr lang="en-US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Bild von </a:t>
                </a:r>
                <a:r>
                  <a:rPr lang="en-US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2"/>
                  </a:rPr>
                  <a:t>Frederik Hake</a:t>
                </a:r>
                <a:r>
                  <a:rPr lang="en-US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auf </a:t>
                </a:r>
                <a:r>
                  <a:rPr lang="en-US" sz="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3"/>
                  </a:rPr>
                  <a:t>Pixabay</a:t>
                </a:r>
                <a:r>
                  <a:rPr lang="en-US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(27.12.22); 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Anleitung Fadenpendel, Kraftmesser-Pendel: </a:t>
                </a:r>
                <a:r>
                  <a:rPr lang="de-DE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C.-J. Pardall </a:t>
                </a:r>
                <a:r>
                  <a:rPr lang="de-DE" sz="800" u="sng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4"/>
                  </a:rPr>
                  <a:t>CC BY 4.0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de-DE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Resonanzkurve für verschiedene Dämpfungen mit </a:t>
                </a:r>
                <a14:m>
                  <m:oMath xmlns:m="http://schemas.openxmlformats.org/officeDocument/2006/math">
                    <m:r>
                      <a:rPr lang="de-DE" sz="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sz="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de-DE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Geek3 (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5"/>
                  </a:rPr>
                  <a:t>https://commons.wikimedia.org/wiki/File:Mplwp </a:t>
                </a:r>
                <a:r>
                  <a:rPr lang="de-DE" sz="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5"/>
                  </a:rPr>
                  <a:t>resonance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5"/>
                  </a:rPr>
                  <a:t> D </a:t>
                </a:r>
                <a:r>
                  <a:rPr lang="de-DE" sz="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5"/>
                  </a:rPr>
                  <a:t>envelope.svg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„</a:t>
                </a:r>
                <a:r>
                  <a:rPr lang="de-DE" sz="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Mplwp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resonance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de-DE" sz="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envelope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“, </a:t>
                </a:r>
                <a:r>
                  <a:rPr lang="nl-NL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Ergänzung </a:t>
                </a:r>
                <a14:m>
                  <m:oMath xmlns:m="http://schemas.openxmlformats.org/officeDocument/2006/math">
                    <m:r>
                      <a:rPr lang="de-DE" sz="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sz="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C.-J. Pardall, 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6"/>
                  </a:rPr>
                  <a:t>https://creativecommons.org/licenses/by/3.0/legalcode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nl-NL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(27.12.22)</a:t>
                </a:r>
                <a:r>
                  <a:rPr lang="de-DE" sz="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Millenium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Bridge London</a:t>
                </a:r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Jan </a:t>
                </a:r>
                <a:r>
                  <a:rPr lang="en-US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Kameníček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https://commons.wikimedia.org/wiki/File:London Millennium Bridge from Saint Paul's.jpg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), „London Millennium Bridge from Saint Paul's“, 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  <a:hlinkClick r:id="rId8"/>
                  </a:rPr>
                  <a:t>https://creativecommons.org/licenses/by-sa/3.0/legalcode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(22.11.22); </a:t>
                </a:r>
                <a:r>
                  <a:rPr lang="en-US" sz="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Zerstörung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eines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Weinglases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mit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einem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Lautsprecher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:  Acs272 (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hlinkClick r:id="rId9"/>
                  </a:rPr>
                  <a:t>https://commons.wikimedia.org/wiki/File:Breaking glass with sound using resonance.png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), </a:t>
                </a:r>
                <a:r>
                  <a:rPr lang="en-US" sz="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Ausschnitt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von C.-J. Pardall, 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hlinkClick r:id="rId10"/>
                  </a:rPr>
                  <a:t>https://creativecommons.org/licenses/by-sa/4.0/legalcode</a:t>
                </a:r>
                <a:r>
                  <a:rPr lang="en-US" sz="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(22.11.22)</a:t>
                </a:r>
                <a:endParaRPr lang="de-DE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85C41BA6-8EA6-05AC-0E0C-2A9287B77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3256"/>
                <a:ext cx="12192000" cy="669799"/>
              </a:xfrm>
              <a:prstGeom prst="rect">
                <a:avLst/>
              </a:prstGeom>
              <a:blipFill>
                <a:blip r:embed="rId11"/>
                <a:stretch>
                  <a:fillRect l="-250" t="-4545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fik 24" descr="Ein Bild, das draußen, Wasser, Person, Küste enthält.&#10;&#10;Automatisch generierte Beschreibung">
            <a:extLst>
              <a:ext uri="{FF2B5EF4-FFF2-40B4-BE49-F238E27FC236}">
                <a16:creationId xmlns:a16="http://schemas.microsoft.com/office/drawing/2014/main" id="{18BD2605-91F5-49B3-1F85-1EE27607B4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5" y="1784384"/>
            <a:ext cx="2400320" cy="1600213"/>
          </a:xfrm>
          <a:prstGeom prst="rect">
            <a:avLst/>
          </a:prstGeom>
        </p:spPr>
      </p:pic>
      <p:pic>
        <p:nvPicPr>
          <p:cNvPr id="31" name="Grafik 30" descr="Ein Bild, das Text, Gerät enthält.&#10;&#10;Automatisch generierte Beschreibung">
            <a:extLst>
              <a:ext uri="{FF2B5EF4-FFF2-40B4-BE49-F238E27FC236}">
                <a16:creationId xmlns:a16="http://schemas.microsoft.com/office/drawing/2014/main" id="{AB594DCF-77BD-339A-A5B9-B08B50F945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2" y="1818722"/>
            <a:ext cx="1749134" cy="3286625"/>
          </a:xfrm>
          <a:prstGeom prst="rect">
            <a:avLst/>
          </a:prstGeom>
        </p:spPr>
      </p:pic>
      <p:pic>
        <p:nvPicPr>
          <p:cNvPr id="35" name="Grafik 34" descr="Ein Bild, das Text, drinnen, Wand enthält.&#10;&#10;Automatisch generierte Beschreibung">
            <a:extLst>
              <a:ext uri="{FF2B5EF4-FFF2-40B4-BE49-F238E27FC236}">
                <a16:creationId xmlns:a16="http://schemas.microsoft.com/office/drawing/2014/main" id="{FCDA9EC4-1A81-BC88-90D2-C51606F8824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6497" y="4017190"/>
            <a:ext cx="2556093" cy="1819967"/>
          </a:xfrm>
          <a:prstGeom prst="rect">
            <a:avLst/>
          </a:prstGeom>
        </p:spPr>
      </p:pic>
      <p:pic>
        <p:nvPicPr>
          <p:cNvPr id="40" name="Grafik 39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4E6ECBF4-A0E6-E49A-3460-12C8CEDF6E7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11" y="1076203"/>
            <a:ext cx="1538930" cy="2308394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E7E7A441-6A45-F370-E73B-BB293B80152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435" y="1997419"/>
            <a:ext cx="2376357" cy="157753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4C0F23-0448-6749-2AE6-0C46E0BF671A}"/>
              </a:ext>
            </a:extLst>
          </p:cNvPr>
          <p:cNvSpPr txBox="1"/>
          <p:nvPr/>
        </p:nvSpPr>
        <p:spPr>
          <a:xfrm>
            <a:off x="49422" y="3652542"/>
            <a:ext cx="169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Anschluss an gedämpfte Schwingung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A440BE-6360-FF59-F549-DB52D75FCF93}"/>
              </a:ext>
            </a:extLst>
          </p:cNvPr>
          <p:cNvSpPr txBox="1"/>
          <p:nvPr/>
        </p:nvSpPr>
        <p:spPr>
          <a:xfrm>
            <a:off x="4911044" y="120173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Resonanz beschreiben und erklärbar machen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D36252-4076-851C-132A-56277615843F}"/>
              </a:ext>
            </a:extLst>
          </p:cNvPr>
          <p:cNvSpPr txBox="1"/>
          <p:nvPr/>
        </p:nvSpPr>
        <p:spPr>
          <a:xfrm>
            <a:off x="10697465" y="3417025"/>
            <a:ext cx="141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komplexe Kontexte zugänglich machen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B55070-BA2D-653A-60F0-297853ECF7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51029" y="3577304"/>
            <a:ext cx="1544417" cy="21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295DE9-5A60-8DA2-541B-3F9ACC1E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dirty="0"/>
              <a:t>Hintergrund und Überblick</a:t>
            </a:r>
          </a:p>
          <a:p>
            <a:r>
              <a:rPr lang="de-DE" dirty="0"/>
              <a:t>Gedämpfte und erzwungene Schwingung: </a:t>
            </a:r>
            <a:br>
              <a:rPr lang="de-DE" dirty="0"/>
            </a:br>
            <a:r>
              <a:rPr lang="de-DE" dirty="0"/>
              <a:t>Fachlicher Hintergrund</a:t>
            </a:r>
            <a:br>
              <a:rPr lang="de-DE" dirty="0"/>
            </a:br>
            <a:r>
              <a:rPr lang="de-DE" dirty="0"/>
              <a:t>(3102_hintergrund_schwingungen)</a:t>
            </a:r>
            <a:br>
              <a:rPr lang="de-DE" dirty="0"/>
            </a:br>
            <a:endParaRPr lang="de-DE" dirty="0"/>
          </a:p>
          <a:p>
            <a:r>
              <a:rPr lang="de-DE" dirty="0"/>
              <a:t>Gedämpfte und erzwungene Schwingung: Unterrichtshilfen</a:t>
            </a:r>
            <a:br>
              <a:rPr lang="de-DE" dirty="0"/>
            </a:br>
            <a:r>
              <a:rPr lang="de-DE" dirty="0"/>
              <a:t>(3103_unterricht_schwingungen)</a:t>
            </a:r>
          </a:p>
          <a:p>
            <a:pPr lvl="1"/>
            <a:r>
              <a:rPr lang="de-DE" sz="2000" dirty="0"/>
              <a:t>Bezug zu Bildungsplan, Jahresplanung und IQB-Materialien</a:t>
            </a:r>
          </a:p>
          <a:p>
            <a:pPr lvl="1"/>
            <a:r>
              <a:rPr lang="de-DE" sz="2000" dirty="0"/>
              <a:t>Kontexte</a:t>
            </a:r>
          </a:p>
          <a:p>
            <a:pPr lvl="1"/>
            <a:r>
              <a:rPr lang="de-DE" sz="2000" dirty="0"/>
              <a:t>mögliche Experimente</a:t>
            </a:r>
          </a:p>
          <a:p>
            <a:pPr lvl="1"/>
            <a:r>
              <a:rPr lang="de-DE" sz="2000" dirty="0"/>
              <a:t>Struktur des Lernprozesses</a:t>
            </a:r>
          </a:p>
          <a:p>
            <a:pPr lvl="1"/>
            <a:r>
              <a:rPr lang="de-DE" sz="2000" dirty="0"/>
              <a:t>Hinweise zum Unterricht: Methodisches, …</a:t>
            </a:r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AFFF41-0019-2632-0556-B7121771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die Materialien: Schwingungen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B5A838-FFA3-8E39-1BD6-C09A9DE8E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781543"/>
            <a:ext cx="1072827" cy="2014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2253880-D49C-2FD7-DB5A-5E4F78483C7D}"/>
              </a:ext>
            </a:extLst>
          </p:cNvPr>
          <p:cNvGrpSpPr/>
          <p:nvPr/>
        </p:nvGrpSpPr>
        <p:grpSpPr>
          <a:xfrm>
            <a:off x="8826534" y="4136838"/>
            <a:ext cx="1762760" cy="2110105"/>
            <a:chOff x="9090775" y="3119095"/>
            <a:chExt cx="1762760" cy="211010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B0BEDA2-CCA4-BFBC-2E84-08E8EB9E1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775" y="3119095"/>
              <a:ext cx="1762760" cy="78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F396C6E-7083-3165-DB4F-C99B65D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775" y="3905225"/>
              <a:ext cx="1762760" cy="1323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099549D9-04BD-BD17-76E6-FC5A4D0D0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1209228"/>
            <a:ext cx="1324942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92541E-448A-81CE-1A24-4AA2C4842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Materialien zur Schüleraktivierung: AB, Praktikum, …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/>
              <a:t>Stumme Videos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/>
              <a:t>Präsentation, Modellierung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3B092E2-E121-B096-E29B-A16C5458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die Materialien: Schwingungen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7E9F84-36E2-5481-8033-B8F39CCE1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311936"/>
            <a:ext cx="1503410" cy="21273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077D37-7D39-B77E-D81D-492ECD1B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4299309"/>
            <a:ext cx="2759093" cy="1666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2C16BA-9D10-937F-7DE1-84099669A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966" y="4299309"/>
            <a:ext cx="2222604" cy="166695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C0FF509-D1F2-F28A-23AD-52522ED43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477" y="2410258"/>
            <a:ext cx="2759093" cy="1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CD00A83-32F1-05C9-39F4-0B606135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3110_loesungshinweise_schwingungen</a:t>
            </a:r>
          </a:p>
          <a:p>
            <a:r>
              <a:rPr lang="de-DE" sz="2000" dirty="0"/>
              <a:t>3111_up_gedaempfte_schwingung: Unterrichtspräsentation zum Einstieg</a:t>
            </a:r>
          </a:p>
          <a:p>
            <a:r>
              <a:rPr lang="de-DE" sz="2000" dirty="0"/>
              <a:t>3112_kraftmesserpendel.mp4: Stummes Video – Kraftmesserpendel</a:t>
            </a:r>
          </a:p>
          <a:p>
            <a:r>
              <a:rPr lang="de-DE" sz="2000" dirty="0"/>
              <a:t>3113_kraftmesserpendel.newton2: Newton-II-Simulation</a:t>
            </a:r>
          </a:p>
          <a:p>
            <a:r>
              <a:rPr lang="de-DE" sz="2000" dirty="0"/>
              <a:t>3114_praktikum_gedaempfte_schwingung: Praktikum zur gedämpften Schwingung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3115_ab_erwungene_schaukel: Arbeitsblatt zum Einstieg</a:t>
            </a:r>
          </a:p>
          <a:p>
            <a:r>
              <a:rPr lang="de-DE" sz="2000" dirty="0"/>
              <a:t>3116_praktikum_resonanz_pendel: Praktikum zur Resonanz beim Fadenpendel</a:t>
            </a:r>
          </a:p>
          <a:p>
            <a:r>
              <a:rPr lang="de-DE" sz="2000" dirty="0"/>
              <a:t>3117_erzwungene_schwingung.mp4: </a:t>
            </a:r>
            <a:br>
              <a:rPr lang="de-DE" sz="2000" dirty="0"/>
            </a:br>
            <a:r>
              <a:rPr lang="de-DE" sz="2000" dirty="0"/>
              <a:t>Stummes Video – erzwungene Schwingung beim Kraftmesserpendel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0B79B8-EA3C-F321-3B84-FA1A70CE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die Materialien: Schwingungen </a:t>
            </a:r>
          </a:p>
        </p:txBody>
      </p:sp>
    </p:spTree>
    <p:extLst>
      <p:ext uri="{BB962C8B-B14F-4D97-AF65-F5344CB8AC3E}">
        <p14:creationId xmlns:p14="http://schemas.microsoft.com/office/powerpoint/2010/main" val="427660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843D6B-4201-469F-9BEC-AF46225F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40968"/>
            <a:ext cx="10972800" cy="864096"/>
          </a:xfrm>
        </p:spPr>
        <p:txBody>
          <a:bodyPr/>
          <a:lstStyle/>
          <a:p>
            <a:pPr algn="ctr"/>
            <a:r>
              <a:rPr lang="de-DE" sz="4400" b="1" dirty="0">
                <a:solidFill>
                  <a:srgbClr val="C00000"/>
                </a:solidFill>
              </a:rPr>
              <a:t>Gedämpfte Schwingung</a:t>
            </a:r>
          </a:p>
        </p:txBody>
      </p:sp>
    </p:spTree>
    <p:extLst>
      <p:ext uri="{BB962C8B-B14F-4D97-AF65-F5344CB8AC3E}">
        <p14:creationId xmlns:p14="http://schemas.microsoft.com/office/powerpoint/2010/main" val="392300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EB9EC5-BD68-528E-BEC6-5434533C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BW BP 2016.V2</a:t>
            </a:r>
          </a:p>
          <a:p>
            <a:pPr marL="402336" lvl="1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„3.6.3 (3) die zeitlich abnehmende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einer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gedämpften Schwingung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mathematisch beschreiben (geschwindigkeitsproportionale Reibung)“</a:t>
            </a:r>
            <a:br>
              <a:rPr lang="de-DE" dirty="0"/>
            </a:br>
            <a:endParaRPr lang="de-DE" dirty="0"/>
          </a:p>
          <a:p>
            <a:r>
              <a:rPr lang="de-DE" dirty="0"/>
              <a:t>Jahresplanung: Gedämpfte Schwingungen 3 h</a:t>
            </a:r>
            <a:br>
              <a:rPr lang="de-DE" dirty="0"/>
            </a:br>
            <a:endParaRPr lang="de-DE" dirty="0"/>
          </a:p>
          <a:p>
            <a:r>
              <a:rPr lang="de-DE" dirty="0"/>
              <a:t>KMK/IQB: Inhaltliche Vereinbarungen zur Gestaltung der Aufgaben</a:t>
            </a:r>
          </a:p>
          <a:p>
            <a:pPr marL="402336" lvl="1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vorausgesetzt: Kenntnisse  zum  Kriechfall,  zum  aperiodischen  Grenzfall  und  zur  dämpfungsabhängigen Frequenz“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  <a:p>
            <a:pPr marL="452628" indent="-342900"/>
            <a:r>
              <a:rPr lang="de-DE" dirty="0">
                <a:solidFill>
                  <a:srgbClr val="FF0000"/>
                </a:solidFill>
              </a:rPr>
              <a:t>Abituraufgaben zur mathematischen Beschreibung sind möglich!</a:t>
            </a:r>
            <a:br>
              <a:rPr lang="de-DE">
                <a:solidFill>
                  <a:srgbClr val="FF0000"/>
                </a:solidFill>
              </a:rPr>
            </a:br>
            <a:r>
              <a:rPr lang="de-DE"/>
              <a:t>IQB-Beispielaufgabe</a:t>
            </a:r>
            <a:r>
              <a:rPr lang="de-DE" dirty="0"/>
              <a:t>: Dämpfung von Schwingungen bei Wolkenkratzern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19F6CE-5F8F-FE11-438A-3F430A81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Bildungsplan usw.</a:t>
            </a:r>
          </a:p>
        </p:txBody>
      </p:sp>
    </p:spTree>
    <p:extLst>
      <p:ext uri="{BB962C8B-B14F-4D97-AF65-F5344CB8AC3E}">
        <p14:creationId xmlns:p14="http://schemas.microsoft.com/office/powerpoint/2010/main" val="384167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A784B1E-966C-E9FF-2526-62D5C1D85D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ungedämpfte harmonische Schwingung (1-dim.):</a:t>
                </a:r>
                <a:b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Lineare Rückstellkraft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b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(Voraussetzung für eine einfache analytische Lösung der Dgl.)</a:t>
                </a:r>
                <a:b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de-DE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gedämpfte harmonische Schwingung:</a:t>
                </a:r>
                <a:b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b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Reibungskraft, immer entgegen der Bewegungsrichtung</a:t>
                </a:r>
                <a:b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de-DE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geschwindigkeitsproportionale Reibung: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̇"/>
                        <m:ctrlPr>
                          <a:rPr lang="de-DE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pPr lvl="1"/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automatisch immer entgegen der Bewegungsrichtung</a:t>
                </a:r>
              </a:p>
              <a:p>
                <a:pPr lvl="1"/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bei konstanter Reibungskraft oder Luftwiderstand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): </a:t>
                </a:r>
                <a:b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abschnittsweise Definition je nach Vorzeichen von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notwendig!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A784B1E-966C-E9FF-2526-62D5C1D85D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3F3A8A85-2EA8-FD43-D326-25AD0FB1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Fachlicher Hintergrund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D4180F-48E8-227D-E368-720C68B86D85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</p:spTree>
    <p:extLst>
      <p:ext uri="{BB962C8B-B14F-4D97-AF65-F5344CB8AC3E}">
        <p14:creationId xmlns:p14="http://schemas.microsoft.com/office/powerpoint/2010/main" val="2748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E82E61A-5EB2-5503-6B28-C090C45E3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Differentialgleichung bei geschwindigkeitsproportionaler Reibung:</a:t>
                </a:r>
                <a:br>
                  <a:rPr lang="de-DE" dirty="0"/>
                </a:b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̇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000" dirty="0"/>
                  <a:t> </a:t>
                </a:r>
                <a:br>
                  <a:rPr lang="de-DE" dirty="0"/>
                </a:br>
                <a:endParaRPr lang="de-DE" dirty="0"/>
              </a:p>
              <a:p>
                <a:r>
                  <a:rPr lang="de-DE" dirty="0"/>
                  <a:t>allg. Lösungsfunktion: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000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000" dirty="0"/>
                  <a:t> entspr. der Anfangsbedingungen;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de-DE" sz="2000" dirty="0"/>
                  <a:t>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de-DE" sz="2000" dirty="0"/>
                  <a:t> </a:t>
                </a:r>
                <a:br>
                  <a:rPr lang="de-DE" sz="2000" dirty="0"/>
                </a:br>
                <a:endParaRPr lang="de-DE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de-DE" dirty="0"/>
                  <a:t> </a:t>
                </a:r>
                <a:r>
                  <a:rPr lang="de-DE" dirty="0">
                    <a:ea typeface="Cambria Math" panose="02040503050406030204" pitchFamily="18" charset="0"/>
                  </a:rPr>
                  <a:t>schwache Dämpfung; harmonische (!) Schwingung</a:t>
                </a:r>
                <a:endParaRPr lang="de-D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de-DE" sz="2000" dirty="0"/>
                      <m:t> </m:t>
                    </m:r>
                  </m:oMath>
                </a14:m>
                <a:r>
                  <a:rPr lang="de-DE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, d.h. durch die Dämpfung wird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000" dirty="0"/>
                  <a:t> größer!</a:t>
                </a:r>
                <a:br>
                  <a:rPr lang="de-DE" sz="2000" dirty="0"/>
                </a:br>
                <a:r>
                  <a:rPr lang="de-DE" sz="2000" dirty="0"/>
                  <a:t>aber: für kleine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sz="2000" dirty="0"/>
                  <a:t> ist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 („schwache“ schwache Dämpfung)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E82E61A-5EB2-5503-6B28-C090C45E3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B2B4BD16-C87B-A677-7894-1B2D58E1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Fachlicher Hintergrund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C01DCD-08CE-1BF3-D739-601CEBD5DC67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</p:spTree>
    <p:extLst>
      <p:ext uri="{BB962C8B-B14F-4D97-AF65-F5344CB8AC3E}">
        <p14:creationId xmlns:p14="http://schemas.microsoft.com/office/powerpoint/2010/main" val="31282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94C0EA7-A3C6-20B4-18EC-AA8EF168A5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de-DE" dirty="0"/>
                  <a:t>Beispiele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de-DE" dirty="0"/>
                </a:br>
                <a:endParaRPr lang="de-DE" dirty="0"/>
              </a:p>
              <a:p>
                <a:r>
                  <a:rPr lang="de-DE" dirty="0"/>
                  <a:t>häufig als Modell, auch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endParaRPr lang="de-DE" dirty="0"/>
              </a:p>
              <a:p>
                <a:r>
                  <a:rPr lang="de-DE" dirty="0"/>
                  <a:t>Bremsen mit Wirbelströmen: Modell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𝐵𝑑</m:t>
                                </m:r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endParaRPr lang="de-DE" dirty="0"/>
              </a:p>
              <a:p>
                <a:r>
                  <a:rPr lang="de-DE" dirty="0"/>
                  <a:t>Stokes-Reibung für sphärische Körper in Fluiden: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sz="2000" dirty="0"/>
                  <a:t>Voraussetzung: Reynolds-Zahl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𝑣𝑟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000" dirty="0"/>
                  <a:t> </a:t>
                </a:r>
              </a:p>
              <a:p>
                <a:pPr lvl="1"/>
                <a:r>
                  <a:rPr lang="de-DE" sz="2000" dirty="0"/>
                  <a:t>Tritt selten auf! (z.B. in Luft und Wasser meist Newton-Reibung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de-DE" sz="2000" dirty="0"/>
                  <a:t>)</a:t>
                </a:r>
                <a:br>
                  <a:rPr lang="de-DE" sz="2000" dirty="0"/>
                </a:br>
                <a:endParaRPr lang="de-DE" sz="2000" dirty="0"/>
              </a:p>
              <a:p>
                <a:r>
                  <a:rPr lang="de-DE" dirty="0"/>
                  <a:t>laminare Rohrströmungen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𝑣𝑑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2300</m:t>
                    </m:r>
                  </m:oMath>
                </a14:m>
                <a:r>
                  <a:rPr lang="de-DE" dirty="0"/>
                  <a:t>)</a:t>
                </a:r>
                <a:br>
                  <a:rPr lang="de-DE" sz="2000" dirty="0"/>
                </a:br>
                <a:r>
                  <a:rPr lang="de-DE" sz="2000" dirty="0"/>
                  <a:t>z.B. Flüssigkeitssäule im U-Rohr</a:t>
                </a:r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94C0EA7-A3C6-20B4-18EC-AA8EF168A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46" b="-16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77672129-C30D-4D66-FC51-D4B00B78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Fachlicher Hintergrund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CE9012-2F36-6DF6-8891-DAA6BA9C8546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</p:spTree>
    <p:extLst>
      <p:ext uri="{BB962C8B-B14F-4D97-AF65-F5344CB8AC3E}">
        <p14:creationId xmlns:p14="http://schemas.microsoft.com/office/powerpoint/2010/main" val="33924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3A7CDE5-E514-51A1-A1D2-254ECAE26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Alltagsbeispiele, z.B. als Einstieg: </a:t>
            </a:r>
            <a:br>
              <a:rPr lang="de-DE" dirty="0"/>
            </a:br>
            <a:r>
              <a:rPr lang="de-DE" dirty="0"/>
              <a:t>Schaukel, Klavier, Stimmgabel</a:t>
            </a:r>
            <a:br>
              <a:rPr lang="de-DE" dirty="0"/>
            </a:br>
            <a:endParaRPr lang="de-DE" dirty="0"/>
          </a:p>
          <a:p>
            <a:r>
              <a:rPr lang="de-DE" dirty="0"/>
              <a:t>technische Anwendungen: Stoßdämpfer, </a:t>
            </a:r>
            <a:r>
              <a:rPr lang="de-DE" dirty="0" err="1"/>
              <a:t>Schwingungstilger</a:t>
            </a:r>
            <a:br>
              <a:rPr lang="de-DE" dirty="0"/>
            </a:br>
            <a:r>
              <a:rPr lang="de-DE" dirty="0"/>
              <a:t>Schwierigkeit: aperiodischer Grenzfall gewünscht!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637A0F-07FA-8A8B-34F3-4017553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Kontexte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4C598068-BC0E-2906-BA3A-B9CBBAD42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60" y="3567916"/>
            <a:ext cx="2160000" cy="1620001"/>
          </a:xfrm>
          <a:prstGeom prst="rect">
            <a:avLst/>
          </a:prstGeom>
        </p:spPr>
      </p:pic>
      <p:pic>
        <p:nvPicPr>
          <p:cNvPr id="6" name="Grafik 5" descr="Ein Bild, das draußen, Wasser, Person, Küste enthält.&#10;&#10;Automatisch generierte Beschreibung">
            <a:extLst>
              <a:ext uri="{FF2B5EF4-FFF2-40B4-BE49-F238E27FC236}">
                <a16:creationId xmlns:a16="http://schemas.microsoft.com/office/drawing/2014/main" id="{AFF344CA-1897-9464-120B-473DBB6DA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676" y="542990"/>
            <a:ext cx="2160000" cy="1439999"/>
          </a:xfrm>
          <a:prstGeom prst="rect">
            <a:avLst/>
          </a:prstGeom>
        </p:spPr>
      </p:pic>
      <p:pic>
        <p:nvPicPr>
          <p:cNvPr id="8" name="Grafik 7" descr="Ein Bild, das Musik, Klavier, Tasteninstrument, elektrische Orgel enthält.&#10;&#10;Automatisch generierte Beschreibung">
            <a:extLst>
              <a:ext uri="{FF2B5EF4-FFF2-40B4-BE49-F238E27FC236}">
                <a16:creationId xmlns:a16="http://schemas.microsoft.com/office/drawing/2014/main" id="{1F893917-1E0A-332C-352B-06C22A958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676" y="2055607"/>
            <a:ext cx="2160000" cy="1442250"/>
          </a:xfrm>
          <a:prstGeom prst="rect">
            <a:avLst/>
          </a:prstGeom>
        </p:spPr>
      </p:pic>
      <p:pic>
        <p:nvPicPr>
          <p:cNvPr id="10" name="Grafik 9" descr="Ein Bild, das Metallwaren, blau, Spiralfeder enthält.&#10;&#10;Automatisch generierte Beschreibung">
            <a:extLst>
              <a:ext uri="{FF2B5EF4-FFF2-40B4-BE49-F238E27FC236}">
                <a16:creationId xmlns:a16="http://schemas.microsoft.com/office/drawing/2014/main" id="{285F1C25-AD5F-6D76-F4F0-C5A17DC43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284984"/>
            <a:ext cx="1010877" cy="1801563"/>
          </a:xfrm>
          <a:prstGeom prst="rect">
            <a:avLst/>
          </a:prstGeom>
        </p:spPr>
      </p:pic>
      <p:sp>
        <p:nvSpPr>
          <p:cNvPr id="5" name="Textfeld 12">
            <a:extLst>
              <a:ext uri="{FF2B5EF4-FFF2-40B4-BE49-F238E27FC236}">
                <a16:creationId xmlns:a16="http://schemas.microsoft.com/office/drawing/2014/main" id="{2DD426C4-559D-D77C-DA73-B1D673F52DB0}"/>
              </a:ext>
            </a:extLst>
          </p:cNvPr>
          <p:cNvSpPr txBox="1"/>
          <p:nvPr/>
        </p:nvSpPr>
        <p:spPr>
          <a:xfrm>
            <a:off x="0" y="6095882"/>
            <a:ext cx="12192000" cy="3574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Schaukel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Bild von 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Frederik Hake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Pixabay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 </a:t>
            </a:r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Klaviersaiten: von 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Vlad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Vasnetsov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Pixabay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 Screenshot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Schallanalysator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https://spaichinger-schallpegelmesser.de/schallanalysator.html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C.-J. Pardall;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Stoßdämpfer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 von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Barbara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Bonanno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Pixabay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(27.12.22); Aufbau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Taipeh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101: von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Someformofhuman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Eigenes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Werk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CC BY-SA 4.0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https://commons.wikimedia.org/w/index.php?curid=3799263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</a:t>
            </a:r>
            <a:endParaRPr lang="de-DE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Ein Bild, das Käfig enthält.&#10;&#10;Automatisch generierte Beschreibung">
            <a:extLst>
              <a:ext uri="{FF2B5EF4-FFF2-40B4-BE49-F238E27FC236}">
                <a16:creationId xmlns:a16="http://schemas.microsoft.com/office/drawing/2014/main" id="{410AF35C-DF1A-1F13-8998-D65656641D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83" y="3284986"/>
            <a:ext cx="2160000" cy="18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619ABA-FCFB-0085-656D-CCD3C02C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Federpendel mit Festkörperreibung, </a:t>
            </a:r>
            <a:br>
              <a:rPr lang="de-DE" dirty="0"/>
            </a:br>
            <a:r>
              <a:rPr lang="de-DE" dirty="0"/>
              <a:t>Wirbelstrom, Luft, Wasser, Glycerin</a:t>
            </a:r>
          </a:p>
          <a:p>
            <a:pPr lvl="1"/>
            <a:r>
              <a:rPr lang="de-DE" sz="2000" dirty="0"/>
              <a:t>analog</a:t>
            </a:r>
          </a:p>
          <a:p>
            <a:pPr lvl="1"/>
            <a:r>
              <a:rPr lang="de-DE" sz="2000" dirty="0"/>
              <a:t>digital: Videoanalyse, Ortsmessung mit </a:t>
            </a:r>
            <a:br>
              <a:rPr lang="de-DE" sz="2000" dirty="0"/>
            </a:br>
            <a:r>
              <a:rPr lang="de-DE" sz="2000" dirty="0"/>
              <a:t>Sensor-Rädern, Ultraschall- oder Laser-</a:t>
            </a:r>
            <a:br>
              <a:rPr lang="de-DE" sz="2000" dirty="0"/>
            </a:br>
            <a:r>
              <a:rPr lang="de-DE" sz="2000" dirty="0" err="1"/>
              <a:t>bewegungssensor</a:t>
            </a:r>
            <a:r>
              <a:rPr lang="de-DE" sz="2000" dirty="0"/>
              <a:t>, Kraftsensor, </a:t>
            </a:r>
            <a:br>
              <a:rPr lang="de-DE" sz="2000" dirty="0"/>
            </a:br>
            <a:r>
              <a:rPr lang="de-DE" sz="2000" dirty="0"/>
              <a:t>Beschleunigungssensor</a:t>
            </a:r>
          </a:p>
          <a:p>
            <a:pPr lvl="1"/>
            <a:r>
              <a:rPr lang="de-DE" sz="2000" dirty="0"/>
              <a:t>Einsatz der App </a:t>
            </a:r>
            <a:r>
              <a:rPr lang="de-DE" sz="2000" dirty="0" err="1"/>
              <a:t>MechanikZ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>
                <a:hlinkClick r:id="rId2"/>
              </a:rPr>
              <a:t>https://spaichinger-schallpegelmesser.de/</a:t>
            </a:r>
            <a:br>
              <a:rPr lang="de-DE" sz="2000" dirty="0">
                <a:hlinkClick r:id="rId2"/>
              </a:rPr>
            </a:br>
            <a:r>
              <a:rPr lang="de-DE" sz="2000" dirty="0">
                <a:hlinkClick r:id="rId2"/>
              </a:rPr>
              <a:t>Experimente_MechanikZ.pdf</a:t>
            </a:r>
            <a:br>
              <a:rPr lang="de-DE" sz="2000" dirty="0"/>
            </a:br>
            <a:r>
              <a:rPr lang="de-DE" sz="2000" dirty="0"/>
              <a:t>Folien 56-109</a:t>
            </a:r>
          </a:p>
          <a:p>
            <a:r>
              <a:rPr lang="de-DE" dirty="0"/>
              <a:t>bifilares Fadenpendel mit „Segel“</a:t>
            </a:r>
          </a:p>
          <a:p>
            <a:r>
              <a:rPr lang="de-DE" dirty="0"/>
              <a:t>Wassersäule im U-Rohr</a:t>
            </a:r>
          </a:p>
          <a:p>
            <a:r>
              <a:rPr lang="de-DE" dirty="0"/>
              <a:t>Drehpendel nach Pohl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897109-4B77-4173-FCA3-EA5DA21D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Schwingung: Experimente</a:t>
            </a:r>
          </a:p>
        </p:txBody>
      </p:sp>
      <p:pic>
        <p:nvPicPr>
          <p:cNvPr id="5" name="Grafik 4" descr="Ein Bild, das Text, Gerät, Messanzeige enthält.&#10;&#10;Automatisch generierte Beschreibung">
            <a:extLst>
              <a:ext uri="{FF2B5EF4-FFF2-40B4-BE49-F238E27FC236}">
                <a16:creationId xmlns:a16="http://schemas.microsoft.com/office/drawing/2014/main" id="{C0C6EEA5-98BB-6C82-C4A1-702E3D31F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48680"/>
            <a:ext cx="1351354" cy="2543725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E026DE2-1441-A9AE-3FCF-FFCB4A255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6927"/>
            <a:ext cx="4039147" cy="18049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AA6FCB2-75E1-1AB6-E4B5-AAD989A40E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12" t="19421" r="8612" b="17509"/>
          <a:stretch/>
        </p:blipFill>
        <p:spPr>
          <a:xfrm>
            <a:off x="7767498" y="3361539"/>
            <a:ext cx="1062043" cy="1804951"/>
          </a:xfrm>
          <a:prstGeom prst="rect">
            <a:avLst/>
          </a:prstGeom>
        </p:spPr>
      </p:pic>
      <p:pic>
        <p:nvPicPr>
          <p:cNvPr id="14" name="Grafik 13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9C62E65-77C2-907C-6197-5C1DCE19B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64" y="3237827"/>
            <a:ext cx="2626370" cy="192866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4230DC0-FC4D-CCAE-CFE8-A127B1105A63}"/>
              </a:ext>
            </a:extLst>
          </p:cNvPr>
          <p:cNvSpPr txBox="1"/>
          <p:nvPr/>
        </p:nvSpPr>
        <p:spPr>
          <a:xfrm>
            <a:off x="6090919" y="5836630"/>
            <a:ext cx="6101081" cy="492443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Pendel auf schiefer Ebene, Kraftmesser-Pendel, U-Rohr: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C.-J. Pardall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Fadenpendel: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IQB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CC BY 3.0 DE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 Drehpendel nach Pohl:  Original </a:t>
            </a:r>
            <a:r>
              <a:rPr lang="de-DE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uploader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</a:t>
            </a:r>
            <a:r>
              <a:rPr lang="de-DE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Dbfls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de-DE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fr.wikipedia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https://commons.wikimedia.org/wiki/File:Pendule Pohl photo.jpg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„Pendule Pohl </a:t>
            </a:r>
            <a:r>
              <a:rPr lang="de-DE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photo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https://creativecommons.org/licenses/by-sa/3.0/legalcode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(27.12.22)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ED8EC1D-4F85-219D-CFB5-D2D03D044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0919" y="3264314"/>
            <a:ext cx="1364656" cy="25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2634</Words>
  <Application>Microsoft Office PowerPoint</Application>
  <PresentationFormat>Breitbild</PresentationFormat>
  <Paragraphs>269</Paragraphs>
  <Slides>26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Garamond</vt:lpstr>
      <vt:lpstr>Georgia</vt:lpstr>
      <vt:lpstr>Symbol</vt:lpstr>
      <vt:lpstr>Times New Roman</vt:lpstr>
      <vt:lpstr>Formatvorlage_KM-Rot ZSL-Logo</vt:lpstr>
      <vt:lpstr>Gedämpfte und erzwungene Schwingung (LF)</vt:lpstr>
      <vt:lpstr>Überblick</vt:lpstr>
      <vt:lpstr>Gedämpfte Schwingung</vt:lpstr>
      <vt:lpstr>Gedämpfte Schwingung: Bildungsplan usw.</vt:lpstr>
      <vt:lpstr>Gedämpfte Schwingung: Fachlicher Hintergrund</vt:lpstr>
      <vt:lpstr>Gedämpfte Schwingung: Fachlicher Hintergrund</vt:lpstr>
      <vt:lpstr>Gedämpfte Schwingung: Fachlicher Hintergrund</vt:lpstr>
      <vt:lpstr>Gedämpfte Schwingung: Kontexte</vt:lpstr>
      <vt:lpstr>Gedämpfte Schwingung: Experimente</vt:lpstr>
      <vt:lpstr>Gedämpfte Schwingung: Mathematisierung</vt:lpstr>
      <vt:lpstr>Gedämpfte Schwingung: Geogebra-Anwendungen</vt:lpstr>
      <vt:lpstr>Gedämpfte Schwingung: Mathematisierung</vt:lpstr>
      <vt:lpstr>Gedämpfte Schwingung: Mathematisierung</vt:lpstr>
      <vt:lpstr>Gedämpfte Schwingung: Mathematisierung</vt:lpstr>
      <vt:lpstr>Gedämpfte Schwingung: Struktur des Lernprozesses</vt:lpstr>
      <vt:lpstr>Erzwungene Schwingung</vt:lpstr>
      <vt:lpstr>Erzwungene Schwingung: Bildungsplan usw.</vt:lpstr>
      <vt:lpstr>Erzwungene Schwingung: Fachlicher Hintergrund</vt:lpstr>
      <vt:lpstr>Erzwungene Schwingung: Fachlicher Hintergrund</vt:lpstr>
      <vt:lpstr>Erzwungene Schwingung: Kontexte</vt:lpstr>
      <vt:lpstr>Erzwungene Schwingung: Experimente</vt:lpstr>
      <vt:lpstr>Erzwungene Schwingung: Geogebra-Anwendungen</vt:lpstr>
      <vt:lpstr>Erzwungene Schwingung: Struktur des Lernprozesses</vt:lpstr>
      <vt:lpstr>Überblick über die Materialien: Schwingungen </vt:lpstr>
      <vt:lpstr>Überblick über die Materialien: Schwingungen </vt:lpstr>
      <vt:lpstr>Überblick über die Materialien: Schwingungen 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Schock, Kai (KM);du Prel, Florence (LS)</dc:creator>
  <cp:lastModifiedBy>Carl-Julian Pardall</cp:lastModifiedBy>
  <cp:revision>134</cp:revision>
  <dcterms:created xsi:type="dcterms:W3CDTF">2014-03-18T09:41:04Z</dcterms:created>
  <dcterms:modified xsi:type="dcterms:W3CDTF">2023-05-22T17:37:31Z</dcterms:modified>
</cp:coreProperties>
</file>