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3"/>
  </p:notesMasterIdLst>
  <p:handoutMasterIdLst>
    <p:handoutMasterId r:id="rId24"/>
  </p:handoutMasterIdLst>
  <p:sldIdLst>
    <p:sldId id="260" r:id="rId2"/>
    <p:sldId id="261" r:id="rId3"/>
    <p:sldId id="262" r:id="rId4"/>
    <p:sldId id="270" r:id="rId5"/>
    <p:sldId id="263" r:id="rId6"/>
    <p:sldId id="269" r:id="rId7"/>
    <p:sldId id="271" r:id="rId8"/>
    <p:sldId id="272" r:id="rId9"/>
    <p:sldId id="265" r:id="rId10"/>
    <p:sldId id="266" r:id="rId11"/>
    <p:sldId id="267" r:id="rId12"/>
    <p:sldId id="273" r:id="rId13"/>
    <p:sldId id="275" r:id="rId14"/>
    <p:sldId id="274" r:id="rId15"/>
    <p:sldId id="277" r:id="rId16"/>
    <p:sldId id="278" r:id="rId17"/>
    <p:sldId id="279" r:id="rId18"/>
    <p:sldId id="282" r:id="rId19"/>
    <p:sldId id="268" r:id="rId20"/>
    <p:sldId id="280" r:id="rId21"/>
    <p:sldId id="281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E0"/>
    <a:srgbClr val="FF6D6D"/>
    <a:srgbClr val="595959"/>
    <a:srgbClr val="B80000"/>
    <a:srgbClr val="B70017"/>
    <a:srgbClr val="007AC9"/>
    <a:srgbClr val="FFFFCC"/>
    <a:srgbClr val="FFFD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55E6DF-256D-42B8-A719-6AB33AE34C62}" v="3" dt="2023-05-22T15:20:12.8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43" autoAdjust="0"/>
    <p:restoredTop sz="94673" autoAdjust="0"/>
  </p:normalViewPr>
  <p:slideViewPr>
    <p:cSldViewPr>
      <p:cViewPr varScale="1">
        <p:scale>
          <a:sx n="118" d="100"/>
          <a:sy n="118" d="100"/>
        </p:scale>
        <p:origin x="50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04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-Julian Pardall" userId="242418bbfe6e9ff5" providerId="LiveId" clId="{852C9237-7182-41CE-A994-EAA77130CB98}"/>
    <pc:docChg chg="undo redo custSel addSld delSld modSld sldOrd modMainMaster">
      <pc:chgData name="Carl-Julian Pardall" userId="242418bbfe6e9ff5" providerId="LiveId" clId="{852C9237-7182-41CE-A994-EAA77130CB98}" dt="2023-02-16T21:01:59.958" v="5521" actId="20577"/>
      <pc:docMkLst>
        <pc:docMk/>
      </pc:docMkLst>
      <pc:sldChg chg="add del">
        <pc:chgData name="Carl-Julian Pardall" userId="242418bbfe6e9ff5" providerId="LiveId" clId="{852C9237-7182-41CE-A994-EAA77130CB98}" dt="2023-02-06T22:13:12.344" v="3866" actId="47"/>
        <pc:sldMkLst>
          <pc:docMk/>
          <pc:sldMk cId="0" sldId="256"/>
        </pc:sldMkLst>
      </pc:sldChg>
      <pc:sldChg chg="modSp mod">
        <pc:chgData name="Carl-Julian Pardall" userId="242418bbfe6e9ff5" providerId="LiveId" clId="{852C9237-7182-41CE-A994-EAA77130CB98}" dt="2022-12-11T15:55:32.695" v="89" actId="20577"/>
        <pc:sldMkLst>
          <pc:docMk/>
          <pc:sldMk cId="3850176356" sldId="260"/>
        </pc:sldMkLst>
        <pc:spChg chg="mod">
          <ac:chgData name="Carl-Julian Pardall" userId="242418bbfe6e9ff5" providerId="LiveId" clId="{852C9237-7182-41CE-A994-EAA77130CB98}" dt="2022-12-11T15:55:32.695" v="89" actId="20577"/>
          <ac:spMkLst>
            <pc:docMk/>
            <pc:sldMk cId="3850176356" sldId="260"/>
            <ac:spMk id="2" creationId="{00000000-0000-0000-0000-000000000000}"/>
          </ac:spMkLst>
        </pc:spChg>
        <pc:spChg chg="mod">
          <ac:chgData name="Carl-Julian Pardall" userId="242418bbfe6e9ff5" providerId="LiveId" clId="{852C9237-7182-41CE-A994-EAA77130CB98}" dt="2022-12-11T15:55:23.171" v="87"/>
          <ac:spMkLst>
            <pc:docMk/>
            <pc:sldMk cId="3850176356" sldId="260"/>
            <ac:spMk id="3" creationId="{00000000-0000-0000-0000-000000000000}"/>
          </ac:spMkLst>
        </pc:spChg>
      </pc:sldChg>
      <pc:sldChg chg="modSp mod">
        <pc:chgData name="Carl-Julian Pardall" userId="242418bbfe6e9ff5" providerId="LiveId" clId="{852C9237-7182-41CE-A994-EAA77130CB98}" dt="2022-12-12T21:16:27.716" v="1755" actId="20577"/>
        <pc:sldMkLst>
          <pc:docMk/>
          <pc:sldMk cId="2305889190" sldId="261"/>
        </pc:sldMkLst>
        <pc:spChg chg="mod">
          <ac:chgData name="Carl-Julian Pardall" userId="242418bbfe6e9ff5" providerId="LiveId" clId="{852C9237-7182-41CE-A994-EAA77130CB98}" dt="2022-12-12T21:16:27.716" v="1755" actId="20577"/>
          <ac:spMkLst>
            <pc:docMk/>
            <pc:sldMk cId="2305889190" sldId="261"/>
            <ac:spMk id="2" creationId="{87EA96E7-0D0B-40DF-94AE-139823F0E372}"/>
          </ac:spMkLst>
        </pc:spChg>
        <pc:spChg chg="mod">
          <ac:chgData name="Carl-Julian Pardall" userId="242418bbfe6e9ff5" providerId="LiveId" clId="{852C9237-7182-41CE-A994-EAA77130CB98}" dt="2022-12-12T17:49:31.506" v="100" actId="20577"/>
          <ac:spMkLst>
            <pc:docMk/>
            <pc:sldMk cId="2305889190" sldId="261"/>
            <ac:spMk id="3" creationId="{4F29C5F8-96F4-40DE-9780-6CD9F62FC395}"/>
          </ac:spMkLst>
        </pc:spChg>
      </pc:sldChg>
      <pc:sldChg chg="addSp modSp new mod modAnim">
        <pc:chgData name="Carl-Julian Pardall" userId="242418bbfe6e9ff5" providerId="LiveId" clId="{852C9237-7182-41CE-A994-EAA77130CB98}" dt="2022-12-13T17:32:55.724" v="2854"/>
        <pc:sldMkLst>
          <pc:docMk/>
          <pc:sldMk cId="1070319690" sldId="262"/>
        </pc:sldMkLst>
        <pc:spChg chg="mod">
          <ac:chgData name="Carl-Julian Pardall" userId="242418bbfe6e9ff5" providerId="LiveId" clId="{852C9237-7182-41CE-A994-EAA77130CB98}" dt="2022-12-12T21:11:55.900" v="1664" actId="20577"/>
          <ac:spMkLst>
            <pc:docMk/>
            <pc:sldMk cId="1070319690" sldId="262"/>
            <ac:spMk id="2" creationId="{463CFB92-39F0-B626-A75F-E7DE081C2E47}"/>
          </ac:spMkLst>
        </pc:spChg>
        <pc:spChg chg="mod">
          <ac:chgData name="Carl-Julian Pardall" userId="242418bbfe6e9ff5" providerId="LiveId" clId="{852C9237-7182-41CE-A994-EAA77130CB98}" dt="2022-12-12T17:54:21.033" v="281" actId="20577"/>
          <ac:spMkLst>
            <pc:docMk/>
            <pc:sldMk cId="1070319690" sldId="262"/>
            <ac:spMk id="3" creationId="{215AE554-6817-583C-C8D8-E6ED0E5FE92D}"/>
          </ac:spMkLst>
        </pc:spChg>
        <pc:spChg chg="add mod">
          <ac:chgData name="Carl-Julian Pardall" userId="242418bbfe6e9ff5" providerId="LiveId" clId="{852C9237-7182-41CE-A994-EAA77130CB98}" dt="2022-12-12T21:14:35.302" v="1748"/>
          <ac:spMkLst>
            <pc:docMk/>
            <pc:sldMk cId="1070319690" sldId="262"/>
            <ac:spMk id="4" creationId="{A2115C5F-F456-53FB-9A14-F005DC83E3CB}"/>
          </ac:spMkLst>
        </pc:spChg>
      </pc:sldChg>
      <pc:sldChg chg="addSp delSp modSp new mod modAnim">
        <pc:chgData name="Carl-Julian Pardall" userId="242418bbfe6e9ff5" providerId="LiveId" clId="{852C9237-7182-41CE-A994-EAA77130CB98}" dt="2022-12-14T09:58:58.248" v="3753"/>
        <pc:sldMkLst>
          <pc:docMk/>
          <pc:sldMk cId="1916406863" sldId="263"/>
        </pc:sldMkLst>
        <pc:spChg chg="mod">
          <ac:chgData name="Carl-Julian Pardall" userId="242418bbfe6e9ff5" providerId="LiveId" clId="{852C9237-7182-41CE-A994-EAA77130CB98}" dt="2022-12-13T17:42:26.580" v="2862" actId="20577"/>
          <ac:spMkLst>
            <pc:docMk/>
            <pc:sldMk cId="1916406863" sldId="263"/>
            <ac:spMk id="2" creationId="{3A1FA041-ABDF-61FB-3F33-3AB9BF00CCCB}"/>
          </ac:spMkLst>
        </pc:spChg>
        <pc:spChg chg="mod">
          <ac:chgData name="Carl-Julian Pardall" userId="242418bbfe6e9ff5" providerId="LiveId" clId="{852C9237-7182-41CE-A994-EAA77130CB98}" dt="2022-12-12T18:02:09.440" v="658"/>
          <ac:spMkLst>
            <pc:docMk/>
            <pc:sldMk cId="1916406863" sldId="263"/>
            <ac:spMk id="3" creationId="{6D93BDC9-555B-D06F-FF98-8EC76EEBB8C8}"/>
          </ac:spMkLst>
        </pc:spChg>
        <pc:spChg chg="add mod">
          <ac:chgData name="Carl-Julian Pardall" userId="242418bbfe6e9ff5" providerId="LiveId" clId="{852C9237-7182-41CE-A994-EAA77130CB98}" dt="2022-12-12T21:14:16.786" v="1746" actId="207"/>
          <ac:spMkLst>
            <pc:docMk/>
            <pc:sldMk cId="1916406863" sldId="263"/>
            <ac:spMk id="4" creationId="{98CCC8E2-3058-119C-E9AA-8FE1370547E2}"/>
          </ac:spMkLst>
        </pc:spChg>
        <pc:spChg chg="add mod">
          <ac:chgData name="Carl-Julian Pardall" userId="242418bbfe6e9ff5" providerId="LiveId" clId="{852C9237-7182-41CE-A994-EAA77130CB98}" dt="2022-12-14T09:56:48.709" v="3749"/>
          <ac:spMkLst>
            <pc:docMk/>
            <pc:sldMk cId="1916406863" sldId="263"/>
            <ac:spMk id="8" creationId="{C3C32CBB-F357-BB2E-4A39-75ED4363B620}"/>
          </ac:spMkLst>
        </pc:spChg>
        <pc:spChg chg="add mod">
          <ac:chgData name="Carl-Julian Pardall" userId="242418bbfe6e9ff5" providerId="LiveId" clId="{852C9237-7182-41CE-A994-EAA77130CB98}" dt="2022-12-14T09:56:48.709" v="3749"/>
          <ac:spMkLst>
            <pc:docMk/>
            <pc:sldMk cId="1916406863" sldId="263"/>
            <ac:spMk id="9" creationId="{EB40C098-5EBD-2A4A-2E91-B13420A6DD01}"/>
          </ac:spMkLst>
        </pc:spChg>
        <pc:spChg chg="add mod">
          <ac:chgData name="Carl-Julian Pardall" userId="242418bbfe6e9ff5" providerId="LiveId" clId="{852C9237-7182-41CE-A994-EAA77130CB98}" dt="2022-12-14T09:56:48.709" v="3749"/>
          <ac:spMkLst>
            <pc:docMk/>
            <pc:sldMk cId="1916406863" sldId="263"/>
            <ac:spMk id="14" creationId="{67BFCD55-E001-C551-B0C4-F43022F53FE2}"/>
          </ac:spMkLst>
        </pc:spChg>
        <pc:grpChg chg="add mod">
          <ac:chgData name="Carl-Julian Pardall" userId="242418bbfe6e9ff5" providerId="LiveId" clId="{852C9237-7182-41CE-A994-EAA77130CB98}" dt="2022-12-14T09:57:48.289" v="3751" actId="1076"/>
          <ac:grpSpMkLst>
            <pc:docMk/>
            <pc:sldMk cId="1916406863" sldId="263"/>
            <ac:grpSpMk id="7" creationId="{D6F48DA9-4887-25A5-285C-B1EB16FABEC4}"/>
          </ac:grpSpMkLst>
        </pc:grpChg>
        <pc:grpChg chg="add mod">
          <ac:chgData name="Carl-Julian Pardall" userId="242418bbfe6e9ff5" providerId="LiveId" clId="{852C9237-7182-41CE-A994-EAA77130CB98}" dt="2022-12-14T09:56:48.709" v="3749"/>
          <ac:grpSpMkLst>
            <pc:docMk/>
            <pc:sldMk cId="1916406863" sldId="263"/>
            <ac:grpSpMk id="10" creationId="{3A7CDE19-EDB9-91B7-F160-E4D4C55B9570}"/>
          </ac:grpSpMkLst>
        </pc:grpChg>
        <pc:grpChg chg="add mod">
          <ac:chgData name="Carl-Julian Pardall" userId="242418bbfe6e9ff5" providerId="LiveId" clId="{852C9237-7182-41CE-A994-EAA77130CB98}" dt="2022-12-14T09:56:48.709" v="3749"/>
          <ac:grpSpMkLst>
            <pc:docMk/>
            <pc:sldMk cId="1916406863" sldId="263"/>
            <ac:grpSpMk id="11" creationId="{FBE50A7A-0087-27D7-A64F-5ADB67D10085}"/>
          </ac:grpSpMkLst>
        </pc:grpChg>
        <pc:grpChg chg="add mod">
          <ac:chgData name="Carl-Julian Pardall" userId="242418bbfe6e9ff5" providerId="LiveId" clId="{852C9237-7182-41CE-A994-EAA77130CB98}" dt="2022-12-14T09:56:48.709" v="3749"/>
          <ac:grpSpMkLst>
            <pc:docMk/>
            <pc:sldMk cId="1916406863" sldId="263"/>
            <ac:grpSpMk id="13" creationId="{3E0AD433-2F07-584F-4B8B-8FFEFEAED159}"/>
          </ac:grpSpMkLst>
        </pc:grpChg>
        <pc:picChg chg="add del mod">
          <ac:chgData name="Carl-Julian Pardall" userId="242418bbfe6e9ff5" providerId="LiveId" clId="{852C9237-7182-41CE-A994-EAA77130CB98}" dt="2022-12-14T09:56:24.669" v="3748" actId="478"/>
          <ac:picMkLst>
            <pc:docMk/>
            <pc:sldMk cId="1916406863" sldId="263"/>
            <ac:picMk id="6" creationId="{FCAD093F-57D5-A8DF-2574-46532AF762DF}"/>
          </ac:picMkLst>
        </pc:picChg>
        <pc:cxnChg chg="add mod">
          <ac:chgData name="Carl-Julian Pardall" userId="242418bbfe6e9ff5" providerId="LiveId" clId="{852C9237-7182-41CE-A994-EAA77130CB98}" dt="2022-12-14T09:56:48.709" v="3749"/>
          <ac:cxnSpMkLst>
            <pc:docMk/>
            <pc:sldMk cId="1916406863" sldId="263"/>
            <ac:cxnSpMk id="12" creationId="{ED6BFA5D-8277-8009-6174-EE39B5331B51}"/>
          </ac:cxnSpMkLst>
        </pc:cxnChg>
        <pc:cxnChg chg="add mod">
          <ac:chgData name="Carl-Julian Pardall" userId="242418bbfe6e9ff5" providerId="LiveId" clId="{852C9237-7182-41CE-A994-EAA77130CB98}" dt="2022-12-14T09:56:48.709" v="3749"/>
          <ac:cxnSpMkLst>
            <pc:docMk/>
            <pc:sldMk cId="1916406863" sldId="263"/>
            <ac:cxnSpMk id="15" creationId="{8E1BFFE3-366B-40A0-85DB-BA8F7BFA5215}"/>
          </ac:cxnSpMkLst>
        </pc:cxnChg>
        <pc:cxnChg chg="add mod">
          <ac:chgData name="Carl-Julian Pardall" userId="242418bbfe6e9ff5" providerId="LiveId" clId="{852C9237-7182-41CE-A994-EAA77130CB98}" dt="2022-12-14T09:56:48.709" v="3749"/>
          <ac:cxnSpMkLst>
            <pc:docMk/>
            <pc:sldMk cId="1916406863" sldId="263"/>
            <ac:cxnSpMk id="16" creationId="{123B507B-0373-E17C-5939-B8C1F04EA0E0}"/>
          </ac:cxnSpMkLst>
        </pc:cxnChg>
      </pc:sldChg>
      <pc:sldChg chg="add del">
        <pc:chgData name="Carl-Julian Pardall" userId="242418bbfe6e9ff5" providerId="LiveId" clId="{852C9237-7182-41CE-A994-EAA77130CB98}" dt="2023-02-06T22:13:12.344" v="3866" actId="47"/>
        <pc:sldMkLst>
          <pc:docMk/>
          <pc:sldMk cId="1196745058" sldId="264"/>
        </pc:sldMkLst>
      </pc:sldChg>
      <pc:sldChg chg="modSp new del mod">
        <pc:chgData name="Carl-Julian Pardall" userId="242418bbfe6e9ff5" providerId="LiveId" clId="{852C9237-7182-41CE-A994-EAA77130CB98}" dt="2022-12-12T21:16:43.625" v="1756" actId="47"/>
        <pc:sldMkLst>
          <pc:docMk/>
          <pc:sldMk cId="3315567517" sldId="264"/>
        </pc:sldMkLst>
        <pc:spChg chg="mod">
          <ac:chgData name="Carl-Julian Pardall" userId="242418bbfe6e9ff5" providerId="LiveId" clId="{852C9237-7182-41CE-A994-EAA77130CB98}" dt="2022-12-12T19:48:26.333" v="767" actId="20577"/>
          <ac:spMkLst>
            <pc:docMk/>
            <pc:sldMk cId="3315567517" sldId="264"/>
            <ac:spMk id="3" creationId="{9F9F0B79-7D12-2B54-0A5C-08E04528C436}"/>
          </ac:spMkLst>
        </pc:spChg>
      </pc:sldChg>
      <pc:sldChg chg="addSp modSp new mod modAnim">
        <pc:chgData name="Carl-Julian Pardall" userId="242418bbfe6e9ff5" providerId="LiveId" clId="{852C9237-7182-41CE-A994-EAA77130CB98}" dt="2022-12-13T17:31:29.830" v="2852"/>
        <pc:sldMkLst>
          <pc:docMk/>
          <pc:sldMk cId="2477107512" sldId="265"/>
        </pc:sldMkLst>
        <pc:spChg chg="mod">
          <ac:chgData name="Carl-Julian Pardall" userId="242418bbfe6e9ff5" providerId="LiveId" clId="{852C9237-7182-41CE-A994-EAA77130CB98}" dt="2022-12-12T21:34:07.383" v="2363" actId="20577"/>
          <ac:spMkLst>
            <pc:docMk/>
            <pc:sldMk cId="2477107512" sldId="265"/>
            <ac:spMk id="2" creationId="{918C2B29-45E0-DEB9-A5AF-CCE7E72BABDE}"/>
          </ac:spMkLst>
        </pc:spChg>
        <pc:spChg chg="mod">
          <ac:chgData name="Carl-Julian Pardall" userId="242418bbfe6e9ff5" providerId="LiveId" clId="{852C9237-7182-41CE-A994-EAA77130CB98}" dt="2022-12-12T19:48:44.311" v="791" actId="20577"/>
          <ac:spMkLst>
            <pc:docMk/>
            <pc:sldMk cId="2477107512" sldId="265"/>
            <ac:spMk id="3" creationId="{1CF52E08-EDD6-58C2-0E37-806DA5743249}"/>
          </ac:spMkLst>
        </pc:spChg>
        <pc:spChg chg="add mod">
          <ac:chgData name="Carl-Julian Pardall" userId="242418bbfe6e9ff5" providerId="LiveId" clId="{852C9237-7182-41CE-A994-EAA77130CB98}" dt="2022-12-12T21:22:21.262" v="1956" actId="1076"/>
          <ac:spMkLst>
            <pc:docMk/>
            <pc:sldMk cId="2477107512" sldId="265"/>
            <ac:spMk id="6" creationId="{6B28582E-67B4-1145-2890-4C533731F572}"/>
          </ac:spMkLst>
        </pc:spChg>
        <pc:spChg chg="add mod">
          <ac:chgData name="Carl-Julian Pardall" userId="242418bbfe6e9ff5" providerId="LiveId" clId="{852C9237-7182-41CE-A994-EAA77130CB98}" dt="2022-12-12T21:37:12.778" v="2411" actId="20577"/>
          <ac:spMkLst>
            <pc:docMk/>
            <pc:sldMk cId="2477107512" sldId="265"/>
            <ac:spMk id="9" creationId="{B538780A-8F27-EDEB-3C6D-205C5C1B34C1}"/>
          </ac:spMkLst>
        </pc:spChg>
        <pc:grpChg chg="add mod">
          <ac:chgData name="Carl-Julian Pardall" userId="242418bbfe6e9ff5" providerId="LiveId" clId="{852C9237-7182-41CE-A994-EAA77130CB98}" dt="2022-12-12T21:21:50.509" v="1951" actId="1076"/>
          <ac:grpSpMkLst>
            <pc:docMk/>
            <pc:sldMk cId="2477107512" sldId="265"/>
            <ac:grpSpMk id="4" creationId="{24C12C28-FFE7-FD71-F632-0BDE0D133273}"/>
          </ac:grpSpMkLst>
        </pc:grpChg>
        <pc:grpChg chg="add mod">
          <ac:chgData name="Carl-Julian Pardall" userId="242418bbfe6e9ff5" providerId="LiveId" clId="{852C9237-7182-41CE-A994-EAA77130CB98}" dt="2022-12-12T21:36:20.085" v="2373" actId="1076"/>
          <ac:grpSpMkLst>
            <pc:docMk/>
            <pc:sldMk cId="2477107512" sldId="265"/>
            <ac:grpSpMk id="7" creationId="{0B9B653C-4ADE-DF9C-1110-C9A0AC118B5A}"/>
          </ac:grpSpMkLst>
        </pc:grpChg>
        <pc:picChg chg="add mod">
          <ac:chgData name="Carl-Julian Pardall" userId="242418bbfe6e9ff5" providerId="LiveId" clId="{852C9237-7182-41CE-A994-EAA77130CB98}" dt="2022-12-12T21:22:12.825" v="1955" actId="553"/>
          <ac:picMkLst>
            <pc:docMk/>
            <pc:sldMk cId="2477107512" sldId="265"/>
            <ac:picMk id="5" creationId="{AEDDC4B9-7B5A-7DEC-99D1-182BE530A1B1}"/>
          </ac:picMkLst>
        </pc:picChg>
        <pc:picChg chg="add mod">
          <ac:chgData name="Carl-Julian Pardall" userId="242418bbfe6e9ff5" providerId="LiveId" clId="{852C9237-7182-41CE-A994-EAA77130CB98}" dt="2022-12-12T21:30:50.159" v="2301" actId="14100"/>
          <ac:picMkLst>
            <pc:docMk/>
            <pc:sldMk cId="2477107512" sldId="265"/>
            <ac:picMk id="8" creationId="{8DC130BC-0F5E-0755-B4C2-A0E4CB34522D}"/>
          </ac:picMkLst>
        </pc:picChg>
        <pc:picChg chg="mod modCrop">
          <ac:chgData name="Carl-Julian Pardall" userId="242418bbfe6e9ff5" providerId="LiveId" clId="{852C9237-7182-41CE-A994-EAA77130CB98}" dt="2022-12-12T21:36:36.875" v="2374" actId="1076"/>
          <ac:picMkLst>
            <pc:docMk/>
            <pc:sldMk cId="2477107512" sldId="265"/>
            <ac:picMk id="10" creationId="{379E8417-5A4D-61AF-DAFC-A377CC91A121}"/>
          </ac:picMkLst>
        </pc:picChg>
      </pc:sldChg>
      <pc:sldChg chg="addSp delSp modSp new mod modAnim">
        <pc:chgData name="Carl-Julian Pardall" userId="242418bbfe6e9ff5" providerId="LiveId" clId="{852C9237-7182-41CE-A994-EAA77130CB98}" dt="2022-12-14T08:12:53.243" v="3042"/>
        <pc:sldMkLst>
          <pc:docMk/>
          <pc:sldMk cId="3221398465" sldId="266"/>
        </pc:sldMkLst>
        <pc:spChg chg="mod">
          <ac:chgData name="Carl-Julian Pardall" userId="242418bbfe6e9ff5" providerId="LiveId" clId="{852C9237-7182-41CE-A994-EAA77130CB98}" dt="2022-12-12T21:45:33.406" v="2659" actId="20577"/>
          <ac:spMkLst>
            <pc:docMk/>
            <pc:sldMk cId="3221398465" sldId="266"/>
            <ac:spMk id="2" creationId="{CFBBC454-61BB-0E2E-0FB1-B2810714815D}"/>
          </ac:spMkLst>
        </pc:spChg>
        <pc:spChg chg="mod">
          <ac:chgData name="Carl-Julian Pardall" userId="242418bbfe6e9ff5" providerId="LiveId" clId="{852C9237-7182-41CE-A994-EAA77130CB98}" dt="2022-12-12T19:49:04.085" v="815" actId="20577"/>
          <ac:spMkLst>
            <pc:docMk/>
            <pc:sldMk cId="3221398465" sldId="266"/>
            <ac:spMk id="3" creationId="{45C75A64-DADD-D115-8F0F-2CA29914292F}"/>
          </ac:spMkLst>
        </pc:spChg>
        <pc:spChg chg="add mod">
          <ac:chgData name="Carl-Julian Pardall" userId="242418bbfe6e9ff5" providerId="LiveId" clId="{852C9237-7182-41CE-A994-EAA77130CB98}" dt="2022-12-14T08:08:21.654" v="3010"/>
          <ac:spMkLst>
            <pc:docMk/>
            <pc:sldMk cId="3221398465" sldId="266"/>
            <ac:spMk id="5" creationId="{3B656AE6-DF53-2FE1-400D-6A61BFC2706D}"/>
          </ac:spMkLst>
        </pc:spChg>
        <pc:spChg chg="add mod">
          <ac:chgData name="Carl-Julian Pardall" userId="242418bbfe6e9ff5" providerId="LiveId" clId="{852C9237-7182-41CE-A994-EAA77130CB98}" dt="2022-12-14T08:08:21.654" v="3010"/>
          <ac:spMkLst>
            <pc:docMk/>
            <pc:sldMk cId="3221398465" sldId="266"/>
            <ac:spMk id="6" creationId="{E64FA210-7F7E-D339-BDB8-204F621F0D8B}"/>
          </ac:spMkLst>
        </pc:spChg>
        <pc:spChg chg="add mod">
          <ac:chgData name="Carl-Julian Pardall" userId="242418bbfe6e9ff5" providerId="LiveId" clId="{852C9237-7182-41CE-A994-EAA77130CB98}" dt="2022-12-14T08:08:21.654" v="3010"/>
          <ac:spMkLst>
            <pc:docMk/>
            <pc:sldMk cId="3221398465" sldId="266"/>
            <ac:spMk id="8" creationId="{F76BFB00-A0FC-5568-40D4-83353FE884B9}"/>
          </ac:spMkLst>
        </pc:spChg>
        <pc:spChg chg="add mod">
          <ac:chgData name="Carl-Julian Pardall" userId="242418bbfe6e9ff5" providerId="LiveId" clId="{852C9237-7182-41CE-A994-EAA77130CB98}" dt="2022-12-14T08:09:02.373" v="3013"/>
          <ac:spMkLst>
            <pc:docMk/>
            <pc:sldMk cId="3221398465" sldId="266"/>
            <ac:spMk id="15" creationId="{900374A7-F301-3AE2-4C01-7DC832E34647}"/>
          </ac:spMkLst>
        </pc:spChg>
        <pc:spChg chg="add mod">
          <ac:chgData name="Carl-Julian Pardall" userId="242418bbfe6e9ff5" providerId="LiveId" clId="{852C9237-7182-41CE-A994-EAA77130CB98}" dt="2022-12-14T08:09:02.373" v="3013"/>
          <ac:spMkLst>
            <pc:docMk/>
            <pc:sldMk cId="3221398465" sldId="266"/>
            <ac:spMk id="16" creationId="{D0B54A53-86D7-1BED-F7A6-F9EB5D85C510}"/>
          </ac:spMkLst>
        </pc:spChg>
        <pc:spChg chg="add mod">
          <ac:chgData name="Carl-Julian Pardall" userId="242418bbfe6e9ff5" providerId="LiveId" clId="{852C9237-7182-41CE-A994-EAA77130CB98}" dt="2022-12-14T08:09:02.373" v="3013"/>
          <ac:spMkLst>
            <pc:docMk/>
            <pc:sldMk cId="3221398465" sldId="266"/>
            <ac:spMk id="17" creationId="{B3C6E395-62E2-BE98-A251-89DA33521EBB}"/>
          </ac:spMkLst>
        </pc:spChg>
        <pc:spChg chg="add mod">
          <ac:chgData name="Carl-Julian Pardall" userId="242418bbfe6e9ff5" providerId="LiveId" clId="{852C9237-7182-41CE-A994-EAA77130CB98}" dt="2022-12-14T08:09:02.373" v="3013"/>
          <ac:spMkLst>
            <pc:docMk/>
            <pc:sldMk cId="3221398465" sldId="266"/>
            <ac:spMk id="18" creationId="{97B795D0-D6CA-CFFC-0EE9-0A98B2646053}"/>
          </ac:spMkLst>
        </pc:spChg>
        <pc:spChg chg="add mod">
          <ac:chgData name="Carl-Julian Pardall" userId="242418bbfe6e9ff5" providerId="LiveId" clId="{852C9237-7182-41CE-A994-EAA77130CB98}" dt="2022-12-14T08:09:02.373" v="3013"/>
          <ac:spMkLst>
            <pc:docMk/>
            <pc:sldMk cId="3221398465" sldId="266"/>
            <ac:spMk id="19" creationId="{611D2612-D42A-E8DB-9FAB-6CE40A7C2A8E}"/>
          </ac:spMkLst>
        </pc:spChg>
        <pc:spChg chg="add mod">
          <ac:chgData name="Carl-Julian Pardall" userId="242418bbfe6e9ff5" providerId="LiveId" clId="{852C9237-7182-41CE-A994-EAA77130CB98}" dt="2022-12-14T08:09:02.373" v="3013"/>
          <ac:spMkLst>
            <pc:docMk/>
            <pc:sldMk cId="3221398465" sldId="266"/>
            <ac:spMk id="20" creationId="{98055A00-5043-49D5-5D47-DAF3971E8068}"/>
          </ac:spMkLst>
        </pc:spChg>
        <pc:spChg chg="add mod">
          <ac:chgData name="Carl-Julian Pardall" userId="242418bbfe6e9ff5" providerId="LiveId" clId="{852C9237-7182-41CE-A994-EAA77130CB98}" dt="2022-12-14T08:09:02.373" v="3013"/>
          <ac:spMkLst>
            <pc:docMk/>
            <pc:sldMk cId="3221398465" sldId="266"/>
            <ac:spMk id="21" creationId="{9512B2C1-BE9B-C2D8-092E-32EDC00A7B85}"/>
          </ac:spMkLst>
        </pc:spChg>
        <pc:spChg chg="add mod">
          <ac:chgData name="Carl-Julian Pardall" userId="242418bbfe6e9ff5" providerId="LiveId" clId="{852C9237-7182-41CE-A994-EAA77130CB98}" dt="2022-12-14T08:09:02.373" v="3013"/>
          <ac:spMkLst>
            <pc:docMk/>
            <pc:sldMk cId="3221398465" sldId="266"/>
            <ac:spMk id="22" creationId="{6E3A8EF0-E872-CE61-C289-300C48C68E65}"/>
          </ac:spMkLst>
        </pc:spChg>
        <pc:spChg chg="add mod">
          <ac:chgData name="Carl-Julian Pardall" userId="242418bbfe6e9ff5" providerId="LiveId" clId="{852C9237-7182-41CE-A994-EAA77130CB98}" dt="2022-12-14T08:09:22.749" v="3014"/>
          <ac:spMkLst>
            <pc:docMk/>
            <pc:sldMk cId="3221398465" sldId="266"/>
            <ac:spMk id="25" creationId="{4CA5F2B6-FE07-7BB8-DF2A-C11716BC9BB1}"/>
          </ac:spMkLst>
        </pc:spChg>
        <pc:spChg chg="add mod">
          <ac:chgData name="Carl-Julian Pardall" userId="242418bbfe6e9ff5" providerId="LiveId" clId="{852C9237-7182-41CE-A994-EAA77130CB98}" dt="2022-12-14T08:09:22.749" v="3014"/>
          <ac:spMkLst>
            <pc:docMk/>
            <pc:sldMk cId="3221398465" sldId="266"/>
            <ac:spMk id="26" creationId="{8EA508AC-5894-781A-F5CF-FBC6016043DE}"/>
          </ac:spMkLst>
        </pc:spChg>
        <pc:spChg chg="add mod">
          <ac:chgData name="Carl-Julian Pardall" userId="242418bbfe6e9ff5" providerId="LiveId" clId="{852C9237-7182-41CE-A994-EAA77130CB98}" dt="2022-12-14T08:09:22.749" v="3014"/>
          <ac:spMkLst>
            <pc:docMk/>
            <pc:sldMk cId="3221398465" sldId="266"/>
            <ac:spMk id="27" creationId="{F2E50319-092B-972B-4291-3C2AD9E4DEE6}"/>
          </ac:spMkLst>
        </pc:spChg>
        <pc:spChg chg="add mod">
          <ac:chgData name="Carl-Julian Pardall" userId="242418bbfe6e9ff5" providerId="LiveId" clId="{852C9237-7182-41CE-A994-EAA77130CB98}" dt="2022-12-14T08:09:22.749" v="3014"/>
          <ac:spMkLst>
            <pc:docMk/>
            <pc:sldMk cId="3221398465" sldId="266"/>
            <ac:spMk id="28" creationId="{008C1F92-1067-0661-93B7-042FBA866E79}"/>
          </ac:spMkLst>
        </pc:spChg>
        <pc:spChg chg="add mod ord">
          <ac:chgData name="Carl-Julian Pardall" userId="242418bbfe6e9ff5" providerId="LiveId" clId="{852C9237-7182-41CE-A994-EAA77130CB98}" dt="2022-12-14T08:09:45.983" v="3016" actId="166"/>
          <ac:spMkLst>
            <pc:docMk/>
            <pc:sldMk cId="3221398465" sldId="266"/>
            <ac:spMk id="29" creationId="{16BCDF6D-ABE6-8893-5929-5D659FB5C2E5}"/>
          </ac:spMkLst>
        </pc:spChg>
        <pc:spChg chg="add mod">
          <ac:chgData name="Carl-Julian Pardall" userId="242418bbfe6e9ff5" providerId="LiveId" clId="{852C9237-7182-41CE-A994-EAA77130CB98}" dt="2022-12-14T08:09:22.749" v="3014"/>
          <ac:spMkLst>
            <pc:docMk/>
            <pc:sldMk cId="3221398465" sldId="266"/>
            <ac:spMk id="30" creationId="{DA0B7A7F-A48A-9A21-B457-6987D32DE6D4}"/>
          </ac:spMkLst>
        </pc:spChg>
        <pc:spChg chg="add mod">
          <ac:chgData name="Carl-Julian Pardall" userId="242418bbfe6e9ff5" providerId="LiveId" clId="{852C9237-7182-41CE-A994-EAA77130CB98}" dt="2022-12-14T08:09:22.749" v="3014"/>
          <ac:spMkLst>
            <pc:docMk/>
            <pc:sldMk cId="3221398465" sldId="266"/>
            <ac:spMk id="31" creationId="{BE21C3E0-296A-2FF6-B978-B31F76EA47C6}"/>
          </ac:spMkLst>
        </pc:spChg>
        <pc:spChg chg="add mod">
          <ac:chgData name="Carl-Julian Pardall" userId="242418bbfe6e9ff5" providerId="LiveId" clId="{852C9237-7182-41CE-A994-EAA77130CB98}" dt="2022-12-14T08:09:22.749" v="3014"/>
          <ac:spMkLst>
            <pc:docMk/>
            <pc:sldMk cId="3221398465" sldId="266"/>
            <ac:spMk id="32" creationId="{E2B3D936-81EC-815D-1AD6-8463AF9B7AAF}"/>
          </ac:spMkLst>
        </pc:spChg>
        <pc:grpChg chg="add mod">
          <ac:chgData name="Carl-Julian Pardall" userId="242418bbfe6e9ff5" providerId="LiveId" clId="{852C9237-7182-41CE-A994-EAA77130CB98}" dt="2022-12-14T08:10:57.674" v="3021" actId="1076"/>
          <ac:grpSpMkLst>
            <pc:docMk/>
            <pc:sldMk cId="3221398465" sldId="266"/>
            <ac:grpSpMk id="4" creationId="{C5700F73-5396-C244-4914-C2C318736866}"/>
          </ac:grpSpMkLst>
        </pc:grpChg>
        <pc:grpChg chg="add mod">
          <ac:chgData name="Carl-Julian Pardall" userId="242418bbfe6e9ff5" providerId="LiveId" clId="{852C9237-7182-41CE-A994-EAA77130CB98}" dt="2022-12-14T08:08:21.654" v="3010"/>
          <ac:grpSpMkLst>
            <pc:docMk/>
            <pc:sldMk cId="3221398465" sldId="266"/>
            <ac:grpSpMk id="7" creationId="{17C1B910-38BC-8182-F9F8-C22ACC8CFAFB}"/>
          </ac:grpSpMkLst>
        </pc:grpChg>
        <pc:grpChg chg="add mod">
          <ac:chgData name="Carl-Julian Pardall" userId="242418bbfe6e9ff5" providerId="LiveId" clId="{852C9237-7182-41CE-A994-EAA77130CB98}" dt="2022-12-14T08:08:21.654" v="3010"/>
          <ac:grpSpMkLst>
            <pc:docMk/>
            <pc:sldMk cId="3221398465" sldId="266"/>
            <ac:grpSpMk id="9" creationId="{22EA66B0-01AD-3E69-16DE-5B1845C97ECC}"/>
          </ac:grpSpMkLst>
        </pc:grpChg>
        <pc:grpChg chg="add mod">
          <ac:chgData name="Carl-Julian Pardall" userId="242418bbfe6e9ff5" providerId="LiveId" clId="{852C9237-7182-41CE-A994-EAA77130CB98}" dt="2022-12-14T08:09:02.373" v="3013"/>
          <ac:grpSpMkLst>
            <pc:docMk/>
            <pc:sldMk cId="3221398465" sldId="266"/>
            <ac:grpSpMk id="13" creationId="{0897EA70-D42E-A2EA-7A3F-F43E21BD7910}"/>
          </ac:grpSpMkLst>
        </pc:grpChg>
        <pc:grpChg chg="add mod">
          <ac:chgData name="Carl-Julian Pardall" userId="242418bbfe6e9ff5" providerId="LiveId" clId="{852C9237-7182-41CE-A994-EAA77130CB98}" dt="2022-12-14T08:09:02.373" v="3013"/>
          <ac:grpSpMkLst>
            <pc:docMk/>
            <pc:sldMk cId="3221398465" sldId="266"/>
            <ac:grpSpMk id="14" creationId="{E281D1A6-DB95-DA8C-7CBD-00A0A4173AE5}"/>
          </ac:grpSpMkLst>
        </pc:grpChg>
        <pc:grpChg chg="add del mod">
          <ac:chgData name="Carl-Julian Pardall" userId="242418bbfe6e9ff5" providerId="LiveId" clId="{852C9237-7182-41CE-A994-EAA77130CB98}" dt="2022-12-14T08:09:48.764" v="3017" actId="478"/>
          <ac:grpSpMkLst>
            <pc:docMk/>
            <pc:sldMk cId="3221398465" sldId="266"/>
            <ac:grpSpMk id="23" creationId="{D36DFE3F-0757-59CA-2500-BF62CD57742F}"/>
          </ac:grpSpMkLst>
        </pc:grpChg>
        <pc:grpChg chg="add mod">
          <ac:chgData name="Carl-Julian Pardall" userId="242418bbfe6e9ff5" providerId="LiveId" clId="{852C9237-7182-41CE-A994-EAA77130CB98}" dt="2022-12-14T08:09:22.749" v="3014"/>
          <ac:grpSpMkLst>
            <pc:docMk/>
            <pc:sldMk cId="3221398465" sldId="266"/>
            <ac:grpSpMk id="24" creationId="{0B666F56-996C-3CC6-CF22-EB15C8B43E85}"/>
          </ac:grpSpMkLst>
        </pc:grpChg>
        <pc:picChg chg="add mod">
          <ac:chgData name="Carl-Julian Pardall" userId="242418bbfe6e9ff5" providerId="LiveId" clId="{852C9237-7182-41CE-A994-EAA77130CB98}" dt="2022-12-14T08:11:13.007" v="3023" actId="14100"/>
          <ac:picMkLst>
            <pc:docMk/>
            <pc:sldMk cId="3221398465" sldId="266"/>
            <ac:picMk id="34" creationId="{84866956-DEB3-880D-8A82-486736B4148D}"/>
          </ac:picMkLst>
        </pc:picChg>
        <pc:cxnChg chg="add mod">
          <ac:chgData name="Carl-Julian Pardall" userId="242418bbfe6e9ff5" providerId="LiveId" clId="{852C9237-7182-41CE-A994-EAA77130CB98}" dt="2022-12-14T08:08:21.654" v="3010"/>
          <ac:cxnSpMkLst>
            <pc:docMk/>
            <pc:sldMk cId="3221398465" sldId="266"/>
            <ac:cxnSpMk id="10" creationId="{B672151B-6211-FAAB-3942-159E776DB3E1}"/>
          </ac:cxnSpMkLst>
        </pc:cxnChg>
        <pc:cxnChg chg="add mod">
          <ac:chgData name="Carl-Julian Pardall" userId="242418bbfe6e9ff5" providerId="LiveId" clId="{852C9237-7182-41CE-A994-EAA77130CB98}" dt="2022-12-14T08:08:21.654" v="3010"/>
          <ac:cxnSpMkLst>
            <pc:docMk/>
            <pc:sldMk cId="3221398465" sldId="266"/>
            <ac:cxnSpMk id="11" creationId="{01686D17-CEBC-7B65-1FBA-12F146EE43CA}"/>
          </ac:cxnSpMkLst>
        </pc:cxnChg>
        <pc:cxnChg chg="add mod">
          <ac:chgData name="Carl-Julian Pardall" userId="242418bbfe6e9ff5" providerId="LiveId" clId="{852C9237-7182-41CE-A994-EAA77130CB98}" dt="2022-12-14T08:08:21.654" v="3010"/>
          <ac:cxnSpMkLst>
            <pc:docMk/>
            <pc:sldMk cId="3221398465" sldId="266"/>
            <ac:cxnSpMk id="12" creationId="{44E5096D-1837-F673-5287-B388E212AFBE}"/>
          </ac:cxnSpMkLst>
        </pc:cxnChg>
      </pc:sldChg>
      <pc:sldChg chg="addSp delSp modSp new mod delAnim modAnim">
        <pc:chgData name="Carl-Julian Pardall" userId="242418bbfe6e9ff5" providerId="LiveId" clId="{852C9237-7182-41CE-A994-EAA77130CB98}" dt="2022-12-14T08:29:35.588" v="3330"/>
        <pc:sldMkLst>
          <pc:docMk/>
          <pc:sldMk cId="3206249999" sldId="267"/>
        </pc:sldMkLst>
        <pc:spChg chg="mod">
          <ac:chgData name="Carl-Julian Pardall" userId="242418bbfe6e9ff5" providerId="LiveId" clId="{852C9237-7182-41CE-A994-EAA77130CB98}" dt="2022-12-12T19:49:31.581" v="818" actId="20577"/>
          <ac:spMkLst>
            <pc:docMk/>
            <pc:sldMk cId="3206249999" sldId="267"/>
            <ac:spMk id="3" creationId="{C73DAE4A-2282-2FF8-D567-3F21D62B9FCA}"/>
          </ac:spMkLst>
        </pc:spChg>
        <pc:spChg chg="add mod">
          <ac:chgData name="Carl-Julian Pardall" userId="242418bbfe6e9ff5" providerId="LiveId" clId="{852C9237-7182-41CE-A994-EAA77130CB98}" dt="2022-12-12T21:50:10.488" v="2666" actId="1076"/>
          <ac:spMkLst>
            <pc:docMk/>
            <pc:sldMk cId="3206249999" sldId="267"/>
            <ac:spMk id="4" creationId="{8565C597-24DF-8992-DED9-CA2C0BC11E50}"/>
          </ac:spMkLst>
        </pc:spChg>
        <pc:spChg chg="mod">
          <ac:chgData name="Carl-Julian Pardall" userId="242418bbfe6e9ff5" providerId="LiveId" clId="{852C9237-7182-41CE-A994-EAA77130CB98}" dt="2022-12-12T21:59:09.763" v="2711" actId="1076"/>
          <ac:spMkLst>
            <pc:docMk/>
            <pc:sldMk cId="3206249999" sldId="267"/>
            <ac:spMk id="13" creationId="{B0B0BD81-87A3-7294-9DDB-781CF35F2077}"/>
          </ac:spMkLst>
        </pc:spChg>
        <pc:spChg chg="mod">
          <ac:chgData name="Carl-Julian Pardall" userId="242418bbfe6e9ff5" providerId="LiveId" clId="{852C9237-7182-41CE-A994-EAA77130CB98}" dt="2022-12-12T21:59:46.641" v="2713" actId="1076"/>
          <ac:spMkLst>
            <pc:docMk/>
            <pc:sldMk cId="3206249999" sldId="267"/>
            <ac:spMk id="14" creationId="{5BCAFEB3-2D3E-F431-8E7C-B7DBD1E72D21}"/>
          </ac:spMkLst>
        </pc:spChg>
        <pc:spChg chg="add del mod">
          <ac:chgData name="Carl-Julian Pardall" userId="242418bbfe6e9ff5" providerId="LiveId" clId="{852C9237-7182-41CE-A994-EAA77130CB98}" dt="2022-12-13T17:17:43.858" v="2759" actId="478"/>
          <ac:spMkLst>
            <pc:docMk/>
            <pc:sldMk cId="3206249999" sldId="267"/>
            <ac:spMk id="16" creationId="{750FFAD0-7BBD-0CA4-500B-D57BD8769171}"/>
          </ac:spMkLst>
        </pc:spChg>
        <pc:spChg chg="add del mod">
          <ac:chgData name="Carl-Julian Pardall" userId="242418bbfe6e9ff5" providerId="LiveId" clId="{852C9237-7182-41CE-A994-EAA77130CB98}" dt="2022-12-14T08:25:44.489" v="3314"/>
          <ac:spMkLst>
            <pc:docMk/>
            <pc:sldMk cId="3206249999" sldId="267"/>
            <ac:spMk id="17" creationId="{E50E6CFD-479A-9DD4-5EE9-01AD1963689C}"/>
          </ac:spMkLst>
        </pc:spChg>
        <pc:picChg chg="add del mod modCrop">
          <ac:chgData name="Carl-Julian Pardall" userId="242418bbfe6e9ff5" providerId="LiveId" clId="{852C9237-7182-41CE-A994-EAA77130CB98}" dt="2022-12-13T17:17:46.305" v="2761" actId="478"/>
          <ac:picMkLst>
            <pc:docMk/>
            <pc:sldMk cId="3206249999" sldId="267"/>
            <ac:picMk id="2" creationId="{A7391996-3368-E829-56AB-B46CF611824D}"/>
          </ac:picMkLst>
        </pc:picChg>
        <pc:picChg chg="del mod">
          <ac:chgData name="Carl-Julian Pardall" userId="242418bbfe6e9ff5" providerId="LiveId" clId="{852C9237-7182-41CE-A994-EAA77130CB98}" dt="2022-12-13T17:17:45.286" v="2760" actId="478"/>
          <ac:picMkLst>
            <pc:docMk/>
            <pc:sldMk cId="3206249999" sldId="267"/>
            <ac:picMk id="5" creationId="{84D332A0-B76D-6523-A27E-C5D22A66E832}"/>
          </ac:picMkLst>
        </pc:picChg>
        <pc:picChg chg="del mod">
          <ac:chgData name="Carl-Julian Pardall" userId="242418bbfe6e9ff5" providerId="LiveId" clId="{852C9237-7182-41CE-A994-EAA77130CB98}" dt="2022-12-13T17:17:38.498" v="2757" actId="478"/>
          <ac:picMkLst>
            <pc:docMk/>
            <pc:sldMk cId="3206249999" sldId="267"/>
            <ac:picMk id="6" creationId="{31A1CBA8-857C-F46A-3E17-E981C20148A6}"/>
          </ac:picMkLst>
        </pc:picChg>
        <pc:picChg chg="del mod">
          <ac:chgData name="Carl-Julian Pardall" userId="242418bbfe6e9ff5" providerId="LiveId" clId="{852C9237-7182-41CE-A994-EAA77130CB98}" dt="2022-12-13T17:17:39.458" v="2758" actId="478"/>
          <ac:picMkLst>
            <pc:docMk/>
            <pc:sldMk cId="3206249999" sldId="267"/>
            <ac:picMk id="7" creationId="{E5809129-4EFF-8EF8-D121-5D7391EF173A}"/>
          </ac:picMkLst>
        </pc:picChg>
        <pc:picChg chg="del mod">
          <ac:chgData name="Carl-Julian Pardall" userId="242418bbfe6e9ff5" providerId="LiveId" clId="{852C9237-7182-41CE-A994-EAA77130CB98}" dt="2022-12-13T17:17:47.215" v="2762" actId="478"/>
          <ac:picMkLst>
            <pc:docMk/>
            <pc:sldMk cId="3206249999" sldId="267"/>
            <ac:picMk id="8" creationId="{212D75B7-173B-29E2-EAA3-417FF7D539B3}"/>
          </ac:picMkLst>
        </pc:picChg>
        <pc:picChg chg="add del mod modCrop">
          <ac:chgData name="Carl-Julian Pardall" userId="242418bbfe6e9ff5" providerId="LiveId" clId="{852C9237-7182-41CE-A994-EAA77130CB98}" dt="2022-12-13T17:17:51.201" v="2766" actId="478"/>
          <ac:picMkLst>
            <pc:docMk/>
            <pc:sldMk cId="3206249999" sldId="267"/>
            <ac:picMk id="9" creationId="{E8E4E04B-A567-926F-8658-839451C53353}"/>
          </ac:picMkLst>
        </pc:picChg>
        <pc:picChg chg="del mod">
          <ac:chgData name="Carl-Julian Pardall" userId="242418bbfe6e9ff5" providerId="LiveId" clId="{852C9237-7182-41CE-A994-EAA77130CB98}" dt="2022-12-12T21:54:05.717" v="2682" actId="478"/>
          <ac:picMkLst>
            <pc:docMk/>
            <pc:sldMk cId="3206249999" sldId="267"/>
            <ac:picMk id="9" creationId="{ECB864C5-6CF2-12F0-B129-59CE1845F7BD}"/>
          </ac:picMkLst>
        </pc:picChg>
        <pc:picChg chg="del mod">
          <ac:chgData name="Carl-Julian Pardall" userId="242418bbfe6e9ff5" providerId="LiveId" clId="{852C9237-7182-41CE-A994-EAA77130CB98}" dt="2022-12-13T17:17:48.325" v="2763" actId="478"/>
          <ac:picMkLst>
            <pc:docMk/>
            <pc:sldMk cId="3206249999" sldId="267"/>
            <ac:picMk id="10" creationId="{1D000E4D-A431-C70B-549C-6EBFCE2A7700}"/>
          </ac:picMkLst>
        </pc:picChg>
        <pc:picChg chg="del mod">
          <ac:chgData name="Carl-Julian Pardall" userId="242418bbfe6e9ff5" providerId="LiveId" clId="{852C9237-7182-41CE-A994-EAA77130CB98}" dt="2022-12-12T21:57:07.298" v="2701" actId="478"/>
          <ac:picMkLst>
            <pc:docMk/>
            <pc:sldMk cId="3206249999" sldId="267"/>
            <ac:picMk id="11" creationId="{1E7829DF-D91D-C51D-922F-011573DEA1CD}"/>
          </ac:picMkLst>
        </pc:picChg>
        <pc:picChg chg="add del mod modCrop">
          <ac:chgData name="Carl-Julian Pardall" userId="242418bbfe6e9ff5" providerId="LiveId" clId="{852C9237-7182-41CE-A994-EAA77130CB98}" dt="2022-12-13T17:17:49.189" v="2764" actId="478"/>
          <ac:picMkLst>
            <pc:docMk/>
            <pc:sldMk cId="3206249999" sldId="267"/>
            <ac:picMk id="11" creationId="{62C93D7D-606F-27A9-B66D-079A9D378031}"/>
          </ac:picMkLst>
        </pc:picChg>
        <pc:picChg chg="del mod">
          <ac:chgData name="Carl-Julian Pardall" userId="242418bbfe6e9ff5" providerId="LiveId" clId="{852C9237-7182-41CE-A994-EAA77130CB98}" dt="2022-12-13T17:17:50.146" v="2765" actId="478"/>
          <ac:picMkLst>
            <pc:docMk/>
            <pc:sldMk cId="3206249999" sldId="267"/>
            <ac:picMk id="12" creationId="{7AB0E275-1D4F-7FC3-A8DB-0982ED66AB91}"/>
          </ac:picMkLst>
        </pc:picChg>
      </pc:sldChg>
      <pc:sldChg chg="addSp modSp new mod addAnim delAnim modAnim">
        <pc:chgData name="Carl-Julian Pardall" userId="242418bbfe6e9ff5" providerId="LiveId" clId="{852C9237-7182-41CE-A994-EAA77130CB98}" dt="2023-02-16T08:49:03.322" v="4857" actId="20577"/>
        <pc:sldMkLst>
          <pc:docMk/>
          <pc:sldMk cId="4232536165" sldId="268"/>
        </pc:sldMkLst>
        <pc:spChg chg="mod">
          <ac:chgData name="Carl-Julian Pardall" userId="242418bbfe6e9ff5" providerId="LiveId" clId="{852C9237-7182-41CE-A994-EAA77130CB98}" dt="2023-02-16T08:49:03.322" v="4857" actId="20577"/>
          <ac:spMkLst>
            <pc:docMk/>
            <pc:sldMk cId="4232536165" sldId="268"/>
            <ac:spMk id="2" creationId="{048B57BD-D4CE-B335-1FE4-CCF57ACD8F90}"/>
          </ac:spMkLst>
        </pc:spChg>
        <pc:spChg chg="mod">
          <ac:chgData name="Carl-Julian Pardall" userId="242418bbfe6e9ff5" providerId="LiveId" clId="{852C9237-7182-41CE-A994-EAA77130CB98}" dt="2022-12-12T19:50:02.629" v="855"/>
          <ac:spMkLst>
            <pc:docMk/>
            <pc:sldMk cId="4232536165" sldId="268"/>
            <ac:spMk id="3" creationId="{FF4E928A-AEC5-51B6-7C72-1C40E39AF713}"/>
          </ac:spMkLst>
        </pc:spChg>
        <pc:grpChg chg="add mod">
          <ac:chgData name="Carl-Julian Pardall" userId="242418bbfe6e9ff5" providerId="LiveId" clId="{852C9237-7182-41CE-A994-EAA77130CB98}" dt="2022-12-14T10:27:54.136" v="3805" actId="164"/>
          <ac:grpSpMkLst>
            <pc:docMk/>
            <pc:sldMk cId="4232536165" sldId="268"/>
            <ac:grpSpMk id="7" creationId="{51DF2C98-FDD1-CE5D-0126-37201BFCEB94}"/>
          </ac:grpSpMkLst>
        </pc:grpChg>
        <pc:picChg chg="add mod">
          <ac:chgData name="Carl-Julian Pardall" userId="242418bbfe6e9ff5" providerId="LiveId" clId="{852C9237-7182-41CE-A994-EAA77130CB98}" dt="2022-12-14T10:27:54.136" v="3805" actId="164"/>
          <ac:picMkLst>
            <pc:docMk/>
            <pc:sldMk cId="4232536165" sldId="268"/>
            <ac:picMk id="4" creationId="{81BF43E7-1950-9BDE-E8A3-EA21A2F26663}"/>
          </ac:picMkLst>
        </pc:picChg>
        <pc:picChg chg="add mod">
          <ac:chgData name="Carl-Julian Pardall" userId="242418bbfe6e9ff5" providerId="LiveId" clId="{852C9237-7182-41CE-A994-EAA77130CB98}" dt="2022-12-14T10:27:54.136" v="3805" actId="164"/>
          <ac:picMkLst>
            <pc:docMk/>
            <pc:sldMk cId="4232536165" sldId="268"/>
            <ac:picMk id="5" creationId="{AB60C647-0B22-8BFC-F1BA-0075C9E90074}"/>
          </ac:picMkLst>
        </pc:picChg>
        <pc:picChg chg="add mod ord">
          <ac:chgData name="Carl-Julian Pardall" userId="242418bbfe6e9ff5" providerId="LiveId" clId="{852C9237-7182-41CE-A994-EAA77130CB98}" dt="2022-12-14T10:27:54.136" v="3805" actId="164"/>
          <ac:picMkLst>
            <pc:docMk/>
            <pc:sldMk cId="4232536165" sldId="268"/>
            <ac:picMk id="6" creationId="{A7BD5723-A58D-938B-7013-107A3E712D40}"/>
          </ac:picMkLst>
        </pc:picChg>
      </pc:sldChg>
      <pc:sldChg chg="addSp modSp add mod modAnim">
        <pc:chgData name="Carl-Julian Pardall" userId="242418bbfe6e9ff5" providerId="LiveId" clId="{852C9237-7182-41CE-A994-EAA77130CB98}" dt="2023-02-06T22:14:12.874" v="3869"/>
        <pc:sldMkLst>
          <pc:docMk/>
          <pc:sldMk cId="717998997" sldId="269"/>
        </pc:sldMkLst>
        <pc:spChg chg="mod">
          <ac:chgData name="Carl-Julian Pardall" userId="242418bbfe6e9ff5" providerId="LiveId" clId="{852C9237-7182-41CE-A994-EAA77130CB98}" dt="2023-02-06T22:14:12.874" v="3869"/>
          <ac:spMkLst>
            <pc:docMk/>
            <pc:sldMk cId="717998997" sldId="269"/>
            <ac:spMk id="2" creationId="{3A1FA041-ABDF-61FB-3F33-3AB9BF00CCCB}"/>
          </ac:spMkLst>
        </pc:spChg>
        <pc:spChg chg="add mod">
          <ac:chgData name="Carl-Julian Pardall" userId="242418bbfe6e9ff5" providerId="LiveId" clId="{852C9237-7182-41CE-A994-EAA77130CB98}" dt="2022-12-12T21:14:38.317" v="1749"/>
          <ac:spMkLst>
            <pc:docMk/>
            <pc:sldMk cId="717998997" sldId="269"/>
            <ac:spMk id="4" creationId="{527D1D45-7E36-0523-EB4C-EB747713BAB6}"/>
          </ac:spMkLst>
        </pc:spChg>
        <pc:spChg chg="add mod">
          <ac:chgData name="Carl-Julian Pardall" userId="242418bbfe6e9ff5" providerId="LiveId" clId="{852C9237-7182-41CE-A994-EAA77130CB98}" dt="2022-12-14T10:20:14.100" v="3780" actId="1076"/>
          <ac:spMkLst>
            <pc:docMk/>
            <pc:sldMk cId="717998997" sldId="269"/>
            <ac:spMk id="6" creationId="{660FFD25-2F33-A1D5-E0E5-61B85FEA43FA}"/>
          </ac:spMkLst>
        </pc:spChg>
        <pc:spChg chg="mod">
          <ac:chgData name="Carl-Julian Pardall" userId="242418bbfe6e9ff5" providerId="LiveId" clId="{852C9237-7182-41CE-A994-EAA77130CB98}" dt="2022-12-14T10:22:49.831" v="3781"/>
          <ac:spMkLst>
            <pc:docMk/>
            <pc:sldMk cId="717998997" sldId="269"/>
            <ac:spMk id="8" creationId="{503CAA00-B7D8-0BCD-7697-A109E2BB54D9}"/>
          </ac:spMkLst>
        </pc:spChg>
        <pc:spChg chg="mod">
          <ac:chgData name="Carl-Julian Pardall" userId="242418bbfe6e9ff5" providerId="LiveId" clId="{852C9237-7182-41CE-A994-EAA77130CB98}" dt="2022-12-14T10:22:49.831" v="3781"/>
          <ac:spMkLst>
            <pc:docMk/>
            <pc:sldMk cId="717998997" sldId="269"/>
            <ac:spMk id="9" creationId="{D19921DF-267D-93C4-502D-EF6B19BBCE85}"/>
          </ac:spMkLst>
        </pc:spChg>
        <pc:spChg chg="mod">
          <ac:chgData name="Carl-Julian Pardall" userId="242418bbfe6e9ff5" providerId="LiveId" clId="{852C9237-7182-41CE-A994-EAA77130CB98}" dt="2022-12-14T10:22:49.831" v="3781"/>
          <ac:spMkLst>
            <pc:docMk/>
            <pc:sldMk cId="717998997" sldId="269"/>
            <ac:spMk id="11" creationId="{6F02CEB5-8E98-4DE2-A6DA-C8B12457D247}"/>
          </ac:spMkLst>
        </pc:spChg>
        <pc:grpChg chg="add mod">
          <ac:chgData name="Carl-Julian Pardall" userId="242418bbfe6e9ff5" providerId="LiveId" clId="{852C9237-7182-41CE-A994-EAA77130CB98}" dt="2022-12-14T10:22:55.440" v="3782" actId="1076"/>
          <ac:grpSpMkLst>
            <pc:docMk/>
            <pc:sldMk cId="717998997" sldId="269"/>
            <ac:grpSpMk id="7" creationId="{59B0495A-5092-9CD8-2FD5-05D6E81EDB51}"/>
          </ac:grpSpMkLst>
        </pc:grpChg>
        <pc:grpChg chg="mod">
          <ac:chgData name="Carl-Julian Pardall" userId="242418bbfe6e9ff5" providerId="LiveId" clId="{852C9237-7182-41CE-A994-EAA77130CB98}" dt="2022-12-14T10:22:49.831" v="3781"/>
          <ac:grpSpMkLst>
            <pc:docMk/>
            <pc:sldMk cId="717998997" sldId="269"/>
            <ac:grpSpMk id="10" creationId="{F0F0FB6A-BF61-C067-CB1B-E68A19CEA00E}"/>
          </ac:grpSpMkLst>
        </pc:grpChg>
        <pc:grpChg chg="mod">
          <ac:chgData name="Carl-Julian Pardall" userId="242418bbfe6e9ff5" providerId="LiveId" clId="{852C9237-7182-41CE-A994-EAA77130CB98}" dt="2022-12-14T10:22:49.831" v="3781"/>
          <ac:grpSpMkLst>
            <pc:docMk/>
            <pc:sldMk cId="717998997" sldId="269"/>
            <ac:grpSpMk id="12" creationId="{976DAE58-255E-1D42-4C75-1ADFAA25E1A4}"/>
          </ac:grpSpMkLst>
        </pc:grpChg>
        <pc:cxnChg chg="mod">
          <ac:chgData name="Carl-Julian Pardall" userId="242418bbfe6e9ff5" providerId="LiveId" clId="{852C9237-7182-41CE-A994-EAA77130CB98}" dt="2022-12-14T10:22:49.831" v="3781"/>
          <ac:cxnSpMkLst>
            <pc:docMk/>
            <pc:sldMk cId="717998997" sldId="269"/>
            <ac:cxnSpMk id="13" creationId="{29DF9234-5060-FBFF-76D7-99A7D8707397}"/>
          </ac:cxnSpMkLst>
        </pc:cxnChg>
        <pc:cxnChg chg="mod">
          <ac:chgData name="Carl-Julian Pardall" userId="242418bbfe6e9ff5" providerId="LiveId" clId="{852C9237-7182-41CE-A994-EAA77130CB98}" dt="2022-12-14T10:22:49.831" v="3781"/>
          <ac:cxnSpMkLst>
            <pc:docMk/>
            <pc:sldMk cId="717998997" sldId="269"/>
            <ac:cxnSpMk id="14" creationId="{33FD8EF8-E2ED-86E7-7B86-25030F0BFEE6}"/>
          </ac:cxnSpMkLst>
        </pc:cxnChg>
        <pc:cxnChg chg="mod">
          <ac:chgData name="Carl-Julian Pardall" userId="242418bbfe6e9ff5" providerId="LiveId" clId="{852C9237-7182-41CE-A994-EAA77130CB98}" dt="2022-12-14T10:22:49.831" v="3781"/>
          <ac:cxnSpMkLst>
            <pc:docMk/>
            <pc:sldMk cId="717998997" sldId="269"/>
            <ac:cxnSpMk id="15" creationId="{0E830812-836B-0946-5D9A-538120B0167D}"/>
          </ac:cxnSpMkLst>
        </pc:cxnChg>
      </pc:sldChg>
      <pc:sldChg chg="addSp modSp add mod ord modAnim">
        <pc:chgData name="Carl-Julian Pardall" userId="242418bbfe6e9ff5" providerId="LiveId" clId="{852C9237-7182-41CE-A994-EAA77130CB98}" dt="2023-02-06T22:13:51.714" v="3867"/>
        <pc:sldMkLst>
          <pc:docMk/>
          <pc:sldMk cId="3554137952" sldId="270"/>
        </pc:sldMkLst>
        <pc:spChg chg="mod">
          <ac:chgData name="Carl-Julian Pardall" userId="242418bbfe6e9ff5" providerId="LiveId" clId="{852C9237-7182-41CE-A994-EAA77130CB98}" dt="2023-02-06T22:13:51.714" v="3867"/>
          <ac:spMkLst>
            <pc:docMk/>
            <pc:sldMk cId="3554137952" sldId="270"/>
            <ac:spMk id="2" creationId="{3A1FA041-ABDF-61FB-3F33-3AB9BF00CCCB}"/>
          </ac:spMkLst>
        </pc:spChg>
        <pc:spChg chg="add mod">
          <ac:chgData name="Carl-Julian Pardall" userId="242418bbfe6e9ff5" providerId="LiveId" clId="{852C9237-7182-41CE-A994-EAA77130CB98}" dt="2022-12-12T21:14:32.966" v="1747"/>
          <ac:spMkLst>
            <pc:docMk/>
            <pc:sldMk cId="3554137952" sldId="270"/>
            <ac:spMk id="4" creationId="{5054D090-3989-B723-2B86-52B7CF68C108}"/>
          </ac:spMkLst>
        </pc:spChg>
      </pc:sldChg>
      <pc:sldChg chg="addSp delSp modSp add mod modAnim">
        <pc:chgData name="Carl-Julian Pardall" userId="242418bbfe6e9ff5" providerId="LiveId" clId="{852C9237-7182-41CE-A994-EAA77130CB98}" dt="2022-12-14T08:05:34.466" v="3009"/>
        <pc:sldMkLst>
          <pc:docMk/>
          <pc:sldMk cId="4215771921" sldId="271"/>
        </pc:sldMkLst>
        <pc:spChg chg="mod">
          <ac:chgData name="Carl-Julian Pardall" userId="242418bbfe6e9ff5" providerId="LiveId" clId="{852C9237-7182-41CE-A994-EAA77130CB98}" dt="2022-12-13T17:41:55.913" v="2859" actId="6549"/>
          <ac:spMkLst>
            <pc:docMk/>
            <pc:sldMk cId="4215771921" sldId="271"/>
            <ac:spMk id="2" creationId="{3A1FA041-ABDF-61FB-3F33-3AB9BF00CCCB}"/>
          </ac:spMkLst>
        </pc:spChg>
        <pc:spChg chg="add mod">
          <ac:chgData name="Carl-Julian Pardall" userId="242418bbfe6e9ff5" providerId="LiveId" clId="{852C9237-7182-41CE-A994-EAA77130CB98}" dt="2022-12-12T21:14:39.906" v="1750"/>
          <ac:spMkLst>
            <pc:docMk/>
            <pc:sldMk cId="4215771921" sldId="271"/>
            <ac:spMk id="4" creationId="{6D6A0257-74A3-3D82-B325-1FBA62C313B4}"/>
          </ac:spMkLst>
        </pc:spChg>
        <pc:spChg chg="add mod">
          <ac:chgData name="Carl-Julian Pardall" userId="242418bbfe6e9ff5" providerId="LiveId" clId="{852C9237-7182-41CE-A994-EAA77130CB98}" dt="2022-12-14T08:01:04.785" v="2983" actId="165"/>
          <ac:spMkLst>
            <pc:docMk/>
            <pc:sldMk cId="4215771921" sldId="271"/>
            <ac:spMk id="10" creationId="{EE7A1979-05B9-FE4A-ABC8-A2BA96651928}"/>
          </ac:spMkLst>
        </pc:spChg>
        <pc:spChg chg="add del mod">
          <ac:chgData name="Carl-Julian Pardall" userId="242418bbfe6e9ff5" providerId="LiveId" clId="{852C9237-7182-41CE-A994-EAA77130CB98}" dt="2022-12-14T07:51:35.275" v="2926" actId="478"/>
          <ac:spMkLst>
            <pc:docMk/>
            <pc:sldMk cId="4215771921" sldId="271"/>
            <ac:spMk id="11" creationId="{22832F84-7274-4F13-C31B-D64FB2662A60}"/>
          </ac:spMkLst>
        </pc:spChg>
        <pc:spChg chg="add mod">
          <ac:chgData name="Carl-Julian Pardall" userId="242418bbfe6e9ff5" providerId="LiveId" clId="{852C9237-7182-41CE-A994-EAA77130CB98}" dt="2022-12-14T08:01:04.785" v="2983" actId="165"/>
          <ac:spMkLst>
            <pc:docMk/>
            <pc:sldMk cId="4215771921" sldId="271"/>
            <ac:spMk id="12" creationId="{406625F7-033D-6358-08C6-409DE5E6130D}"/>
          </ac:spMkLst>
        </pc:spChg>
        <pc:spChg chg="mod">
          <ac:chgData name="Carl-Julian Pardall" userId="242418bbfe6e9ff5" providerId="LiveId" clId="{852C9237-7182-41CE-A994-EAA77130CB98}" dt="2022-12-14T08:01:04.785" v="2983" actId="165"/>
          <ac:spMkLst>
            <pc:docMk/>
            <pc:sldMk cId="4215771921" sldId="271"/>
            <ac:spMk id="15" creationId="{F013D3D1-1C92-CEEC-1033-EB97DC3C9483}"/>
          </ac:spMkLst>
        </pc:spChg>
        <pc:spChg chg="mod">
          <ac:chgData name="Carl-Julian Pardall" userId="242418bbfe6e9ff5" providerId="LiveId" clId="{852C9237-7182-41CE-A994-EAA77130CB98}" dt="2022-12-14T08:01:04.785" v="2983" actId="165"/>
          <ac:spMkLst>
            <pc:docMk/>
            <pc:sldMk cId="4215771921" sldId="271"/>
            <ac:spMk id="16" creationId="{379BE4A9-F5C6-75BA-5829-0F68255823A2}"/>
          </ac:spMkLst>
        </pc:spChg>
        <pc:spChg chg="add mod topLvl">
          <ac:chgData name="Carl-Julian Pardall" userId="242418bbfe6e9ff5" providerId="LiveId" clId="{852C9237-7182-41CE-A994-EAA77130CB98}" dt="2022-12-14T08:01:27.554" v="2987" actId="164"/>
          <ac:spMkLst>
            <pc:docMk/>
            <pc:sldMk cId="4215771921" sldId="271"/>
            <ac:spMk id="18" creationId="{C0D3288A-16B0-C831-9294-7BE2F6001EBA}"/>
          </ac:spMkLst>
        </pc:spChg>
        <pc:spChg chg="add mod ord">
          <ac:chgData name="Carl-Julian Pardall" userId="242418bbfe6e9ff5" providerId="LiveId" clId="{852C9237-7182-41CE-A994-EAA77130CB98}" dt="2022-12-14T07:59:58.867" v="2979" actId="14100"/>
          <ac:spMkLst>
            <pc:docMk/>
            <pc:sldMk cId="4215771921" sldId="271"/>
            <ac:spMk id="20" creationId="{CECB8AEA-11DC-D4D5-F72D-976698CFF72E}"/>
          </ac:spMkLst>
        </pc:spChg>
        <pc:spChg chg="add mod">
          <ac:chgData name="Carl-Julian Pardall" userId="242418bbfe6e9ff5" providerId="LiveId" clId="{852C9237-7182-41CE-A994-EAA77130CB98}" dt="2022-12-14T08:01:27.554" v="2987" actId="164"/>
          <ac:spMkLst>
            <pc:docMk/>
            <pc:sldMk cId="4215771921" sldId="271"/>
            <ac:spMk id="21" creationId="{B39584C3-C309-B6D5-F297-12CAEFE98797}"/>
          </ac:spMkLst>
        </pc:spChg>
        <pc:grpChg chg="add mod">
          <ac:chgData name="Carl-Julian Pardall" userId="242418bbfe6e9ff5" providerId="LiveId" clId="{852C9237-7182-41CE-A994-EAA77130CB98}" dt="2022-12-14T08:01:04.785" v="2983" actId="165"/>
          <ac:grpSpMkLst>
            <pc:docMk/>
            <pc:sldMk cId="4215771921" sldId="271"/>
            <ac:grpSpMk id="9" creationId="{B95A1B98-D56E-A5F0-ED86-AE7977F32043}"/>
          </ac:grpSpMkLst>
        </pc:grpChg>
        <pc:grpChg chg="add mod">
          <ac:chgData name="Carl-Julian Pardall" userId="242418bbfe6e9ff5" providerId="LiveId" clId="{852C9237-7182-41CE-A994-EAA77130CB98}" dt="2022-12-14T08:01:04.785" v="2983" actId="165"/>
          <ac:grpSpMkLst>
            <pc:docMk/>
            <pc:sldMk cId="4215771921" sldId="271"/>
            <ac:grpSpMk id="13" creationId="{5D15DB34-7EC2-B2B9-861F-21600DAF7486}"/>
          </ac:grpSpMkLst>
        </pc:grpChg>
        <pc:grpChg chg="add mod">
          <ac:chgData name="Carl-Julian Pardall" userId="242418bbfe6e9ff5" providerId="LiveId" clId="{852C9237-7182-41CE-A994-EAA77130CB98}" dt="2022-12-14T08:01:04.785" v="2983" actId="165"/>
          <ac:grpSpMkLst>
            <pc:docMk/>
            <pc:sldMk cId="4215771921" sldId="271"/>
            <ac:grpSpMk id="14" creationId="{EA9A1F89-33C1-8619-27A9-57521E7E9A1D}"/>
          </ac:grpSpMkLst>
        </pc:grpChg>
        <pc:grpChg chg="add mod topLvl">
          <ac:chgData name="Carl-Julian Pardall" userId="242418bbfe6e9ff5" providerId="LiveId" clId="{852C9237-7182-41CE-A994-EAA77130CB98}" dt="2022-12-14T08:01:04.785" v="2983" actId="165"/>
          <ac:grpSpMkLst>
            <pc:docMk/>
            <pc:sldMk cId="4215771921" sldId="271"/>
            <ac:grpSpMk id="17" creationId="{204E01E7-1779-0771-EF17-7E374FB79B8F}"/>
          </ac:grpSpMkLst>
        </pc:grpChg>
        <pc:grpChg chg="add del mod">
          <ac:chgData name="Carl-Julian Pardall" userId="242418bbfe6e9ff5" providerId="LiveId" clId="{852C9237-7182-41CE-A994-EAA77130CB98}" dt="2022-12-14T08:01:04.785" v="2983" actId="165"/>
          <ac:grpSpMkLst>
            <pc:docMk/>
            <pc:sldMk cId="4215771921" sldId="271"/>
            <ac:grpSpMk id="19" creationId="{857FB4B2-74D7-DA34-4C70-1CECA58B91F7}"/>
          </ac:grpSpMkLst>
        </pc:grpChg>
        <pc:grpChg chg="add mod">
          <ac:chgData name="Carl-Julian Pardall" userId="242418bbfe6e9ff5" providerId="LiveId" clId="{852C9237-7182-41CE-A994-EAA77130CB98}" dt="2022-12-14T08:01:27.554" v="2987" actId="164"/>
          <ac:grpSpMkLst>
            <pc:docMk/>
            <pc:sldMk cId="4215771921" sldId="271"/>
            <ac:grpSpMk id="22" creationId="{4448F50F-0601-2E61-5F22-C35F846EFDC6}"/>
          </ac:grpSpMkLst>
        </pc:grpChg>
        <pc:cxnChg chg="add mod">
          <ac:chgData name="Carl-Julian Pardall" userId="242418bbfe6e9ff5" providerId="LiveId" clId="{852C9237-7182-41CE-A994-EAA77130CB98}" dt="2022-12-14T08:01:04.785" v="2983" actId="165"/>
          <ac:cxnSpMkLst>
            <pc:docMk/>
            <pc:sldMk cId="4215771921" sldId="271"/>
            <ac:cxnSpMk id="6" creationId="{7A245B67-9A09-2943-18A3-C8CE6824C55A}"/>
          </ac:cxnSpMkLst>
        </pc:cxnChg>
        <pc:cxnChg chg="add mod">
          <ac:chgData name="Carl-Julian Pardall" userId="242418bbfe6e9ff5" providerId="LiveId" clId="{852C9237-7182-41CE-A994-EAA77130CB98}" dt="2022-12-14T08:01:04.785" v="2983" actId="165"/>
          <ac:cxnSpMkLst>
            <pc:docMk/>
            <pc:sldMk cId="4215771921" sldId="271"/>
            <ac:cxnSpMk id="7" creationId="{03E118F0-DEC1-B311-82DA-852FBC130D8E}"/>
          </ac:cxnSpMkLst>
        </pc:cxnChg>
        <pc:cxnChg chg="add mod">
          <ac:chgData name="Carl-Julian Pardall" userId="242418bbfe6e9ff5" providerId="LiveId" clId="{852C9237-7182-41CE-A994-EAA77130CB98}" dt="2022-12-14T08:01:04.785" v="2983" actId="165"/>
          <ac:cxnSpMkLst>
            <pc:docMk/>
            <pc:sldMk cId="4215771921" sldId="271"/>
            <ac:cxnSpMk id="8" creationId="{9AECC17D-F88E-9920-FCF1-A4771EF471E9}"/>
          </ac:cxnSpMkLst>
        </pc:cxnChg>
      </pc:sldChg>
      <pc:sldChg chg="add del">
        <pc:chgData name="Carl-Julian Pardall" userId="242418bbfe6e9ff5" providerId="LiveId" clId="{852C9237-7182-41CE-A994-EAA77130CB98}" dt="2022-12-12T21:11:36.662" v="1659" actId="47"/>
        <pc:sldMkLst>
          <pc:docMk/>
          <pc:sldMk cId="696965151" sldId="272"/>
        </pc:sldMkLst>
      </pc:sldChg>
      <pc:sldChg chg="add del">
        <pc:chgData name="Carl-Julian Pardall" userId="242418bbfe6e9ff5" providerId="LiveId" clId="{852C9237-7182-41CE-A994-EAA77130CB98}" dt="2022-12-12T20:17:33.885" v="1422" actId="47"/>
        <pc:sldMkLst>
          <pc:docMk/>
          <pc:sldMk cId="3166821498" sldId="272"/>
        </pc:sldMkLst>
      </pc:sldChg>
      <pc:sldChg chg="addSp modSp add ord">
        <pc:chgData name="Carl-Julian Pardall" userId="242418bbfe6e9ff5" providerId="LiveId" clId="{852C9237-7182-41CE-A994-EAA77130CB98}" dt="2023-02-06T22:14:03.489" v="3868"/>
        <pc:sldMkLst>
          <pc:docMk/>
          <pc:sldMk cId="3794982386" sldId="272"/>
        </pc:sldMkLst>
        <pc:spChg chg="mod">
          <ac:chgData name="Carl-Julian Pardall" userId="242418bbfe6e9ff5" providerId="LiveId" clId="{852C9237-7182-41CE-A994-EAA77130CB98}" dt="2023-02-06T22:14:03.489" v="3868"/>
          <ac:spMkLst>
            <pc:docMk/>
            <pc:sldMk cId="3794982386" sldId="272"/>
            <ac:spMk id="2" creationId="{3A1FA041-ABDF-61FB-3F33-3AB9BF00CCCB}"/>
          </ac:spMkLst>
        </pc:spChg>
        <pc:spChg chg="add mod">
          <ac:chgData name="Carl-Julian Pardall" userId="242418bbfe6e9ff5" providerId="LiveId" clId="{852C9237-7182-41CE-A994-EAA77130CB98}" dt="2022-12-12T21:14:41.496" v="1751"/>
          <ac:spMkLst>
            <pc:docMk/>
            <pc:sldMk cId="3794982386" sldId="272"/>
            <ac:spMk id="4" creationId="{E48DEB14-3B95-ED62-9BEA-79558DD069CE}"/>
          </ac:spMkLst>
        </pc:spChg>
      </pc:sldChg>
      <pc:sldChg chg="add del">
        <pc:chgData name="Carl-Julian Pardall" userId="242418bbfe6e9ff5" providerId="LiveId" clId="{852C9237-7182-41CE-A994-EAA77130CB98}" dt="2022-12-12T21:11:38.311" v="1660" actId="47"/>
        <pc:sldMkLst>
          <pc:docMk/>
          <pc:sldMk cId="663883237" sldId="273"/>
        </pc:sldMkLst>
      </pc:sldChg>
      <pc:sldChg chg="addSp delSp modSp add mod">
        <pc:chgData name="Carl-Julian Pardall" userId="242418bbfe6e9ff5" providerId="LiveId" clId="{852C9237-7182-41CE-A994-EAA77130CB98}" dt="2022-12-13T17:19:48.794" v="2782" actId="478"/>
        <pc:sldMkLst>
          <pc:docMk/>
          <pc:sldMk cId="3055900782" sldId="273"/>
        </pc:sldMkLst>
        <pc:spChg chg="add mod">
          <ac:chgData name="Carl-Julian Pardall" userId="242418bbfe6e9ff5" providerId="LiveId" clId="{852C9237-7182-41CE-A994-EAA77130CB98}" dt="2022-12-13T17:19:26.540" v="2774" actId="1076"/>
          <ac:spMkLst>
            <pc:docMk/>
            <pc:sldMk cId="3055900782" sldId="273"/>
            <ac:spMk id="15" creationId="{682F6EBC-ADF4-B1FC-28F7-96237576D182}"/>
          </ac:spMkLst>
        </pc:spChg>
        <pc:spChg chg="add del mod">
          <ac:chgData name="Carl-Julian Pardall" userId="242418bbfe6e9ff5" providerId="LiveId" clId="{852C9237-7182-41CE-A994-EAA77130CB98}" dt="2022-12-13T17:19:40.971" v="2776" actId="478"/>
          <ac:spMkLst>
            <pc:docMk/>
            <pc:sldMk cId="3055900782" sldId="273"/>
            <ac:spMk id="17" creationId="{90AF83E7-95F0-4A2F-020A-B5B05F88113C}"/>
          </ac:spMkLst>
        </pc:spChg>
        <pc:picChg chg="del">
          <ac:chgData name="Carl-Julian Pardall" userId="242418bbfe6e9ff5" providerId="LiveId" clId="{852C9237-7182-41CE-A994-EAA77130CB98}" dt="2022-12-13T17:19:42.592" v="2777" actId="478"/>
          <ac:picMkLst>
            <pc:docMk/>
            <pc:sldMk cId="3055900782" sldId="273"/>
            <ac:picMk id="5" creationId="{84D332A0-B76D-6523-A27E-C5D22A66E832}"/>
          </ac:picMkLst>
        </pc:picChg>
        <pc:picChg chg="del">
          <ac:chgData name="Carl-Julian Pardall" userId="242418bbfe6e9ff5" providerId="LiveId" clId="{852C9237-7182-41CE-A994-EAA77130CB98}" dt="2022-12-13T17:19:37.591" v="2775" actId="478"/>
          <ac:picMkLst>
            <pc:docMk/>
            <pc:sldMk cId="3055900782" sldId="273"/>
            <ac:picMk id="7" creationId="{E5809129-4EFF-8EF8-D121-5D7391EF173A}"/>
          </ac:picMkLst>
        </pc:picChg>
        <pc:picChg chg="del">
          <ac:chgData name="Carl-Julian Pardall" userId="242418bbfe6e9ff5" providerId="LiveId" clId="{852C9237-7182-41CE-A994-EAA77130CB98}" dt="2022-12-13T17:19:44.299" v="2778" actId="478"/>
          <ac:picMkLst>
            <pc:docMk/>
            <pc:sldMk cId="3055900782" sldId="273"/>
            <ac:picMk id="8" creationId="{212D75B7-173B-29E2-EAA3-417FF7D539B3}"/>
          </ac:picMkLst>
        </pc:picChg>
        <pc:picChg chg="del">
          <ac:chgData name="Carl-Julian Pardall" userId="242418bbfe6e9ff5" providerId="LiveId" clId="{852C9237-7182-41CE-A994-EAA77130CB98}" dt="2022-12-13T17:19:48.794" v="2782" actId="478"/>
          <ac:picMkLst>
            <pc:docMk/>
            <pc:sldMk cId="3055900782" sldId="273"/>
            <ac:picMk id="9" creationId="{E8E4E04B-A567-926F-8658-839451C53353}"/>
          </ac:picMkLst>
        </pc:picChg>
        <pc:picChg chg="del">
          <ac:chgData name="Carl-Julian Pardall" userId="242418bbfe6e9ff5" providerId="LiveId" clId="{852C9237-7182-41CE-A994-EAA77130CB98}" dt="2022-12-13T17:19:45.340" v="2779" actId="478"/>
          <ac:picMkLst>
            <pc:docMk/>
            <pc:sldMk cId="3055900782" sldId="273"/>
            <ac:picMk id="10" creationId="{1D000E4D-A431-C70B-549C-6EBFCE2A7700}"/>
          </ac:picMkLst>
        </pc:picChg>
        <pc:picChg chg="del">
          <ac:chgData name="Carl-Julian Pardall" userId="242418bbfe6e9ff5" providerId="LiveId" clId="{852C9237-7182-41CE-A994-EAA77130CB98}" dt="2022-12-13T17:19:46.274" v="2780" actId="478"/>
          <ac:picMkLst>
            <pc:docMk/>
            <pc:sldMk cId="3055900782" sldId="273"/>
            <ac:picMk id="11" creationId="{62C93D7D-606F-27A9-B66D-079A9D378031}"/>
          </ac:picMkLst>
        </pc:picChg>
        <pc:picChg chg="del">
          <ac:chgData name="Carl-Julian Pardall" userId="242418bbfe6e9ff5" providerId="LiveId" clId="{852C9237-7182-41CE-A994-EAA77130CB98}" dt="2022-12-13T17:19:47.677" v="2781" actId="478"/>
          <ac:picMkLst>
            <pc:docMk/>
            <pc:sldMk cId="3055900782" sldId="273"/>
            <ac:picMk id="12" creationId="{7AB0E275-1D4F-7FC3-A8DB-0982ED66AB91}"/>
          </ac:picMkLst>
        </pc:picChg>
      </pc:sldChg>
      <pc:sldChg chg="addSp delSp modSp add mod">
        <pc:chgData name="Carl-Julian Pardall" userId="242418bbfe6e9ff5" providerId="LiveId" clId="{852C9237-7182-41CE-A994-EAA77130CB98}" dt="2023-02-06T22:19:44.254" v="3927" actId="6549"/>
        <pc:sldMkLst>
          <pc:docMk/>
          <pc:sldMk cId="3638659747" sldId="274"/>
        </pc:sldMkLst>
        <pc:spChg chg="add del mod">
          <ac:chgData name="Carl-Julian Pardall" userId="242418bbfe6e9ff5" providerId="LiveId" clId="{852C9237-7182-41CE-A994-EAA77130CB98}" dt="2023-02-06T22:18:26.854" v="3889"/>
          <ac:spMkLst>
            <pc:docMk/>
            <pc:sldMk cId="3638659747" sldId="274"/>
            <ac:spMk id="9" creationId="{82EA526A-83B5-29C3-F3CA-0FAE28E5E182}"/>
          </ac:spMkLst>
        </pc:spChg>
        <pc:spChg chg="add mod">
          <ac:chgData name="Carl-Julian Pardall" userId="242418bbfe6e9ff5" providerId="LiveId" clId="{852C9237-7182-41CE-A994-EAA77130CB98}" dt="2023-02-06T22:19:44.254" v="3927" actId="6549"/>
          <ac:spMkLst>
            <pc:docMk/>
            <pc:sldMk cId="3638659747" sldId="274"/>
            <ac:spMk id="10" creationId="{D362987E-8607-2F39-39D6-0FD27BBD4137}"/>
          </ac:spMkLst>
        </pc:spChg>
        <pc:spChg chg="add mod">
          <ac:chgData name="Carl-Julian Pardall" userId="242418bbfe6e9ff5" providerId="LiveId" clId="{852C9237-7182-41CE-A994-EAA77130CB98}" dt="2022-12-13T17:25:22.912" v="2831" actId="207"/>
          <ac:spMkLst>
            <pc:docMk/>
            <pc:sldMk cId="3638659747" sldId="274"/>
            <ac:spMk id="15" creationId="{DA866AE7-EB8B-55E0-2D7D-1AB55E6A0896}"/>
          </ac:spMkLst>
        </pc:spChg>
        <pc:spChg chg="add mod">
          <ac:chgData name="Carl-Julian Pardall" userId="242418bbfe6e9ff5" providerId="LiveId" clId="{852C9237-7182-41CE-A994-EAA77130CB98}" dt="2022-12-13T17:25:26.272" v="2832" actId="207"/>
          <ac:spMkLst>
            <pc:docMk/>
            <pc:sldMk cId="3638659747" sldId="274"/>
            <ac:spMk id="16" creationId="{3145E198-5E6E-389C-D703-76892174F2BA}"/>
          </ac:spMkLst>
        </pc:spChg>
        <pc:spChg chg="add mod">
          <ac:chgData name="Carl-Julian Pardall" userId="242418bbfe6e9ff5" providerId="LiveId" clId="{852C9237-7182-41CE-A994-EAA77130CB98}" dt="2022-12-13T17:22:36.345" v="2815" actId="1076"/>
          <ac:spMkLst>
            <pc:docMk/>
            <pc:sldMk cId="3638659747" sldId="274"/>
            <ac:spMk id="17" creationId="{31299C3B-7DDC-FB34-25D3-312F7391FA6F}"/>
          </ac:spMkLst>
        </pc:spChg>
        <pc:spChg chg="add del mod">
          <ac:chgData name="Carl-Julian Pardall" userId="242418bbfe6e9ff5" providerId="LiveId" clId="{852C9237-7182-41CE-A994-EAA77130CB98}" dt="2023-02-06T22:18:28.398" v="3890" actId="478"/>
          <ac:spMkLst>
            <pc:docMk/>
            <pc:sldMk cId="3638659747" sldId="274"/>
            <ac:spMk id="18" creationId="{2D59CA97-989A-FFC6-18C9-D6A9001F373F}"/>
          </ac:spMkLst>
        </pc:spChg>
        <pc:picChg chg="add del">
          <ac:chgData name="Carl-Julian Pardall" userId="242418bbfe6e9ff5" providerId="LiveId" clId="{852C9237-7182-41CE-A994-EAA77130CB98}" dt="2022-12-13T17:21:31.972" v="2804" actId="478"/>
          <ac:picMkLst>
            <pc:docMk/>
            <pc:sldMk cId="3638659747" sldId="274"/>
            <ac:picMk id="8" creationId="{212D75B7-173B-29E2-EAA3-417FF7D539B3}"/>
          </ac:picMkLst>
        </pc:picChg>
        <pc:picChg chg="del">
          <ac:chgData name="Carl-Julian Pardall" userId="242418bbfe6e9ff5" providerId="LiveId" clId="{852C9237-7182-41CE-A994-EAA77130CB98}" dt="2022-12-13T17:21:36.962" v="2807" actId="478"/>
          <ac:picMkLst>
            <pc:docMk/>
            <pc:sldMk cId="3638659747" sldId="274"/>
            <ac:picMk id="9" creationId="{E8E4E04B-A567-926F-8658-839451C53353}"/>
          </ac:picMkLst>
        </pc:picChg>
        <pc:picChg chg="add del">
          <ac:chgData name="Carl-Julian Pardall" userId="242418bbfe6e9ff5" providerId="LiveId" clId="{852C9237-7182-41CE-A994-EAA77130CB98}" dt="2022-12-13T17:21:36.021" v="2806" actId="478"/>
          <ac:picMkLst>
            <pc:docMk/>
            <pc:sldMk cId="3638659747" sldId="274"/>
            <ac:picMk id="10" creationId="{1D000E4D-A431-C70B-549C-6EBFCE2A7700}"/>
          </ac:picMkLst>
        </pc:picChg>
        <pc:picChg chg="add del">
          <ac:chgData name="Carl-Julian Pardall" userId="242418bbfe6e9ff5" providerId="LiveId" clId="{852C9237-7182-41CE-A994-EAA77130CB98}" dt="2022-12-13T17:21:35.102" v="2805" actId="478"/>
          <ac:picMkLst>
            <pc:docMk/>
            <pc:sldMk cId="3638659747" sldId="274"/>
            <ac:picMk id="11" creationId="{62C93D7D-606F-27A9-B66D-079A9D378031}"/>
          </ac:picMkLst>
        </pc:picChg>
        <pc:picChg chg="del">
          <ac:chgData name="Carl-Julian Pardall" userId="242418bbfe6e9ff5" providerId="LiveId" clId="{852C9237-7182-41CE-A994-EAA77130CB98}" dt="2022-12-13T17:21:37.779" v="2808" actId="478"/>
          <ac:picMkLst>
            <pc:docMk/>
            <pc:sldMk cId="3638659747" sldId="274"/>
            <ac:picMk id="12" creationId="{7AB0E275-1D4F-7FC3-A8DB-0982ED66AB91}"/>
          </ac:picMkLst>
        </pc:picChg>
      </pc:sldChg>
      <pc:sldChg chg="addSp delSp modSp add mod ord">
        <pc:chgData name="Carl-Julian Pardall" userId="242418bbfe6e9ff5" providerId="LiveId" clId="{852C9237-7182-41CE-A994-EAA77130CB98}" dt="2023-02-06T22:19:56.454" v="3953" actId="6549"/>
        <pc:sldMkLst>
          <pc:docMk/>
          <pc:sldMk cId="3427089449" sldId="275"/>
        </pc:sldMkLst>
        <pc:spChg chg="add mod">
          <ac:chgData name="Carl-Julian Pardall" userId="242418bbfe6e9ff5" providerId="LiveId" clId="{852C9237-7182-41CE-A994-EAA77130CB98}" dt="2023-02-06T22:19:56.454" v="3953" actId="6549"/>
          <ac:spMkLst>
            <pc:docMk/>
            <pc:sldMk cId="3427089449" sldId="275"/>
            <ac:spMk id="8" creationId="{4EF0F7FA-BF2A-09C7-A8D1-0318CBE62F21}"/>
          </ac:spMkLst>
        </pc:spChg>
        <pc:spChg chg="add mod">
          <ac:chgData name="Carl-Julian Pardall" userId="242418bbfe6e9ff5" providerId="LiveId" clId="{852C9237-7182-41CE-A994-EAA77130CB98}" dt="2022-12-13T17:25:01.114" v="2829" actId="207"/>
          <ac:spMkLst>
            <pc:docMk/>
            <pc:sldMk cId="3427089449" sldId="275"/>
            <ac:spMk id="15" creationId="{DDB3C965-A7B5-E851-6C66-2BAF95FD6600}"/>
          </ac:spMkLst>
        </pc:spChg>
        <pc:spChg chg="add mod">
          <ac:chgData name="Carl-Julian Pardall" userId="242418bbfe6e9ff5" providerId="LiveId" clId="{852C9237-7182-41CE-A994-EAA77130CB98}" dt="2022-12-13T17:21:16.467" v="2797" actId="1076"/>
          <ac:spMkLst>
            <pc:docMk/>
            <pc:sldMk cId="3427089449" sldId="275"/>
            <ac:spMk id="16" creationId="{FA415E32-C5AF-740E-26A0-730DA1640D8F}"/>
          </ac:spMkLst>
        </pc:spChg>
        <pc:spChg chg="add del mod">
          <ac:chgData name="Carl-Julian Pardall" userId="242418bbfe6e9ff5" providerId="LiveId" clId="{852C9237-7182-41CE-A994-EAA77130CB98}" dt="2023-02-06T22:18:47.484" v="3895" actId="478"/>
          <ac:spMkLst>
            <pc:docMk/>
            <pc:sldMk cId="3427089449" sldId="275"/>
            <ac:spMk id="17" creationId="{5114BC51-06CD-A50A-5184-CDBE1D149822}"/>
          </ac:spMkLst>
        </pc:spChg>
        <pc:picChg chg="del">
          <ac:chgData name="Carl-Julian Pardall" userId="242418bbfe6e9ff5" providerId="LiveId" clId="{852C9237-7182-41CE-A994-EAA77130CB98}" dt="2022-12-13T17:19:57.975" v="2783" actId="478"/>
          <ac:picMkLst>
            <pc:docMk/>
            <pc:sldMk cId="3427089449" sldId="275"/>
            <ac:picMk id="8" creationId="{212D75B7-173B-29E2-EAA3-417FF7D539B3}"/>
          </ac:picMkLst>
        </pc:picChg>
        <pc:picChg chg="del">
          <ac:chgData name="Carl-Julian Pardall" userId="242418bbfe6e9ff5" providerId="LiveId" clId="{852C9237-7182-41CE-A994-EAA77130CB98}" dt="2022-12-13T17:20:01.275" v="2787" actId="478"/>
          <ac:picMkLst>
            <pc:docMk/>
            <pc:sldMk cId="3427089449" sldId="275"/>
            <ac:picMk id="9" creationId="{E8E4E04B-A567-926F-8658-839451C53353}"/>
          </ac:picMkLst>
        </pc:picChg>
        <pc:picChg chg="del">
          <ac:chgData name="Carl-Julian Pardall" userId="242418bbfe6e9ff5" providerId="LiveId" clId="{852C9237-7182-41CE-A994-EAA77130CB98}" dt="2022-12-13T17:19:58.878" v="2784" actId="478"/>
          <ac:picMkLst>
            <pc:docMk/>
            <pc:sldMk cId="3427089449" sldId="275"/>
            <ac:picMk id="10" creationId="{1D000E4D-A431-C70B-549C-6EBFCE2A7700}"/>
          </ac:picMkLst>
        </pc:picChg>
        <pc:picChg chg="del">
          <ac:chgData name="Carl-Julian Pardall" userId="242418bbfe6e9ff5" providerId="LiveId" clId="{852C9237-7182-41CE-A994-EAA77130CB98}" dt="2022-12-13T17:19:59.665" v="2785" actId="478"/>
          <ac:picMkLst>
            <pc:docMk/>
            <pc:sldMk cId="3427089449" sldId="275"/>
            <ac:picMk id="11" creationId="{62C93D7D-606F-27A9-B66D-079A9D378031}"/>
          </ac:picMkLst>
        </pc:picChg>
        <pc:picChg chg="del">
          <ac:chgData name="Carl-Julian Pardall" userId="242418bbfe6e9ff5" providerId="LiveId" clId="{852C9237-7182-41CE-A994-EAA77130CB98}" dt="2022-12-13T17:20:00.405" v="2786" actId="478"/>
          <ac:picMkLst>
            <pc:docMk/>
            <pc:sldMk cId="3427089449" sldId="275"/>
            <ac:picMk id="12" creationId="{7AB0E275-1D4F-7FC3-A8DB-0982ED66AB91}"/>
          </ac:picMkLst>
        </pc:picChg>
      </pc:sldChg>
      <pc:sldChg chg="add del">
        <pc:chgData name="Carl-Julian Pardall" userId="242418bbfe6e9ff5" providerId="LiveId" clId="{852C9237-7182-41CE-A994-EAA77130CB98}" dt="2022-12-13T17:26:42.568" v="2841" actId="47"/>
        <pc:sldMkLst>
          <pc:docMk/>
          <pc:sldMk cId="2639886419" sldId="276"/>
        </pc:sldMkLst>
      </pc:sldChg>
      <pc:sldChg chg="addSp delSp modSp add mod">
        <pc:chgData name="Carl-Julian Pardall" userId="242418bbfe6e9ff5" providerId="LiveId" clId="{852C9237-7182-41CE-A994-EAA77130CB98}" dt="2023-02-06T22:19:34.214" v="3901" actId="6549"/>
        <pc:sldMkLst>
          <pc:docMk/>
          <pc:sldMk cId="2761063824" sldId="277"/>
        </pc:sldMkLst>
        <pc:spChg chg="add mod">
          <ac:chgData name="Carl-Julian Pardall" userId="242418bbfe6e9ff5" providerId="LiveId" clId="{852C9237-7182-41CE-A994-EAA77130CB98}" dt="2023-02-06T22:19:34.214" v="3901" actId="6549"/>
          <ac:spMkLst>
            <pc:docMk/>
            <pc:sldMk cId="2761063824" sldId="277"/>
            <ac:spMk id="9" creationId="{644975C5-2F01-F292-01D8-4C4D54EDC76B}"/>
          </ac:spMkLst>
        </pc:spChg>
        <pc:spChg chg="add mod">
          <ac:chgData name="Carl-Julian Pardall" userId="242418bbfe6e9ff5" providerId="LiveId" clId="{852C9237-7182-41CE-A994-EAA77130CB98}" dt="2022-12-13T17:25:35.145" v="2833" actId="207"/>
          <ac:spMkLst>
            <pc:docMk/>
            <pc:sldMk cId="2761063824" sldId="277"/>
            <ac:spMk id="15" creationId="{8900AFD2-0C55-43EA-ACD5-5CFB86F9F040}"/>
          </ac:spMkLst>
        </pc:spChg>
        <pc:spChg chg="add mod">
          <ac:chgData name="Carl-Julian Pardall" userId="242418bbfe6e9ff5" providerId="LiveId" clId="{852C9237-7182-41CE-A994-EAA77130CB98}" dt="2022-12-13T17:25:37.867" v="2834" actId="207"/>
          <ac:spMkLst>
            <pc:docMk/>
            <pc:sldMk cId="2761063824" sldId="277"/>
            <ac:spMk id="16" creationId="{8EB80AFD-808E-F216-5838-54E35B5D6781}"/>
          </ac:spMkLst>
        </pc:spChg>
        <pc:spChg chg="add mod">
          <ac:chgData name="Carl-Julian Pardall" userId="242418bbfe6e9ff5" providerId="LiveId" clId="{852C9237-7182-41CE-A994-EAA77130CB98}" dt="2022-12-13T17:25:47.139" v="2835" actId="207"/>
          <ac:spMkLst>
            <pc:docMk/>
            <pc:sldMk cId="2761063824" sldId="277"/>
            <ac:spMk id="17" creationId="{8114DC6C-6E01-8088-E4A5-FC736ADB0D78}"/>
          </ac:spMkLst>
        </pc:spChg>
        <pc:spChg chg="add mod">
          <ac:chgData name="Carl-Julian Pardall" userId="242418bbfe6e9ff5" providerId="LiveId" clId="{852C9237-7182-41CE-A994-EAA77130CB98}" dt="2022-12-13T17:23:37.757" v="2824" actId="14100"/>
          <ac:spMkLst>
            <pc:docMk/>
            <pc:sldMk cId="2761063824" sldId="277"/>
            <ac:spMk id="19" creationId="{FEDB4C4E-E2EB-E999-E704-D49880E39DCF}"/>
          </ac:spMkLst>
        </pc:spChg>
        <pc:spChg chg="add del mod">
          <ac:chgData name="Carl-Julian Pardall" userId="242418bbfe6e9ff5" providerId="LiveId" clId="{852C9237-7182-41CE-A994-EAA77130CB98}" dt="2023-02-06T22:18:05.865" v="3883" actId="478"/>
          <ac:spMkLst>
            <pc:docMk/>
            <pc:sldMk cId="2761063824" sldId="277"/>
            <ac:spMk id="20" creationId="{AFEF6BAB-8DC9-7149-4B19-EB767419CD96}"/>
          </ac:spMkLst>
        </pc:spChg>
        <pc:picChg chg="del">
          <ac:chgData name="Carl-Julian Pardall" userId="242418bbfe6e9ff5" providerId="LiveId" clId="{852C9237-7182-41CE-A994-EAA77130CB98}" dt="2022-12-13T17:22:57.107" v="2818" actId="478"/>
          <ac:picMkLst>
            <pc:docMk/>
            <pc:sldMk cId="2761063824" sldId="277"/>
            <ac:picMk id="9" creationId="{E8E4E04B-A567-926F-8658-839451C53353}"/>
          </ac:picMkLst>
        </pc:picChg>
        <pc:picChg chg="del">
          <ac:chgData name="Carl-Julian Pardall" userId="242418bbfe6e9ff5" providerId="LiveId" clId="{852C9237-7182-41CE-A994-EAA77130CB98}" dt="2022-12-13T17:22:54.798" v="2817" actId="478"/>
          <ac:picMkLst>
            <pc:docMk/>
            <pc:sldMk cId="2761063824" sldId="277"/>
            <ac:picMk id="11" creationId="{62C93D7D-606F-27A9-B66D-079A9D378031}"/>
          </ac:picMkLst>
        </pc:picChg>
        <pc:picChg chg="del">
          <ac:chgData name="Carl-Julian Pardall" userId="242418bbfe6e9ff5" providerId="LiveId" clId="{852C9237-7182-41CE-A994-EAA77130CB98}" dt="2022-12-13T17:22:59.746" v="2819" actId="478"/>
          <ac:picMkLst>
            <pc:docMk/>
            <pc:sldMk cId="2761063824" sldId="277"/>
            <ac:picMk id="12" creationId="{7AB0E275-1D4F-7FC3-A8DB-0982ED66AB91}"/>
          </ac:picMkLst>
        </pc:picChg>
      </pc:sldChg>
      <pc:sldChg chg="addSp delSp modSp add mod">
        <pc:chgData name="Carl-Julian Pardall" userId="242418bbfe6e9ff5" providerId="LiveId" clId="{852C9237-7182-41CE-A994-EAA77130CB98}" dt="2023-02-06T22:17:58.634" v="3882"/>
        <pc:sldMkLst>
          <pc:docMk/>
          <pc:sldMk cId="2381980454" sldId="278"/>
        </pc:sldMkLst>
        <pc:spChg chg="add mod">
          <ac:chgData name="Carl-Julian Pardall" userId="242418bbfe6e9ff5" providerId="LiveId" clId="{852C9237-7182-41CE-A994-EAA77130CB98}" dt="2023-02-06T22:17:58.634" v="3882"/>
          <ac:spMkLst>
            <pc:docMk/>
            <pc:sldMk cId="2381980454" sldId="278"/>
            <ac:spMk id="15" creationId="{91C63B3A-E54B-C2C8-CF2B-585B793BBDD5}"/>
          </ac:spMkLst>
        </pc:spChg>
        <pc:spChg chg="add del mod">
          <ac:chgData name="Carl-Julian Pardall" userId="242418bbfe6e9ff5" providerId="LiveId" clId="{852C9237-7182-41CE-A994-EAA77130CB98}" dt="2022-12-13T17:25:59.771" v="2836" actId="478"/>
          <ac:spMkLst>
            <pc:docMk/>
            <pc:sldMk cId="2381980454" sldId="278"/>
            <ac:spMk id="15" creationId="{AC3199D9-F41B-6B69-8B16-5C8A9F7EF646}"/>
          </ac:spMkLst>
        </pc:spChg>
        <pc:spChg chg="add del mod">
          <ac:chgData name="Carl-Julian Pardall" userId="242418bbfe6e9ff5" providerId="LiveId" clId="{852C9237-7182-41CE-A994-EAA77130CB98}" dt="2022-12-13T17:26:03.854" v="2838" actId="478"/>
          <ac:spMkLst>
            <pc:docMk/>
            <pc:sldMk cId="2381980454" sldId="278"/>
            <ac:spMk id="16" creationId="{FD62EFF1-EC18-5A97-7BB6-8AF8C218CC66}"/>
          </ac:spMkLst>
        </pc:spChg>
        <pc:spChg chg="add del mod">
          <ac:chgData name="Carl-Julian Pardall" userId="242418bbfe6e9ff5" providerId="LiveId" clId="{852C9237-7182-41CE-A994-EAA77130CB98}" dt="2022-12-13T17:26:01.678" v="2837" actId="478"/>
          <ac:spMkLst>
            <pc:docMk/>
            <pc:sldMk cId="2381980454" sldId="278"/>
            <ac:spMk id="17" creationId="{BA45A1E5-9657-1CD7-5182-DA7F430536D8}"/>
          </ac:spMkLst>
        </pc:spChg>
        <pc:spChg chg="add mod">
          <ac:chgData name="Carl-Julian Pardall" userId="242418bbfe6e9ff5" providerId="LiveId" clId="{852C9237-7182-41CE-A994-EAA77130CB98}" dt="2022-12-13T17:26:09.886" v="2840" actId="207"/>
          <ac:spMkLst>
            <pc:docMk/>
            <pc:sldMk cId="2381980454" sldId="278"/>
            <ac:spMk id="18" creationId="{6FEAA870-761E-71D6-DB01-685FDAACB893}"/>
          </ac:spMkLst>
        </pc:spChg>
        <pc:spChg chg="add mod">
          <ac:chgData name="Carl-Julian Pardall" userId="242418bbfe6e9ff5" providerId="LiveId" clId="{852C9237-7182-41CE-A994-EAA77130CB98}" dt="2022-12-13T17:24:10.140" v="2828" actId="1076"/>
          <ac:spMkLst>
            <pc:docMk/>
            <pc:sldMk cId="2381980454" sldId="278"/>
            <ac:spMk id="20" creationId="{468A221B-2312-87AF-66ED-FC0051569E2A}"/>
          </ac:spMkLst>
        </pc:spChg>
        <pc:spChg chg="add mod">
          <ac:chgData name="Carl-Julian Pardall" userId="242418bbfe6e9ff5" providerId="LiveId" clId="{852C9237-7182-41CE-A994-EAA77130CB98}" dt="2022-12-13T17:26:05.174" v="2839"/>
          <ac:spMkLst>
            <pc:docMk/>
            <pc:sldMk cId="2381980454" sldId="278"/>
            <ac:spMk id="21" creationId="{125028AC-8ECB-C2CC-C9BA-D093EE5826FB}"/>
          </ac:spMkLst>
        </pc:spChg>
        <pc:spChg chg="add mod">
          <ac:chgData name="Carl-Julian Pardall" userId="242418bbfe6e9ff5" providerId="LiveId" clId="{852C9237-7182-41CE-A994-EAA77130CB98}" dt="2022-12-13T17:26:05.174" v="2839"/>
          <ac:spMkLst>
            <pc:docMk/>
            <pc:sldMk cId="2381980454" sldId="278"/>
            <ac:spMk id="22" creationId="{70BEFB38-ABEA-7C3B-0DCC-EFCE7253253C}"/>
          </ac:spMkLst>
        </pc:spChg>
        <pc:spChg chg="add mod">
          <ac:chgData name="Carl-Julian Pardall" userId="242418bbfe6e9ff5" providerId="LiveId" clId="{852C9237-7182-41CE-A994-EAA77130CB98}" dt="2022-12-13T17:26:05.174" v="2839"/>
          <ac:spMkLst>
            <pc:docMk/>
            <pc:sldMk cId="2381980454" sldId="278"/>
            <ac:spMk id="23" creationId="{3122E91E-D5EE-C4E8-EE74-5E90C1C0A5B7}"/>
          </ac:spMkLst>
        </pc:spChg>
        <pc:spChg chg="add del mod">
          <ac:chgData name="Carl-Julian Pardall" userId="242418bbfe6e9ff5" providerId="LiveId" clId="{852C9237-7182-41CE-A994-EAA77130CB98}" dt="2023-02-06T22:17:58.014" v="3881" actId="478"/>
          <ac:spMkLst>
            <pc:docMk/>
            <pc:sldMk cId="2381980454" sldId="278"/>
            <ac:spMk id="24" creationId="{2EB41C63-CC87-4B38-D762-31EDF846E2EF}"/>
          </ac:spMkLst>
        </pc:spChg>
      </pc:sldChg>
      <pc:sldChg chg="addSp modSp add mod">
        <pc:chgData name="Carl-Julian Pardall" userId="242418bbfe6e9ff5" providerId="LiveId" clId="{852C9237-7182-41CE-A994-EAA77130CB98}" dt="2023-02-06T22:17:40.874" v="3880" actId="6549"/>
        <pc:sldMkLst>
          <pc:docMk/>
          <pc:sldMk cId="4205135358" sldId="279"/>
        </pc:sldMkLst>
        <pc:spChg chg="add mod">
          <ac:chgData name="Carl-Julian Pardall" userId="242418bbfe6e9ff5" providerId="LiveId" clId="{852C9237-7182-41CE-A994-EAA77130CB98}" dt="2023-02-06T22:17:40.874" v="3880" actId="6549"/>
          <ac:spMkLst>
            <pc:docMk/>
            <pc:sldMk cId="4205135358" sldId="279"/>
            <ac:spMk id="21" creationId="{85C41BA6-8EA6-05AC-0E0C-2A9287B7781C}"/>
          </ac:spMkLst>
        </pc:spChg>
      </pc:sldChg>
      <pc:sldChg chg="addSp modSp add mod modAnim">
        <pc:chgData name="Carl-Julian Pardall" userId="242418bbfe6e9ff5" providerId="LiveId" clId="{852C9237-7182-41CE-A994-EAA77130CB98}" dt="2022-12-14T08:48:27.658" v="3737"/>
        <pc:sldMkLst>
          <pc:docMk/>
          <pc:sldMk cId="3223755529" sldId="280"/>
        </pc:sldMkLst>
        <pc:spChg chg="mod">
          <ac:chgData name="Carl-Julian Pardall" userId="242418bbfe6e9ff5" providerId="LiveId" clId="{852C9237-7182-41CE-A994-EAA77130CB98}" dt="2022-12-14T08:46:52.026" v="3721" actId="20577"/>
          <ac:spMkLst>
            <pc:docMk/>
            <pc:sldMk cId="3223755529" sldId="280"/>
            <ac:spMk id="2" creationId="{048B57BD-D4CE-B335-1FE4-CCF57ACD8F90}"/>
          </ac:spMkLst>
        </pc:spChg>
        <pc:grpChg chg="add mod">
          <ac:chgData name="Carl-Julian Pardall" userId="242418bbfe6e9ff5" providerId="LiveId" clId="{852C9237-7182-41CE-A994-EAA77130CB98}" dt="2022-12-14T08:47:58.892" v="3730" actId="164"/>
          <ac:grpSpMkLst>
            <pc:docMk/>
            <pc:sldMk cId="3223755529" sldId="280"/>
            <ac:grpSpMk id="11" creationId="{4B36544F-E854-EFB6-6405-BB4056593B3D}"/>
          </ac:grpSpMkLst>
        </pc:grpChg>
        <pc:grpChg chg="add mod">
          <ac:chgData name="Carl-Julian Pardall" userId="242418bbfe6e9ff5" providerId="LiveId" clId="{852C9237-7182-41CE-A994-EAA77130CB98}" dt="2022-12-14T08:48:02.529" v="3731" actId="164"/>
          <ac:grpSpMkLst>
            <pc:docMk/>
            <pc:sldMk cId="3223755529" sldId="280"/>
            <ac:grpSpMk id="12" creationId="{4D0D421E-95E2-FE36-521E-DE4E314C1930}"/>
          </ac:grpSpMkLst>
        </pc:grpChg>
        <pc:picChg chg="add mod ord">
          <ac:chgData name="Carl-Julian Pardall" userId="242418bbfe6e9ff5" providerId="LiveId" clId="{852C9237-7182-41CE-A994-EAA77130CB98}" dt="2022-12-14T08:47:58.892" v="3730" actId="164"/>
          <ac:picMkLst>
            <pc:docMk/>
            <pc:sldMk cId="3223755529" sldId="280"/>
            <ac:picMk id="4" creationId="{8213DD9E-33EE-CFBA-DA6F-77642C0622F1}"/>
          </ac:picMkLst>
        </pc:picChg>
        <pc:picChg chg="add mod">
          <ac:chgData name="Carl-Julian Pardall" userId="242418bbfe6e9ff5" providerId="LiveId" clId="{852C9237-7182-41CE-A994-EAA77130CB98}" dt="2022-12-14T08:47:58.892" v="3730" actId="164"/>
          <ac:picMkLst>
            <pc:docMk/>
            <pc:sldMk cId="3223755529" sldId="280"/>
            <ac:picMk id="6" creationId="{0CD340EA-6009-83DF-B53D-F738E2AE6F1E}"/>
          </ac:picMkLst>
        </pc:picChg>
        <pc:picChg chg="add mod">
          <ac:chgData name="Carl-Julian Pardall" userId="242418bbfe6e9ff5" providerId="LiveId" clId="{852C9237-7182-41CE-A994-EAA77130CB98}" dt="2022-12-14T08:48:02.529" v="3731" actId="164"/>
          <ac:picMkLst>
            <pc:docMk/>
            <pc:sldMk cId="3223755529" sldId="280"/>
            <ac:picMk id="8" creationId="{B2C2AE28-A36C-EBB2-11BF-8CE110E429EE}"/>
          </ac:picMkLst>
        </pc:picChg>
        <pc:picChg chg="add mod">
          <ac:chgData name="Carl-Julian Pardall" userId="242418bbfe6e9ff5" providerId="LiveId" clId="{852C9237-7182-41CE-A994-EAA77130CB98}" dt="2022-12-14T08:48:02.529" v="3731" actId="164"/>
          <ac:picMkLst>
            <pc:docMk/>
            <pc:sldMk cId="3223755529" sldId="280"/>
            <ac:picMk id="10" creationId="{483C5A88-EEB0-AE0D-7458-E0A0C9147238}"/>
          </ac:picMkLst>
        </pc:picChg>
      </pc:sldChg>
      <pc:sldChg chg="delSp modSp new mod">
        <pc:chgData name="Carl-Julian Pardall" userId="242418bbfe6e9ff5" providerId="LiveId" clId="{852C9237-7182-41CE-A994-EAA77130CB98}" dt="2023-02-16T08:41:47.515" v="4853"/>
        <pc:sldMkLst>
          <pc:docMk/>
          <pc:sldMk cId="2369171518" sldId="281"/>
        </pc:sldMkLst>
        <pc:spChg chg="mod">
          <ac:chgData name="Carl-Julian Pardall" userId="242418bbfe6e9ff5" providerId="LiveId" clId="{852C9237-7182-41CE-A994-EAA77130CB98}" dt="2023-02-16T08:41:47.515" v="4853"/>
          <ac:spMkLst>
            <pc:docMk/>
            <pc:sldMk cId="2369171518" sldId="281"/>
            <ac:spMk id="2" creationId="{5416695D-8B55-5227-C929-141E8AE89E58}"/>
          </ac:spMkLst>
        </pc:spChg>
        <pc:spChg chg="mod">
          <ac:chgData name="Carl-Julian Pardall" userId="242418bbfe6e9ff5" providerId="LiveId" clId="{852C9237-7182-41CE-A994-EAA77130CB98}" dt="2023-02-16T08:14:39.626" v="3982"/>
          <ac:spMkLst>
            <pc:docMk/>
            <pc:sldMk cId="2369171518" sldId="281"/>
            <ac:spMk id="3" creationId="{22D3BE79-FFAA-C3BA-9143-1DBE466B7981}"/>
          </ac:spMkLst>
        </pc:spChg>
        <pc:graphicFrameChg chg="del">
          <ac:chgData name="Carl-Julian Pardall" userId="242418bbfe6e9ff5" providerId="LiveId" clId="{852C9237-7182-41CE-A994-EAA77130CB98}" dt="2023-02-16T08:25:29.535" v="4014" actId="478"/>
          <ac:graphicFrameMkLst>
            <pc:docMk/>
            <pc:sldMk cId="2369171518" sldId="281"/>
            <ac:graphicFrameMk id="4" creationId="{CDA8053D-32A0-A296-906D-5EF603FD4D61}"/>
          </ac:graphicFrameMkLst>
        </pc:graphicFrameChg>
      </pc:sldChg>
      <pc:sldChg chg="modSp new mod ord modNotesTx">
        <pc:chgData name="Carl-Julian Pardall" userId="242418bbfe6e9ff5" providerId="LiveId" clId="{852C9237-7182-41CE-A994-EAA77130CB98}" dt="2023-02-16T21:01:59.958" v="5521" actId="20577"/>
        <pc:sldMkLst>
          <pc:docMk/>
          <pc:sldMk cId="968564156" sldId="282"/>
        </pc:sldMkLst>
        <pc:spChg chg="mod">
          <ac:chgData name="Carl-Julian Pardall" userId="242418bbfe6e9ff5" providerId="LiveId" clId="{852C9237-7182-41CE-A994-EAA77130CB98}" dt="2023-02-16T21:01:59.958" v="5521" actId="20577"/>
          <ac:spMkLst>
            <pc:docMk/>
            <pc:sldMk cId="968564156" sldId="282"/>
            <ac:spMk id="2" creationId="{9753C2B8-03A3-38F8-9133-5DDE478DF6A1}"/>
          </ac:spMkLst>
        </pc:spChg>
        <pc:spChg chg="mod">
          <ac:chgData name="Carl-Julian Pardall" userId="242418bbfe6e9ff5" providerId="LiveId" clId="{852C9237-7182-41CE-A994-EAA77130CB98}" dt="2023-02-16T20:14:53.747" v="5415"/>
          <ac:spMkLst>
            <pc:docMk/>
            <pc:sldMk cId="968564156" sldId="282"/>
            <ac:spMk id="3" creationId="{05B4AB22-5FF5-74DC-5917-3D3FF7DF8A38}"/>
          </ac:spMkLst>
        </pc:spChg>
      </pc:sldChg>
      <pc:sldMasterChg chg="addSp delSp modSp mod modSldLayout">
        <pc:chgData name="Carl-Julian Pardall" userId="242418bbfe6e9ff5" providerId="LiveId" clId="{852C9237-7182-41CE-A994-EAA77130CB98}" dt="2023-02-06T22:12:49.375" v="3865" actId="121"/>
        <pc:sldMasterMkLst>
          <pc:docMk/>
          <pc:sldMasterMk cId="0" sldId="2147483674"/>
        </pc:sldMasterMkLst>
        <pc:spChg chg="add del mod">
          <ac:chgData name="Carl-Julian Pardall" userId="242418bbfe6e9ff5" providerId="LiveId" clId="{852C9237-7182-41CE-A994-EAA77130CB98}" dt="2023-02-06T22:12:18.289" v="3859" actId="478"/>
          <ac:spMkLst>
            <pc:docMk/>
            <pc:sldMasterMk cId="0" sldId="2147483674"/>
            <ac:spMk id="3" creationId="{D8739CAA-82E5-65F3-E477-7FB9BB9A7BC8}"/>
          </ac:spMkLst>
        </pc:spChg>
        <pc:spChg chg="add mod">
          <ac:chgData name="Carl-Julian Pardall" userId="242418bbfe6e9ff5" providerId="LiveId" clId="{852C9237-7182-41CE-A994-EAA77130CB98}" dt="2023-02-06T22:12:49.375" v="3865" actId="121"/>
          <ac:spMkLst>
            <pc:docMk/>
            <pc:sldMasterMk cId="0" sldId="2147483674"/>
            <ac:spMk id="4" creationId="{9BE25C97-CA0D-FC35-3088-E1D3BAE854F6}"/>
          </ac:spMkLst>
        </pc:spChg>
        <pc:spChg chg="mod">
          <ac:chgData name="Carl-Julian Pardall" userId="242418bbfe6e9ff5" providerId="LiveId" clId="{852C9237-7182-41CE-A994-EAA77130CB98}" dt="2023-01-14T18:02:23.025" v="3842" actId="20577"/>
          <ac:spMkLst>
            <pc:docMk/>
            <pc:sldMasterMk cId="0" sldId="2147483674"/>
            <ac:spMk id="16" creationId="{00000000-0000-0000-0000-000000000000}"/>
          </ac:spMkLst>
        </pc:spChg>
        <pc:sldLayoutChg chg="modSp mod">
          <pc:chgData name="Carl-Julian Pardall" userId="242418bbfe6e9ff5" providerId="LiveId" clId="{852C9237-7182-41CE-A994-EAA77130CB98}" dt="2022-12-11T15:55:10.734" v="86" actId="21"/>
          <pc:sldLayoutMkLst>
            <pc:docMk/>
            <pc:sldMasterMk cId="0" sldId="2147483674"/>
            <pc:sldLayoutMk cId="0" sldId="2147483675"/>
          </pc:sldLayoutMkLst>
          <pc:spChg chg="mod">
            <ac:chgData name="Carl-Julian Pardall" userId="242418bbfe6e9ff5" providerId="LiveId" clId="{852C9237-7182-41CE-A994-EAA77130CB98}" dt="2022-12-11T15:55:02.584" v="85" actId="2711"/>
            <ac:spMkLst>
              <pc:docMk/>
              <pc:sldMasterMk cId="0" sldId="2147483674"/>
              <pc:sldLayoutMk cId="0" sldId="2147483675"/>
              <ac:spMk id="8" creationId="{00000000-0000-0000-0000-000000000000}"/>
            </ac:spMkLst>
          </pc:spChg>
          <pc:spChg chg="mod">
            <ac:chgData name="Carl-Julian Pardall" userId="242418bbfe6e9ff5" providerId="LiveId" clId="{852C9237-7182-41CE-A994-EAA77130CB98}" dt="2022-12-11T15:55:10.734" v="86" actId="21"/>
            <ac:spMkLst>
              <pc:docMk/>
              <pc:sldMasterMk cId="0" sldId="2147483674"/>
              <pc:sldLayoutMk cId="0" sldId="2147483675"/>
              <ac:spMk id="9" creationId="{00000000-0000-0000-0000-000000000000}"/>
            </ac:spMkLst>
          </pc:spChg>
        </pc:sldLayoutChg>
        <pc:sldLayoutChg chg="addSp delSp modSp mod">
          <pc:chgData name="Carl-Julian Pardall" userId="242418bbfe6e9ff5" providerId="LiveId" clId="{852C9237-7182-41CE-A994-EAA77130CB98}" dt="2023-01-14T18:02:34.523" v="3843" actId="478"/>
          <pc:sldLayoutMkLst>
            <pc:docMk/>
            <pc:sldMasterMk cId="0" sldId="2147483674"/>
            <pc:sldLayoutMk cId="0" sldId="2147483676"/>
          </pc:sldLayoutMkLst>
          <pc:spChg chg="add del mod">
            <ac:chgData name="Carl-Julian Pardall" userId="242418bbfe6e9ff5" providerId="LiveId" clId="{852C9237-7182-41CE-A994-EAA77130CB98}" dt="2023-01-14T18:02:34.523" v="3843" actId="478"/>
            <ac:spMkLst>
              <pc:docMk/>
              <pc:sldMasterMk cId="0" sldId="2147483674"/>
              <pc:sldLayoutMk cId="0" sldId="2147483676"/>
              <ac:spMk id="2" creationId="{A5D32FAE-8053-30F8-0BDE-F9455E41588A}"/>
            </ac:spMkLst>
          </pc:spChg>
        </pc:sldLayoutChg>
      </pc:sldMasterChg>
    </pc:docChg>
  </pc:docChgLst>
  <pc:docChgLst>
    <pc:chgData name="Carl-Julian Pardall" userId="242418bbfe6e9ff5" providerId="LiveId" clId="{8F55E6DF-256D-42B8-A719-6AB33AE34C62}"/>
    <pc:docChg chg="undo custSel modSld">
      <pc:chgData name="Carl-Julian Pardall" userId="242418bbfe6e9ff5" providerId="LiveId" clId="{8F55E6DF-256D-42B8-A719-6AB33AE34C62}" dt="2023-05-22T17:43:15.227" v="32" actId="27636"/>
      <pc:docMkLst>
        <pc:docMk/>
      </pc:docMkLst>
      <pc:sldChg chg="addSp modSp mod modAnim">
        <pc:chgData name="Carl-Julian Pardall" userId="242418bbfe6e9ff5" providerId="LiveId" clId="{8F55E6DF-256D-42B8-A719-6AB33AE34C62}" dt="2023-05-22T15:20:13.325" v="14" actId="1076"/>
        <pc:sldMkLst>
          <pc:docMk/>
          <pc:sldMk cId="3221398465" sldId="266"/>
        </pc:sldMkLst>
        <pc:spChg chg="add mod">
          <ac:chgData name="Carl-Julian Pardall" userId="242418bbfe6e9ff5" providerId="LiveId" clId="{8F55E6DF-256D-42B8-A719-6AB33AE34C62}" dt="2023-05-22T15:20:13.325" v="14" actId="1076"/>
          <ac:spMkLst>
            <pc:docMk/>
            <pc:sldMk cId="3221398465" sldId="266"/>
            <ac:spMk id="13" creationId="{23CFA572-50DB-1B66-2CFC-EDB18E06CDE8}"/>
          </ac:spMkLst>
        </pc:spChg>
        <pc:grpChg chg="add mod">
          <ac:chgData name="Carl-Julian Pardall" userId="242418bbfe6e9ff5" providerId="LiveId" clId="{8F55E6DF-256D-42B8-A719-6AB33AE34C62}" dt="2023-05-22T15:20:12.860" v="13" actId="164"/>
          <ac:grpSpMkLst>
            <pc:docMk/>
            <pc:sldMk cId="3221398465" sldId="266"/>
            <ac:grpSpMk id="14" creationId="{EFD26482-B292-6929-F5D0-17A689D2297B}"/>
          </ac:grpSpMkLst>
        </pc:grpChg>
        <pc:picChg chg="mod">
          <ac:chgData name="Carl-Julian Pardall" userId="242418bbfe6e9ff5" providerId="LiveId" clId="{8F55E6DF-256D-42B8-A719-6AB33AE34C62}" dt="2023-05-22T15:20:12.860" v="13" actId="164"/>
          <ac:picMkLst>
            <pc:docMk/>
            <pc:sldMk cId="3221398465" sldId="266"/>
            <ac:picMk id="34" creationId="{84866956-DEB3-880D-8A82-486736B4148D}"/>
          </ac:picMkLst>
        </pc:picChg>
      </pc:sldChg>
      <pc:sldChg chg="delSp mod">
        <pc:chgData name="Carl-Julian Pardall" userId="242418bbfe6e9ff5" providerId="LiveId" clId="{8F55E6DF-256D-42B8-A719-6AB33AE34C62}" dt="2023-05-22T15:22:21.501" v="15" actId="478"/>
        <pc:sldMkLst>
          <pc:docMk/>
          <pc:sldMk cId="4232536165" sldId="268"/>
        </pc:sldMkLst>
        <pc:picChg chg="del">
          <ac:chgData name="Carl-Julian Pardall" userId="242418bbfe6e9ff5" providerId="LiveId" clId="{8F55E6DF-256D-42B8-A719-6AB33AE34C62}" dt="2023-05-22T15:22:21.501" v="15" actId="478"/>
          <ac:picMkLst>
            <pc:docMk/>
            <pc:sldMk cId="4232536165" sldId="268"/>
            <ac:picMk id="6" creationId="{A7BD5723-A58D-938B-7013-107A3E712D40}"/>
          </ac:picMkLst>
        </pc:picChg>
      </pc:sldChg>
      <pc:sldChg chg="delSp mod delAnim">
        <pc:chgData name="Carl-Julian Pardall" userId="242418bbfe6e9ff5" providerId="LiveId" clId="{8F55E6DF-256D-42B8-A719-6AB33AE34C62}" dt="2023-05-22T15:23:52.812" v="17" actId="478"/>
        <pc:sldMkLst>
          <pc:docMk/>
          <pc:sldMk cId="3223755529" sldId="280"/>
        </pc:sldMkLst>
        <pc:grpChg chg="del">
          <ac:chgData name="Carl-Julian Pardall" userId="242418bbfe6e9ff5" providerId="LiveId" clId="{8F55E6DF-256D-42B8-A719-6AB33AE34C62}" dt="2023-05-22T15:23:49.553" v="16" actId="478"/>
          <ac:grpSpMkLst>
            <pc:docMk/>
            <pc:sldMk cId="3223755529" sldId="280"/>
            <ac:grpSpMk id="11" creationId="{4B36544F-E854-EFB6-6405-BB4056593B3D}"/>
          </ac:grpSpMkLst>
        </pc:grpChg>
        <pc:grpChg chg="del">
          <ac:chgData name="Carl-Julian Pardall" userId="242418bbfe6e9ff5" providerId="LiveId" clId="{8F55E6DF-256D-42B8-A719-6AB33AE34C62}" dt="2023-05-22T15:23:52.812" v="17" actId="478"/>
          <ac:grpSpMkLst>
            <pc:docMk/>
            <pc:sldMk cId="3223755529" sldId="280"/>
            <ac:grpSpMk id="12" creationId="{4D0D421E-95E2-FE36-521E-DE4E314C1930}"/>
          </ac:grpSpMkLst>
        </pc:grpChg>
        <pc:picChg chg="topLvl">
          <ac:chgData name="Carl-Julian Pardall" userId="242418bbfe6e9ff5" providerId="LiveId" clId="{8F55E6DF-256D-42B8-A719-6AB33AE34C62}" dt="2023-05-22T15:23:49.553" v="16" actId="478"/>
          <ac:picMkLst>
            <pc:docMk/>
            <pc:sldMk cId="3223755529" sldId="280"/>
            <ac:picMk id="4" creationId="{8213DD9E-33EE-CFBA-DA6F-77642C0622F1}"/>
          </ac:picMkLst>
        </pc:picChg>
        <pc:picChg chg="del topLvl">
          <ac:chgData name="Carl-Julian Pardall" userId="242418bbfe6e9ff5" providerId="LiveId" clId="{8F55E6DF-256D-42B8-A719-6AB33AE34C62}" dt="2023-05-22T15:23:49.553" v="16" actId="478"/>
          <ac:picMkLst>
            <pc:docMk/>
            <pc:sldMk cId="3223755529" sldId="280"/>
            <ac:picMk id="6" creationId="{0CD340EA-6009-83DF-B53D-F738E2AE6F1E}"/>
          </ac:picMkLst>
        </pc:picChg>
        <pc:picChg chg="topLvl">
          <ac:chgData name="Carl-Julian Pardall" userId="242418bbfe6e9ff5" providerId="LiveId" clId="{8F55E6DF-256D-42B8-A719-6AB33AE34C62}" dt="2023-05-22T15:23:52.812" v="17" actId="478"/>
          <ac:picMkLst>
            <pc:docMk/>
            <pc:sldMk cId="3223755529" sldId="280"/>
            <ac:picMk id="8" creationId="{B2C2AE28-A36C-EBB2-11BF-8CE110E429EE}"/>
          </ac:picMkLst>
        </pc:picChg>
        <pc:picChg chg="del topLvl">
          <ac:chgData name="Carl-Julian Pardall" userId="242418bbfe6e9ff5" providerId="LiveId" clId="{8F55E6DF-256D-42B8-A719-6AB33AE34C62}" dt="2023-05-22T15:23:52.812" v="17" actId="478"/>
          <ac:picMkLst>
            <pc:docMk/>
            <pc:sldMk cId="3223755529" sldId="280"/>
            <ac:picMk id="10" creationId="{483C5A88-EEB0-AE0D-7458-E0A0C9147238}"/>
          </ac:picMkLst>
        </pc:picChg>
      </pc:sldChg>
      <pc:sldChg chg="modSp mod">
        <pc:chgData name="Carl-Julian Pardall" userId="242418bbfe6e9ff5" providerId="LiveId" clId="{8F55E6DF-256D-42B8-A719-6AB33AE34C62}" dt="2023-05-22T17:43:15.227" v="32" actId="27636"/>
        <pc:sldMkLst>
          <pc:docMk/>
          <pc:sldMk cId="2369171518" sldId="281"/>
        </pc:sldMkLst>
        <pc:spChg chg="mod">
          <ac:chgData name="Carl-Julian Pardall" userId="242418bbfe6e9ff5" providerId="LiveId" clId="{8F55E6DF-256D-42B8-A719-6AB33AE34C62}" dt="2023-05-22T17:43:15.227" v="32" actId="27636"/>
          <ac:spMkLst>
            <pc:docMk/>
            <pc:sldMk cId="2369171518" sldId="281"/>
            <ac:spMk id="2" creationId="{5416695D-8B55-5227-C929-141E8AE89E5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422ABEC-E94D-4F80-98DD-91AD2DC020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5658D0A-4C73-4ADB-994D-0D0C116CBE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ED436-AECC-4370-A948-281C017111D8}" type="datetimeFigureOut">
              <a:rPr lang="de-DE" smtClean="0"/>
              <a:t>22.05.2023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2D9299-4611-4AC9-BCA4-F59B2BCE03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6341661-E92D-42DD-9257-BB72E7C3E9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3F78E-45A7-42C0-A30A-973E677B3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5280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766AF-C2E5-498A-8780-88CCD884FEB9}" type="datetimeFigureOut">
              <a:rPr lang="de-DE" smtClean="0"/>
              <a:t>22.05.2023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1CA67-D061-429F-B186-15D98BBFE4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2237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Psi kann in Aufgaben zum grundlegenden </a:t>
            </a:r>
            <a:r>
              <a:rPr lang="de-DE"/>
              <a:t>Niveau grundsätzlich </a:t>
            </a:r>
            <a:r>
              <a:rPr lang="de-DE" dirty="0"/>
              <a:t>nicht thematisiert werden, da es dort kein Teil der KMK-Standards ist.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8499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Abgerundetes Rechteck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hteck 9"/>
          <p:cNvSpPr/>
          <p:nvPr userDrawn="1"/>
        </p:nvSpPr>
        <p:spPr>
          <a:xfrm>
            <a:off x="1" y="3650400"/>
            <a:ext cx="12192001" cy="244800"/>
          </a:xfrm>
          <a:prstGeom prst="rect">
            <a:avLst/>
          </a:prstGeom>
          <a:solidFill>
            <a:srgbClr val="B8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09601" y="2132857"/>
            <a:ext cx="11111409" cy="1470025"/>
          </a:xfrm>
        </p:spPr>
        <p:txBody>
          <a:bodyPr anchor="b">
            <a:noAutofit/>
          </a:bodyPr>
          <a:lstStyle>
            <a:lvl1pPr algn="l">
              <a:defRPr sz="4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defRPr>
            </a:lvl1pPr>
          </a:lstStyle>
          <a:p>
            <a:endParaRPr kumimoji="0"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638085" y="3901087"/>
            <a:ext cx="6575492" cy="1690138"/>
          </a:xfrm>
        </p:spPr>
        <p:txBody>
          <a:bodyPr>
            <a:normAutofit/>
          </a:bodyPr>
          <a:lstStyle>
            <a:lvl1pPr marL="64008" indent="0" algn="l">
              <a:buNone/>
              <a:defRPr sz="24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itchFamily="34" charset="0"/>
              <a:buNone/>
              <a:tabLst/>
              <a:defRPr/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t="15720" r="6807" b="15910"/>
          <a:stretch/>
        </p:blipFill>
        <p:spPr>
          <a:xfrm>
            <a:off x="9349338" y="116632"/>
            <a:ext cx="2586536" cy="7920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5040560"/>
          </a:xfrm>
        </p:spPr>
        <p:txBody>
          <a:bodyPr/>
          <a:lstStyle/>
          <a:p>
            <a:pPr lvl="0" eaLnBrk="1" latinLnBrk="0" hangingPunct="1"/>
            <a:r>
              <a:rPr lang="de-DE" dirty="0"/>
              <a:t>Textmasterformat bearbeiten</a:t>
            </a:r>
          </a:p>
          <a:p>
            <a:pPr lvl="1" eaLnBrk="1" latinLnBrk="0" hangingPunct="1"/>
            <a:r>
              <a:rPr lang="de-DE" dirty="0"/>
              <a:t>Zweite Ebene</a:t>
            </a:r>
          </a:p>
          <a:p>
            <a:pPr lvl="2" eaLnBrk="1" latinLnBrk="0" hangingPunct="1"/>
            <a:r>
              <a:rPr lang="de-DE" dirty="0"/>
              <a:t>Dritte Ebene</a:t>
            </a:r>
          </a:p>
          <a:p>
            <a:pPr lvl="3" eaLnBrk="1" latinLnBrk="0" hangingPunct="1"/>
            <a:r>
              <a:rPr lang="de-DE" dirty="0"/>
              <a:t>Vierte Ebene</a:t>
            </a:r>
          </a:p>
          <a:p>
            <a:pPr lvl="4" eaLnBrk="1" latinLnBrk="0" hangingPunct="1"/>
            <a:r>
              <a:rPr lang="de-DE" dirty="0"/>
              <a:t>Fünfte Ebene</a:t>
            </a:r>
            <a:endParaRPr kumimoji="0" lang="en-US" dirty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576064"/>
          </a:xfrm>
        </p:spPr>
        <p:txBody>
          <a:bodyPr/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846800"/>
            <a:ext cx="5384800" cy="40324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0" y="1846800"/>
            <a:ext cx="5384800" cy="40324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dirty="0"/>
              <a:t>Textmasterformat bearbeiten </a:t>
            </a:r>
          </a:p>
          <a:p>
            <a:pPr lvl="1" eaLnBrk="1" latinLnBrk="0" hangingPunct="1"/>
            <a:r>
              <a:rPr lang="de-DE" dirty="0"/>
              <a:t>Zweite Ebene</a:t>
            </a:r>
          </a:p>
          <a:p>
            <a:pPr lvl="2" eaLnBrk="1" latinLnBrk="0" hangingPunct="1"/>
            <a:r>
              <a:rPr lang="de-DE" dirty="0"/>
              <a:t>Dritte Ebene</a:t>
            </a:r>
          </a:p>
          <a:p>
            <a:pPr lvl="3" eaLnBrk="1" latinLnBrk="0" hangingPunct="1"/>
            <a:r>
              <a:rPr lang="de-DE" dirty="0"/>
              <a:t>Vierte Ebene</a:t>
            </a:r>
          </a:p>
          <a:p>
            <a:pPr lvl="4" eaLnBrk="1" latinLnBrk="0" hangingPunct="1"/>
            <a:r>
              <a:rPr lang="de-DE" dirty="0"/>
              <a:t>Fünfte Ebene</a:t>
            </a:r>
            <a:endParaRPr kumimoji="0" lang="en-US" dirty="0"/>
          </a:p>
        </p:txBody>
      </p:sp>
      <p:sp>
        <p:nvSpPr>
          <p:cNvPr id="10" name="Titelplatzhalter 21"/>
          <p:cNvSpPr txBox="1">
            <a:spLocks/>
          </p:cNvSpPr>
          <p:nvPr userDrawn="1"/>
        </p:nvSpPr>
        <p:spPr>
          <a:xfrm>
            <a:off x="609600" y="562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sz="4000" dirty="0"/>
              <a:t>Titelmasterformat durch Klicken bearbeiten</a:t>
            </a:r>
            <a:endParaRPr lang="en-US" sz="4000" dirty="0"/>
          </a:p>
        </p:txBody>
      </p:sp>
      <p:sp>
        <p:nvSpPr>
          <p:cNvPr id="13" name="Fußzeilenplatzhalter 2"/>
          <p:cNvSpPr txBox="1">
            <a:spLocks/>
          </p:cNvSpPr>
          <p:nvPr userDrawn="1"/>
        </p:nvSpPr>
        <p:spPr>
          <a:xfrm>
            <a:off x="623392" y="5949280"/>
            <a:ext cx="36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8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392" y="1844824"/>
            <a:ext cx="5376000" cy="457200"/>
          </a:xfr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6192011" y="1844824"/>
            <a:ext cx="5376000" cy="457200"/>
          </a:xfr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623392" y="2348880"/>
            <a:ext cx="5376000" cy="3528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2011" y="2348880"/>
            <a:ext cx="5376000" cy="35283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972800" cy="1066800"/>
          </a:xfrm>
        </p:spPr>
        <p:txBody>
          <a:bodyPr/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2"/>
          <p:cNvSpPr txBox="1">
            <a:spLocks/>
          </p:cNvSpPr>
          <p:nvPr userDrawn="1"/>
        </p:nvSpPr>
        <p:spPr>
          <a:xfrm>
            <a:off x="623392" y="5949280"/>
            <a:ext cx="36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800" dirty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972800" cy="1066800"/>
          </a:xfrm>
        </p:spPr>
        <p:txBody>
          <a:bodyPr/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41542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52117" y="764704"/>
            <a:ext cx="4511040" cy="792088"/>
          </a:xfrm>
        </p:spPr>
        <p:txBody>
          <a:bodyPr anchor="b">
            <a:noAutofit/>
          </a:bodyPr>
          <a:lstStyle>
            <a:lvl1pPr algn="l">
              <a:buNone/>
              <a:defRPr sz="2400" b="1"/>
            </a:lvl1pPr>
          </a:lstStyle>
          <a:p>
            <a:r>
              <a:rPr kumimoji="0" lang="de-DE"/>
              <a:t>Titelmasterformat durch Klicken bearbeiten</a:t>
            </a:r>
            <a:endParaRPr kumimoji="0"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7152117" y="1628801"/>
            <a:ext cx="4511040" cy="4248472"/>
          </a:xfrm>
        </p:spPr>
        <p:txBody>
          <a:bodyPr>
            <a:normAutofit/>
          </a:bodyPr>
          <a:lstStyle>
            <a:lvl1pPr marL="9144" indent="0">
              <a:buNone/>
              <a:defRPr sz="20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623392" y="764704"/>
            <a:ext cx="6382944" cy="5112568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creativecommons.org/licenses/by/4.0/deed.de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/>
          <p:cNvSpPr/>
          <p:nvPr userDrawn="1"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rgbClr val="B8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609600" y="562000"/>
            <a:ext cx="11001883" cy="56274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609599" y="1376082"/>
            <a:ext cx="11001883" cy="491991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dirty="0"/>
              <a:t>Textmasterformat bearbeiten</a:t>
            </a:r>
          </a:p>
          <a:p>
            <a:pPr lvl="1" eaLnBrk="1" latinLnBrk="0" hangingPunct="1"/>
            <a:r>
              <a:rPr kumimoji="0" lang="de-DE" dirty="0"/>
              <a:t>Zweite Ebene</a:t>
            </a:r>
          </a:p>
          <a:p>
            <a:pPr lvl="2" eaLnBrk="1" latinLnBrk="0" hangingPunct="1"/>
            <a:r>
              <a:rPr kumimoji="0" lang="de-DE" dirty="0"/>
              <a:t>Dritte Ebene</a:t>
            </a:r>
          </a:p>
          <a:p>
            <a:pPr lvl="3" eaLnBrk="1" latinLnBrk="0" hangingPunct="1"/>
            <a:r>
              <a:rPr kumimoji="0" lang="de-DE" dirty="0"/>
              <a:t>Vierte Ebene</a:t>
            </a:r>
          </a:p>
          <a:p>
            <a:pPr lvl="4" eaLnBrk="1" latinLnBrk="0" hangingPunct="1"/>
            <a:r>
              <a:rPr kumimoji="0" lang="de-DE" dirty="0"/>
              <a:t>Fünfte Ebene</a:t>
            </a:r>
            <a:endParaRPr kumimoji="0" lang="en-US" dirty="0"/>
          </a:p>
        </p:txBody>
      </p:sp>
      <p:sp>
        <p:nvSpPr>
          <p:cNvPr id="16" name="Fußzeilenplatzhalter 4"/>
          <p:cNvSpPr txBox="1">
            <a:spLocks/>
          </p:cNvSpPr>
          <p:nvPr userDrawn="1"/>
        </p:nvSpPr>
        <p:spPr>
          <a:xfrm>
            <a:off x="580517" y="6453646"/>
            <a:ext cx="5280587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kern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Konzeptionsgruppe Physik 2023, 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C.-J. Pardall 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CC BY 4.0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6" t="15999" r="10397" b="15999"/>
          <a:stretch/>
        </p:blipFill>
        <p:spPr>
          <a:xfrm>
            <a:off x="10848529" y="6361935"/>
            <a:ext cx="762954" cy="397517"/>
          </a:xfrm>
          <a:prstGeom prst="rect">
            <a:avLst/>
          </a:prstGeom>
        </p:spPr>
      </p:pic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9BE25C97-CA0D-FC35-3088-E1D3BAE854F6}"/>
              </a:ext>
            </a:extLst>
          </p:cNvPr>
          <p:cNvSpPr txBox="1">
            <a:spLocks/>
          </p:cNvSpPr>
          <p:nvPr userDrawn="1"/>
        </p:nvSpPr>
        <p:spPr>
          <a:xfrm>
            <a:off x="5645571" y="6447906"/>
            <a:ext cx="5130949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4101_psi_wellenfunktion_fobi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8" r:id="rId3"/>
    <p:sldLayoutId id="2147483679" r:id="rId4"/>
    <p:sldLayoutId id="2147483686" r:id="rId5"/>
    <p:sldLayoutId id="2147483681" r:id="rId6"/>
    <p:sldLayoutId id="2147483682" r:id="rId7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58368" indent="-246888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23544" indent="-219456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79576" indent="-201168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89888" indent="-182880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deed.d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4.0/deed.de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20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4.0/deed.de" TargetMode="External"/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4.jpg"/><Relationship Id="rId4" Type="http://schemas.openxmlformats.org/officeDocument/2006/relationships/image" Target="../media/image21.jpeg"/><Relationship Id="rId9" Type="http://schemas.openxmlformats.org/officeDocument/2006/relationships/hyperlink" Target="https://commons.wikimedia.org/w/index.php?curid=5337106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12" Type="http://schemas.openxmlformats.org/officeDocument/2006/relationships/hyperlink" Target="https://creativecommons.org/licenses/by-sa/3.0/legalcode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hyperlink" Target="https://commons.wikimedia.org/w/index.php?curid=498735" TargetMode="External"/><Relationship Id="rId5" Type="http://schemas.openxmlformats.org/officeDocument/2006/relationships/image" Target="../media/image24.jpg"/><Relationship Id="rId10" Type="http://schemas.openxmlformats.org/officeDocument/2006/relationships/hyperlink" Target="https://commons.wikimedia.org/w/index.php?curid=5337106" TargetMode="External"/><Relationship Id="rId4" Type="http://schemas.openxmlformats.org/officeDocument/2006/relationships/image" Target="../media/image21.jpeg"/><Relationship Id="rId9" Type="http://schemas.openxmlformats.org/officeDocument/2006/relationships/hyperlink" Target="https://creativecommons.org/licenses/by/4.0/deed.de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https://creativecommons.org/licenses/by-sa/3.0/legalcode" TargetMode="External"/><Relationship Id="rId3" Type="http://schemas.microsoft.com/office/2007/relationships/hdphoto" Target="../media/hdphoto1.wdp"/><Relationship Id="rId7" Type="http://schemas.openxmlformats.org/officeDocument/2006/relationships/image" Target="../media/image26.jpeg"/><Relationship Id="rId12" Type="http://schemas.openxmlformats.org/officeDocument/2006/relationships/hyperlink" Target="https://commons.wikimedia.org/w/index.php?curid=498735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hyperlink" Target="https://commons.wikimedia.org/w/index.php?curid=5337106" TargetMode="External"/><Relationship Id="rId5" Type="http://schemas.openxmlformats.org/officeDocument/2006/relationships/image" Target="../media/image24.jpg"/><Relationship Id="rId10" Type="http://schemas.openxmlformats.org/officeDocument/2006/relationships/hyperlink" Target="https://creativecommons.org/licenses/by/4.0/deed.de" TargetMode="External"/><Relationship Id="rId4" Type="http://schemas.openxmlformats.org/officeDocument/2006/relationships/image" Target="../media/image21.jpeg"/><Relationship Id="rId9" Type="http://schemas.openxmlformats.org/officeDocument/2006/relationships/image" Target="../media/image23.png"/><Relationship Id="rId14" Type="http://schemas.openxmlformats.org/officeDocument/2006/relationships/hyperlink" Target="https://doi.org/10.1119/5.0058805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hyperlink" Target="https://creativecommons.org/licenses/by/4.0/deed.de" TargetMode="External"/><Relationship Id="rId18" Type="http://schemas.openxmlformats.org/officeDocument/2006/relationships/hyperlink" Target="https://doi.org/10.1119/1.4955173" TargetMode="External"/><Relationship Id="rId3" Type="http://schemas.microsoft.com/office/2007/relationships/hdphoto" Target="../media/hdphoto1.wdp"/><Relationship Id="rId7" Type="http://schemas.openxmlformats.org/officeDocument/2006/relationships/image" Target="../media/image26.jpeg"/><Relationship Id="rId12" Type="http://schemas.openxmlformats.org/officeDocument/2006/relationships/image" Target="../media/image29.jpg"/><Relationship Id="rId17" Type="http://schemas.openxmlformats.org/officeDocument/2006/relationships/hyperlink" Target="https://doi.org/10.1119/5.0058805" TargetMode="External"/><Relationship Id="rId2" Type="http://schemas.openxmlformats.org/officeDocument/2006/relationships/image" Target="../media/image18.png"/><Relationship Id="rId16" Type="http://schemas.openxmlformats.org/officeDocument/2006/relationships/hyperlink" Target="https://creativecommons.org/licenses/by-sa/3.0/legalcod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28.png"/><Relationship Id="rId5" Type="http://schemas.openxmlformats.org/officeDocument/2006/relationships/image" Target="../media/image24.jpg"/><Relationship Id="rId15" Type="http://schemas.openxmlformats.org/officeDocument/2006/relationships/hyperlink" Target="https://commons.wikimedia.org/w/index.php?curid=498735" TargetMode="External"/><Relationship Id="rId10" Type="http://schemas.openxmlformats.org/officeDocument/2006/relationships/image" Target="../media/image23.png"/><Relationship Id="rId4" Type="http://schemas.openxmlformats.org/officeDocument/2006/relationships/image" Target="../media/image21.jpeg"/><Relationship Id="rId9" Type="http://schemas.openxmlformats.org/officeDocument/2006/relationships/image" Target="../media/image22.png"/><Relationship Id="rId14" Type="http://schemas.openxmlformats.org/officeDocument/2006/relationships/hyperlink" Target="https://commons.wikimedia.org/w/index.php?curid=5337106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hyperlink" Target="https://creativecommons.org/licenses/by/4.0/deed.de" TargetMode="External"/><Relationship Id="rId18" Type="http://schemas.openxmlformats.org/officeDocument/2006/relationships/hyperlink" Target="https://doi.org/10.1119/1.4955173" TargetMode="External"/><Relationship Id="rId3" Type="http://schemas.microsoft.com/office/2007/relationships/hdphoto" Target="../media/hdphoto1.wdp"/><Relationship Id="rId7" Type="http://schemas.openxmlformats.org/officeDocument/2006/relationships/image" Target="../media/image26.jpeg"/><Relationship Id="rId12" Type="http://schemas.openxmlformats.org/officeDocument/2006/relationships/image" Target="../media/image29.jpg"/><Relationship Id="rId17" Type="http://schemas.openxmlformats.org/officeDocument/2006/relationships/hyperlink" Target="https://doi.org/10.1119/5.0058805" TargetMode="External"/><Relationship Id="rId2" Type="http://schemas.openxmlformats.org/officeDocument/2006/relationships/image" Target="../media/image18.png"/><Relationship Id="rId16" Type="http://schemas.openxmlformats.org/officeDocument/2006/relationships/hyperlink" Target="https://creativecommons.org/licenses/by-sa/3.0/legalcod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28.png"/><Relationship Id="rId5" Type="http://schemas.openxmlformats.org/officeDocument/2006/relationships/image" Target="../media/image24.jpg"/><Relationship Id="rId15" Type="http://schemas.openxmlformats.org/officeDocument/2006/relationships/hyperlink" Target="https://commons.wikimedia.org/w/index.php?curid=498735" TargetMode="External"/><Relationship Id="rId10" Type="http://schemas.openxmlformats.org/officeDocument/2006/relationships/image" Target="../media/image23.png"/><Relationship Id="rId4" Type="http://schemas.openxmlformats.org/officeDocument/2006/relationships/image" Target="../media/image21.jpeg"/><Relationship Id="rId9" Type="http://schemas.openxmlformats.org/officeDocument/2006/relationships/image" Target="../media/image22.png"/><Relationship Id="rId14" Type="http://schemas.openxmlformats.org/officeDocument/2006/relationships/hyperlink" Target="https://commons.wikimedia.org/w/index.php?curid=5337106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qb.hu-berlin.de/abitur/sammlung/naturwissenschaften/physi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s://www.isb.bayern.de/gymnasium/leistungserhebungen/abiturpruefung-gymnasium/physik/" TargetMode="External"/><Relationship Id="rId4" Type="http://schemas.openxmlformats.org/officeDocument/2006/relationships/hyperlink" Target="https://za-aufgaben.nibis.de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deed.d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ctrTitle"/>
              </p:nvPr>
            </p:nvSpPr>
            <p:spPr/>
            <p:txBody>
              <a:bodyPr/>
              <a:lstStyle/>
              <a:p>
                <a:r>
                  <a:rPr lang="de-DE" dirty="0"/>
                  <a:t>Die quantenmechanische Wellenfunktion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2"/>
                <a:stretch>
                  <a:fillRect l="-2468" t="-15768" b="-2157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dirty="0"/>
              <a:t>Erlasstagung Physik </a:t>
            </a: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dirty="0"/>
              <a:t>01.-03.02.2023</a:t>
            </a: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itchFamily="34" charset="0"/>
              <a:buNone/>
              <a:tabLst/>
              <a:defRPr/>
            </a:pPr>
            <a:br>
              <a:rPr kumimoji="0" lang="de-DE" dirty="0"/>
            </a:b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C.-J. Pardall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CC BY 4.0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017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FBBC454-61BB-0E2E-0FB1-B28107148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Didaktische Modelle für die Wellenfunktion</a:t>
            </a:r>
          </a:p>
          <a:p>
            <a:pPr lvl="1"/>
            <a:r>
              <a:rPr lang="de-DE" sz="2000" dirty="0"/>
              <a:t>Zeigermodell</a:t>
            </a:r>
          </a:p>
          <a:p>
            <a:pPr lvl="1"/>
            <a:r>
              <a:rPr lang="de-DE" sz="2000" dirty="0"/>
              <a:t>Wolkenmodell</a:t>
            </a:r>
          </a:p>
          <a:p>
            <a:r>
              <a:rPr lang="de-DE" dirty="0"/>
              <a:t>Zustand und Messung </a:t>
            </a:r>
          </a:p>
          <a:p>
            <a:pPr lvl="1"/>
            <a:r>
              <a:rPr lang="de-DE" sz="2000" dirty="0" err="1"/>
              <a:t>Bornsche</a:t>
            </a:r>
            <a:r>
              <a:rPr lang="de-DE" sz="2000" dirty="0"/>
              <a:t> Wahrscheinlichkeitsdeutung</a:t>
            </a:r>
          </a:p>
          <a:p>
            <a:pPr lvl="1"/>
            <a:r>
              <a:rPr lang="de-DE" sz="2000" dirty="0"/>
              <a:t>Ensemble-Interpretation</a:t>
            </a:r>
          </a:p>
          <a:p>
            <a:r>
              <a:rPr lang="de-DE" dirty="0"/>
              <a:t>„Detektionswahrscheinlichkeit“</a:t>
            </a:r>
          </a:p>
          <a:p>
            <a:r>
              <a:rPr lang="de-DE" dirty="0"/>
              <a:t>Schülervorstellungen</a:t>
            </a:r>
          </a:p>
          <a:p>
            <a:pPr lvl="1"/>
            <a:r>
              <a:rPr lang="de-DE" sz="2000" dirty="0"/>
              <a:t>Koexistenz von Wellen- und Teilchenmodell </a:t>
            </a:r>
          </a:p>
          <a:p>
            <a:pPr lvl="1"/>
            <a:r>
              <a:rPr lang="de-DE" sz="2000" dirty="0"/>
              <a:t>Wahrscheinlichkeit als Ungenauigkeit </a:t>
            </a:r>
          </a:p>
          <a:p>
            <a:pPr lvl="1"/>
            <a:r>
              <a:rPr lang="de-DE" sz="2000" dirty="0"/>
              <a:t>Bahnbegriff </a:t>
            </a:r>
          </a:p>
          <a:p>
            <a:pPr lvl="1"/>
            <a:r>
              <a:rPr lang="de-DE" sz="2000" dirty="0"/>
              <a:t>Übergeneralisierung bei den Eigenschaften verschiedener Quantenobjekten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5C75A64-DADD-D115-8F0F-2CA299142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Fachdidaktische Aspekte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C5700F73-5396-C244-4914-C2C318736866}"/>
              </a:ext>
            </a:extLst>
          </p:cNvPr>
          <p:cNvGrpSpPr/>
          <p:nvPr/>
        </p:nvGrpSpPr>
        <p:grpSpPr>
          <a:xfrm>
            <a:off x="7464152" y="1602954"/>
            <a:ext cx="1349374" cy="1412240"/>
            <a:chOff x="0" y="0"/>
            <a:chExt cx="1349835" cy="1412461"/>
          </a:xfrm>
        </p:grpSpPr>
        <p:sp>
          <p:nvSpPr>
            <p:cNvPr id="5" name="Bogen 4">
              <a:extLst>
                <a:ext uri="{FF2B5EF4-FFF2-40B4-BE49-F238E27FC236}">
                  <a16:creationId xmlns:a16="http://schemas.microsoft.com/office/drawing/2014/main" id="{3B656AE6-DF53-2FE1-400D-6A61BFC2706D}"/>
                </a:ext>
              </a:extLst>
            </p:cNvPr>
            <p:cNvSpPr/>
            <p:nvPr/>
          </p:nvSpPr>
          <p:spPr>
            <a:xfrm>
              <a:off x="500088" y="873346"/>
              <a:ext cx="539750" cy="539115"/>
            </a:xfrm>
            <a:prstGeom prst="arc">
              <a:avLst>
                <a:gd name="adj1" fmla="val 18766988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de-DE" sz="1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feld 87">
                  <a:extLst>
                    <a:ext uri="{FF2B5EF4-FFF2-40B4-BE49-F238E27FC236}">
                      <a16:creationId xmlns:a16="http://schemas.microsoft.com/office/drawing/2014/main" id="{E64FA210-7F7E-D339-BDB8-204F621F0D8B}"/>
                    </a:ext>
                  </a:extLst>
                </p:cNvPr>
                <p:cNvSpPr txBox="1"/>
                <p:nvPr/>
              </p:nvSpPr>
              <p:spPr>
                <a:xfrm>
                  <a:off x="946693" y="842377"/>
                  <a:ext cx="403142" cy="501981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1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de-DE" sz="1200" b="1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𝝋</m:t>
                        </m:r>
                      </m:oMath>
                    </m:oMathPara>
                  </a14:m>
                  <a:endParaRPr lang="de-DE" sz="1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feld 87">
                  <a:extLst>
                    <a:ext uri="{FF2B5EF4-FFF2-40B4-BE49-F238E27FC236}">
                      <a16:creationId xmlns:a16="http://schemas.microsoft.com/office/drawing/2014/main" id="{E64FA210-7F7E-D339-BDB8-204F621F0D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693" y="842377"/>
                  <a:ext cx="403142" cy="50198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17C1B910-38BC-8182-F9F8-C22ACC8CFAFB}"/>
                </a:ext>
              </a:extLst>
            </p:cNvPr>
            <p:cNvGrpSpPr/>
            <p:nvPr/>
          </p:nvGrpSpPr>
          <p:grpSpPr>
            <a:xfrm>
              <a:off x="0" y="0"/>
              <a:ext cx="1217272" cy="1140963"/>
              <a:chOff x="0" y="0"/>
              <a:chExt cx="1217272" cy="1140963"/>
            </a:xfrm>
          </p:grpSpPr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F76BFB00-A0FC-5568-40D4-83353FE884B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280000">
                <a:off x="0" y="0"/>
                <a:ext cx="990000" cy="990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grpSp>
            <p:nvGrpSpPr>
              <p:cNvPr id="9" name="Gruppieren 8">
                <a:extLst>
                  <a:ext uri="{FF2B5EF4-FFF2-40B4-BE49-F238E27FC236}">
                    <a16:creationId xmlns:a16="http://schemas.microsoft.com/office/drawing/2014/main" id="{22EA66B0-01AD-3E69-16DE-5B1845C97ECC}"/>
                  </a:ext>
                </a:extLst>
              </p:cNvPr>
              <p:cNvGrpSpPr/>
              <p:nvPr/>
            </p:nvGrpSpPr>
            <p:grpSpPr>
              <a:xfrm>
                <a:off x="219737" y="955251"/>
                <a:ext cx="997535" cy="185712"/>
                <a:chOff x="0" y="-35859"/>
                <a:chExt cx="997535" cy="185712"/>
              </a:xfrm>
            </p:grpSpPr>
            <p:cxnSp>
              <p:nvCxnSpPr>
                <p:cNvPr id="11" name="Gerade Verbindung mit Pfeil 10">
                  <a:extLst>
                    <a:ext uri="{FF2B5EF4-FFF2-40B4-BE49-F238E27FC236}">
                      <a16:creationId xmlns:a16="http://schemas.microsoft.com/office/drawing/2014/main" id="{01686D17-CEBC-7B65-1FBA-12F146EE43CA}"/>
                    </a:ext>
                  </a:extLst>
                </p:cNvPr>
                <p:cNvCxnSpPr/>
                <p:nvPr/>
              </p:nvCxnSpPr>
              <p:spPr>
                <a:xfrm>
                  <a:off x="0" y="149853"/>
                  <a:ext cx="540000" cy="0"/>
                </a:xfrm>
                <a:prstGeom prst="straightConnector1">
                  <a:avLst/>
                </a:prstGeom>
                <a:ln w="19050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Gerade Verbindung mit Pfeil 11">
                  <a:extLst>
                    <a:ext uri="{FF2B5EF4-FFF2-40B4-BE49-F238E27FC236}">
                      <a16:creationId xmlns:a16="http://schemas.microsoft.com/office/drawing/2014/main" id="{44E5096D-1837-F673-5287-B388E212AFBE}"/>
                    </a:ext>
                  </a:extLst>
                </p:cNvPr>
                <p:cNvCxnSpPr/>
                <p:nvPr/>
              </p:nvCxnSpPr>
              <p:spPr>
                <a:xfrm rot="18960000">
                  <a:off x="457535" y="-35859"/>
                  <a:ext cx="540000" cy="0"/>
                </a:xfrm>
                <a:prstGeom prst="straightConnector1">
                  <a:avLst/>
                </a:prstGeom>
                <a:ln w="19050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Gerade Verbindung mit Pfeil 9">
                <a:extLst>
                  <a:ext uri="{FF2B5EF4-FFF2-40B4-BE49-F238E27FC236}">
                    <a16:creationId xmlns:a16="http://schemas.microsoft.com/office/drawing/2014/main" id="{B672151B-6211-FAAB-3942-159E776DB3E1}"/>
                  </a:ext>
                </a:extLst>
              </p:cNvPr>
              <p:cNvCxnSpPr/>
              <p:nvPr/>
            </p:nvCxnSpPr>
            <p:spPr>
              <a:xfrm flipV="1">
                <a:off x="224627" y="771271"/>
                <a:ext cx="916261" cy="36807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34" name="Grafik 33">
            <a:extLst>
              <a:ext uri="{FF2B5EF4-FFF2-40B4-BE49-F238E27FC236}">
                <a16:creationId xmlns:a16="http://schemas.microsoft.com/office/drawing/2014/main" id="{84866956-DEB3-880D-8A82-486736B41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798" y="1453626"/>
            <a:ext cx="1314346" cy="1288496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23CFA572-50DB-1B66-2CFC-EDB18E06CDE8}"/>
              </a:ext>
            </a:extLst>
          </p:cNvPr>
          <p:cNvSpPr txBox="1"/>
          <p:nvPr/>
        </p:nvSpPr>
        <p:spPr>
          <a:xfrm>
            <a:off x="-4352" y="6309321"/>
            <a:ext cx="1203808" cy="123111"/>
          </a:xfrm>
          <a:prstGeom prst="rect">
            <a:avLst/>
          </a:prstGeom>
          <a:noFill/>
        </p:spPr>
        <p:txBody>
          <a:bodyPr wrap="square" lIns="36000" tIns="0" rIns="0" bIns="0">
            <a:spAutoFit/>
          </a:bodyPr>
          <a:lstStyle/>
          <a:p>
            <a:pPr algn="just"/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C.-J. Pardall 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CC BY 4.0</a:t>
            </a:r>
            <a:endParaRPr lang="de-DE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39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73DAE4A-2282-2FF8-D567-3F21D62B9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Struktur des Lernprozesses</a:t>
            </a:r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8565C597-24DF-8992-DED9-CA2C0BC11E50}"/>
              </a:ext>
            </a:extLst>
          </p:cNvPr>
          <p:cNvSpPr/>
          <p:nvPr/>
        </p:nvSpPr>
        <p:spPr>
          <a:xfrm>
            <a:off x="1703512" y="2996952"/>
            <a:ext cx="8784976" cy="1368152"/>
          </a:xfrm>
          <a:prstGeom prst="rightArrow">
            <a:avLst>
              <a:gd name="adj1" fmla="val 100000"/>
              <a:gd name="adj2" fmla="val 47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0B0BD81-87A3-7294-9DDB-781CF35F2077}"/>
              </a:ext>
            </a:extLst>
          </p:cNvPr>
          <p:cNvSpPr/>
          <p:nvPr/>
        </p:nvSpPr>
        <p:spPr>
          <a:xfrm>
            <a:off x="329216" y="3140968"/>
            <a:ext cx="1080000" cy="1080120"/>
          </a:xfrm>
          <a:prstGeom prst="ellipse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chilly" dir="t">
              <a:rot lat="0" lon="0" rev="0"/>
            </a:lightRig>
          </a:scene3d>
          <a:sp3d prstMaterial="softEdge">
            <a:bevelT w="533400" h="584200"/>
          </a:sp3d>
        </p:spPr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0" b="1" i="0" u="none" strike="noStrike" kern="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de-DE" sz="6000" b="1" i="0" u="none" strike="noStrike" kern="0" cap="none" spc="0" normalizeH="0" baseline="3000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-</a:t>
            </a:r>
            <a:endParaRPr kumimoji="0" lang="de-DE" sz="60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5BCAFEB3-2D3E-F431-8E7C-B7DBD1E72D21}"/>
                  </a:ext>
                </a:extLst>
              </p:cNvPr>
              <p:cNvSpPr txBox="1"/>
              <p:nvPr/>
            </p:nvSpPr>
            <p:spPr>
              <a:xfrm>
                <a:off x="10488488" y="2722718"/>
                <a:ext cx="125760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96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𝜓</m:t>
                      </m:r>
                    </m:oMath>
                  </m:oMathPara>
                </a14:m>
                <a:endParaRPr lang="de-DE" sz="9600" dirty="0"/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5BCAFEB3-2D3E-F431-8E7C-B7DBD1E72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8488" y="2722718"/>
                <a:ext cx="1257605" cy="15696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624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73DAE4A-2282-2FF8-D567-3F21D62B9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Struktur des Lernprozesses</a:t>
            </a:r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8565C597-24DF-8992-DED9-CA2C0BC11E50}"/>
              </a:ext>
            </a:extLst>
          </p:cNvPr>
          <p:cNvSpPr/>
          <p:nvPr/>
        </p:nvSpPr>
        <p:spPr>
          <a:xfrm>
            <a:off x="1703512" y="2996952"/>
            <a:ext cx="8784976" cy="1368152"/>
          </a:xfrm>
          <a:prstGeom prst="rightArrow">
            <a:avLst>
              <a:gd name="adj1" fmla="val 100000"/>
              <a:gd name="adj2" fmla="val 47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1A1CBA8-857C-F46A-3E17-E981C20148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47" y="2204864"/>
            <a:ext cx="1872208" cy="103828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B0B0BD81-87A3-7294-9DDB-781CF35F2077}"/>
              </a:ext>
            </a:extLst>
          </p:cNvPr>
          <p:cNvSpPr/>
          <p:nvPr/>
        </p:nvSpPr>
        <p:spPr>
          <a:xfrm>
            <a:off x="329216" y="3140968"/>
            <a:ext cx="1080000" cy="1080120"/>
          </a:xfrm>
          <a:prstGeom prst="ellipse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chilly" dir="t">
              <a:rot lat="0" lon="0" rev="0"/>
            </a:lightRig>
          </a:scene3d>
          <a:sp3d prstMaterial="softEdge">
            <a:bevelT w="533400" h="584200"/>
          </a:sp3d>
        </p:spPr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0" b="1" i="0" u="none" strike="noStrike" kern="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de-DE" sz="6000" b="1" i="0" u="none" strike="noStrike" kern="0" cap="none" spc="0" normalizeH="0" baseline="3000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-</a:t>
            </a:r>
            <a:endParaRPr kumimoji="0" lang="de-DE" sz="60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5BCAFEB3-2D3E-F431-8E7C-B7DBD1E72D21}"/>
                  </a:ext>
                </a:extLst>
              </p:cNvPr>
              <p:cNvSpPr txBox="1"/>
              <p:nvPr/>
            </p:nvSpPr>
            <p:spPr>
              <a:xfrm>
                <a:off x="10488488" y="2722718"/>
                <a:ext cx="125760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96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𝜓</m:t>
                      </m:r>
                    </m:oMath>
                  </m:oMathPara>
                </a14:m>
                <a:endParaRPr lang="de-DE" sz="9600" dirty="0"/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5BCAFEB3-2D3E-F431-8E7C-B7DBD1E72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8488" y="2722718"/>
                <a:ext cx="1257605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fik 1">
            <a:extLst>
              <a:ext uri="{FF2B5EF4-FFF2-40B4-BE49-F238E27FC236}">
                <a16:creationId xmlns:a16="http://schemas.microsoft.com/office/drawing/2014/main" id="{A7391996-3368-E829-56AB-B46CF61182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116"/>
          <a:stretch/>
        </p:blipFill>
        <p:spPr>
          <a:xfrm>
            <a:off x="3415916" y="2454009"/>
            <a:ext cx="1808469" cy="912684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682F6EBC-ADF4-B1FC-28F7-96237576D182}"/>
              </a:ext>
            </a:extLst>
          </p:cNvPr>
          <p:cNvSpPr txBox="1"/>
          <p:nvPr/>
        </p:nvSpPr>
        <p:spPr>
          <a:xfrm>
            <a:off x="1246147" y="1558533"/>
            <a:ext cx="3337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Wiederholung und Ausblick: Eigenschaften des Elektrons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5900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73DAE4A-2282-2FF8-D567-3F21D62B9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Struktur des Lernprozesses</a:t>
            </a:r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8565C597-24DF-8992-DED9-CA2C0BC11E50}"/>
              </a:ext>
            </a:extLst>
          </p:cNvPr>
          <p:cNvSpPr/>
          <p:nvPr/>
        </p:nvSpPr>
        <p:spPr>
          <a:xfrm>
            <a:off x="1703512" y="2996952"/>
            <a:ext cx="8784976" cy="1368152"/>
          </a:xfrm>
          <a:prstGeom prst="rightArrow">
            <a:avLst>
              <a:gd name="adj1" fmla="val 100000"/>
              <a:gd name="adj2" fmla="val 47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4D332A0-B76D-6523-A27E-C5D22A66E8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2" t="8748" r="33024" b="26830"/>
          <a:stretch/>
        </p:blipFill>
        <p:spPr>
          <a:xfrm>
            <a:off x="3871207" y="3809789"/>
            <a:ext cx="1147118" cy="104283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1A1CBA8-857C-F46A-3E17-E981C20148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47" y="2204864"/>
            <a:ext cx="1872208" cy="1038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nhaltsplatzhalter 6" descr="Ein Bild, das Text, Elektronik, Computer, Kameraobjektiv enthält.&#10;&#10;Automatisch generierte Beschreibung">
            <a:extLst>
              <a:ext uri="{FF2B5EF4-FFF2-40B4-BE49-F238E27FC236}">
                <a16:creationId xmlns:a16="http://schemas.microsoft.com/office/drawing/2014/main" id="{E5809129-4EFF-8EF8-D121-5D7391EF17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017" y="3675193"/>
            <a:ext cx="1051317" cy="1440160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B0B0BD81-87A3-7294-9DDB-781CF35F2077}"/>
              </a:ext>
            </a:extLst>
          </p:cNvPr>
          <p:cNvSpPr/>
          <p:nvPr/>
        </p:nvSpPr>
        <p:spPr>
          <a:xfrm>
            <a:off x="329216" y="3140968"/>
            <a:ext cx="1080000" cy="1080120"/>
          </a:xfrm>
          <a:prstGeom prst="ellipse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chilly" dir="t">
              <a:rot lat="0" lon="0" rev="0"/>
            </a:lightRig>
          </a:scene3d>
          <a:sp3d prstMaterial="softEdge">
            <a:bevelT w="533400" h="584200"/>
          </a:sp3d>
        </p:spPr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0" b="1" i="0" u="none" strike="noStrike" kern="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de-DE" sz="6000" b="1" i="0" u="none" strike="noStrike" kern="0" cap="none" spc="0" normalizeH="0" baseline="3000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-</a:t>
            </a:r>
            <a:endParaRPr kumimoji="0" lang="de-DE" sz="60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5BCAFEB3-2D3E-F431-8E7C-B7DBD1E72D21}"/>
                  </a:ext>
                </a:extLst>
              </p:cNvPr>
              <p:cNvSpPr txBox="1"/>
              <p:nvPr/>
            </p:nvSpPr>
            <p:spPr>
              <a:xfrm>
                <a:off x="10488488" y="2722718"/>
                <a:ext cx="125760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96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𝜓</m:t>
                      </m:r>
                    </m:oMath>
                  </m:oMathPara>
                </a14:m>
                <a:endParaRPr lang="de-DE" sz="9600" dirty="0"/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5BCAFEB3-2D3E-F431-8E7C-B7DBD1E72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8488" y="2722718"/>
                <a:ext cx="1257605" cy="15696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fik 1">
            <a:extLst>
              <a:ext uri="{FF2B5EF4-FFF2-40B4-BE49-F238E27FC236}">
                <a16:creationId xmlns:a16="http://schemas.microsoft.com/office/drawing/2014/main" id="{A7391996-3368-E829-56AB-B46CF611824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1116"/>
          <a:stretch/>
        </p:blipFill>
        <p:spPr>
          <a:xfrm>
            <a:off x="3415916" y="2454009"/>
            <a:ext cx="1808469" cy="912684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DDB3C965-A7B5-E851-6C66-2BAF95FD6600}"/>
              </a:ext>
            </a:extLst>
          </p:cNvPr>
          <p:cNvSpPr txBox="1"/>
          <p:nvPr/>
        </p:nvSpPr>
        <p:spPr>
          <a:xfrm>
            <a:off x="1246147" y="1558533"/>
            <a:ext cx="3337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Wiederholung und Ausblick: Eigenschaften des Elektrons</a:t>
            </a:r>
            <a:endParaRPr lang="de-DE" dirty="0">
              <a:solidFill>
                <a:schemeClr val="accent5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A415E32-C5AF-740E-26A0-730DA1640D8F}"/>
              </a:ext>
            </a:extLst>
          </p:cNvPr>
          <p:cNvSpPr txBox="1"/>
          <p:nvPr/>
        </p:nvSpPr>
        <p:spPr>
          <a:xfrm>
            <a:off x="2288331" y="5115353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De-Broglie-Wellenlänge und De-Broglie-Beziehung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EF0F7FA-BF2A-09C7-A8D1-0318CBE62F21}"/>
              </a:ext>
            </a:extLst>
          </p:cNvPr>
          <p:cNvSpPr txBox="1"/>
          <p:nvPr/>
        </p:nvSpPr>
        <p:spPr>
          <a:xfrm>
            <a:off x="-6212" y="5733256"/>
            <a:ext cx="12192000" cy="246221"/>
          </a:xfrm>
          <a:prstGeom prst="rect">
            <a:avLst/>
          </a:prstGeom>
          <a:noFill/>
        </p:spPr>
        <p:txBody>
          <a:bodyPr wrap="square" lIns="36000" tIns="0" rIns="0" bIns="0">
            <a:spAutoFit/>
          </a:bodyPr>
          <a:lstStyle/>
          <a:p>
            <a:pPr algn="just"/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Bildquellen: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Elektron, Perrin-Röhren, Zählrohr-Versuch: 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C.-J. Pardall 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CC BY 4.0</a:t>
            </a: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Elektronen am Doppelspalt: 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Prof Dr. Claus Jönsson (</a:t>
            </a:r>
            <a:r>
              <a:rPr kumimoji="0" lang="de-DE" sz="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  <a:hlinkClick r:id="rId9"/>
              </a:rPr>
              <a:t>https://commons.wikimedia.org/w/index.php?curid=5337106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), „Claus Jönsson Interferenz“ (12.11.22);</a:t>
            </a: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Elektronenbeugung: M. Rode 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CC BY 4.0</a:t>
            </a:r>
            <a:endParaRPr lang="de-DE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089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73DAE4A-2282-2FF8-D567-3F21D62B9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Struktur des Lernprozesses</a:t>
            </a:r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8565C597-24DF-8992-DED9-CA2C0BC11E50}"/>
              </a:ext>
            </a:extLst>
          </p:cNvPr>
          <p:cNvSpPr/>
          <p:nvPr/>
        </p:nvSpPr>
        <p:spPr>
          <a:xfrm>
            <a:off x="1703512" y="2996952"/>
            <a:ext cx="8784976" cy="1368152"/>
          </a:xfrm>
          <a:prstGeom prst="rightArrow">
            <a:avLst>
              <a:gd name="adj1" fmla="val 100000"/>
              <a:gd name="adj2" fmla="val 47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4D332A0-B76D-6523-A27E-C5D22A66E8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2" t="8748" r="33024" b="26830"/>
          <a:stretch/>
        </p:blipFill>
        <p:spPr>
          <a:xfrm>
            <a:off x="3871207" y="3809789"/>
            <a:ext cx="1147118" cy="104283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1A1CBA8-857C-F46A-3E17-E981C20148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47" y="2204864"/>
            <a:ext cx="1872208" cy="1038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nhaltsplatzhalter 6" descr="Ein Bild, das Text, Elektronik, Computer, Kameraobjektiv enthält.&#10;&#10;Automatisch generierte Beschreibung">
            <a:extLst>
              <a:ext uri="{FF2B5EF4-FFF2-40B4-BE49-F238E27FC236}">
                <a16:creationId xmlns:a16="http://schemas.microsoft.com/office/drawing/2014/main" id="{E5809129-4EFF-8EF8-D121-5D7391EF17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017" y="3675193"/>
            <a:ext cx="1051317" cy="144016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12D75B7-173B-29E2-EAA3-417FF7D539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427" y="2271627"/>
            <a:ext cx="1008722" cy="2924944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B0B0BD81-87A3-7294-9DDB-781CF35F2077}"/>
              </a:ext>
            </a:extLst>
          </p:cNvPr>
          <p:cNvSpPr/>
          <p:nvPr/>
        </p:nvSpPr>
        <p:spPr>
          <a:xfrm>
            <a:off x="329216" y="3140968"/>
            <a:ext cx="1080000" cy="1080120"/>
          </a:xfrm>
          <a:prstGeom prst="ellipse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chilly" dir="t">
              <a:rot lat="0" lon="0" rev="0"/>
            </a:lightRig>
          </a:scene3d>
          <a:sp3d prstMaterial="softEdge">
            <a:bevelT w="533400" h="584200"/>
          </a:sp3d>
        </p:spPr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0" b="1" i="0" u="none" strike="noStrike" kern="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de-DE" sz="6000" b="1" i="0" u="none" strike="noStrike" kern="0" cap="none" spc="0" normalizeH="0" baseline="3000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-</a:t>
            </a:r>
            <a:endParaRPr kumimoji="0" lang="de-DE" sz="60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5BCAFEB3-2D3E-F431-8E7C-B7DBD1E72D21}"/>
                  </a:ext>
                </a:extLst>
              </p:cNvPr>
              <p:cNvSpPr txBox="1"/>
              <p:nvPr/>
            </p:nvSpPr>
            <p:spPr>
              <a:xfrm>
                <a:off x="10488488" y="2722718"/>
                <a:ext cx="125760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96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𝜓</m:t>
                      </m:r>
                    </m:oMath>
                  </m:oMathPara>
                </a14:m>
                <a:endParaRPr lang="de-DE" sz="9600" dirty="0"/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5BCAFEB3-2D3E-F431-8E7C-B7DBD1E72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8488" y="2722718"/>
                <a:ext cx="1257605" cy="15696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fik 1">
            <a:extLst>
              <a:ext uri="{FF2B5EF4-FFF2-40B4-BE49-F238E27FC236}">
                <a16:creationId xmlns:a16="http://schemas.microsoft.com/office/drawing/2014/main" id="{A7391996-3368-E829-56AB-B46CF611824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1116"/>
          <a:stretch/>
        </p:blipFill>
        <p:spPr>
          <a:xfrm>
            <a:off x="3415916" y="2454009"/>
            <a:ext cx="1808469" cy="912684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DA866AE7-EB8B-55E0-2D7D-1AB55E6A0896}"/>
              </a:ext>
            </a:extLst>
          </p:cNvPr>
          <p:cNvSpPr txBox="1"/>
          <p:nvPr/>
        </p:nvSpPr>
        <p:spPr>
          <a:xfrm>
            <a:off x="1246147" y="1558533"/>
            <a:ext cx="3337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Wiederholung und Ausblick: Eigenschaften des Elektrons</a:t>
            </a:r>
            <a:endParaRPr lang="de-DE" dirty="0">
              <a:solidFill>
                <a:schemeClr val="accent5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145E198-5E6E-389C-D703-76892174F2BA}"/>
              </a:ext>
            </a:extLst>
          </p:cNvPr>
          <p:cNvSpPr txBox="1"/>
          <p:nvPr/>
        </p:nvSpPr>
        <p:spPr>
          <a:xfrm>
            <a:off x="2288331" y="5115353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De-Broglie-Wellenlänge und De-Broglie-Beziehung</a:t>
            </a:r>
            <a:endParaRPr lang="de-DE" dirty="0">
              <a:solidFill>
                <a:schemeClr val="accent5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1299C3B-7DDC-FB34-25D3-312F7391FA6F}"/>
              </a:ext>
            </a:extLst>
          </p:cNvPr>
          <p:cNvSpPr txBox="1"/>
          <p:nvPr/>
        </p:nvSpPr>
        <p:spPr>
          <a:xfrm>
            <a:off x="4623523" y="1664793"/>
            <a:ext cx="3376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Was bedeutet „Wellenfunktion“ in der Quantenphysik?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362987E-8607-2F39-39D6-0FD27BBD4137}"/>
              </a:ext>
            </a:extLst>
          </p:cNvPr>
          <p:cNvSpPr txBox="1"/>
          <p:nvPr/>
        </p:nvSpPr>
        <p:spPr>
          <a:xfrm>
            <a:off x="-6212" y="5733256"/>
            <a:ext cx="12192000" cy="369332"/>
          </a:xfrm>
          <a:prstGeom prst="rect">
            <a:avLst/>
          </a:prstGeom>
          <a:noFill/>
        </p:spPr>
        <p:txBody>
          <a:bodyPr wrap="square" lIns="36000" tIns="0" rIns="0" bIns="0">
            <a:spAutoFit/>
          </a:bodyPr>
          <a:lstStyle/>
          <a:p>
            <a:pPr algn="just"/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Bildquellen: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Elektron, Perrin-Röhren, Zählrohr-Versuch: 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C.-J. Pardall 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CC BY 4.0</a:t>
            </a: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Elektronen am Doppelspalt: 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Prof Dr. Claus Jönsson (</a:t>
            </a:r>
            <a:r>
              <a:rPr kumimoji="0" lang="de-DE" sz="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  <a:hlinkClick r:id="rId10"/>
              </a:rPr>
              <a:t>https://commons.wikimedia.org/w/index.php?curid=5337106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), „Claus Jönsson Interferenz“ (12.11.22);</a:t>
            </a: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Elektronenbeugung: M. Rode 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CC BY 4.0</a:t>
            </a: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Einzelelektronen-Interferenz: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user:Belsazar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1"/>
              </a:rPr>
              <a:t>https://commons.wikimedia.org/wiki/File:Double-slit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1"/>
              </a:rPr>
              <a:t>experiment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1"/>
              </a:rPr>
              <a:t>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1"/>
              </a:rPr>
              <a:t>results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1"/>
              </a:rPr>
              <a:t>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1"/>
              </a:rPr>
              <a:t>Tanamura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1"/>
              </a:rPr>
              <a:t> 2.jpg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„Double-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slit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experiment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results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Tanamura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2“, 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2"/>
              </a:rPr>
              <a:t>https://creativecommons.org/licenses/by-sa/3.0/legalcode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(14.11.22)</a:t>
            </a:r>
            <a:endParaRPr lang="de-DE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659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73DAE4A-2282-2FF8-D567-3F21D62B9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Struktur des Lernprozesses</a:t>
            </a:r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8565C597-24DF-8992-DED9-CA2C0BC11E50}"/>
              </a:ext>
            </a:extLst>
          </p:cNvPr>
          <p:cNvSpPr/>
          <p:nvPr/>
        </p:nvSpPr>
        <p:spPr>
          <a:xfrm>
            <a:off x="1703512" y="2996952"/>
            <a:ext cx="8784976" cy="1368152"/>
          </a:xfrm>
          <a:prstGeom prst="rightArrow">
            <a:avLst>
              <a:gd name="adj1" fmla="val 100000"/>
              <a:gd name="adj2" fmla="val 47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4D332A0-B76D-6523-A27E-C5D22A66E8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2" t="8748" r="33024" b="26830"/>
          <a:stretch/>
        </p:blipFill>
        <p:spPr>
          <a:xfrm>
            <a:off x="3871207" y="3809789"/>
            <a:ext cx="1147118" cy="104283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1A1CBA8-857C-F46A-3E17-E981C20148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47" y="2204864"/>
            <a:ext cx="1872208" cy="1038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nhaltsplatzhalter 6" descr="Ein Bild, das Text, Elektronik, Computer, Kameraobjektiv enthält.&#10;&#10;Automatisch generierte Beschreibung">
            <a:extLst>
              <a:ext uri="{FF2B5EF4-FFF2-40B4-BE49-F238E27FC236}">
                <a16:creationId xmlns:a16="http://schemas.microsoft.com/office/drawing/2014/main" id="{E5809129-4EFF-8EF8-D121-5D7391EF17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017" y="3675193"/>
            <a:ext cx="1051317" cy="144016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12D75B7-173B-29E2-EAA3-417FF7D539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427" y="2271627"/>
            <a:ext cx="1008722" cy="292494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D000E4D-A431-C70B-549C-6EBFCE2A77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546" y="2415739"/>
            <a:ext cx="1622119" cy="1024252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B0B0BD81-87A3-7294-9DDB-781CF35F2077}"/>
              </a:ext>
            </a:extLst>
          </p:cNvPr>
          <p:cNvSpPr/>
          <p:nvPr/>
        </p:nvSpPr>
        <p:spPr>
          <a:xfrm>
            <a:off x="329216" y="3140968"/>
            <a:ext cx="1080000" cy="1080120"/>
          </a:xfrm>
          <a:prstGeom prst="ellipse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chilly" dir="t">
              <a:rot lat="0" lon="0" rev="0"/>
            </a:lightRig>
          </a:scene3d>
          <a:sp3d prstMaterial="softEdge">
            <a:bevelT w="533400" h="584200"/>
          </a:sp3d>
        </p:spPr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0" b="1" i="0" u="none" strike="noStrike" kern="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de-DE" sz="6000" b="1" i="0" u="none" strike="noStrike" kern="0" cap="none" spc="0" normalizeH="0" baseline="3000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-</a:t>
            </a:r>
            <a:endParaRPr kumimoji="0" lang="de-DE" sz="60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5BCAFEB3-2D3E-F431-8E7C-B7DBD1E72D21}"/>
                  </a:ext>
                </a:extLst>
              </p:cNvPr>
              <p:cNvSpPr txBox="1"/>
              <p:nvPr/>
            </p:nvSpPr>
            <p:spPr>
              <a:xfrm>
                <a:off x="10488488" y="2722718"/>
                <a:ext cx="125760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96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𝜓</m:t>
                      </m:r>
                    </m:oMath>
                  </m:oMathPara>
                </a14:m>
                <a:endParaRPr lang="de-DE" sz="9600" dirty="0"/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5BCAFEB3-2D3E-F431-8E7C-B7DBD1E72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8488" y="2722718"/>
                <a:ext cx="1257605" cy="15696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fik 1">
            <a:extLst>
              <a:ext uri="{FF2B5EF4-FFF2-40B4-BE49-F238E27FC236}">
                <a16:creationId xmlns:a16="http://schemas.microsoft.com/office/drawing/2014/main" id="{A7391996-3368-E829-56AB-B46CF611824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1116"/>
          <a:stretch/>
        </p:blipFill>
        <p:spPr>
          <a:xfrm>
            <a:off x="3415916" y="2454009"/>
            <a:ext cx="1808469" cy="912684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8900AFD2-0C55-43EA-ACD5-5CFB86F9F040}"/>
              </a:ext>
            </a:extLst>
          </p:cNvPr>
          <p:cNvSpPr txBox="1"/>
          <p:nvPr/>
        </p:nvSpPr>
        <p:spPr>
          <a:xfrm>
            <a:off x="1246147" y="1558533"/>
            <a:ext cx="3337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Wiederholung und Ausblick: Eigenschaften des Elektrons</a:t>
            </a:r>
            <a:endParaRPr lang="de-DE" dirty="0">
              <a:solidFill>
                <a:schemeClr val="accent5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EB80AFD-808E-F216-5838-54E35B5D6781}"/>
              </a:ext>
            </a:extLst>
          </p:cNvPr>
          <p:cNvSpPr txBox="1"/>
          <p:nvPr/>
        </p:nvSpPr>
        <p:spPr>
          <a:xfrm>
            <a:off x="2288331" y="5115353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De-Broglie-Wellenlänge und De-Broglie-Beziehung</a:t>
            </a:r>
            <a:endParaRPr lang="de-DE" dirty="0">
              <a:solidFill>
                <a:schemeClr val="accent5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114DC6C-6E01-8088-E4A5-FC736ADB0D78}"/>
              </a:ext>
            </a:extLst>
          </p:cNvPr>
          <p:cNvSpPr txBox="1"/>
          <p:nvPr/>
        </p:nvSpPr>
        <p:spPr>
          <a:xfrm>
            <a:off x="4583832" y="1155636"/>
            <a:ext cx="3376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Was bedeutet „Wellenfunktion“ in der Quantenphysik?</a:t>
            </a:r>
            <a:endParaRPr lang="de-DE" dirty="0">
              <a:solidFill>
                <a:schemeClr val="accent5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EDB4C4E-E2EB-E999-E704-D49880E39DCF}"/>
              </a:ext>
            </a:extLst>
          </p:cNvPr>
          <p:cNvSpPr txBox="1"/>
          <p:nvPr/>
        </p:nvSpPr>
        <p:spPr>
          <a:xfrm>
            <a:off x="6597982" y="2046407"/>
            <a:ext cx="2738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Weitere Quantenobjekte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44975C5-2F01-F292-01D8-4C4D54EDC76B}"/>
              </a:ext>
            </a:extLst>
          </p:cNvPr>
          <p:cNvSpPr txBox="1"/>
          <p:nvPr/>
        </p:nvSpPr>
        <p:spPr>
          <a:xfrm>
            <a:off x="-6212" y="5733256"/>
            <a:ext cx="12192000" cy="492443"/>
          </a:xfrm>
          <a:prstGeom prst="rect">
            <a:avLst/>
          </a:prstGeom>
          <a:noFill/>
        </p:spPr>
        <p:txBody>
          <a:bodyPr wrap="square" lIns="36000" tIns="0" rIns="0" bIns="0">
            <a:spAutoFit/>
          </a:bodyPr>
          <a:lstStyle/>
          <a:p>
            <a:pPr algn="just"/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Bildquellen: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Elektron, Perrin-Röhren, Zählrohr-Versuch, 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C.-J. Pardall 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CC BY 4.0</a:t>
            </a: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Elektronen am Doppelspalt: 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Prof Dr. Claus Jönsson (</a:t>
            </a:r>
            <a:r>
              <a:rPr kumimoji="0" lang="de-DE" sz="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  <a:hlinkClick r:id="rId11"/>
              </a:rPr>
              <a:t>https://commons.wikimedia.org/w/index.php?curid=5337106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), „Claus Jönsson Interferenz“ (12.11.22);</a:t>
            </a: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Elektronenbeugung: M. Rode 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CC BY 4.0</a:t>
            </a: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Einzelelektronen-Interferenz: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user:Belsazar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2"/>
              </a:rPr>
              <a:t>https://commons.wikimedia.org/wiki/File:Double-slit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2"/>
              </a:rPr>
              <a:t>experiment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2"/>
              </a:rPr>
              <a:t>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2"/>
              </a:rPr>
              <a:t>results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2"/>
              </a:rPr>
              <a:t>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2"/>
              </a:rPr>
              <a:t>Tanamura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2"/>
              </a:rPr>
              <a:t> 2.jpg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„Double-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slit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experiment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results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Tanamura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2“, 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3"/>
              </a:rPr>
              <a:t>https://creativecommons.org/licenses/by-sa/3.0/legalcode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(14.11.22)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Molekül-Interferenz: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Brand, S. Troyer, C. Knobloch et al.: Single-, double-, and triple-slit diffraction of molecular matter waves. American Journal of Physics 89, 1132 (2021);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10.1119/5.0058805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(16.11.22)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CC BY 4.0</a:t>
            </a:r>
            <a:endParaRPr lang="de-DE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063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73DAE4A-2282-2FF8-D567-3F21D62B9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Struktur des Lernprozesses</a:t>
            </a:r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8565C597-24DF-8992-DED9-CA2C0BC11E50}"/>
              </a:ext>
            </a:extLst>
          </p:cNvPr>
          <p:cNvSpPr/>
          <p:nvPr/>
        </p:nvSpPr>
        <p:spPr>
          <a:xfrm>
            <a:off x="1703512" y="2996952"/>
            <a:ext cx="8784976" cy="1368152"/>
          </a:xfrm>
          <a:prstGeom prst="rightArrow">
            <a:avLst>
              <a:gd name="adj1" fmla="val 100000"/>
              <a:gd name="adj2" fmla="val 47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4D332A0-B76D-6523-A27E-C5D22A66E8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2" t="8748" r="33024" b="26830"/>
          <a:stretch/>
        </p:blipFill>
        <p:spPr>
          <a:xfrm>
            <a:off x="3871207" y="3809789"/>
            <a:ext cx="1147118" cy="104283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1A1CBA8-857C-F46A-3E17-E981C20148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47" y="2204864"/>
            <a:ext cx="1872208" cy="1038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nhaltsplatzhalter 6" descr="Ein Bild, das Text, Elektronik, Computer, Kameraobjektiv enthält.&#10;&#10;Automatisch generierte Beschreibung">
            <a:extLst>
              <a:ext uri="{FF2B5EF4-FFF2-40B4-BE49-F238E27FC236}">
                <a16:creationId xmlns:a16="http://schemas.microsoft.com/office/drawing/2014/main" id="{E5809129-4EFF-8EF8-D121-5D7391EF17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017" y="3675193"/>
            <a:ext cx="1051317" cy="144016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12D75B7-173B-29E2-EAA3-417FF7D539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427" y="2271627"/>
            <a:ext cx="1008722" cy="292494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D000E4D-A431-C70B-549C-6EBFCE2A77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546" y="2415739"/>
            <a:ext cx="1622119" cy="102425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AB0E275-1D4F-7FC3-A8DB-0982ED66AB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80373" y="3772660"/>
            <a:ext cx="1341793" cy="1436081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B0B0BD81-87A3-7294-9DDB-781CF35F2077}"/>
              </a:ext>
            </a:extLst>
          </p:cNvPr>
          <p:cNvSpPr/>
          <p:nvPr/>
        </p:nvSpPr>
        <p:spPr>
          <a:xfrm>
            <a:off x="329216" y="3140968"/>
            <a:ext cx="1080000" cy="1080120"/>
          </a:xfrm>
          <a:prstGeom prst="ellipse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chilly" dir="t">
              <a:rot lat="0" lon="0" rev="0"/>
            </a:lightRig>
          </a:scene3d>
          <a:sp3d prstMaterial="softEdge">
            <a:bevelT w="533400" h="584200"/>
          </a:sp3d>
        </p:spPr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0" b="1" i="0" u="none" strike="noStrike" kern="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de-DE" sz="6000" b="1" i="0" u="none" strike="noStrike" kern="0" cap="none" spc="0" normalizeH="0" baseline="3000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-</a:t>
            </a:r>
            <a:endParaRPr kumimoji="0" lang="de-DE" sz="60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5BCAFEB3-2D3E-F431-8E7C-B7DBD1E72D21}"/>
                  </a:ext>
                </a:extLst>
              </p:cNvPr>
              <p:cNvSpPr txBox="1"/>
              <p:nvPr/>
            </p:nvSpPr>
            <p:spPr>
              <a:xfrm>
                <a:off x="10488488" y="2722718"/>
                <a:ext cx="125760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96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𝜓</m:t>
                      </m:r>
                    </m:oMath>
                  </m:oMathPara>
                </a14:m>
                <a:endParaRPr lang="de-DE" sz="9600" dirty="0"/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5BCAFEB3-2D3E-F431-8E7C-B7DBD1E72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8488" y="2722718"/>
                <a:ext cx="1257605" cy="15696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fik 1">
            <a:extLst>
              <a:ext uri="{FF2B5EF4-FFF2-40B4-BE49-F238E27FC236}">
                <a16:creationId xmlns:a16="http://schemas.microsoft.com/office/drawing/2014/main" id="{A7391996-3368-E829-56AB-B46CF611824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11116"/>
          <a:stretch/>
        </p:blipFill>
        <p:spPr>
          <a:xfrm>
            <a:off x="3415916" y="2454009"/>
            <a:ext cx="1808469" cy="91268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8E4E04B-A567-926F-8658-839451C5335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10542"/>
          <a:stretch/>
        </p:blipFill>
        <p:spPr>
          <a:xfrm>
            <a:off x="8264934" y="2478357"/>
            <a:ext cx="1772670" cy="898259"/>
          </a:xfrm>
          <a:prstGeom prst="rect">
            <a:avLst/>
          </a:prstGeom>
        </p:spPr>
      </p:pic>
      <p:pic>
        <p:nvPicPr>
          <p:cNvPr id="11" name="Grafik 10" descr="Ein Bild, das Wirbellose, Wurm, Laser enthält.&#10;&#10;Automatisch generierte Beschreibung">
            <a:extLst>
              <a:ext uri="{FF2B5EF4-FFF2-40B4-BE49-F238E27FC236}">
                <a16:creationId xmlns:a16="http://schemas.microsoft.com/office/drawing/2014/main" id="{62C93D7D-606F-27A9-B66D-079A9D37803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40" b="26327"/>
          <a:stretch/>
        </p:blipFill>
        <p:spPr>
          <a:xfrm>
            <a:off x="6955191" y="4022154"/>
            <a:ext cx="1146455" cy="505789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6FEAA870-761E-71D6-DB01-685FDAACB893}"/>
              </a:ext>
            </a:extLst>
          </p:cNvPr>
          <p:cNvSpPr txBox="1"/>
          <p:nvPr/>
        </p:nvSpPr>
        <p:spPr>
          <a:xfrm>
            <a:off x="6597982" y="2046407"/>
            <a:ext cx="2738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Weitere Quantenobjekte</a:t>
            </a:r>
            <a:endParaRPr lang="de-DE" dirty="0">
              <a:solidFill>
                <a:schemeClr val="accent5"/>
              </a:solidFill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68A221B-2312-87AF-66ED-FC0051569E2A}"/>
              </a:ext>
            </a:extLst>
          </p:cNvPr>
          <p:cNvSpPr txBox="1"/>
          <p:nvPr/>
        </p:nvSpPr>
        <p:spPr>
          <a:xfrm>
            <a:off x="7967171" y="5196571"/>
            <a:ext cx="1247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Photonen</a:t>
            </a:r>
            <a:endParaRPr lang="de-DE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25028AC-8ECB-C2CC-C9BA-D093EE5826FB}"/>
              </a:ext>
            </a:extLst>
          </p:cNvPr>
          <p:cNvSpPr txBox="1"/>
          <p:nvPr/>
        </p:nvSpPr>
        <p:spPr>
          <a:xfrm>
            <a:off x="1246147" y="1558533"/>
            <a:ext cx="3337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Wiederholung und Ausblick: Eigenschaften des Elektrons</a:t>
            </a:r>
            <a:endParaRPr lang="de-DE" dirty="0">
              <a:solidFill>
                <a:schemeClr val="accent5"/>
              </a:solidFill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0BEFB38-ABEA-7C3B-0DCC-EFCE7253253C}"/>
              </a:ext>
            </a:extLst>
          </p:cNvPr>
          <p:cNvSpPr txBox="1"/>
          <p:nvPr/>
        </p:nvSpPr>
        <p:spPr>
          <a:xfrm>
            <a:off x="2288331" y="5115353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De-Broglie-Wellenlänge und De-Broglie-Beziehung</a:t>
            </a:r>
            <a:endParaRPr lang="de-DE" dirty="0">
              <a:solidFill>
                <a:schemeClr val="accent5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3122E91E-D5EE-C4E8-EE74-5E90C1C0A5B7}"/>
              </a:ext>
            </a:extLst>
          </p:cNvPr>
          <p:cNvSpPr txBox="1"/>
          <p:nvPr/>
        </p:nvSpPr>
        <p:spPr>
          <a:xfrm>
            <a:off x="4583832" y="1155636"/>
            <a:ext cx="3376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Was bedeutet „Wellenfunktion“ in der Quantenphysik?</a:t>
            </a:r>
            <a:endParaRPr lang="de-DE" dirty="0">
              <a:solidFill>
                <a:schemeClr val="accent5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1C63B3A-E54B-C2C8-CF2B-585B793BBDD5}"/>
              </a:ext>
            </a:extLst>
          </p:cNvPr>
          <p:cNvSpPr txBox="1"/>
          <p:nvPr/>
        </p:nvSpPr>
        <p:spPr>
          <a:xfrm>
            <a:off x="-6212" y="5733256"/>
            <a:ext cx="12192000" cy="615553"/>
          </a:xfrm>
          <a:prstGeom prst="rect">
            <a:avLst/>
          </a:prstGeom>
          <a:noFill/>
        </p:spPr>
        <p:txBody>
          <a:bodyPr wrap="square" lIns="36000" tIns="0" rIns="0" bIns="0">
            <a:spAutoFit/>
          </a:bodyPr>
          <a:lstStyle/>
          <a:p>
            <a:pPr algn="just"/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Bildquellen: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Elektron, Perrin-Röhren, Zählrohr-Versuche, Laser-Interferenzmuster: 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C.-J. Pardall 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3"/>
              </a:rPr>
              <a:t>CC BY 4.0</a:t>
            </a: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Elektronen am Doppelspalt: 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Prof Dr. Claus Jönsson (</a:t>
            </a:r>
            <a:r>
              <a:rPr kumimoji="0" lang="de-DE" sz="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  <a:hlinkClick r:id="rId14"/>
              </a:rPr>
              <a:t>https://commons.wikimedia.org/w/index.php?curid=5337106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), „Claus Jönsson Interferenz“ (12.11.22);</a:t>
            </a: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Elektronenbeugung: M. Rode 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3"/>
              </a:rPr>
              <a:t>CC BY 4.0</a:t>
            </a: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Einzelelektronen-Interferenz: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user:Belsazar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5"/>
              </a:rPr>
              <a:t>https://commons.wikimedia.org/wiki/File:Double-slit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5"/>
              </a:rPr>
              <a:t>experiment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5"/>
              </a:rPr>
              <a:t>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5"/>
              </a:rPr>
              <a:t>results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5"/>
              </a:rPr>
              <a:t>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5"/>
              </a:rPr>
              <a:t>Tanamura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5"/>
              </a:rPr>
              <a:t> 2.jpg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„Double-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slit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experiment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results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Tanamura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2“, 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6"/>
              </a:rPr>
              <a:t>https://creativecommons.org/licenses/by-sa/3.0/legalcode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(14.11.22)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Molekül-Interferenz: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Brand, S. Troyer, C. Knobloch et al.: Single-, double-, and triple-slit diffraction of molecular matter waves. American Journal of Physics 89, 1132 (2021);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17"/>
              </a:rPr>
              <a:t>10.1119/5.0058805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(16.11.22)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CC BY 4.0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Einzelphotonen: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R.S. 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Aspden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, M.J. 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Padgett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, G.C. Spalding.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Video recording true single-photon double-slit interference. American Journal of Physics 84, 671 (2016);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18"/>
              </a:rPr>
              <a:t>10.1119/1.4955173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(20.11.22)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CC BY 4.0</a:t>
            </a:r>
            <a:endParaRPr lang="de-DE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980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73DAE4A-2282-2FF8-D567-3F21D62B9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Struktur des Lernprozesses</a:t>
            </a:r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8565C597-24DF-8992-DED9-CA2C0BC11E50}"/>
              </a:ext>
            </a:extLst>
          </p:cNvPr>
          <p:cNvSpPr/>
          <p:nvPr/>
        </p:nvSpPr>
        <p:spPr>
          <a:xfrm>
            <a:off x="1703512" y="2996952"/>
            <a:ext cx="8784976" cy="1368152"/>
          </a:xfrm>
          <a:prstGeom prst="rightArrow">
            <a:avLst>
              <a:gd name="adj1" fmla="val 100000"/>
              <a:gd name="adj2" fmla="val 47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4D332A0-B76D-6523-A27E-C5D22A66E8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2" t="8748" r="33024" b="26830"/>
          <a:stretch/>
        </p:blipFill>
        <p:spPr>
          <a:xfrm>
            <a:off x="3871207" y="3809789"/>
            <a:ext cx="1147118" cy="104283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1A1CBA8-857C-F46A-3E17-E981C20148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47" y="2204864"/>
            <a:ext cx="1872208" cy="1038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nhaltsplatzhalter 6" descr="Ein Bild, das Text, Elektronik, Computer, Kameraobjektiv enthält.&#10;&#10;Automatisch generierte Beschreibung">
            <a:extLst>
              <a:ext uri="{FF2B5EF4-FFF2-40B4-BE49-F238E27FC236}">
                <a16:creationId xmlns:a16="http://schemas.microsoft.com/office/drawing/2014/main" id="{E5809129-4EFF-8EF8-D121-5D7391EF17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017" y="3675193"/>
            <a:ext cx="1051317" cy="144016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12D75B7-173B-29E2-EAA3-417FF7D539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427" y="2271627"/>
            <a:ext cx="1008722" cy="292494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D000E4D-A431-C70B-549C-6EBFCE2A77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546" y="2415739"/>
            <a:ext cx="1622119" cy="102425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AB0E275-1D4F-7FC3-A8DB-0982ED66AB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80373" y="3772660"/>
            <a:ext cx="1341793" cy="1436081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B0B0BD81-87A3-7294-9DDB-781CF35F2077}"/>
              </a:ext>
            </a:extLst>
          </p:cNvPr>
          <p:cNvSpPr/>
          <p:nvPr/>
        </p:nvSpPr>
        <p:spPr>
          <a:xfrm>
            <a:off x="329216" y="3140968"/>
            <a:ext cx="1080000" cy="1080120"/>
          </a:xfrm>
          <a:prstGeom prst="ellipse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chilly" dir="t">
              <a:rot lat="0" lon="0" rev="0"/>
            </a:lightRig>
          </a:scene3d>
          <a:sp3d prstMaterial="softEdge">
            <a:bevelT w="533400" h="584200"/>
          </a:sp3d>
        </p:spPr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0" b="1" i="0" u="none" strike="noStrike" kern="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de-DE" sz="6000" b="1" i="0" u="none" strike="noStrike" kern="0" cap="none" spc="0" normalizeH="0" baseline="3000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-</a:t>
            </a:r>
            <a:endParaRPr kumimoji="0" lang="de-DE" sz="60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5BCAFEB3-2D3E-F431-8E7C-B7DBD1E72D21}"/>
                  </a:ext>
                </a:extLst>
              </p:cNvPr>
              <p:cNvSpPr txBox="1"/>
              <p:nvPr/>
            </p:nvSpPr>
            <p:spPr>
              <a:xfrm>
                <a:off x="10488488" y="2722718"/>
                <a:ext cx="125760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96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𝜓</m:t>
                      </m:r>
                    </m:oMath>
                  </m:oMathPara>
                </a14:m>
                <a:endParaRPr lang="de-DE" sz="9600" dirty="0"/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5BCAFEB3-2D3E-F431-8E7C-B7DBD1E72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8488" y="2722718"/>
                <a:ext cx="1257605" cy="15696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fik 1">
            <a:extLst>
              <a:ext uri="{FF2B5EF4-FFF2-40B4-BE49-F238E27FC236}">
                <a16:creationId xmlns:a16="http://schemas.microsoft.com/office/drawing/2014/main" id="{A7391996-3368-E829-56AB-B46CF611824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11116"/>
          <a:stretch/>
        </p:blipFill>
        <p:spPr>
          <a:xfrm>
            <a:off x="3415916" y="2454009"/>
            <a:ext cx="1808469" cy="91268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8E4E04B-A567-926F-8658-839451C5335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10542"/>
          <a:stretch/>
        </p:blipFill>
        <p:spPr>
          <a:xfrm>
            <a:off x="8264934" y="2478357"/>
            <a:ext cx="1772670" cy="898259"/>
          </a:xfrm>
          <a:prstGeom prst="rect">
            <a:avLst/>
          </a:prstGeom>
        </p:spPr>
      </p:pic>
      <p:pic>
        <p:nvPicPr>
          <p:cNvPr id="11" name="Grafik 10" descr="Ein Bild, das Wirbellose, Wurm, Laser enthält.&#10;&#10;Automatisch generierte Beschreibung">
            <a:extLst>
              <a:ext uri="{FF2B5EF4-FFF2-40B4-BE49-F238E27FC236}">
                <a16:creationId xmlns:a16="http://schemas.microsoft.com/office/drawing/2014/main" id="{62C93D7D-606F-27A9-B66D-079A9D37803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40" b="26327"/>
          <a:stretch/>
        </p:blipFill>
        <p:spPr>
          <a:xfrm>
            <a:off x="6955191" y="4022154"/>
            <a:ext cx="1146455" cy="505789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AC3199D9-F41B-6B69-8B16-5C8A9F7EF646}"/>
              </a:ext>
            </a:extLst>
          </p:cNvPr>
          <p:cNvSpPr txBox="1"/>
          <p:nvPr/>
        </p:nvSpPr>
        <p:spPr>
          <a:xfrm>
            <a:off x="1246147" y="1558533"/>
            <a:ext cx="3337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Wiederholung und Ausblick: Eigenschaften des Elektrons</a:t>
            </a:r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D62EFF1-EC18-5A97-7BB6-8AF8C218CC66}"/>
              </a:ext>
            </a:extLst>
          </p:cNvPr>
          <p:cNvSpPr txBox="1"/>
          <p:nvPr/>
        </p:nvSpPr>
        <p:spPr>
          <a:xfrm>
            <a:off x="2288331" y="5115353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De-Broglie-Wellenlänge und De-Broglie-Beziehung</a:t>
            </a:r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A45A1E5-9657-1CD7-5182-DA7F430536D8}"/>
              </a:ext>
            </a:extLst>
          </p:cNvPr>
          <p:cNvSpPr txBox="1"/>
          <p:nvPr/>
        </p:nvSpPr>
        <p:spPr>
          <a:xfrm>
            <a:off x="4583832" y="1155636"/>
            <a:ext cx="3376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Was bedeutet „Wellenfunktion“ in der Quantenphysik?</a:t>
            </a:r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FEAA870-761E-71D6-DB01-685FDAACB893}"/>
              </a:ext>
            </a:extLst>
          </p:cNvPr>
          <p:cNvSpPr txBox="1"/>
          <p:nvPr/>
        </p:nvSpPr>
        <p:spPr>
          <a:xfrm>
            <a:off x="6597982" y="2046407"/>
            <a:ext cx="2738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Weitere Quantenobjekte</a:t>
            </a:r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68A221B-2312-87AF-66ED-FC0051569E2A}"/>
              </a:ext>
            </a:extLst>
          </p:cNvPr>
          <p:cNvSpPr txBox="1"/>
          <p:nvPr/>
        </p:nvSpPr>
        <p:spPr>
          <a:xfrm>
            <a:off x="7967171" y="5196571"/>
            <a:ext cx="1247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Photonen</a:t>
            </a:r>
            <a:endParaRPr lang="de-DE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5C41BA6-8EA6-05AC-0E0C-2A9287B7781C}"/>
              </a:ext>
            </a:extLst>
          </p:cNvPr>
          <p:cNvSpPr txBox="1"/>
          <p:nvPr/>
        </p:nvSpPr>
        <p:spPr>
          <a:xfrm>
            <a:off x="-6212" y="5733256"/>
            <a:ext cx="12192000" cy="615553"/>
          </a:xfrm>
          <a:prstGeom prst="rect">
            <a:avLst/>
          </a:prstGeom>
          <a:noFill/>
        </p:spPr>
        <p:txBody>
          <a:bodyPr wrap="square" lIns="36000" tIns="0" rIns="0" bIns="0">
            <a:spAutoFit/>
          </a:bodyPr>
          <a:lstStyle/>
          <a:p>
            <a:pPr algn="just"/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Bildquellen: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Elektron, Perrin-Röhren, Zählrohr-Versuche, Laser-Interferenzmuster: 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C.-J. Pardall 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3"/>
              </a:rPr>
              <a:t>CC BY 4.0</a:t>
            </a: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Elektronen am Doppelspalt: 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Prof Dr. Claus Jönsson (</a:t>
            </a:r>
            <a:r>
              <a:rPr kumimoji="0" lang="de-DE" sz="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  <a:hlinkClick r:id="rId14"/>
              </a:rPr>
              <a:t>https://commons.wikimedia.org/w/index.php?curid=5337106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), „Claus Jönsson Interferenz“ (12.11.22);</a:t>
            </a: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Elektronenbeugung: M. Rode 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3"/>
              </a:rPr>
              <a:t>CC BY 4.0</a:t>
            </a: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Einzelelektronen-Interferenz: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user:Belsazar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5"/>
              </a:rPr>
              <a:t>https://commons.wikimedia.org/wiki/File:Double-slit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5"/>
              </a:rPr>
              <a:t>experiment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5"/>
              </a:rPr>
              <a:t>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5"/>
              </a:rPr>
              <a:t>results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5"/>
              </a:rPr>
              <a:t>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5"/>
              </a:rPr>
              <a:t>Tanamura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5"/>
              </a:rPr>
              <a:t> 2.jpg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„Double-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slit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experiment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results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Tanamura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2“, 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6"/>
              </a:rPr>
              <a:t>https://creativecommons.org/licenses/by-sa/3.0/legalcode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(14.11.22)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Molekül-Interferenz: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Brand, S. Troyer, C. Knobloch et al.: Single-, double-, and triple-slit diffraction of molecular matter waves. American Journal of Physics 89, 1132 (2021);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17"/>
              </a:rPr>
              <a:t>10.1119/5.0058805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(16.11.22)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CC BY 4.0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Einzelphotonen: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R.S. 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Aspden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, M.J. 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Padgett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, G.C. Spalding.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Video recording true single-photon double-slit interference. American Journal of Physics 84, 671 (2016);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18"/>
              </a:rPr>
              <a:t>10.1119/1.4955173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(20.11.22)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CC BY 4.0</a:t>
            </a:r>
            <a:endParaRPr lang="de-DE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135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9753C2B8-03A3-38F8-9133-5DDE478DF6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de-DE" sz="1800" dirty="0"/>
                  <a:t>Hinweis: In den Aufgaben wird nicht explizit nach </a:t>
                </a:r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sz="1800" dirty="0"/>
                  <a:t> gefragt, sondern nach der sich daraus ergebenden Beschreibung von Quantenobjekten.</a:t>
                </a:r>
                <a:br>
                  <a:rPr lang="de-DE" sz="1800" dirty="0"/>
                </a:br>
                <a:endParaRPr lang="de-DE" sz="1800" dirty="0"/>
              </a:p>
              <a:p>
                <a:r>
                  <a:rPr lang="de-DE" sz="1800" dirty="0">
                    <a:hlinkClick r:id="rId3"/>
                  </a:rPr>
                  <a:t>IQB-Beispielaufgaben</a:t>
                </a:r>
                <a:r>
                  <a:rPr lang="de-DE" sz="1800" dirty="0"/>
                  <a:t>:</a:t>
                </a:r>
                <a:br>
                  <a:rPr lang="de-DE" sz="1800" dirty="0"/>
                </a:br>
                <a:r>
                  <a:rPr lang="de-DE" sz="1800" dirty="0">
                    <a:effectLst/>
                  </a:rPr>
                  <a:t>Grundlegende Aspekte der Quantenphysik am Doppelspalt </a:t>
                </a:r>
                <a:br>
                  <a:rPr lang="de-DE" sz="1800" dirty="0">
                    <a:effectLst/>
                  </a:rPr>
                </a:br>
                <a:r>
                  <a:rPr lang="de-DE" sz="1800" dirty="0">
                    <a:effectLst/>
                  </a:rPr>
                  <a:t>Interferenz von Molekülen </a:t>
                </a:r>
                <a:br>
                  <a:rPr lang="de-DE" sz="1800" dirty="0">
                    <a:effectLst/>
                  </a:rPr>
                </a:br>
                <a:r>
                  <a:rPr lang="de-DE" sz="1800" dirty="0">
                    <a:effectLst/>
                  </a:rPr>
                  <a:t>Quantenobjekte am Doppelspalt</a:t>
                </a:r>
              </a:p>
              <a:p>
                <a:pPr marL="402336" lvl="1" indent="0">
                  <a:buNone/>
                </a:pPr>
                <a:endParaRPr lang="de-DE" sz="1800" dirty="0"/>
              </a:p>
              <a:p>
                <a:r>
                  <a:rPr lang="de-DE" sz="1800" dirty="0">
                    <a:hlinkClick r:id="rId4"/>
                  </a:rPr>
                  <a:t>Abituraufgaben Niedersachsen</a:t>
                </a:r>
                <a:r>
                  <a:rPr lang="de-DE" sz="1800" dirty="0"/>
                  <a:t>:</a:t>
                </a:r>
                <a:br>
                  <a:rPr lang="de-DE" sz="1800" dirty="0"/>
                </a:br>
                <a:r>
                  <a:rPr lang="de-DE" sz="1800" dirty="0"/>
                  <a:t>Abitur 2017 I: Interferenz mit He-Atomen</a:t>
                </a:r>
                <a:br>
                  <a:rPr lang="de-DE" sz="1800" dirty="0"/>
                </a:br>
                <a:r>
                  <a:rPr lang="de-DE" sz="1800" dirty="0"/>
                  <a:t>Abitur 2021 I: Elektronenbeugungsröhre</a:t>
                </a:r>
                <a:br>
                  <a:rPr lang="de-DE" sz="1800" dirty="0"/>
                </a:br>
                <a:endParaRPr lang="de-DE" sz="1800" dirty="0"/>
              </a:p>
              <a:p>
                <a:r>
                  <a:rPr lang="de-DE" sz="1800" dirty="0">
                    <a:hlinkClick r:id="rId5"/>
                  </a:rPr>
                  <a:t>Abituraufgaben Bayern</a:t>
                </a:r>
                <a:r>
                  <a:rPr lang="de-DE" sz="1800" dirty="0"/>
                  <a:t>:</a:t>
                </a:r>
                <a:br>
                  <a:rPr lang="de-DE" sz="1800" dirty="0"/>
                </a:br>
                <a:r>
                  <a:rPr lang="de-DE" sz="1800" dirty="0"/>
                  <a:t>Abitur 2020: Experiment von Davisson und Germer</a:t>
                </a:r>
                <a:br>
                  <a:rPr lang="de-DE" sz="1800" dirty="0"/>
                </a:br>
                <a:r>
                  <a:rPr lang="de-DE" sz="1800" dirty="0"/>
                  <a:t>Abitur 2021: Eigenschaften von Quantenobjekten</a:t>
                </a:r>
                <a:br>
                  <a:rPr lang="de-DE" sz="1800" dirty="0"/>
                </a:br>
                <a:r>
                  <a:rPr lang="de-DE" sz="1800" dirty="0"/>
                  <a:t>Abitur 2022: Doppelspaltexperiment mit Neutronen</a:t>
                </a:r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9753C2B8-03A3-38F8-9133-5DDE478DF6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t="-60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>
            <a:extLst>
              <a:ext uri="{FF2B5EF4-FFF2-40B4-BE49-F238E27FC236}">
                <a16:creationId xmlns:a16="http://schemas.microsoft.com/office/drawing/2014/main" id="{05B4AB22-5FF5-74DC-5917-3D3FF7DF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Beispiele für Aufgaben auf Abiturniveau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8564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048B57BD-D4CE-B335-1FE4-CCF57ACD8F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de-DE" dirty="0"/>
                  <a:t>Hintergrund und Überblick</a:t>
                </a:r>
              </a:p>
              <a:p>
                <a:r>
                  <a:rPr lang="de-DE" dirty="0"/>
                  <a:t>Die Wellenfunktion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dirty="0"/>
                  <a:t> in der Quantenphysik: </a:t>
                </a:r>
                <a:br>
                  <a:rPr lang="de-DE" dirty="0"/>
                </a:br>
                <a:r>
                  <a:rPr lang="de-DE" dirty="0"/>
                  <a:t>Fachlicher und fachdidaktischer Hintergrund</a:t>
                </a:r>
                <a:br>
                  <a:rPr lang="de-DE" dirty="0"/>
                </a:br>
                <a:r>
                  <a:rPr lang="de-DE" dirty="0"/>
                  <a:t>(4103_hintergrund_psi_wellenfunktion)</a:t>
                </a:r>
                <a:br>
                  <a:rPr lang="de-DE" dirty="0"/>
                </a:br>
                <a:endParaRPr lang="de-DE" dirty="0"/>
              </a:p>
              <a:p>
                <a:r>
                  <a:rPr lang="de-DE" dirty="0"/>
                  <a:t>Die Wellenfunktion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dirty="0"/>
                  <a:t> im Unterricht</a:t>
                </a:r>
                <a:br>
                  <a:rPr lang="de-DE" dirty="0"/>
                </a:br>
                <a:r>
                  <a:rPr lang="de-DE" dirty="0"/>
                  <a:t>(4104_unterricht_psi_wellenfunktion)</a:t>
                </a:r>
              </a:p>
              <a:p>
                <a:pPr lvl="1"/>
                <a:r>
                  <a:rPr lang="de-DE" sz="2000" dirty="0"/>
                  <a:t>Bezug zu Bildungsplan, Jahresplanung und IQB-Materialien</a:t>
                </a:r>
              </a:p>
              <a:p>
                <a:pPr lvl="1"/>
                <a:r>
                  <a:rPr lang="de-DE" sz="2000" dirty="0"/>
                  <a:t>Struktur des Lernprozesses</a:t>
                </a:r>
              </a:p>
              <a:p>
                <a:pPr lvl="1"/>
                <a:r>
                  <a:rPr lang="de-DE" sz="2000" dirty="0"/>
                  <a:t>mögliche Experimente</a:t>
                </a:r>
              </a:p>
              <a:p>
                <a:pPr lvl="1"/>
                <a:r>
                  <a:rPr lang="de-DE" sz="2000" dirty="0"/>
                  <a:t>Hinweise zum Unterricht: Methodisches, Tafelbilder, …</a:t>
                </a:r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048B57BD-D4CE-B335-1FE4-CCF57ACD8F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8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el 2">
                <a:extLst>
                  <a:ext uri="{FF2B5EF4-FFF2-40B4-BE49-F238E27FC236}">
                    <a16:creationId xmlns:a16="http://schemas.microsoft.com/office/drawing/2014/main" id="{FF4E928A-AEC5-51B6-7C72-1C40E39AF71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/>
                  <a:t>Überblick über die Materialien zu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dirty="0"/>
                  <a:t> </a:t>
                </a:r>
              </a:p>
            </p:txBody>
          </p:sp>
        </mc:Choice>
        <mc:Fallback xmlns="">
          <p:sp>
            <p:nvSpPr>
              <p:cNvPr id="3" name="Titel 2">
                <a:extLst>
                  <a:ext uri="{FF2B5EF4-FFF2-40B4-BE49-F238E27FC236}">
                    <a16:creationId xmlns:a16="http://schemas.microsoft.com/office/drawing/2014/main" id="{FF4E928A-AEC5-51B6-7C72-1C40E39AF7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556" t="-17895" b="-4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1DF2C98-FDD1-CE5D-0126-37201BFCEB94}"/>
              </a:ext>
            </a:extLst>
          </p:cNvPr>
          <p:cNvGrpSpPr/>
          <p:nvPr/>
        </p:nvGrpSpPr>
        <p:grpSpPr>
          <a:xfrm>
            <a:off x="8642030" y="3429000"/>
            <a:ext cx="2290892" cy="2831166"/>
            <a:chOff x="8642030" y="3429000"/>
            <a:chExt cx="2290892" cy="2831166"/>
          </a:xfrm>
        </p:grpSpPr>
        <p:pic>
          <p:nvPicPr>
            <p:cNvPr id="4" name="Grafik 3" descr="Ein Bild, das Text, Schiefertafel enthält.&#10;&#10;Automatisch generierte Beschreibung">
              <a:extLst>
                <a:ext uri="{FF2B5EF4-FFF2-40B4-BE49-F238E27FC236}">
                  <a16:creationId xmlns:a16="http://schemas.microsoft.com/office/drawing/2014/main" id="{81BF43E7-1950-9BDE-E8A3-EA21A2F266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48"/>
            <a:stretch/>
          </p:blipFill>
          <p:spPr bwMode="auto">
            <a:xfrm>
              <a:off x="8642030" y="4918313"/>
              <a:ext cx="1858890" cy="134185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AB60C647-0B22-8BFC-F1BA-0075C9E90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2258" y="3429000"/>
              <a:ext cx="2100664" cy="116497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23253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87EA96E7-0D0B-40DF-94AE-139823F0E3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Fachlicher und fachdidaktischer Hintergrund</a:t>
                </a:r>
              </a:p>
              <a:p>
                <a:pPr lvl="1"/>
                <a:r>
                  <a:rPr lang="de-DE" sz="2000" dirty="0"/>
                  <a:t>Grundlegende Eigenschaften der Wellenfunktion </a:t>
                </a:r>
                <a14:m>
                  <m:oMath xmlns:m="http://schemas.openxmlformats.org/officeDocument/2006/math">
                    <m:r>
                      <a:rPr lang="de-DE" sz="200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de-DE" sz="2000" dirty="0"/>
              </a:p>
              <a:p>
                <a:pPr lvl="1"/>
                <a:r>
                  <a:rPr lang="de-DE" sz="2000" dirty="0"/>
                  <a:t>Elektronenbeugungsröhre</a:t>
                </a:r>
              </a:p>
              <a:p>
                <a:pPr lvl="1"/>
                <a:r>
                  <a:rPr lang="de-DE" sz="2000" dirty="0"/>
                  <a:t>Fachdidaktische Aspekte</a:t>
                </a:r>
                <a:br>
                  <a:rPr lang="de-DE" sz="2000" dirty="0"/>
                </a:br>
                <a:r>
                  <a:rPr lang="de-DE" dirty="0"/>
                  <a:t> </a:t>
                </a:r>
                <a:endParaRPr lang="de-DE" sz="2000" dirty="0"/>
              </a:p>
              <a:p>
                <a:r>
                  <a:rPr lang="de-DE" dirty="0"/>
                  <a:t>Struktur des Lernprozesses</a:t>
                </a:r>
                <a:br>
                  <a:rPr lang="de-DE" dirty="0"/>
                </a:br>
                <a:endParaRPr lang="de-DE" dirty="0"/>
              </a:p>
              <a:p>
                <a:r>
                  <a:rPr lang="de-DE" dirty="0"/>
                  <a:t>Überblick über die Materialien zu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87EA96E7-0D0B-40DF-94AE-139823F0E3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8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>
            <a:extLst>
              <a:ext uri="{FF2B5EF4-FFF2-40B4-BE49-F238E27FC236}">
                <a16:creationId xmlns:a16="http://schemas.microsoft.com/office/drawing/2014/main" id="{4F29C5F8-96F4-40DE-9780-6CD9F62FC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</a:t>
            </a:r>
          </a:p>
        </p:txBody>
      </p:sp>
    </p:spTree>
    <p:extLst>
      <p:ext uri="{BB962C8B-B14F-4D97-AF65-F5344CB8AC3E}">
        <p14:creationId xmlns:p14="http://schemas.microsoft.com/office/powerpoint/2010/main" val="2305889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48B57BD-D4CE-B335-1FE4-CCF57ACD8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Präsentationen für den Unterricht </a:t>
            </a:r>
            <a:br>
              <a:rPr lang="de-DE" dirty="0"/>
            </a:br>
            <a:r>
              <a:rPr lang="de-DE" dirty="0"/>
              <a:t>mit passenden AB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  <a:p>
            <a:r>
              <a:rPr lang="de-DE" dirty="0"/>
              <a:t>weitere Materialien zur Schüleraktivierung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el 2">
                <a:extLst>
                  <a:ext uri="{FF2B5EF4-FFF2-40B4-BE49-F238E27FC236}">
                    <a16:creationId xmlns:a16="http://schemas.microsoft.com/office/drawing/2014/main" id="{FF4E928A-AEC5-51B6-7C72-1C40E39AF71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/>
                  <a:t>Überblick über die Materialien zu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dirty="0"/>
                  <a:t> </a:t>
                </a:r>
              </a:p>
            </p:txBody>
          </p:sp>
        </mc:Choice>
        <mc:Fallback xmlns="">
          <p:sp>
            <p:nvSpPr>
              <p:cNvPr id="3" name="Titel 2">
                <a:extLst>
                  <a:ext uri="{FF2B5EF4-FFF2-40B4-BE49-F238E27FC236}">
                    <a16:creationId xmlns:a16="http://schemas.microsoft.com/office/drawing/2014/main" id="{FF4E928A-AEC5-51B6-7C72-1C40E39AF7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56" t="-17895" b="-4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>
            <a:extLst>
              <a:ext uri="{FF2B5EF4-FFF2-40B4-BE49-F238E27FC236}">
                <a16:creationId xmlns:a16="http://schemas.microsoft.com/office/drawing/2014/main" id="{8213DD9E-33EE-CFBA-DA6F-77642C062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968" y="1334313"/>
            <a:ext cx="3246305" cy="243472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2C2AE28-A36C-EBB2-11BF-8CE110E42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2703" y="4315566"/>
            <a:ext cx="1825284" cy="127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5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5416695D-8B55-5227-C929-141E8AE89E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24744"/>
                <a:ext cx="10972800" cy="532859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de-DE" sz="1600" dirty="0"/>
                  <a:t>4110_loesungshinweise_psi_wellenfunktion</a:t>
                </a:r>
                <a:br>
                  <a:rPr lang="de-DE" sz="1600" dirty="0"/>
                </a:br>
                <a:endParaRPr lang="de-DE" sz="1600" dirty="0"/>
              </a:p>
              <a:p>
                <a:r>
                  <a:rPr lang="de-DE" sz="1600" dirty="0"/>
                  <a:t>4111_ab_eigenschaften_elektron: Arbeitsblatt zum Einstieg</a:t>
                </a:r>
              </a:p>
              <a:p>
                <a:r>
                  <a:rPr lang="de-DE" sz="1600" dirty="0"/>
                  <a:t>4112_up_joensson-experiment: Unterrichtspräsentation zum Jönsson-Experiment</a:t>
                </a:r>
              </a:p>
              <a:p>
                <a:r>
                  <a:rPr lang="de-DE" sz="1600" dirty="0"/>
                  <a:t>4113_ab_joensson-experiment: passendes Arbeitsblatt zu 4112</a:t>
                </a:r>
                <a:br>
                  <a:rPr lang="de-DE" sz="1600" dirty="0"/>
                </a:br>
                <a:endParaRPr lang="de-DE" sz="1600" dirty="0"/>
              </a:p>
              <a:p>
                <a:r>
                  <a:rPr lang="de-DE" sz="1600" dirty="0"/>
                  <a:t>4114_ab_struktur_interferenzmuster: Praktikum zum Interferenzmuster bei der Elektronenbeugungsröhre</a:t>
                </a:r>
              </a:p>
              <a:p>
                <a:r>
                  <a:rPr lang="nb-NO" sz="1600" dirty="0"/>
                  <a:t>4115_ab_modell_bragg_gitter: Arbeitsblatt zur Modellierung bei der Elektronenbeugungsröhre (Vertiefung)</a:t>
                </a:r>
                <a:br>
                  <a:rPr lang="nb-NO" sz="1600" dirty="0"/>
                </a:br>
                <a:endParaRPr lang="de-DE" sz="1600" dirty="0"/>
              </a:p>
              <a:p>
                <a:r>
                  <a:rPr lang="de-DE" sz="1600" dirty="0"/>
                  <a:t>4116_up_psi_wellenfunktion: Unterrichtspräsentation zur Einführung von </a:t>
                </a:r>
                <a14:m>
                  <m:oMath xmlns:m="http://schemas.openxmlformats.org/officeDocument/2006/math">
                    <m:r>
                      <a:rPr lang="de-DE" sz="160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sz="1600" dirty="0"/>
                  <a:t> (Einzelelektronen am Doppelspalt)</a:t>
                </a:r>
              </a:p>
              <a:p>
                <a:r>
                  <a:rPr lang="de-DE" sz="1600" dirty="0"/>
                  <a:t>4117_ab_psi_wellenfunktion: passendes Arbeitsblatt zu 4116 </a:t>
                </a:r>
              </a:p>
              <a:p>
                <a:r>
                  <a:rPr lang="de-DE" sz="1600" dirty="0"/>
                  <a:t>4118_ab_born_wellenfunktion: Arbeitsblatt zur statistischen Interpretation von </a:t>
                </a:r>
                <a14:m>
                  <m:oMath xmlns:m="http://schemas.openxmlformats.org/officeDocument/2006/math">
                    <m:r>
                      <a:rPr lang="de-DE" sz="160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sz="1600" dirty="0"/>
                  <a:t> </a:t>
                </a:r>
              </a:p>
              <a:p>
                <a:r>
                  <a:rPr lang="de-DE" sz="1600" dirty="0"/>
                  <a:t>4119_ab_psi_spiel: Lernspiel zur Vernetzung </a:t>
                </a:r>
                <a:br>
                  <a:rPr lang="de-DE" sz="1600" dirty="0"/>
                </a:br>
                <a:endParaRPr lang="de-DE" sz="1600" dirty="0"/>
              </a:p>
              <a:p>
                <a:r>
                  <a:rPr lang="de-DE" sz="1600" dirty="0"/>
                  <a:t>4120_up_weitere_quantenobjekte: Unterrichtspräsentation zu </a:t>
                </a:r>
                <a14:m>
                  <m:oMath xmlns:m="http://schemas.openxmlformats.org/officeDocument/2006/math">
                    <m:r>
                      <a:rPr lang="de-DE" sz="160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sz="1600" dirty="0"/>
                  <a:t> bei weiteren Quantenobjekten</a:t>
                </a:r>
              </a:p>
              <a:p>
                <a:r>
                  <a:rPr lang="de-DE" sz="1600" dirty="0"/>
                  <a:t>4121_ab_weitere_quantenobjekte: passendes Arbeitsblatt zu 4120</a:t>
                </a:r>
              </a:p>
              <a:p>
                <a:r>
                  <a:rPr lang="de-DE" sz="1600" dirty="0"/>
                  <a:t>4122_up_em_strahlung_quantenobjekt: Unterrichtspräsentation zu Photonen als Quantenobjekten</a:t>
                </a:r>
              </a:p>
              <a:p>
                <a:r>
                  <a:rPr lang="de-DE" sz="1600" dirty="0"/>
                  <a:t>4123_ab_em_strahlung_quantenobjekt: passendes Arbeitsblatt zu 4122</a:t>
                </a:r>
                <a:br>
                  <a:rPr lang="de-DE" sz="1600" dirty="0"/>
                </a:br>
                <a:endParaRPr lang="de-DE" sz="1600" dirty="0"/>
              </a:p>
              <a:p>
                <a:r>
                  <a:rPr lang="pt-BR" sz="1600" dirty="0"/>
                  <a:t>4124_up_filme_realteil_psiquadrat_musil: Unterrichtspräsentation mit animierten graphischen Darstellungen </a:t>
                </a:r>
                <a:r>
                  <a:rPr lang="de-DE" sz="1600" dirty="0"/>
                  <a:t>von </a:t>
                </a:r>
                <a14:m>
                  <m:oMath xmlns:m="http://schemas.openxmlformats.org/officeDocument/2006/math">
                    <m:r>
                      <a:rPr lang="de-DE" sz="160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sz="1600" dirty="0"/>
                  <a:t> </a:t>
                </a:r>
              </a:p>
            </p:txBody>
          </p:sp>
        </mc:Choice>
        <mc:Fallback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5416695D-8B55-5227-C929-141E8AE89E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24744"/>
                <a:ext cx="10972800" cy="5328592"/>
              </a:xfrm>
              <a:blipFill>
                <a:blip r:embed="rId2"/>
                <a:stretch>
                  <a:fillRect t="-8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el 2">
                <a:extLst>
                  <a:ext uri="{FF2B5EF4-FFF2-40B4-BE49-F238E27FC236}">
                    <a16:creationId xmlns:a16="http://schemas.microsoft.com/office/drawing/2014/main" id="{22D3BE79-FFAA-C3BA-9143-1DBE466B798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/>
                  <a:t>Überblick über die Materialien zu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dirty="0"/>
                  <a:t> </a:t>
                </a:r>
              </a:p>
            </p:txBody>
          </p:sp>
        </mc:Choice>
        <mc:Fallback xmlns="">
          <p:sp>
            <p:nvSpPr>
              <p:cNvPr id="3" name="Titel 2">
                <a:extLst>
                  <a:ext uri="{FF2B5EF4-FFF2-40B4-BE49-F238E27FC236}">
                    <a16:creationId xmlns:a16="http://schemas.microsoft.com/office/drawing/2014/main" id="{22D3BE79-FFAA-C3BA-9143-1DBE466B79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556" t="-17895" b="-4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9171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63CFB92-39F0-B626-A75F-E7DE081C2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Schrödinger-Gleichung (nicht-relativistische Quantenmechanik) </a:t>
            </a:r>
          </a:p>
          <a:p>
            <a:pPr lvl="1"/>
            <a:r>
              <a:rPr lang="de-DE" sz="2000" dirty="0"/>
              <a:t>massebehaftete Quantenobjekte in äußeren Feldern</a:t>
            </a:r>
          </a:p>
          <a:p>
            <a:pPr lvl="1"/>
            <a:r>
              <a:rPr lang="de-DE" sz="2000" dirty="0"/>
              <a:t>keine Quantisierung des elektromagnetischen Feldes, keine Photonen</a:t>
            </a:r>
            <a:br>
              <a:rPr lang="de-DE" sz="2000" dirty="0"/>
            </a:br>
            <a:endParaRPr lang="de-DE" sz="2000" dirty="0"/>
          </a:p>
          <a:p>
            <a:r>
              <a:rPr lang="de-DE" dirty="0"/>
              <a:t>Quantenfeldtheorien</a:t>
            </a:r>
          </a:p>
          <a:p>
            <a:pPr lvl="1"/>
            <a:r>
              <a:rPr lang="de-DE" sz="2000" dirty="0"/>
              <a:t>Quantenelektrodynamik: Quantisierung des </a:t>
            </a:r>
            <a:r>
              <a:rPr lang="de-DE" sz="2000" dirty="0" err="1"/>
              <a:t>el</a:t>
            </a:r>
            <a:r>
              <a:rPr lang="de-DE" sz="2000" dirty="0"/>
              <a:t>.-magn. Feldes, Photonen!</a:t>
            </a:r>
          </a:p>
          <a:p>
            <a:pPr lvl="1"/>
            <a:r>
              <a:rPr lang="de-DE" sz="2000" dirty="0"/>
              <a:t>Erzeugung und Vernichtung von Quantenobjekten</a:t>
            </a:r>
            <a:br>
              <a:rPr lang="de-DE" dirty="0"/>
            </a:br>
            <a:br>
              <a:rPr lang="de-DE" dirty="0"/>
            </a:br>
            <a:endParaRPr lang="de-DE" dirty="0"/>
          </a:p>
          <a:p>
            <a:r>
              <a:rPr lang="de-DE" dirty="0"/>
              <a:t>Grundlage für das Folgende: </a:t>
            </a:r>
            <a:br>
              <a:rPr lang="de-DE" dirty="0"/>
            </a:br>
            <a:r>
              <a:rPr lang="de-DE" dirty="0"/>
              <a:t>Axiome der Quantenmechanik, Kopenhagener Deutung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el 2">
                <a:extLst>
                  <a:ext uri="{FF2B5EF4-FFF2-40B4-BE49-F238E27FC236}">
                    <a16:creationId xmlns:a16="http://schemas.microsoft.com/office/drawing/2014/main" id="{215AE554-6817-583C-C8D8-E6ED0E5FE92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sz="3600" dirty="0"/>
                  <a:t>Grundlegende Eigenschaften der Wellenfunktion </a:t>
                </a:r>
                <a14:m>
                  <m:oMath xmlns:m="http://schemas.openxmlformats.org/officeDocument/2006/math">
                    <m:r>
                      <a:rPr lang="de-DE" sz="360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Titel 2">
                <a:extLst>
                  <a:ext uri="{FF2B5EF4-FFF2-40B4-BE49-F238E27FC236}">
                    <a16:creationId xmlns:a16="http://schemas.microsoft.com/office/drawing/2014/main" id="{215AE554-6817-583C-C8D8-E6ED0E5FE9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67" t="-22105" b="-452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>
            <a:extLst>
              <a:ext uri="{FF2B5EF4-FFF2-40B4-BE49-F238E27FC236}">
                <a16:creationId xmlns:a16="http://schemas.microsoft.com/office/drawing/2014/main" id="{A2115C5F-F456-53FB-9A14-F005DC83E3CB}"/>
              </a:ext>
            </a:extLst>
          </p:cNvPr>
          <p:cNvSpPr txBox="1"/>
          <p:nvPr/>
        </p:nvSpPr>
        <p:spPr>
          <a:xfrm>
            <a:off x="47328" y="1124744"/>
            <a:ext cx="492443" cy="51845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Lehrkräfte, kein Einsatz im Unterricht!</a:t>
            </a:r>
          </a:p>
        </p:txBody>
      </p:sp>
    </p:spTree>
    <p:extLst>
      <p:ext uri="{BB962C8B-B14F-4D97-AF65-F5344CB8AC3E}">
        <p14:creationId xmlns:p14="http://schemas.microsoft.com/office/powerpoint/2010/main" val="107031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3A1FA041-ABDF-61FB-3F33-3AB9BF00CC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342900" lvl="0" indent="-342900" algn="just">
                  <a:lnSpc>
                    <a:spcPct val="110000"/>
                  </a:lnSpc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de-DE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Die Wellenfunktion </a:t>
                </a:r>
                <a14:m>
                  <m:oMath xmlns:m="http://schemas.openxmlformats.org/officeDocument/2006/math">
                    <m:r>
                      <a:rPr lang="de-DE" sz="2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lang="de-DE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bestimmt den Zustand eines Quantenobjekts eindeutig.</a:t>
                </a:r>
              </a:p>
              <a:p>
                <a:pPr marL="342900" lvl="0" indent="-342900" algn="just">
                  <a:lnSpc>
                    <a:spcPct val="110000"/>
                  </a:lnSpc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de-DE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Die Wellenfunktion </a:t>
                </a:r>
                <a14:m>
                  <m:oMath xmlns:m="http://schemas.openxmlformats.org/officeDocument/2006/math">
                    <m:r>
                      <a:rPr lang="de-DE" sz="2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lang="de-DE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ist im Allgemeinen komplexwertig.</a:t>
                </a:r>
              </a:p>
              <a:p>
                <a:pPr marL="342900" lvl="0" indent="-342900" algn="just">
                  <a:lnSpc>
                    <a:spcPct val="110000"/>
                  </a:lnSpc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de-DE" dirty="0"/>
                  <a:t>In der Quantenphysik superponieren Zustände.</a:t>
                </a:r>
              </a:p>
              <a:p>
                <a:pPr marL="342900" indent="-342900">
                  <a:lnSpc>
                    <a:spcPct val="110000"/>
                  </a:lnSpc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de-DE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Die zeitliche Entwicklung der Wellenfunktion </a:t>
                </a:r>
                <a14:m>
                  <m:oMath xmlns:m="http://schemas.openxmlformats.org/officeDocument/2006/math">
                    <m:r>
                      <a:rPr lang="de-DE" sz="2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lang="de-DE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ist durch eine Differentialgleichung (z.B. die Schrödinger-Gleichung) </a:t>
                </a:r>
                <a:r>
                  <a:rPr lang="de-DE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vollständig determiniert. </a:t>
                </a:r>
                <a:endParaRPr lang="de-DE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l">
                  <a:lnSpc>
                    <a:spcPct val="110000"/>
                  </a:lnSpc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de-DE" dirty="0"/>
                  <a:t>Das Ergebnis einer Messung einer Größe an einem Quantenobjekt ist stets eindeutig. Eine direkt wiederholte Messung der gleichen Größe am selben Quantenobjekt liefert (sofern möglich) dasselbe Ergebnis. </a:t>
                </a:r>
              </a:p>
              <a:p>
                <a:pPr marL="342900" lvl="0" indent="-342900" algn="l">
                  <a:lnSpc>
                    <a:spcPct val="110000"/>
                  </a:lnSpc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de-DE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Ein und derselbe Zustand eines Quantenobjekts kann zu verschiedenen Messergebnissen führen. Dabei entspricht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  <m:sup>
                        <m:r>
                          <a:rPr lang="de-DE" sz="2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der Detektionswahrscheinlichkeit.</a:t>
                </a:r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3A1FA041-ABDF-61FB-3F33-3AB9BF00CC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7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el 2">
                <a:extLst>
                  <a:ext uri="{FF2B5EF4-FFF2-40B4-BE49-F238E27FC236}">
                    <a16:creationId xmlns:a16="http://schemas.microsoft.com/office/drawing/2014/main" id="{6D93BDC9-555B-D06F-FF98-8EC76EEBB8C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sz="3200" dirty="0"/>
                  <a:t>Grundlegende Eigenschaften der Wellenfunktion </a:t>
                </a:r>
                <a14:m>
                  <m:oMath xmlns:m="http://schemas.openxmlformats.org/officeDocument/2006/math">
                    <m:r>
                      <a:rPr lang="de-DE" sz="320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Titel 2">
                <a:extLst>
                  <a:ext uri="{FF2B5EF4-FFF2-40B4-BE49-F238E27FC236}">
                    <a16:creationId xmlns:a16="http://schemas.microsoft.com/office/drawing/2014/main" id="{6D93BDC9-555B-D06F-FF98-8EC76EEBB8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89" t="-13684" b="-347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>
            <a:extLst>
              <a:ext uri="{FF2B5EF4-FFF2-40B4-BE49-F238E27FC236}">
                <a16:creationId xmlns:a16="http://schemas.microsoft.com/office/drawing/2014/main" id="{5054D090-3989-B723-2B86-52B7CF68C108}"/>
              </a:ext>
            </a:extLst>
          </p:cNvPr>
          <p:cNvSpPr txBox="1"/>
          <p:nvPr/>
        </p:nvSpPr>
        <p:spPr>
          <a:xfrm>
            <a:off x="47328" y="1124744"/>
            <a:ext cx="492443" cy="51845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Lehrkräfte, kein Einsatz im Unterricht!</a:t>
            </a:r>
          </a:p>
        </p:txBody>
      </p:sp>
    </p:spTree>
    <p:extLst>
      <p:ext uri="{BB962C8B-B14F-4D97-AF65-F5344CB8AC3E}">
        <p14:creationId xmlns:p14="http://schemas.microsoft.com/office/powerpoint/2010/main" val="355413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3A1FA041-ABDF-61FB-3F33-3AB9BF00CC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de-DE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Die Wellenfunktion </a:t>
                </a:r>
                <a14:m>
                  <m:oMath xmlns:m="http://schemas.openxmlformats.org/officeDocument/2006/math">
                    <m:r>
                      <a:rPr lang="de-DE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lang="de-DE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bestimmt </a:t>
                </a:r>
                <a:br>
                  <a:rPr lang="de-DE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de-DE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den Zustand eines Quantenobjekts eindeutig.</a:t>
                </a:r>
              </a:p>
              <a:p>
                <a:pPr marL="635508" lvl="1" indent="-342900"/>
                <a:r>
                  <a:rPr lang="de-DE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klass. Physik: Alle Zustandsgrößen sind immer gleichzeitig messbar.</a:t>
                </a:r>
              </a:p>
              <a:p>
                <a:pPr marL="635508" lvl="1" indent="-342900"/>
                <a:r>
                  <a:rPr lang="de-DE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Quantenphysik: Man muss zwischen Zustand und Messung unterscheiden.</a:t>
                </a:r>
                <a:br>
                  <a:rPr lang="de-DE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de-DE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Die Wellenfunktion </a:t>
                </a:r>
                <a14:m>
                  <m:oMath xmlns:m="http://schemas.openxmlformats.org/officeDocument/2006/math">
                    <m:r>
                      <a:rPr lang="de-DE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lang="de-DE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ist im Allgemeinen komplexwertig.</a:t>
                </a:r>
              </a:p>
              <a:p>
                <a:pPr marL="635508" lvl="1" indent="-342900"/>
                <a:r>
                  <a:rPr lang="de-DE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math. Struktur: Hilberträume</a:t>
                </a:r>
              </a:p>
              <a:p>
                <a:pPr marL="635508" lvl="1" indent="-342900"/>
                <a:r>
                  <a:rPr lang="de-DE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did</a:t>
                </a:r>
                <a:r>
                  <a:rPr lang="de-DE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aktische Reduktion: Zeigermodell</a:t>
                </a:r>
                <a:endParaRPr lang="de-DE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3A1FA041-ABDF-61FB-3F33-3AB9BF00CC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8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el 2">
                <a:extLst>
                  <a:ext uri="{FF2B5EF4-FFF2-40B4-BE49-F238E27FC236}">
                    <a16:creationId xmlns:a16="http://schemas.microsoft.com/office/drawing/2014/main" id="{6D93BDC9-555B-D06F-FF98-8EC76EEBB8C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sz="3200" dirty="0"/>
                  <a:t>Grundlegende Eigenschaften der Wellenfunktion </a:t>
                </a:r>
                <a14:m>
                  <m:oMath xmlns:m="http://schemas.openxmlformats.org/officeDocument/2006/math">
                    <m:r>
                      <a:rPr lang="de-DE" sz="320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Titel 2">
                <a:extLst>
                  <a:ext uri="{FF2B5EF4-FFF2-40B4-BE49-F238E27FC236}">
                    <a16:creationId xmlns:a16="http://schemas.microsoft.com/office/drawing/2014/main" id="{6D93BDC9-555B-D06F-FF98-8EC76EEBB8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89" t="-13684" b="-347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>
            <a:extLst>
              <a:ext uri="{FF2B5EF4-FFF2-40B4-BE49-F238E27FC236}">
                <a16:creationId xmlns:a16="http://schemas.microsoft.com/office/drawing/2014/main" id="{98CCC8E2-3058-119C-E9AA-8FE1370547E2}"/>
              </a:ext>
            </a:extLst>
          </p:cNvPr>
          <p:cNvSpPr txBox="1"/>
          <p:nvPr/>
        </p:nvSpPr>
        <p:spPr>
          <a:xfrm>
            <a:off x="47328" y="1124744"/>
            <a:ext cx="492443" cy="51845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Lehrkräfte, kein Einsatz im Unterricht!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6F48DA9-4887-25A5-285C-B1EB16FABEC4}"/>
              </a:ext>
            </a:extLst>
          </p:cNvPr>
          <p:cNvGrpSpPr/>
          <p:nvPr/>
        </p:nvGrpSpPr>
        <p:grpSpPr>
          <a:xfrm>
            <a:off x="9120336" y="3463113"/>
            <a:ext cx="1799590" cy="1799590"/>
            <a:chOff x="0" y="0"/>
            <a:chExt cx="1799590" cy="1800000"/>
          </a:xfrm>
        </p:grpSpPr>
        <p:sp>
          <p:nvSpPr>
            <p:cNvPr id="8" name="Bogen 7">
              <a:extLst>
                <a:ext uri="{FF2B5EF4-FFF2-40B4-BE49-F238E27FC236}">
                  <a16:creationId xmlns:a16="http://schemas.microsoft.com/office/drawing/2014/main" id="{C3C32CBB-F357-BB2E-4A39-75ED4363B620}"/>
                </a:ext>
              </a:extLst>
            </p:cNvPr>
            <p:cNvSpPr/>
            <p:nvPr/>
          </p:nvSpPr>
          <p:spPr>
            <a:xfrm>
              <a:off x="628467" y="631009"/>
              <a:ext cx="539750" cy="539750"/>
            </a:xfrm>
            <a:prstGeom prst="arc">
              <a:avLst>
                <a:gd name="adj1" fmla="val 17973205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de-DE" sz="1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feld 75">
                  <a:extLst>
                    <a:ext uri="{FF2B5EF4-FFF2-40B4-BE49-F238E27FC236}">
                      <a16:creationId xmlns:a16="http://schemas.microsoft.com/office/drawing/2014/main" id="{EB40C098-5EBD-2A4A-2E91-B13420A6DD01}"/>
                    </a:ext>
                  </a:extLst>
                </p:cNvPr>
                <p:cNvSpPr txBox="1"/>
                <p:nvPr/>
              </p:nvSpPr>
              <p:spPr>
                <a:xfrm>
                  <a:off x="866503" y="652779"/>
                  <a:ext cx="403142" cy="50209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𝝋</m:t>
                        </m:r>
                      </m:oMath>
                    </m:oMathPara>
                  </a14:m>
                  <a:endParaRPr lang="de-DE" sz="1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feld 75">
                  <a:extLst>
                    <a:ext uri="{FF2B5EF4-FFF2-40B4-BE49-F238E27FC236}">
                      <a16:creationId xmlns:a16="http://schemas.microsoft.com/office/drawing/2014/main" id="{EB40C098-5EBD-2A4A-2E91-B13420A6DD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503" y="652779"/>
                  <a:ext cx="403142" cy="50209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3A7CDE19-EDB9-91B7-F160-E4D4C55B9570}"/>
                </a:ext>
              </a:extLst>
            </p:cNvPr>
            <p:cNvGrpSpPr/>
            <p:nvPr/>
          </p:nvGrpSpPr>
          <p:grpSpPr>
            <a:xfrm>
              <a:off x="0" y="0"/>
              <a:ext cx="1799590" cy="1800000"/>
              <a:chOff x="0" y="0"/>
              <a:chExt cx="1799590" cy="1800000"/>
            </a:xfrm>
          </p:grpSpPr>
          <p:grpSp>
            <p:nvGrpSpPr>
              <p:cNvPr id="11" name="Gruppieren 10">
                <a:extLst>
                  <a:ext uri="{FF2B5EF4-FFF2-40B4-BE49-F238E27FC236}">
                    <a16:creationId xmlns:a16="http://schemas.microsoft.com/office/drawing/2014/main" id="{FBE50A7A-0087-27D7-A64F-5ADB67D10085}"/>
                  </a:ext>
                </a:extLst>
              </p:cNvPr>
              <p:cNvGrpSpPr/>
              <p:nvPr/>
            </p:nvGrpSpPr>
            <p:grpSpPr>
              <a:xfrm>
                <a:off x="0" y="0"/>
                <a:ext cx="1799590" cy="1800000"/>
                <a:chOff x="0" y="0"/>
                <a:chExt cx="1799590" cy="1800000"/>
              </a:xfrm>
            </p:grpSpPr>
            <p:grpSp>
              <p:nvGrpSpPr>
                <p:cNvPr id="13" name="Gruppieren 12">
                  <a:extLst>
                    <a:ext uri="{FF2B5EF4-FFF2-40B4-BE49-F238E27FC236}">
                      <a16:creationId xmlns:a16="http://schemas.microsoft.com/office/drawing/2014/main" id="{3E0AD433-2F07-584F-4B8B-8FFEFEAED159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799590" cy="1800000"/>
                  <a:chOff x="0" y="0"/>
                  <a:chExt cx="1799590" cy="1800000"/>
                </a:xfrm>
              </p:grpSpPr>
              <p:cxnSp>
                <p:nvCxnSpPr>
                  <p:cNvPr id="15" name="Gerade Verbindung mit Pfeil 14">
                    <a:extLst>
                      <a:ext uri="{FF2B5EF4-FFF2-40B4-BE49-F238E27FC236}">
                        <a16:creationId xmlns:a16="http://schemas.microsoft.com/office/drawing/2014/main" id="{8E1BFFE3-366B-40A0-85DB-BA8F7BFA5215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897144" y="0"/>
                    <a:ext cx="0" cy="180000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Gerade Verbindung mit Pfeil 15">
                    <a:extLst>
                      <a:ext uri="{FF2B5EF4-FFF2-40B4-BE49-F238E27FC236}">
                        <a16:creationId xmlns:a16="http://schemas.microsoft.com/office/drawing/2014/main" id="{123B507B-0373-E17C-5939-B8C1F04EA0E0}"/>
                      </a:ext>
                    </a:extLst>
                  </p:cNvPr>
                  <p:cNvCxnSpPr/>
                  <p:nvPr/>
                </p:nvCxnSpPr>
                <p:spPr>
                  <a:xfrm>
                    <a:off x="0" y="899358"/>
                    <a:ext cx="1799590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" name="Ellipse 13">
                  <a:extLst>
                    <a:ext uri="{FF2B5EF4-FFF2-40B4-BE49-F238E27FC236}">
                      <a16:creationId xmlns:a16="http://schemas.microsoft.com/office/drawing/2014/main" id="{67BFCD55-E001-C551-B0C4-F43022F53FE2}"/>
                    </a:ext>
                  </a:extLst>
                </p:cNvPr>
                <p:cNvSpPr/>
                <p:nvPr/>
              </p:nvSpPr>
              <p:spPr>
                <a:xfrm>
                  <a:off x="177749" y="179963"/>
                  <a:ext cx="1440000" cy="1440000"/>
                </a:xfrm>
                <a:prstGeom prst="ellipse">
                  <a:avLst/>
                </a:prstGeom>
                <a:no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</p:grpSp>
          <p:cxnSp>
            <p:nvCxnSpPr>
              <p:cNvPr id="12" name="Gerade Verbindung mit Pfeil 11">
                <a:extLst>
                  <a:ext uri="{FF2B5EF4-FFF2-40B4-BE49-F238E27FC236}">
                    <a16:creationId xmlns:a16="http://schemas.microsoft.com/office/drawing/2014/main" id="{ED6BFA5D-8277-8009-6174-EE39B5331B51}"/>
                  </a:ext>
                </a:extLst>
              </p:cNvPr>
              <p:cNvCxnSpPr/>
              <p:nvPr/>
            </p:nvCxnSpPr>
            <p:spPr>
              <a:xfrm flipV="1">
                <a:off x="900112" y="261937"/>
                <a:ext cx="335341" cy="634657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1640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3A1FA041-ABDF-61FB-3F33-3AB9BF00CC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lvl="0" indent="-457200">
                  <a:buFont typeface="+mj-lt"/>
                  <a:buAutoNum type="arabicPeriod" startAt="3"/>
                </a:pPr>
                <a:r>
                  <a:rPr lang="de-DE" dirty="0"/>
                  <a:t>In der Quantenphysik superponieren Zustände.</a:t>
                </a:r>
              </a:p>
              <a:p>
                <a:pPr marL="635508" lvl="1" indent="-342900"/>
                <a:r>
                  <a:rPr lang="de-DE" sz="2000" dirty="0"/>
                  <a:t>Bsp.: Doppelspalt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res</m:t>
                        </m:r>
                      </m:sub>
                    </m:sSub>
                    <m:r>
                      <a:rPr lang="de-DE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de-DE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links</m:t>
                        </m:r>
                      </m:sub>
                    </m:sSub>
                    <m:r>
                      <a:rPr lang="de-DE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de-DE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rechts</m:t>
                        </m:r>
                      </m:sub>
                    </m:sSub>
                  </m:oMath>
                </a14:m>
                <a:r>
                  <a:rPr lang="de-DE" sz="2000" dirty="0"/>
                  <a:t> </a:t>
                </a:r>
              </a:p>
              <a:p>
                <a:pPr marL="635508" lvl="1" indent="-342900"/>
                <a:r>
                  <a:rPr lang="de-DE" sz="2000" dirty="0"/>
                  <a:t>Basiskonzept: Superposition beim elektromagnetischen Feld</a:t>
                </a:r>
              </a:p>
              <a:p>
                <a:pPr marL="635508" lvl="1" indent="-342900"/>
                <a:r>
                  <a:rPr lang="de-DE" sz="2000" dirty="0"/>
                  <a:t>klass. Mechanik: keine Superposition von Zuständen</a:t>
                </a:r>
                <a:br>
                  <a:rPr lang="de-DE" sz="2000" dirty="0"/>
                </a:br>
                <a:endParaRPr lang="de-DE" sz="2000" dirty="0"/>
              </a:p>
              <a:p>
                <a:pPr marL="457200" indent="-457200">
                  <a:buFont typeface="+mj-lt"/>
                  <a:buAutoNum type="arabicPeriod" startAt="4"/>
                </a:pPr>
                <a:r>
                  <a:rPr lang="de-DE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Die zeitliche Entwicklung der Wellenfunktion </a:t>
                </a:r>
                <a14:m>
                  <m:oMath xmlns:m="http://schemas.openxmlformats.org/officeDocument/2006/math">
                    <m:r>
                      <a:rPr lang="de-DE" sz="2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lang="de-DE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ist durch </a:t>
                </a:r>
                <a:br>
                  <a:rPr lang="de-DE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de-DE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eine Differentialgleichung (z.B. die Schrödinger-Gleichung) </a:t>
                </a:r>
                <a:br>
                  <a:rPr lang="de-DE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de-DE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vollständig determiniert. </a:t>
                </a:r>
                <a:endParaRPr lang="de-DE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5508" lvl="1" indent="-342900"/>
                <a:r>
                  <a:rPr lang="de-DE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im Unterricht nicht lösbar</a:t>
                </a:r>
              </a:p>
              <a:p>
                <a:pPr marL="635508" lvl="1" indent="-342900"/>
                <a:r>
                  <a:rPr lang="de-DE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Determiniertheit in der Quantenphysik!</a:t>
                </a:r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3A1FA041-ABDF-61FB-3F33-3AB9BF00CC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8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el 2">
                <a:extLst>
                  <a:ext uri="{FF2B5EF4-FFF2-40B4-BE49-F238E27FC236}">
                    <a16:creationId xmlns:a16="http://schemas.microsoft.com/office/drawing/2014/main" id="{6D93BDC9-555B-D06F-FF98-8EC76EEBB8C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sz="3200" dirty="0"/>
                  <a:t>Grundlegende Eigenschaften der Wellenfunktion </a:t>
                </a:r>
                <a14:m>
                  <m:oMath xmlns:m="http://schemas.openxmlformats.org/officeDocument/2006/math">
                    <m:r>
                      <a:rPr lang="de-DE" sz="320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Titel 2">
                <a:extLst>
                  <a:ext uri="{FF2B5EF4-FFF2-40B4-BE49-F238E27FC236}">
                    <a16:creationId xmlns:a16="http://schemas.microsoft.com/office/drawing/2014/main" id="{6D93BDC9-555B-D06F-FF98-8EC76EEBB8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89" t="-13684" b="-347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>
            <a:extLst>
              <a:ext uri="{FF2B5EF4-FFF2-40B4-BE49-F238E27FC236}">
                <a16:creationId xmlns:a16="http://schemas.microsoft.com/office/drawing/2014/main" id="{527D1D45-7E36-0523-EB4C-EB747713BAB6}"/>
              </a:ext>
            </a:extLst>
          </p:cNvPr>
          <p:cNvSpPr txBox="1"/>
          <p:nvPr/>
        </p:nvSpPr>
        <p:spPr>
          <a:xfrm>
            <a:off x="47328" y="1124744"/>
            <a:ext cx="492443" cy="51845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Lehrkräfte, kein Einsatz im Unterricht!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660FFD25-2F33-A1D5-E0E5-61B85FEA43FA}"/>
                  </a:ext>
                </a:extLst>
              </p:cNvPr>
              <p:cNvSpPr txBox="1"/>
              <p:nvPr/>
            </p:nvSpPr>
            <p:spPr>
              <a:xfrm>
                <a:off x="8832304" y="4077072"/>
                <a:ext cx="2064900" cy="677558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r>
                        <a:rPr lang="de-DE" sz="2000" b="1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f>
                        <m:fPr>
                          <m:ctrlPr>
                            <a:rPr lang="de-DE" sz="2000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de-DE" sz="2000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de-DE" sz="2000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d>
                        <m:dPr>
                          <m:begChr m:val=""/>
                          <m:endChr m:val="⟩"/>
                          <m:ctrlPr>
                            <a:rPr lang="de-DE" sz="2000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000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𝝍</m:t>
                          </m:r>
                        </m:e>
                      </m:d>
                      <m:r>
                        <a:rPr lang="de-DE" sz="2000" b="1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de-DE" sz="2000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000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</m:acc>
                      <m:d>
                        <m:dPr>
                          <m:begChr m:val=""/>
                          <m:endChr m:val="⟩"/>
                          <m:ctrlPr>
                            <a:rPr lang="de-DE" sz="2000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000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𝝍</m:t>
                          </m:r>
                        </m:e>
                      </m:d>
                    </m:oMath>
                  </m:oMathPara>
                </a14:m>
                <a:endParaRPr lang="de-DE" sz="2000" b="1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660FFD25-2F33-A1D5-E0E5-61B85FEA4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2304" y="4077072"/>
                <a:ext cx="2064900" cy="6775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9B0495A-5092-9CD8-2FD5-05D6E81EDB51}"/>
              </a:ext>
            </a:extLst>
          </p:cNvPr>
          <p:cNvGrpSpPr/>
          <p:nvPr/>
        </p:nvGrpSpPr>
        <p:grpSpPr>
          <a:xfrm>
            <a:off x="9408368" y="1556792"/>
            <a:ext cx="1349374" cy="1412240"/>
            <a:chOff x="0" y="0"/>
            <a:chExt cx="1349835" cy="1412461"/>
          </a:xfrm>
        </p:grpSpPr>
        <p:sp>
          <p:nvSpPr>
            <p:cNvPr id="8" name="Bogen 7">
              <a:extLst>
                <a:ext uri="{FF2B5EF4-FFF2-40B4-BE49-F238E27FC236}">
                  <a16:creationId xmlns:a16="http://schemas.microsoft.com/office/drawing/2014/main" id="{503CAA00-B7D8-0BCD-7697-A109E2BB54D9}"/>
                </a:ext>
              </a:extLst>
            </p:cNvPr>
            <p:cNvSpPr/>
            <p:nvPr/>
          </p:nvSpPr>
          <p:spPr>
            <a:xfrm>
              <a:off x="500088" y="873346"/>
              <a:ext cx="539750" cy="539115"/>
            </a:xfrm>
            <a:prstGeom prst="arc">
              <a:avLst>
                <a:gd name="adj1" fmla="val 18766988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de-DE" sz="1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feld 87">
                  <a:extLst>
                    <a:ext uri="{FF2B5EF4-FFF2-40B4-BE49-F238E27FC236}">
                      <a16:creationId xmlns:a16="http://schemas.microsoft.com/office/drawing/2014/main" id="{D19921DF-267D-93C4-502D-EF6B19BBCE85}"/>
                    </a:ext>
                  </a:extLst>
                </p:cNvPr>
                <p:cNvSpPr txBox="1"/>
                <p:nvPr/>
              </p:nvSpPr>
              <p:spPr>
                <a:xfrm>
                  <a:off x="946693" y="842377"/>
                  <a:ext cx="403142" cy="501981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1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de-DE" sz="1200" b="1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𝝋</m:t>
                        </m:r>
                      </m:oMath>
                    </m:oMathPara>
                  </a14:m>
                  <a:endParaRPr lang="de-DE" sz="1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feld 87">
                  <a:extLst>
                    <a:ext uri="{FF2B5EF4-FFF2-40B4-BE49-F238E27FC236}">
                      <a16:creationId xmlns:a16="http://schemas.microsoft.com/office/drawing/2014/main" id="{D19921DF-267D-93C4-502D-EF6B19BBCE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693" y="842377"/>
                  <a:ext cx="403142" cy="50198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F0F0FB6A-BF61-C067-CB1B-E68A19CEA00E}"/>
                </a:ext>
              </a:extLst>
            </p:cNvPr>
            <p:cNvGrpSpPr/>
            <p:nvPr/>
          </p:nvGrpSpPr>
          <p:grpSpPr>
            <a:xfrm>
              <a:off x="0" y="0"/>
              <a:ext cx="1217272" cy="1140963"/>
              <a:chOff x="0" y="0"/>
              <a:chExt cx="1217272" cy="1140963"/>
            </a:xfrm>
          </p:grpSpPr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6F02CEB5-8E98-4DE2-A6DA-C8B12457D24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280000">
                <a:off x="0" y="0"/>
                <a:ext cx="990000" cy="990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grpSp>
            <p:nvGrpSpPr>
              <p:cNvPr id="12" name="Gruppieren 11">
                <a:extLst>
                  <a:ext uri="{FF2B5EF4-FFF2-40B4-BE49-F238E27FC236}">
                    <a16:creationId xmlns:a16="http://schemas.microsoft.com/office/drawing/2014/main" id="{976DAE58-255E-1D42-4C75-1ADFAA25E1A4}"/>
                  </a:ext>
                </a:extLst>
              </p:cNvPr>
              <p:cNvGrpSpPr/>
              <p:nvPr/>
            </p:nvGrpSpPr>
            <p:grpSpPr>
              <a:xfrm>
                <a:off x="219737" y="955251"/>
                <a:ext cx="997535" cy="185712"/>
                <a:chOff x="0" y="-35859"/>
                <a:chExt cx="997535" cy="185712"/>
              </a:xfrm>
            </p:grpSpPr>
            <p:cxnSp>
              <p:nvCxnSpPr>
                <p:cNvPr id="14" name="Gerade Verbindung mit Pfeil 13">
                  <a:extLst>
                    <a:ext uri="{FF2B5EF4-FFF2-40B4-BE49-F238E27FC236}">
                      <a16:creationId xmlns:a16="http://schemas.microsoft.com/office/drawing/2014/main" id="{33FD8EF8-E2ED-86E7-7B86-25030F0BFEE6}"/>
                    </a:ext>
                  </a:extLst>
                </p:cNvPr>
                <p:cNvCxnSpPr/>
                <p:nvPr/>
              </p:nvCxnSpPr>
              <p:spPr>
                <a:xfrm>
                  <a:off x="0" y="149853"/>
                  <a:ext cx="540000" cy="0"/>
                </a:xfrm>
                <a:prstGeom prst="straightConnector1">
                  <a:avLst/>
                </a:prstGeom>
                <a:ln w="19050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Gerade Verbindung mit Pfeil 14">
                  <a:extLst>
                    <a:ext uri="{FF2B5EF4-FFF2-40B4-BE49-F238E27FC236}">
                      <a16:creationId xmlns:a16="http://schemas.microsoft.com/office/drawing/2014/main" id="{0E830812-836B-0946-5D9A-538120B0167D}"/>
                    </a:ext>
                  </a:extLst>
                </p:cNvPr>
                <p:cNvCxnSpPr/>
                <p:nvPr/>
              </p:nvCxnSpPr>
              <p:spPr>
                <a:xfrm rot="18960000">
                  <a:off x="457535" y="-35859"/>
                  <a:ext cx="540000" cy="0"/>
                </a:xfrm>
                <a:prstGeom prst="straightConnector1">
                  <a:avLst/>
                </a:prstGeom>
                <a:ln w="19050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" name="Gerade Verbindung mit Pfeil 12">
                <a:extLst>
                  <a:ext uri="{FF2B5EF4-FFF2-40B4-BE49-F238E27FC236}">
                    <a16:creationId xmlns:a16="http://schemas.microsoft.com/office/drawing/2014/main" id="{29DF9234-5060-FBFF-76D7-99A7D8707397}"/>
                  </a:ext>
                </a:extLst>
              </p:cNvPr>
              <p:cNvCxnSpPr/>
              <p:nvPr/>
            </p:nvCxnSpPr>
            <p:spPr>
              <a:xfrm flipV="1">
                <a:off x="224627" y="771271"/>
                <a:ext cx="916261" cy="36807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1799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3A1FA041-ABDF-61FB-3F33-3AB9BF00CC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lvl="0" indent="-457200" algn="l">
                  <a:buFont typeface="+mj-lt"/>
                  <a:buAutoNum type="arabicPeriod" startAt="5"/>
                </a:pPr>
                <a:r>
                  <a:rPr lang="de-DE" dirty="0"/>
                  <a:t>Das Ergebnis einer Messung einer Größe an einem Quantenobjekt ist stets eindeutig. Eine direkt wiederholte Messung der gleichen Größe am selben Quantenobjekt liefert (sofern möglich) dasselbe Ergebnis. </a:t>
                </a:r>
              </a:p>
              <a:p>
                <a:pPr marL="900684" lvl="2" indent="-342900"/>
                <a:r>
                  <a:rPr lang="de-DE" dirty="0"/>
                  <a:t>nichts „Verschwommenes“</a:t>
                </a:r>
              </a:p>
              <a:p>
                <a:pPr marL="900684" lvl="2" indent="-342900"/>
                <a:r>
                  <a:rPr lang="de-DE" dirty="0"/>
                  <a:t>„Kollaps der Wellenfunktion“</a:t>
                </a:r>
                <a:br>
                  <a:rPr lang="de-DE" dirty="0"/>
                </a:br>
                <a:endParaRPr lang="de-DE" dirty="0"/>
              </a:p>
              <a:p>
                <a:pPr marL="342900" lvl="0" indent="-342900" algn="l">
                  <a:buFont typeface="+mj-lt"/>
                  <a:buAutoNum type="arabicPeriod" startAt="5"/>
                </a:pPr>
                <a:r>
                  <a:rPr lang="de-DE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Ein und derselbe Zustand eines Quantenobjekts </a:t>
                </a:r>
                <a:br>
                  <a:rPr lang="de-DE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de-DE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kann zu verschiedenen Messergebnissen führen. </a:t>
                </a:r>
                <a:br>
                  <a:rPr lang="de-DE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de-DE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Dabei entspricht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  <m:sup>
                        <m:r>
                          <a:rPr lang="de-DE" sz="2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der Detektionswahrscheinlichkeit.</a:t>
                </a:r>
              </a:p>
              <a:p>
                <a:pPr marL="635508" lvl="1" indent="-342900"/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links</m:t>
                        </m:r>
                      </m:sub>
                    </m:sSub>
                    <m:r>
                      <a:rPr lang="de-DE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rechts</m:t>
                        </m:r>
                      </m:sub>
                    </m:sSub>
                  </m:oMath>
                </a14:m>
                <a:r>
                  <a:rPr lang="de-DE" sz="2000" dirty="0"/>
                  <a:t> </a:t>
                </a:r>
                <a:r>
                  <a:rPr lang="de-DE" sz="2000" dirty="0">
                    <a:sym typeface="Wingdings" panose="05000000000000000000" pitchFamily="2" charset="2"/>
                  </a:rPr>
                  <a:t></a:t>
                </a:r>
                <a:r>
                  <a:rPr lang="de-DE" sz="2000" dirty="0"/>
                  <a:t> Detektion entweder „links“ oder „rechts“</a:t>
                </a:r>
              </a:p>
              <a:p>
                <a:pPr marL="635508" lvl="1" indent="-342900"/>
                <a:r>
                  <a:rPr lang="de-DE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einzelne Detektion „rechts“: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links</m:t>
                        </m:r>
                      </m:sub>
                    </m:sSub>
                    <m:r>
                      <a:rPr lang="de-DE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de-DE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rechts</m:t>
                        </m:r>
                      </m:sub>
                    </m:sSub>
                  </m:oMath>
                </a14:m>
                <a:r>
                  <a:rPr lang="de-DE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oder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000">
                            <a:latin typeface="Cambria Math" panose="02040503050406030204" pitchFamily="18" charset="0"/>
                          </a:rPr>
                          <m:t>rechts</m:t>
                        </m:r>
                      </m:sub>
                    </m:sSub>
                  </m:oMath>
                </a14:m>
                <a:r>
                  <a:rPr lang="de-DE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</a:p>
              <a:p>
                <a:pPr marL="635508" lvl="1" indent="-342900"/>
                <a:r>
                  <a:rPr lang="de-DE" sz="2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Bornsche</a:t>
                </a:r>
                <a:r>
                  <a:rPr lang="de-DE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Wahrscheinlichkeitsdeutung</a:t>
                </a:r>
                <a:endParaRPr lang="de-DE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3A1FA041-ABDF-61FB-3F33-3AB9BF00CC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8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el 2">
                <a:extLst>
                  <a:ext uri="{FF2B5EF4-FFF2-40B4-BE49-F238E27FC236}">
                    <a16:creationId xmlns:a16="http://schemas.microsoft.com/office/drawing/2014/main" id="{6D93BDC9-555B-D06F-FF98-8EC76EEBB8C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sz="3200" dirty="0"/>
                  <a:t>Grundlegende Eigenschaften der Wellenfunktion </a:t>
                </a:r>
                <a14:m>
                  <m:oMath xmlns:m="http://schemas.openxmlformats.org/officeDocument/2006/math">
                    <m:r>
                      <a:rPr lang="de-DE" sz="320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Titel 2">
                <a:extLst>
                  <a:ext uri="{FF2B5EF4-FFF2-40B4-BE49-F238E27FC236}">
                    <a16:creationId xmlns:a16="http://schemas.microsoft.com/office/drawing/2014/main" id="{6D93BDC9-555B-D06F-FF98-8EC76EEBB8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89" t="-13684" b="-347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>
            <a:extLst>
              <a:ext uri="{FF2B5EF4-FFF2-40B4-BE49-F238E27FC236}">
                <a16:creationId xmlns:a16="http://schemas.microsoft.com/office/drawing/2014/main" id="{6D6A0257-74A3-3D82-B325-1FBA62C313B4}"/>
              </a:ext>
            </a:extLst>
          </p:cNvPr>
          <p:cNvSpPr txBox="1"/>
          <p:nvPr/>
        </p:nvSpPr>
        <p:spPr>
          <a:xfrm>
            <a:off x="47328" y="1124744"/>
            <a:ext cx="492443" cy="51845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Lehrkräfte, kein Einsatz im Unterricht!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Pfeil: nach unten 19">
                <a:extLst>
                  <a:ext uri="{FF2B5EF4-FFF2-40B4-BE49-F238E27FC236}">
                    <a16:creationId xmlns:a16="http://schemas.microsoft.com/office/drawing/2014/main" id="{CECB8AEA-11DC-D4D5-F72D-976698CFF72E}"/>
                  </a:ext>
                </a:extLst>
              </p:cNvPr>
              <p:cNvSpPr/>
              <p:nvPr/>
            </p:nvSpPr>
            <p:spPr>
              <a:xfrm>
                <a:off x="9417364" y="2780929"/>
                <a:ext cx="1638232" cy="1224127"/>
              </a:xfrm>
              <a:prstGeom prst="downArrow">
                <a:avLst>
                  <a:gd name="adj1" fmla="val 100000"/>
                  <a:gd name="adj2" fmla="val 31546"/>
                </a:avLst>
              </a:prstGeom>
              <a:gradFill flip="none" rotWithShape="1">
                <a:gsLst>
                  <a:gs pos="0">
                    <a:srgbClr val="FFC000">
                      <a:tint val="66000"/>
                      <a:satMod val="160000"/>
                    </a:srgbClr>
                  </a:gs>
                  <a:gs pos="50000">
                    <a:srgbClr val="FFC000">
                      <a:tint val="44500"/>
                      <a:satMod val="160000"/>
                    </a:srgbClr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links</m:t>
                          </m:r>
                        </m:sub>
                      </m:sSub>
                      <m:r>
                        <a:rPr lang="de-DE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rechts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Pfeil: nach unten 19">
                <a:extLst>
                  <a:ext uri="{FF2B5EF4-FFF2-40B4-BE49-F238E27FC236}">
                    <a16:creationId xmlns:a16="http://schemas.microsoft.com/office/drawing/2014/main" id="{CECB8AEA-11DC-D4D5-F72D-976698CFF7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7364" y="2780929"/>
                <a:ext cx="1638232" cy="1224127"/>
              </a:xfrm>
              <a:prstGeom prst="downArrow">
                <a:avLst>
                  <a:gd name="adj1" fmla="val 100000"/>
                  <a:gd name="adj2" fmla="val 31546"/>
                </a:avLst>
              </a:prstGeom>
              <a:blipFill>
                <a:blip r:embed="rId4"/>
                <a:stretch>
                  <a:fillRect l="-44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204E01E7-1779-0771-EF17-7E374FB79B8F}"/>
              </a:ext>
            </a:extLst>
          </p:cNvPr>
          <p:cNvGrpSpPr/>
          <p:nvPr/>
        </p:nvGrpSpPr>
        <p:grpSpPr>
          <a:xfrm>
            <a:off x="9048328" y="3861048"/>
            <a:ext cx="2376264" cy="576017"/>
            <a:chOff x="9048328" y="3861048"/>
            <a:chExt cx="2376264" cy="576017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B95A1B98-D56E-A5F0-ED86-AE7977F32043}"/>
                </a:ext>
              </a:extLst>
            </p:cNvPr>
            <p:cNvGrpSpPr/>
            <p:nvPr/>
          </p:nvGrpSpPr>
          <p:grpSpPr>
            <a:xfrm>
              <a:off x="9048328" y="3861048"/>
              <a:ext cx="2376264" cy="0"/>
              <a:chOff x="8544272" y="3429000"/>
              <a:chExt cx="2376264" cy="0"/>
            </a:xfrm>
          </p:grpSpPr>
          <p:cxnSp>
            <p:nvCxnSpPr>
              <p:cNvPr id="6" name="Gerader Verbinder 5">
                <a:extLst>
                  <a:ext uri="{FF2B5EF4-FFF2-40B4-BE49-F238E27FC236}">
                    <a16:creationId xmlns:a16="http://schemas.microsoft.com/office/drawing/2014/main" id="{7A245B67-9A09-2943-18A3-C8CE6824C55A}"/>
                  </a:ext>
                </a:extLst>
              </p:cNvPr>
              <p:cNvCxnSpPr/>
              <p:nvPr/>
            </p:nvCxnSpPr>
            <p:spPr>
              <a:xfrm>
                <a:off x="8544272" y="3429000"/>
                <a:ext cx="900000" cy="0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Gerader Verbinder 6">
                <a:extLst>
                  <a:ext uri="{FF2B5EF4-FFF2-40B4-BE49-F238E27FC236}">
                    <a16:creationId xmlns:a16="http://schemas.microsoft.com/office/drawing/2014/main" id="{03E118F0-DEC1-B311-82DA-852FBC130D8E}"/>
                  </a:ext>
                </a:extLst>
              </p:cNvPr>
              <p:cNvCxnSpPr/>
              <p:nvPr/>
            </p:nvCxnSpPr>
            <p:spPr>
              <a:xfrm>
                <a:off x="9552424" y="3429000"/>
                <a:ext cx="360000" cy="0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Gerader Verbinder 7">
                <a:extLst>
                  <a:ext uri="{FF2B5EF4-FFF2-40B4-BE49-F238E27FC236}">
                    <a16:creationId xmlns:a16="http://schemas.microsoft.com/office/drawing/2014/main" id="{9AECC17D-F88E-9920-FCF1-A4771EF471E9}"/>
                  </a:ext>
                </a:extLst>
              </p:cNvPr>
              <p:cNvCxnSpPr/>
              <p:nvPr/>
            </p:nvCxnSpPr>
            <p:spPr>
              <a:xfrm>
                <a:off x="10020536" y="3429000"/>
                <a:ext cx="900000" cy="0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5D15DB34-7EC2-B2B9-861F-21600DAF7486}"/>
                </a:ext>
              </a:extLst>
            </p:cNvPr>
            <p:cNvGrpSpPr/>
            <p:nvPr/>
          </p:nvGrpSpPr>
          <p:grpSpPr>
            <a:xfrm>
              <a:off x="9804456" y="4005064"/>
              <a:ext cx="396000" cy="432001"/>
              <a:chOff x="9804456" y="4005064"/>
              <a:chExt cx="396000" cy="432001"/>
            </a:xfrm>
          </p:grpSpPr>
          <p:sp>
            <p:nvSpPr>
              <p:cNvPr id="10" name="Flussdiagramm: Verzögerung 9">
                <a:extLst>
                  <a:ext uri="{FF2B5EF4-FFF2-40B4-BE49-F238E27FC236}">
                    <a16:creationId xmlns:a16="http://schemas.microsoft.com/office/drawing/2014/main" id="{EE7A1979-05B9-FE4A-ABC8-A2BA96651928}"/>
                  </a:ext>
                </a:extLst>
              </p:cNvPr>
              <p:cNvSpPr/>
              <p:nvPr/>
            </p:nvSpPr>
            <p:spPr>
              <a:xfrm rot="5400000">
                <a:off x="9786456" y="4023065"/>
                <a:ext cx="432000" cy="396000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406625F7-033D-6358-08C6-409DE5E6130D}"/>
                  </a:ext>
                </a:extLst>
              </p:cNvPr>
              <p:cNvSpPr/>
              <p:nvPr/>
            </p:nvSpPr>
            <p:spPr>
              <a:xfrm>
                <a:off x="9930392" y="4005064"/>
                <a:ext cx="144000" cy="144009"/>
              </a:xfrm>
              <a:prstGeom prst="rect">
                <a:avLst/>
              </a:prstGeom>
              <a:solidFill>
                <a:srgbClr val="FFFFE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EA9A1F89-33C1-8619-27A9-57521E7E9A1D}"/>
                </a:ext>
              </a:extLst>
            </p:cNvPr>
            <p:cNvGrpSpPr/>
            <p:nvPr/>
          </p:nvGrpSpPr>
          <p:grpSpPr>
            <a:xfrm>
              <a:off x="10270285" y="4005064"/>
              <a:ext cx="396000" cy="432001"/>
              <a:chOff x="9804456" y="4005064"/>
              <a:chExt cx="396000" cy="432001"/>
            </a:xfrm>
          </p:grpSpPr>
          <p:sp>
            <p:nvSpPr>
              <p:cNvPr id="15" name="Flussdiagramm: Verzögerung 14">
                <a:extLst>
                  <a:ext uri="{FF2B5EF4-FFF2-40B4-BE49-F238E27FC236}">
                    <a16:creationId xmlns:a16="http://schemas.microsoft.com/office/drawing/2014/main" id="{F013D3D1-1C92-CEEC-1033-EB97DC3C9483}"/>
                  </a:ext>
                </a:extLst>
              </p:cNvPr>
              <p:cNvSpPr/>
              <p:nvPr/>
            </p:nvSpPr>
            <p:spPr>
              <a:xfrm rot="5400000">
                <a:off x="9786456" y="4023065"/>
                <a:ext cx="432000" cy="396000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379BE4A9-F5C6-75BA-5829-0F68255823A2}"/>
                  </a:ext>
                </a:extLst>
              </p:cNvPr>
              <p:cNvSpPr/>
              <p:nvPr/>
            </p:nvSpPr>
            <p:spPr>
              <a:xfrm>
                <a:off x="9930392" y="4005064"/>
                <a:ext cx="144000" cy="144009"/>
              </a:xfrm>
              <a:prstGeom prst="rect">
                <a:avLst/>
              </a:prstGeom>
              <a:solidFill>
                <a:srgbClr val="FFFFE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4448F50F-0601-2E61-5F22-C35F846EFDC6}"/>
              </a:ext>
            </a:extLst>
          </p:cNvPr>
          <p:cNvGrpSpPr/>
          <p:nvPr/>
        </p:nvGrpSpPr>
        <p:grpSpPr>
          <a:xfrm>
            <a:off x="10396221" y="3915263"/>
            <a:ext cx="951832" cy="338554"/>
            <a:chOff x="10396221" y="3915263"/>
            <a:chExt cx="951832" cy="338554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C0D3288A-16B0-C831-9294-7BE2F6001EBA}"/>
                </a:ext>
              </a:extLst>
            </p:cNvPr>
            <p:cNvSpPr txBox="1"/>
            <p:nvPr/>
          </p:nvSpPr>
          <p:spPr>
            <a:xfrm>
              <a:off x="10627973" y="3915263"/>
              <a:ext cx="720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klick</a:t>
              </a: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B39584C3-C309-B6D5-F297-12CAEFE98797}"/>
                </a:ext>
              </a:extLst>
            </p:cNvPr>
            <p:cNvSpPr/>
            <p:nvPr/>
          </p:nvSpPr>
          <p:spPr>
            <a:xfrm>
              <a:off x="10396221" y="4005042"/>
              <a:ext cx="144000" cy="144009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21577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0" grpId="0" animBg="1"/>
      <p:bldP spid="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3A1FA041-ABDF-61FB-3F33-3AB9BF00CC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342900" lvl="0" indent="-342900" algn="just">
                  <a:lnSpc>
                    <a:spcPct val="110000"/>
                  </a:lnSpc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de-DE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Die Wellenfunktion </a:t>
                </a:r>
                <a14:m>
                  <m:oMath xmlns:m="http://schemas.openxmlformats.org/officeDocument/2006/math">
                    <m:r>
                      <a:rPr lang="de-DE" sz="2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lang="de-DE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bestimmt den Zustand eines Quantenobjekts eindeutig.</a:t>
                </a:r>
              </a:p>
              <a:p>
                <a:pPr marL="342900" lvl="0" indent="-342900" algn="just">
                  <a:lnSpc>
                    <a:spcPct val="110000"/>
                  </a:lnSpc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de-DE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Die Wellenfunktion </a:t>
                </a:r>
                <a14:m>
                  <m:oMath xmlns:m="http://schemas.openxmlformats.org/officeDocument/2006/math">
                    <m:r>
                      <a:rPr lang="de-DE" sz="2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lang="de-DE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ist im Allgemeinen komplexwertig.</a:t>
                </a:r>
              </a:p>
              <a:p>
                <a:pPr marL="342900" lvl="0" indent="-342900" algn="just">
                  <a:lnSpc>
                    <a:spcPct val="110000"/>
                  </a:lnSpc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de-DE" dirty="0"/>
                  <a:t>In der Quantenphysik superponieren Zustände.</a:t>
                </a:r>
              </a:p>
              <a:p>
                <a:pPr marL="342900" indent="-342900">
                  <a:lnSpc>
                    <a:spcPct val="110000"/>
                  </a:lnSpc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de-DE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Die zeitliche Entwicklung der Wellenfunktion </a:t>
                </a:r>
                <a14:m>
                  <m:oMath xmlns:m="http://schemas.openxmlformats.org/officeDocument/2006/math">
                    <m:r>
                      <a:rPr lang="de-DE" sz="2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lang="de-DE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ist durch eine Differentialgleichung (z.B. die Schrödinger-Gleichung) </a:t>
                </a:r>
                <a:r>
                  <a:rPr lang="de-DE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vollständig determiniert. </a:t>
                </a:r>
                <a:endParaRPr lang="de-DE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l">
                  <a:lnSpc>
                    <a:spcPct val="110000"/>
                  </a:lnSpc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de-DE" dirty="0"/>
                  <a:t>Das Ergebnis einer Messung einer Größe an einem Quantenobjekt ist stets eindeutig. Eine direkt wiederholte Messung der gleichen Größe am selben Quantenobjekt liefert (sofern möglich) dasselbe Ergebnis. </a:t>
                </a:r>
              </a:p>
              <a:p>
                <a:pPr marL="342900" lvl="0" indent="-342900" algn="l">
                  <a:lnSpc>
                    <a:spcPct val="110000"/>
                  </a:lnSpc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de-DE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Ein und derselbe Zustand eines Quantenobjekts kann zu verschiedenen Messergebnissen führen. Dabei entspricht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  <m:sup>
                        <m:r>
                          <a:rPr lang="de-DE" sz="2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der Detektionswahrscheinlichkeit.</a:t>
                </a:r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3A1FA041-ABDF-61FB-3F33-3AB9BF00CC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7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el 2">
                <a:extLst>
                  <a:ext uri="{FF2B5EF4-FFF2-40B4-BE49-F238E27FC236}">
                    <a16:creationId xmlns:a16="http://schemas.microsoft.com/office/drawing/2014/main" id="{6D93BDC9-555B-D06F-FF98-8EC76EEBB8C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sz="3200" dirty="0"/>
                  <a:t>Grundlegende Eigenschaften der Wellenfunktion </a:t>
                </a:r>
                <a14:m>
                  <m:oMath xmlns:m="http://schemas.openxmlformats.org/officeDocument/2006/math">
                    <m:r>
                      <a:rPr lang="de-DE" sz="320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Titel 2">
                <a:extLst>
                  <a:ext uri="{FF2B5EF4-FFF2-40B4-BE49-F238E27FC236}">
                    <a16:creationId xmlns:a16="http://schemas.microsoft.com/office/drawing/2014/main" id="{6D93BDC9-555B-D06F-FF98-8EC76EEBB8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89" t="-13684" b="-347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>
            <a:extLst>
              <a:ext uri="{FF2B5EF4-FFF2-40B4-BE49-F238E27FC236}">
                <a16:creationId xmlns:a16="http://schemas.microsoft.com/office/drawing/2014/main" id="{E48DEB14-3B95-ED62-9BEA-79558DD069CE}"/>
              </a:ext>
            </a:extLst>
          </p:cNvPr>
          <p:cNvSpPr txBox="1"/>
          <p:nvPr/>
        </p:nvSpPr>
        <p:spPr>
          <a:xfrm>
            <a:off x="47328" y="1124744"/>
            <a:ext cx="492443" cy="51845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Lehrkräfte, kein Einsatz im Unterricht!</a:t>
            </a:r>
          </a:p>
        </p:txBody>
      </p:sp>
    </p:spTree>
    <p:extLst>
      <p:ext uri="{BB962C8B-B14F-4D97-AF65-F5344CB8AC3E}">
        <p14:creationId xmlns:p14="http://schemas.microsoft.com/office/powerpoint/2010/main" val="3794982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18C2B29-45E0-DEB9-A5AF-CCE7E72BA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Gitter-Beugung oder Bragg-Reflexion?</a:t>
            </a:r>
          </a:p>
          <a:p>
            <a:r>
              <a:rPr lang="de-DE" dirty="0"/>
              <a:t>Untersuchungen von M. Rode: </a:t>
            </a:r>
          </a:p>
          <a:p>
            <a:pPr lvl="1"/>
            <a:r>
              <a:rPr lang="de-DE" sz="2000" dirty="0"/>
              <a:t>Aufbau der Folie: Trägernetz, </a:t>
            </a:r>
            <a:br>
              <a:rPr lang="de-DE" sz="2000" dirty="0"/>
            </a:br>
            <a:r>
              <a:rPr lang="de-DE" sz="2000" dirty="0"/>
              <a:t>Basisschicht, säulenartige Struktur</a:t>
            </a:r>
          </a:p>
          <a:p>
            <a:pPr lvl="1"/>
            <a:r>
              <a:rPr lang="de-DE" sz="2000" dirty="0"/>
              <a:t>Gitter-Beugung, Bragg-Reflexion </a:t>
            </a:r>
            <a:br>
              <a:rPr lang="de-DE" sz="2000" dirty="0"/>
            </a:br>
            <a:r>
              <a:rPr lang="de-DE" sz="2000" dirty="0"/>
              <a:t>und weitere Interferenzeffekte!</a:t>
            </a:r>
          </a:p>
          <a:p>
            <a:pPr lvl="1"/>
            <a:r>
              <a:rPr lang="de-DE" sz="2000" dirty="0"/>
              <a:t>bisher keine Messungen, die einen Beitrag eindeutig ausschließen</a:t>
            </a:r>
            <a:br>
              <a:rPr lang="de-DE" sz="2000" dirty="0"/>
            </a:br>
            <a:endParaRPr lang="de-DE" sz="2000" dirty="0"/>
          </a:p>
          <a:p>
            <a:r>
              <a:rPr lang="de-DE" dirty="0"/>
              <a:t>im Unterricht</a:t>
            </a:r>
          </a:p>
          <a:p>
            <a:pPr lvl="1"/>
            <a:r>
              <a:rPr lang="de-DE" sz="2000" dirty="0"/>
              <a:t>didaktische Reduktion notwendig!</a:t>
            </a:r>
          </a:p>
          <a:p>
            <a:pPr lvl="1"/>
            <a:r>
              <a:rPr lang="de-DE" sz="2000" dirty="0"/>
              <a:t>einfachstes Modell: Gitter-Beugung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CF52E08-EDD6-58C2-0E37-806DA5743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Elektronenbeugungsröhre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4C12C28-FFE7-FD71-F632-0BDE0D133273}"/>
              </a:ext>
            </a:extLst>
          </p:cNvPr>
          <p:cNvGrpSpPr/>
          <p:nvPr/>
        </p:nvGrpSpPr>
        <p:grpSpPr>
          <a:xfrm>
            <a:off x="6432000" y="1268760"/>
            <a:ext cx="5760000" cy="1951299"/>
            <a:chOff x="-614661" y="0"/>
            <a:chExt cx="5760066" cy="1951934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AEDDC4B9-7B5A-7DEC-99D1-182BE530A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14661" y="0"/>
              <a:ext cx="5760066" cy="1665536"/>
            </a:xfrm>
            <a:prstGeom prst="rect">
              <a:avLst/>
            </a:prstGeom>
          </p:spPr>
        </p:pic>
        <p:sp>
          <p:nvSpPr>
            <p:cNvPr id="6" name="Textfeld 12">
              <a:extLst>
                <a:ext uri="{FF2B5EF4-FFF2-40B4-BE49-F238E27FC236}">
                  <a16:creationId xmlns:a16="http://schemas.microsoft.com/office/drawing/2014/main" id="{6B28582E-67B4-1145-2890-4C533731F572}"/>
                </a:ext>
              </a:extLst>
            </p:cNvPr>
            <p:cNvSpPr txBox="1"/>
            <p:nvPr/>
          </p:nvSpPr>
          <p:spPr>
            <a:xfrm>
              <a:off x="-614661" y="1667263"/>
              <a:ext cx="5175849" cy="28467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115000"/>
                </a:lnSpc>
                <a:spcAft>
                  <a:spcPts val="1000"/>
                </a:spcAft>
              </a:pPr>
              <a:r>
                <a:rPr lang="de-DE" sz="9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Zum Aufbau der Kohlenstoffschicht (M. Rode, </a:t>
              </a:r>
              <a:r>
                <a:rPr lang="de-DE" sz="900" u="sng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3"/>
                </a:rPr>
                <a:t>CC BY 4.0</a:t>
              </a:r>
              <a:r>
                <a:rPr lang="de-DE" sz="9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de-DE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6C4D8037-FAF9-F36A-EA74-06B2A7DFA56C}"/>
              </a:ext>
            </a:extLst>
          </p:cNvPr>
          <p:cNvGrpSpPr/>
          <p:nvPr/>
        </p:nvGrpSpPr>
        <p:grpSpPr>
          <a:xfrm>
            <a:off x="8923376" y="3429000"/>
            <a:ext cx="3268624" cy="3034989"/>
            <a:chOff x="8923376" y="3429000"/>
            <a:chExt cx="3268624" cy="3034989"/>
          </a:xfrm>
        </p:grpSpPr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0B9B653C-4ADE-DF9C-1110-C9A0AC118B5A}"/>
                </a:ext>
              </a:extLst>
            </p:cNvPr>
            <p:cNvGrpSpPr/>
            <p:nvPr/>
          </p:nvGrpSpPr>
          <p:grpSpPr>
            <a:xfrm>
              <a:off x="8923376" y="4282442"/>
              <a:ext cx="3268624" cy="2181547"/>
              <a:chOff x="-389211" y="0"/>
              <a:chExt cx="3268936" cy="2182054"/>
            </a:xfrm>
          </p:grpSpPr>
          <p:pic>
            <p:nvPicPr>
              <p:cNvPr id="8" name="Grafik 7">
                <a:extLst>
                  <a:ext uri="{FF2B5EF4-FFF2-40B4-BE49-F238E27FC236}">
                    <a16:creationId xmlns:a16="http://schemas.microsoft.com/office/drawing/2014/main" id="{8DC130BC-0F5E-0755-B4C2-A0E4CB3452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89211" y="0"/>
                <a:ext cx="3268936" cy="1800618"/>
              </a:xfrm>
              <a:prstGeom prst="rect">
                <a:avLst/>
              </a:prstGeom>
            </p:spPr>
          </p:pic>
          <p:sp>
            <p:nvSpPr>
              <p:cNvPr id="9" name="Textfeld 17">
                <a:extLst>
                  <a:ext uri="{FF2B5EF4-FFF2-40B4-BE49-F238E27FC236}">
                    <a16:creationId xmlns:a16="http://schemas.microsoft.com/office/drawing/2014/main" id="{B538780A-8F27-EDEB-3C6D-205C5C1B34C1}"/>
                  </a:ext>
                </a:extLst>
              </p:cNvPr>
              <p:cNvSpPr txBox="1"/>
              <p:nvPr/>
            </p:nvSpPr>
            <p:spPr>
              <a:xfrm>
                <a:off x="-369243" y="1800618"/>
                <a:ext cx="3248968" cy="38143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DE" sz="9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Interferenzmuster und entsprechende Intensitätsverteilung</a:t>
                </a:r>
                <a:br>
                  <a:rPr lang="de-DE" sz="9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de-DE" sz="9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(M. Rode, </a:t>
                </a:r>
                <a:r>
                  <a:rPr lang="de-DE" sz="900" u="sng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hlinkClick r:id="rId3"/>
                  </a:rPr>
                  <a:t>CC BY 4.0</a:t>
                </a:r>
                <a:r>
                  <a:rPr lang="de-DE" sz="9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de-DE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379E8417-5A4D-61AF-DAFC-A377CC91A1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12" t="8748" r="33024" b="26830"/>
            <a:stretch/>
          </p:blipFill>
          <p:spPr>
            <a:xfrm>
              <a:off x="9696400" y="3429000"/>
              <a:ext cx="1584177" cy="1440160"/>
            </a:xfrm>
            <a:prstGeom prst="rect">
              <a:avLst/>
            </a:prstGeom>
          </p:spPr>
        </p:pic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C882FD6D-1803-DF20-3580-ECFF690A3FE7}"/>
              </a:ext>
            </a:extLst>
          </p:cNvPr>
          <p:cNvSpPr txBox="1"/>
          <p:nvPr/>
        </p:nvSpPr>
        <p:spPr>
          <a:xfrm>
            <a:off x="47328" y="1124744"/>
            <a:ext cx="492443" cy="51845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Lehrkräfte, kein Einsatz im Unterricht!</a:t>
            </a:r>
          </a:p>
        </p:txBody>
      </p:sp>
    </p:spTree>
    <p:extLst>
      <p:ext uri="{BB962C8B-B14F-4D97-AF65-F5344CB8AC3E}">
        <p14:creationId xmlns:p14="http://schemas.microsoft.com/office/powerpoint/2010/main" val="247710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tvorlage_KM-Rot ZSL-Logo">
  <a:themeElements>
    <a:clrScheme name="Benutzerdefiniert 6">
      <a:dk1>
        <a:srgbClr val="000000"/>
      </a:dk1>
      <a:lt1>
        <a:srgbClr val="FFFFC1"/>
      </a:lt1>
      <a:dk2>
        <a:srgbClr val="5F5F5F"/>
      </a:dk2>
      <a:lt2>
        <a:srgbClr val="BF0000"/>
      </a:lt2>
      <a:accent1>
        <a:srgbClr val="FF6D6D"/>
      </a:accent1>
      <a:accent2>
        <a:srgbClr val="BF0000"/>
      </a:accent2>
      <a:accent3>
        <a:srgbClr val="BF0000"/>
      </a:accent3>
      <a:accent4>
        <a:srgbClr val="920000"/>
      </a:accent4>
      <a:accent5>
        <a:srgbClr val="C9C9C9"/>
      </a:accent5>
      <a:accent6>
        <a:srgbClr val="920000"/>
      </a:accent6>
      <a:hlink>
        <a:srgbClr val="FF0000"/>
      </a:hlink>
      <a:folHlink>
        <a:srgbClr val="7030A0"/>
      </a:folHlink>
    </a:clrScheme>
    <a:fontScheme name="Rhea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he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Formatvorlage_rot Logo Bildung</Template>
  <TotalTime>0</TotalTime>
  <Words>2001</Words>
  <Application>Microsoft Office PowerPoint</Application>
  <PresentationFormat>Breitbild</PresentationFormat>
  <Paragraphs>183</Paragraphs>
  <Slides>21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 Math</vt:lpstr>
      <vt:lpstr>Garamond</vt:lpstr>
      <vt:lpstr>Georgia</vt:lpstr>
      <vt:lpstr>Formatvorlage_KM-Rot ZSL-Logo</vt:lpstr>
      <vt:lpstr>Die quantenmechanische Wellenfunktion ψ</vt:lpstr>
      <vt:lpstr>Überblick</vt:lpstr>
      <vt:lpstr>Grundlegende Eigenschaften der Wellenfunktion ψ</vt:lpstr>
      <vt:lpstr>Grundlegende Eigenschaften der Wellenfunktion ψ</vt:lpstr>
      <vt:lpstr>Grundlegende Eigenschaften der Wellenfunktion ψ</vt:lpstr>
      <vt:lpstr>Grundlegende Eigenschaften der Wellenfunktion ψ</vt:lpstr>
      <vt:lpstr>Grundlegende Eigenschaften der Wellenfunktion ψ</vt:lpstr>
      <vt:lpstr>Grundlegende Eigenschaften der Wellenfunktion ψ</vt:lpstr>
      <vt:lpstr>Elektronenbeugungsröhre</vt:lpstr>
      <vt:lpstr>Fachdidaktische Aspekte</vt:lpstr>
      <vt:lpstr>Struktur des Lernprozesses</vt:lpstr>
      <vt:lpstr>Struktur des Lernprozesses</vt:lpstr>
      <vt:lpstr>Struktur des Lernprozesses</vt:lpstr>
      <vt:lpstr>Struktur des Lernprozesses</vt:lpstr>
      <vt:lpstr>Struktur des Lernprozesses</vt:lpstr>
      <vt:lpstr>Struktur des Lernprozesses</vt:lpstr>
      <vt:lpstr>Struktur des Lernprozesses</vt:lpstr>
      <vt:lpstr>Beispiele für Aufgaben auf Abiturniveau</vt:lpstr>
      <vt:lpstr>Überblick über die Materialien zu ψ </vt:lpstr>
      <vt:lpstr>Überblick über die Materialien zu ψ </vt:lpstr>
      <vt:lpstr>Überblick über die Materialien zu ψ </vt:lpstr>
    </vt:vector>
  </TitlesOfParts>
  <Company>IZLBW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Schock, Kai (KM);du Prel, Florence (LS)</dc:creator>
  <cp:lastModifiedBy>Carl-Julian Pardall</cp:lastModifiedBy>
  <cp:revision>134</cp:revision>
  <dcterms:created xsi:type="dcterms:W3CDTF">2014-03-18T09:41:04Z</dcterms:created>
  <dcterms:modified xsi:type="dcterms:W3CDTF">2023-05-22T17:43:24Z</dcterms:modified>
</cp:coreProperties>
</file>