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4" r:id="rId4"/>
  </p:sldMasterIdLst>
  <p:notesMasterIdLst>
    <p:notesMasterId r:id="rId16"/>
  </p:notesMasterIdLst>
  <p:handoutMasterIdLst>
    <p:handoutMasterId r:id="rId17"/>
  </p:handoutMasterIdLst>
  <p:sldIdLst>
    <p:sldId id="427" r:id="rId5"/>
    <p:sldId id="426" r:id="rId6"/>
    <p:sldId id="407" r:id="rId7"/>
    <p:sldId id="408" r:id="rId8"/>
    <p:sldId id="410" r:id="rId9"/>
    <p:sldId id="411" r:id="rId10"/>
    <p:sldId id="412" r:id="rId11"/>
    <p:sldId id="415" r:id="rId12"/>
    <p:sldId id="416" r:id="rId13"/>
    <p:sldId id="429" r:id="rId14"/>
    <p:sldId id="428" r:id="rId1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  <a:srgbClr val="FA00EE"/>
    <a:srgbClr val="A12F9C"/>
    <a:srgbClr val="E3FFE8"/>
    <a:srgbClr val="EE7F04"/>
    <a:srgbClr val="7A99FE"/>
    <a:srgbClr val="FCAD56"/>
    <a:srgbClr val="00409E"/>
    <a:srgbClr val="FE0085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1" autoAdjust="0"/>
    <p:restoredTop sz="93226" autoAdjust="0"/>
  </p:normalViewPr>
  <p:slideViewPr>
    <p:cSldViewPr>
      <p:cViewPr varScale="1">
        <p:scale>
          <a:sx n="100" d="100"/>
          <a:sy n="100" d="100"/>
        </p:scale>
        <p:origin x="798" y="72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042" y="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presProps" Target="presProps.xml"/><Relationship Id="rId3" Type="http://schemas.openxmlformats.org/officeDocument/2006/relationships/customXml" Target="../customXml/item3.xml"/><Relationship Id="rId21" Type="http://schemas.openxmlformats.org/officeDocument/2006/relationships/tableStyles" Target="tableStyle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>
            <a:extLst>
              <a:ext uri="{FF2B5EF4-FFF2-40B4-BE49-F238E27FC236}">
                <a16:creationId xmlns:a16="http://schemas.microsoft.com/office/drawing/2014/main" id="{D422ABEC-E94D-4F80-98DD-91AD2DC02070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>
            <a:extLst>
              <a:ext uri="{FF2B5EF4-FFF2-40B4-BE49-F238E27FC236}">
                <a16:creationId xmlns:a16="http://schemas.microsoft.com/office/drawing/2014/main" id="{45658D0A-4C73-4ADB-994D-0D0C116CBEB6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EBED436-AECC-4370-A948-281C017111D8}" type="datetimeFigureOut">
              <a:rPr lang="de-DE" smtClean="0"/>
              <a:t>24.02.2023</a:t>
            </a:fld>
            <a:endParaRPr lang="de-DE"/>
          </a:p>
        </p:txBody>
      </p:sp>
      <p:sp>
        <p:nvSpPr>
          <p:cNvPr id="4" name="Fußzeilenplatzhalter 3">
            <a:extLst>
              <a:ext uri="{FF2B5EF4-FFF2-40B4-BE49-F238E27FC236}">
                <a16:creationId xmlns:a16="http://schemas.microsoft.com/office/drawing/2014/main" id="{C82D9299-4611-4AC9-BCA4-F59B2BCE03DE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>
            <a:extLst>
              <a:ext uri="{FF2B5EF4-FFF2-40B4-BE49-F238E27FC236}">
                <a16:creationId xmlns:a16="http://schemas.microsoft.com/office/drawing/2014/main" id="{56341661-E92D-42DD-9257-BB72E7C3E9B4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733F78E-45A7-42C0-A30A-973E677B3C21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2852805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E7766AF-C2E5-498A-8780-88CCD884FEB9}" type="datetimeFigureOut">
              <a:rPr lang="de-DE" smtClean="0"/>
              <a:t>24.02.2023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411CA67-D061-429F-B186-15D98BBFE45D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12223708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30" name="Abgerundetes Rechteck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sz="1800"/>
          </a:p>
        </p:txBody>
      </p:sp>
      <p:sp>
        <p:nvSpPr>
          <p:cNvPr id="8" name="Titel 7"/>
          <p:cNvSpPr>
            <a:spLocks noGrp="1"/>
          </p:cNvSpPr>
          <p:nvPr>
            <p:ph type="ctrTitle" hasCustomPrompt="1"/>
          </p:nvPr>
        </p:nvSpPr>
        <p:spPr>
          <a:xfrm>
            <a:off x="609601" y="2132857"/>
            <a:ext cx="11111409" cy="1470025"/>
          </a:xfrm>
        </p:spPr>
        <p:txBody>
          <a:bodyPr anchor="b">
            <a:noAutofit/>
          </a:bodyPr>
          <a:lstStyle>
            <a:lvl1pPr algn="l">
              <a:defRPr sz="4800" baseline="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kumimoji="0" lang="de-DE" dirty="0"/>
              <a:t>Titel der gesamten Präsentation durch Klicken bearbeiten</a:t>
            </a:r>
            <a:endParaRPr kumimoji="0" lang="en-US" dirty="0"/>
          </a:p>
        </p:txBody>
      </p:sp>
      <p:sp>
        <p:nvSpPr>
          <p:cNvPr id="9" name="Untertitel 8"/>
          <p:cNvSpPr>
            <a:spLocks noGrp="1"/>
          </p:cNvSpPr>
          <p:nvPr>
            <p:ph type="subTitle" idx="1" hasCustomPrompt="1"/>
          </p:nvPr>
        </p:nvSpPr>
        <p:spPr>
          <a:xfrm>
            <a:off x="638085" y="3901087"/>
            <a:ext cx="6575492" cy="1690138"/>
          </a:xfrm>
        </p:spPr>
        <p:txBody>
          <a:bodyPr>
            <a:normAutofit/>
          </a:bodyPr>
          <a:lstStyle>
            <a:lvl1pPr marL="64008" indent="0" algn="l">
              <a:buNone/>
              <a:defRPr sz="24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de-DE" dirty="0"/>
              <a:t>Anlass der Präsentation</a:t>
            </a:r>
            <a:br>
              <a:rPr kumimoji="0" lang="de-DE" dirty="0"/>
            </a:br>
            <a:r>
              <a:rPr kumimoji="0" lang="de-DE" dirty="0"/>
              <a:t>Name des/der Vortragenden 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609600" y="1268760"/>
            <a:ext cx="10972800" cy="5040560"/>
          </a:xfrm>
        </p:spPr>
        <p:txBody>
          <a:bodyPr/>
          <a:lstStyle/>
          <a:p>
            <a:pPr lvl="0" eaLnBrk="1" latinLnBrk="0" hangingPunct="1"/>
            <a:r>
              <a:rPr lang="de-DE" dirty="0"/>
              <a:t>Textmasterformat bearbeiten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  <a:p>
            <a:pPr lvl="3" eaLnBrk="1" latinLnBrk="0" hangingPunct="1"/>
            <a:r>
              <a:rPr lang="de-DE" dirty="0"/>
              <a:t>Vierte Ebene</a:t>
            </a:r>
          </a:p>
          <a:p>
            <a:pPr lvl="4" eaLnBrk="1" latinLnBrk="0" hangingPunct="1"/>
            <a:r>
              <a:rPr lang="de-DE" dirty="0"/>
              <a:t>Fünfte Ebene</a:t>
            </a:r>
            <a:endParaRPr kumimoji="0" lang="en-US" dirty="0"/>
          </a:p>
        </p:txBody>
      </p:sp>
      <p:sp>
        <p:nvSpPr>
          <p:cNvPr id="20" name="Titel 1"/>
          <p:cNvSpPr>
            <a:spLocks noGrp="1"/>
          </p:cNvSpPr>
          <p:nvPr>
            <p:ph type="title"/>
          </p:nvPr>
        </p:nvSpPr>
        <p:spPr>
          <a:xfrm>
            <a:off x="609600" y="548680"/>
            <a:ext cx="10972800" cy="576064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  <p:cxnSp>
        <p:nvCxnSpPr>
          <p:cNvPr id="2" name="Gerader Verbinder 1">
            <a:extLst>
              <a:ext uri="{FF2B5EF4-FFF2-40B4-BE49-F238E27FC236}">
                <a16:creationId xmlns:a16="http://schemas.microsoft.com/office/drawing/2014/main" id="{38875F52-AFCC-7A0D-14A9-A677D24C8FA5}"/>
              </a:ext>
            </a:extLst>
          </p:cNvPr>
          <p:cNvCxnSpPr>
            <a:cxnSpLocks/>
          </p:cNvCxnSpPr>
          <p:nvPr userDrawn="1"/>
        </p:nvCxnSpPr>
        <p:spPr>
          <a:xfrm>
            <a:off x="-12000" y="1124744"/>
            <a:ext cx="12204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Gerader Verbinder 3">
            <a:extLst>
              <a:ext uri="{FF2B5EF4-FFF2-40B4-BE49-F238E27FC236}">
                <a16:creationId xmlns:a16="http://schemas.microsoft.com/office/drawing/2014/main" id="{5D22A382-2838-BBDC-A3D2-710D41A39E33}"/>
              </a:ext>
            </a:extLst>
          </p:cNvPr>
          <p:cNvCxnSpPr>
            <a:cxnSpLocks/>
          </p:cNvCxnSpPr>
          <p:nvPr userDrawn="1"/>
        </p:nvCxnSpPr>
        <p:spPr>
          <a:xfrm>
            <a:off x="0" y="6525344"/>
            <a:ext cx="12204000" cy="0"/>
          </a:xfrm>
          <a:prstGeom prst="line">
            <a:avLst/>
          </a:prstGeom>
          <a:ln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609600" y="1846800"/>
            <a:ext cx="5384800" cy="40324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4" name="Inhaltsplatzhalter 3"/>
          <p:cNvSpPr>
            <a:spLocks noGrp="1"/>
          </p:cNvSpPr>
          <p:nvPr>
            <p:ph sz="half" idx="2" hasCustomPrompt="1"/>
          </p:nvPr>
        </p:nvSpPr>
        <p:spPr>
          <a:xfrm>
            <a:off x="6197600" y="1846800"/>
            <a:ext cx="5384800" cy="40324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2000"/>
            </a:lvl2pPr>
            <a:lvl3pPr>
              <a:defRPr sz="20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 dirty="0"/>
              <a:t>Textmasterformat bearbeiten </a:t>
            </a:r>
          </a:p>
          <a:p>
            <a:pPr lvl="1" eaLnBrk="1" latinLnBrk="0" hangingPunct="1"/>
            <a:r>
              <a:rPr lang="de-DE" dirty="0"/>
              <a:t>Zweite Ebene</a:t>
            </a:r>
          </a:p>
          <a:p>
            <a:pPr lvl="2" eaLnBrk="1" latinLnBrk="0" hangingPunct="1"/>
            <a:r>
              <a:rPr lang="de-DE" dirty="0"/>
              <a:t>Dritte Ebene</a:t>
            </a:r>
          </a:p>
          <a:p>
            <a:pPr lvl="3" eaLnBrk="1" latinLnBrk="0" hangingPunct="1"/>
            <a:r>
              <a:rPr lang="de-DE" dirty="0"/>
              <a:t>Vierte Ebene</a:t>
            </a:r>
          </a:p>
          <a:p>
            <a:pPr lvl="4" eaLnBrk="1" latinLnBrk="0" hangingPunct="1"/>
            <a:r>
              <a:rPr lang="de-DE" dirty="0"/>
              <a:t>Fünfte Ebene</a:t>
            </a:r>
            <a:endParaRPr kumimoji="0" lang="en-US" dirty="0"/>
          </a:p>
        </p:txBody>
      </p:sp>
      <p:sp>
        <p:nvSpPr>
          <p:cNvPr id="10" name="Titelplatzhalter 21"/>
          <p:cNvSpPr txBox="1">
            <a:spLocks/>
          </p:cNvSpPr>
          <p:nvPr userDrawn="1"/>
        </p:nvSpPr>
        <p:spPr>
          <a:xfrm>
            <a:off x="609600" y="562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1">
                    <a:lumMod val="75000"/>
                    <a:lumOff val="25000"/>
                  </a:schemeClr>
                </a:solidFill>
                <a:latin typeface="Garamond" panose="02020404030301010803" pitchFamily="18" charset="0"/>
                <a:ea typeface="+mj-ea"/>
                <a:cs typeface="+mj-cs"/>
              </a:defRPr>
            </a:lvl1pPr>
          </a:lstStyle>
          <a:p>
            <a:r>
              <a:rPr lang="de-DE" sz="4000" dirty="0"/>
              <a:t>Titelmasterformat durch Klicken bearbeiten</a:t>
            </a:r>
            <a:endParaRPr lang="en-US" sz="4000" dirty="0"/>
          </a:p>
        </p:txBody>
      </p:sp>
      <p:sp>
        <p:nvSpPr>
          <p:cNvPr id="13" name="Fußzeilenplatzhalter 2"/>
          <p:cNvSpPr txBox="1">
            <a:spLocks/>
          </p:cNvSpPr>
          <p:nvPr userDrawn="1"/>
        </p:nvSpPr>
        <p:spPr>
          <a:xfrm>
            <a:off x="623392" y="5949280"/>
            <a:ext cx="36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800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623392" y="1844824"/>
            <a:ext cx="5376000" cy="457200"/>
          </a:xfr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3"/>
          </p:nvPr>
        </p:nvSpPr>
        <p:spPr>
          <a:xfrm>
            <a:off x="6192011" y="1844824"/>
            <a:ext cx="5376000" cy="457200"/>
          </a:xfrm>
          <a:solidFill>
            <a:schemeClr val="accent1">
              <a:alpha val="25000"/>
            </a:schemeClr>
          </a:solidFill>
          <a:ln w="12700">
            <a:noFill/>
          </a:ln>
        </p:spPr>
        <p:txBody>
          <a:bodyPr anchor="ctr">
            <a:noAutofit/>
          </a:bodyPr>
          <a:lstStyle>
            <a:lvl1pPr marL="45720" indent="0">
              <a:buNone/>
              <a:defRPr sz="20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5" name="Inhaltsplatzhalter 4"/>
          <p:cNvSpPr>
            <a:spLocks noGrp="1"/>
          </p:cNvSpPr>
          <p:nvPr>
            <p:ph sz="quarter" idx="2"/>
          </p:nvPr>
        </p:nvSpPr>
        <p:spPr>
          <a:xfrm>
            <a:off x="623392" y="2348880"/>
            <a:ext cx="5376000" cy="35280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92011" y="2348880"/>
            <a:ext cx="5376000" cy="3528392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  <p:sp>
        <p:nvSpPr>
          <p:cNvPr id="10" name="Titel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972800" cy="1066800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ußzeilenplatzhalter 2"/>
          <p:cNvSpPr txBox="1">
            <a:spLocks/>
          </p:cNvSpPr>
          <p:nvPr userDrawn="1"/>
        </p:nvSpPr>
        <p:spPr>
          <a:xfrm>
            <a:off x="623392" y="5949280"/>
            <a:ext cx="3600000" cy="360000"/>
          </a:xfrm>
          <a:prstGeom prst="rect">
            <a:avLst/>
          </a:prstGeom>
        </p:spPr>
        <p:txBody>
          <a:bodyPr vert="horz"/>
          <a:lstStyle>
            <a:defPPr>
              <a:defRPr lang="de-DE"/>
            </a:defPPr>
            <a:lvl1pPr marL="0" algn="l" defTabSz="914400" rtl="0" eaLnBrk="1" latinLnBrk="0" hangingPunct="1">
              <a:defRPr kumimoji="0" sz="800" kern="120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de-DE" sz="800" dirty="0"/>
          </a:p>
        </p:txBody>
      </p:sp>
      <p:sp>
        <p:nvSpPr>
          <p:cNvPr id="18" name="Titel 1"/>
          <p:cNvSpPr>
            <a:spLocks noGrp="1"/>
          </p:cNvSpPr>
          <p:nvPr>
            <p:ph type="title"/>
          </p:nvPr>
        </p:nvSpPr>
        <p:spPr>
          <a:xfrm>
            <a:off x="609600" y="692696"/>
            <a:ext cx="10972800" cy="1066800"/>
          </a:xfrm>
        </p:spPr>
        <p:txBody>
          <a:bodyPr/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18415428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152117" y="764704"/>
            <a:ext cx="4511040" cy="792088"/>
          </a:xfrm>
        </p:spPr>
        <p:txBody>
          <a:bodyPr anchor="b">
            <a:noAutofit/>
          </a:bodyPr>
          <a:lstStyle>
            <a:lvl1pPr algn="l">
              <a:buNone/>
              <a:defRPr sz="2400" b="1"/>
            </a:lvl1pPr>
          </a:lstStyle>
          <a:p>
            <a:r>
              <a:rPr kumimoji="0" lang="de-DE"/>
              <a:t>Titelmasterformat durch Klicken bearbeiten</a:t>
            </a:r>
            <a:endParaRPr kumimoji="0" lang="en-US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2"/>
          </p:nvPr>
        </p:nvSpPr>
        <p:spPr>
          <a:xfrm>
            <a:off x="7152117" y="1628801"/>
            <a:ext cx="4511040" cy="4248472"/>
          </a:xfrm>
        </p:spPr>
        <p:txBody>
          <a:bodyPr>
            <a:normAutofit/>
          </a:bodyPr>
          <a:lstStyle>
            <a:lvl1pPr marL="9144" indent="0">
              <a:buNone/>
              <a:defRPr sz="20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1"/>
          </p:nvPr>
        </p:nvSpPr>
        <p:spPr>
          <a:xfrm>
            <a:off x="623392" y="764704"/>
            <a:ext cx="6382944" cy="5112568"/>
          </a:xfrm>
        </p:spPr>
        <p:txBody>
          <a:bodyPr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200"/>
            </a:lvl4pPr>
            <a:lvl5pPr>
              <a:defRPr sz="2000"/>
            </a:lvl5pPr>
          </a:lstStyle>
          <a:p>
            <a:pPr lvl="0" eaLnBrk="1" latinLnBrk="0" hangingPunct="1"/>
            <a:r>
              <a:rPr lang="de-DE"/>
              <a:t>Textmasterformat bearbeiten</a:t>
            </a:r>
          </a:p>
          <a:p>
            <a:pPr lvl="1" eaLnBrk="1" latinLnBrk="0" hangingPunct="1"/>
            <a:r>
              <a:rPr lang="de-DE"/>
              <a:t>Zweite Ebene</a:t>
            </a:r>
          </a:p>
          <a:p>
            <a:pPr lvl="2" eaLnBrk="1" latinLnBrk="0" hangingPunct="1"/>
            <a:r>
              <a:rPr lang="de-DE"/>
              <a:t>Dritte Ebene</a:t>
            </a:r>
          </a:p>
          <a:p>
            <a:pPr lvl="3" eaLnBrk="1" latinLnBrk="0" hangingPunct="1"/>
            <a:r>
              <a:rPr lang="de-DE"/>
              <a:t>Vierte Ebene</a:t>
            </a:r>
          </a:p>
          <a:p>
            <a:pPr lvl="4" eaLnBrk="1" latinLnBrk="0" hangingPunct="1"/>
            <a:r>
              <a:rPr lang="de-DE"/>
              <a:t>Fünfte Ebene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9" Type="http://schemas.openxmlformats.org/officeDocument/2006/relationships/hyperlink" Target="https://creativecommons.org/licenses/by/4.0/deed.de" TargetMode="Externa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elplatzhalter 21"/>
          <p:cNvSpPr>
            <a:spLocks noGrp="1"/>
          </p:cNvSpPr>
          <p:nvPr>
            <p:ph type="title"/>
          </p:nvPr>
        </p:nvSpPr>
        <p:spPr>
          <a:xfrm>
            <a:off x="609600" y="562000"/>
            <a:ext cx="11001883" cy="562744"/>
          </a:xfrm>
          <a:prstGeom prst="rect">
            <a:avLst/>
          </a:prstGeom>
        </p:spPr>
        <p:txBody>
          <a:bodyPr vert="horz" anchor="ctr">
            <a:noAutofit/>
          </a:bodyPr>
          <a:lstStyle/>
          <a:p>
            <a:r>
              <a:rPr kumimoji="0" lang="de-DE" dirty="0"/>
              <a:t>Titelmasterformat durch Klicken bearbeiten</a:t>
            </a:r>
            <a:endParaRPr kumimoji="0" lang="en-US" dirty="0"/>
          </a:p>
        </p:txBody>
      </p:sp>
      <p:sp>
        <p:nvSpPr>
          <p:cNvPr id="13" name="Textplatzhalter 12"/>
          <p:cNvSpPr>
            <a:spLocks noGrp="1"/>
          </p:cNvSpPr>
          <p:nvPr>
            <p:ph type="body" idx="1"/>
          </p:nvPr>
        </p:nvSpPr>
        <p:spPr>
          <a:xfrm>
            <a:off x="609599" y="1376082"/>
            <a:ext cx="11001883" cy="4919918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de-DE" dirty="0"/>
              <a:t>Textmasterformat bearbeiten</a:t>
            </a:r>
          </a:p>
          <a:p>
            <a:pPr lvl="1" eaLnBrk="1" latinLnBrk="0" hangingPunct="1"/>
            <a:r>
              <a:rPr kumimoji="0" lang="de-DE" dirty="0"/>
              <a:t>Zweite Ebene</a:t>
            </a:r>
          </a:p>
          <a:p>
            <a:pPr lvl="2" eaLnBrk="1" latinLnBrk="0" hangingPunct="1"/>
            <a:r>
              <a:rPr kumimoji="0" lang="de-DE" dirty="0"/>
              <a:t>Dritte Ebene</a:t>
            </a:r>
          </a:p>
          <a:p>
            <a:pPr lvl="3" eaLnBrk="1" latinLnBrk="0" hangingPunct="1"/>
            <a:r>
              <a:rPr kumimoji="0" lang="de-DE" dirty="0"/>
              <a:t>Vierte Ebene</a:t>
            </a:r>
          </a:p>
          <a:p>
            <a:pPr lvl="4" eaLnBrk="1" latinLnBrk="0" hangingPunct="1"/>
            <a:r>
              <a:rPr kumimoji="0" lang="de-DE" dirty="0"/>
              <a:t>Fünfte Ebene</a:t>
            </a:r>
            <a:endParaRPr kumimoji="0" lang="en-US" dirty="0"/>
          </a:p>
        </p:txBody>
      </p:sp>
      <p:sp>
        <p:nvSpPr>
          <p:cNvPr id="4" name="Fußzeilenplatzhalter 4">
            <a:extLst>
              <a:ext uri="{FF2B5EF4-FFF2-40B4-BE49-F238E27FC236}">
                <a16:creationId xmlns:a16="http://schemas.microsoft.com/office/drawing/2014/main" id="{6D87CF79-A61D-70FD-1E1D-6BD20BC6F121}"/>
              </a:ext>
            </a:extLst>
          </p:cNvPr>
          <p:cNvSpPr txBox="1">
            <a:spLocks/>
          </p:cNvSpPr>
          <p:nvPr userDrawn="1"/>
        </p:nvSpPr>
        <p:spPr>
          <a:xfrm>
            <a:off x="143339" y="6605160"/>
            <a:ext cx="1416158" cy="276999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de-DE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algn="l" defTabSz="914400" rtl="0" eaLnBrk="1" latinLnBrk="0" hangingPunct="1"/>
            <a:r>
              <a:rPr kumimoji="0" lang="de-DE" sz="1200" kern="1200" dirty="0">
                <a:solidFill>
                  <a:schemeClr val="accent5">
                    <a:lumMod val="50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rPr>
              <a:t>J. Küblbeck </a:t>
            </a:r>
          </a:p>
        </p:txBody>
      </p:sp>
      <p:sp>
        <p:nvSpPr>
          <p:cNvPr id="5" name="Textfeld 4">
            <a:extLst>
              <a:ext uri="{FF2B5EF4-FFF2-40B4-BE49-F238E27FC236}">
                <a16:creationId xmlns:a16="http://schemas.microsoft.com/office/drawing/2014/main" id="{73DCC8FA-26FA-E0DC-01D0-F35B7FB31367}"/>
              </a:ext>
            </a:extLst>
          </p:cNvPr>
          <p:cNvSpPr txBox="1"/>
          <p:nvPr userDrawn="1"/>
        </p:nvSpPr>
        <p:spPr>
          <a:xfrm>
            <a:off x="1199456" y="6669360"/>
            <a:ext cx="10992544" cy="169277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  <a:hlinkClick r:id="rId9"/>
              </a:rPr>
              <a:t>CC BY 4.0</a:t>
            </a:r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)					</a:t>
            </a:r>
            <a:fld id="{EC926BAD-188A-437E-83DD-23DAE83BB905}" type="slidenum">
              <a:rPr lang="de-DE" sz="1100" smtClean="0">
                <a:latin typeface="Arial" panose="020B0604020202020204" pitchFamily="34" charset="0"/>
                <a:cs typeface="Arial" panose="020B0604020202020204" pitchFamily="34" charset="0"/>
              </a:rPr>
              <a:t>‹Nr.›</a:t>
            </a:fld>
            <a:r>
              <a:rPr lang="de-DE" sz="1100" dirty="0">
                <a:latin typeface="Arial" panose="020B0604020202020204" pitchFamily="34" charset="0"/>
                <a:cs typeface="Arial" panose="020B0604020202020204" pitchFamily="34" charset="0"/>
              </a:rPr>
              <a:t>				4215_up_quantenradierer_interferometer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8" r:id="rId3"/>
    <p:sldLayoutId id="2147483679" r:id="rId4"/>
    <p:sldLayoutId id="2147483686" r:id="rId5"/>
    <p:sldLayoutId id="2147483681" r:id="rId6"/>
    <p:sldLayoutId id="2147483682" r:id="rId7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3400" kern="1200">
          <a:solidFill>
            <a:schemeClr val="tx1">
              <a:lumMod val="75000"/>
              <a:lumOff val="25000"/>
            </a:schemeClr>
          </a:solidFill>
          <a:latin typeface="Arial" panose="020B0604020202020204" pitchFamily="34" charset="0"/>
          <a:ea typeface="+mj-ea"/>
          <a:cs typeface="Arial" panose="020B0604020202020204" pitchFamily="34" charset="0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1pPr>
      <a:lvl2pPr marL="658368" indent="-24688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4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2pPr>
      <a:lvl3pPr marL="923544" indent="-219456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3pPr>
      <a:lvl4pPr marL="1179576" indent="-201168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20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4pPr>
      <a:lvl5pPr marL="1389888" indent="-182880" algn="l" rtl="0" eaLnBrk="1" latinLnBrk="0" hangingPunct="1">
        <a:spcBef>
          <a:spcPts val="300"/>
        </a:spcBef>
        <a:buClr>
          <a:schemeClr val="tx1">
            <a:lumMod val="65000"/>
            <a:lumOff val="35000"/>
          </a:schemeClr>
        </a:buClr>
        <a:buFont typeface="Arial" pitchFamily="34" charset="0"/>
        <a:buChar char="•"/>
        <a:defRPr kumimoji="0" sz="1800" kern="1200">
          <a:solidFill>
            <a:schemeClr val="tx1">
              <a:lumMod val="65000"/>
              <a:lumOff val="35000"/>
            </a:schemeClr>
          </a:solidFill>
          <a:latin typeface="Arial" panose="020B0604020202020204" pitchFamily="34" charset="0"/>
          <a:ea typeface="+mn-ea"/>
          <a:cs typeface="Arial" panose="020B0604020202020204" pitchFamily="34" charset="0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0.png"/><Relationship Id="rId2" Type="http://schemas.openxmlformats.org/officeDocument/2006/relationships/image" Target="../media/image270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0.png"/><Relationship Id="rId2" Type="http://schemas.openxmlformats.org/officeDocument/2006/relationships/image" Target="../media/image27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3535506-008F-0F98-24A5-4536C28B8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z="3600" i="1" dirty="0"/>
              <a:t>Welcher-Weg-Information </a:t>
            </a:r>
            <a:r>
              <a:rPr lang="de-DE" sz="3600" dirty="0"/>
              <a:t>beim Interferometer</a:t>
            </a: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38521BB5-6FA5-FAB9-B070-9B2A91E7F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84176"/>
            <a:ext cx="9095184" cy="492514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Wegmarkierung mit einem zweiten Photon</a:t>
            </a:r>
          </a:p>
          <a:p>
            <a:endParaRPr lang="de-DE" dirty="0">
              <a:solidFill>
                <a:schemeClr val="tx1"/>
              </a:solidFill>
            </a:endParaRPr>
          </a:p>
          <a:p>
            <a:r>
              <a:rPr lang="de-DE" dirty="0">
                <a:solidFill>
                  <a:schemeClr val="tx1"/>
                </a:solidFill>
              </a:rPr>
              <a:t>Löschen der Wegmarkierung (Quantenradierer)</a:t>
            </a:r>
          </a:p>
          <a:p>
            <a:pPr marL="411480" lvl="1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325203343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Inhaltsplatzhalter 2">
            <a:extLst>
              <a:ext uri="{FF2B5EF4-FFF2-40B4-BE49-F238E27FC236}">
                <a16:creationId xmlns:a16="http://schemas.microsoft.com/office/drawing/2014/main" id="{B7E001B7-8AA5-9915-66ED-3E95295F8DAE}"/>
              </a:ext>
            </a:extLst>
          </p:cNvPr>
          <p:cNvSpPr txBox="1">
            <a:spLocks/>
          </p:cNvSpPr>
          <p:nvPr/>
        </p:nvSpPr>
        <p:spPr>
          <a:xfrm>
            <a:off x="240819" y="1554212"/>
            <a:ext cx="9095184" cy="49251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br>
              <a:rPr lang="de-DE" dirty="0">
                <a:solidFill>
                  <a:srgbClr val="C00000"/>
                </a:solidFill>
              </a:rPr>
            </a:br>
            <a:r>
              <a:rPr lang="de-DE" dirty="0"/>
              <a:t>Quantenradierer:</a:t>
            </a:r>
            <a:br>
              <a:rPr lang="de-DE" dirty="0"/>
            </a:br>
            <a:r>
              <a:rPr lang="de-DE" dirty="0"/>
              <a:t>Wegmarkierung gelöscht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8475444-B21D-5696-7B56-B2F4E905C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Wegmarkierung im Interferometer</a:t>
            </a:r>
          </a:p>
        </p:txBody>
      </p:sp>
      <p:sp>
        <p:nvSpPr>
          <p:cNvPr id="7" name="Raute 6">
            <a:extLst>
              <a:ext uri="{FF2B5EF4-FFF2-40B4-BE49-F238E27FC236}">
                <a16:creationId xmlns:a16="http://schemas.microsoft.com/office/drawing/2014/main" id="{8DA269B8-D211-AF0B-4A04-33D9BB6F8D73}"/>
              </a:ext>
            </a:extLst>
          </p:cNvPr>
          <p:cNvSpPr/>
          <p:nvPr/>
        </p:nvSpPr>
        <p:spPr>
          <a:xfrm>
            <a:off x="4295800" y="1947597"/>
            <a:ext cx="633235" cy="67867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24385013-9124-0FCD-9A2F-7158EBD54E14}"/>
              </a:ext>
            </a:extLst>
          </p:cNvPr>
          <p:cNvSpPr/>
          <p:nvPr/>
        </p:nvSpPr>
        <p:spPr>
          <a:xfrm rot="18783178">
            <a:off x="3315497" y="1600128"/>
            <a:ext cx="109173" cy="13100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34475952-CBA5-77A8-D5A6-1C0865EA61ED}"/>
              </a:ext>
            </a:extLst>
          </p:cNvPr>
          <p:cNvSpPr/>
          <p:nvPr/>
        </p:nvSpPr>
        <p:spPr>
          <a:xfrm rot="18790895">
            <a:off x="6334174" y="1601118"/>
            <a:ext cx="109173" cy="131008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59710B36-8837-2609-83C3-A317BA8A3EC4}"/>
              </a:ext>
            </a:extLst>
          </p:cNvPr>
          <p:cNvSpPr/>
          <p:nvPr/>
        </p:nvSpPr>
        <p:spPr>
          <a:xfrm rot="18783178">
            <a:off x="6245575" y="3693075"/>
            <a:ext cx="109173" cy="13100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A73466D2-5C5D-CB40-2C87-F4EDD3E404F1}"/>
              </a:ext>
            </a:extLst>
          </p:cNvPr>
          <p:cNvSpPr/>
          <p:nvPr/>
        </p:nvSpPr>
        <p:spPr>
          <a:xfrm rot="18790895">
            <a:off x="3316413" y="3782352"/>
            <a:ext cx="109173" cy="131008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807B5835-A954-6089-959C-B19E82E9AE7D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2207568" y="2269069"/>
            <a:ext cx="2088232" cy="17866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FFA3E808-9B60-C511-8DF3-A2BF24525F5F}"/>
              </a:ext>
            </a:extLst>
          </p:cNvPr>
          <p:cNvCxnSpPr>
            <a:cxnSpLocks/>
            <a:stCxn id="34" idx="3"/>
          </p:cNvCxnSpPr>
          <p:nvPr/>
        </p:nvCxnSpPr>
        <p:spPr>
          <a:xfrm flipV="1">
            <a:off x="3408353" y="4384050"/>
            <a:ext cx="4821311" cy="13539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CED11484-89E2-B103-0AAC-F9E3AE02481E}"/>
              </a:ext>
            </a:extLst>
          </p:cNvPr>
          <p:cNvCxnSpPr>
            <a:cxnSpLocks/>
            <a:stCxn id="32" idx="1"/>
            <a:endCxn id="33" idx="3"/>
          </p:cNvCxnSpPr>
          <p:nvPr/>
        </p:nvCxnSpPr>
        <p:spPr>
          <a:xfrm flipH="1">
            <a:off x="6337427" y="2295963"/>
            <a:ext cx="13980" cy="2012265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93026B6F-2DF6-8639-F7C4-DF08C1B8EFF8}"/>
              </a:ext>
            </a:extLst>
          </p:cNvPr>
          <p:cNvCxnSpPr>
            <a:cxnSpLocks/>
          </p:cNvCxnSpPr>
          <p:nvPr/>
        </p:nvCxnSpPr>
        <p:spPr>
          <a:xfrm>
            <a:off x="3440808" y="2329294"/>
            <a:ext cx="7083" cy="837184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9A71F84F-35A0-A99F-1FF1-385D3E8E78D0}"/>
              </a:ext>
            </a:extLst>
          </p:cNvPr>
          <p:cNvCxnSpPr>
            <a:cxnSpLocks/>
          </p:cNvCxnSpPr>
          <p:nvPr/>
        </p:nvCxnSpPr>
        <p:spPr>
          <a:xfrm>
            <a:off x="2388886" y="2334326"/>
            <a:ext cx="1051922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A88899D9-B4C1-4AFC-B3E9-E650F8C3D72E}"/>
              </a:ext>
            </a:extLst>
          </p:cNvPr>
          <p:cNvCxnSpPr>
            <a:cxnSpLocks/>
          </p:cNvCxnSpPr>
          <p:nvPr/>
        </p:nvCxnSpPr>
        <p:spPr>
          <a:xfrm>
            <a:off x="6324412" y="4395664"/>
            <a:ext cx="0" cy="147689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utoShape 53">
            <a:extLst>
              <a:ext uri="{FF2B5EF4-FFF2-40B4-BE49-F238E27FC236}">
                <a16:creationId xmlns:a16="http://schemas.microsoft.com/office/drawing/2014/main" id="{AFBC16BB-7E5F-0276-155E-E4943A7DF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4385" y="4131302"/>
            <a:ext cx="281457" cy="438495"/>
          </a:xfrm>
          <a:prstGeom prst="flowChartDelay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" name="Rectangle 57">
            <a:extLst>
              <a:ext uri="{FF2B5EF4-FFF2-40B4-BE49-F238E27FC236}">
                <a16:creationId xmlns:a16="http://schemas.microsoft.com/office/drawing/2014/main" id="{67D87EA1-6310-6869-3CB5-552192427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1468" y="4295932"/>
            <a:ext cx="106811" cy="1235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0BE97B89-AF35-2128-75F8-50B587D08648}"/>
              </a:ext>
            </a:extLst>
          </p:cNvPr>
          <p:cNvGrpSpPr/>
          <p:nvPr/>
        </p:nvGrpSpPr>
        <p:grpSpPr>
          <a:xfrm rot="5400000">
            <a:off x="6185108" y="5766884"/>
            <a:ext cx="281457" cy="438495"/>
            <a:chOff x="9819402" y="5352434"/>
            <a:chExt cx="281457" cy="438495"/>
          </a:xfrm>
        </p:grpSpPr>
        <p:sp>
          <p:nvSpPr>
            <p:cNvPr id="20" name="AutoShape 53">
              <a:extLst>
                <a:ext uri="{FF2B5EF4-FFF2-40B4-BE49-F238E27FC236}">
                  <a16:creationId xmlns:a16="http://schemas.microsoft.com/office/drawing/2014/main" id="{06BA04A8-E37F-005E-D90B-7873237847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9402" y="5352434"/>
              <a:ext cx="281457" cy="43849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1" name="Rectangle 57">
              <a:extLst>
                <a:ext uri="{FF2B5EF4-FFF2-40B4-BE49-F238E27FC236}">
                  <a16:creationId xmlns:a16="http://schemas.microsoft.com/office/drawing/2014/main" id="{69391DFE-A1D9-9B63-F8A7-32FE9DC5F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6485" y="5517064"/>
              <a:ext cx="106811" cy="123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4" name="Textfeld 13">
            <a:extLst>
              <a:ext uri="{FF2B5EF4-FFF2-40B4-BE49-F238E27FC236}">
                <a16:creationId xmlns:a16="http://schemas.microsoft.com/office/drawing/2014/main" id="{31AD888B-60BC-5844-DFFD-A010306AECE8}"/>
              </a:ext>
            </a:extLst>
          </p:cNvPr>
          <p:cNvSpPr txBox="1"/>
          <p:nvPr/>
        </p:nvSpPr>
        <p:spPr>
          <a:xfrm>
            <a:off x="8441123" y="4469259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F0D98B7E-21EA-E486-5914-BE429DE83893}"/>
              </a:ext>
            </a:extLst>
          </p:cNvPr>
          <p:cNvSpPr txBox="1"/>
          <p:nvPr/>
        </p:nvSpPr>
        <p:spPr>
          <a:xfrm>
            <a:off x="6502356" y="589545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5F2E0E39-1FC1-8B80-5394-BD9AD7122FE2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4929035" y="2273188"/>
            <a:ext cx="1490767" cy="13747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hteck 29">
            <a:extLst>
              <a:ext uri="{FF2B5EF4-FFF2-40B4-BE49-F238E27FC236}">
                <a16:creationId xmlns:a16="http://schemas.microsoft.com/office/drawing/2014/main" id="{6B683769-D2AA-E385-1703-32DB63300ACE}"/>
              </a:ext>
            </a:extLst>
          </p:cNvPr>
          <p:cNvSpPr/>
          <p:nvPr/>
        </p:nvSpPr>
        <p:spPr>
          <a:xfrm>
            <a:off x="1570085" y="2132203"/>
            <a:ext cx="818801" cy="32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70868A91-CEFA-598C-047E-C7C6A9BDB067}"/>
              </a:ext>
            </a:extLst>
          </p:cNvPr>
          <p:cNvCxnSpPr>
            <a:cxnSpLocks/>
            <a:endCxn id="34" idx="3"/>
          </p:cNvCxnSpPr>
          <p:nvPr/>
        </p:nvCxnSpPr>
        <p:spPr>
          <a:xfrm flipH="1">
            <a:off x="3408354" y="3772081"/>
            <a:ext cx="10321" cy="625508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8C4E7047-C934-8D57-B490-8C5206E72DF1}"/>
              </a:ext>
            </a:extLst>
          </p:cNvPr>
          <p:cNvCxnSpPr>
            <a:cxnSpLocks/>
          </p:cNvCxnSpPr>
          <p:nvPr/>
        </p:nvCxnSpPr>
        <p:spPr>
          <a:xfrm>
            <a:off x="4592819" y="2648135"/>
            <a:ext cx="0" cy="2616844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7D5D079D-DD1C-AE94-7DF4-CE5EC070DA75}"/>
              </a:ext>
            </a:extLst>
          </p:cNvPr>
          <p:cNvCxnSpPr>
            <a:cxnSpLocks/>
          </p:cNvCxnSpPr>
          <p:nvPr/>
        </p:nvCxnSpPr>
        <p:spPr>
          <a:xfrm>
            <a:off x="3719887" y="3463686"/>
            <a:ext cx="3456384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aute 5">
            <a:extLst>
              <a:ext uri="{FF2B5EF4-FFF2-40B4-BE49-F238E27FC236}">
                <a16:creationId xmlns:a16="http://schemas.microsoft.com/office/drawing/2014/main" id="{4A10003D-F1E2-9FE2-E9BB-51B8DC042357}"/>
              </a:ext>
            </a:extLst>
          </p:cNvPr>
          <p:cNvSpPr/>
          <p:nvPr/>
        </p:nvSpPr>
        <p:spPr>
          <a:xfrm>
            <a:off x="3120050" y="3121221"/>
            <a:ext cx="633235" cy="67867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4715D461-E30D-1265-9BED-215F83E63136}"/>
              </a:ext>
            </a:extLst>
          </p:cNvPr>
          <p:cNvSpPr txBox="1">
            <a:spLocks/>
          </p:cNvSpPr>
          <p:nvPr/>
        </p:nvSpPr>
        <p:spPr>
          <a:xfrm>
            <a:off x="7578623" y="5284228"/>
            <a:ext cx="2589691" cy="60401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de-DE" dirty="0">
                <a:solidFill>
                  <a:schemeClr val="tx1"/>
                </a:solidFill>
              </a:rPr>
              <a:t>Interferenz!</a:t>
            </a:r>
          </a:p>
          <a:p>
            <a:pPr marL="109728" indent="0">
              <a:buNone/>
            </a:pP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2" name="Gerade Verbindung mit Pfeil 1">
            <a:extLst>
              <a:ext uri="{FF2B5EF4-FFF2-40B4-BE49-F238E27FC236}">
                <a16:creationId xmlns:a16="http://schemas.microsoft.com/office/drawing/2014/main" id="{F245D6E0-60E0-0168-DD42-E67AB878E002}"/>
              </a:ext>
            </a:extLst>
          </p:cNvPr>
          <p:cNvCxnSpPr>
            <a:cxnSpLocks/>
          </p:cNvCxnSpPr>
          <p:nvPr/>
        </p:nvCxnSpPr>
        <p:spPr>
          <a:xfrm flipH="1">
            <a:off x="6318694" y="2295963"/>
            <a:ext cx="32713" cy="3556523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lipse 7">
            <a:extLst>
              <a:ext uri="{FF2B5EF4-FFF2-40B4-BE49-F238E27FC236}">
                <a16:creationId xmlns:a16="http://schemas.microsoft.com/office/drawing/2014/main" id="{3D6CA449-67F5-144D-F797-5C6BBED7E8EE}"/>
              </a:ext>
            </a:extLst>
          </p:cNvPr>
          <p:cNvSpPr/>
          <p:nvPr/>
        </p:nvSpPr>
        <p:spPr>
          <a:xfrm>
            <a:off x="6989393" y="4149080"/>
            <a:ext cx="477290" cy="472411"/>
          </a:xfrm>
          <a:prstGeom prst="ellipse">
            <a:avLst/>
          </a:prstGeom>
          <a:gradFill flip="none" rotWithShape="1">
            <a:gsLst>
              <a:gs pos="63000">
                <a:srgbClr val="C9D7EB">
                  <a:alpha val="46000"/>
                </a:srgbClr>
              </a:gs>
              <a:gs pos="0">
                <a:srgbClr val="00409E">
                  <a:alpha val="43922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4D32B6CF-8878-2CDD-5F44-2C03EEBB3842}"/>
              </a:ext>
            </a:extLst>
          </p:cNvPr>
          <p:cNvSpPr/>
          <p:nvPr/>
        </p:nvSpPr>
        <p:spPr>
          <a:xfrm>
            <a:off x="6830631" y="3156312"/>
            <a:ext cx="594750" cy="588670"/>
          </a:xfrm>
          <a:prstGeom prst="ellipse">
            <a:avLst/>
          </a:prstGeom>
          <a:gradFill flip="none" rotWithShape="1">
            <a:gsLst>
              <a:gs pos="62900">
                <a:srgbClr val="F3F3A0"/>
              </a:gs>
              <a:gs pos="0">
                <a:schemeClr val="bg1">
                  <a:lumMod val="50000"/>
                </a:scheme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30889A08-1F97-0B06-065F-AAA5E9C403C0}"/>
              </a:ext>
            </a:extLst>
          </p:cNvPr>
          <p:cNvSpPr/>
          <p:nvPr/>
        </p:nvSpPr>
        <p:spPr>
          <a:xfrm>
            <a:off x="4274264" y="5353097"/>
            <a:ext cx="594750" cy="588670"/>
          </a:xfrm>
          <a:prstGeom prst="ellipse">
            <a:avLst/>
          </a:prstGeom>
          <a:gradFill flip="none" rotWithShape="1">
            <a:gsLst>
              <a:gs pos="62900">
                <a:srgbClr val="F3F3A0"/>
              </a:gs>
              <a:gs pos="0">
                <a:schemeClr val="bg1">
                  <a:lumMod val="50000"/>
                </a:scheme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1B1A7C94-38CE-0B99-ECE2-4771A176AA40}"/>
              </a:ext>
            </a:extLst>
          </p:cNvPr>
          <p:cNvSpPr/>
          <p:nvPr/>
        </p:nvSpPr>
        <p:spPr>
          <a:xfrm>
            <a:off x="7248128" y="4147552"/>
            <a:ext cx="477290" cy="472411"/>
          </a:xfrm>
          <a:prstGeom prst="ellipse">
            <a:avLst/>
          </a:prstGeom>
          <a:gradFill flip="none" rotWithShape="1">
            <a:gsLst>
              <a:gs pos="63000">
                <a:srgbClr val="C9D7EB">
                  <a:alpha val="46000"/>
                </a:srgbClr>
              </a:gs>
              <a:gs pos="0">
                <a:srgbClr val="00409E">
                  <a:alpha val="43922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D56E293A-2873-F7B2-C1AF-58CEB9511F88}"/>
              </a:ext>
            </a:extLst>
          </p:cNvPr>
          <p:cNvSpPr/>
          <p:nvPr/>
        </p:nvSpPr>
        <p:spPr>
          <a:xfrm>
            <a:off x="6087191" y="4817775"/>
            <a:ext cx="477290" cy="472411"/>
          </a:xfrm>
          <a:prstGeom prst="ellipse">
            <a:avLst/>
          </a:prstGeom>
          <a:gradFill flip="none" rotWithShape="1">
            <a:gsLst>
              <a:gs pos="63000">
                <a:srgbClr val="C9D7EB">
                  <a:alpha val="46000"/>
                </a:srgbClr>
              </a:gs>
              <a:gs pos="0">
                <a:srgbClr val="00409E">
                  <a:alpha val="43922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29144B03-9AC5-D150-28FD-B3228369D85A}"/>
              </a:ext>
            </a:extLst>
          </p:cNvPr>
          <p:cNvSpPr/>
          <p:nvPr/>
        </p:nvSpPr>
        <p:spPr>
          <a:xfrm>
            <a:off x="6087201" y="5085184"/>
            <a:ext cx="477290" cy="472411"/>
          </a:xfrm>
          <a:prstGeom prst="ellipse">
            <a:avLst/>
          </a:prstGeom>
          <a:gradFill flip="none" rotWithShape="1">
            <a:gsLst>
              <a:gs pos="63000">
                <a:srgbClr val="C9D7EB">
                  <a:alpha val="46000"/>
                </a:srgbClr>
              </a:gs>
              <a:gs pos="0">
                <a:srgbClr val="00409E">
                  <a:alpha val="43922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CA562480-8C89-81E1-13A8-9C9244371A15}"/>
                  </a:ext>
                </a:extLst>
              </p:cNvPr>
              <p:cNvSpPr txBox="1"/>
              <p:nvPr/>
            </p:nvSpPr>
            <p:spPr>
              <a:xfrm>
                <a:off x="7763042" y="1471840"/>
                <a:ext cx="263373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de-DE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240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</m:t>
                                  </m:r>
                                </m:e>
                                <m:sub>
                                  <m:r>
                                    <a:rPr lang="de-DE" sz="24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de-DE" sz="2400" i="1" smtClean="0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de-DE" sz="2400" dirty="0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</m:t>
                                  </m:r>
                                  <m:r>
                                    <a:rPr lang="de-DE" sz="2400" i="1" smtClean="0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</m:t>
                                  </m:r>
                                </m:e>
                                <m:sub>
                                  <m:r>
                                    <a:rPr lang="de-DE" sz="2400" b="0" i="0" smtClean="0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de-DE" sz="240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</m:t>
                                  </m:r>
                                </m:e>
                                <m:sub>
                                  <m:r>
                                    <a:rPr lang="de-DE" sz="24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de-DE" sz="2400" i="1" smtClean="0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de-DE" sz="2400" dirty="0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</m:t>
                                  </m:r>
                                  <m:r>
                                    <a:rPr lang="de-DE" sz="2400" i="1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</m:t>
                                  </m:r>
                                </m:e>
                                <m:sub>
                                  <m:r>
                                    <a:rPr lang="de-DE" sz="2400" b="0" i="1" smtClean="0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CA562480-8C89-81E1-13A8-9C9244371A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3042" y="1471840"/>
                <a:ext cx="2633734" cy="461665"/>
              </a:xfrm>
              <a:prstGeom prst="rect">
                <a:avLst/>
              </a:prstGeom>
              <a:blipFill>
                <a:blip r:embed="rId2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Inhaltsplatzhalter 2">
            <a:extLst>
              <a:ext uri="{FF2B5EF4-FFF2-40B4-BE49-F238E27FC236}">
                <a16:creationId xmlns:a16="http://schemas.microsoft.com/office/drawing/2014/main" id="{6E5FA160-3906-03F6-CCE8-1DFD1796CA75}"/>
              </a:ext>
            </a:extLst>
          </p:cNvPr>
          <p:cNvSpPr txBox="1">
            <a:spLocks/>
          </p:cNvSpPr>
          <p:nvPr/>
        </p:nvSpPr>
        <p:spPr>
          <a:xfrm>
            <a:off x="8491498" y="2255168"/>
            <a:ext cx="2633734" cy="604011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de-DE" sz="2000" dirty="0">
                <a:solidFill>
                  <a:schemeClr val="tx1"/>
                </a:solidFill>
                <a:sym typeface="Wingdings" panose="05000000000000000000" pitchFamily="2" charset="2"/>
              </a:rPr>
              <a:t> Interferenzterm:</a:t>
            </a:r>
            <a:endParaRPr lang="de-DE" sz="2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feld 37">
                <a:extLst>
                  <a:ext uri="{FF2B5EF4-FFF2-40B4-BE49-F238E27FC236}">
                    <a16:creationId xmlns:a16="http://schemas.microsoft.com/office/drawing/2014/main" id="{B5A6CFD7-1210-BA75-45D3-0804DE17359F}"/>
                  </a:ext>
                </a:extLst>
              </p:cNvPr>
              <p:cNvSpPr txBox="1"/>
              <p:nvPr/>
            </p:nvSpPr>
            <p:spPr>
              <a:xfrm>
                <a:off x="9028081" y="2742236"/>
                <a:ext cx="20905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a:rPr lang="de-DE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</m:t>
                          </m:r>
                        </m:e>
                        <m:sub>
                          <m:r>
                            <a:rPr lang="de-DE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de-DE" sz="2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de-DE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</m:t>
                              </m:r>
                            </m:e>
                            <m:sub>
                              <m:r>
                                <a:rPr lang="de-DE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de-DE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</m:t>
                          </m:r>
                          <m:r>
                            <a:rPr lang="de-DE" sz="2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</m:t>
                          </m:r>
                        </m:e>
                        <m:sub>
                          <m:r>
                            <a:rPr lang="de-DE" sz="2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de-DE" sz="2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</m:t>
                          </m:r>
                        </m:e>
                        <m:sub>
                          <m:r>
                            <a:rPr lang="de-DE" sz="2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38" name="Textfeld 37">
                <a:extLst>
                  <a:ext uri="{FF2B5EF4-FFF2-40B4-BE49-F238E27FC236}">
                    <a16:creationId xmlns:a16="http://schemas.microsoft.com/office/drawing/2014/main" id="{B5A6CFD7-1210-BA75-45D3-0804DE1735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8081" y="2742236"/>
                <a:ext cx="2090572" cy="461665"/>
              </a:xfrm>
              <a:prstGeom prst="rect">
                <a:avLst/>
              </a:prstGeom>
              <a:blipFill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Inhaltsplatzhalter 2">
            <a:extLst>
              <a:ext uri="{FF2B5EF4-FFF2-40B4-BE49-F238E27FC236}">
                <a16:creationId xmlns:a16="http://schemas.microsoft.com/office/drawing/2014/main" id="{9A7B22D5-60C0-66AB-3E0E-AE8688F8D8FD}"/>
              </a:ext>
            </a:extLst>
          </p:cNvPr>
          <p:cNvSpPr txBox="1">
            <a:spLocks/>
          </p:cNvSpPr>
          <p:nvPr/>
        </p:nvSpPr>
        <p:spPr>
          <a:xfrm>
            <a:off x="8962130" y="3687597"/>
            <a:ext cx="2589691" cy="604011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de-DE" dirty="0">
                <a:solidFill>
                  <a:schemeClr val="tx1"/>
                </a:solidFill>
              </a:rPr>
              <a:t>Beide müssen überlappen!</a:t>
            </a:r>
          </a:p>
          <a:p>
            <a:pPr marL="109728" indent="0">
              <a:buNone/>
            </a:pP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9" name="Rechteck 8">
            <a:extLst>
              <a:ext uri="{FF2B5EF4-FFF2-40B4-BE49-F238E27FC236}">
                <a16:creationId xmlns:a16="http://schemas.microsoft.com/office/drawing/2014/main" id="{5AABF92A-753D-1B83-53F8-9CC7F1723165}"/>
              </a:ext>
            </a:extLst>
          </p:cNvPr>
          <p:cNvSpPr/>
          <p:nvPr/>
        </p:nvSpPr>
        <p:spPr>
          <a:xfrm rot="18790895">
            <a:off x="4513308" y="3100180"/>
            <a:ext cx="133715" cy="674577"/>
          </a:xfrm>
          <a:prstGeom prst="rect">
            <a:avLst/>
          </a:prstGeom>
          <a:solidFill>
            <a:srgbClr val="A12F9C">
              <a:alpha val="41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2" name="Ellipse 41">
            <a:extLst>
              <a:ext uri="{FF2B5EF4-FFF2-40B4-BE49-F238E27FC236}">
                <a16:creationId xmlns:a16="http://schemas.microsoft.com/office/drawing/2014/main" id="{8B6918F2-A368-C8A9-9570-FD9DB66E80A1}"/>
              </a:ext>
            </a:extLst>
          </p:cNvPr>
          <p:cNvSpPr/>
          <p:nvPr/>
        </p:nvSpPr>
        <p:spPr>
          <a:xfrm>
            <a:off x="7062018" y="3178058"/>
            <a:ext cx="594750" cy="588670"/>
          </a:xfrm>
          <a:prstGeom prst="ellipse">
            <a:avLst/>
          </a:prstGeom>
          <a:gradFill flip="none" rotWithShape="1">
            <a:gsLst>
              <a:gs pos="62900">
                <a:srgbClr val="F3F3A0"/>
              </a:gs>
              <a:gs pos="0">
                <a:schemeClr val="bg1">
                  <a:lumMod val="50000"/>
                </a:scheme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3" name="Ellipse 42">
            <a:extLst>
              <a:ext uri="{FF2B5EF4-FFF2-40B4-BE49-F238E27FC236}">
                <a16:creationId xmlns:a16="http://schemas.microsoft.com/office/drawing/2014/main" id="{26E8A605-C442-C6DD-32D6-EBB8F5B42568}"/>
              </a:ext>
            </a:extLst>
          </p:cNvPr>
          <p:cNvSpPr/>
          <p:nvPr/>
        </p:nvSpPr>
        <p:spPr>
          <a:xfrm>
            <a:off x="4289226" y="5632950"/>
            <a:ext cx="594750" cy="588670"/>
          </a:xfrm>
          <a:prstGeom prst="ellipse">
            <a:avLst/>
          </a:prstGeom>
          <a:gradFill flip="none" rotWithShape="1">
            <a:gsLst>
              <a:gs pos="62900">
                <a:srgbClr val="F3F3A0"/>
              </a:gs>
              <a:gs pos="0">
                <a:schemeClr val="bg1">
                  <a:lumMod val="50000"/>
                </a:scheme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615442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3535506-008F-0F98-24A5-4536C28B8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gewinnt man eine </a:t>
            </a:r>
            <a:r>
              <a:rPr lang="de-DE" i="1" dirty="0"/>
              <a:t>Welcher-Weg-Information</a:t>
            </a:r>
            <a:r>
              <a:rPr lang="de-DE" dirty="0"/>
              <a:t>?</a:t>
            </a: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38521BB5-6FA5-FAB9-B070-9B2A91E7F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84176"/>
            <a:ext cx="9815264" cy="492514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de-DE" dirty="0"/>
              <a:t>Durch eine Markierung am Quantenobjekt,</a:t>
            </a:r>
            <a:br>
              <a:rPr lang="de-DE" dirty="0"/>
            </a:br>
            <a:r>
              <a:rPr lang="de-DE" dirty="0"/>
              <a:t>die man durch eine Messung auslesen kann.</a:t>
            </a:r>
          </a:p>
          <a:p>
            <a:pPr marL="109728" indent="0">
              <a:buNone/>
            </a:pPr>
            <a:endParaRPr lang="de-DE" sz="2400" dirty="0"/>
          </a:p>
          <a:p>
            <a:pPr marL="109728" indent="0">
              <a:buNone/>
            </a:pPr>
            <a:r>
              <a:rPr lang="de-DE" dirty="0"/>
              <a:t>Möglichkeiten:</a:t>
            </a:r>
            <a:endParaRPr lang="de-DE" sz="2400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/>
              <a:t>Kernspin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/>
              <a:t>Polarisation</a:t>
            </a:r>
            <a:br>
              <a:rPr lang="de-DE" dirty="0"/>
            </a:br>
            <a:endParaRPr lang="de-DE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>
                <a:solidFill>
                  <a:schemeClr val="tx1"/>
                </a:solidFill>
              </a:rPr>
              <a:t>Zweites Quantenobjekt</a:t>
            </a:r>
          </a:p>
          <a:p>
            <a:pPr marL="411480" lvl="1" indent="0">
              <a:buNone/>
            </a:pPr>
            <a:endParaRPr lang="de-DE" dirty="0"/>
          </a:p>
          <a:p>
            <a:pPr marL="411480" lvl="1" indent="0">
              <a:buNone/>
            </a:pPr>
            <a:r>
              <a:rPr lang="de-DE" dirty="0">
                <a:solidFill>
                  <a:schemeClr val="tx1"/>
                </a:solidFill>
              </a:rPr>
              <a:t>Der stark unterschiedene Zustand des zweiten Quantenobjekts </a:t>
            </a:r>
            <a:br>
              <a:rPr lang="de-DE" dirty="0">
                <a:solidFill>
                  <a:schemeClr val="tx1"/>
                </a:solidFill>
              </a:rPr>
            </a:br>
            <a:r>
              <a:rPr lang="de-DE" dirty="0">
                <a:solidFill>
                  <a:schemeClr val="tx1"/>
                </a:solidFill>
              </a:rPr>
              <a:t>(„gelbes Photon“) auf den beiden Möglichkeiten verhindert die Interferenz.</a:t>
            </a:r>
          </a:p>
          <a:p>
            <a:pPr marL="411480" lvl="1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41323206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el 2">
            <a:extLst>
              <a:ext uri="{FF2B5EF4-FFF2-40B4-BE49-F238E27FC236}">
                <a16:creationId xmlns:a16="http://schemas.microsoft.com/office/drawing/2014/main" id="{43535506-008F-0F98-24A5-4536C28B87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Wie gewinnt man eine </a:t>
            </a:r>
            <a:r>
              <a:rPr lang="de-DE" i="1" dirty="0"/>
              <a:t>Welcher-Weg-Information</a:t>
            </a:r>
            <a:r>
              <a:rPr lang="de-DE" dirty="0"/>
              <a:t>?</a:t>
            </a:r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38521BB5-6FA5-FAB9-B070-9B2A91E7F4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384176"/>
            <a:ext cx="9095184" cy="4925144"/>
          </a:xfrm>
        </p:spPr>
        <p:txBody>
          <a:bodyPr>
            <a:normAutofit/>
          </a:bodyPr>
          <a:lstStyle/>
          <a:p>
            <a:pPr marL="109728" indent="0">
              <a:buNone/>
            </a:pPr>
            <a:r>
              <a:rPr lang="de-DE" dirty="0"/>
              <a:t>Durch eine Markierung am Quantenobjekt,</a:t>
            </a:r>
            <a:br>
              <a:rPr lang="de-DE" dirty="0"/>
            </a:br>
            <a:r>
              <a:rPr lang="de-DE" dirty="0"/>
              <a:t>die man durch eine Messung auslesen kann.</a:t>
            </a:r>
          </a:p>
          <a:p>
            <a:pPr marL="109728" indent="0">
              <a:buNone/>
            </a:pPr>
            <a:endParaRPr lang="de-DE" sz="2400" dirty="0"/>
          </a:p>
          <a:p>
            <a:pPr marL="109728" indent="0">
              <a:buNone/>
            </a:pPr>
            <a:r>
              <a:rPr lang="de-DE" dirty="0"/>
              <a:t>Möglichkeiten:</a:t>
            </a:r>
            <a:endParaRPr lang="de-DE" sz="2400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/>
              <a:t>Kernspin</a:t>
            </a:r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/>
              <a:t>Polarisation</a:t>
            </a:r>
            <a:br>
              <a:rPr lang="de-DE" dirty="0"/>
            </a:br>
            <a:endParaRPr lang="de-DE" dirty="0"/>
          </a:p>
          <a:p>
            <a:pPr lvl="1">
              <a:buFont typeface="Symbol" panose="05050102010706020507" pitchFamily="18" charset="2"/>
              <a:buChar char="-"/>
            </a:pPr>
            <a:r>
              <a:rPr lang="de-DE" dirty="0">
                <a:solidFill>
                  <a:schemeClr val="tx1"/>
                </a:solidFill>
              </a:rPr>
              <a:t>Zweites Quantenobjekt</a:t>
            </a:r>
          </a:p>
          <a:p>
            <a:pPr marL="411480" lvl="1" indent="0">
              <a:buNone/>
            </a:pPr>
            <a:endParaRPr lang="de-DE" dirty="0"/>
          </a:p>
          <a:p>
            <a:pPr marL="411480" lvl="1" indent="0"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55653368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24932A23-16E6-F5B6-7352-419EC168CF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8475444-B21D-5696-7B56-B2F4E905C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Wegmarkierung im Interferometer</a:t>
            </a:r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337742AB-2CBC-F16E-4B13-CA151366D95F}"/>
              </a:ext>
            </a:extLst>
          </p:cNvPr>
          <p:cNvGrpSpPr/>
          <p:nvPr/>
        </p:nvGrpSpPr>
        <p:grpSpPr>
          <a:xfrm>
            <a:off x="1570085" y="2132203"/>
            <a:ext cx="7219210" cy="4132585"/>
            <a:chOff x="4439816" y="1879891"/>
            <a:chExt cx="7219210" cy="4132585"/>
          </a:xfrm>
        </p:grpSpPr>
        <p:grpSp>
          <p:nvGrpSpPr>
            <p:cNvPr id="9" name="Gruppieren 8">
              <a:extLst>
                <a:ext uri="{FF2B5EF4-FFF2-40B4-BE49-F238E27FC236}">
                  <a16:creationId xmlns:a16="http://schemas.microsoft.com/office/drawing/2014/main" id="{A08C7EBF-4A9D-C8BB-8347-C4005BB65415}"/>
                </a:ext>
              </a:extLst>
            </p:cNvPr>
            <p:cNvGrpSpPr/>
            <p:nvPr/>
          </p:nvGrpSpPr>
          <p:grpSpPr>
            <a:xfrm>
              <a:off x="4439816" y="1879891"/>
              <a:ext cx="6659579" cy="3740351"/>
              <a:chOff x="1487488" y="2317667"/>
              <a:chExt cx="6659579" cy="3740351"/>
            </a:xfrm>
          </p:grpSpPr>
          <p:grpSp>
            <p:nvGrpSpPr>
              <p:cNvPr id="22" name="Gruppieren 21">
                <a:extLst>
                  <a:ext uri="{FF2B5EF4-FFF2-40B4-BE49-F238E27FC236}">
                    <a16:creationId xmlns:a16="http://schemas.microsoft.com/office/drawing/2014/main" id="{23C728A4-59CD-6F5A-9E0E-D6A80CE021B2}"/>
                  </a:ext>
                </a:extLst>
              </p:cNvPr>
              <p:cNvGrpSpPr/>
              <p:nvPr/>
            </p:nvGrpSpPr>
            <p:grpSpPr>
              <a:xfrm>
                <a:off x="1487488" y="2317667"/>
                <a:ext cx="5473716" cy="2366332"/>
                <a:chOff x="1487488" y="2330687"/>
                <a:chExt cx="7220646" cy="3121544"/>
              </a:xfrm>
            </p:grpSpPr>
            <p:sp>
              <p:nvSpPr>
                <p:cNvPr id="30" name="Rechteck 29">
                  <a:extLst>
                    <a:ext uri="{FF2B5EF4-FFF2-40B4-BE49-F238E27FC236}">
                      <a16:creationId xmlns:a16="http://schemas.microsoft.com/office/drawing/2014/main" id="{6B683769-D2AA-E385-1703-32DB63300ACE}"/>
                    </a:ext>
                  </a:extLst>
                </p:cNvPr>
                <p:cNvSpPr/>
                <p:nvPr/>
              </p:nvSpPr>
              <p:spPr>
                <a:xfrm>
                  <a:off x="1487488" y="2330687"/>
                  <a:ext cx="1080120" cy="432048"/>
                </a:xfrm>
                <a:prstGeom prst="rect">
                  <a:avLst/>
                </a:prstGeom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1" name="Rechteck 30">
                  <a:extLst>
                    <a:ext uri="{FF2B5EF4-FFF2-40B4-BE49-F238E27FC236}">
                      <a16:creationId xmlns:a16="http://schemas.microsoft.com/office/drawing/2014/main" id="{24385013-9124-0FCD-9A2F-7158EBD54E14}"/>
                    </a:ext>
                  </a:extLst>
                </p:cNvPr>
                <p:cNvSpPr/>
                <p:nvPr/>
              </p:nvSpPr>
              <p:spPr>
                <a:xfrm rot="18783178">
                  <a:off x="3789946" y="1628801"/>
                  <a:ext cx="144016" cy="172819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2" name="Rechteck 31">
                  <a:extLst>
                    <a:ext uri="{FF2B5EF4-FFF2-40B4-BE49-F238E27FC236}">
                      <a16:creationId xmlns:a16="http://schemas.microsoft.com/office/drawing/2014/main" id="{34475952-CBA5-77A8-D5A6-1C0865EA61ED}"/>
                    </a:ext>
                  </a:extLst>
                </p:cNvPr>
                <p:cNvSpPr/>
                <p:nvPr/>
              </p:nvSpPr>
              <p:spPr>
                <a:xfrm rot="18790895">
                  <a:off x="7772030" y="1630107"/>
                  <a:ext cx="144015" cy="1728192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3" name="Rechteck 32">
                  <a:extLst>
                    <a:ext uri="{FF2B5EF4-FFF2-40B4-BE49-F238E27FC236}">
                      <a16:creationId xmlns:a16="http://schemas.microsoft.com/office/drawing/2014/main" id="{59710B36-8837-2609-83C3-A317BA8A3EC4}"/>
                    </a:ext>
                  </a:extLst>
                </p:cNvPr>
                <p:cNvSpPr/>
                <p:nvPr/>
              </p:nvSpPr>
              <p:spPr>
                <a:xfrm rot="18783178">
                  <a:off x="7637987" y="4516128"/>
                  <a:ext cx="144015" cy="1728192"/>
                </a:xfrm>
                <a:prstGeom prst="rect">
                  <a:avLst/>
                </a:prstGeom>
              </p:spPr>
              <p:style>
                <a:lnRef idx="2">
                  <a:schemeClr val="accent6"/>
                </a:lnRef>
                <a:fillRef idx="1">
                  <a:schemeClr val="lt1"/>
                </a:fillRef>
                <a:effectRef idx="0">
                  <a:schemeClr val="accent6"/>
                </a:effectRef>
                <a:fontRef idx="minor">
                  <a:schemeClr val="dk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  <p:sp>
              <p:nvSpPr>
                <p:cNvPr id="34" name="Rechteck 33">
                  <a:extLst>
                    <a:ext uri="{FF2B5EF4-FFF2-40B4-BE49-F238E27FC236}">
                      <a16:creationId xmlns:a16="http://schemas.microsoft.com/office/drawing/2014/main" id="{A73466D2-5C5D-CB40-2C87-F4EDD3E404F1}"/>
                    </a:ext>
                  </a:extLst>
                </p:cNvPr>
                <p:cNvSpPr/>
                <p:nvPr/>
              </p:nvSpPr>
              <p:spPr>
                <a:xfrm rot="18790895">
                  <a:off x="3791154" y="4507479"/>
                  <a:ext cx="144016" cy="1728192"/>
                </a:xfrm>
                <a:prstGeom prst="rect">
                  <a:avLst/>
                </a:prstGeom>
              </p:spPr>
              <p:style>
                <a:lnRef idx="2">
                  <a:schemeClr val="dk1">
                    <a:shade val="50000"/>
                  </a:schemeClr>
                </a:lnRef>
                <a:fillRef idx="1">
                  <a:schemeClr val="dk1"/>
                </a:fillRef>
                <a:effectRef idx="0">
                  <a:schemeClr val="dk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de-DE"/>
                </a:p>
              </p:txBody>
            </p:sp>
          </p:grpSp>
          <p:cxnSp>
            <p:nvCxnSpPr>
              <p:cNvPr id="23" name="Gerade Verbindung mit Pfeil 22">
                <a:extLst>
                  <a:ext uri="{FF2B5EF4-FFF2-40B4-BE49-F238E27FC236}">
                    <a16:creationId xmlns:a16="http://schemas.microsoft.com/office/drawing/2014/main" id="{807B5835-A954-6089-959C-B19E82E9AE7D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2306289" y="2454533"/>
                <a:ext cx="3962520" cy="0"/>
              </a:xfrm>
              <a:prstGeom prst="straightConnector1">
                <a:avLst/>
              </a:prstGeom>
              <a:ln w="38100">
                <a:solidFill>
                  <a:schemeClr val="tx1">
                    <a:lumMod val="75000"/>
                    <a:lumOff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4" name="Gerade Verbindung mit Pfeil 23">
                <a:extLst>
                  <a:ext uri="{FF2B5EF4-FFF2-40B4-BE49-F238E27FC236}">
                    <a16:creationId xmlns:a16="http://schemas.microsoft.com/office/drawing/2014/main" id="{FFA3E808-9B60-C511-8DF3-A2BF24525F5F}"/>
                  </a:ext>
                </a:extLst>
              </p:cNvPr>
              <p:cNvCxnSpPr>
                <a:cxnSpLocks/>
                <a:stCxn id="34" idx="3"/>
              </p:cNvCxnSpPr>
              <p:nvPr/>
            </p:nvCxnSpPr>
            <p:spPr>
              <a:xfrm flipV="1">
                <a:off x="3325756" y="4569514"/>
                <a:ext cx="4821311" cy="13539"/>
              </a:xfrm>
              <a:prstGeom prst="straightConnector1">
                <a:avLst/>
              </a:prstGeom>
              <a:ln w="38100">
                <a:solidFill>
                  <a:schemeClr val="tx1">
                    <a:lumMod val="75000"/>
                    <a:lumOff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5" name="Gerade Verbindung mit Pfeil 24">
                <a:extLst>
                  <a:ext uri="{FF2B5EF4-FFF2-40B4-BE49-F238E27FC236}">
                    <a16:creationId xmlns:a16="http://schemas.microsoft.com/office/drawing/2014/main" id="{CED11484-89E2-B103-0AAC-F9E3AE02481E}"/>
                  </a:ext>
                </a:extLst>
              </p:cNvPr>
              <p:cNvCxnSpPr>
                <a:cxnSpLocks/>
                <a:stCxn id="32" idx="1"/>
                <a:endCxn id="33" idx="3"/>
              </p:cNvCxnSpPr>
              <p:nvPr/>
            </p:nvCxnSpPr>
            <p:spPr>
              <a:xfrm flipH="1">
                <a:off x="6241815" y="2481427"/>
                <a:ext cx="26994" cy="2108098"/>
              </a:xfrm>
              <a:prstGeom prst="straightConnector1">
                <a:avLst/>
              </a:prstGeom>
              <a:ln w="38100">
                <a:solidFill>
                  <a:schemeClr val="tx1">
                    <a:lumMod val="75000"/>
                    <a:lumOff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7" name="Gerade Verbindung mit Pfeil 26">
                <a:extLst>
                  <a:ext uri="{FF2B5EF4-FFF2-40B4-BE49-F238E27FC236}">
                    <a16:creationId xmlns:a16="http://schemas.microsoft.com/office/drawing/2014/main" id="{93026B6F-2DF6-8639-F7C4-DF08C1B8EFF8}"/>
                  </a:ext>
                </a:extLst>
              </p:cNvPr>
              <p:cNvCxnSpPr>
                <a:cxnSpLocks/>
              </p:cNvCxnSpPr>
              <p:nvPr/>
            </p:nvCxnSpPr>
            <p:spPr>
              <a:xfrm flipH="1">
                <a:off x="3331217" y="2481427"/>
                <a:ext cx="27417" cy="2141149"/>
              </a:xfrm>
              <a:prstGeom prst="straightConnector1">
                <a:avLst/>
              </a:prstGeom>
              <a:ln w="38100">
                <a:solidFill>
                  <a:schemeClr val="tx1">
                    <a:lumMod val="75000"/>
                    <a:lumOff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29" name="Gerade Verbindung mit Pfeil 28">
                <a:extLst>
                  <a:ext uri="{FF2B5EF4-FFF2-40B4-BE49-F238E27FC236}">
                    <a16:creationId xmlns:a16="http://schemas.microsoft.com/office/drawing/2014/main" id="{A88899D9-B4C1-4AFC-B3E9-E650F8C3D72E}"/>
                  </a:ext>
                </a:extLst>
              </p:cNvPr>
              <p:cNvCxnSpPr>
                <a:cxnSpLocks/>
              </p:cNvCxnSpPr>
              <p:nvPr/>
            </p:nvCxnSpPr>
            <p:spPr>
              <a:xfrm>
                <a:off x="6241815" y="4581128"/>
                <a:ext cx="0" cy="1476890"/>
              </a:xfrm>
              <a:prstGeom prst="straightConnector1">
                <a:avLst/>
              </a:prstGeom>
              <a:ln w="38100">
                <a:solidFill>
                  <a:schemeClr val="tx1">
                    <a:lumMod val="75000"/>
                    <a:lumOff val="25000"/>
                  </a:schemeClr>
                </a:solidFill>
                <a:tailEnd type="triangle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</p:grpSp>
        <p:sp>
          <p:nvSpPr>
            <p:cNvPr id="11" name="AutoShape 53">
              <a:extLst>
                <a:ext uri="{FF2B5EF4-FFF2-40B4-BE49-F238E27FC236}">
                  <a16:creationId xmlns:a16="http://schemas.microsoft.com/office/drawing/2014/main" id="{AFBC16BB-7E5F-0276-155E-E4943A7DFEA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094116" y="3878990"/>
              <a:ext cx="281457" cy="43849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2" name="Rectangle 57">
              <a:extLst>
                <a:ext uri="{FF2B5EF4-FFF2-40B4-BE49-F238E27FC236}">
                  <a16:creationId xmlns:a16="http://schemas.microsoft.com/office/drawing/2014/main" id="{67D87EA1-6310-6869-3CB5-552192427C73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11101199" y="4043620"/>
              <a:ext cx="106811" cy="123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grpSp>
          <p:nvGrpSpPr>
            <p:cNvPr id="13" name="Gruppieren 12">
              <a:extLst>
                <a:ext uri="{FF2B5EF4-FFF2-40B4-BE49-F238E27FC236}">
                  <a16:creationId xmlns:a16="http://schemas.microsoft.com/office/drawing/2014/main" id="{0BE97B89-AF35-2128-75F8-50B587D08648}"/>
                </a:ext>
              </a:extLst>
            </p:cNvPr>
            <p:cNvGrpSpPr/>
            <p:nvPr/>
          </p:nvGrpSpPr>
          <p:grpSpPr>
            <a:xfrm rot="5400000">
              <a:off x="9054839" y="5514572"/>
              <a:ext cx="281457" cy="438495"/>
              <a:chOff x="9819402" y="5352434"/>
              <a:chExt cx="281457" cy="438495"/>
            </a:xfrm>
          </p:grpSpPr>
          <p:sp>
            <p:nvSpPr>
              <p:cNvPr id="20" name="AutoShape 53">
                <a:extLst>
                  <a:ext uri="{FF2B5EF4-FFF2-40B4-BE49-F238E27FC236}">
                    <a16:creationId xmlns:a16="http://schemas.microsoft.com/office/drawing/2014/main" id="{06BA04A8-E37F-005E-D90B-787323784731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19402" y="5352434"/>
                <a:ext cx="281457" cy="438495"/>
              </a:xfrm>
              <a:prstGeom prst="flowChartDelay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  <p:sp>
            <p:nvSpPr>
              <p:cNvPr id="21" name="Rectangle 57">
                <a:extLst>
                  <a:ext uri="{FF2B5EF4-FFF2-40B4-BE49-F238E27FC236}">
                    <a16:creationId xmlns:a16="http://schemas.microsoft.com/office/drawing/2014/main" id="{69391DFE-A1D9-9B63-F8A7-32FE9DC5FDBC}"/>
                  </a:ext>
                </a:extLst>
              </p:cNvPr>
              <p:cNvSpPr>
                <a:spLocks noChangeArrowheads="1"/>
              </p:cNvSpPr>
              <p:nvPr/>
            </p:nvSpPr>
            <p:spPr bwMode="auto">
              <a:xfrm>
                <a:off x="9826485" y="5517064"/>
                <a:ext cx="106811" cy="123519"/>
              </a:xfrm>
              <a:prstGeom prst="rect">
                <a:avLst/>
              </a:prstGeom>
              <a:solidFill>
                <a:srgbClr val="FFFFFF"/>
              </a:solidFill>
              <a:ln w="9525">
                <a:solidFill>
                  <a:srgbClr val="000000"/>
                </a:solidFill>
                <a:miter lim="800000"/>
                <a:headEnd/>
                <a:tailEnd/>
              </a:ln>
            </p:spPr>
            <p:txBody>
              <a:bodyPr/>
              <a:lstStyle/>
              <a:p>
                <a:endParaRPr lang="de-DE"/>
              </a:p>
            </p:txBody>
          </p:sp>
        </p:grpSp>
        <p:sp>
          <p:nvSpPr>
            <p:cNvPr id="14" name="Textfeld 13">
              <a:extLst>
                <a:ext uri="{FF2B5EF4-FFF2-40B4-BE49-F238E27FC236}">
                  <a16:creationId xmlns:a16="http://schemas.microsoft.com/office/drawing/2014/main" id="{31AD888B-60BC-5844-DFFD-A010306AECE8}"/>
                </a:ext>
              </a:extLst>
            </p:cNvPr>
            <p:cNvSpPr txBox="1"/>
            <p:nvPr/>
          </p:nvSpPr>
          <p:spPr>
            <a:xfrm>
              <a:off x="11310854" y="4216947"/>
              <a:ext cx="348172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X</a:t>
              </a:r>
            </a:p>
          </p:txBody>
        </p:sp>
        <p:sp>
          <p:nvSpPr>
            <p:cNvPr id="15" name="Textfeld 14">
              <a:extLst>
                <a:ext uri="{FF2B5EF4-FFF2-40B4-BE49-F238E27FC236}">
                  <a16:creationId xmlns:a16="http://schemas.microsoft.com/office/drawing/2014/main" id="{F0D98B7E-21EA-E486-5914-BE429DE83893}"/>
                </a:ext>
              </a:extLst>
            </p:cNvPr>
            <p:cNvSpPr txBox="1"/>
            <p:nvPr/>
          </p:nvSpPr>
          <p:spPr>
            <a:xfrm>
              <a:off x="9372087" y="5643144"/>
              <a:ext cx="32733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dirty="0"/>
                <a:t>Y</a:t>
              </a:r>
            </a:p>
          </p:txBody>
        </p:sp>
      </p:grp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869D6406-23A5-E971-14D8-70ACAE8E4E88}"/>
              </a:ext>
            </a:extLst>
          </p:cNvPr>
          <p:cNvSpPr txBox="1">
            <a:spLocks/>
          </p:cNvSpPr>
          <p:nvPr/>
        </p:nvSpPr>
        <p:spPr>
          <a:xfrm>
            <a:off x="9271791" y="4082044"/>
            <a:ext cx="2589691" cy="60401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de-DE" dirty="0">
                <a:solidFill>
                  <a:schemeClr val="tx1"/>
                </a:solidFill>
              </a:rPr>
              <a:t>Interferenz!</a:t>
            </a:r>
          </a:p>
          <a:p>
            <a:pPr marL="109728" indent="0">
              <a:buNone/>
            </a:pP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5" name="Inhaltsplatzhalter 1">
            <a:extLst>
              <a:ext uri="{FF2B5EF4-FFF2-40B4-BE49-F238E27FC236}">
                <a16:creationId xmlns:a16="http://schemas.microsoft.com/office/drawing/2014/main" id="{563DB0A5-F5F2-7412-3E83-E923F46E2A6E}"/>
              </a:ext>
            </a:extLst>
          </p:cNvPr>
          <p:cNvSpPr txBox="1">
            <a:spLocks/>
          </p:cNvSpPr>
          <p:nvPr/>
        </p:nvSpPr>
        <p:spPr>
          <a:xfrm>
            <a:off x="1327809" y="2498234"/>
            <a:ext cx="1733600" cy="132107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Font typeface="Arial" pitchFamily="34" charset="0"/>
              <a:buNone/>
            </a:pPr>
            <a:r>
              <a:rPr lang="de-DE" dirty="0"/>
              <a:t>Einzel-photonen-quelle</a:t>
            </a:r>
          </a:p>
          <a:p>
            <a:pPr marL="109728" indent="0">
              <a:buFont typeface="Arial" pitchFamily="34" charset="0"/>
              <a:buNone/>
            </a:pPr>
            <a:endParaRPr lang="de-DE" dirty="0"/>
          </a:p>
          <a:p>
            <a:pPr marL="109728" indent="0">
              <a:buFont typeface="Arial" pitchFamily="34" charset="0"/>
              <a:buNone/>
            </a:pPr>
            <a:endParaRPr lang="de-DE" dirty="0"/>
          </a:p>
          <a:p>
            <a:pPr marL="109728" indent="0">
              <a:buFont typeface="Arial" pitchFamily="34" charset="0"/>
              <a:buNone/>
            </a:pPr>
            <a:endParaRPr lang="de-DE" dirty="0"/>
          </a:p>
          <a:p>
            <a:pPr marL="109728" indent="0">
              <a:buFont typeface="Arial" pitchFamily="34" charset="0"/>
              <a:buNone/>
            </a:pPr>
            <a:endParaRPr lang="de-DE" dirty="0"/>
          </a:p>
          <a:p>
            <a:pPr marL="109728" indent="0">
              <a:buFont typeface="Arial" pitchFamily="34" charset="0"/>
              <a:buNone/>
            </a:pPr>
            <a:endParaRPr lang="de-DE" dirty="0"/>
          </a:p>
          <a:p>
            <a:pPr marL="109728" indent="0">
              <a:buFont typeface="Arial" pitchFamily="34" charset="0"/>
              <a:buNone/>
            </a:pP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17271688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Inhaltsplatzhalter 2">
            <a:extLst>
              <a:ext uri="{FF2B5EF4-FFF2-40B4-BE49-F238E27FC236}">
                <a16:creationId xmlns:a16="http://schemas.microsoft.com/office/drawing/2014/main" id="{B7E001B7-8AA5-9915-66ED-3E95295F8DAE}"/>
              </a:ext>
            </a:extLst>
          </p:cNvPr>
          <p:cNvSpPr txBox="1">
            <a:spLocks/>
          </p:cNvSpPr>
          <p:nvPr/>
        </p:nvSpPr>
        <p:spPr>
          <a:xfrm>
            <a:off x="240819" y="1554212"/>
            <a:ext cx="9095184" cy="49251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endParaRPr lang="de-DE" sz="2200" dirty="0">
              <a:solidFill>
                <a:schemeClr val="tx1"/>
              </a:solidFill>
            </a:endParaRPr>
          </a:p>
          <a:p>
            <a:pPr marL="109728" indent="0">
              <a:buNone/>
            </a:pPr>
            <a:r>
              <a:rPr lang="de-DE" sz="2200" dirty="0">
                <a:solidFill>
                  <a:schemeClr val="tx1"/>
                </a:solidFill>
              </a:rPr>
              <a:t>Nichtlineare Kristalle:</a:t>
            </a:r>
            <a:br>
              <a:rPr lang="de-DE" sz="2200" dirty="0">
                <a:solidFill>
                  <a:schemeClr val="tx1"/>
                </a:solidFill>
              </a:rPr>
            </a:br>
            <a:r>
              <a:rPr lang="de-DE" sz="2200" dirty="0">
                <a:solidFill>
                  <a:schemeClr val="tx1"/>
                </a:solidFill>
              </a:rPr>
              <a:t>Wegmarkierung durch </a:t>
            </a:r>
            <a:r>
              <a:rPr lang="de-DE" sz="2200" dirty="0" err="1">
                <a:solidFill>
                  <a:schemeClr val="tx1"/>
                </a:solidFill>
              </a:rPr>
              <a:t>Idlerphoton</a:t>
            </a:r>
            <a:endParaRPr lang="de-DE" sz="2200" dirty="0">
              <a:solidFill>
                <a:schemeClr val="tx1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8475444-B21D-5696-7B56-B2F4E905C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Wegmarkierung im Interferometer</a:t>
            </a:r>
          </a:p>
        </p:txBody>
      </p:sp>
      <p:sp>
        <p:nvSpPr>
          <p:cNvPr id="7" name="Raute 6">
            <a:extLst>
              <a:ext uri="{FF2B5EF4-FFF2-40B4-BE49-F238E27FC236}">
                <a16:creationId xmlns:a16="http://schemas.microsoft.com/office/drawing/2014/main" id="{8DA269B8-D211-AF0B-4A04-33D9BB6F8D73}"/>
              </a:ext>
            </a:extLst>
          </p:cNvPr>
          <p:cNvSpPr/>
          <p:nvPr/>
        </p:nvSpPr>
        <p:spPr>
          <a:xfrm>
            <a:off x="4295800" y="1947597"/>
            <a:ext cx="633235" cy="67867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24385013-9124-0FCD-9A2F-7158EBD54E14}"/>
              </a:ext>
            </a:extLst>
          </p:cNvPr>
          <p:cNvSpPr/>
          <p:nvPr/>
        </p:nvSpPr>
        <p:spPr>
          <a:xfrm rot="18783178">
            <a:off x="3315497" y="1600128"/>
            <a:ext cx="109173" cy="13100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34475952-CBA5-77A8-D5A6-1C0865EA61ED}"/>
              </a:ext>
            </a:extLst>
          </p:cNvPr>
          <p:cNvSpPr/>
          <p:nvPr/>
        </p:nvSpPr>
        <p:spPr>
          <a:xfrm rot="18790895">
            <a:off x="6334174" y="1601118"/>
            <a:ext cx="109173" cy="131008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59710B36-8837-2609-83C3-A317BA8A3EC4}"/>
              </a:ext>
            </a:extLst>
          </p:cNvPr>
          <p:cNvSpPr/>
          <p:nvPr/>
        </p:nvSpPr>
        <p:spPr>
          <a:xfrm rot="18783178">
            <a:off x="6245575" y="3693075"/>
            <a:ext cx="109173" cy="13100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A73466D2-5C5D-CB40-2C87-F4EDD3E404F1}"/>
              </a:ext>
            </a:extLst>
          </p:cNvPr>
          <p:cNvSpPr/>
          <p:nvPr/>
        </p:nvSpPr>
        <p:spPr>
          <a:xfrm rot="18790895">
            <a:off x="3316413" y="3782352"/>
            <a:ext cx="109173" cy="131008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807B5835-A954-6089-959C-B19E82E9AE7D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2207568" y="2269069"/>
            <a:ext cx="2088232" cy="17866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FFA3E808-9B60-C511-8DF3-A2BF24525F5F}"/>
              </a:ext>
            </a:extLst>
          </p:cNvPr>
          <p:cNvCxnSpPr>
            <a:cxnSpLocks/>
            <a:stCxn id="34" idx="3"/>
          </p:cNvCxnSpPr>
          <p:nvPr/>
        </p:nvCxnSpPr>
        <p:spPr>
          <a:xfrm flipV="1">
            <a:off x="3408353" y="4384050"/>
            <a:ext cx="4821311" cy="13539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CED11484-89E2-B103-0AAC-F9E3AE02481E}"/>
              </a:ext>
            </a:extLst>
          </p:cNvPr>
          <p:cNvCxnSpPr>
            <a:cxnSpLocks/>
            <a:stCxn id="32" idx="1"/>
            <a:endCxn id="33" idx="3"/>
          </p:cNvCxnSpPr>
          <p:nvPr/>
        </p:nvCxnSpPr>
        <p:spPr>
          <a:xfrm flipH="1">
            <a:off x="6337427" y="2295963"/>
            <a:ext cx="13980" cy="2012265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93026B6F-2DF6-8639-F7C4-DF08C1B8EFF8}"/>
              </a:ext>
            </a:extLst>
          </p:cNvPr>
          <p:cNvCxnSpPr>
            <a:cxnSpLocks/>
          </p:cNvCxnSpPr>
          <p:nvPr/>
        </p:nvCxnSpPr>
        <p:spPr>
          <a:xfrm>
            <a:off x="3440808" y="2329294"/>
            <a:ext cx="7083" cy="837184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9A71F84F-35A0-A99F-1FF1-385D3E8E78D0}"/>
              </a:ext>
            </a:extLst>
          </p:cNvPr>
          <p:cNvCxnSpPr>
            <a:cxnSpLocks/>
          </p:cNvCxnSpPr>
          <p:nvPr/>
        </p:nvCxnSpPr>
        <p:spPr>
          <a:xfrm>
            <a:off x="2388886" y="2334326"/>
            <a:ext cx="1051922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A88899D9-B4C1-4AFC-B3E9-E650F8C3D72E}"/>
              </a:ext>
            </a:extLst>
          </p:cNvPr>
          <p:cNvCxnSpPr>
            <a:cxnSpLocks/>
          </p:cNvCxnSpPr>
          <p:nvPr/>
        </p:nvCxnSpPr>
        <p:spPr>
          <a:xfrm>
            <a:off x="6324412" y="4395664"/>
            <a:ext cx="0" cy="147689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utoShape 53">
            <a:extLst>
              <a:ext uri="{FF2B5EF4-FFF2-40B4-BE49-F238E27FC236}">
                <a16:creationId xmlns:a16="http://schemas.microsoft.com/office/drawing/2014/main" id="{AFBC16BB-7E5F-0276-155E-E4943A7DF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4385" y="4131302"/>
            <a:ext cx="281457" cy="438495"/>
          </a:xfrm>
          <a:prstGeom prst="flowChartDelay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" name="Rectangle 57">
            <a:extLst>
              <a:ext uri="{FF2B5EF4-FFF2-40B4-BE49-F238E27FC236}">
                <a16:creationId xmlns:a16="http://schemas.microsoft.com/office/drawing/2014/main" id="{67D87EA1-6310-6869-3CB5-552192427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1468" y="4295932"/>
            <a:ext cx="106811" cy="1235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0BE97B89-AF35-2128-75F8-50B587D08648}"/>
              </a:ext>
            </a:extLst>
          </p:cNvPr>
          <p:cNvGrpSpPr/>
          <p:nvPr/>
        </p:nvGrpSpPr>
        <p:grpSpPr>
          <a:xfrm rot="5400000">
            <a:off x="6185108" y="5766884"/>
            <a:ext cx="281457" cy="438495"/>
            <a:chOff x="9819402" y="5352434"/>
            <a:chExt cx="281457" cy="438495"/>
          </a:xfrm>
        </p:grpSpPr>
        <p:sp>
          <p:nvSpPr>
            <p:cNvPr id="20" name="AutoShape 53">
              <a:extLst>
                <a:ext uri="{FF2B5EF4-FFF2-40B4-BE49-F238E27FC236}">
                  <a16:creationId xmlns:a16="http://schemas.microsoft.com/office/drawing/2014/main" id="{06BA04A8-E37F-005E-D90B-7873237847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9402" y="5352434"/>
              <a:ext cx="281457" cy="43849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1" name="Rectangle 57">
              <a:extLst>
                <a:ext uri="{FF2B5EF4-FFF2-40B4-BE49-F238E27FC236}">
                  <a16:creationId xmlns:a16="http://schemas.microsoft.com/office/drawing/2014/main" id="{69391DFE-A1D9-9B63-F8A7-32FE9DC5F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6485" y="5517064"/>
              <a:ext cx="106811" cy="123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4" name="Textfeld 13">
            <a:extLst>
              <a:ext uri="{FF2B5EF4-FFF2-40B4-BE49-F238E27FC236}">
                <a16:creationId xmlns:a16="http://schemas.microsoft.com/office/drawing/2014/main" id="{31AD888B-60BC-5844-DFFD-A010306AECE8}"/>
              </a:ext>
            </a:extLst>
          </p:cNvPr>
          <p:cNvSpPr txBox="1"/>
          <p:nvPr/>
        </p:nvSpPr>
        <p:spPr>
          <a:xfrm>
            <a:off x="8441123" y="4469259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F0D98B7E-21EA-E486-5914-BE429DE83893}"/>
              </a:ext>
            </a:extLst>
          </p:cNvPr>
          <p:cNvSpPr txBox="1"/>
          <p:nvPr/>
        </p:nvSpPr>
        <p:spPr>
          <a:xfrm>
            <a:off x="6502356" y="589545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5F2E0E39-1FC1-8B80-5394-BD9AD7122FE2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4929035" y="2273188"/>
            <a:ext cx="1490767" cy="13747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hteck 29">
            <a:extLst>
              <a:ext uri="{FF2B5EF4-FFF2-40B4-BE49-F238E27FC236}">
                <a16:creationId xmlns:a16="http://schemas.microsoft.com/office/drawing/2014/main" id="{6B683769-D2AA-E385-1703-32DB63300ACE}"/>
              </a:ext>
            </a:extLst>
          </p:cNvPr>
          <p:cNvSpPr/>
          <p:nvPr/>
        </p:nvSpPr>
        <p:spPr>
          <a:xfrm>
            <a:off x="1570085" y="2132203"/>
            <a:ext cx="818801" cy="32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70868A91-CEFA-598C-047E-C7C6A9BDB067}"/>
              </a:ext>
            </a:extLst>
          </p:cNvPr>
          <p:cNvCxnSpPr>
            <a:cxnSpLocks/>
            <a:endCxn id="34" idx="3"/>
          </p:cNvCxnSpPr>
          <p:nvPr/>
        </p:nvCxnSpPr>
        <p:spPr>
          <a:xfrm flipH="1">
            <a:off x="3408354" y="3772081"/>
            <a:ext cx="10321" cy="625508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8C4E7047-C934-8D57-B490-8C5206E72DF1}"/>
              </a:ext>
            </a:extLst>
          </p:cNvPr>
          <p:cNvCxnSpPr>
            <a:cxnSpLocks/>
          </p:cNvCxnSpPr>
          <p:nvPr/>
        </p:nvCxnSpPr>
        <p:spPr>
          <a:xfrm>
            <a:off x="4592819" y="2648135"/>
            <a:ext cx="0" cy="2616844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7D5D079D-DD1C-AE94-7DF4-CE5EC070DA75}"/>
              </a:ext>
            </a:extLst>
          </p:cNvPr>
          <p:cNvCxnSpPr>
            <a:cxnSpLocks/>
          </p:cNvCxnSpPr>
          <p:nvPr/>
        </p:nvCxnSpPr>
        <p:spPr>
          <a:xfrm>
            <a:off x="3719887" y="3463686"/>
            <a:ext cx="3456384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aute 5">
            <a:extLst>
              <a:ext uri="{FF2B5EF4-FFF2-40B4-BE49-F238E27FC236}">
                <a16:creationId xmlns:a16="http://schemas.microsoft.com/office/drawing/2014/main" id="{4A10003D-F1E2-9FE2-E9BB-51B8DC042357}"/>
              </a:ext>
            </a:extLst>
          </p:cNvPr>
          <p:cNvSpPr/>
          <p:nvPr/>
        </p:nvSpPr>
        <p:spPr>
          <a:xfrm>
            <a:off x="3120050" y="3121221"/>
            <a:ext cx="633235" cy="67867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4715D461-E30D-1265-9BED-215F83E63136}"/>
              </a:ext>
            </a:extLst>
          </p:cNvPr>
          <p:cNvSpPr txBox="1">
            <a:spLocks/>
          </p:cNvSpPr>
          <p:nvPr/>
        </p:nvSpPr>
        <p:spPr>
          <a:xfrm>
            <a:off x="9271791" y="4082044"/>
            <a:ext cx="2589691" cy="604011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de-DE" dirty="0">
                <a:solidFill>
                  <a:schemeClr val="tx1"/>
                </a:solidFill>
              </a:rPr>
              <a:t>Keine Interferenz!</a:t>
            </a:r>
          </a:p>
          <a:p>
            <a:pPr marL="109728" indent="0">
              <a:buNone/>
            </a:pP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2" name="Gerade Verbindung mit Pfeil 1">
            <a:extLst>
              <a:ext uri="{FF2B5EF4-FFF2-40B4-BE49-F238E27FC236}">
                <a16:creationId xmlns:a16="http://schemas.microsoft.com/office/drawing/2014/main" id="{F245D6E0-60E0-0168-DD42-E67AB878E002}"/>
              </a:ext>
            </a:extLst>
          </p:cNvPr>
          <p:cNvCxnSpPr>
            <a:cxnSpLocks/>
          </p:cNvCxnSpPr>
          <p:nvPr/>
        </p:nvCxnSpPr>
        <p:spPr>
          <a:xfrm flipH="1">
            <a:off x="6318694" y="2295963"/>
            <a:ext cx="32713" cy="3556523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947561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Inhaltsplatzhalter 2">
            <a:extLst>
              <a:ext uri="{FF2B5EF4-FFF2-40B4-BE49-F238E27FC236}">
                <a16:creationId xmlns:a16="http://schemas.microsoft.com/office/drawing/2014/main" id="{B7E001B7-8AA5-9915-66ED-3E95295F8DAE}"/>
              </a:ext>
            </a:extLst>
          </p:cNvPr>
          <p:cNvSpPr txBox="1">
            <a:spLocks/>
          </p:cNvSpPr>
          <p:nvPr/>
        </p:nvSpPr>
        <p:spPr>
          <a:xfrm>
            <a:off x="240819" y="1554212"/>
            <a:ext cx="9095184" cy="49251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br>
              <a:rPr lang="de-DE" dirty="0">
                <a:solidFill>
                  <a:srgbClr val="C00000"/>
                </a:solidFill>
              </a:rPr>
            </a:b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8475444-B21D-5696-7B56-B2F4E905C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Wegmarkierung im Interferometer</a:t>
            </a:r>
          </a:p>
        </p:txBody>
      </p:sp>
      <p:sp>
        <p:nvSpPr>
          <p:cNvPr id="7" name="Raute 6">
            <a:extLst>
              <a:ext uri="{FF2B5EF4-FFF2-40B4-BE49-F238E27FC236}">
                <a16:creationId xmlns:a16="http://schemas.microsoft.com/office/drawing/2014/main" id="{8DA269B8-D211-AF0B-4A04-33D9BB6F8D73}"/>
              </a:ext>
            </a:extLst>
          </p:cNvPr>
          <p:cNvSpPr/>
          <p:nvPr/>
        </p:nvSpPr>
        <p:spPr>
          <a:xfrm>
            <a:off x="4295800" y="1947597"/>
            <a:ext cx="633235" cy="67867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24385013-9124-0FCD-9A2F-7158EBD54E14}"/>
              </a:ext>
            </a:extLst>
          </p:cNvPr>
          <p:cNvSpPr/>
          <p:nvPr/>
        </p:nvSpPr>
        <p:spPr>
          <a:xfrm rot="18783178">
            <a:off x="3315497" y="1600128"/>
            <a:ext cx="109173" cy="13100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34475952-CBA5-77A8-D5A6-1C0865EA61ED}"/>
              </a:ext>
            </a:extLst>
          </p:cNvPr>
          <p:cNvSpPr/>
          <p:nvPr/>
        </p:nvSpPr>
        <p:spPr>
          <a:xfrm rot="18790895">
            <a:off x="6334174" y="1601118"/>
            <a:ext cx="109173" cy="131008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59710B36-8837-2609-83C3-A317BA8A3EC4}"/>
              </a:ext>
            </a:extLst>
          </p:cNvPr>
          <p:cNvSpPr/>
          <p:nvPr/>
        </p:nvSpPr>
        <p:spPr>
          <a:xfrm rot="18783178">
            <a:off x="6245575" y="3693075"/>
            <a:ext cx="109173" cy="13100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A73466D2-5C5D-CB40-2C87-F4EDD3E404F1}"/>
              </a:ext>
            </a:extLst>
          </p:cNvPr>
          <p:cNvSpPr/>
          <p:nvPr/>
        </p:nvSpPr>
        <p:spPr>
          <a:xfrm rot="18790895">
            <a:off x="3316413" y="3782352"/>
            <a:ext cx="109173" cy="131008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807B5835-A954-6089-959C-B19E82E9AE7D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2207568" y="2269069"/>
            <a:ext cx="2088232" cy="17866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FFA3E808-9B60-C511-8DF3-A2BF24525F5F}"/>
              </a:ext>
            </a:extLst>
          </p:cNvPr>
          <p:cNvCxnSpPr>
            <a:cxnSpLocks/>
            <a:stCxn id="34" idx="3"/>
          </p:cNvCxnSpPr>
          <p:nvPr/>
        </p:nvCxnSpPr>
        <p:spPr>
          <a:xfrm flipV="1">
            <a:off x="3408353" y="4384050"/>
            <a:ext cx="4821311" cy="13539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CED11484-89E2-B103-0AAC-F9E3AE02481E}"/>
              </a:ext>
            </a:extLst>
          </p:cNvPr>
          <p:cNvCxnSpPr>
            <a:cxnSpLocks/>
            <a:stCxn id="32" idx="1"/>
            <a:endCxn id="33" idx="3"/>
          </p:cNvCxnSpPr>
          <p:nvPr/>
        </p:nvCxnSpPr>
        <p:spPr>
          <a:xfrm flipH="1">
            <a:off x="6337427" y="2295963"/>
            <a:ext cx="13980" cy="2012265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93026B6F-2DF6-8639-F7C4-DF08C1B8EFF8}"/>
              </a:ext>
            </a:extLst>
          </p:cNvPr>
          <p:cNvCxnSpPr>
            <a:cxnSpLocks/>
          </p:cNvCxnSpPr>
          <p:nvPr/>
        </p:nvCxnSpPr>
        <p:spPr>
          <a:xfrm>
            <a:off x="3440808" y="2329294"/>
            <a:ext cx="7083" cy="837184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9A71F84F-35A0-A99F-1FF1-385D3E8E78D0}"/>
              </a:ext>
            </a:extLst>
          </p:cNvPr>
          <p:cNvCxnSpPr>
            <a:cxnSpLocks/>
          </p:cNvCxnSpPr>
          <p:nvPr/>
        </p:nvCxnSpPr>
        <p:spPr>
          <a:xfrm>
            <a:off x="2388886" y="2334326"/>
            <a:ext cx="1051922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A88899D9-B4C1-4AFC-B3E9-E650F8C3D72E}"/>
              </a:ext>
            </a:extLst>
          </p:cNvPr>
          <p:cNvCxnSpPr>
            <a:cxnSpLocks/>
          </p:cNvCxnSpPr>
          <p:nvPr/>
        </p:nvCxnSpPr>
        <p:spPr>
          <a:xfrm>
            <a:off x="6324412" y="4395664"/>
            <a:ext cx="0" cy="147689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utoShape 53">
            <a:extLst>
              <a:ext uri="{FF2B5EF4-FFF2-40B4-BE49-F238E27FC236}">
                <a16:creationId xmlns:a16="http://schemas.microsoft.com/office/drawing/2014/main" id="{AFBC16BB-7E5F-0276-155E-E4943A7DF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4385" y="4131302"/>
            <a:ext cx="281457" cy="438495"/>
          </a:xfrm>
          <a:prstGeom prst="flowChartDelay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" name="Rectangle 57">
            <a:extLst>
              <a:ext uri="{FF2B5EF4-FFF2-40B4-BE49-F238E27FC236}">
                <a16:creationId xmlns:a16="http://schemas.microsoft.com/office/drawing/2014/main" id="{67D87EA1-6310-6869-3CB5-552192427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1468" y="4295932"/>
            <a:ext cx="106811" cy="1235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0BE97B89-AF35-2128-75F8-50B587D08648}"/>
              </a:ext>
            </a:extLst>
          </p:cNvPr>
          <p:cNvGrpSpPr/>
          <p:nvPr/>
        </p:nvGrpSpPr>
        <p:grpSpPr>
          <a:xfrm rot="5400000">
            <a:off x="6185108" y="5766884"/>
            <a:ext cx="281457" cy="438495"/>
            <a:chOff x="9819402" y="5352434"/>
            <a:chExt cx="281457" cy="438495"/>
          </a:xfrm>
        </p:grpSpPr>
        <p:sp>
          <p:nvSpPr>
            <p:cNvPr id="20" name="AutoShape 53">
              <a:extLst>
                <a:ext uri="{FF2B5EF4-FFF2-40B4-BE49-F238E27FC236}">
                  <a16:creationId xmlns:a16="http://schemas.microsoft.com/office/drawing/2014/main" id="{06BA04A8-E37F-005E-D90B-7873237847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9402" y="5352434"/>
              <a:ext cx="281457" cy="43849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1" name="Rectangle 57">
              <a:extLst>
                <a:ext uri="{FF2B5EF4-FFF2-40B4-BE49-F238E27FC236}">
                  <a16:creationId xmlns:a16="http://schemas.microsoft.com/office/drawing/2014/main" id="{69391DFE-A1D9-9B63-F8A7-32FE9DC5F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6485" y="5517064"/>
              <a:ext cx="106811" cy="123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4" name="Textfeld 13">
            <a:extLst>
              <a:ext uri="{FF2B5EF4-FFF2-40B4-BE49-F238E27FC236}">
                <a16:creationId xmlns:a16="http://schemas.microsoft.com/office/drawing/2014/main" id="{31AD888B-60BC-5844-DFFD-A010306AECE8}"/>
              </a:ext>
            </a:extLst>
          </p:cNvPr>
          <p:cNvSpPr txBox="1"/>
          <p:nvPr/>
        </p:nvSpPr>
        <p:spPr>
          <a:xfrm>
            <a:off x="8441123" y="4469259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F0D98B7E-21EA-E486-5914-BE429DE83893}"/>
              </a:ext>
            </a:extLst>
          </p:cNvPr>
          <p:cNvSpPr txBox="1"/>
          <p:nvPr/>
        </p:nvSpPr>
        <p:spPr>
          <a:xfrm>
            <a:off x="6502356" y="589545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5F2E0E39-1FC1-8B80-5394-BD9AD7122FE2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4929035" y="2273188"/>
            <a:ext cx="1490767" cy="13747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hteck 29">
            <a:extLst>
              <a:ext uri="{FF2B5EF4-FFF2-40B4-BE49-F238E27FC236}">
                <a16:creationId xmlns:a16="http://schemas.microsoft.com/office/drawing/2014/main" id="{6B683769-D2AA-E385-1703-32DB63300ACE}"/>
              </a:ext>
            </a:extLst>
          </p:cNvPr>
          <p:cNvSpPr/>
          <p:nvPr/>
        </p:nvSpPr>
        <p:spPr>
          <a:xfrm>
            <a:off x="1570085" y="2132203"/>
            <a:ext cx="818801" cy="32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70868A91-CEFA-598C-047E-C7C6A9BDB067}"/>
              </a:ext>
            </a:extLst>
          </p:cNvPr>
          <p:cNvCxnSpPr>
            <a:cxnSpLocks/>
            <a:endCxn id="34" idx="3"/>
          </p:cNvCxnSpPr>
          <p:nvPr/>
        </p:nvCxnSpPr>
        <p:spPr>
          <a:xfrm flipH="1">
            <a:off x="3408354" y="3772081"/>
            <a:ext cx="10321" cy="625508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8C4E7047-C934-8D57-B490-8C5206E72DF1}"/>
              </a:ext>
            </a:extLst>
          </p:cNvPr>
          <p:cNvCxnSpPr>
            <a:cxnSpLocks/>
          </p:cNvCxnSpPr>
          <p:nvPr/>
        </p:nvCxnSpPr>
        <p:spPr>
          <a:xfrm>
            <a:off x="4592819" y="2648135"/>
            <a:ext cx="0" cy="2616844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7D5D079D-DD1C-AE94-7DF4-CE5EC070DA75}"/>
              </a:ext>
            </a:extLst>
          </p:cNvPr>
          <p:cNvCxnSpPr>
            <a:cxnSpLocks/>
          </p:cNvCxnSpPr>
          <p:nvPr/>
        </p:nvCxnSpPr>
        <p:spPr>
          <a:xfrm>
            <a:off x="3719887" y="3463686"/>
            <a:ext cx="3456384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>
            <a:extLst>
              <a:ext uri="{FF2B5EF4-FFF2-40B4-BE49-F238E27FC236}">
                <a16:creationId xmlns:a16="http://schemas.microsoft.com/office/drawing/2014/main" id="{0ABBA5E6-225F-260A-FE57-8C9A2A5D704F}"/>
              </a:ext>
            </a:extLst>
          </p:cNvPr>
          <p:cNvSpPr txBox="1"/>
          <p:nvPr/>
        </p:nvSpPr>
        <p:spPr>
          <a:xfrm>
            <a:off x="4797782" y="5289158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713B211F-5310-343A-C802-21864BBFA82A}"/>
              </a:ext>
            </a:extLst>
          </p:cNvPr>
          <p:cNvGrpSpPr/>
          <p:nvPr/>
        </p:nvGrpSpPr>
        <p:grpSpPr>
          <a:xfrm>
            <a:off x="7144047" y="3230990"/>
            <a:ext cx="281457" cy="438495"/>
            <a:chOff x="9473101" y="2990505"/>
            <a:chExt cx="281457" cy="438495"/>
          </a:xfrm>
        </p:grpSpPr>
        <p:sp>
          <p:nvSpPr>
            <p:cNvPr id="9" name="AutoShape 53">
              <a:extLst>
                <a:ext uri="{FF2B5EF4-FFF2-40B4-BE49-F238E27FC236}">
                  <a16:creationId xmlns:a16="http://schemas.microsoft.com/office/drawing/2014/main" id="{252400EF-76A9-743A-8203-5282E6EF8D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73101" y="2990505"/>
              <a:ext cx="281457" cy="43849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" name="Rectangle 57">
              <a:extLst>
                <a:ext uri="{FF2B5EF4-FFF2-40B4-BE49-F238E27FC236}">
                  <a16:creationId xmlns:a16="http://schemas.microsoft.com/office/drawing/2014/main" id="{BBFA07F0-10F4-7BDF-3B4A-13BBFDECFF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80184" y="3155135"/>
              <a:ext cx="106811" cy="123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C4508110-3397-CAC7-1EED-70444200A278}"/>
              </a:ext>
            </a:extLst>
          </p:cNvPr>
          <p:cNvGrpSpPr/>
          <p:nvPr/>
        </p:nvGrpSpPr>
        <p:grpSpPr>
          <a:xfrm rot="5400000">
            <a:off x="4452090" y="5185111"/>
            <a:ext cx="281457" cy="438495"/>
            <a:chOff x="9473101" y="2990505"/>
            <a:chExt cx="281457" cy="438495"/>
          </a:xfrm>
        </p:grpSpPr>
        <p:sp>
          <p:nvSpPr>
            <p:cNvPr id="22" name="AutoShape 53">
              <a:extLst>
                <a:ext uri="{FF2B5EF4-FFF2-40B4-BE49-F238E27FC236}">
                  <a16:creationId xmlns:a16="http://schemas.microsoft.com/office/drawing/2014/main" id="{D7CD55CB-D2A2-2803-778F-72531DB20E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73101" y="2990505"/>
              <a:ext cx="281457" cy="43849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6" name="Rectangle 57">
              <a:extLst>
                <a:ext uri="{FF2B5EF4-FFF2-40B4-BE49-F238E27FC236}">
                  <a16:creationId xmlns:a16="http://schemas.microsoft.com/office/drawing/2014/main" id="{DC0ACBC4-FFC5-FD39-3D30-2E012D8E8A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80184" y="3155135"/>
              <a:ext cx="106811" cy="123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36" name="Textfeld 35">
            <a:extLst>
              <a:ext uri="{FF2B5EF4-FFF2-40B4-BE49-F238E27FC236}">
                <a16:creationId xmlns:a16="http://schemas.microsoft.com/office/drawing/2014/main" id="{59938BDE-555B-D42E-108E-11F19A5D0CD8}"/>
              </a:ext>
            </a:extLst>
          </p:cNvPr>
          <p:cNvSpPr txBox="1"/>
          <p:nvPr/>
        </p:nvSpPr>
        <p:spPr>
          <a:xfrm>
            <a:off x="7425504" y="3370426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6" name="Raute 5">
            <a:extLst>
              <a:ext uri="{FF2B5EF4-FFF2-40B4-BE49-F238E27FC236}">
                <a16:creationId xmlns:a16="http://schemas.microsoft.com/office/drawing/2014/main" id="{4A10003D-F1E2-9FE2-E9BB-51B8DC042357}"/>
              </a:ext>
            </a:extLst>
          </p:cNvPr>
          <p:cNvSpPr/>
          <p:nvPr/>
        </p:nvSpPr>
        <p:spPr>
          <a:xfrm>
            <a:off x="3120050" y="3121221"/>
            <a:ext cx="633235" cy="67867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8DE576D8-79DA-2A83-A464-E1EA95950C34}"/>
              </a:ext>
            </a:extLst>
          </p:cNvPr>
          <p:cNvSpPr txBox="1">
            <a:spLocks/>
          </p:cNvSpPr>
          <p:nvPr/>
        </p:nvSpPr>
        <p:spPr>
          <a:xfrm>
            <a:off x="393219" y="1706612"/>
            <a:ext cx="9095184" cy="49251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br>
              <a:rPr lang="de-DE" dirty="0">
                <a:solidFill>
                  <a:srgbClr val="C00000"/>
                </a:solidFill>
              </a:rPr>
            </a:br>
            <a:r>
              <a:rPr lang="de-DE" dirty="0"/>
              <a:t>Unterscheidende </a:t>
            </a:r>
            <a:br>
              <a:rPr lang="de-DE" dirty="0"/>
            </a:br>
            <a:r>
              <a:rPr lang="de-DE" dirty="0"/>
              <a:t>Messung </a:t>
            </a:r>
            <a:br>
              <a:rPr lang="de-DE" dirty="0"/>
            </a:br>
            <a:r>
              <a:rPr lang="de-DE" dirty="0"/>
              <a:t>(möglich, aber nicht nötig)</a:t>
            </a:r>
            <a:endParaRPr lang="de-DE" dirty="0">
              <a:solidFill>
                <a:srgbClr val="C00000"/>
              </a:solidFill>
            </a:endParaRPr>
          </a:p>
        </p:txBody>
      </p:sp>
      <p:cxnSp>
        <p:nvCxnSpPr>
          <p:cNvPr id="4" name="Gerade Verbindung mit Pfeil 3">
            <a:extLst>
              <a:ext uri="{FF2B5EF4-FFF2-40B4-BE49-F238E27FC236}">
                <a16:creationId xmlns:a16="http://schemas.microsoft.com/office/drawing/2014/main" id="{29001EDD-5BC4-4E31-BB60-9038BE8D1B42}"/>
              </a:ext>
            </a:extLst>
          </p:cNvPr>
          <p:cNvCxnSpPr>
            <a:cxnSpLocks/>
          </p:cNvCxnSpPr>
          <p:nvPr/>
        </p:nvCxnSpPr>
        <p:spPr>
          <a:xfrm flipH="1">
            <a:off x="6318694" y="2295963"/>
            <a:ext cx="32713" cy="3556523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Inhaltsplatzhalter 2">
            <a:extLst>
              <a:ext uri="{FF2B5EF4-FFF2-40B4-BE49-F238E27FC236}">
                <a16:creationId xmlns:a16="http://schemas.microsoft.com/office/drawing/2014/main" id="{B1E8F5DA-843A-16E5-6673-F49D86C97753}"/>
              </a:ext>
            </a:extLst>
          </p:cNvPr>
          <p:cNvSpPr txBox="1">
            <a:spLocks/>
          </p:cNvSpPr>
          <p:nvPr/>
        </p:nvSpPr>
        <p:spPr>
          <a:xfrm>
            <a:off x="7578623" y="5284228"/>
            <a:ext cx="2589691" cy="604011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de-DE" dirty="0">
                <a:solidFill>
                  <a:schemeClr val="tx1"/>
                </a:solidFill>
              </a:rPr>
              <a:t>Keine Interferenz!</a:t>
            </a:r>
          </a:p>
          <a:p>
            <a:pPr marL="109728" indent="0">
              <a:buNone/>
            </a:pP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367488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Inhaltsplatzhalter 2">
            <a:extLst>
              <a:ext uri="{FF2B5EF4-FFF2-40B4-BE49-F238E27FC236}">
                <a16:creationId xmlns:a16="http://schemas.microsoft.com/office/drawing/2014/main" id="{B7E001B7-8AA5-9915-66ED-3E95295F8DAE}"/>
              </a:ext>
            </a:extLst>
          </p:cNvPr>
          <p:cNvSpPr txBox="1">
            <a:spLocks/>
          </p:cNvSpPr>
          <p:nvPr/>
        </p:nvSpPr>
        <p:spPr>
          <a:xfrm>
            <a:off x="264474" y="1528192"/>
            <a:ext cx="9095184" cy="49251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br>
              <a:rPr lang="de-DE" dirty="0">
                <a:solidFill>
                  <a:srgbClr val="C00000"/>
                </a:solidFill>
              </a:rPr>
            </a:b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8475444-B21D-5696-7B56-B2F4E905C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Quantenradierer im Interferometer</a:t>
            </a:r>
          </a:p>
        </p:txBody>
      </p:sp>
      <p:sp>
        <p:nvSpPr>
          <p:cNvPr id="7" name="Raute 6">
            <a:extLst>
              <a:ext uri="{FF2B5EF4-FFF2-40B4-BE49-F238E27FC236}">
                <a16:creationId xmlns:a16="http://schemas.microsoft.com/office/drawing/2014/main" id="{8DA269B8-D211-AF0B-4A04-33D9BB6F8D73}"/>
              </a:ext>
            </a:extLst>
          </p:cNvPr>
          <p:cNvSpPr/>
          <p:nvPr/>
        </p:nvSpPr>
        <p:spPr>
          <a:xfrm>
            <a:off x="4295800" y="1947597"/>
            <a:ext cx="633235" cy="67867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24385013-9124-0FCD-9A2F-7158EBD54E14}"/>
              </a:ext>
            </a:extLst>
          </p:cNvPr>
          <p:cNvSpPr/>
          <p:nvPr/>
        </p:nvSpPr>
        <p:spPr>
          <a:xfrm rot="18783178">
            <a:off x="3315497" y="1600128"/>
            <a:ext cx="109173" cy="13100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34475952-CBA5-77A8-D5A6-1C0865EA61ED}"/>
              </a:ext>
            </a:extLst>
          </p:cNvPr>
          <p:cNvSpPr/>
          <p:nvPr/>
        </p:nvSpPr>
        <p:spPr>
          <a:xfrm rot="18790895">
            <a:off x="6334174" y="1601118"/>
            <a:ext cx="109173" cy="131008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59710B36-8837-2609-83C3-A317BA8A3EC4}"/>
              </a:ext>
            </a:extLst>
          </p:cNvPr>
          <p:cNvSpPr/>
          <p:nvPr/>
        </p:nvSpPr>
        <p:spPr>
          <a:xfrm rot="18783178">
            <a:off x="6245575" y="3693075"/>
            <a:ext cx="109173" cy="13100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A73466D2-5C5D-CB40-2C87-F4EDD3E404F1}"/>
              </a:ext>
            </a:extLst>
          </p:cNvPr>
          <p:cNvSpPr/>
          <p:nvPr/>
        </p:nvSpPr>
        <p:spPr>
          <a:xfrm rot="18790895">
            <a:off x="3316413" y="3782352"/>
            <a:ext cx="109173" cy="131008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807B5835-A954-6089-959C-B19E82E9AE7D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2207568" y="2269069"/>
            <a:ext cx="2088232" cy="17866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FFA3E808-9B60-C511-8DF3-A2BF24525F5F}"/>
              </a:ext>
            </a:extLst>
          </p:cNvPr>
          <p:cNvCxnSpPr>
            <a:cxnSpLocks/>
            <a:stCxn id="34" idx="3"/>
          </p:cNvCxnSpPr>
          <p:nvPr/>
        </p:nvCxnSpPr>
        <p:spPr>
          <a:xfrm flipV="1">
            <a:off x="3408353" y="4384050"/>
            <a:ext cx="4821311" cy="13539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CED11484-89E2-B103-0AAC-F9E3AE02481E}"/>
              </a:ext>
            </a:extLst>
          </p:cNvPr>
          <p:cNvCxnSpPr>
            <a:cxnSpLocks/>
            <a:stCxn id="32" idx="1"/>
            <a:endCxn id="33" idx="3"/>
          </p:cNvCxnSpPr>
          <p:nvPr/>
        </p:nvCxnSpPr>
        <p:spPr>
          <a:xfrm flipH="1">
            <a:off x="6337427" y="2295963"/>
            <a:ext cx="13980" cy="2012265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93026B6F-2DF6-8639-F7C4-DF08C1B8EFF8}"/>
              </a:ext>
            </a:extLst>
          </p:cNvPr>
          <p:cNvCxnSpPr>
            <a:cxnSpLocks/>
          </p:cNvCxnSpPr>
          <p:nvPr/>
        </p:nvCxnSpPr>
        <p:spPr>
          <a:xfrm>
            <a:off x="3440808" y="2329294"/>
            <a:ext cx="7083" cy="837184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9A71F84F-35A0-A99F-1FF1-385D3E8E78D0}"/>
              </a:ext>
            </a:extLst>
          </p:cNvPr>
          <p:cNvCxnSpPr>
            <a:cxnSpLocks/>
          </p:cNvCxnSpPr>
          <p:nvPr/>
        </p:nvCxnSpPr>
        <p:spPr>
          <a:xfrm>
            <a:off x="2388886" y="2334326"/>
            <a:ext cx="1051922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A88899D9-B4C1-4AFC-B3E9-E650F8C3D72E}"/>
              </a:ext>
            </a:extLst>
          </p:cNvPr>
          <p:cNvCxnSpPr>
            <a:cxnSpLocks/>
          </p:cNvCxnSpPr>
          <p:nvPr/>
        </p:nvCxnSpPr>
        <p:spPr>
          <a:xfrm>
            <a:off x="6324412" y="4395664"/>
            <a:ext cx="0" cy="147689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utoShape 53">
            <a:extLst>
              <a:ext uri="{FF2B5EF4-FFF2-40B4-BE49-F238E27FC236}">
                <a16:creationId xmlns:a16="http://schemas.microsoft.com/office/drawing/2014/main" id="{AFBC16BB-7E5F-0276-155E-E4943A7DF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4385" y="4131302"/>
            <a:ext cx="281457" cy="438495"/>
          </a:xfrm>
          <a:prstGeom prst="flowChartDelay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" name="Rectangle 57">
            <a:extLst>
              <a:ext uri="{FF2B5EF4-FFF2-40B4-BE49-F238E27FC236}">
                <a16:creationId xmlns:a16="http://schemas.microsoft.com/office/drawing/2014/main" id="{67D87EA1-6310-6869-3CB5-552192427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1468" y="4295932"/>
            <a:ext cx="106811" cy="1235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0BE97B89-AF35-2128-75F8-50B587D08648}"/>
              </a:ext>
            </a:extLst>
          </p:cNvPr>
          <p:cNvGrpSpPr/>
          <p:nvPr/>
        </p:nvGrpSpPr>
        <p:grpSpPr>
          <a:xfrm rot="5400000">
            <a:off x="6185108" y="5766884"/>
            <a:ext cx="281457" cy="438495"/>
            <a:chOff x="9819402" y="5352434"/>
            <a:chExt cx="281457" cy="438495"/>
          </a:xfrm>
        </p:grpSpPr>
        <p:sp>
          <p:nvSpPr>
            <p:cNvPr id="20" name="AutoShape 53">
              <a:extLst>
                <a:ext uri="{FF2B5EF4-FFF2-40B4-BE49-F238E27FC236}">
                  <a16:creationId xmlns:a16="http://schemas.microsoft.com/office/drawing/2014/main" id="{06BA04A8-E37F-005E-D90B-7873237847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9402" y="5352434"/>
              <a:ext cx="281457" cy="43849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1" name="Rectangle 57">
              <a:extLst>
                <a:ext uri="{FF2B5EF4-FFF2-40B4-BE49-F238E27FC236}">
                  <a16:creationId xmlns:a16="http://schemas.microsoft.com/office/drawing/2014/main" id="{69391DFE-A1D9-9B63-F8A7-32FE9DC5F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6485" y="5517064"/>
              <a:ext cx="106811" cy="123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4" name="Textfeld 13">
            <a:extLst>
              <a:ext uri="{FF2B5EF4-FFF2-40B4-BE49-F238E27FC236}">
                <a16:creationId xmlns:a16="http://schemas.microsoft.com/office/drawing/2014/main" id="{31AD888B-60BC-5844-DFFD-A010306AECE8}"/>
              </a:ext>
            </a:extLst>
          </p:cNvPr>
          <p:cNvSpPr txBox="1"/>
          <p:nvPr/>
        </p:nvSpPr>
        <p:spPr>
          <a:xfrm>
            <a:off x="8441123" y="4469259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F0D98B7E-21EA-E486-5914-BE429DE83893}"/>
              </a:ext>
            </a:extLst>
          </p:cNvPr>
          <p:cNvSpPr txBox="1"/>
          <p:nvPr/>
        </p:nvSpPr>
        <p:spPr>
          <a:xfrm>
            <a:off x="6502356" y="589545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5F2E0E39-1FC1-8B80-5394-BD9AD7122FE2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4929035" y="2273188"/>
            <a:ext cx="1490767" cy="13747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hteck 29">
            <a:extLst>
              <a:ext uri="{FF2B5EF4-FFF2-40B4-BE49-F238E27FC236}">
                <a16:creationId xmlns:a16="http://schemas.microsoft.com/office/drawing/2014/main" id="{6B683769-D2AA-E385-1703-32DB63300ACE}"/>
              </a:ext>
            </a:extLst>
          </p:cNvPr>
          <p:cNvSpPr/>
          <p:nvPr/>
        </p:nvSpPr>
        <p:spPr>
          <a:xfrm>
            <a:off x="1570085" y="2132203"/>
            <a:ext cx="818801" cy="32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70868A91-CEFA-598C-047E-C7C6A9BDB067}"/>
              </a:ext>
            </a:extLst>
          </p:cNvPr>
          <p:cNvCxnSpPr>
            <a:cxnSpLocks/>
            <a:endCxn id="34" idx="3"/>
          </p:cNvCxnSpPr>
          <p:nvPr/>
        </p:nvCxnSpPr>
        <p:spPr>
          <a:xfrm flipH="1">
            <a:off x="3408354" y="3772081"/>
            <a:ext cx="10321" cy="625508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8C4E7047-C934-8D57-B490-8C5206E72DF1}"/>
              </a:ext>
            </a:extLst>
          </p:cNvPr>
          <p:cNvCxnSpPr>
            <a:cxnSpLocks/>
          </p:cNvCxnSpPr>
          <p:nvPr/>
        </p:nvCxnSpPr>
        <p:spPr>
          <a:xfrm>
            <a:off x="4592819" y="2648135"/>
            <a:ext cx="0" cy="2616844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7D5D079D-DD1C-AE94-7DF4-CE5EC070DA75}"/>
              </a:ext>
            </a:extLst>
          </p:cNvPr>
          <p:cNvCxnSpPr>
            <a:cxnSpLocks/>
          </p:cNvCxnSpPr>
          <p:nvPr/>
        </p:nvCxnSpPr>
        <p:spPr>
          <a:xfrm>
            <a:off x="3719887" y="3463686"/>
            <a:ext cx="3456384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>
            <a:extLst>
              <a:ext uri="{FF2B5EF4-FFF2-40B4-BE49-F238E27FC236}">
                <a16:creationId xmlns:a16="http://schemas.microsoft.com/office/drawing/2014/main" id="{0ABBA5E6-225F-260A-FE57-8C9A2A5D704F}"/>
              </a:ext>
            </a:extLst>
          </p:cNvPr>
          <p:cNvSpPr txBox="1"/>
          <p:nvPr/>
        </p:nvSpPr>
        <p:spPr>
          <a:xfrm>
            <a:off x="4797782" y="5289158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713B211F-5310-343A-C802-21864BBFA82A}"/>
              </a:ext>
            </a:extLst>
          </p:cNvPr>
          <p:cNvGrpSpPr/>
          <p:nvPr/>
        </p:nvGrpSpPr>
        <p:grpSpPr>
          <a:xfrm>
            <a:off x="7144047" y="3230990"/>
            <a:ext cx="281457" cy="438495"/>
            <a:chOff x="9473101" y="2990505"/>
            <a:chExt cx="281457" cy="438495"/>
          </a:xfrm>
        </p:grpSpPr>
        <p:sp>
          <p:nvSpPr>
            <p:cNvPr id="9" name="AutoShape 53">
              <a:extLst>
                <a:ext uri="{FF2B5EF4-FFF2-40B4-BE49-F238E27FC236}">
                  <a16:creationId xmlns:a16="http://schemas.microsoft.com/office/drawing/2014/main" id="{252400EF-76A9-743A-8203-5282E6EF8D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73101" y="2990505"/>
              <a:ext cx="281457" cy="43849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" name="Rectangle 57">
              <a:extLst>
                <a:ext uri="{FF2B5EF4-FFF2-40B4-BE49-F238E27FC236}">
                  <a16:creationId xmlns:a16="http://schemas.microsoft.com/office/drawing/2014/main" id="{BBFA07F0-10F4-7BDF-3B4A-13BBFDECFF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80184" y="3155135"/>
              <a:ext cx="106811" cy="123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C4508110-3397-CAC7-1EED-70444200A278}"/>
              </a:ext>
            </a:extLst>
          </p:cNvPr>
          <p:cNvGrpSpPr/>
          <p:nvPr/>
        </p:nvGrpSpPr>
        <p:grpSpPr>
          <a:xfrm rot="5400000">
            <a:off x="4452090" y="5185111"/>
            <a:ext cx="281457" cy="438495"/>
            <a:chOff x="9473101" y="2990505"/>
            <a:chExt cx="281457" cy="438495"/>
          </a:xfrm>
        </p:grpSpPr>
        <p:sp>
          <p:nvSpPr>
            <p:cNvPr id="22" name="AutoShape 53">
              <a:extLst>
                <a:ext uri="{FF2B5EF4-FFF2-40B4-BE49-F238E27FC236}">
                  <a16:creationId xmlns:a16="http://schemas.microsoft.com/office/drawing/2014/main" id="{D7CD55CB-D2A2-2803-778F-72531DB20E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73101" y="2990505"/>
              <a:ext cx="281457" cy="43849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6" name="Rectangle 57">
              <a:extLst>
                <a:ext uri="{FF2B5EF4-FFF2-40B4-BE49-F238E27FC236}">
                  <a16:creationId xmlns:a16="http://schemas.microsoft.com/office/drawing/2014/main" id="{DC0ACBC4-FFC5-FD39-3D30-2E012D8E8A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80184" y="3155135"/>
              <a:ext cx="106811" cy="123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36" name="Textfeld 35">
            <a:extLst>
              <a:ext uri="{FF2B5EF4-FFF2-40B4-BE49-F238E27FC236}">
                <a16:creationId xmlns:a16="http://schemas.microsoft.com/office/drawing/2014/main" id="{59938BDE-555B-D42E-108E-11F19A5D0CD8}"/>
              </a:ext>
            </a:extLst>
          </p:cNvPr>
          <p:cNvSpPr txBox="1"/>
          <p:nvPr/>
        </p:nvSpPr>
        <p:spPr>
          <a:xfrm>
            <a:off x="7425504" y="3370426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6" name="Raute 5">
            <a:extLst>
              <a:ext uri="{FF2B5EF4-FFF2-40B4-BE49-F238E27FC236}">
                <a16:creationId xmlns:a16="http://schemas.microsoft.com/office/drawing/2014/main" id="{4A10003D-F1E2-9FE2-E9BB-51B8DC042357}"/>
              </a:ext>
            </a:extLst>
          </p:cNvPr>
          <p:cNvSpPr/>
          <p:nvPr/>
        </p:nvSpPr>
        <p:spPr>
          <a:xfrm>
            <a:off x="3120050" y="3121221"/>
            <a:ext cx="633235" cy="67867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2B08120-D30A-F7B0-2AFF-EB97A407AAC3}"/>
              </a:ext>
            </a:extLst>
          </p:cNvPr>
          <p:cNvSpPr/>
          <p:nvPr/>
        </p:nvSpPr>
        <p:spPr>
          <a:xfrm rot="18790895">
            <a:off x="4513308" y="3100180"/>
            <a:ext cx="133715" cy="674577"/>
          </a:xfrm>
          <a:prstGeom prst="rect">
            <a:avLst/>
          </a:prstGeom>
          <a:solidFill>
            <a:srgbClr val="A12F9C">
              <a:alpha val="41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Inhaltsplatzhalter 1">
            <a:extLst>
              <a:ext uri="{FF2B5EF4-FFF2-40B4-BE49-F238E27FC236}">
                <a16:creationId xmlns:a16="http://schemas.microsoft.com/office/drawing/2014/main" id="{24932A23-16E6-F5B6-7352-419EC168C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268760"/>
            <a:ext cx="8582744" cy="5040560"/>
          </a:xfrm>
        </p:spPr>
        <p:txBody>
          <a:bodyPr/>
          <a:lstStyle/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</p:txBody>
      </p:sp>
      <p:sp>
        <p:nvSpPr>
          <p:cNvPr id="18" name="Inhaltsplatzhalter 2">
            <a:extLst>
              <a:ext uri="{FF2B5EF4-FFF2-40B4-BE49-F238E27FC236}">
                <a16:creationId xmlns:a16="http://schemas.microsoft.com/office/drawing/2014/main" id="{521C8677-112D-1FCC-3AFF-E689A92B7308}"/>
              </a:ext>
            </a:extLst>
          </p:cNvPr>
          <p:cNvSpPr txBox="1">
            <a:spLocks/>
          </p:cNvSpPr>
          <p:nvPr/>
        </p:nvSpPr>
        <p:spPr>
          <a:xfrm>
            <a:off x="240819" y="1554212"/>
            <a:ext cx="9095184" cy="49251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br>
              <a:rPr lang="de-DE" dirty="0">
                <a:solidFill>
                  <a:srgbClr val="C00000"/>
                </a:solidFill>
              </a:rPr>
            </a:br>
            <a:r>
              <a:rPr lang="de-DE" dirty="0"/>
              <a:t>Quantenradierer:</a:t>
            </a:r>
            <a:br>
              <a:rPr lang="de-DE" dirty="0"/>
            </a:br>
            <a:r>
              <a:rPr lang="de-DE" dirty="0"/>
              <a:t>Wegmarkierung gelöscht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19" name="Inhaltsplatzhalter 2">
            <a:extLst>
              <a:ext uri="{FF2B5EF4-FFF2-40B4-BE49-F238E27FC236}">
                <a16:creationId xmlns:a16="http://schemas.microsoft.com/office/drawing/2014/main" id="{9F38E0C3-3659-F3F5-3006-83497B11611C}"/>
              </a:ext>
            </a:extLst>
          </p:cNvPr>
          <p:cNvSpPr txBox="1">
            <a:spLocks/>
          </p:cNvSpPr>
          <p:nvPr/>
        </p:nvSpPr>
        <p:spPr>
          <a:xfrm>
            <a:off x="9271791" y="4082044"/>
            <a:ext cx="2589691" cy="1576446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de-DE" dirty="0">
                <a:solidFill>
                  <a:schemeClr val="tx1"/>
                </a:solidFill>
              </a:rPr>
              <a:t>Interferenz,</a:t>
            </a:r>
          </a:p>
          <a:p>
            <a:pPr marL="109728" indent="0">
              <a:buNone/>
            </a:pPr>
            <a:r>
              <a:rPr lang="de-DE" dirty="0">
                <a:solidFill>
                  <a:schemeClr val="tx1"/>
                </a:solidFill>
              </a:rPr>
              <a:t>aber nicht sichtbar.</a:t>
            </a:r>
          </a:p>
          <a:p>
            <a:pPr marL="109728" indent="0">
              <a:buNone/>
            </a:pP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8" name="Freihandform: Form 37">
            <a:extLst>
              <a:ext uri="{FF2B5EF4-FFF2-40B4-BE49-F238E27FC236}">
                <a16:creationId xmlns:a16="http://schemas.microsoft.com/office/drawing/2014/main" id="{644CB5E2-DC04-180F-C7C0-B5362BF40045}"/>
              </a:ext>
            </a:extLst>
          </p:cNvPr>
          <p:cNvSpPr/>
          <p:nvPr/>
        </p:nvSpPr>
        <p:spPr>
          <a:xfrm>
            <a:off x="9019702" y="5619955"/>
            <a:ext cx="1913583" cy="435958"/>
          </a:xfrm>
          <a:custGeom>
            <a:avLst/>
            <a:gdLst>
              <a:gd name="connsiteX0" fmla="*/ 0 w 4303758"/>
              <a:gd name="connsiteY0" fmla="*/ 864947 h 980494"/>
              <a:gd name="connsiteX1" fmla="*/ 397565 w 4303758"/>
              <a:gd name="connsiteY1" fmla="*/ 805312 h 980494"/>
              <a:gd name="connsiteX2" fmla="*/ 1192696 w 4303758"/>
              <a:gd name="connsiteY2" fmla="*/ 242 h 980494"/>
              <a:gd name="connsiteX3" fmla="*/ 2117035 w 4303758"/>
              <a:gd name="connsiteY3" fmla="*/ 894764 h 980494"/>
              <a:gd name="connsiteX4" fmla="*/ 3279913 w 4303758"/>
              <a:gd name="connsiteY4" fmla="*/ 79755 h 980494"/>
              <a:gd name="connsiteX5" fmla="*/ 4134678 w 4303758"/>
              <a:gd name="connsiteY5" fmla="*/ 884825 h 980494"/>
              <a:gd name="connsiteX6" fmla="*/ 4303643 w 4303758"/>
              <a:gd name="connsiteY6" fmla="*/ 934521 h 980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03758" h="980494">
                <a:moveTo>
                  <a:pt x="0" y="864947"/>
                </a:moveTo>
                <a:cubicBezTo>
                  <a:pt x="99391" y="907188"/>
                  <a:pt x="198782" y="949429"/>
                  <a:pt x="397565" y="805312"/>
                </a:cubicBezTo>
                <a:cubicBezTo>
                  <a:pt x="596348" y="661195"/>
                  <a:pt x="906118" y="-14667"/>
                  <a:pt x="1192696" y="242"/>
                </a:cubicBezTo>
                <a:cubicBezTo>
                  <a:pt x="1479274" y="15151"/>
                  <a:pt x="1769166" y="881512"/>
                  <a:pt x="2117035" y="894764"/>
                </a:cubicBezTo>
                <a:cubicBezTo>
                  <a:pt x="2464904" y="908016"/>
                  <a:pt x="2943639" y="81411"/>
                  <a:pt x="3279913" y="79755"/>
                </a:cubicBezTo>
                <a:cubicBezTo>
                  <a:pt x="3616187" y="78099"/>
                  <a:pt x="3964056" y="742364"/>
                  <a:pt x="4134678" y="884825"/>
                </a:cubicBezTo>
                <a:cubicBezTo>
                  <a:pt x="4305300" y="1027286"/>
                  <a:pt x="4304471" y="980903"/>
                  <a:pt x="4303643" y="934521"/>
                </a:cubicBezTo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9" name="Freihandform: Form 38">
            <a:extLst>
              <a:ext uri="{FF2B5EF4-FFF2-40B4-BE49-F238E27FC236}">
                <a16:creationId xmlns:a16="http://schemas.microsoft.com/office/drawing/2014/main" id="{7B9EB09A-DEE2-D797-BA64-3646E0CFEEDE}"/>
              </a:ext>
            </a:extLst>
          </p:cNvPr>
          <p:cNvSpPr/>
          <p:nvPr/>
        </p:nvSpPr>
        <p:spPr>
          <a:xfrm rot="10800000">
            <a:off x="9524979" y="5586327"/>
            <a:ext cx="1913583" cy="435958"/>
          </a:xfrm>
          <a:custGeom>
            <a:avLst/>
            <a:gdLst>
              <a:gd name="connsiteX0" fmla="*/ 0 w 4303758"/>
              <a:gd name="connsiteY0" fmla="*/ 864947 h 980494"/>
              <a:gd name="connsiteX1" fmla="*/ 397565 w 4303758"/>
              <a:gd name="connsiteY1" fmla="*/ 805312 h 980494"/>
              <a:gd name="connsiteX2" fmla="*/ 1192696 w 4303758"/>
              <a:gd name="connsiteY2" fmla="*/ 242 h 980494"/>
              <a:gd name="connsiteX3" fmla="*/ 2117035 w 4303758"/>
              <a:gd name="connsiteY3" fmla="*/ 894764 h 980494"/>
              <a:gd name="connsiteX4" fmla="*/ 3279913 w 4303758"/>
              <a:gd name="connsiteY4" fmla="*/ 79755 h 980494"/>
              <a:gd name="connsiteX5" fmla="*/ 4134678 w 4303758"/>
              <a:gd name="connsiteY5" fmla="*/ 884825 h 980494"/>
              <a:gd name="connsiteX6" fmla="*/ 4303643 w 4303758"/>
              <a:gd name="connsiteY6" fmla="*/ 934521 h 980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03758" h="980494">
                <a:moveTo>
                  <a:pt x="0" y="864947"/>
                </a:moveTo>
                <a:cubicBezTo>
                  <a:pt x="99391" y="907188"/>
                  <a:pt x="198782" y="949429"/>
                  <a:pt x="397565" y="805312"/>
                </a:cubicBezTo>
                <a:cubicBezTo>
                  <a:pt x="596348" y="661195"/>
                  <a:pt x="906118" y="-14667"/>
                  <a:pt x="1192696" y="242"/>
                </a:cubicBezTo>
                <a:cubicBezTo>
                  <a:pt x="1479274" y="15151"/>
                  <a:pt x="1769166" y="881512"/>
                  <a:pt x="2117035" y="894764"/>
                </a:cubicBezTo>
                <a:cubicBezTo>
                  <a:pt x="2464904" y="908016"/>
                  <a:pt x="2943639" y="81411"/>
                  <a:pt x="3279913" y="79755"/>
                </a:cubicBezTo>
                <a:cubicBezTo>
                  <a:pt x="3616187" y="78099"/>
                  <a:pt x="3964056" y="742364"/>
                  <a:pt x="4134678" y="884825"/>
                </a:cubicBezTo>
                <a:cubicBezTo>
                  <a:pt x="4305300" y="1027286"/>
                  <a:pt x="4304471" y="980903"/>
                  <a:pt x="4303643" y="934521"/>
                </a:cubicBezTo>
              </a:path>
            </a:pathLst>
          </a:cu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41" name="Gerade Verbindung mit Pfeil 40">
            <a:extLst>
              <a:ext uri="{FF2B5EF4-FFF2-40B4-BE49-F238E27FC236}">
                <a16:creationId xmlns:a16="http://schemas.microsoft.com/office/drawing/2014/main" id="{23C9C80C-FA43-37F2-3A57-81AB774899C3}"/>
              </a:ext>
            </a:extLst>
          </p:cNvPr>
          <p:cNvCxnSpPr>
            <a:cxnSpLocks/>
          </p:cNvCxnSpPr>
          <p:nvPr/>
        </p:nvCxnSpPr>
        <p:spPr>
          <a:xfrm flipH="1">
            <a:off x="6318694" y="2295963"/>
            <a:ext cx="32713" cy="3556523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3645723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Inhaltsplatzhalter 2">
            <a:extLst>
              <a:ext uri="{FF2B5EF4-FFF2-40B4-BE49-F238E27FC236}">
                <a16:creationId xmlns:a16="http://schemas.microsoft.com/office/drawing/2014/main" id="{B7E001B7-8AA5-9915-66ED-3E95295F8DAE}"/>
              </a:ext>
            </a:extLst>
          </p:cNvPr>
          <p:cNvSpPr txBox="1">
            <a:spLocks/>
          </p:cNvSpPr>
          <p:nvPr/>
        </p:nvSpPr>
        <p:spPr>
          <a:xfrm>
            <a:off x="9271791" y="4082044"/>
            <a:ext cx="2589691" cy="604011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de-DE" dirty="0">
                <a:solidFill>
                  <a:schemeClr val="tx1"/>
                </a:solidFill>
              </a:rPr>
              <a:t>Interferenz!</a:t>
            </a:r>
          </a:p>
          <a:p>
            <a:pPr marL="109728" indent="0">
              <a:buNone/>
            </a:pPr>
            <a:endParaRPr lang="de-DE" dirty="0">
              <a:solidFill>
                <a:schemeClr val="tx1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8475444-B21D-5696-7B56-B2F4E905C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Quantenradierer im Interferometer</a:t>
            </a:r>
          </a:p>
        </p:txBody>
      </p:sp>
      <p:sp>
        <p:nvSpPr>
          <p:cNvPr id="7" name="Raute 6">
            <a:extLst>
              <a:ext uri="{FF2B5EF4-FFF2-40B4-BE49-F238E27FC236}">
                <a16:creationId xmlns:a16="http://schemas.microsoft.com/office/drawing/2014/main" id="{8DA269B8-D211-AF0B-4A04-33D9BB6F8D73}"/>
              </a:ext>
            </a:extLst>
          </p:cNvPr>
          <p:cNvSpPr/>
          <p:nvPr/>
        </p:nvSpPr>
        <p:spPr>
          <a:xfrm>
            <a:off x="4295800" y="1947597"/>
            <a:ext cx="633235" cy="67867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24385013-9124-0FCD-9A2F-7158EBD54E14}"/>
              </a:ext>
            </a:extLst>
          </p:cNvPr>
          <p:cNvSpPr/>
          <p:nvPr/>
        </p:nvSpPr>
        <p:spPr>
          <a:xfrm rot="18783178">
            <a:off x="3315497" y="1600128"/>
            <a:ext cx="109173" cy="13100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34475952-CBA5-77A8-D5A6-1C0865EA61ED}"/>
              </a:ext>
            </a:extLst>
          </p:cNvPr>
          <p:cNvSpPr/>
          <p:nvPr/>
        </p:nvSpPr>
        <p:spPr>
          <a:xfrm rot="18790895">
            <a:off x="6334174" y="1601118"/>
            <a:ext cx="109173" cy="131008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59710B36-8837-2609-83C3-A317BA8A3EC4}"/>
              </a:ext>
            </a:extLst>
          </p:cNvPr>
          <p:cNvSpPr/>
          <p:nvPr/>
        </p:nvSpPr>
        <p:spPr>
          <a:xfrm rot="18783178">
            <a:off x="6245575" y="3693075"/>
            <a:ext cx="109173" cy="13100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A73466D2-5C5D-CB40-2C87-F4EDD3E404F1}"/>
              </a:ext>
            </a:extLst>
          </p:cNvPr>
          <p:cNvSpPr/>
          <p:nvPr/>
        </p:nvSpPr>
        <p:spPr>
          <a:xfrm rot="18790895">
            <a:off x="3316413" y="3782352"/>
            <a:ext cx="109173" cy="131008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807B5835-A954-6089-959C-B19E82E9AE7D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2207568" y="2269069"/>
            <a:ext cx="2088232" cy="17866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FFA3E808-9B60-C511-8DF3-A2BF24525F5F}"/>
              </a:ext>
            </a:extLst>
          </p:cNvPr>
          <p:cNvCxnSpPr>
            <a:cxnSpLocks/>
            <a:stCxn id="34" idx="3"/>
          </p:cNvCxnSpPr>
          <p:nvPr/>
        </p:nvCxnSpPr>
        <p:spPr>
          <a:xfrm flipV="1">
            <a:off x="3408353" y="4384050"/>
            <a:ext cx="4821311" cy="13539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CED11484-89E2-B103-0AAC-F9E3AE02481E}"/>
              </a:ext>
            </a:extLst>
          </p:cNvPr>
          <p:cNvCxnSpPr>
            <a:cxnSpLocks/>
            <a:stCxn id="32" idx="1"/>
            <a:endCxn id="21" idx="1"/>
          </p:cNvCxnSpPr>
          <p:nvPr/>
        </p:nvCxnSpPr>
        <p:spPr>
          <a:xfrm flipH="1">
            <a:off x="6318694" y="2295963"/>
            <a:ext cx="32713" cy="3556523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93026B6F-2DF6-8639-F7C4-DF08C1B8EFF8}"/>
              </a:ext>
            </a:extLst>
          </p:cNvPr>
          <p:cNvCxnSpPr>
            <a:cxnSpLocks/>
          </p:cNvCxnSpPr>
          <p:nvPr/>
        </p:nvCxnSpPr>
        <p:spPr>
          <a:xfrm>
            <a:off x="3440808" y="2329294"/>
            <a:ext cx="7083" cy="837184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9A71F84F-35A0-A99F-1FF1-385D3E8E78D0}"/>
              </a:ext>
            </a:extLst>
          </p:cNvPr>
          <p:cNvCxnSpPr>
            <a:cxnSpLocks/>
          </p:cNvCxnSpPr>
          <p:nvPr/>
        </p:nvCxnSpPr>
        <p:spPr>
          <a:xfrm>
            <a:off x="2388886" y="2334326"/>
            <a:ext cx="1051922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A88899D9-B4C1-4AFC-B3E9-E650F8C3D72E}"/>
              </a:ext>
            </a:extLst>
          </p:cNvPr>
          <p:cNvCxnSpPr>
            <a:cxnSpLocks/>
          </p:cNvCxnSpPr>
          <p:nvPr/>
        </p:nvCxnSpPr>
        <p:spPr>
          <a:xfrm>
            <a:off x="6324412" y="4395664"/>
            <a:ext cx="0" cy="147689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utoShape 53">
            <a:extLst>
              <a:ext uri="{FF2B5EF4-FFF2-40B4-BE49-F238E27FC236}">
                <a16:creationId xmlns:a16="http://schemas.microsoft.com/office/drawing/2014/main" id="{AFBC16BB-7E5F-0276-155E-E4943A7DF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4385" y="4131302"/>
            <a:ext cx="281457" cy="438495"/>
          </a:xfrm>
          <a:prstGeom prst="flowChartDelay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" name="Rectangle 57">
            <a:extLst>
              <a:ext uri="{FF2B5EF4-FFF2-40B4-BE49-F238E27FC236}">
                <a16:creationId xmlns:a16="http://schemas.microsoft.com/office/drawing/2014/main" id="{67D87EA1-6310-6869-3CB5-552192427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1468" y="4295932"/>
            <a:ext cx="106811" cy="1235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0BE97B89-AF35-2128-75F8-50B587D08648}"/>
              </a:ext>
            </a:extLst>
          </p:cNvPr>
          <p:cNvGrpSpPr/>
          <p:nvPr/>
        </p:nvGrpSpPr>
        <p:grpSpPr>
          <a:xfrm rot="5400000">
            <a:off x="6185108" y="5766884"/>
            <a:ext cx="281457" cy="438495"/>
            <a:chOff x="9819402" y="5352434"/>
            <a:chExt cx="281457" cy="438495"/>
          </a:xfrm>
        </p:grpSpPr>
        <p:sp>
          <p:nvSpPr>
            <p:cNvPr id="20" name="AutoShape 53">
              <a:extLst>
                <a:ext uri="{FF2B5EF4-FFF2-40B4-BE49-F238E27FC236}">
                  <a16:creationId xmlns:a16="http://schemas.microsoft.com/office/drawing/2014/main" id="{06BA04A8-E37F-005E-D90B-7873237847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9402" y="5352434"/>
              <a:ext cx="281457" cy="43849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1" name="Rectangle 57">
              <a:extLst>
                <a:ext uri="{FF2B5EF4-FFF2-40B4-BE49-F238E27FC236}">
                  <a16:creationId xmlns:a16="http://schemas.microsoft.com/office/drawing/2014/main" id="{69391DFE-A1D9-9B63-F8A7-32FE9DC5F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6485" y="5517064"/>
              <a:ext cx="106811" cy="123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4" name="Textfeld 13">
            <a:extLst>
              <a:ext uri="{FF2B5EF4-FFF2-40B4-BE49-F238E27FC236}">
                <a16:creationId xmlns:a16="http://schemas.microsoft.com/office/drawing/2014/main" id="{31AD888B-60BC-5844-DFFD-A010306AECE8}"/>
              </a:ext>
            </a:extLst>
          </p:cNvPr>
          <p:cNvSpPr txBox="1"/>
          <p:nvPr/>
        </p:nvSpPr>
        <p:spPr>
          <a:xfrm>
            <a:off x="8441123" y="4469259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F0D98B7E-21EA-E486-5914-BE429DE83893}"/>
              </a:ext>
            </a:extLst>
          </p:cNvPr>
          <p:cNvSpPr txBox="1"/>
          <p:nvPr/>
        </p:nvSpPr>
        <p:spPr>
          <a:xfrm>
            <a:off x="6502356" y="589545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5F2E0E39-1FC1-8B80-5394-BD9AD7122FE2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4929035" y="2273188"/>
            <a:ext cx="1490767" cy="13747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hteck 29">
            <a:extLst>
              <a:ext uri="{FF2B5EF4-FFF2-40B4-BE49-F238E27FC236}">
                <a16:creationId xmlns:a16="http://schemas.microsoft.com/office/drawing/2014/main" id="{6B683769-D2AA-E385-1703-32DB63300ACE}"/>
              </a:ext>
            </a:extLst>
          </p:cNvPr>
          <p:cNvSpPr/>
          <p:nvPr/>
        </p:nvSpPr>
        <p:spPr>
          <a:xfrm>
            <a:off x="1570085" y="2132203"/>
            <a:ext cx="818801" cy="32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70868A91-CEFA-598C-047E-C7C6A9BDB067}"/>
              </a:ext>
            </a:extLst>
          </p:cNvPr>
          <p:cNvCxnSpPr>
            <a:cxnSpLocks/>
            <a:endCxn id="34" idx="3"/>
          </p:cNvCxnSpPr>
          <p:nvPr/>
        </p:nvCxnSpPr>
        <p:spPr>
          <a:xfrm flipH="1">
            <a:off x="3408354" y="3772081"/>
            <a:ext cx="10321" cy="625508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8C4E7047-C934-8D57-B490-8C5206E72DF1}"/>
              </a:ext>
            </a:extLst>
          </p:cNvPr>
          <p:cNvCxnSpPr>
            <a:cxnSpLocks/>
          </p:cNvCxnSpPr>
          <p:nvPr/>
        </p:nvCxnSpPr>
        <p:spPr>
          <a:xfrm>
            <a:off x="4592819" y="2648135"/>
            <a:ext cx="0" cy="2616844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7D5D079D-DD1C-AE94-7DF4-CE5EC070DA75}"/>
              </a:ext>
            </a:extLst>
          </p:cNvPr>
          <p:cNvCxnSpPr>
            <a:cxnSpLocks/>
          </p:cNvCxnSpPr>
          <p:nvPr/>
        </p:nvCxnSpPr>
        <p:spPr>
          <a:xfrm>
            <a:off x="3719887" y="3463686"/>
            <a:ext cx="3456384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feld 4">
            <a:extLst>
              <a:ext uri="{FF2B5EF4-FFF2-40B4-BE49-F238E27FC236}">
                <a16:creationId xmlns:a16="http://schemas.microsoft.com/office/drawing/2014/main" id="{0ABBA5E6-225F-260A-FE57-8C9A2A5D704F}"/>
              </a:ext>
            </a:extLst>
          </p:cNvPr>
          <p:cNvSpPr txBox="1"/>
          <p:nvPr/>
        </p:nvSpPr>
        <p:spPr>
          <a:xfrm>
            <a:off x="4797782" y="5289158"/>
            <a:ext cx="34015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A</a:t>
            </a:r>
          </a:p>
        </p:txBody>
      </p:sp>
      <p:grpSp>
        <p:nvGrpSpPr>
          <p:cNvPr id="8" name="Gruppieren 7">
            <a:extLst>
              <a:ext uri="{FF2B5EF4-FFF2-40B4-BE49-F238E27FC236}">
                <a16:creationId xmlns:a16="http://schemas.microsoft.com/office/drawing/2014/main" id="{713B211F-5310-343A-C802-21864BBFA82A}"/>
              </a:ext>
            </a:extLst>
          </p:cNvPr>
          <p:cNvGrpSpPr/>
          <p:nvPr/>
        </p:nvGrpSpPr>
        <p:grpSpPr>
          <a:xfrm>
            <a:off x="7144047" y="3230990"/>
            <a:ext cx="281457" cy="438495"/>
            <a:chOff x="9473101" y="2990505"/>
            <a:chExt cx="281457" cy="438495"/>
          </a:xfrm>
        </p:grpSpPr>
        <p:sp>
          <p:nvSpPr>
            <p:cNvPr id="9" name="AutoShape 53">
              <a:extLst>
                <a:ext uri="{FF2B5EF4-FFF2-40B4-BE49-F238E27FC236}">
                  <a16:creationId xmlns:a16="http://schemas.microsoft.com/office/drawing/2014/main" id="{252400EF-76A9-743A-8203-5282E6EF8D47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73101" y="2990505"/>
              <a:ext cx="281457" cy="43849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16" name="Rectangle 57">
              <a:extLst>
                <a:ext uri="{FF2B5EF4-FFF2-40B4-BE49-F238E27FC236}">
                  <a16:creationId xmlns:a16="http://schemas.microsoft.com/office/drawing/2014/main" id="{BBFA07F0-10F4-7BDF-3B4A-13BBFDECFF8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80184" y="3155135"/>
              <a:ext cx="106811" cy="123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grpSp>
        <p:nvGrpSpPr>
          <p:cNvPr id="17" name="Gruppieren 16">
            <a:extLst>
              <a:ext uri="{FF2B5EF4-FFF2-40B4-BE49-F238E27FC236}">
                <a16:creationId xmlns:a16="http://schemas.microsoft.com/office/drawing/2014/main" id="{C4508110-3397-CAC7-1EED-70444200A278}"/>
              </a:ext>
            </a:extLst>
          </p:cNvPr>
          <p:cNvGrpSpPr/>
          <p:nvPr/>
        </p:nvGrpSpPr>
        <p:grpSpPr>
          <a:xfrm rot="5400000">
            <a:off x="4452090" y="5185111"/>
            <a:ext cx="281457" cy="438495"/>
            <a:chOff x="9473101" y="2990505"/>
            <a:chExt cx="281457" cy="438495"/>
          </a:xfrm>
        </p:grpSpPr>
        <p:sp>
          <p:nvSpPr>
            <p:cNvPr id="22" name="AutoShape 53">
              <a:extLst>
                <a:ext uri="{FF2B5EF4-FFF2-40B4-BE49-F238E27FC236}">
                  <a16:creationId xmlns:a16="http://schemas.microsoft.com/office/drawing/2014/main" id="{D7CD55CB-D2A2-2803-778F-72531DB20E4F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73101" y="2990505"/>
              <a:ext cx="281457" cy="43849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6" name="Rectangle 57">
              <a:extLst>
                <a:ext uri="{FF2B5EF4-FFF2-40B4-BE49-F238E27FC236}">
                  <a16:creationId xmlns:a16="http://schemas.microsoft.com/office/drawing/2014/main" id="{DC0ACBC4-FFC5-FD39-3D30-2E012D8E8A60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480184" y="3155135"/>
              <a:ext cx="106811" cy="123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36" name="Textfeld 35">
            <a:extLst>
              <a:ext uri="{FF2B5EF4-FFF2-40B4-BE49-F238E27FC236}">
                <a16:creationId xmlns:a16="http://schemas.microsoft.com/office/drawing/2014/main" id="{59938BDE-555B-D42E-108E-11F19A5D0CD8}"/>
              </a:ext>
            </a:extLst>
          </p:cNvPr>
          <p:cNvSpPr txBox="1"/>
          <p:nvPr/>
        </p:nvSpPr>
        <p:spPr>
          <a:xfrm>
            <a:off x="7425504" y="3370426"/>
            <a:ext cx="33534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B</a:t>
            </a:r>
          </a:p>
        </p:txBody>
      </p:sp>
      <p:sp>
        <p:nvSpPr>
          <p:cNvPr id="6" name="Raute 5">
            <a:extLst>
              <a:ext uri="{FF2B5EF4-FFF2-40B4-BE49-F238E27FC236}">
                <a16:creationId xmlns:a16="http://schemas.microsoft.com/office/drawing/2014/main" id="{4A10003D-F1E2-9FE2-E9BB-51B8DC042357}"/>
              </a:ext>
            </a:extLst>
          </p:cNvPr>
          <p:cNvSpPr/>
          <p:nvPr/>
        </p:nvSpPr>
        <p:spPr>
          <a:xfrm>
            <a:off x="3120050" y="3121221"/>
            <a:ext cx="633235" cy="67867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Rechteck 3">
            <a:extLst>
              <a:ext uri="{FF2B5EF4-FFF2-40B4-BE49-F238E27FC236}">
                <a16:creationId xmlns:a16="http://schemas.microsoft.com/office/drawing/2014/main" id="{B2B08120-D30A-F7B0-2AFF-EB97A407AAC3}"/>
              </a:ext>
            </a:extLst>
          </p:cNvPr>
          <p:cNvSpPr/>
          <p:nvPr/>
        </p:nvSpPr>
        <p:spPr>
          <a:xfrm rot="18790895">
            <a:off x="4513308" y="3100180"/>
            <a:ext cx="133715" cy="674577"/>
          </a:xfrm>
          <a:prstGeom prst="rect">
            <a:avLst/>
          </a:prstGeom>
          <a:solidFill>
            <a:srgbClr val="A12F9C">
              <a:alpha val="41000"/>
            </a:srgbClr>
          </a:solidFill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Pfeil: Fünfeck 17">
            <a:extLst>
              <a:ext uri="{FF2B5EF4-FFF2-40B4-BE49-F238E27FC236}">
                <a16:creationId xmlns:a16="http://schemas.microsoft.com/office/drawing/2014/main" id="{9B31532F-E1A1-5A23-59F8-B7EE42E83D04}"/>
              </a:ext>
            </a:extLst>
          </p:cNvPr>
          <p:cNvSpPr/>
          <p:nvPr/>
        </p:nvSpPr>
        <p:spPr>
          <a:xfrm>
            <a:off x="9601190" y="2677579"/>
            <a:ext cx="647870" cy="906281"/>
          </a:xfrm>
          <a:prstGeom prst="homePlate">
            <a:avLst/>
          </a:prstGeom>
          <a:solidFill>
            <a:srgbClr val="92D050"/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de-DE" sz="2800" dirty="0"/>
              <a:t>K</a:t>
            </a:r>
          </a:p>
        </p:txBody>
      </p:sp>
      <p:cxnSp>
        <p:nvCxnSpPr>
          <p:cNvPr id="19" name="Gerader Verbinder 18">
            <a:extLst>
              <a:ext uri="{FF2B5EF4-FFF2-40B4-BE49-F238E27FC236}">
                <a16:creationId xmlns:a16="http://schemas.microsoft.com/office/drawing/2014/main" id="{8992D7B2-598A-01DE-14B7-79DEF575D5A0}"/>
              </a:ext>
            </a:extLst>
          </p:cNvPr>
          <p:cNvCxnSpPr>
            <a:cxnSpLocks/>
            <a:stCxn id="11" idx="3"/>
          </p:cNvCxnSpPr>
          <p:nvPr/>
        </p:nvCxnSpPr>
        <p:spPr>
          <a:xfrm flipV="1">
            <a:off x="8505842" y="3302095"/>
            <a:ext cx="1073064" cy="1048455"/>
          </a:xfrm>
          <a:prstGeom prst="line">
            <a:avLst/>
          </a:prstGeom>
          <a:ln w="25400">
            <a:solidFill>
              <a:schemeClr val="accent4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38" name="Gerader Verbinder 37">
            <a:extLst>
              <a:ext uri="{FF2B5EF4-FFF2-40B4-BE49-F238E27FC236}">
                <a16:creationId xmlns:a16="http://schemas.microsoft.com/office/drawing/2014/main" id="{D6DB619A-4A31-E000-F5C1-188BC8CCAD79}"/>
              </a:ext>
            </a:extLst>
          </p:cNvPr>
          <p:cNvCxnSpPr>
            <a:cxnSpLocks/>
            <a:stCxn id="9" idx="3"/>
          </p:cNvCxnSpPr>
          <p:nvPr/>
        </p:nvCxnSpPr>
        <p:spPr>
          <a:xfrm flipV="1">
            <a:off x="7425504" y="2932832"/>
            <a:ext cx="2153402" cy="517406"/>
          </a:xfrm>
          <a:prstGeom prst="line">
            <a:avLst/>
          </a:prstGeom>
          <a:ln w="25400">
            <a:solidFill>
              <a:schemeClr val="accent4"/>
            </a:solidFill>
            <a:tailEnd type="triangle" w="lg" len="lg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2" name="Freihandform: Form 41">
            <a:extLst>
              <a:ext uri="{FF2B5EF4-FFF2-40B4-BE49-F238E27FC236}">
                <a16:creationId xmlns:a16="http://schemas.microsoft.com/office/drawing/2014/main" id="{921112A4-75E8-4D1D-3F2F-F36D6227A2D1}"/>
              </a:ext>
            </a:extLst>
          </p:cNvPr>
          <p:cNvSpPr/>
          <p:nvPr/>
        </p:nvSpPr>
        <p:spPr>
          <a:xfrm>
            <a:off x="9252184" y="4941566"/>
            <a:ext cx="1913583" cy="435958"/>
          </a:xfrm>
          <a:custGeom>
            <a:avLst/>
            <a:gdLst>
              <a:gd name="connsiteX0" fmla="*/ 0 w 4303758"/>
              <a:gd name="connsiteY0" fmla="*/ 864947 h 980494"/>
              <a:gd name="connsiteX1" fmla="*/ 397565 w 4303758"/>
              <a:gd name="connsiteY1" fmla="*/ 805312 h 980494"/>
              <a:gd name="connsiteX2" fmla="*/ 1192696 w 4303758"/>
              <a:gd name="connsiteY2" fmla="*/ 242 h 980494"/>
              <a:gd name="connsiteX3" fmla="*/ 2117035 w 4303758"/>
              <a:gd name="connsiteY3" fmla="*/ 894764 h 980494"/>
              <a:gd name="connsiteX4" fmla="*/ 3279913 w 4303758"/>
              <a:gd name="connsiteY4" fmla="*/ 79755 h 980494"/>
              <a:gd name="connsiteX5" fmla="*/ 4134678 w 4303758"/>
              <a:gd name="connsiteY5" fmla="*/ 884825 h 980494"/>
              <a:gd name="connsiteX6" fmla="*/ 4303643 w 4303758"/>
              <a:gd name="connsiteY6" fmla="*/ 934521 h 9804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303758" h="980494">
                <a:moveTo>
                  <a:pt x="0" y="864947"/>
                </a:moveTo>
                <a:cubicBezTo>
                  <a:pt x="99391" y="907188"/>
                  <a:pt x="198782" y="949429"/>
                  <a:pt x="397565" y="805312"/>
                </a:cubicBezTo>
                <a:cubicBezTo>
                  <a:pt x="596348" y="661195"/>
                  <a:pt x="906118" y="-14667"/>
                  <a:pt x="1192696" y="242"/>
                </a:cubicBezTo>
                <a:cubicBezTo>
                  <a:pt x="1479274" y="15151"/>
                  <a:pt x="1769166" y="881512"/>
                  <a:pt x="2117035" y="894764"/>
                </a:cubicBezTo>
                <a:cubicBezTo>
                  <a:pt x="2464904" y="908016"/>
                  <a:pt x="2943639" y="81411"/>
                  <a:pt x="3279913" y="79755"/>
                </a:cubicBezTo>
                <a:cubicBezTo>
                  <a:pt x="3616187" y="78099"/>
                  <a:pt x="3964056" y="742364"/>
                  <a:pt x="4134678" y="884825"/>
                </a:cubicBezTo>
                <a:cubicBezTo>
                  <a:pt x="4305300" y="1027286"/>
                  <a:pt x="4304471" y="980903"/>
                  <a:pt x="4303643" y="934521"/>
                </a:cubicBezTo>
              </a:path>
            </a:pathLst>
          </a:cu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" name="Inhaltsplatzhalter 2">
            <a:extLst>
              <a:ext uri="{FF2B5EF4-FFF2-40B4-BE49-F238E27FC236}">
                <a16:creationId xmlns:a16="http://schemas.microsoft.com/office/drawing/2014/main" id="{61C6C3C9-6784-A2E9-40C2-F870F09B24E9}"/>
              </a:ext>
            </a:extLst>
          </p:cNvPr>
          <p:cNvSpPr txBox="1">
            <a:spLocks/>
          </p:cNvSpPr>
          <p:nvPr/>
        </p:nvSpPr>
        <p:spPr>
          <a:xfrm>
            <a:off x="240819" y="1554212"/>
            <a:ext cx="9095184" cy="49251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br>
              <a:rPr lang="de-DE" dirty="0">
                <a:solidFill>
                  <a:srgbClr val="C00000"/>
                </a:solidFill>
              </a:rPr>
            </a:br>
            <a:r>
              <a:rPr lang="de-DE" dirty="0"/>
              <a:t>Quantenradierer:</a:t>
            </a:r>
            <a:br>
              <a:rPr lang="de-DE" dirty="0"/>
            </a:br>
            <a:r>
              <a:rPr lang="de-DE" dirty="0"/>
              <a:t>Wegmarkierung gelöscht</a:t>
            </a:r>
            <a:endParaRPr lang="de-DE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04671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Inhaltsplatzhalter 2">
            <a:extLst>
              <a:ext uri="{FF2B5EF4-FFF2-40B4-BE49-F238E27FC236}">
                <a16:creationId xmlns:a16="http://schemas.microsoft.com/office/drawing/2014/main" id="{B7E001B7-8AA5-9915-66ED-3E95295F8DAE}"/>
              </a:ext>
            </a:extLst>
          </p:cNvPr>
          <p:cNvSpPr txBox="1">
            <a:spLocks/>
          </p:cNvSpPr>
          <p:nvPr/>
        </p:nvSpPr>
        <p:spPr>
          <a:xfrm>
            <a:off x="240819" y="1554212"/>
            <a:ext cx="9095184" cy="49251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br>
              <a:rPr lang="de-DE" dirty="0">
                <a:solidFill>
                  <a:srgbClr val="C00000"/>
                </a:solidFill>
              </a:rPr>
            </a:br>
            <a:r>
              <a:rPr lang="de-DE" dirty="0"/>
              <a:t>Wegmarkierung durch</a:t>
            </a:r>
            <a:br>
              <a:rPr lang="de-DE" dirty="0"/>
            </a:br>
            <a:r>
              <a:rPr lang="de-DE" dirty="0" err="1"/>
              <a:t>Idlerphoton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8475444-B21D-5696-7B56-B2F4E905C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Wegmarkierung im Interferometer</a:t>
            </a:r>
          </a:p>
        </p:txBody>
      </p:sp>
      <p:sp>
        <p:nvSpPr>
          <p:cNvPr id="7" name="Raute 6">
            <a:extLst>
              <a:ext uri="{FF2B5EF4-FFF2-40B4-BE49-F238E27FC236}">
                <a16:creationId xmlns:a16="http://schemas.microsoft.com/office/drawing/2014/main" id="{8DA269B8-D211-AF0B-4A04-33D9BB6F8D73}"/>
              </a:ext>
            </a:extLst>
          </p:cNvPr>
          <p:cNvSpPr/>
          <p:nvPr/>
        </p:nvSpPr>
        <p:spPr>
          <a:xfrm>
            <a:off x="4295800" y="1947597"/>
            <a:ext cx="633235" cy="67867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24385013-9124-0FCD-9A2F-7158EBD54E14}"/>
              </a:ext>
            </a:extLst>
          </p:cNvPr>
          <p:cNvSpPr/>
          <p:nvPr/>
        </p:nvSpPr>
        <p:spPr>
          <a:xfrm rot="18783178">
            <a:off x="3315497" y="1600128"/>
            <a:ext cx="109173" cy="13100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34475952-CBA5-77A8-D5A6-1C0865EA61ED}"/>
              </a:ext>
            </a:extLst>
          </p:cNvPr>
          <p:cNvSpPr/>
          <p:nvPr/>
        </p:nvSpPr>
        <p:spPr>
          <a:xfrm rot="18790895">
            <a:off x="6334174" y="1601118"/>
            <a:ext cx="109173" cy="131008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59710B36-8837-2609-83C3-A317BA8A3EC4}"/>
              </a:ext>
            </a:extLst>
          </p:cNvPr>
          <p:cNvSpPr/>
          <p:nvPr/>
        </p:nvSpPr>
        <p:spPr>
          <a:xfrm rot="18783178">
            <a:off x="6245575" y="3693075"/>
            <a:ext cx="109173" cy="13100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A73466D2-5C5D-CB40-2C87-F4EDD3E404F1}"/>
              </a:ext>
            </a:extLst>
          </p:cNvPr>
          <p:cNvSpPr/>
          <p:nvPr/>
        </p:nvSpPr>
        <p:spPr>
          <a:xfrm rot="18790895">
            <a:off x="3316413" y="3782352"/>
            <a:ext cx="109173" cy="131008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807B5835-A954-6089-959C-B19E82E9AE7D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2207568" y="2269069"/>
            <a:ext cx="2088232" cy="17866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FFA3E808-9B60-C511-8DF3-A2BF24525F5F}"/>
              </a:ext>
            </a:extLst>
          </p:cNvPr>
          <p:cNvCxnSpPr>
            <a:cxnSpLocks/>
            <a:stCxn id="34" idx="3"/>
          </p:cNvCxnSpPr>
          <p:nvPr/>
        </p:nvCxnSpPr>
        <p:spPr>
          <a:xfrm flipV="1">
            <a:off x="3408353" y="4384050"/>
            <a:ext cx="4821311" cy="13539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CED11484-89E2-B103-0AAC-F9E3AE02481E}"/>
              </a:ext>
            </a:extLst>
          </p:cNvPr>
          <p:cNvCxnSpPr>
            <a:cxnSpLocks/>
            <a:stCxn id="32" idx="1"/>
            <a:endCxn id="33" idx="3"/>
          </p:cNvCxnSpPr>
          <p:nvPr/>
        </p:nvCxnSpPr>
        <p:spPr>
          <a:xfrm flipH="1">
            <a:off x="6337427" y="2295963"/>
            <a:ext cx="13980" cy="2012265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93026B6F-2DF6-8639-F7C4-DF08C1B8EFF8}"/>
              </a:ext>
            </a:extLst>
          </p:cNvPr>
          <p:cNvCxnSpPr>
            <a:cxnSpLocks/>
          </p:cNvCxnSpPr>
          <p:nvPr/>
        </p:nvCxnSpPr>
        <p:spPr>
          <a:xfrm>
            <a:off x="3440808" y="2329294"/>
            <a:ext cx="7083" cy="837184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9A71F84F-35A0-A99F-1FF1-385D3E8E78D0}"/>
              </a:ext>
            </a:extLst>
          </p:cNvPr>
          <p:cNvCxnSpPr>
            <a:cxnSpLocks/>
          </p:cNvCxnSpPr>
          <p:nvPr/>
        </p:nvCxnSpPr>
        <p:spPr>
          <a:xfrm>
            <a:off x="2388886" y="2334326"/>
            <a:ext cx="1051922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A88899D9-B4C1-4AFC-B3E9-E650F8C3D72E}"/>
              </a:ext>
            </a:extLst>
          </p:cNvPr>
          <p:cNvCxnSpPr>
            <a:cxnSpLocks/>
          </p:cNvCxnSpPr>
          <p:nvPr/>
        </p:nvCxnSpPr>
        <p:spPr>
          <a:xfrm>
            <a:off x="6324412" y="4395664"/>
            <a:ext cx="0" cy="147689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utoShape 53">
            <a:extLst>
              <a:ext uri="{FF2B5EF4-FFF2-40B4-BE49-F238E27FC236}">
                <a16:creationId xmlns:a16="http://schemas.microsoft.com/office/drawing/2014/main" id="{AFBC16BB-7E5F-0276-155E-E4943A7DF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4385" y="4131302"/>
            <a:ext cx="281457" cy="438495"/>
          </a:xfrm>
          <a:prstGeom prst="flowChartDelay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" name="Rectangle 57">
            <a:extLst>
              <a:ext uri="{FF2B5EF4-FFF2-40B4-BE49-F238E27FC236}">
                <a16:creationId xmlns:a16="http://schemas.microsoft.com/office/drawing/2014/main" id="{67D87EA1-6310-6869-3CB5-552192427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1468" y="4295932"/>
            <a:ext cx="106811" cy="1235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0BE97B89-AF35-2128-75F8-50B587D08648}"/>
              </a:ext>
            </a:extLst>
          </p:cNvPr>
          <p:cNvGrpSpPr/>
          <p:nvPr/>
        </p:nvGrpSpPr>
        <p:grpSpPr>
          <a:xfrm rot="5400000">
            <a:off x="6185108" y="5766884"/>
            <a:ext cx="281457" cy="438495"/>
            <a:chOff x="9819402" y="5352434"/>
            <a:chExt cx="281457" cy="438495"/>
          </a:xfrm>
        </p:grpSpPr>
        <p:sp>
          <p:nvSpPr>
            <p:cNvPr id="20" name="AutoShape 53">
              <a:extLst>
                <a:ext uri="{FF2B5EF4-FFF2-40B4-BE49-F238E27FC236}">
                  <a16:creationId xmlns:a16="http://schemas.microsoft.com/office/drawing/2014/main" id="{06BA04A8-E37F-005E-D90B-7873237847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9402" y="5352434"/>
              <a:ext cx="281457" cy="43849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1" name="Rectangle 57">
              <a:extLst>
                <a:ext uri="{FF2B5EF4-FFF2-40B4-BE49-F238E27FC236}">
                  <a16:creationId xmlns:a16="http://schemas.microsoft.com/office/drawing/2014/main" id="{69391DFE-A1D9-9B63-F8A7-32FE9DC5F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6485" y="5517064"/>
              <a:ext cx="106811" cy="123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4" name="Textfeld 13">
            <a:extLst>
              <a:ext uri="{FF2B5EF4-FFF2-40B4-BE49-F238E27FC236}">
                <a16:creationId xmlns:a16="http://schemas.microsoft.com/office/drawing/2014/main" id="{31AD888B-60BC-5844-DFFD-A010306AECE8}"/>
              </a:ext>
            </a:extLst>
          </p:cNvPr>
          <p:cNvSpPr txBox="1"/>
          <p:nvPr/>
        </p:nvSpPr>
        <p:spPr>
          <a:xfrm>
            <a:off x="8441123" y="4469259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F0D98B7E-21EA-E486-5914-BE429DE83893}"/>
              </a:ext>
            </a:extLst>
          </p:cNvPr>
          <p:cNvSpPr txBox="1"/>
          <p:nvPr/>
        </p:nvSpPr>
        <p:spPr>
          <a:xfrm>
            <a:off x="6502356" y="589545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5F2E0E39-1FC1-8B80-5394-BD9AD7122FE2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4929035" y="2273188"/>
            <a:ext cx="1490767" cy="13747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hteck 29">
            <a:extLst>
              <a:ext uri="{FF2B5EF4-FFF2-40B4-BE49-F238E27FC236}">
                <a16:creationId xmlns:a16="http://schemas.microsoft.com/office/drawing/2014/main" id="{6B683769-D2AA-E385-1703-32DB63300ACE}"/>
              </a:ext>
            </a:extLst>
          </p:cNvPr>
          <p:cNvSpPr/>
          <p:nvPr/>
        </p:nvSpPr>
        <p:spPr>
          <a:xfrm>
            <a:off x="1570085" y="2132203"/>
            <a:ext cx="818801" cy="32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70868A91-CEFA-598C-047E-C7C6A9BDB067}"/>
              </a:ext>
            </a:extLst>
          </p:cNvPr>
          <p:cNvCxnSpPr>
            <a:cxnSpLocks/>
            <a:endCxn id="34" idx="3"/>
          </p:cNvCxnSpPr>
          <p:nvPr/>
        </p:nvCxnSpPr>
        <p:spPr>
          <a:xfrm flipH="1">
            <a:off x="3408354" y="3772081"/>
            <a:ext cx="10321" cy="625508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8C4E7047-C934-8D57-B490-8C5206E72DF1}"/>
              </a:ext>
            </a:extLst>
          </p:cNvPr>
          <p:cNvCxnSpPr>
            <a:cxnSpLocks/>
          </p:cNvCxnSpPr>
          <p:nvPr/>
        </p:nvCxnSpPr>
        <p:spPr>
          <a:xfrm>
            <a:off x="4592819" y="2648135"/>
            <a:ext cx="0" cy="2616844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7D5D079D-DD1C-AE94-7DF4-CE5EC070DA75}"/>
              </a:ext>
            </a:extLst>
          </p:cNvPr>
          <p:cNvCxnSpPr>
            <a:cxnSpLocks/>
          </p:cNvCxnSpPr>
          <p:nvPr/>
        </p:nvCxnSpPr>
        <p:spPr>
          <a:xfrm>
            <a:off x="3719887" y="3463686"/>
            <a:ext cx="3456384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aute 5">
            <a:extLst>
              <a:ext uri="{FF2B5EF4-FFF2-40B4-BE49-F238E27FC236}">
                <a16:creationId xmlns:a16="http://schemas.microsoft.com/office/drawing/2014/main" id="{4A10003D-F1E2-9FE2-E9BB-51B8DC042357}"/>
              </a:ext>
            </a:extLst>
          </p:cNvPr>
          <p:cNvSpPr/>
          <p:nvPr/>
        </p:nvSpPr>
        <p:spPr>
          <a:xfrm>
            <a:off x="3120050" y="3121221"/>
            <a:ext cx="633235" cy="67867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4715D461-E30D-1265-9BED-215F83E63136}"/>
              </a:ext>
            </a:extLst>
          </p:cNvPr>
          <p:cNvSpPr txBox="1">
            <a:spLocks/>
          </p:cNvSpPr>
          <p:nvPr/>
        </p:nvSpPr>
        <p:spPr>
          <a:xfrm>
            <a:off x="9271791" y="4082044"/>
            <a:ext cx="2589691" cy="604011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de-DE" dirty="0">
                <a:solidFill>
                  <a:schemeClr val="tx1"/>
                </a:solidFill>
              </a:rPr>
              <a:t>Keine Interferenz!</a:t>
            </a:r>
          </a:p>
          <a:p>
            <a:pPr marL="109728" indent="0">
              <a:buNone/>
            </a:pP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2" name="Gerade Verbindung mit Pfeil 1">
            <a:extLst>
              <a:ext uri="{FF2B5EF4-FFF2-40B4-BE49-F238E27FC236}">
                <a16:creationId xmlns:a16="http://schemas.microsoft.com/office/drawing/2014/main" id="{F245D6E0-60E0-0168-DD42-E67AB878E002}"/>
              </a:ext>
            </a:extLst>
          </p:cNvPr>
          <p:cNvCxnSpPr>
            <a:cxnSpLocks/>
          </p:cNvCxnSpPr>
          <p:nvPr/>
        </p:nvCxnSpPr>
        <p:spPr>
          <a:xfrm flipH="1">
            <a:off x="6318694" y="2295963"/>
            <a:ext cx="32713" cy="3556523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lipse 7">
            <a:extLst>
              <a:ext uri="{FF2B5EF4-FFF2-40B4-BE49-F238E27FC236}">
                <a16:creationId xmlns:a16="http://schemas.microsoft.com/office/drawing/2014/main" id="{3D6CA449-67F5-144D-F797-5C6BBED7E8EE}"/>
              </a:ext>
            </a:extLst>
          </p:cNvPr>
          <p:cNvSpPr/>
          <p:nvPr/>
        </p:nvSpPr>
        <p:spPr>
          <a:xfrm>
            <a:off x="5075758" y="2034959"/>
            <a:ext cx="594750" cy="588670"/>
          </a:xfrm>
          <a:prstGeom prst="ellipse">
            <a:avLst/>
          </a:prstGeom>
          <a:gradFill flip="none" rotWithShape="1">
            <a:gsLst>
              <a:gs pos="63000">
                <a:srgbClr val="C9D7EB">
                  <a:alpha val="46000"/>
                </a:srgbClr>
              </a:gs>
              <a:gs pos="0">
                <a:srgbClr val="00409E">
                  <a:alpha val="43922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9" name="Ellipse 8">
            <a:extLst>
              <a:ext uri="{FF2B5EF4-FFF2-40B4-BE49-F238E27FC236}">
                <a16:creationId xmlns:a16="http://schemas.microsoft.com/office/drawing/2014/main" id="{98EF4A6A-7F5C-E5A2-89EB-A947E53AC5A3}"/>
              </a:ext>
            </a:extLst>
          </p:cNvPr>
          <p:cNvSpPr/>
          <p:nvPr/>
        </p:nvSpPr>
        <p:spPr>
          <a:xfrm>
            <a:off x="3143433" y="3836967"/>
            <a:ext cx="594750" cy="588670"/>
          </a:xfrm>
          <a:prstGeom prst="ellipse">
            <a:avLst/>
          </a:prstGeom>
          <a:gradFill flip="none" rotWithShape="1">
            <a:gsLst>
              <a:gs pos="63000">
                <a:srgbClr val="C9D7EB">
                  <a:alpha val="46000"/>
                </a:srgbClr>
              </a:gs>
              <a:gs pos="0">
                <a:srgbClr val="00409E">
                  <a:alpha val="43922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FE582348-F4EA-82A2-E623-9EF794ACCE8A}"/>
              </a:ext>
            </a:extLst>
          </p:cNvPr>
          <p:cNvSpPr/>
          <p:nvPr/>
        </p:nvSpPr>
        <p:spPr>
          <a:xfrm>
            <a:off x="3828423" y="3183411"/>
            <a:ext cx="594750" cy="588670"/>
          </a:xfrm>
          <a:prstGeom prst="ellipse">
            <a:avLst/>
          </a:prstGeom>
          <a:gradFill flip="none" rotWithShape="1">
            <a:gsLst>
              <a:gs pos="62900">
                <a:srgbClr val="F3F3A0"/>
              </a:gs>
              <a:gs pos="0">
                <a:schemeClr val="bg1">
                  <a:lumMod val="50000"/>
                </a:scheme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68758676-C318-FACF-F495-55AA2B16C61C}"/>
              </a:ext>
            </a:extLst>
          </p:cNvPr>
          <p:cNvSpPr/>
          <p:nvPr/>
        </p:nvSpPr>
        <p:spPr>
          <a:xfrm>
            <a:off x="4314749" y="2739883"/>
            <a:ext cx="594750" cy="588670"/>
          </a:xfrm>
          <a:prstGeom prst="ellipse">
            <a:avLst/>
          </a:prstGeom>
          <a:gradFill flip="none" rotWithShape="1">
            <a:gsLst>
              <a:gs pos="62900">
                <a:srgbClr val="F3F3A0"/>
              </a:gs>
              <a:gs pos="0">
                <a:schemeClr val="bg1">
                  <a:lumMod val="50000"/>
                </a:scheme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39174976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Inhaltsplatzhalter 2">
            <a:extLst>
              <a:ext uri="{FF2B5EF4-FFF2-40B4-BE49-F238E27FC236}">
                <a16:creationId xmlns:a16="http://schemas.microsoft.com/office/drawing/2014/main" id="{B7E001B7-8AA5-9915-66ED-3E95295F8DAE}"/>
              </a:ext>
            </a:extLst>
          </p:cNvPr>
          <p:cNvSpPr txBox="1">
            <a:spLocks/>
          </p:cNvSpPr>
          <p:nvPr/>
        </p:nvSpPr>
        <p:spPr>
          <a:xfrm>
            <a:off x="240819" y="1554212"/>
            <a:ext cx="9095184" cy="4925144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endParaRPr lang="de-DE" dirty="0"/>
          </a:p>
          <a:p>
            <a:pPr marL="109728" indent="0">
              <a:buNone/>
            </a:pPr>
            <a:br>
              <a:rPr lang="de-DE" dirty="0">
                <a:solidFill>
                  <a:srgbClr val="C00000"/>
                </a:solidFill>
              </a:rPr>
            </a:br>
            <a:r>
              <a:rPr lang="de-DE" dirty="0"/>
              <a:t>Wegmarkierung durch</a:t>
            </a:r>
            <a:br>
              <a:rPr lang="de-DE" dirty="0"/>
            </a:br>
            <a:r>
              <a:rPr lang="de-DE" dirty="0" err="1"/>
              <a:t>Idlerphoton</a:t>
            </a:r>
            <a:endParaRPr lang="de-DE" dirty="0">
              <a:solidFill>
                <a:srgbClr val="C00000"/>
              </a:solidFill>
            </a:endParaRPr>
          </a:p>
        </p:txBody>
      </p:sp>
      <p:sp>
        <p:nvSpPr>
          <p:cNvPr id="3" name="Titel 2">
            <a:extLst>
              <a:ext uri="{FF2B5EF4-FFF2-40B4-BE49-F238E27FC236}">
                <a16:creationId xmlns:a16="http://schemas.microsoft.com/office/drawing/2014/main" id="{98475444-B21D-5696-7B56-B2F4E905C8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Wegmarkierung im Interferometer</a:t>
            </a:r>
          </a:p>
        </p:txBody>
      </p:sp>
      <p:sp>
        <p:nvSpPr>
          <p:cNvPr id="7" name="Raute 6">
            <a:extLst>
              <a:ext uri="{FF2B5EF4-FFF2-40B4-BE49-F238E27FC236}">
                <a16:creationId xmlns:a16="http://schemas.microsoft.com/office/drawing/2014/main" id="{8DA269B8-D211-AF0B-4A04-33D9BB6F8D73}"/>
              </a:ext>
            </a:extLst>
          </p:cNvPr>
          <p:cNvSpPr/>
          <p:nvPr/>
        </p:nvSpPr>
        <p:spPr>
          <a:xfrm>
            <a:off x="4295800" y="1947597"/>
            <a:ext cx="633235" cy="67867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Rechteck 30">
            <a:extLst>
              <a:ext uri="{FF2B5EF4-FFF2-40B4-BE49-F238E27FC236}">
                <a16:creationId xmlns:a16="http://schemas.microsoft.com/office/drawing/2014/main" id="{24385013-9124-0FCD-9A2F-7158EBD54E14}"/>
              </a:ext>
            </a:extLst>
          </p:cNvPr>
          <p:cNvSpPr/>
          <p:nvPr/>
        </p:nvSpPr>
        <p:spPr>
          <a:xfrm rot="18783178">
            <a:off x="3315497" y="1600128"/>
            <a:ext cx="109173" cy="13100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2" name="Rechteck 31">
            <a:extLst>
              <a:ext uri="{FF2B5EF4-FFF2-40B4-BE49-F238E27FC236}">
                <a16:creationId xmlns:a16="http://schemas.microsoft.com/office/drawing/2014/main" id="{34475952-CBA5-77A8-D5A6-1C0865EA61ED}"/>
              </a:ext>
            </a:extLst>
          </p:cNvPr>
          <p:cNvSpPr/>
          <p:nvPr/>
        </p:nvSpPr>
        <p:spPr>
          <a:xfrm rot="18790895">
            <a:off x="6334174" y="1601118"/>
            <a:ext cx="109173" cy="131008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3" name="Rechteck 32">
            <a:extLst>
              <a:ext uri="{FF2B5EF4-FFF2-40B4-BE49-F238E27FC236}">
                <a16:creationId xmlns:a16="http://schemas.microsoft.com/office/drawing/2014/main" id="{59710B36-8837-2609-83C3-A317BA8A3EC4}"/>
              </a:ext>
            </a:extLst>
          </p:cNvPr>
          <p:cNvSpPr/>
          <p:nvPr/>
        </p:nvSpPr>
        <p:spPr>
          <a:xfrm rot="18783178">
            <a:off x="6245575" y="3693075"/>
            <a:ext cx="109173" cy="131008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4" name="Rechteck 33">
            <a:extLst>
              <a:ext uri="{FF2B5EF4-FFF2-40B4-BE49-F238E27FC236}">
                <a16:creationId xmlns:a16="http://schemas.microsoft.com/office/drawing/2014/main" id="{A73466D2-5C5D-CB40-2C87-F4EDD3E404F1}"/>
              </a:ext>
            </a:extLst>
          </p:cNvPr>
          <p:cNvSpPr/>
          <p:nvPr/>
        </p:nvSpPr>
        <p:spPr>
          <a:xfrm rot="18790895">
            <a:off x="3316413" y="3782352"/>
            <a:ext cx="109173" cy="1310081"/>
          </a:xfrm>
          <a:prstGeom prst="rect">
            <a:avLst/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23" name="Gerade Verbindung mit Pfeil 22">
            <a:extLst>
              <a:ext uri="{FF2B5EF4-FFF2-40B4-BE49-F238E27FC236}">
                <a16:creationId xmlns:a16="http://schemas.microsoft.com/office/drawing/2014/main" id="{807B5835-A954-6089-959C-B19E82E9AE7D}"/>
              </a:ext>
            </a:extLst>
          </p:cNvPr>
          <p:cNvCxnSpPr>
            <a:cxnSpLocks/>
            <a:endCxn id="7" idx="1"/>
          </p:cNvCxnSpPr>
          <p:nvPr/>
        </p:nvCxnSpPr>
        <p:spPr>
          <a:xfrm>
            <a:off x="2207568" y="2269069"/>
            <a:ext cx="2088232" cy="17866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 Verbindung mit Pfeil 23">
            <a:extLst>
              <a:ext uri="{FF2B5EF4-FFF2-40B4-BE49-F238E27FC236}">
                <a16:creationId xmlns:a16="http://schemas.microsoft.com/office/drawing/2014/main" id="{FFA3E808-9B60-C511-8DF3-A2BF24525F5F}"/>
              </a:ext>
            </a:extLst>
          </p:cNvPr>
          <p:cNvCxnSpPr>
            <a:cxnSpLocks/>
            <a:stCxn id="34" idx="3"/>
          </p:cNvCxnSpPr>
          <p:nvPr/>
        </p:nvCxnSpPr>
        <p:spPr>
          <a:xfrm flipV="1">
            <a:off x="3408353" y="4384050"/>
            <a:ext cx="4821311" cy="13539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 Verbindung mit Pfeil 24">
            <a:extLst>
              <a:ext uri="{FF2B5EF4-FFF2-40B4-BE49-F238E27FC236}">
                <a16:creationId xmlns:a16="http://schemas.microsoft.com/office/drawing/2014/main" id="{CED11484-89E2-B103-0AAC-F9E3AE02481E}"/>
              </a:ext>
            </a:extLst>
          </p:cNvPr>
          <p:cNvCxnSpPr>
            <a:cxnSpLocks/>
            <a:stCxn id="32" idx="1"/>
            <a:endCxn id="33" idx="3"/>
          </p:cNvCxnSpPr>
          <p:nvPr/>
        </p:nvCxnSpPr>
        <p:spPr>
          <a:xfrm flipH="1">
            <a:off x="6337427" y="2295963"/>
            <a:ext cx="13980" cy="2012265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 Verbindung mit Pfeil 26">
            <a:extLst>
              <a:ext uri="{FF2B5EF4-FFF2-40B4-BE49-F238E27FC236}">
                <a16:creationId xmlns:a16="http://schemas.microsoft.com/office/drawing/2014/main" id="{93026B6F-2DF6-8639-F7C4-DF08C1B8EFF8}"/>
              </a:ext>
            </a:extLst>
          </p:cNvPr>
          <p:cNvCxnSpPr>
            <a:cxnSpLocks/>
          </p:cNvCxnSpPr>
          <p:nvPr/>
        </p:nvCxnSpPr>
        <p:spPr>
          <a:xfrm>
            <a:off x="3440808" y="2329294"/>
            <a:ext cx="7083" cy="837184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 Verbindung mit Pfeil 27">
            <a:extLst>
              <a:ext uri="{FF2B5EF4-FFF2-40B4-BE49-F238E27FC236}">
                <a16:creationId xmlns:a16="http://schemas.microsoft.com/office/drawing/2014/main" id="{9A71F84F-35A0-A99F-1FF1-385D3E8E78D0}"/>
              </a:ext>
            </a:extLst>
          </p:cNvPr>
          <p:cNvCxnSpPr>
            <a:cxnSpLocks/>
          </p:cNvCxnSpPr>
          <p:nvPr/>
        </p:nvCxnSpPr>
        <p:spPr>
          <a:xfrm>
            <a:off x="2388886" y="2334326"/>
            <a:ext cx="1051922" cy="0"/>
          </a:xfrm>
          <a:prstGeom prst="straightConnector1">
            <a:avLst/>
          </a:prstGeom>
          <a:ln w="38100">
            <a:solidFill>
              <a:schemeClr val="tx2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>
            <a:extLst>
              <a:ext uri="{FF2B5EF4-FFF2-40B4-BE49-F238E27FC236}">
                <a16:creationId xmlns:a16="http://schemas.microsoft.com/office/drawing/2014/main" id="{A88899D9-B4C1-4AFC-B3E9-E650F8C3D72E}"/>
              </a:ext>
            </a:extLst>
          </p:cNvPr>
          <p:cNvCxnSpPr>
            <a:cxnSpLocks/>
          </p:cNvCxnSpPr>
          <p:nvPr/>
        </p:nvCxnSpPr>
        <p:spPr>
          <a:xfrm>
            <a:off x="6324412" y="4395664"/>
            <a:ext cx="0" cy="1476890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AutoShape 53">
            <a:extLst>
              <a:ext uri="{FF2B5EF4-FFF2-40B4-BE49-F238E27FC236}">
                <a16:creationId xmlns:a16="http://schemas.microsoft.com/office/drawing/2014/main" id="{AFBC16BB-7E5F-0276-155E-E4943A7DFE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24385" y="4131302"/>
            <a:ext cx="281457" cy="438495"/>
          </a:xfrm>
          <a:prstGeom prst="flowChartDelay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sp>
        <p:nvSpPr>
          <p:cNvPr id="12" name="Rectangle 57">
            <a:extLst>
              <a:ext uri="{FF2B5EF4-FFF2-40B4-BE49-F238E27FC236}">
                <a16:creationId xmlns:a16="http://schemas.microsoft.com/office/drawing/2014/main" id="{67D87EA1-6310-6869-3CB5-552192427C73}"/>
              </a:ext>
            </a:extLst>
          </p:cNvPr>
          <p:cNvSpPr>
            <a:spLocks noChangeArrowheads="1"/>
          </p:cNvSpPr>
          <p:nvPr/>
        </p:nvSpPr>
        <p:spPr bwMode="auto">
          <a:xfrm>
            <a:off x="8231468" y="4295932"/>
            <a:ext cx="106811" cy="123519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de-DE"/>
          </a:p>
        </p:txBody>
      </p:sp>
      <p:grpSp>
        <p:nvGrpSpPr>
          <p:cNvPr id="13" name="Gruppieren 12">
            <a:extLst>
              <a:ext uri="{FF2B5EF4-FFF2-40B4-BE49-F238E27FC236}">
                <a16:creationId xmlns:a16="http://schemas.microsoft.com/office/drawing/2014/main" id="{0BE97B89-AF35-2128-75F8-50B587D08648}"/>
              </a:ext>
            </a:extLst>
          </p:cNvPr>
          <p:cNvGrpSpPr/>
          <p:nvPr/>
        </p:nvGrpSpPr>
        <p:grpSpPr>
          <a:xfrm rot="5400000">
            <a:off x="6185108" y="5766884"/>
            <a:ext cx="281457" cy="438495"/>
            <a:chOff x="9819402" y="5352434"/>
            <a:chExt cx="281457" cy="438495"/>
          </a:xfrm>
        </p:grpSpPr>
        <p:sp>
          <p:nvSpPr>
            <p:cNvPr id="20" name="AutoShape 53">
              <a:extLst>
                <a:ext uri="{FF2B5EF4-FFF2-40B4-BE49-F238E27FC236}">
                  <a16:creationId xmlns:a16="http://schemas.microsoft.com/office/drawing/2014/main" id="{06BA04A8-E37F-005E-D90B-787323784731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19402" y="5352434"/>
              <a:ext cx="281457" cy="438495"/>
            </a:xfrm>
            <a:prstGeom prst="flowChartDelay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  <p:sp>
          <p:nvSpPr>
            <p:cNvPr id="21" name="Rectangle 57">
              <a:extLst>
                <a:ext uri="{FF2B5EF4-FFF2-40B4-BE49-F238E27FC236}">
                  <a16:creationId xmlns:a16="http://schemas.microsoft.com/office/drawing/2014/main" id="{69391DFE-A1D9-9B63-F8A7-32FE9DC5FDB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9826485" y="5517064"/>
              <a:ext cx="106811" cy="123519"/>
            </a:xfrm>
            <a:prstGeom prst="rect">
              <a:avLst/>
            </a:prstGeom>
            <a:solidFill>
              <a:srgbClr val="FFFFFF"/>
            </a:solidFill>
            <a:ln w="9525">
              <a:solidFill>
                <a:srgbClr val="000000"/>
              </a:solidFill>
              <a:miter lim="800000"/>
              <a:headEnd/>
              <a:tailEnd/>
            </a:ln>
          </p:spPr>
          <p:txBody>
            <a:bodyPr/>
            <a:lstStyle/>
            <a:p>
              <a:endParaRPr lang="de-DE"/>
            </a:p>
          </p:txBody>
        </p:sp>
      </p:grpSp>
      <p:sp>
        <p:nvSpPr>
          <p:cNvPr id="14" name="Textfeld 13">
            <a:extLst>
              <a:ext uri="{FF2B5EF4-FFF2-40B4-BE49-F238E27FC236}">
                <a16:creationId xmlns:a16="http://schemas.microsoft.com/office/drawing/2014/main" id="{31AD888B-60BC-5844-DFFD-A010306AECE8}"/>
              </a:ext>
            </a:extLst>
          </p:cNvPr>
          <p:cNvSpPr txBox="1"/>
          <p:nvPr/>
        </p:nvSpPr>
        <p:spPr>
          <a:xfrm>
            <a:off x="8441123" y="4469259"/>
            <a:ext cx="34817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X</a:t>
            </a:r>
          </a:p>
        </p:txBody>
      </p:sp>
      <p:sp>
        <p:nvSpPr>
          <p:cNvPr id="15" name="Textfeld 14">
            <a:extLst>
              <a:ext uri="{FF2B5EF4-FFF2-40B4-BE49-F238E27FC236}">
                <a16:creationId xmlns:a16="http://schemas.microsoft.com/office/drawing/2014/main" id="{F0D98B7E-21EA-E486-5914-BE429DE83893}"/>
              </a:ext>
            </a:extLst>
          </p:cNvPr>
          <p:cNvSpPr txBox="1"/>
          <p:nvPr/>
        </p:nvSpPr>
        <p:spPr>
          <a:xfrm>
            <a:off x="6502356" y="5895456"/>
            <a:ext cx="32733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/>
              <a:t>Y</a:t>
            </a:r>
          </a:p>
        </p:txBody>
      </p:sp>
      <p:cxnSp>
        <p:nvCxnSpPr>
          <p:cNvPr id="10" name="Gerade Verbindung mit Pfeil 9">
            <a:extLst>
              <a:ext uri="{FF2B5EF4-FFF2-40B4-BE49-F238E27FC236}">
                <a16:creationId xmlns:a16="http://schemas.microsoft.com/office/drawing/2014/main" id="{5F2E0E39-1FC1-8B80-5394-BD9AD7122FE2}"/>
              </a:ext>
            </a:extLst>
          </p:cNvPr>
          <p:cNvCxnSpPr>
            <a:cxnSpLocks/>
            <a:stCxn id="7" idx="3"/>
          </p:cNvCxnSpPr>
          <p:nvPr/>
        </p:nvCxnSpPr>
        <p:spPr>
          <a:xfrm flipV="1">
            <a:off x="4929035" y="2273188"/>
            <a:ext cx="1490767" cy="13747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Rechteck 29">
            <a:extLst>
              <a:ext uri="{FF2B5EF4-FFF2-40B4-BE49-F238E27FC236}">
                <a16:creationId xmlns:a16="http://schemas.microsoft.com/office/drawing/2014/main" id="{6B683769-D2AA-E385-1703-32DB63300ACE}"/>
              </a:ext>
            </a:extLst>
          </p:cNvPr>
          <p:cNvSpPr/>
          <p:nvPr/>
        </p:nvSpPr>
        <p:spPr>
          <a:xfrm>
            <a:off x="1570085" y="2132203"/>
            <a:ext cx="818801" cy="3275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5" name="Gerade Verbindung mit Pfeil 34">
            <a:extLst>
              <a:ext uri="{FF2B5EF4-FFF2-40B4-BE49-F238E27FC236}">
                <a16:creationId xmlns:a16="http://schemas.microsoft.com/office/drawing/2014/main" id="{70868A91-CEFA-598C-047E-C7C6A9BDB067}"/>
              </a:ext>
            </a:extLst>
          </p:cNvPr>
          <p:cNvCxnSpPr>
            <a:cxnSpLocks/>
            <a:endCxn id="34" idx="3"/>
          </p:cNvCxnSpPr>
          <p:nvPr/>
        </p:nvCxnSpPr>
        <p:spPr>
          <a:xfrm flipH="1">
            <a:off x="3408354" y="3772081"/>
            <a:ext cx="10321" cy="625508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Gerade Verbindung mit Pfeil 36">
            <a:extLst>
              <a:ext uri="{FF2B5EF4-FFF2-40B4-BE49-F238E27FC236}">
                <a16:creationId xmlns:a16="http://schemas.microsoft.com/office/drawing/2014/main" id="{8C4E7047-C934-8D57-B490-8C5206E72DF1}"/>
              </a:ext>
            </a:extLst>
          </p:cNvPr>
          <p:cNvCxnSpPr>
            <a:cxnSpLocks/>
          </p:cNvCxnSpPr>
          <p:nvPr/>
        </p:nvCxnSpPr>
        <p:spPr>
          <a:xfrm>
            <a:off x="4592819" y="2648135"/>
            <a:ext cx="0" cy="2616844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Gerade Verbindung mit Pfeil 39">
            <a:extLst>
              <a:ext uri="{FF2B5EF4-FFF2-40B4-BE49-F238E27FC236}">
                <a16:creationId xmlns:a16="http://schemas.microsoft.com/office/drawing/2014/main" id="{7D5D079D-DD1C-AE94-7DF4-CE5EC070DA75}"/>
              </a:ext>
            </a:extLst>
          </p:cNvPr>
          <p:cNvCxnSpPr>
            <a:cxnSpLocks/>
          </p:cNvCxnSpPr>
          <p:nvPr/>
        </p:nvCxnSpPr>
        <p:spPr>
          <a:xfrm>
            <a:off x="3719887" y="3463686"/>
            <a:ext cx="3456384" cy="0"/>
          </a:xfrm>
          <a:prstGeom prst="straightConnector1">
            <a:avLst/>
          </a:prstGeom>
          <a:ln w="38100">
            <a:solidFill>
              <a:schemeClr val="bg1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Raute 5">
            <a:extLst>
              <a:ext uri="{FF2B5EF4-FFF2-40B4-BE49-F238E27FC236}">
                <a16:creationId xmlns:a16="http://schemas.microsoft.com/office/drawing/2014/main" id="{4A10003D-F1E2-9FE2-E9BB-51B8DC042357}"/>
              </a:ext>
            </a:extLst>
          </p:cNvPr>
          <p:cNvSpPr/>
          <p:nvPr/>
        </p:nvSpPr>
        <p:spPr>
          <a:xfrm>
            <a:off x="3120050" y="3121221"/>
            <a:ext cx="633235" cy="678676"/>
          </a:xfrm>
          <a:prstGeom prst="diamon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" name="Inhaltsplatzhalter 2">
            <a:extLst>
              <a:ext uri="{FF2B5EF4-FFF2-40B4-BE49-F238E27FC236}">
                <a16:creationId xmlns:a16="http://schemas.microsoft.com/office/drawing/2014/main" id="{4715D461-E30D-1265-9BED-215F83E63136}"/>
              </a:ext>
            </a:extLst>
          </p:cNvPr>
          <p:cNvSpPr txBox="1">
            <a:spLocks/>
          </p:cNvSpPr>
          <p:nvPr/>
        </p:nvSpPr>
        <p:spPr>
          <a:xfrm>
            <a:off x="7578623" y="5284228"/>
            <a:ext cx="2589691" cy="604011"/>
          </a:xfrm>
          <a:prstGeom prst="rect">
            <a:avLst/>
          </a:prstGeom>
        </p:spPr>
        <p:txBody>
          <a:bodyPr vert="horz">
            <a:normAutofit fontScale="925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de-DE" dirty="0">
                <a:solidFill>
                  <a:schemeClr val="tx1"/>
                </a:solidFill>
              </a:rPr>
              <a:t>Keine Interferenz!</a:t>
            </a:r>
          </a:p>
          <a:p>
            <a:pPr marL="109728" indent="0">
              <a:buNone/>
            </a:pPr>
            <a:endParaRPr lang="de-DE" dirty="0">
              <a:solidFill>
                <a:schemeClr val="tx1"/>
              </a:solidFill>
            </a:endParaRPr>
          </a:p>
        </p:txBody>
      </p:sp>
      <p:cxnSp>
        <p:nvCxnSpPr>
          <p:cNvPr id="2" name="Gerade Verbindung mit Pfeil 1">
            <a:extLst>
              <a:ext uri="{FF2B5EF4-FFF2-40B4-BE49-F238E27FC236}">
                <a16:creationId xmlns:a16="http://schemas.microsoft.com/office/drawing/2014/main" id="{F245D6E0-60E0-0168-DD42-E67AB878E002}"/>
              </a:ext>
            </a:extLst>
          </p:cNvPr>
          <p:cNvCxnSpPr>
            <a:cxnSpLocks/>
          </p:cNvCxnSpPr>
          <p:nvPr/>
        </p:nvCxnSpPr>
        <p:spPr>
          <a:xfrm flipH="1">
            <a:off x="6318694" y="2295963"/>
            <a:ext cx="32713" cy="3556523"/>
          </a:xfrm>
          <a:prstGeom prst="straightConnector1">
            <a:avLst/>
          </a:prstGeom>
          <a:ln w="38100">
            <a:solidFill>
              <a:srgbClr val="0070C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Ellipse 7">
            <a:extLst>
              <a:ext uri="{FF2B5EF4-FFF2-40B4-BE49-F238E27FC236}">
                <a16:creationId xmlns:a16="http://schemas.microsoft.com/office/drawing/2014/main" id="{3D6CA449-67F5-144D-F797-5C6BBED7E8EE}"/>
              </a:ext>
            </a:extLst>
          </p:cNvPr>
          <p:cNvSpPr/>
          <p:nvPr/>
        </p:nvSpPr>
        <p:spPr>
          <a:xfrm>
            <a:off x="6989393" y="4149080"/>
            <a:ext cx="477290" cy="472411"/>
          </a:xfrm>
          <a:prstGeom prst="ellipse">
            <a:avLst/>
          </a:prstGeom>
          <a:gradFill flip="none" rotWithShape="1">
            <a:gsLst>
              <a:gs pos="63000">
                <a:srgbClr val="C9D7EB">
                  <a:alpha val="46000"/>
                </a:srgbClr>
              </a:gs>
              <a:gs pos="0">
                <a:srgbClr val="00409E">
                  <a:alpha val="43922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6" name="Ellipse 15">
            <a:extLst>
              <a:ext uri="{FF2B5EF4-FFF2-40B4-BE49-F238E27FC236}">
                <a16:creationId xmlns:a16="http://schemas.microsoft.com/office/drawing/2014/main" id="{4D32B6CF-8878-2CDD-5F44-2C03EEBB3842}"/>
              </a:ext>
            </a:extLst>
          </p:cNvPr>
          <p:cNvSpPr/>
          <p:nvPr/>
        </p:nvSpPr>
        <p:spPr>
          <a:xfrm>
            <a:off x="6830631" y="3156312"/>
            <a:ext cx="594750" cy="588670"/>
          </a:xfrm>
          <a:prstGeom prst="ellipse">
            <a:avLst/>
          </a:prstGeom>
          <a:gradFill flip="none" rotWithShape="1">
            <a:gsLst>
              <a:gs pos="62900">
                <a:srgbClr val="F3F3A0"/>
              </a:gs>
              <a:gs pos="0">
                <a:schemeClr val="bg1">
                  <a:lumMod val="50000"/>
                </a:scheme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7" name="Ellipse 16">
            <a:extLst>
              <a:ext uri="{FF2B5EF4-FFF2-40B4-BE49-F238E27FC236}">
                <a16:creationId xmlns:a16="http://schemas.microsoft.com/office/drawing/2014/main" id="{30889A08-1F97-0B06-065F-AAA5E9C403C0}"/>
              </a:ext>
            </a:extLst>
          </p:cNvPr>
          <p:cNvSpPr/>
          <p:nvPr/>
        </p:nvSpPr>
        <p:spPr>
          <a:xfrm>
            <a:off x="4274264" y="5353097"/>
            <a:ext cx="594750" cy="588670"/>
          </a:xfrm>
          <a:prstGeom prst="ellipse">
            <a:avLst/>
          </a:prstGeom>
          <a:gradFill flip="none" rotWithShape="1">
            <a:gsLst>
              <a:gs pos="62900">
                <a:srgbClr val="F3F3A0"/>
              </a:gs>
              <a:gs pos="0">
                <a:schemeClr val="bg1">
                  <a:lumMod val="50000"/>
                </a:scheme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8" name="Ellipse 17">
            <a:extLst>
              <a:ext uri="{FF2B5EF4-FFF2-40B4-BE49-F238E27FC236}">
                <a16:creationId xmlns:a16="http://schemas.microsoft.com/office/drawing/2014/main" id="{1B1A7C94-38CE-0B99-ECE2-4771A176AA40}"/>
              </a:ext>
            </a:extLst>
          </p:cNvPr>
          <p:cNvSpPr/>
          <p:nvPr/>
        </p:nvSpPr>
        <p:spPr>
          <a:xfrm>
            <a:off x="7248128" y="4147552"/>
            <a:ext cx="477290" cy="472411"/>
          </a:xfrm>
          <a:prstGeom prst="ellipse">
            <a:avLst/>
          </a:prstGeom>
          <a:gradFill flip="none" rotWithShape="1">
            <a:gsLst>
              <a:gs pos="63000">
                <a:srgbClr val="C9D7EB">
                  <a:alpha val="46000"/>
                </a:srgbClr>
              </a:gs>
              <a:gs pos="0">
                <a:srgbClr val="00409E">
                  <a:alpha val="43922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9" name="Ellipse 18">
            <a:extLst>
              <a:ext uri="{FF2B5EF4-FFF2-40B4-BE49-F238E27FC236}">
                <a16:creationId xmlns:a16="http://schemas.microsoft.com/office/drawing/2014/main" id="{D56E293A-2873-F7B2-C1AF-58CEB9511F88}"/>
              </a:ext>
            </a:extLst>
          </p:cNvPr>
          <p:cNvSpPr/>
          <p:nvPr/>
        </p:nvSpPr>
        <p:spPr>
          <a:xfrm>
            <a:off x="6087191" y="4817775"/>
            <a:ext cx="477290" cy="472411"/>
          </a:xfrm>
          <a:prstGeom prst="ellipse">
            <a:avLst/>
          </a:prstGeom>
          <a:gradFill flip="none" rotWithShape="1">
            <a:gsLst>
              <a:gs pos="63000">
                <a:srgbClr val="C9D7EB">
                  <a:alpha val="46000"/>
                </a:srgbClr>
              </a:gs>
              <a:gs pos="0">
                <a:srgbClr val="00409E">
                  <a:alpha val="43922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22" name="Ellipse 21">
            <a:extLst>
              <a:ext uri="{FF2B5EF4-FFF2-40B4-BE49-F238E27FC236}">
                <a16:creationId xmlns:a16="http://schemas.microsoft.com/office/drawing/2014/main" id="{29144B03-9AC5-D150-28FD-B3228369D85A}"/>
              </a:ext>
            </a:extLst>
          </p:cNvPr>
          <p:cNvSpPr/>
          <p:nvPr/>
        </p:nvSpPr>
        <p:spPr>
          <a:xfrm>
            <a:off x="6087201" y="5085184"/>
            <a:ext cx="477290" cy="472411"/>
          </a:xfrm>
          <a:prstGeom prst="ellipse">
            <a:avLst/>
          </a:prstGeom>
          <a:gradFill flip="none" rotWithShape="1">
            <a:gsLst>
              <a:gs pos="63000">
                <a:srgbClr val="C9D7EB">
                  <a:alpha val="46000"/>
                </a:srgbClr>
              </a:gs>
              <a:gs pos="0">
                <a:srgbClr val="00409E">
                  <a:alpha val="43922"/>
                </a:srgbClr>
              </a:gs>
              <a:gs pos="100000">
                <a:srgbClr val="FFFFFF">
                  <a:alpha val="0"/>
                </a:srgb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CA562480-8C89-81E1-13A8-9C9244371A15}"/>
                  </a:ext>
                </a:extLst>
              </p:cNvPr>
              <p:cNvSpPr txBox="1"/>
              <p:nvPr/>
            </p:nvSpPr>
            <p:spPr>
              <a:xfrm>
                <a:off x="7763042" y="1471840"/>
                <a:ext cx="2633734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de-DE" sz="2400" i="1" smtClean="0"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d>
                            <m:dPr>
                              <m:begChr m:val="|"/>
                              <m:endChr m:val="|"/>
                              <m:ctrlPr>
                                <a:rPr lang="de-DE" sz="2400" i="1" smtClean="0"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>
                                <m:sSubPr>
                                  <m:ctrlPr>
                                    <a:rPr lang="de-DE" sz="240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</m:t>
                                  </m:r>
                                </m:e>
                                <m:sub>
                                  <m:r>
                                    <a:rPr lang="de-DE" sz="24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de-DE" sz="2400" i="1" smtClean="0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de-DE" sz="2400" dirty="0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</m:t>
                                  </m:r>
                                  <m:r>
                                    <a:rPr lang="de-DE" sz="2400" i="1" smtClean="0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</m:t>
                                  </m:r>
                                </m:e>
                                <m:sub>
                                  <m:r>
                                    <a:rPr lang="de-DE" sz="2400" b="0" i="0" smtClean="0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1</m:t>
                                  </m:r>
                                </m:sub>
                              </m:sSub>
                              <m:r>
                                <a:rPr lang="de-DE" sz="2400" b="0" i="1" smtClean="0">
                                  <a:latin typeface="Cambria Math" panose="02040503050406030204" pitchFamily="18" charset="0"/>
                                </a:rPr>
                                <m:t>+</m:t>
                              </m:r>
                              <m:sSub>
                                <m:sSubPr>
                                  <m:ctrlPr>
                                    <a:rPr lang="de-DE" sz="240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a:rPr lang="de-DE" sz="2400" i="1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</m:t>
                                  </m:r>
                                </m:e>
                                <m:sub>
                                  <m:r>
                                    <a:rPr lang="de-DE" sz="2400" b="0" i="1" smtClean="0">
                                      <a:solidFill>
                                        <a:srgbClr val="0070C0"/>
                                      </a:solidFill>
                                      <a:latin typeface="Cambria Math" panose="02040503050406030204" pitchFamily="18" charset="0"/>
                                    </a:rPr>
                                    <m:t>2</m:t>
                                  </m:r>
                                </m:sub>
                              </m:sSub>
                              <m:sSub>
                                <m:sSubPr>
                                  <m:ctrlPr>
                                    <a:rPr lang="de-DE" sz="2400" i="1" smtClean="0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Pr>
                                <m:e>
                                  <m:r>
                                    <m:rPr>
                                      <m:nor/>
                                    </m:rPr>
                                    <a:rPr lang="de-DE" sz="2400" dirty="0">
                                      <a:latin typeface="Times New Roman" panose="02020603050405020304" pitchFamily="18" charset="0"/>
                                      <a:cs typeface="Times New Roman" panose="02020603050405020304" pitchFamily="18" charset="0"/>
                                      <a:sym typeface="Symbol" panose="05050102010706020507" pitchFamily="18" charset="2"/>
                                    </a:rPr>
                                    <m:t></m:t>
                                  </m:r>
                                  <m:r>
                                    <a:rPr lang="de-DE" sz="2400" i="1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</m:t>
                                  </m:r>
                                </m:e>
                                <m:sub>
                                  <m:r>
                                    <a:rPr lang="de-DE" sz="2400" b="0" i="1" smtClean="0">
                                      <a:solidFill>
                                        <a:schemeClr val="bg1">
                                          <a:lumMod val="50000"/>
                                        </a:schemeClr>
                                      </a:solidFill>
                                      <a:latin typeface="Cambria Math" panose="02040503050406030204" pitchFamily="18" charset="0"/>
                                      <a:sym typeface="Symbol" panose="05050102010706020507" pitchFamily="18" charset="2"/>
                                    </a:rPr>
                                    <m:t>2</m:t>
                                  </m:r>
                                </m:sub>
                              </m:sSub>
                            </m:e>
                          </m:d>
                        </m:e>
                        <m:sup>
                          <m:r>
                            <a:rPr lang="de-DE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sup>
                      </m:sSup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26" name="Textfeld 25">
                <a:extLst>
                  <a:ext uri="{FF2B5EF4-FFF2-40B4-BE49-F238E27FC236}">
                    <a16:creationId xmlns:a16="http://schemas.microsoft.com/office/drawing/2014/main" id="{CA562480-8C89-81E1-13A8-9C9244371A1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763042" y="1471840"/>
                <a:ext cx="2633734" cy="461665"/>
              </a:xfrm>
              <a:prstGeom prst="rect">
                <a:avLst/>
              </a:prstGeom>
              <a:blipFill>
                <a:blip r:embed="rId2"/>
                <a:stretch>
                  <a:fillRect b="-263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6" name="Inhaltsplatzhalter 2">
            <a:extLst>
              <a:ext uri="{FF2B5EF4-FFF2-40B4-BE49-F238E27FC236}">
                <a16:creationId xmlns:a16="http://schemas.microsoft.com/office/drawing/2014/main" id="{6E5FA160-3906-03F6-CCE8-1DFD1796CA75}"/>
              </a:ext>
            </a:extLst>
          </p:cNvPr>
          <p:cNvSpPr txBox="1">
            <a:spLocks/>
          </p:cNvSpPr>
          <p:nvPr/>
        </p:nvSpPr>
        <p:spPr>
          <a:xfrm>
            <a:off x="8491498" y="2255168"/>
            <a:ext cx="2633734" cy="604011"/>
          </a:xfrm>
          <a:prstGeom prst="rect">
            <a:avLst/>
          </a:prstGeom>
        </p:spPr>
        <p:txBody>
          <a:bodyPr vert="horz">
            <a:noAutofit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de-DE" sz="2000" dirty="0">
                <a:solidFill>
                  <a:schemeClr val="tx1"/>
                </a:solidFill>
                <a:sym typeface="Wingdings" panose="05000000000000000000" pitchFamily="2" charset="2"/>
              </a:rPr>
              <a:t> Interferenzterm:</a:t>
            </a:r>
            <a:endParaRPr lang="de-DE" sz="2000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feld 37">
                <a:extLst>
                  <a:ext uri="{FF2B5EF4-FFF2-40B4-BE49-F238E27FC236}">
                    <a16:creationId xmlns:a16="http://schemas.microsoft.com/office/drawing/2014/main" id="{B5A6CFD7-1210-BA75-45D3-0804DE17359F}"/>
                  </a:ext>
                </a:extLst>
              </p:cNvPr>
              <p:cNvSpPr txBox="1"/>
              <p:nvPr/>
            </p:nvSpPr>
            <p:spPr>
              <a:xfrm>
                <a:off x="9028081" y="2742236"/>
                <a:ext cx="2090572" cy="461665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de-DE" sz="2400" i="1" smtClean="0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b="0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2 </m:t>
                          </m:r>
                          <m:r>
                            <a:rPr lang="de-DE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</m:t>
                          </m:r>
                        </m:e>
                        <m:sub>
                          <m:r>
                            <a:rPr lang="de-DE" sz="2400" i="1">
                              <a:solidFill>
                                <a:srgbClr val="0070C0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de-DE" sz="2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sSub>
                            <m:sSubPr>
                              <m:ctrlPr>
                                <a:rPr lang="de-DE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Pr>
                            <m:e>
                              <m:r>
                                <a:rPr lang="de-DE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  <a:sym typeface="Symbol" panose="05050102010706020507" pitchFamily="18" charset="2"/>
                                </a:rPr>
                                <m:t></m:t>
                              </m:r>
                            </m:e>
                            <m:sub>
                              <m:r>
                                <a:rPr lang="de-DE" sz="2400" i="1">
                                  <a:solidFill>
                                    <a:srgbClr val="0070C0"/>
                                  </a:solidFill>
                                  <a:latin typeface="Cambria Math" panose="02040503050406030204" pitchFamily="18" charset="0"/>
                                </a:rPr>
                                <m:t>2</m:t>
                              </m:r>
                            </m:sub>
                          </m:sSub>
                          <m:r>
                            <m:rPr>
                              <m:nor/>
                            </m:rPr>
                            <a:rPr lang="de-DE" sz="2400" dirty="0">
                              <a:latin typeface="Times New Roman" panose="02020603050405020304" pitchFamily="18" charset="0"/>
                              <a:cs typeface="Times New Roman" panose="02020603050405020304" pitchFamily="18" charset="0"/>
                              <a:sym typeface="Symbol" panose="05050102010706020507" pitchFamily="18" charset="2"/>
                            </a:rPr>
                            <m:t></m:t>
                          </m:r>
                          <m:r>
                            <a:rPr lang="de-DE" sz="2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</m:t>
                          </m:r>
                        </m:e>
                        <m:sub>
                          <m:r>
                            <a:rPr lang="de-DE" sz="2400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1</m:t>
                          </m:r>
                        </m:sub>
                      </m:sSub>
                      <m:sSub>
                        <m:sSubPr>
                          <m:ctrlPr>
                            <a:rPr lang="de-DE" sz="2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de-DE" sz="2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</m:t>
                          </m:r>
                        </m:e>
                        <m:sub>
                          <m:r>
                            <a:rPr lang="de-DE" sz="2400" i="1">
                              <a:solidFill>
                                <a:schemeClr val="bg1">
                                  <a:lumMod val="50000"/>
                                </a:schemeClr>
                              </a:solidFill>
                              <a:latin typeface="Cambria Math" panose="02040503050406030204" pitchFamily="18" charset="0"/>
                              <a:sym typeface="Symbol" panose="05050102010706020507" pitchFamily="18" charset="2"/>
                            </a:rPr>
                            <m:t>2</m:t>
                          </m:r>
                        </m:sub>
                      </m:sSub>
                    </m:oMath>
                  </m:oMathPara>
                </a14:m>
                <a:endParaRPr lang="de-DE" sz="2400" dirty="0"/>
              </a:p>
            </p:txBody>
          </p:sp>
        </mc:Choice>
        <mc:Fallback xmlns="">
          <p:sp>
            <p:nvSpPr>
              <p:cNvPr id="38" name="Textfeld 37">
                <a:extLst>
                  <a:ext uri="{FF2B5EF4-FFF2-40B4-BE49-F238E27FC236}">
                    <a16:creationId xmlns:a16="http://schemas.microsoft.com/office/drawing/2014/main" id="{B5A6CFD7-1210-BA75-45D3-0804DE17359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28081" y="2742236"/>
                <a:ext cx="2090572" cy="461665"/>
              </a:xfrm>
              <a:prstGeom prst="rect">
                <a:avLst/>
              </a:prstGeom>
              <a:blipFill>
                <a:blip r:embed="rId3"/>
                <a:stretch>
                  <a:fillRect b="-1316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9" name="Inhaltsplatzhalter 2">
            <a:extLst>
              <a:ext uri="{FF2B5EF4-FFF2-40B4-BE49-F238E27FC236}">
                <a16:creationId xmlns:a16="http://schemas.microsoft.com/office/drawing/2014/main" id="{9A7B22D5-60C0-66AB-3E0E-AE8688F8D8FD}"/>
              </a:ext>
            </a:extLst>
          </p:cNvPr>
          <p:cNvSpPr txBox="1">
            <a:spLocks/>
          </p:cNvSpPr>
          <p:nvPr/>
        </p:nvSpPr>
        <p:spPr>
          <a:xfrm>
            <a:off x="8962130" y="3687597"/>
            <a:ext cx="2589691" cy="604011"/>
          </a:xfrm>
          <a:prstGeom prst="rect">
            <a:avLst/>
          </a:prstGeom>
        </p:spPr>
        <p:txBody>
          <a:bodyPr vert="horz">
            <a:normAutofit fontScale="85000" lnSpcReduction="20000"/>
          </a:bodyPr>
          <a:lstStyle>
            <a:lvl1pPr marL="365760" indent="-256032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1pPr>
            <a:lvl2pPr marL="658368" indent="-24688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4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2pPr>
            <a:lvl3pPr marL="923544" indent="-219456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3pPr>
            <a:lvl4pPr marL="1179576" indent="-201168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20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4pPr>
            <a:lvl5pPr marL="1389888" indent="-182880" algn="l" rtl="0" eaLnBrk="1" latinLnBrk="0" hangingPunct="1">
              <a:spcBef>
                <a:spcPts val="300"/>
              </a:spcBef>
              <a:buClr>
                <a:schemeClr val="tx1">
                  <a:lumMod val="65000"/>
                  <a:lumOff val="35000"/>
                </a:schemeClr>
              </a:buClr>
              <a:buFont typeface="Arial" pitchFamily="34" charset="0"/>
              <a:buChar char="•"/>
              <a:defRPr kumimoji="0" sz="1800" kern="120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ea typeface="+mn-ea"/>
                <a:cs typeface="Arial" panose="020B0604020202020204" pitchFamily="34" charset="0"/>
              </a:defRPr>
            </a:lvl5pPr>
            <a:lvl6pPr marL="1609344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8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6pPr>
            <a:lvl7pPr marL="182880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▫"/>
              <a:defRPr kumimoji="0" sz="16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7pPr>
            <a:lvl8pPr marL="2029968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500" kern="120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8pPr>
            <a:lvl9pPr marL="2240280" indent="-182880" algn="l" rtl="0" eaLnBrk="1" latinLnBrk="0" hangingPunct="1">
              <a:spcBef>
                <a:spcPts val="300"/>
              </a:spcBef>
              <a:buClr>
                <a:schemeClr val="accent3"/>
              </a:buClr>
              <a:buFont typeface="Georgia"/>
              <a:buChar char="◦"/>
              <a:defRPr kumimoji="0" sz="1400" kern="1200" baseline="0">
                <a:solidFill>
                  <a:schemeClr val="accent3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109728" indent="0">
              <a:buNone/>
            </a:pPr>
            <a:r>
              <a:rPr lang="de-DE" dirty="0">
                <a:solidFill>
                  <a:schemeClr val="tx1"/>
                </a:solidFill>
              </a:rPr>
              <a:t>Beide müssen überlappen!</a:t>
            </a:r>
          </a:p>
          <a:p>
            <a:pPr marL="109728" indent="0">
              <a:buNone/>
            </a:pPr>
            <a:endParaRPr lang="de-DE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2656370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ormatvorlage_KM-Rot ZSL-Logo">
  <a:themeElements>
    <a:clrScheme name="Benutzerdefiniert 6">
      <a:dk1>
        <a:srgbClr val="000000"/>
      </a:dk1>
      <a:lt1>
        <a:srgbClr val="FFFFC1"/>
      </a:lt1>
      <a:dk2>
        <a:srgbClr val="5F5F5F"/>
      </a:dk2>
      <a:lt2>
        <a:srgbClr val="BF0000"/>
      </a:lt2>
      <a:accent1>
        <a:srgbClr val="FF6D6D"/>
      </a:accent1>
      <a:accent2>
        <a:srgbClr val="BF0000"/>
      </a:accent2>
      <a:accent3>
        <a:srgbClr val="BF0000"/>
      </a:accent3>
      <a:accent4>
        <a:srgbClr val="920000"/>
      </a:accent4>
      <a:accent5>
        <a:srgbClr val="C9C9C9"/>
      </a:accent5>
      <a:accent6>
        <a:srgbClr val="920000"/>
      </a:accent6>
      <a:hlink>
        <a:srgbClr val="FF0000"/>
      </a:hlink>
      <a:folHlink>
        <a:srgbClr val="7030A0"/>
      </a:folHlink>
    </a:clrScheme>
    <a:fontScheme name="Rhea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Rhea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Larissa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EC0FFAD841175A4092A1AE8061438777" ma:contentTypeVersion="2" ma:contentTypeDescription="Ein neues Dokument erstellen." ma:contentTypeScope="" ma:versionID="2d0e047c6e172a2996b60a937a612262">
  <xsd:schema xmlns:xsd="http://www.w3.org/2001/XMLSchema" xmlns:xs="http://www.w3.org/2001/XMLSchema" xmlns:p="http://schemas.microsoft.com/office/2006/metadata/properties" xmlns:ns3="d4ee4139-aa54-471b-9879-06d2224c47ea" targetNamespace="http://schemas.microsoft.com/office/2006/metadata/properties" ma:root="true" ma:fieldsID="b81add16ef761d3f378feda261b2e73c" ns3:_="">
    <xsd:import namespace="d4ee4139-aa54-471b-9879-06d2224c47ea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4ee4139-aa54-471b-9879-06d2224c47e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Inhaltstyp"/>
        <xsd:element ref="dc:title" minOccurs="0" maxOccurs="1" ma:index="4" ma:displayName="Titel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35614F95-24EF-40B9-9060-A1FEC48ECA50}">
  <ds:schemaRefs>
    <ds:schemaRef ds:uri="http://www.w3.org/XML/1998/namespace"/>
    <ds:schemaRef ds:uri="http://purl.org/dc/terms/"/>
    <ds:schemaRef ds:uri="http://schemas.microsoft.com/office/2006/documentManagement/types"/>
    <ds:schemaRef ds:uri="d4ee4139-aa54-471b-9879-06d2224c47ea"/>
    <ds:schemaRef ds:uri="http://purl.org/dc/dcmitype/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schemas.microsoft.com/office/2006/metadata/properties"/>
  </ds:schemaRefs>
</ds:datastoreItem>
</file>

<file path=customXml/itemProps2.xml><?xml version="1.0" encoding="utf-8"?>
<ds:datastoreItem xmlns:ds="http://schemas.openxmlformats.org/officeDocument/2006/customXml" ds:itemID="{9688F6AF-388F-4F85-83A7-552C5B62FBFB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d4ee4139-aa54-471b-9879-06d2224c47ea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9A2F4AEE-35F8-49D4-A657-DDC1AC07A6BC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Formatvorlage_rot Logo Bildung</Template>
  <TotalTime>0</TotalTime>
  <Words>233</Words>
  <Application>Microsoft Office PowerPoint</Application>
  <PresentationFormat>Breitbild</PresentationFormat>
  <Paragraphs>162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9" baseType="lpstr">
      <vt:lpstr>Arial</vt:lpstr>
      <vt:lpstr>Calibri</vt:lpstr>
      <vt:lpstr>Cambria Math</vt:lpstr>
      <vt:lpstr>Garamond</vt:lpstr>
      <vt:lpstr>Georgia</vt:lpstr>
      <vt:lpstr>Symbol</vt:lpstr>
      <vt:lpstr>Times New Roman</vt:lpstr>
      <vt:lpstr>Formatvorlage_KM-Rot ZSL-Logo</vt:lpstr>
      <vt:lpstr>Welcher-Weg-Information beim Interferometer</vt:lpstr>
      <vt:lpstr>Wie gewinnt man eine Welcher-Weg-Information?</vt:lpstr>
      <vt:lpstr>Wegmarkierung im Interferometer</vt:lpstr>
      <vt:lpstr>Wegmarkierung im Interferometer</vt:lpstr>
      <vt:lpstr>Wegmarkierung im Interferometer</vt:lpstr>
      <vt:lpstr>Quantenradierer im Interferometer</vt:lpstr>
      <vt:lpstr>Quantenradierer im Interferometer</vt:lpstr>
      <vt:lpstr>Wegmarkierung im Interferometer</vt:lpstr>
      <vt:lpstr>Wegmarkierung im Interferometer</vt:lpstr>
      <vt:lpstr>Wegmarkierung im Interferometer</vt:lpstr>
      <vt:lpstr>Wie gewinnt man eine Welcher-Weg-Information?</vt:lpstr>
    </vt:vector>
  </TitlesOfParts>
  <Company>IZLBW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Titel</dc:title>
  <dc:creator>Schock, Kai (KM);du Prel, Florence (LS)</dc:creator>
  <cp:lastModifiedBy>Josef Küblbeck</cp:lastModifiedBy>
  <cp:revision>190</cp:revision>
  <dcterms:created xsi:type="dcterms:W3CDTF">2014-03-18T09:41:04Z</dcterms:created>
  <dcterms:modified xsi:type="dcterms:W3CDTF">2023-02-24T15:38:20Z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0x010100EC0FFAD841175A4092A1AE8061438777</vt:lpwstr>
  </property>
</Properties>
</file>