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23"/>
  </p:notesMasterIdLst>
  <p:sldIdLst>
    <p:sldId id="256" r:id="rId2"/>
    <p:sldId id="257" r:id="rId3"/>
    <p:sldId id="282" r:id="rId4"/>
    <p:sldId id="283" r:id="rId5"/>
    <p:sldId id="261" r:id="rId6"/>
    <p:sldId id="272" r:id="rId7"/>
    <p:sldId id="258" r:id="rId8"/>
    <p:sldId id="268" r:id="rId9"/>
    <p:sldId id="262" r:id="rId10"/>
    <p:sldId id="284" r:id="rId11"/>
    <p:sldId id="263" r:id="rId12"/>
    <p:sldId id="276" r:id="rId13"/>
    <p:sldId id="277" r:id="rId14"/>
    <p:sldId id="278" r:id="rId15"/>
    <p:sldId id="279" r:id="rId16"/>
    <p:sldId id="280" r:id="rId17"/>
    <p:sldId id="281" r:id="rId18"/>
    <p:sldId id="264" r:id="rId19"/>
    <p:sldId id="269" r:id="rId20"/>
    <p:sldId id="273" r:id="rId21"/>
    <p:sldId id="274" r:id="rId2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BF474E-9C74-4D3F-9F83-4866F48A4D98}" v="21" dt="2023-01-12T22:28:12.2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65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-Julian Pardall" userId="242418bbfe6e9ff5" providerId="LiveId" clId="{E0BF474E-9C74-4D3F-9F83-4866F48A4D98}"/>
    <pc:docChg chg="undo custSel modSld modMainMaster">
      <pc:chgData name="Carl-Julian Pardall" userId="242418bbfe6e9ff5" providerId="LiveId" clId="{E0BF474E-9C74-4D3F-9F83-4866F48A4D98}" dt="2023-01-12T22:30:04.958" v="159" actId="27636"/>
      <pc:docMkLst>
        <pc:docMk/>
      </pc:docMkLst>
      <pc:sldChg chg="addSp delSp modSp mod modClrScheme chgLayout">
        <pc:chgData name="Carl-Julian Pardall" userId="242418bbfe6e9ff5" providerId="LiveId" clId="{E0BF474E-9C74-4D3F-9F83-4866F48A4D98}" dt="2023-01-12T22:25:32.598" v="100" actId="1076"/>
        <pc:sldMkLst>
          <pc:docMk/>
          <pc:sldMk cId="1865899737" sldId="256"/>
        </pc:sldMkLst>
        <pc:spChg chg="mod ord">
          <ac:chgData name="Carl-Julian Pardall" userId="242418bbfe6e9ff5" providerId="LiveId" clId="{E0BF474E-9C74-4D3F-9F83-4866F48A4D98}" dt="2023-01-12T22:25:32.598" v="100" actId="1076"/>
          <ac:spMkLst>
            <pc:docMk/>
            <pc:sldMk cId="1865899737" sldId="256"/>
            <ac:spMk id="2" creationId="{00000000-0000-0000-0000-000000000000}"/>
          </ac:spMkLst>
        </pc:spChg>
        <pc:spChg chg="add del mod ord">
          <ac:chgData name="Carl-Julian Pardall" userId="242418bbfe6e9ff5" providerId="LiveId" clId="{E0BF474E-9C74-4D3F-9F83-4866F48A4D98}" dt="2023-01-11T21:31:38.952" v="1" actId="700"/>
          <ac:spMkLst>
            <pc:docMk/>
            <pc:sldMk cId="1865899737" sldId="256"/>
            <ac:spMk id="3" creationId="{373B5B4A-1FA0-6147-F2E8-6BC50CCACC75}"/>
          </ac:spMkLst>
        </pc:spChg>
        <pc:spChg chg="add mod">
          <ac:chgData name="Carl-Julian Pardall" userId="242418bbfe6e9ff5" providerId="LiveId" clId="{E0BF474E-9C74-4D3F-9F83-4866F48A4D98}" dt="2023-01-12T22:25:04.288" v="96" actId="1076"/>
          <ac:spMkLst>
            <pc:docMk/>
            <pc:sldMk cId="1865899737" sldId="256"/>
            <ac:spMk id="3" creationId="{526A7612-CE7A-619A-BDAC-DD80B6B6206F}"/>
          </ac:spMkLst>
        </pc:spChg>
        <pc:spChg chg="mod ord">
          <ac:chgData name="Carl-Julian Pardall" userId="242418bbfe6e9ff5" providerId="LiveId" clId="{E0BF474E-9C74-4D3F-9F83-4866F48A4D98}" dt="2023-01-12T22:20:30.182" v="38" actId="14100"/>
          <ac:spMkLst>
            <pc:docMk/>
            <pc:sldMk cId="1865899737" sldId="256"/>
            <ac:spMk id="4" creationId="{B68DC4F7-5A19-9FFB-4180-20546B681282}"/>
          </ac:spMkLst>
        </pc:spChg>
        <pc:spChg chg="del">
          <ac:chgData name="Carl-Julian Pardall" userId="242418bbfe6e9ff5" providerId="LiveId" clId="{E0BF474E-9C74-4D3F-9F83-4866F48A4D98}" dt="2023-01-12T22:20:39.149" v="40" actId="478"/>
          <ac:spMkLst>
            <pc:docMk/>
            <pc:sldMk cId="1865899737" sldId="256"/>
            <ac:spMk id="6" creationId="{00000000-0000-0000-0000-000000000000}"/>
          </ac:spMkLst>
        </pc:spChg>
        <pc:spChg chg="del">
          <ac:chgData name="Carl-Julian Pardall" userId="242418bbfe6e9ff5" providerId="LiveId" clId="{E0BF474E-9C74-4D3F-9F83-4866F48A4D98}" dt="2023-01-12T22:23:38.646" v="83" actId="478"/>
          <ac:spMkLst>
            <pc:docMk/>
            <pc:sldMk cId="1865899737" sldId="256"/>
            <ac:spMk id="7" creationId="{00000000-0000-0000-0000-000000000000}"/>
          </ac:spMkLst>
        </pc:spChg>
        <pc:picChg chg="mod">
          <ac:chgData name="Carl-Julian Pardall" userId="242418bbfe6e9ff5" providerId="LiveId" clId="{E0BF474E-9C74-4D3F-9F83-4866F48A4D98}" dt="2023-01-12T22:23:46.086" v="85" actId="14100"/>
          <ac:picMkLst>
            <pc:docMk/>
            <pc:sldMk cId="1865899737" sldId="256"/>
            <ac:picMk id="5" creationId="{00000000-0000-0000-0000-000000000000}"/>
          </ac:picMkLst>
        </pc:picChg>
        <pc:picChg chg="add mod modCrop">
          <ac:chgData name="Carl-Julian Pardall" userId="242418bbfe6e9ff5" providerId="LiveId" clId="{E0BF474E-9C74-4D3F-9F83-4866F48A4D98}" dt="2023-01-12T22:25:20.569" v="99" actId="14100"/>
          <ac:picMkLst>
            <pc:docMk/>
            <pc:sldMk cId="1865899737" sldId="256"/>
            <ac:picMk id="9" creationId="{2F6B6685-941D-4600-FA6E-6DC719D942DA}"/>
          </ac:picMkLst>
        </pc:picChg>
        <pc:picChg chg="del">
          <ac:chgData name="Carl-Julian Pardall" userId="242418bbfe6e9ff5" providerId="LiveId" clId="{E0BF474E-9C74-4D3F-9F83-4866F48A4D98}" dt="2023-01-12T22:20:34.670" v="39" actId="478"/>
          <ac:picMkLst>
            <pc:docMk/>
            <pc:sldMk cId="1865899737" sldId="256"/>
            <ac:picMk id="1026" creationId="{00000000-0000-0000-0000-000000000000}"/>
          </ac:picMkLst>
        </pc:picChg>
      </pc:sldChg>
      <pc:sldChg chg="modSp mod">
        <pc:chgData name="Carl-Julian Pardall" userId="242418bbfe6e9ff5" providerId="LiveId" clId="{E0BF474E-9C74-4D3F-9F83-4866F48A4D98}" dt="2023-01-12T22:30:04.958" v="159" actId="27636"/>
        <pc:sldMkLst>
          <pc:docMk/>
          <pc:sldMk cId="404251640" sldId="257"/>
        </pc:sldMkLst>
        <pc:spChg chg="mod">
          <ac:chgData name="Carl-Julian Pardall" userId="242418bbfe6e9ff5" providerId="LiveId" clId="{E0BF474E-9C74-4D3F-9F83-4866F48A4D98}" dt="2023-01-12T22:29:40.594" v="138" actId="27636"/>
          <ac:spMkLst>
            <pc:docMk/>
            <pc:sldMk cId="404251640" sldId="257"/>
            <ac:spMk id="2" creationId="{00000000-0000-0000-0000-000000000000}"/>
          </ac:spMkLst>
        </pc:spChg>
        <pc:spChg chg="mod">
          <ac:chgData name="Carl-Julian Pardall" userId="242418bbfe6e9ff5" providerId="LiveId" clId="{E0BF474E-9C74-4D3F-9F83-4866F48A4D98}" dt="2023-01-12T22:30:04.958" v="159" actId="27636"/>
          <ac:spMkLst>
            <pc:docMk/>
            <pc:sldMk cId="404251640" sldId="257"/>
            <ac:spMk id="3" creationId="{00000000-0000-0000-0000-000000000000}"/>
          </ac:spMkLst>
        </pc:spChg>
      </pc:sldChg>
      <pc:sldChg chg="addSp delSp modSp mod">
        <pc:chgData name="Carl-Julian Pardall" userId="242418bbfe6e9ff5" providerId="LiveId" clId="{E0BF474E-9C74-4D3F-9F83-4866F48A4D98}" dt="2023-01-12T22:29:40.620" v="143" actId="27636"/>
        <pc:sldMkLst>
          <pc:docMk/>
          <pc:sldMk cId="4152621906" sldId="258"/>
        </pc:sldMkLst>
        <pc:spChg chg="mod">
          <ac:chgData name="Carl-Julian Pardall" userId="242418bbfe6e9ff5" providerId="LiveId" clId="{E0BF474E-9C74-4D3F-9F83-4866F48A4D98}" dt="2023-01-12T22:29:40.620" v="143" actId="27636"/>
          <ac:spMkLst>
            <pc:docMk/>
            <pc:sldMk cId="4152621906" sldId="258"/>
            <ac:spMk id="2" creationId="{00000000-0000-0000-0000-000000000000}"/>
          </ac:spMkLst>
        </pc:spChg>
        <pc:spChg chg="mod">
          <ac:chgData name="Carl-Julian Pardall" userId="242418bbfe6e9ff5" providerId="LiveId" clId="{E0BF474E-9C74-4D3F-9F83-4866F48A4D98}" dt="2023-01-11T21:33:04.746" v="3"/>
          <ac:spMkLst>
            <pc:docMk/>
            <pc:sldMk cId="4152621906" sldId="258"/>
            <ac:spMk id="3" creationId="{00000000-0000-0000-0000-000000000000}"/>
          </ac:spMkLst>
        </pc:spChg>
        <pc:spChg chg="del">
          <ac:chgData name="Carl-Julian Pardall" userId="242418bbfe6e9ff5" providerId="LiveId" clId="{E0BF474E-9C74-4D3F-9F83-4866F48A4D98}" dt="2023-01-12T22:28:01.005" v="126" actId="478"/>
          <ac:spMkLst>
            <pc:docMk/>
            <pc:sldMk cId="4152621906" sldId="258"/>
            <ac:spMk id="4" creationId="{3692DC4E-A4D1-A88A-A714-7BBE5AB83BEA}"/>
          </ac:spMkLst>
        </pc:spChg>
        <pc:spChg chg="add mod">
          <ac:chgData name="Carl-Julian Pardall" userId="242418bbfe6e9ff5" providerId="LiveId" clId="{E0BF474E-9C74-4D3F-9F83-4866F48A4D98}" dt="2023-01-12T22:28:01.530" v="127"/>
          <ac:spMkLst>
            <pc:docMk/>
            <pc:sldMk cId="4152621906" sldId="258"/>
            <ac:spMk id="7" creationId="{AFB17D6B-89D6-AEA7-7593-73AE35032264}"/>
          </ac:spMkLst>
        </pc:spChg>
      </pc:sldChg>
      <pc:sldChg chg="addSp delSp modSp mod">
        <pc:chgData name="Carl-Julian Pardall" userId="242418bbfe6e9ff5" providerId="LiveId" clId="{E0BF474E-9C74-4D3F-9F83-4866F48A4D98}" dt="2023-01-12T22:29:40.610" v="141" actId="27636"/>
        <pc:sldMkLst>
          <pc:docMk/>
          <pc:sldMk cId="4226764720" sldId="261"/>
        </pc:sldMkLst>
        <pc:spChg chg="mod">
          <ac:chgData name="Carl-Julian Pardall" userId="242418bbfe6e9ff5" providerId="LiveId" clId="{E0BF474E-9C74-4D3F-9F83-4866F48A4D98}" dt="2023-01-12T22:29:40.610" v="141" actId="27636"/>
          <ac:spMkLst>
            <pc:docMk/>
            <pc:sldMk cId="4226764720" sldId="261"/>
            <ac:spMk id="2" creationId="{00000000-0000-0000-0000-000000000000}"/>
          </ac:spMkLst>
        </pc:spChg>
        <pc:spChg chg="mod">
          <ac:chgData name="Carl-Julian Pardall" userId="242418bbfe6e9ff5" providerId="LiveId" clId="{E0BF474E-9C74-4D3F-9F83-4866F48A4D98}" dt="2023-01-11T21:33:04.746" v="3"/>
          <ac:spMkLst>
            <pc:docMk/>
            <pc:sldMk cId="4226764720" sldId="261"/>
            <ac:spMk id="3" creationId="{00000000-0000-0000-0000-000000000000}"/>
          </ac:spMkLst>
        </pc:spChg>
        <pc:spChg chg="del">
          <ac:chgData name="Carl-Julian Pardall" userId="242418bbfe6e9ff5" providerId="LiveId" clId="{E0BF474E-9C74-4D3F-9F83-4866F48A4D98}" dt="2023-01-12T22:27:50.448" v="122" actId="478"/>
          <ac:spMkLst>
            <pc:docMk/>
            <pc:sldMk cId="4226764720" sldId="261"/>
            <ac:spMk id="4" creationId="{FBC1ED5F-63FA-5AF3-07F2-0DCF14F6E765}"/>
          </ac:spMkLst>
        </pc:spChg>
        <pc:spChg chg="add mod">
          <ac:chgData name="Carl-Julian Pardall" userId="242418bbfe6e9ff5" providerId="LiveId" clId="{E0BF474E-9C74-4D3F-9F83-4866F48A4D98}" dt="2023-01-12T22:27:50.815" v="123"/>
          <ac:spMkLst>
            <pc:docMk/>
            <pc:sldMk cId="4226764720" sldId="261"/>
            <ac:spMk id="7" creationId="{A064BBD8-53CC-484D-DC00-58FC9BE68AA0}"/>
          </ac:spMkLst>
        </pc:spChg>
      </pc:sldChg>
      <pc:sldChg chg="addSp delSp modSp mod">
        <pc:chgData name="Carl-Julian Pardall" userId="242418bbfe6e9ff5" providerId="LiveId" clId="{E0BF474E-9C74-4D3F-9F83-4866F48A4D98}" dt="2023-01-12T22:29:40.628" v="145" actId="27636"/>
        <pc:sldMkLst>
          <pc:docMk/>
          <pc:sldMk cId="937191696" sldId="262"/>
        </pc:sldMkLst>
        <pc:spChg chg="mod">
          <ac:chgData name="Carl-Julian Pardall" userId="242418bbfe6e9ff5" providerId="LiveId" clId="{E0BF474E-9C74-4D3F-9F83-4866F48A4D98}" dt="2023-01-12T22:29:40.628" v="145" actId="27636"/>
          <ac:spMkLst>
            <pc:docMk/>
            <pc:sldMk cId="937191696" sldId="262"/>
            <ac:spMk id="2" creationId="{00000000-0000-0000-0000-000000000000}"/>
          </ac:spMkLst>
        </pc:spChg>
        <pc:spChg chg="mod">
          <ac:chgData name="Carl-Julian Pardall" userId="242418bbfe6e9ff5" providerId="LiveId" clId="{E0BF474E-9C74-4D3F-9F83-4866F48A4D98}" dt="2023-01-11T21:33:04.746" v="3"/>
          <ac:spMkLst>
            <pc:docMk/>
            <pc:sldMk cId="937191696" sldId="262"/>
            <ac:spMk id="3" creationId="{00000000-0000-0000-0000-000000000000}"/>
          </ac:spMkLst>
        </pc:spChg>
        <pc:spChg chg="del">
          <ac:chgData name="Carl-Julian Pardall" userId="242418bbfe6e9ff5" providerId="LiveId" clId="{E0BF474E-9C74-4D3F-9F83-4866F48A4D98}" dt="2023-01-12T22:28:11.750" v="130" actId="478"/>
          <ac:spMkLst>
            <pc:docMk/>
            <pc:sldMk cId="937191696" sldId="262"/>
            <ac:spMk id="4" creationId="{B4722B86-7CA3-4DA3-F6CB-DB585E57B09E}"/>
          </ac:spMkLst>
        </pc:spChg>
        <pc:spChg chg="add mod">
          <ac:chgData name="Carl-Julian Pardall" userId="242418bbfe6e9ff5" providerId="LiveId" clId="{E0BF474E-9C74-4D3F-9F83-4866F48A4D98}" dt="2023-01-12T22:28:12.270" v="131"/>
          <ac:spMkLst>
            <pc:docMk/>
            <pc:sldMk cId="937191696" sldId="262"/>
            <ac:spMk id="7" creationId="{1D09BDED-62D8-3FF3-0BD4-4F202BD296B2}"/>
          </ac:spMkLst>
        </pc:spChg>
      </pc:sldChg>
      <pc:sldChg chg="modSp">
        <pc:chgData name="Carl-Julian Pardall" userId="242418bbfe6e9ff5" providerId="LiveId" clId="{E0BF474E-9C74-4D3F-9F83-4866F48A4D98}" dt="2023-01-11T21:33:04.746" v="3"/>
        <pc:sldMkLst>
          <pc:docMk/>
          <pc:sldMk cId="886072313" sldId="263"/>
        </pc:sldMkLst>
        <pc:spChg chg="mod">
          <ac:chgData name="Carl-Julian Pardall" userId="242418bbfe6e9ff5" providerId="LiveId" clId="{E0BF474E-9C74-4D3F-9F83-4866F48A4D98}" dt="2023-01-11T21:33:04.746" v="3"/>
          <ac:spMkLst>
            <pc:docMk/>
            <pc:sldMk cId="886072313" sldId="263"/>
            <ac:spMk id="2" creationId="{00000000-0000-0000-0000-000000000000}"/>
          </ac:spMkLst>
        </pc:spChg>
      </pc:sldChg>
      <pc:sldChg chg="modSp mod">
        <pc:chgData name="Carl-Julian Pardall" userId="242418bbfe6e9ff5" providerId="LiveId" clId="{E0BF474E-9C74-4D3F-9F83-4866F48A4D98}" dt="2023-01-12T22:29:40.665" v="153" actId="27636"/>
        <pc:sldMkLst>
          <pc:docMk/>
          <pc:sldMk cId="4032038814" sldId="264"/>
        </pc:sldMkLst>
        <pc:spChg chg="mod">
          <ac:chgData name="Carl-Julian Pardall" userId="242418bbfe6e9ff5" providerId="LiveId" clId="{E0BF474E-9C74-4D3F-9F83-4866F48A4D98}" dt="2023-01-12T22:29:40.665" v="153" actId="27636"/>
          <ac:spMkLst>
            <pc:docMk/>
            <pc:sldMk cId="4032038814" sldId="264"/>
            <ac:spMk id="2" creationId="{00000000-0000-0000-0000-000000000000}"/>
          </ac:spMkLst>
        </pc:spChg>
        <pc:spChg chg="mod">
          <ac:chgData name="Carl-Julian Pardall" userId="242418bbfe6e9ff5" providerId="LiveId" clId="{E0BF474E-9C74-4D3F-9F83-4866F48A4D98}" dt="2023-01-11T21:33:04.746" v="3"/>
          <ac:spMkLst>
            <pc:docMk/>
            <pc:sldMk cId="4032038814" sldId="264"/>
            <ac:spMk id="3" creationId="{00000000-0000-0000-0000-000000000000}"/>
          </ac:spMkLst>
        </pc:spChg>
      </pc:sldChg>
      <pc:sldChg chg="addSp delSp modSp mod">
        <pc:chgData name="Carl-Julian Pardall" userId="242418bbfe6e9ff5" providerId="LiveId" clId="{E0BF474E-9C74-4D3F-9F83-4866F48A4D98}" dt="2023-01-12T22:29:40.624" v="144" actId="27636"/>
        <pc:sldMkLst>
          <pc:docMk/>
          <pc:sldMk cId="1794039867" sldId="268"/>
        </pc:sldMkLst>
        <pc:spChg chg="mod">
          <ac:chgData name="Carl-Julian Pardall" userId="242418bbfe6e9ff5" providerId="LiveId" clId="{E0BF474E-9C74-4D3F-9F83-4866F48A4D98}" dt="2023-01-12T22:29:40.624" v="144" actId="27636"/>
          <ac:spMkLst>
            <pc:docMk/>
            <pc:sldMk cId="1794039867" sldId="268"/>
            <ac:spMk id="2" creationId="{00000000-0000-0000-0000-000000000000}"/>
          </ac:spMkLst>
        </pc:spChg>
        <pc:spChg chg="mod">
          <ac:chgData name="Carl-Julian Pardall" userId="242418bbfe6e9ff5" providerId="LiveId" clId="{E0BF474E-9C74-4D3F-9F83-4866F48A4D98}" dt="2023-01-11T21:33:04.746" v="3"/>
          <ac:spMkLst>
            <pc:docMk/>
            <pc:sldMk cId="1794039867" sldId="268"/>
            <ac:spMk id="3" creationId="{00000000-0000-0000-0000-000000000000}"/>
          </ac:spMkLst>
        </pc:spChg>
        <pc:spChg chg="del">
          <ac:chgData name="Carl-Julian Pardall" userId="242418bbfe6e9ff5" providerId="LiveId" clId="{E0BF474E-9C74-4D3F-9F83-4866F48A4D98}" dt="2023-01-12T22:28:05.832" v="128" actId="478"/>
          <ac:spMkLst>
            <pc:docMk/>
            <pc:sldMk cId="1794039867" sldId="268"/>
            <ac:spMk id="4" creationId="{53A3E714-5166-C95A-3199-249F7C8665D4}"/>
          </ac:spMkLst>
        </pc:spChg>
        <pc:spChg chg="add mod">
          <ac:chgData name="Carl-Julian Pardall" userId="242418bbfe6e9ff5" providerId="LiveId" clId="{E0BF474E-9C74-4D3F-9F83-4866F48A4D98}" dt="2023-01-12T22:28:06.317" v="129"/>
          <ac:spMkLst>
            <pc:docMk/>
            <pc:sldMk cId="1794039867" sldId="268"/>
            <ac:spMk id="7" creationId="{F1B9F643-D18F-9CCF-39BD-2040690849DC}"/>
          </ac:spMkLst>
        </pc:spChg>
      </pc:sldChg>
      <pc:sldChg chg="modSp mod">
        <pc:chgData name="Carl-Julian Pardall" userId="242418bbfe6e9ff5" providerId="LiveId" clId="{E0BF474E-9C74-4D3F-9F83-4866F48A4D98}" dt="2023-01-12T22:18:00.130" v="5" actId="27636"/>
        <pc:sldMkLst>
          <pc:docMk/>
          <pc:sldMk cId="2335714367" sldId="269"/>
        </pc:sldMkLst>
        <pc:spChg chg="mod">
          <ac:chgData name="Carl-Julian Pardall" userId="242418bbfe6e9ff5" providerId="LiveId" clId="{E0BF474E-9C74-4D3F-9F83-4866F48A4D98}" dt="2023-01-12T22:18:00.130" v="5" actId="27636"/>
          <ac:spMkLst>
            <pc:docMk/>
            <pc:sldMk cId="2335714367" sldId="269"/>
            <ac:spMk id="2" creationId="{00000000-0000-0000-0000-000000000000}"/>
          </ac:spMkLst>
        </pc:spChg>
        <pc:spChg chg="mod">
          <ac:chgData name="Carl-Julian Pardall" userId="242418bbfe6e9ff5" providerId="LiveId" clId="{E0BF474E-9C74-4D3F-9F83-4866F48A4D98}" dt="2023-01-11T21:33:04.746" v="3"/>
          <ac:spMkLst>
            <pc:docMk/>
            <pc:sldMk cId="2335714367" sldId="269"/>
            <ac:spMk id="3" creationId="{00000000-0000-0000-0000-000000000000}"/>
          </ac:spMkLst>
        </pc:spChg>
      </pc:sldChg>
      <pc:sldChg chg="addSp delSp modSp mod">
        <pc:chgData name="Carl-Julian Pardall" userId="242418bbfe6e9ff5" providerId="LiveId" clId="{E0BF474E-9C74-4D3F-9F83-4866F48A4D98}" dt="2023-01-12T22:29:40.614" v="142" actId="27636"/>
        <pc:sldMkLst>
          <pc:docMk/>
          <pc:sldMk cId="1492408494" sldId="272"/>
        </pc:sldMkLst>
        <pc:spChg chg="mod">
          <ac:chgData name="Carl-Julian Pardall" userId="242418bbfe6e9ff5" providerId="LiveId" clId="{E0BF474E-9C74-4D3F-9F83-4866F48A4D98}" dt="2023-01-12T22:29:40.614" v="142" actId="27636"/>
          <ac:spMkLst>
            <pc:docMk/>
            <pc:sldMk cId="1492408494" sldId="272"/>
            <ac:spMk id="2" creationId="{00000000-0000-0000-0000-000000000000}"/>
          </ac:spMkLst>
        </pc:spChg>
        <pc:spChg chg="mod">
          <ac:chgData name="Carl-Julian Pardall" userId="242418bbfe6e9ff5" providerId="LiveId" clId="{E0BF474E-9C74-4D3F-9F83-4866F48A4D98}" dt="2023-01-11T21:33:04.746" v="3"/>
          <ac:spMkLst>
            <pc:docMk/>
            <pc:sldMk cId="1492408494" sldId="272"/>
            <ac:spMk id="3" creationId="{00000000-0000-0000-0000-000000000000}"/>
          </ac:spMkLst>
        </pc:spChg>
        <pc:spChg chg="del">
          <ac:chgData name="Carl-Julian Pardall" userId="242418bbfe6e9ff5" providerId="LiveId" clId="{E0BF474E-9C74-4D3F-9F83-4866F48A4D98}" dt="2023-01-12T22:27:55.128" v="124" actId="478"/>
          <ac:spMkLst>
            <pc:docMk/>
            <pc:sldMk cId="1492408494" sldId="272"/>
            <ac:spMk id="4" creationId="{CC3C1973-5910-7552-76A1-BFC645508285}"/>
          </ac:spMkLst>
        </pc:spChg>
        <pc:spChg chg="add mod">
          <ac:chgData name="Carl-Julian Pardall" userId="242418bbfe6e9ff5" providerId="LiveId" clId="{E0BF474E-9C74-4D3F-9F83-4866F48A4D98}" dt="2023-01-12T22:27:55.614" v="125"/>
          <ac:spMkLst>
            <pc:docMk/>
            <pc:sldMk cId="1492408494" sldId="272"/>
            <ac:spMk id="7" creationId="{E8910E40-B64D-D56F-ED2B-9DBE9AFCF9F3}"/>
          </ac:spMkLst>
        </pc:spChg>
      </pc:sldChg>
      <pc:sldChg chg="modSp mod">
        <pc:chgData name="Carl-Julian Pardall" userId="242418bbfe6e9ff5" providerId="LiveId" clId="{E0BF474E-9C74-4D3F-9F83-4866F48A4D98}" dt="2023-01-12T22:29:40.670" v="154" actId="27636"/>
        <pc:sldMkLst>
          <pc:docMk/>
          <pc:sldMk cId="557283403" sldId="273"/>
        </pc:sldMkLst>
        <pc:spChg chg="mod">
          <ac:chgData name="Carl-Julian Pardall" userId="242418bbfe6e9ff5" providerId="LiveId" clId="{E0BF474E-9C74-4D3F-9F83-4866F48A4D98}" dt="2023-01-12T22:29:40.670" v="154" actId="27636"/>
          <ac:spMkLst>
            <pc:docMk/>
            <pc:sldMk cId="557283403" sldId="273"/>
            <ac:spMk id="2" creationId="{00000000-0000-0000-0000-000000000000}"/>
          </ac:spMkLst>
        </pc:spChg>
      </pc:sldChg>
      <pc:sldChg chg="modSp mod">
        <pc:chgData name="Carl-Julian Pardall" userId="242418bbfe6e9ff5" providerId="LiveId" clId="{E0BF474E-9C74-4D3F-9F83-4866F48A4D98}" dt="2023-01-12T22:29:40.676" v="155" actId="27636"/>
        <pc:sldMkLst>
          <pc:docMk/>
          <pc:sldMk cId="941011929" sldId="274"/>
        </pc:sldMkLst>
        <pc:spChg chg="mod">
          <ac:chgData name="Carl-Julian Pardall" userId="242418bbfe6e9ff5" providerId="LiveId" clId="{E0BF474E-9C74-4D3F-9F83-4866F48A4D98}" dt="2023-01-12T22:29:40.676" v="155" actId="27636"/>
          <ac:spMkLst>
            <pc:docMk/>
            <pc:sldMk cId="941011929" sldId="274"/>
            <ac:spMk id="2" creationId="{00000000-0000-0000-0000-000000000000}"/>
          </ac:spMkLst>
        </pc:spChg>
        <pc:spChg chg="mod">
          <ac:chgData name="Carl-Julian Pardall" userId="242418bbfe6e9ff5" providerId="LiveId" clId="{E0BF474E-9C74-4D3F-9F83-4866F48A4D98}" dt="2023-01-12T22:18:04.095" v="7" actId="27636"/>
          <ac:spMkLst>
            <pc:docMk/>
            <pc:sldMk cId="941011929" sldId="274"/>
            <ac:spMk id="3" creationId="{00000000-0000-0000-0000-000000000000}"/>
          </ac:spMkLst>
        </pc:spChg>
      </pc:sldChg>
      <pc:sldChg chg="modSp mod">
        <pc:chgData name="Carl-Julian Pardall" userId="242418bbfe6e9ff5" providerId="LiveId" clId="{E0BF474E-9C74-4D3F-9F83-4866F48A4D98}" dt="2023-01-12T22:29:40.638" v="147" actId="27636"/>
        <pc:sldMkLst>
          <pc:docMk/>
          <pc:sldMk cId="200077621" sldId="276"/>
        </pc:sldMkLst>
        <pc:spChg chg="mod">
          <ac:chgData name="Carl-Julian Pardall" userId="242418bbfe6e9ff5" providerId="LiveId" clId="{E0BF474E-9C74-4D3F-9F83-4866F48A4D98}" dt="2023-01-12T22:29:40.638" v="147" actId="27636"/>
          <ac:spMkLst>
            <pc:docMk/>
            <pc:sldMk cId="200077621" sldId="276"/>
            <ac:spMk id="2" creationId="{00000000-0000-0000-0000-000000000000}"/>
          </ac:spMkLst>
        </pc:spChg>
      </pc:sldChg>
      <pc:sldChg chg="modSp mod">
        <pc:chgData name="Carl-Julian Pardall" userId="242418bbfe6e9ff5" providerId="LiveId" clId="{E0BF474E-9C74-4D3F-9F83-4866F48A4D98}" dt="2023-01-12T22:29:40.642" v="148" actId="27636"/>
        <pc:sldMkLst>
          <pc:docMk/>
          <pc:sldMk cId="1952551607" sldId="277"/>
        </pc:sldMkLst>
        <pc:spChg chg="mod">
          <ac:chgData name="Carl-Julian Pardall" userId="242418bbfe6e9ff5" providerId="LiveId" clId="{E0BF474E-9C74-4D3F-9F83-4866F48A4D98}" dt="2023-01-12T22:29:40.642" v="148" actId="27636"/>
          <ac:spMkLst>
            <pc:docMk/>
            <pc:sldMk cId="1952551607" sldId="277"/>
            <ac:spMk id="2" creationId="{00000000-0000-0000-0000-000000000000}"/>
          </ac:spMkLst>
        </pc:spChg>
      </pc:sldChg>
      <pc:sldChg chg="modSp mod">
        <pc:chgData name="Carl-Julian Pardall" userId="242418bbfe6e9ff5" providerId="LiveId" clId="{E0BF474E-9C74-4D3F-9F83-4866F48A4D98}" dt="2023-01-12T22:29:40.646" v="149" actId="27636"/>
        <pc:sldMkLst>
          <pc:docMk/>
          <pc:sldMk cId="957170285" sldId="278"/>
        </pc:sldMkLst>
        <pc:spChg chg="mod">
          <ac:chgData name="Carl-Julian Pardall" userId="242418bbfe6e9ff5" providerId="LiveId" clId="{E0BF474E-9C74-4D3F-9F83-4866F48A4D98}" dt="2023-01-12T22:29:40.646" v="149" actId="27636"/>
          <ac:spMkLst>
            <pc:docMk/>
            <pc:sldMk cId="957170285" sldId="278"/>
            <ac:spMk id="2" creationId="{00000000-0000-0000-0000-000000000000}"/>
          </ac:spMkLst>
        </pc:spChg>
      </pc:sldChg>
      <pc:sldChg chg="modSp mod">
        <pc:chgData name="Carl-Julian Pardall" userId="242418bbfe6e9ff5" providerId="LiveId" clId="{E0BF474E-9C74-4D3F-9F83-4866F48A4D98}" dt="2023-01-12T22:29:40.652" v="150" actId="27636"/>
        <pc:sldMkLst>
          <pc:docMk/>
          <pc:sldMk cId="985175610" sldId="279"/>
        </pc:sldMkLst>
        <pc:spChg chg="mod">
          <ac:chgData name="Carl-Julian Pardall" userId="242418bbfe6e9ff5" providerId="LiveId" clId="{E0BF474E-9C74-4D3F-9F83-4866F48A4D98}" dt="2023-01-12T22:29:40.652" v="150" actId="27636"/>
          <ac:spMkLst>
            <pc:docMk/>
            <pc:sldMk cId="985175610" sldId="279"/>
            <ac:spMk id="2" creationId="{00000000-0000-0000-0000-000000000000}"/>
          </ac:spMkLst>
        </pc:spChg>
      </pc:sldChg>
      <pc:sldChg chg="modSp mod">
        <pc:chgData name="Carl-Julian Pardall" userId="242418bbfe6e9ff5" providerId="LiveId" clId="{E0BF474E-9C74-4D3F-9F83-4866F48A4D98}" dt="2023-01-12T22:29:40.656" v="151" actId="27636"/>
        <pc:sldMkLst>
          <pc:docMk/>
          <pc:sldMk cId="2644020363" sldId="280"/>
        </pc:sldMkLst>
        <pc:spChg chg="mod">
          <ac:chgData name="Carl-Julian Pardall" userId="242418bbfe6e9ff5" providerId="LiveId" clId="{E0BF474E-9C74-4D3F-9F83-4866F48A4D98}" dt="2023-01-12T22:29:40.656" v="151" actId="27636"/>
          <ac:spMkLst>
            <pc:docMk/>
            <pc:sldMk cId="2644020363" sldId="280"/>
            <ac:spMk id="2" creationId="{00000000-0000-0000-0000-000000000000}"/>
          </ac:spMkLst>
        </pc:spChg>
      </pc:sldChg>
      <pc:sldChg chg="modSp mod">
        <pc:chgData name="Carl-Julian Pardall" userId="242418bbfe6e9ff5" providerId="LiveId" clId="{E0BF474E-9C74-4D3F-9F83-4866F48A4D98}" dt="2023-01-12T22:29:40.661" v="152" actId="27636"/>
        <pc:sldMkLst>
          <pc:docMk/>
          <pc:sldMk cId="3841099176" sldId="281"/>
        </pc:sldMkLst>
        <pc:spChg chg="mod">
          <ac:chgData name="Carl-Julian Pardall" userId="242418bbfe6e9ff5" providerId="LiveId" clId="{E0BF474E-9C74-4D3F-9F83-4866F48A4D98}" dt="2023-01-12T22:29:40.661" v="152" actId="27636"/>
          <ac:spMkLst>
            <pc:docMk/>
            <pc:sldMk cId="3841099176" sldId="281"/>
            <ac:spMk id="2" creationId="{00000000-0000-0000-0000-000000000000}"/>
          </ac:spMkLst>
        </pc:spChg>
      </pc:sldChg>
      <pc:sldChg chg="addSp delSp modSp mod">
        <pc:chgData name="Carl-Julian Pardall" userId="242418bbfe6e9ff5" providerId="LiveId" clId="{E0BF474E-9C74-4D3F-9F83-4866F48A4D98}" dt="2023-01-12T22:29:40.598" v="139" actId="27636"/>
        <pc:sldMkLst>
          <pc:docMk/>
          <pc:sldMk cId="2220496427" sldId="282"/>
        </pc:sldMkLst>
        <pc:spChg chg="mod">
          <ac:chgData name="Carl-Julian Pardall" userId="242418bbfe6e9ff5" providerId="LiveId" clId="{E0BF474E-9C74-4D3F-9F83-4866F48A4D98}" dt="2023-01-12T22:29:40.598" v="139" actId="27636"/>
          <ac:spMkLst>
            <pc:docMk/>
            <pc:sldMk cId="2220496427" sldId="282"/>
            <ac:spMk id="2" creationId="{00000000-0000-0000-0000-000000000000}"/>
          </ac:spMkLst>
        </pc:spChg>
        <pc:spChg chg="mod">
          <ac:chgData name="Carl-Julian Pardall" userId="242418bbfe6e9ff5" providerId="LiveId" clId="{E0BF474E-9C74-4D3F-9F83-4866F48A4D98}" dt="2023-01-11T21:33:04.746" v="3"/>
          <ac:spMkLst>
            <pc:docMk/>
            <pc:sldMk cId="2220496427" sldId="282"/>
            <ac:spMk id="3" creationId="{00000000-0000-0000-0000-000000000000}"/>
          </ac:spMkLst>
        </pc:spChg>
        <pc:spChg chg="add mod">
          <ac:chgData name="Carl-Julian Pardall" userId="242418bbfe6e9ff5" providerId="LiveId" clId="{E0BF474E-9C74-4D3F-9F83-4866F48A4D98}" dt="2023-01-12T22:27:23.149" v="119" actId="6549"/>
          <ac:spMkLst>
            <pc:docMk/>
            <pc:sldMk cId="2220496427" sldId="282"/>
            <ac:spMk id="7" creationId="{7D6BEA73-788F-2811-B03B-0843240F17A7}"/>
          </ac:spMkLst>
        </pc:spChg>
        <pc:spChg chg="del">
          <ac:chgData name="Carl-Julian Pardall" userId="242418bbfe6e9ff5" providerId="LiveId" clId="{E0BF474E-9C74-4D3F-9F83-4866F48A4D98}" dt="2023-01-12T22:26:12.319" v="105" actId="478"/>
          <ac:spMkLst>
            <pc:docMk/>
            <pc:sldMk cId="2220496427" sldId="282"/>
            <ac:spMk id="34" creationId="{00000000-0000-0000-0000-000000000000}"/>
          </ac:spMkLst>
        </pc:spChg>
      </pc:sldChg>
      <pc:sldChg chg="addSp delSp modSp mod">
        <pc:chgData name="Carl-Julian Pardall" userId="242418bbfe6e9ff5" providerId="LiveId" clId="{E0BF474E-9C74-4D3F-9F83-4866F48A4D98}" dt="2023-01-12T22:29:40.606" v="140" actId="27636"/>
        <pc:sldMkLst>
          <pc:docMk/>
          <pc:sldMk cId="220899290" sldId="283"/>
        </pc:sldMkLst>
        <pc:spChg chg="mod">
          <ac:chgData name="Carl-Julian Pardall" userId="242418bbfe6e9ff5" providerId="LiveId" clId="{E0BF474E-9C74-4D3F-9F83-4866F48A4D98}" dt="2023-01-12T22:29:40.606" v="140" actId="27636"/>
          <ac:spMkLst>
            <pc:docMk/>
            <pc:sldMk cId="220899290" sldId="283"/>
            <ac:spMk id="2" creationId="{00000000-0000-0000-0000-000000000000}"/>
          </ac:spMkLst>
        </pc:spChg>
        <pc:spChg chg="mod">
          <ac:chgData name="Carl-Julian Pardall" userId="242418bbfe6e9ff5" providerId="LiveId" clId="{E0BF474E-9C74-4D3F-9F83-4866F48A4D98}" dt="2023-01-11T21:33:04.746" v="3"/>
          <ac:spMkLst>
            <pc:docMk/>
            <pc:sldMk cId="220899290" sldId="283"/>
            <ac:spMk id="3" creationId="{00000000-0000-0000-0000-000000000000}"/>
          </ac:spMkLst>
        </pc:spChg>
        <pc:spChg chg="add mod">
          <ac:chgData name="Carl-Julian Pardall" userId="242418bbfe6e9ff5" providerId="LiveId" clId="{E0BF474E-9C74-4D3F-9F83-4866F48A4D98}" dt="2023-01-12T22:27:42.535" v="121"/>
          <ac:spMkLst>
            <pc:docMk/>
            <pc:sldMk cId="220899290" sldId="283"/>
            <ac:spMk id="5" creationId="{4D026298-5E91-F7E2-4416-445C76C81643}"/>
          </ac:spMkLst>
        </pc:spChg>
        <pc:spChg chg="del">
          <ac:chgData name="Carl-Julian Pardall" userId="242418bbfe6e9ff5" providerId="LiveId" clId="{E0BF474E-9C74-4D3F-9F83-4866F48A4D98}" dt="2023-01-12T22:27:42.008" v="120" actId="478"/>
          <ac:spMkLst>
            <pc:docMk/>
            <pc:sldMk cId="220899290" sldId="283"/>
            <ac:spMk id="34" creationId="{00000000-0000-0000-0000-000000000000}"/>
          </ac:spMkLst>
        </pc:spChg>
      </pc:sldChg>
      <pc:sldChg chg="modSp mod">
        <pc:chgData name="Carl-Julian Pardall" userId="242418bbfe6e9ff5" providerId="LiveId" clId="{E0BF474E-9C74-4D3F-9F83-4866F48A4D98}" dt="2023-01-12T22:29:40.633" v="146" actId="27636"/>
        <pc:sldMkLst>
          <pc:docMk/>
          <pc:sldMk cId="4191929426" sldId="284"/>
        </pc:sldMkLst>
        <pc:spChg chg="mod">
          <ac:chgData name="Carl-Julian Pardall" userId="242418bbfe6e9ff5" providerId="LiveId" clId="{E0BF474E-9C74-4D3F-9F83-4866F48A4D98}" dt="2023-01-12T22:29:40.633" v="146" actId="27636"/>
          <ac:spMkLst>
            <pc:docMk/>
            <pc:sldMk cId="4191929426" sldId="284"/>
            <ac:spMk id="2" creationId="{00000000-0000-0000-0000-000000000000}"/>
          </ac:spMkLst>
        </pc:spChg>
        <pc:spChg chg="mod">
          <ac:chgData name="Carl-Julian Pardall" userId="242418bbfe6e9ff5" providerId="LiveId" clId="{E0BF474E-9C74-4D3F-9F83-4866F48A4D98}" dt="2023-01-11T21:33:04.746" v="3"/>
          <ac:spMkLst>
            <pc:docMk/>
            <pc:sldMk cId="4191929426" sldId="284"/>
            <ac:spMk id="3" creationId="{00000000-0000-0000-0000-000000000000}"/>
          </ac:spMkLst>
        </pc:spChg>
      </pc:sldChg>
      <pc:sldMasterChg chg="modSldLayout">
        <pc:chgData name="Carl-Julian Pardall" userId="242418bbfe6e9ff5" providerId="LiveId" clId="{E0BF474E-9C74-4D3F-9F83-4866F48A4D98}" dt="2023-01-12T22:29:44.770" v="156" actId="1076"/>
        <pc:sldMasterMkLst>
          <pc:docMk/>
          <pc:sldMasterMk cId="1212880195" sldId="2147483673"/>
        </pc:sldMasterMkLst>
        <pc:sldLayoutChg chg="addSp modSp mod">
          <pc:chgData name="Carl-Julian Pardall" userId="242418bbfe6e9ff5" providerId="LiveId" clId="{E0BF474E-9C74-4D3F-9F83-4866F48A4D98}" dt="2023-01-12T22:29:44.770" v="156" actId="1076"/>
          <pc:sldLayoutMkLst>
            <pc:docMk/>
            <pc:sldMasterMk cId="1212880195" sldId="2147483673"/>
            <pc:sldLayoutMk cId="1433695190" sldId="2147483675"/>
          </pc:sldLayoutMkLst>
          <pc:spChg chg="mod">
            <ac:chgData name="Carl-Julian Pardall" userId="242418bbfe6e9ff5" providerId="LiveId" clId="{E0BF474E-9C74-4D3F-9F83-4866F48A4D98}" dt="2023-01-12T22:29:40.430" v="137" actId="14100"/>
            <ac:spMkLst>
              <pc:docMk/>
              <pc:sldMasterMk cId="1212880195" sldId="2147483673"/>
              <pc:sldLayoutMk cId="1433695190" sldId="2147483675"/>
              <ac:spMk id="2" creationId="{00000000-0000-0000-0000-000000000000}"/>
            </ac:spMkLst>
          </pc:spChg>
          <pc:spChg chg="mod">
            <ac:chgData name="Carl-Julian Pardall" userId="242418bbfe6e9ff5" providerId="LiveId" clId="{E0BF474E-9C74-4D3F-9F83-4866F48A4D98}" dt="2023-01-12T22:18:03.956" v="6" actId="2711"/>
            <ac:spMkLst>
              <pc:docMk/>
              <pc:sldMasterMk cId="1212880195" sldId="2147483673"/>
              <pc:sldLayoutMk cId="1433695190" sldId="2147483675"/>
              <ac:spMk id="3" creationId="{00000000-0000-0000-0000-000000000000}"/>
            </ac:spMkLst>
          </pc:spChg>
          <pc:spChg chg="mod">
            <ac:chgData name="Carl-Julian Pardall" userId="242418bbfe6e9ff5" providerId="LiveId" clId="{E0BF474E-9C74-4D3F-9F83-4866F48A4D98}" dt="2023-01-12T22:29:17.774" v="132" actId="14100"/>
            <ac:spMkLst>
              <pc:docMk/>
              <pc:sldMasterMk cId="1212880195" sldId="2147483673"/>
              <pc:sldLayoutMk cId="1433695190" sldId="2147483675"/>
              <ac:spMk id="4" creationId="{00000000-0000-0000-0000-000000000000}"/>
            </ac:spMkLst>
          </pc:spChg>
          <pc:spChg chg="mod">
            <ac:chgData name="Carl-Julian Pardall" userId="242418bbfe6e9ff5" providerId="LiveId" clId="{E0BF474E-9C74-4D3F-9F83-4866F48A4D98}" dt="2023-01-12T22:29:22.752" v="133" actId="14100"/>
            <ac:spMkLst>
              <pc:docMk/>
              <pc:sldMasterMk cId="1212880195" sldId="2147483673"/>
              <pc:sldLayoutMk cId="1433695190" sldId="2147483675"/>
              <ac:spMk id="5" creationId="{00000000-0000-0000-0000-000000000000}"/>
            </ac:spMkLst>
          </pc:spChg>
          <pc:spChg chg="mod">
            <ac:chgData name="Carl-Julian Pardall" userId="242418bbfe6e9ff5" providerId="LiveId" clId="{E0BF474E-9C74-4D3F-9F83-4866F48A4D98}" dt="2023-01-12T22:29:26.105" v="134" actId="14100"/>
            <ac:spMkLst>
              <pc:docMk/>
              <pc:sldMasterMk cId="1212880195" sldId="2147483673"/>
              <pc:sldLayoutMk cId="1433695190" sldId="2147483675"/>
              <ac:spMk id="6" creationId="{00000000-0000-0000-0000-000000000000}"/>
            </ac:spMkLst>
          </pc:spChg>
          <pc:cxnChg chg="add mod">
            <ac:chgData name="Carl-Julian Pardall" userId="242418bbfe6e9ff5" providerId="LiveId" clId="{E0BF474E-9C74-4D3F-9F83-4866F48A4D98}" dt="2023-01-12T22:29:44.770" v="156" actId="1076"/>
            <ac:cxnSpMkLst>
              <pc:docMk/>
              <pc:sldMasterMk cId="1212880195" sldId="2147483673"/>
              <pc:sldLayoutMk cId="1433695190" sldId="2147483675"/>
              <ac:cxnSpMk id="8" creationId="{3DC477DA-2A6D-5D7C-FB3F-53C219AC20A3}"/>
            </ac:cxnSpMkLst>
          </pc:cxnChg>
          <pc:cxnChg chg="add mod">
            <ac:chgData name="Carl-Julian Pardall" userId="242418bbfe6e9ff5" providerId="LiveId" clId="{E0BF474E-9C74-4D3F-9F83-4866F48A4D98}" dt="2023-01-12T22:29:30.339" v="135" actId="1076"/>
            <ac:cxnSpMkLst>
              <pc:docMk/>
              <pc:sldMasterMk cId="1212880195" sldId="2147483673"/>
              <pc:sldLayoutMk cId="1433695190" sldId="2147483675"/>
              <ac:cxnSpMk id="9" creationId="{60391DC4-72A0-9392-5D0F-FC40FE60F000}"/>
            </ac:cxnSpMkLst>
          </pc:cxn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B7EB2-C6A9-4556-A132-88DB19661C1C}" type="datetimeFigureOut">
              <a:rPr lang="de-DE" smtClean="0"/>
              <a:t>24.02.2023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DEA54-2AC5-4968-9CF2-5F844295A26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0527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66669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6700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734428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8835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868" y="0"/>
            <a:ext cx="8229600" cy="73183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3DC477DA-2A6D-5D7C-FB3F-53C219AC20A3}"/>
              </a:ext>
            </a:extLst>
          </p:cNvPr>
          <p:cNvCxnSpPr/>
          <p:nvPr userDrawn="1"/>
        </p:nvCxnSpPr>
        <p:spPr>
          <a:xfrm>
            <a:off x="0" y="764704"/>
            <a:ext cx="9144000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69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JP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1" y="-1"/>
            <a:ext cx="9144000" cy="748800"/>
          </a:xfrm>
        </p:spPr>
        <p:txBody>
          <a:bodyPr/>
          <a:lstStyle>
            <a:lvl1pPr algn="l">
              <a:defRPr sz="3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756000"/>
            <a:ext cx="9144000" cy="5904661"/>
          </a:xfrm>
        </p:spPr>
        <p:txBody>
          <a:bodyPr>
            <a:norm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cxnSp>
        <p:nvCxnSpPr>
          <p:cNvPr id="8" name="Gerade Verbindung 7"/>
          <p:cNvCxnSpPr>
            <a:cxnSpLocks/>
          </p:cNvCxnSpPr>
          <p:nvPr/>
        </p:nvCxnSpPr>
        <p:spPr>
          <a:xfrm>
            <a:off x="0" y="748806"/>
            <a:ext cx="9144000" cy="7194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784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68263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10358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DF777D-F6BF-4EAC-937C-3B16A2E205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428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8957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707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542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creativecommons.org/licenses/by/4.0/deed.de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35CE2615-5E43-8A74-9A4B-3011EE12A4C9}"/>
              </a:ext>
            </a:extLst>
          </p:cNvPr>
          <p:cNvSpPr txBox="1">
            <a:spLocks/>
          </p:cNvSpPr>
          <p:nvPr userDrawn="1"/>
        </p:nvSpPr>
        <p:spPr>
          <a:xfrm>
            <a:off x="143339" y="6605161"/>
            <a:ext cx="1416158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 defTabSz="914400" rtl="0" eaLnBrk="1" latinLnBrk="0" hangingPunct="1"/>
            <a:r>
              <a:rPr kumimoji="0" lang="de-DE" sz="1200" kern="1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Küblbeck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8CC8720-081B-F1E0-D4FB-6BA956991EFE}"/>
              </a:ext>
            </a:extLst>
          </p:cNvPr>
          <p:cNvSpPr txBox="1"/>
          <p:nvPr userDrawn="1"/>
        </p:nvSpPr>
        <p:spPr>
          <a:xfrm>
            <a:off x="1199455" y="6659021"/>
            <a:ext cx="1084920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 4.0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)			</a:t>
            </a:r>
            <a:fld id="{DCF368FD-FC12-4B6E-BA31-9EBE5261669D}" type="slidenum">
              <a:rPr lang="de-DE" sz="1100" smtClean="0"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		                  5110_up_kombinationsprinzip_nach_ritz</a:t>
            </a:r>
          </a:p>
        </p:txBody>
      </p:sp>
    </p:spTree>
    <p:extLst>
      <p:ext uri="{BB962C8B-B14F-4D97-AF65-F5344CB8AC3E}">
        <p14:creationId xmlns:p14="http://schemas.microsoft.com/office/powerpoint/2010/main" val="121288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/4.0/deed.de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/4.0/deed.de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39556" y="2814396"/>
            <a:ext cx="5356580" cy="2376263"/>
          </a:xfrm>
        </p:spPr>
        <p:txBody>
          <a:bodyPr>
            <a:normAutofit/>
          </a:bodyPr>
          <a:lstStyle/>
          <a:p>
            <a:pPr algn="l"/>
            <a:r>
              <a:rPr lang="de-DE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Von der Hütte … </a:t>
            </a:r>
            <a:br>
              <a:rPr lang="de-DE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de-DE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  … ins Ritz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26A7612-CE7A-619A-BDAC-DD80B6B6206F}"/>
              </a:ext>
            </a:extLst>
          </p:cNvPr>
          <p:cNvSpPr txBox="1"/>
          <p:nvPr/>
        </p:nvSpPr>
        <p:spPr>
          <a:xfrm>
            <a:off x="192510" y="5211966"/>
            <a:ext cx="2016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Bildquelle:  J. Küblbeck 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CC BY 4.0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1F42960-6947-174D-832D-54E71B87F9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56" y="404664"/>
            <a:ext cx="2802712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8E9D90C4-2854-0131-C58A-503C4622D4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7949" y="-18655"/>
            <a:ext cx="2998997" cy="6858000"/>
          </a:xfrm>
          <a:prstGeom prst="rect">
            <a:avLst/>
          </a:prstGeom>
        </p:spPr>
      </p:pic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041B5F2-8F53-3E2B-7611-DF37226C61F3}"/>
              </a:ext>
            </a:extLst>
          </p:cNvPr>
          <p:cNvSpPr txBox="1">
            <a:spLocks/>
          </p:cNvSpPr>
          <p:nvPr/>
        </p:nvSpPr>
        <p:spPr>
          <a:xfrm>
            <a:off x="192510" y="6102077"/>
            <a:ext cx="2602632" cy="72008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Josef 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</a:rPr>
              <a:t>Küblbeck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b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 4.0</a:t>
            </a:r>
            <a:endParaRPr lang="de-DE" sz="1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feil: gebogen 4">
            <a:extLst>
              <a:ext uri="{FF2B5EF4-FFF2-40B4-BE49-F238E27FC236}">
                <a16:creationId xmlns:a16="http://schemas.microsoft.com/office/drawing/2014/main" id="{B4872AE2-7315-2C48-AD5D-0E05A529788F}"/>
              </a:ext>
            </a:extLst>
          </p:cNvPr>
          <p:cNvSpPr/>
          <p:nvPr/>
        </p:nvSpPr>
        <p:spPr>
          <a:xfrm rot="16200000" flipV="1">
            <a:off x="4322197" y="519852"/>
            <a:ext cx="864096" cy="2294978"/>
          </a:xfrm>
          <a:prstGeom prst="bentArrow">
            <a:avLst>
              <a:gd name="adj1" fmla="val 25000"/>
              <a:gd name="adj2" fmla="val 26936"/>
              <a:gd name="adj3" fmla="val 25000"/>
              <a:gd name="adj4" fmla="val 4633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899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Die Hüttenleiter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/>
              <a:t>Was lernen wir daraus?</a:t>
            </a:r>
          </a:p>
          <a:p>
            <a:endParaRPr lang="de-DE" sz="2400" dirty="0"/>
          </a:p>
          <a:p>
            <a:r>
              <a:rPr lang="de-DE" sz="2400" dirty="0"/>
              <a:t>Aus mehreren Höhenunterschieden kann man verschiedene „Leitern“ zusammen bauen.</a:t>
            </a:r>
            <a:br>
              <a:rPr lang="de-DE" sz="2400" dirty="0"/>
            </a:br>
            <a:endParaRPr lang="de-DE" sz="2400" dirty="0"/>
          </a:p>
          <a:p>
            <a:r>
              <a:rPr lang="de-DE" sz="2400" dirty="0"/>
              <a:t>Wenn man die Leiter hat, kann man alle prinzipiell möglichen Höhenunterschiede vorhersagen.</a:t>
            </a:r>
          </a:p>
          <a:p>
            <a:pPr marL="0" indent="0">
              <a:buNone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191929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de-DE" sz="3600" dirty="0"/>
              <a:t>Übertragung auf Energieübergänge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3645024"/>
            <a:ext cx="8507288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/>
              <a:t>Wende das „Hütten-Verfahren“ nun auf die orange markierten Energien an. (Für die nicht markierten Energien müsste man noch weitere Serien mit einbeziehen.) </a:t>
            </a:r>
          </a:p>
          <a:p>
            <a:pPr marL="0" indent="0">
              <a:buNone/>
            </a:pPr>
            <a:r>
              <a:rPr lang="de-DE" sz="2400" dirty="0"/>
              <a:t>Hinweis: An der letzten Stelle können kleine Abweichungen durch Rundung entstehen.</a:t>
            </a:r>
          </a:p>
          <a:p>
            <a:pPr marL="0" indent="0">
              <a:buNone/>
            </a:pPr>
            <a:endParaRPr lang="de-DE" sz="240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296443"/>
              </p:ext>
            </p:extLst>
          </p:nvPr>
        </p:nvGraphicFramePr>
        <p:xfrm>
          <a:off x="1475656" y="1484784"/>
          <a:ext cx="4152900" cy="1809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Lyman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Balmer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>
                          <a:effectLst/>
                        </a:rPr>
                        <a:t>Paschen</a:t>
                      </a:r>
                      <a:endParaRPr lang="de-DE" sz="2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10,2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1,89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0,66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12,09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2,55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0,97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12,76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2,86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1,13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13,06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>
                          <a:effectLst/>
                        </a:rPr>
                        <a:t>3,02</a:t>
                      </a:r>
                      <a:endParaRPr lang="de-DE" sz="2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1,23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6005031" y="2183993"/>
            <a:ext cx="1701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Alle Werte in eV</a:t>
            </a:r>
          </a:p>
        </p:txBody>
      </p:sp>
    </p:spTree>
    <p:extLst>
      <p:ext uri="{BB962C8B-B14F-4D97-AF65-F5344CB8AC3E}">
        <p14:creationId xmlns:p14="http://schemas.microsoft.com/office/powerpoint/2010/main" val="886072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Kombinationsprinzip nach Ritz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7812360" y="630002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1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7812360" y="549473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2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7812360" y="4617311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3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7823505" y="38340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4</a:t>
            </a:r>
          </a:p>
        </p:txBody>
      </p:sp>
      <p:cxnSp>
        <p:nvCxnSpPr>
          <p:cNvPr id="74" name="Gerade Verbindung mit Pfeil 73"/>
          <p:cNvCxnSpPr/>
          <p:nvPr/>
        </p:nvCxnSpPr>
        <p:spPr>
          <a:xfrm flipV="1">
            <a:off x="611560" y="5679405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feld 74"/>
          <p:cNvSpPr txBox="1"/>
          <p:nvPr/>
        </p:nvSpPr>
        <p:spPr>
          <a:xfrm>
            <a:off x="107504" y="589738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76" name="Gerade Verbindung mit Pfeil 75"/>
          <p:cNvCxnSpPr/>
          <p:nvPr/>
        </p:nvCxnSpPr>
        <p:spPr>
          <a:xfrm flipV="1">
            <a:off x="916763" y="4874116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378168" y="5056995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1,89</a:t>
            </a:r>
          </a:p>
        </p:txBody>
      </p:sp>
      <p:cxnSp>
        <p:nvCxnSpPr>
          <p:cNvPr id="78" name="Gerade Verbindung mit Pfeil 77"/>
          <p:cNvCxnSpPr/>
          <p:nvPr/>
        </p:nvCxnSpPr>
        <p:spPr>
          <a:xfrm flipV="1">
            <a:off x="1331640" y="4877554"/>
            <a:ext cx="0" cy="160714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feld 78"/>
          <p:cNvSpPr txBox="1"/>
          <p:nvPr/>
        </p:nvSpPr>
        <p:spPr>
          <a:xfrm>
            <a:off x="681467" y="593069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179512" y="3182833"/>
            <a:ext cx="7488832" cy="3301861"/>
            <a:chOff x="1519950" y="2780928"/>
            <a:chExt cx="6004378" cy="3301861"/>
          </a:xfrm>
        </p:grpSpPr>
        <p:grpSp>
          <p:nvGrpSpPr>
            <p:cNvPr id="52" name="Gruppieren 51"/>
            <p:cNvGrpSpPr/>
            <p:nvPr/>
          </p:nvGrpSpPr>
          <p:grpSpPr>
            <a:xfrm>
              <a:off x="1519950" y="3616820"/>
              <a:ext cx="6004378" cy="2465969"/>
              <a:chOff x="4057531" y="3784709"/>
              <a:chExt cx="2646617" cy="2465969"/>
            </a:xfrm>
          </p:grpSpPr>
          <p:cxnSp>
            <p:nvCxnSpPr>
              <p:cNvPr id="66" name="Gerade Verbindung 65"/>
              <p:cNvCxnSpPr/>
              <p:nvPr/>
            </p:nvCxnSpPr>
            <p:spPr>
              <a:xfrm>
                <a:off x="4057531" y="3784709"/>
                <a:ext cx="26282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Gerade Verbindung 66"/>
              <p:cNvCxnSpPr/>
              <p:nvPr/>
            </p:nvCxnSpPr>
            <p:spPr>
              <a:xfrm flipV="1">
                <a:off x="4075856" y="4567961"/>
                <a:ext cx="2620381" cy="470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Gerade Verbindung 67"/>
              <p:cNvCxnSpPr/>
              <p:nvPr/>
            </p:nvCxnSpPr>
            <p:spPr>
              <a:xfrm>
                <a:off x="4067944" y="5445389"/>
                <a:ext cx="262829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Gerade Verbindung 68"/>
              <p:cNvCxnSpPr/>
              <p:nvPr/>
            </p:nvCxnSpPr>
            <p:spPr>
              <a:xfrm>
                <a:off x="4067944" y="6250677"/>
                <a:ext cx="2636204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Gerade Verbindung 86"/>
            <p:cNvCxnSpPr/>
            <p:nvPr/>
          </p:nvCxnSpPr>
          <p:spPr>
            <a:xfrm>
              <a:off x="1561524" y="2780928"/>
              <a:ext cx="59628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feld 107"/>
          <p:cNvSpPr txBox="1"/>
          <p:nvPr/>
        </p:nvSpPr>
        <p:spPr>
          <a:xfrm>
            <a:off x="7823505" y="301260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5</a:t>
            </a:r>
          </a:p>
        </p:txBody>
      </p:sp>
      <p:graphicFrame>
        <p:nvGraphicFramePr>
          <p:cNvPr id="49" name="Tabel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784084"/>
              </p:ext>
            </p:extLst>
          </p:nvPr>
        </p:nvGraphicFramePr>
        <p:xfrm>
          <a:off x="179512" y="1196752"/>
          <a:ext cx="4152900" cy="1809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Lyman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Balmer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Paschen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10,2</a:t>
                      </a:r>
                      <a:endParaRPr lang="de-DE" sz="2200" b="0" i="0" u="none" strike="noStrike" dirty="0">
                        <a:solidFill>
                          <a:srgbClr val="00B05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1,89</a:t>
                      </a:r>
                      <a:endParaRPr lang="de-DE" sz="2200" b="0" i="0" u="none" strike="noStrike" dirty="0">
                        <a:solidFill>
                          <a:srgbClr val="00B05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0,66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12,09</a:t>
                      </a:r>
                      <a:endParaRPr lang="de-DE" sz="2200" b="0" i="0" u="none" strike="noStrike" dirty="0">
                        <a:solidFill>
                          <a:srgbClr val="00B05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2,55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0,97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12,76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2,86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1,13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13,06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>
                          <a:effectLst/>
                        </a:rPr>
                        <a:t>3,02</a:t>
                      </a:r>
                      <a:endParaRPr lang="de-DE" sz="2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1,23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077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Kombinationsprinzip nach Ritz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7812360" y="630002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1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7812360" y="549473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2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7812360" y="4617311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3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7823505" y="38340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4</a:t>
            </a:r>
          </a:p>
        </p:txBody>
      </p:sp>
      <p:cxnSp>
        <p:nvCxnSpPr>
          <p:cNvPr id="74" name="Gerade Verbindung mit Pfeil 73"/>
          <p:cNvCxnSpPr/>
          <p:nvPr/>
        </p:nvCxnSpPr>
        <p:spPr>
          <a:xfrm flipV="1">
            <a:off x="611560" y="5679405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feld 74"/>
          <p:cNvSpPr txBox="1"/>
          <p:nvPr/>
        </p:nvSpPr>
        <p:spPr>
          <a:xfrm>
            <a:off x="107504" y="589738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76" name="Gerade Verbindung mit Pfeil 75"/>
          <p:cNvCxnSpPr/>
          <p:nvPr/>
        </p:nvCxnSpPr>
        <p:spPr>
          <a:xfrm flipV="1">
            <a:off x="916763" y="4874116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378168" y="5056995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1,89</a:t>
            </a:r>
          </a:p>
        </p:txBody>
      </p:sp>
      <p:cxnSp>
        <p:nvCxnSpPr>
          <p:cNvPr id="78" name="Gerade Verbindung mit Pfeil 77"/>
          <p:cNvCxnSpPr/>
          <p:nvPr/>
        </p:nvCxnSpPr>
        <p:spPr>
          <a:xfrm flipV="1">
            <a:off x="1331640" y="4877554"/>
            <a:ext cx="0" cy="160714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feld 78"/>
          <p:cNvSpPr txBox="1"/>
          <p:nvPr/>
        </p:nvSpPr>
        <p:spPr>
          <a:xfrm>
            <a:off x="681467" y="593069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  <p:cxnSp>
        <p:nvCxnSpPr>
          <p:cNvPr id="80" name="Gerade Verbindung mit Pfeil 79"/>
          <p:cNvCxnSpPr/>
          <p:nvPr/>
        </p:nvCxnSpPr>
        <p:spPr>
          <a:xfrm flipV="1">
            <a:off x="2051720" y="4018725"/>
            <a:ext cx="0" cy="166068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feld 80"/>
          <p:cNvSpPr txBox="1"/>
          <p:nvPr/>
        </p:nvSpPr>
        <p:spPr>
          <a:xfrm>
            <a:off x="1547664" y="450478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2,55</a:t>
            </a:r>
          </a:p>
        </p:txBody>
      </p:sp>
      <p:cxnSp>
        <p:nvCxnSpPr>
          <p:cNvPr id="82" name="Gerade Verbindung mit Pfeil 81"/>
          <p:cNvCxnSpPr/>
          <p:nvPr/>
        </p:nvCxnSpPr>
        <p:spPr>
          <a:xfrm flipV="1">
            <a:off x="2771800" y="4018725"/>
            <a:ext cx="0" cy="2465968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feld 82"/>
          <p:cNvSpPr txBox="1"/>
          <p:nvPr/>
        </p:nvSpPr>
        <p:spPr>
          <a:xfrm>
            <a:off x="2061349" y="509831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12,76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179512" y="3182833"/>
            <a:ext cx="7488832" cy="3301861"/>
            <a:chOff x="1519950" y="2780928"/>
            <a:chExt cx="6004378" cy="3301861"/>
          </a:xfrm>
        </p:grpSpPr>
        <p:grpSp>
          <p:nvGrpSpPr>
            <p:cNvPr id="52" name="Gruppieren 51"/>
            <p:cNvGrpSpPr/>
            <p:nvPr/>
          </p:nvGrpSpPr>
          <p:grpSpPr>
            <a:xfrm>
              <a:off x="1519950" y="3616820"/>
              <a:ext cx="6004378" cy="2465969"/>
              <a:chOff x="4057531" y="3784709"/>
              <a:chExt cx="2646617" cy="2465969"/>
            </a:xfrm>
          </p:grpSpPr>
          <p:cxnSp>
            <p:nvCxnSpPr>
              <p:cNvPr id="66" name="Gerade Verbindung 65"/>
              <p:cNvCxnSpPr/>
              <p:nvPr/>
            </p:nvCxnSpPr>
            <p:spPr>
              <a:xfrm>
                <a:off x="4057531" y="3784709"/>
                <a:ext cx="26282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Gerade Verbindung 66"/>
              <p:cNvCxnSpPr/>
              <p:nvPr/>
            </p:nvCxnSpPr>
            <p:spPr>
              <a:xfrm flipV="1">
                <a:off x="4075856" y="4567961"/>
                <a:ext cx="2620381" cy="470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Gerade Verbindung 67"/>
              <p:cNvCxnSpPr/>
              <p:nvPr/>
            </p:nvCxnSpPr>
            <p:spPr>
              <a:xfrm>
                <a:off x="4067944" y="5445389"/>
                <a:ext cx="262829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Gerade Verbindung 68"/>
              <p:cNvCxnSpPr/>
              <p:nvPr/>
            </p:nvCxnSpPr>
            <p:spPr>
              <a:xfrm>
                <a:off x="4067944" y="6250677"/>
                <a:ext cx="2636204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Gerade Verbindung 86"/>
            <p:cNvCxnSpPr/>
            <p:nvPr/>
          </p:nvCxnSpPr>
          <p:spPr>
            <a:xfrm>
              <a:off x="1561524" y="2780928"/>
              <a:ext cx="59628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feld 107"/>
          <p:cNvSpPr txBox="1"/>
          <p:nvPr/>
        </p:nvSpPr>
        <p:spPr>
          <a:xfrm>
            <a:off x="7823505" y="301260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5</a:t>
            </a:r>
          </a:p>
        </p:txBody>
      </p:sp>
      <p:graphicFrame>
        <p:nvGraphicFramePr>
          <p:cNvPr id="48" name="Tabel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181815"/>
              </p:ext>
            </p:extLst>
          </p:nvPr>
        </p:nvGraphicFramePr>
        <p:xfrm>
          <a:off x="170517" y="1199894"/>
          <a:ext cx="4152900" cy="1809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Lyman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Balmer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Paschen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10,2</a:t>
                      </a:r>
                      <a:endParaRPr lang="de-DE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1,89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0,66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12,09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2,55</a:t>
                      </a:r>
                      <a:endParaRPr lang="de-DE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0,97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12,76</a:t>
                      </a:r>
                      <a:endParaRPr lang="de-DE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2,86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1,13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13,06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>
                          <a:effectLst/>
                        </a:rPr>
                        <a:t>3,02</a:t>
                      </a:r>
                      <a:endParaRPr lang="de-DE" sz="2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1,23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50" name="Gerade Verbindung mit Pfeil 49"/>
          <p:cNvCxnSpPr/>
          <p:nvPr/>
        </p:nvCxnSpPr>
        <p:spPr>
          <a:xfrm flipV="1">
            <a:off x="2409478" y="5691631"/>
            <a:ext cx="0" cy="783961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feld 50"/>
          <p:cNvSpPr txBox="1"/>
          <p:nvPr/>
        </p:nvSpPr>
        <p:spPr>
          <a:xfrm>
            <a:off x="1890336" y="593069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</p:spTree>
    <p:extLst>
      <p:ext uri="{BB962C8B-B14F-4D97-AF65-F5344CB8AC3E}">
        <p14:creationId xmlns:p14="http://schemas.microsoft.com/office/powerpoint/2010/main" val="1952551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Kombinationsprinzip nach Ritz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7812360" y="630002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1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7812360" y="549473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2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7812360" y="4617311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3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7823505" y="38340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4</a:t>
            </a:r>
          </a:p>
        </p:txBody>
      </p:sp>
      <p:cxnSp>
        <p:nvCxnSpPr>
          <p:cNvPr id="74" name="Gerade Verbindung mit Pfeil 73"/>
          <p:cNvCxnSpPr/>
          <p:nvPr/>
        </p:nvCxnSpPr>
        <p:spPr>
          <a:xfrm flipV="1">
            <a:off x="611560" y="5679405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feld 74"/>
          <p:cNvSpPr txBox="1"/>
          <p:nvPr/>
        </p:nvSpPr>
        <p:spPr>
          <a:xfrm>
            <a:off x="107504" y="589738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76" name="Gerade Verbindung mit Pfeil 75"/>
          <p:cNvCxnSpPr/>
          <p:nvPr/>
        </p:nvCxnSpPr>
        <p:spPr>
          <a:xfrm flipV="1">
            <a:off x="916763" y="4874116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378168" y="5056995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1,89</a:t>
            </a:r>
          </a:p>
        </p:txBody>
      </p:sp>
      <p:cxnSp>
        <p:nvCxnSpPr>
          <p:cNvPr id="78" name="Gerade Verbindung mit Pfeil 77"/>
          <p:cNvCxnSpPr/>
          <p:nvPr/>
        </p:nvCxnSpPr>
        <p:spPr>
          <a:xfrm flipV="1">
            <a:off x="1331640" y="4877554"/>
            <a:ext cx="0" cy="160714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feld 78"/>
          <p:cNvSpPr txBox="1"/>
          <p:nvPr/>
        </p:nvSpPr>
        <p:spPr>
          <a:xfrm>
            <a:off x="681467" y="593069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  <p:cxnSp>
        <p:nvCxnSpPr>
          <p:cNvPr id="80" name="Gerade Verbindung mit Pfeil 79"/>
          <p:cNvCxnSpPr/>
          <p:nvPr/>
        </p:nvCxnSpPr>
        <p:spPr>
          <a:xfrm flipV="1">
            <a:off x="2051720" y="4018725"/>
            <a:ext cx="0" cy="166068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feld 80"/>
          <p:cNvSpPr txBox="1"/>
          <p:nvPr/>
        </p:nvSpPr>
        <p:spPr>
          <a:xfrm>
            <a:off x="1547664" y="450478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2,55</a:t>
            </a:r>
          </a:p>
        </p:txBody>
      </p:sp>
      <p:cxnSp>
        <p:nvCxnSpPr>
          <p:cNvPr id="82" name="Gerade Verbindung mit Pfeil 81"/>
          <p:cNvCxnSpPr/>
          <p:nvPr/>
        </p:nvCxnSpPr>
        <p:spPr>
          <a:xfrm flipV="1">
            <a:off x="2771800" y="4018725"/>
            <a:ext cx="0" cy="2465968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feld 82"/>
          <p:cNvSpPr txBox="1"/>
          <p:nvPr/>
        </p:nvSpPr>
        <p:spPr>
          <a:xfrm>
            <a:off x="2061349" y="509831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12,76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179512" y="3182833"/>
            <a:ext cx="7488832" cy="3301861"/>
            <a:chOff x="1519950" y="2780928"/>
            <a:chExt cx="6004378" cy="3301861"/>
          </a:xfrm>
        </p:grpSpPr>
        <p:grpSp>
          <p:nvGrpSpPr>
            <p:cNvPr id="52" name="Gruppieren 51"/>
            <p:cNvGrpSpPr/>
            <p:nvPr/>
          </p:nvGrpSpPr>
          <p:grpSpPr>
            <a:xfrm>
              <a:off x="1519950" y="3616820"/>
              <a:ext cx="6004378" cy="2465969"/>
              <a:chOff x="4057531" y="3784709"/>
              <a:chExt cx="2646617" cy="2465969"/>
            </a:xfrm>
          </p:grpSpPr>
          <p:cxnSp>
            <p:nvCxnSpPr>
              <p:cNvPr id="66" name="Gerade Verbindung 65"/>
              <p:cNvCxnSpPr/>
              <p:nvPr/>
            </p:nvCxnSpPr>
            <p:spPr>
              <a:xfrm>
                <a:off x="4057531" y="3784709"/>
                <a:ext cx="26282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Gerade Verbindung 66"/>
              <p:cNvCxnSpPr/>
              <p:nvPr/>
            </p:nvCxnSpPr>
            <p:spPr>
              <a:xfrm flipV="1">
                <a:off x="4075856" y="4567961"/>
                <a:ext cx="2620381" cy="470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Gerade Verbindung 67"/>
              <p:cNvCxnSpPr/>
              <p:nvPr/>
            </p:nvCxnSpPr>
            <p:spPr>
              <a:xfrm>
                <a:off x="4067944" y="5445389"/>
                <a:ext cx="262829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Gerade Verbindung 68"/>
              <p:cNvCxnSpPr/>
              <p:nvPr/>
            </p:nvCxnSpPr>
            <p:spPr>
              <a:xfrm>
                <a:off x="4067944" y="6250677"/>
                <a:ext cx="2636204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Gerade Verbindung 86"/>
            <p:cNvCxnSpPr/>
            <p:nvPr/>
          </p:nvCxnSpPr>
          <p:spPr>
            <a:xfrm>
              <a:off x="1561524" y="2780928"/>
              <a:ext cx="59628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Gerade Verbindung mit Pfeil 87"/>
          <p:cNvCxnSpPr/>
          <p:nvPr/>
        </p:nvCxnSpPr>
        <p:spPr>
          <a:xfrm flipV="1">
            <a:off x="3895461" y="3173730"/>
            <a:ext cx="0" cy="3303581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feld 88"/>
          <p:cNvSpPr txBox="1"/>
          <p:nvPr/>
        </p:nvSpPr>
        <p:spPr>
          <a:xfrm>
            <a:off x="3247389" y="589910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13,06</a:t>
            </a:r>
          </a:p>
        </p:txBody>
      </p:sp>
      <p:cxnSp>
        <p:nvCxnSpPr>
          <p:cNvPr id="90" name="Gerade Verbindung mit Pfeil 89"/>
          <p:cNvCxnSpPr/>
          <p:nvPr/>
        </p:nvCxnSpPr>
        <p:spPr>
          <a:xfrm flipV="1">
            <a:off x="4471525" y="5672022"/>
            <a:ext cx="0" cy="805289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feld 90"/>
          <p:cNvSpPr txBox="1"/>
          <p:nvPr/>
        </p:nvSpPr>
        <p:spPr>
          <a:xfrm>
            <a:off x="3950101" y="589000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92" name="Gerade Verbindung mit Pfeil 91"/>
          <p:cNvCxnSpPr/>
          <p:nvPr/>
        </p:nvCxnSpPr>
        <p:spPr>
          <a:xfrm flipV="1">
            <a:off x="4741644" y="3197275"/>
            <a:ext cx="0" cy="2474747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feld 92"/>
          <p:cNvSpPr txBox="1"/>
          <p:nvPr/>
        </p:nvSpPr>
        <p:spPr>
          <a:xfrm>
            <a:off x="4183493" y="4253661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2,86</a:t>
            </a:r>
          </a:p>
        </p:txBody>
      </p:sp>
      <p:sp>
        <p:nvSpPr>
          <p:cNvPr id="108" name="Textfeld 107"/>
          <p:cNvSpPr txBox="1"/>
          <p:nvPr/>
        </p:nvSpPr>
        <p:spPr>
          <a:xfrm>
            <a:off x="7823505" y="301260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5</a:t>
            </a:r>
          </a:p>
        </p:txBody>
      </p:sp>
      <p:graphicFrame>
        <p:nvGraphicFramePr>
          <p:cNvPr id="49" name="Tabel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918132"/>
              </p:ext>
            </p:extLst>
          </p:nvPr>
        </p:nvGraphicFramePr>
        <p:xfrm>
          <a:off x="198234" y="1202859"/>
          <a:ext cx="4152900" cy="1809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Lyman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Balmer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Paschen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10,2</a:t>
                      </a:r>
                      <a:endParaRPr lang="de-DE" sz="22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1,89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0,66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12,09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2,55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0,97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12,76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2,86</a:t>
                      </a:r>
                      <a:endParaRPr lang="de-DE" sz="22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1,13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13,06</a:t>
                      </a:r>
                      <a:endParaRPr lang="de-DE" sz="22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3,02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1,23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51" name="Gerade Verbindung mit Pfeil 50"/>
          <p:cNvCxnSpPr/>
          <p:nvPr/>
        </p:nvCxnSpPr>
        <p:spPr>
          <a:xfrm flipV="1">
            <a:off x="2409478" y="5691631"/>
            <a:ext cx="0" cy="783961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1890336" y="593069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</p:spTree>
    <p:extLst>
      <p:ext uri="{BB962C8B-B14F-4D97-AF65-F5344CB8AC3E}">
        <p14:creationId xmlns:p14="http://schemas.microsoft.com/office/powerpoint/2010/main" val="957170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Kombinationsprinzip nach Ritz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7812360" y="630002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1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7812360" y="549473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2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7812360" y="4617311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3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7823505" y="38340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4</a:t>
            </a:r>
          </a:p>
        </p:txBody>
      </p:sp>
      <p:cxnSp>
        <p:nvCxnSpPr>
          <p:cNvPr id="74" name="Gerade Verbindung mit Pfeil 73"/>
          <p:cNvCxnSpPr/>
          <p:nvPr/>
        </p:nvCxnSpPr>
        <p:spPr>
          <a:xfrm flipV="1">
            <a:off x="611560" y="5679405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feld 74"/>
          <p:cNvSpPr txBox="1"/>
          <p:nvPr/>
        </p:nvSpPr>
        <p:spPr>
          <a:xfrm>
            <a:off x="107504" y="589738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76" name="Gerade Verbindung mit Pfeil 75"/>
          <p:cNvCxnSpPr/>
          <p:nvPr/>
        </p:nvCxnSpPr>
        <p:spPr>
          <a:xfrm flipV="1">
            <a:off x="916763" y="4874116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378168" y="5056995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1,89</a:t>
            </a:r>
          </a:p>
        </p:txBody>
      </p:sp>
      <p:cxnSp>
        <p:nvCxnSpPr>
          <p:cNvPr id="78" name="Gerade Verbindung mit Pfeil 77"/>
          <p:cNvCxnSpPr/>
          <p:nvPr/>
        </p:nvCxnSpPr>
        <p:spPr>
          <a:xfrm flipV="1">
            <a:off x="1331640" y="4877554"/>
            <a:ext cx="0" cy="160714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feld 78"/>
          <p:cNvSpPr txBox="1"/>
          <p:nvPr/>
        </p:nvSpPr>
        <p:spPr>
          <a:xfrm>
            <a:off x="681467" y="593069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  <p:cxnSp>
        <p:nvCxnSpPr>
          <p:cNvPr id="80" name="Gerade Verbindung mit Pfeil 79"/>
          <p:cNvCxnSpPr/>
          <p:nvPr/>
        </p:nvCxnSpPr>
        <p:spPr>
          <a:xfrm flipV="1">
            <a:off x="2051720" y="4018725"/>
            <a:ext cx="0" cy="166068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feld 80"/>
          <p:cNvSpPr txBox="1"/>
          <p:nvPr/>
        </p:nvSpPr>
        <p:spPr>
          <a:xfrm>
            <a:off x="1547664" y="450478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2,55</a:t>
            </a:r>
          </a:p>
        </p:txBody>
      </p:sp>
      <p:cxnSp>
        <p:nvCxnSpPr>
          <p:cNvPr id="82" name="Gerade Verbindung mit Pfeil 81"/>
          <p:cNvCxnSpPr/>
          <p:nvPr/>
        </p:nvCxnSpPr>
        <p:spPr>
          <a:xfrm flipV="1">
            <a:off x="2771800" y="4018725"/>
            <a:ext cx="0" cy="2465968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feld 82"/>
          <p:cNvSpPr txBox="1"/>
          <p:nvPr/>
        </p:nvSpPr>
        <p:spPr>
          <a:xfrm>
            <a:off x="2061349" y="509831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12,76</a:t>
            </a:r>
          </a:p>
        </p:txBody>
      </p:sp>
      <p:cxnSp>
        <p:nvCxnSpPr>
          <p:cNvPr id="84" name="Gerade Verbindung mit Pfeil 83"/>
          <p:cNvCxnSpPr/>
          <p:nvPr/>
        </p:nvCxnSpPr>
        <p:spPr>
          <a:xfrm flipV="1">
            <a:off x="3473909" y="4018726"/>
            <a:ext cx="0" cy="783251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feld 84"/>
          <p:cNvSpPr txBox="1"/>
          <p:nvPr/>
        </p:nvSpPr>
        <p:spPr>
          <a:xfrm>
            <a:off x="2915816" y="429422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0,66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179512" y="3182833"/>
            <a:ext cx="7488832" cy="3301861"/>
            <a:chOff x="1519950" y="2780928"/>
            <a:chExt cx="6004378" cy="3301861"/>
          </a:xfrm>
        </p:grpSpPr>
        <p:grpSp>
          <p:nvGrpSpPr>
            <p:cNvPr id="52" name="Gruppieren 51"/>
            <p:cNvGrpSpPr/>
            <p:nvPr/>
          </p:nvGrpSpPr>
          <p:grpSpPr>
            <a:xfrm>
              <a:off x="1519950" y="3616820"/>
              <a:ext cx="6004378" cy="2465969"/>
              <a:chOff x="4057531" y="3784709"/>
              <a:chExt cx="2646617" cy="2465969"/>
            </a:xfrm>
          </p:grpSpPr>
          <p:cxnSp>
            <p:nvCxnSpPr>
              <p:cNvPr id="66" name="Gerade Verbindung 65"/>
              <p:cNvCxnSpPr/>
              <p:nvPr/>
            </p:nvCxnSpPr>
            <p:spPr>
              <a:xfrm>
                <a:off x="4057531" y="3784709"/>
                <a:ext cx="26282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Gerade Verbindung 66"/>
              <p:cNvCxnSpPr/>
              <p:nvPr/>
            </p:nvCxnSpPr>
            <p:spPr>
              <a:xfrm flipV="1">
                <a:off x="4075856" y="4567961"/>
                <a:ext cx="2620381" cy="470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Gerade Verbindung 67"/>
              <p:cNvCxnSpPr/>
              <p:nvPr/>
            </p:nvCxnSpPr>
            <p:spPr>
              <a:xfrm>
                <a:off x="4067944" y="5445389"/>
                <a:ext cx="262829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Gerade Verbindung 68"/>
              <p:cNvCxnSpPr/>
              <p:nvPr/>
            </p:nvCxnSpPr>
            <p:spPr>
              <a:xfrm>
                <a:off x="4067944" y="6250677"/>
                <a:ext cx="2636204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Gerade Verbindung 86"/>
            <p:cNvCxnSpPr/>
            <p:nvPr/>
          </p:nvCxnSpPr>
          <p:spPr>
            <a:xfrm>
              <a:off x="1561524" y="2780928"/>
              <a:ext cx="59628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Gerade Verbindung mit Pfeil 87"/>
          <p:cNvCxnSpPr/>
          <p:nvPr/>
        </p:nvCxnSpPr>
        <p:spPr>
          <a:xfrm flipV="1">
            <a:off x="3895461" y="3173730"/>
            <a:ext cx="0" cy="3303581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feld 88"/>
          <p:cNvSpPr txBox="1"/>
          <p:nvPr/>
        </p:nvSpPr>
        <p:spPr>
          <a:xfrm>
            <a:off x="3247389" y="589910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13,06</a:t>
            </a:r>
          </a:p>
        </p:txBody>
      </p:sp>
      <p:cxnSp>
        <p:nvCxnSpPr>
          <p:cNvPr id="90" name="Gerade Verbindung mit Pfeil 89"/>
          <p:cNvCxnSpPr/>
          <p:nvPr/>
        </p:nvCxnSpPr>
        <p:spPr>
          <a:xfrm flipV="1">
            <a:off x="4471525" y="5672022"/>
            <a:ext cx="0" cy="805289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feld 90"/>
          <p:cNvSpPr txBox="1"/>
          <p:nvPr/>
        </p:nvSpPr>
        <p:spPr>
          <a:xfrm>
            <a:off x="3950101" y="589000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92" name="Gerade Verbindung mit Pfeil 91"/>
          <p:cNvCxnSpPr/>
          <p:nvPr/>
        </p:nvCxnSpPr>
        <p:spPr>
          <a:xfrm flipV="1">
            <a:off x="4741644" y="3197275"/>
            <a:ext cx="0" cy="2474747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feld 92"/>
          <p:cNvSpPr txBox="1"/>
          <p:nvPr/>
        </p:nvSpPr>
        <p:spPr>
          <a:xfrm>
            <a:off x="4183493" y="4253661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2,86</a:t>
            </a:r>
          </a:p>
        </p:txBody>
      </p:sp>
      <p:cxnSp>
        <p:nvCxnSpPr>
          <p:cNvPr id="94" name="Gerade Verbindung mit Pfeil 93"/>
          <p:cNvCxnSpPr/>
          <p:nvPr/>
        </p:nvCxnSpPr>
        <p:spPr>
          <a:xfrm flipV="1">
            <a:off x="2896600" y="4018726"/>
            <a:ext cx="0" cy="246596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mit Pfeil 94"/>
          <p:cNvCxnSpPr/>
          <p:nvPr/>
        </p:nvCxnSpPr>
        <p:spPr>
          <a:xfrm flipV="1">
            <a:off x="1519197" y="4868452"/>
            <a:ext cx="0" cy="1607140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feld 102"/>
          <p:cNvSpPr txBox="1"/>
          <p:nvPr/>
        </p:nvSpPr>
        <p:spPr>
          <a:xfrm>
            <a:off x="5047589" y="5907663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  <p:sp>
        <p:nvSpPr>
          <p:cNvPr id="108" name="Textfeld 107"/>
          <p:cNvSpPr txBox="1"/>
          <p:nvPr/>
        </p:nvSpPr>
        <p:spPr>
          <a:xfrm>
            <a:off x="7823505" y="301260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5</a:t>
            </a:r>
          </a:p>
        </p:txBody>
      </p:sp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671590"/>
              </p:ext>
            </p:extLst>
          </p:nvPr>
        </p:nvGraphicFramePr>
        <p:xfrm>
          <a:off x="179512" y="1196752"/>
          <a:ext cx="4152900" cy="1809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Lyman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Balmer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Paschen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10,2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1,89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rgbClr val="FFC000"/>
                          </a:solidFill>
                          <a:effectLst/>
                        </a:rPr>
                        <a:t>0,66</a:t>
                      </a:r>
                      <a:endParaRPr lang="de-DE" sz="2200" b="0" i="0" u="none" strike="noStrike" dirty="0">
                        <a:solidFill>
                          <a:srgbClr val="FFC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rgbClr val="FFC000"/>
                          </a:solidFill>
                          <a:effectLst/>
                        </a:rPr>
                        <a:t>12,09</a:t>
                      </a:r>
                      <a:endParaRPr lang="de-DE" sz="2200" b="0" i="0" u="none" strike="noStrike" dirty="0">
                        <a:solidFill>
                          <a:srgbClr val="FFC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2,55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0,97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rgbClr val="FFC000"/>
                          </a:solidFill>
                          <a:effectLst/>
                        </a:rPr>
                        <a:t>12,76</a:t>
                      </a:r>
                      <a:endParaRPr lang="de-DE" sz="2200" b="0" i="0" u="none" strike="noStrike" dirty="0">
                        <a:solidFill>
                          <a:srgbClr val="FFC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2,86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1,13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13,06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>
                          <a:effectLst/>
                        </a:rPr>
                        <a:t>3,02</a:t>
                      </a:r>
                      <a:endParaRPr lang="de-DE" sz="2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1,23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53" name="Gerade Verbindung mit Pfeil 52"/>
          <p:cNvCxnSpPr/>
          <p:nvPr/>
        </p:nvCxnSpPr>
        <p:spPr>
          <a:xfrm flipV="1">
            <a:off x="2409478" y="5691631"/>
            <a:ext cx="0" cy="783961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feld 53"/>
          <p:cNvSpPr txBox="1"/>
          <p:nvPr/>
        </p:nvSpPr>
        <p:spPr>
          <a:xfrm>
            <a:off x="1890336" y="593069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</p:spTree>
    <p:extLst>
      <p:ext uri="{BB962C8B-B14F-4D97-AF65-F5344CB8AC3E}">
        <p14:creationId xmlns:p14="http://schemas.microsoft.com/office/powerpoint/2010/main" val="985175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Kombinationsprinzip nach Ritz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7812360" y="630002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1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7812360" y="549473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2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7812360" y="4617311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3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7823505" y="38340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4</a:t>
            </a:r>
          </a:p>
        </p:txBody>
      </p:sp>
      <p:cxnSp>
        <p:nvCxnSpPr>
          <p:cNvPr id="74" name="Gerade Verbindung mit Pfeil 73"/>
          <p:cNvCxnSpPr/>
          <p:nvPr/>
        </p:nvCxnSpPr>
        <p:spPr>
          <a:xfrm flipV="1">
            <a:off x="611560" y="5679405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feld 74"/>
          <p:cNvSpPr txBox="1"/>
          <p:nvPr/>
        </p:nvSpPr>
        <p:spPr>
          <a:xfrm>
            <a:off x="107504" y="589738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76" name="Gerade Verbindung mit Pfeil 75"/>
          <p:cNvCxnSpPr/>
          <p:nvPr/>
        </p:nvCxnSpPr>
        <p:spPr>
          <a:xfrm flipV="1">
            <a:off x="916763" y="4874116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378168" y="5056995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1,89</a:t>
            </a:r>
          </a:p>
        </p:txBody>
      </p:sp>
      <p:cxnSp>
        <p:nvCxnSpPr>
          <p:cNvPr id="78" name="Gerade Verbindung mit Pfeil 77"/>
          <p:cNvCxnSpPr/>
          <p:nvPr/>
        </p:nvCxnSpPr>
        <p:spPr>
          <a:xfrm flipV="1">
            <a:off x="1331640" y="4877554"/>
            <a:ext cx="0" cy="160714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feld 78"/>
          <p:cNvSpPr txBox="1"/>
          <p:nvPr/>
        </p:nvSpPr>
        <p:spPr>
          <a:xfrm>
            <a:off x="681467" y="593069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  <p:cxnSp>
        <p:nvCxnSpPr>
          <p:cNvPr id="80" name="Gerade Verbindung mit Pfeil 79"/>
          <p:cNvCxnSpPr/>
          <p:nvPr/>
        </p:nvCxnSpPr>
        <p:spPr>
          <a:xfrm flipV="1">
            <a:off x="2051720" y="4018725"/>
            <a:ext cx="0" cy="166068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feld 80"/>
          <p:cNvSpPr txBox="1"/>
          <p:nvPr/>
        </p:nvSpPr>
        <p:spPr>
          <a:xfrm>
            <a:off x="1547664" y="450478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2,55</a:t>
            </a:r>
          </a:p>
        </p:txBody>
      </p:sp>
      <p:cxnSp>
        <p:nvCxnSpPr>
          <p:cNvPr id="82" name="Gerade Verbindung mit Pfeil 81"/>
          <p:cNvCxnSpPr/>
          <p:nvPr/>
        </p:nvCxnSpPr>
        <p:spPr>
          <a:xfrm flipV="1">
            <a:off x="2771800" y="4018725"/>
            <a:ext cx="0" cy="2465968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feld 82"/>
          <p:cNvSpPr txBox="1"/>
          <p:nvPr/>
        </p:nvSpPr>
        <p:spPr>
          <a:xfrm>
            <a:off x="2061349" y="509831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12,76</a:t>
            </a:r>
          </a:p>
        </p:txBody>
      </p:sp>
      <p:cxnSp>
        <p:nvCxnSpPr>
          <p:cNvPr id="84" name="Gerade Verbindung mit Pfeil 83"/>
          <p:cNvCxnSpPr/>
          <p:nvPr/>
        </p:nvCxnSpPr>
        <p:spPr>
          <a:xfrm flipV="1">
            <a:off x="3473909" y="4018726"/>
            <a:ext cx="0" cy="783251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feld 84"/>
          <p:cNvSpPr txBox="1"/>
          <p:nvPr/>
        </p:nvSpPr>
        <p:spPr>
          <a:xfrm>
            <a:off x="2915816" y="429422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0,66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179512" y="3182833"/>
            <a:ext cx="7488832" cy="3301861"/>
            <a:chOff x="1519950" y="2780928"/>
            <a:chExt cx="6004378" cy="3301861"/>
          </a:xfrm>
        </p:grpSpPr>
        <p:grpSp>
          <p:nvGrpSpPr>
            <p:cNvPr id="52" name="Gruppieren 51"/>
            <p:cNvGrpSpPr/>
            <p:nvPr/>
          </p:nvGrpSpPr>
          <p:grpSpPr>
            <a:xfrm>
              <a:off x="1519950" y="3616820"/>
              <a:ext cx="6004378" cy="2465969"/>
              <a:chOff x="4057531" y="3784709"/>
              <a:chExt cx="2646617" cy="2465969"/>
            </a:xfrm>
          </p:grpSpPr>
          <p:cxnSp>
            <p:nvCxnSpPr>
              <p:cNvPr id="66" name="Gerade Verbindung 65"/>
              <p:cNvCxnSpPr/>
              <p:nvPr/>
            </p:nvCxnSpPr>
            <p:spPr>
              <a:xfrm>
                <a:off x="4057531" y="3784709"/>
                <a:ext cx="26282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Gerade Verbindung 66"/>
              <p:cNvCxnSpPr/>
              <p:nvPr/>
            </p:nvCxnSpPr>
            <p:spPr>
              <a:xfrm flipV="1">
                <a:off x="4075856" y="4567961"/>
                <a:ext cx="2620381" cy="470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Gerade Verbindung 67"/>
              <p:cNvCxnSpPr/>
              <p:nvPr/>
            </p:nvCxnSpPr>
            <p:spPr>
              <a:xfrm>
                <a:off x="4067944" y="5445389"/>
                <a:ext cx="262829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Gerade Verbindung 68"/>
              <p:cNvCxnSpPr/>
              <p:nvPr/>
            </p:nvCxnSpPr>
            <p:spPr>
              <a:xfrm>
                <a:off x="4067944" y="6250677"/>
                <a:ext cx="2636204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Gerade Verbindung 86"/>
            <p:cNvCxnSpPr/>
            <p:nvPr/>
          </p:nvCxnSpPr>
          <p:spPr>
            <a:xfrm>
              <a:off x="1561524" y="2780928"/>
              <a:ext cx="59628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Gerade Verbindung mit Pfeil 87"/>
          <p:cNvCxnSpPr/>
          <p:nvPr/>
        </p:nvCxnSpPr>
        <p:spPr>
          <a:xfrm flipV="1">
            <a:off x="3895461" y="3173730"/>
            <a:ext cx="0" cy="3303581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feld 88"/>
          <p:cNvSpPr txBox="1"/>
          <p:nvPr/>
        </p:nvSpPr>
        <p:spPr>
          <a:xfrm>
            <a:off x="3247389" y="589910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13,06</a:t>
            </a:r>
          </a:p>
        </p:txBody>
      </p:sp>
      <p:cxnSp>
        <p:nvCxnSpPr>
          <p:cNvPr id="90" name="Gerade Verbindung mit Pfeil 89"/>
          <p:cNvCxnSpPr/>
          <p:nvPr/>
        </p:nvCxnSpPr>
        <p:spPr>
          <a:xfrm flipV="1">
            <a:off x="4471525" y="5672022"/>
            <a:ext cx="0" cy="805289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feld 90"/>
          <p:cNvSpPr txBox="1"/>
          <p:nvPr/>
        </p:nvSpPr>
        <p:spPr>
          <a:xfrm>
            <a:off x="3950101" y="589000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92" name="Gerade Verbindung mit Pfeil 91"/>
          <p:cNvCxnSpPr/>
          <p:nvPr/>
        </p:nvCxnSpPr>
        <p:spPr>
          <a:xfrm flipV="1">
            <a:off x="4741644" y="3197275"/>
            <a:ext cx="0" cy="2474747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feld 92"/>
          <p:cNvSpPr txBox="1"/>
          <p:nvPr/>
        </p:nvSpPr>
        <p:spPr>
          <a:xfrm>
            <a:off x="4183493" y="4253661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2,86</a:t>
            </a:r>
          </a:p>
        </p:txBody>
      </p:sp>
      <p:cxnSp>
        <p:nvCxnSpPr>
          <p:cNvPr id="94" name="Gerade Verbindung mit Pfeil 93"/>
          <p:cNvCxnSpPr/>
          <p:nvPr/>
        </p:nvCxnSpPr>
        <p:spPr>
          <a:xfrm flipV="1">
            <a:off x="2896600" y="4018726"/>
            <a:ext cx="0" cy="246596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mit Pfeil 94"/>
          <p:cNvCxnSpPr/>
          <p:nvPr/>
        </p:nvCxnSpPr>
        <p:spPr>
          <a:xfrm flipV="1">
            <a:off x="1519197" y="4868452"/>
            <a:ext cx="0" cy="1607140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Gerade Verbindung mit Pfeil 98"/>
          <p:cNvCxnSpPr/>
          <p:nvPr/>
        </p:nvCxnSpPr>
        <p:spPr>
          <a:xfrm flipV="1">
            <a:off x="3967469" y="3182833"/>
            <a:ext cx="0" cy="3303581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rade Verbindung mit Pfeil 99"/>
          <p:cNvCxnSpPr/>
          <p:nvPr/>
        </p:nvCxnSpPr>
        <p:spPr>
          <a:xfrm flipV="1">
            <a:off x="5714057" y="4809747"/>
            <a:ext cx="0" cy="168545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 Verbindung mit Pfeil 100"/>
          <p:cNvCxnSpPr/>
          <p:nvPr/>
        </p:nvCxnSpPr>
        <p:spPr>
          <a:xfrm flipV="1">
            <a:off x="5983693" y="3182833"/>
            <a:ext cx="0" cy="1626913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feld 101"/>
          <p:cNvSpPr txBox="1"/>
          <p:nvPr/>
        </p:nvSpPr>
        <p:spPr>
          <a:xfrm>
            <a:off x="5420597" y="366050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0,97</a:t>
            </a:r>
          </a:p>
        </p:txBody>
      </p:sp>
      <p:sp>
        <p:nvSpPr>
          <p:cNvPr id="103" name="Textfeld 102"/>
          <p:cNvSpPr txBox="1"/>
          <p:nvPr/>
        </p:nvSpPr>
        <p:spPr>
          <a:xfrm>
            <a:off x="5047589" y="5907663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  <p:sp>
        <p:nvSpPr>
          <p:cNvPr id="108" name="Textfeld 107"/>
          <p:cNvSpPr txBox="1"/>
          <p:nvPr/>
        </p:nvSpPr>
        <p:spPr>
          <a:xfrm>
            <a:off x="7823505" y="301260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5</a:t>
            </a:r>
          </a:p>
        </p:txBody>
      </p:sp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222627"/>
              </p:ext>
            </p:extLst>
          </p:nvPr>
        </p:nvGraphicFramePr>
        <p:xfrm>
          <a:off x="175714" y="1187202"/>
          <a:ext cx="4152900" cy="1809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Lyman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Balmer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Paschen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10,2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1,89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0,66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12,09</a:t>
                      </a:r>
                      <a:endParaRPr lang="de-DE" sz="22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2,55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0,97</a:t>
                      </a:r>
                      <a:endParaRPr lang="de-DE" sz="22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12,76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2,86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1,13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13,06</a:t>
                      </a:r>
                      <a:endParaRPr lang="de-DE" sz="22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3,02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1,23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53" name="Gerade Verbindung mit Pfeil 52"/>
          <p:cNvCxnSpPr/>
          <p:nvPr/>
        </p:nvCxnSpPr>
        <p:spPr>
          <a:xfrm flipV="1">
            <a:off x="2409478" y="5691631"/>
            <a:ext cx="0" cy="783961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feld 53"/>
          <p:cNvSpPr txBox="1"/>
          <p:nvPr/>
        </p:nvSpPr>
        <p:spPr>
          <a:xfrm>
            <a:off x="1890336" y="593069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</p:spTree>
    <p:extLst>
      <p:ext uri="{BB962C8B-B14F-4D97-AF65-F5344CB8AC3E}">
        <p14:creationId xmlns:p14="http://schemas.microsoft.com/office/powerpoint/2010/main" val="2644020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Kombinationsprinzip nach Ritz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7812360" y="630002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1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7812360" y="549473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2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7812360" y="4617311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3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7823505" y="38340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4</a:t>
            </a:r>
          </a:p>
        </p:txBody>
      </p:sp>
      <p:cxnSp>
        <p:nvCxnSpPr>
          <p:cNvPr id="74" name="Gerade Verbindung mit Pfeil 73"/>
          <p:cNvCxnSpPr/>
          <p:nvPr/>
        </p:nvCxnSpPr>
        <p:spPr>
          <a:xfrm flipV="1">
            <a:off x="611560" y="5679405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feld 74"/>
          <p:cNvSpPr txBox="1"/>
          <p:nvPr/>
        </p:nvSpPr>
        <p:spPr>
          <a:xfrm>
            <a:off x="107504" y="589738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76" name="Gerade Verbindung mit Pfeil 75"/>
          <p:cNvCxnSpPr/>
          <p:nvPr/>
        </p:nvCxnSpPr>
        <p:spPr>
          <a:xfrm flipV="1">
            <a:off x="916763" y="4874116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378168" y="5056995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1,89</a:t>
            </a:r>
          </a:p>
        </p:txBody>
      </p:sp>
      <p:cxnSp>
        <p:nvCxnSpPr>
          <p:cNvPr id="78" name="Gerade Verbindung mit Pfeil 77"/>
          <p:cNvCxnSpPr/>
          <p:nvPr/>
        </p:nvCxnSpPr>
        <p:spPr>
          <a:xfrm flipV="1">
            <a:off x="1331640" y="4877554"/>
            <a:ext cx="0" cy="160714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feld 78"/>
          <p:cNvSpPr txBox="1"/>
          <p:nvPr/>
        </p:nvSpPr>
        <p:spPr>
          <a:xfrm>
            <a:off x="681467" y="593069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  <p:cxnSp>
        <p:nvCxnSpPr>
          <p:cNvPr id="80" name="Gerade Verbindung mit Pfeil 79"/>
          <p:cNvCxnSpPr/>
          <p:nvPr/>
        </p:nvCxnSpPr>
        <p:spPr>
          <a:xfrm flipV="1">
            <a:off x="2051720" y="4018725"/>
            <a:ext cx="0" cy="166068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feld 80"/>
          <p:cNvSpPr txBox="1"/>
          <p:nvPr/>
        </p:nvSpPr>
        <p:spPr>
          <a:xfrm>
            <a:off x="1547664" y="450478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2,55</a:t>
            </a:r>
          </a:p>
        </p:txBody>
      </p:sp>
      <p:cxnSp>
        <p:nvCxnSpPr>
          <p:cNvPr id="82" name="Gerade Verbindung mit Pfeil 81"/>
          <p:cNvCxnSpPr/>
          <p:nvPr/>
        </p:nvCxnSpPr>
        <p:spPr>
          <a:xfrm flipV="1">
            <a:off x="2771800" y="4018725"/>
            <a:ext cx="0" cy="2465968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feld 82"/>
          <p:cNvSpPr txBox="1"/>
          <p:nvPr/>
        </p:nvSpPr>
        <p:spPr>
          <a:xfrm>
            <a:off x="2061349" y="509831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12,76</a:t>
            </a:r>
          </a:p>
        </p:txBody>
      </p:sp>
      <p:cxnSp>
        <p:nvCxnSpPr>
          <p:cNvPr id="84" name="Gerade Verbindung mit Pfeil 83"/>
          <p:cNvCxnSpPr/>
          <p:nvPr/>
        </p:nvCxnSpPr>
        <p:spPr>
          <a:xfrm flipV="1">
            <a:off x="3473909" y="4018726"/>
            <a:ext cx="0" cy="783251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feld 84"/>
          <p:cNvSpPr txBox="1"/>
          <p:nvPr/>
        </p:nvSpPr>
        <p:spPr>
          <a:xfrm>
            <a:off x="2915816" y="429422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0,66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179512" y="3182833"/>
            <a:ext cx="7488832" cy="3301861"/>
            <a:chOff x="1519950" y="2780928"/>
            <a:chExt cx="6004378" cy="3301861"/>
          </a:xfrm>
        </p:grpSpPr>
        <p:grpSp>
          <p:nvGrpSpPr>
            <p:cNvPr id="52" name="Gruppieren 51"/>
            <p:cNvGrpSpPr/>
            <p:nvPr/>
          </p:nvGrpSpPr>
          <p:grpSpPr>
            <a:xfrm>
              <a:off x="1519950" y="3616820"/>
              <a:ext cx="6004378" cy="2465969"/>
              <a:chOff x="4057531" y="3784709"/>
              <a:chExt cx="2646617" cy="2465969"/>
            </a:xfrm>
          </p:grpSpPr>
          <p:cxnSp>
            <p:nvCxnSpPr>
              <p:cNvPr id="66" name="Gerade Verbindung 65"/>
              <p:cNvCxnSpPr/>
              <p:nvPr/>
            </p:nvCxnSpPr>
            <p:spPr>
              <a:xfrm>
                <a:off x="4057531" y="3784709"/>
                <a:ext cx="26282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Gerade Verbindung 66"/>
              <p:cNvCxnSpPr/>
              <p:nvPr/>
            </p:nvCxnSpPr>
            <p:spPr>
              <a:xfrm flipV="1">
                <a:off x="4075856" y="4567961"/>
                <a:ext cx="2620381" cy="470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Gerade Verbindung 67"/>
              <p:cNvCxnSpPr/>
              <p:nvPr/>
            </p:nvCxnSpPr>
            <p:spPr>
              <a:xfrm>
                <a:off x="4067944" y="5445389"/>
                <a:ext cx="262829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Gerade Verbindung 68"/>
              <p:cNvCxnSpPr/>
              <p:nvPr/>
            </p:nvCxnSpPr>
            <p:spPr>
              <a:xfrm>
                <a:off x="4067944" y="6250677"/>
                <a:ext cx="2636204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Gerade Verbindung 86"/>
            <p:cNvCxnSpPr/>
            <p:nvPr/>
          </p:nvCxnSpPr>
          <p:spPr>
            <a:xfrm>
              <a:off x="1561524" y="2780928"/>
              <a:ext cx="59628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Gerade Verbindung mit Pfeil 87"/>
          <p:cNvCxnSpPr/>
          <p:nvPr/>
        </p:nvCxnSpPr>
        <p:spPr>
          <a:xfrm flipV="1">
            <a:off x="3895461" y="3173730"/>
            <a:ext cx="0" cy="3303581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feld 88"/>
          <p:cNvSpPr txBox="1"/>
          <p:nvPr/>
        </p:nvSpPr>
        <p:spPr>
          <a:xfrm>
            <a:off x="3247389" y="589910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13,06</a:t>
            </a:r>
          </a:p>
        </p:txBody>
      </p:sp>
      <p:cxnSp>
        <p:nvCxnSpPr>
          <p:cNvPr id="90" name="Gerade Verbindung mit Pfeil 89"/>
          <p:cNvCxnSpPr/>
          <p:nvPr/>
        </p:nvCxnSpPr>
        <p:spPr>
          <a:xfrm flipV="1">
            <a:off x="4471525" y="5672022"/>
            <a:ext cx="0" cy="805289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feld 90"/>
          <p:cNvSpPr txBox="1"/>
          <p:nvPr/>
        </p:nvSpPr>
        <p:spPr>
          <a:xfrm>
            <a:off x="3950101" y="589000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92" name="Gerade Verbindung mit Pfeil 91"/>
          <p:cNvCxnSpPr/>
          <p:nvPr/>
        </p:nvCxnSpPr>
        <p:spPr>
          <a:xfrm flipV="1">
            <a:off x="4741644" y="3197275"/>
            <a:ext cx="0" cy="2474747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feld 92"/>
          <p:cNvSpPr txBox="1"/>
          <p:nvPr/>
        </p:nvSpPr>
        <p:spPr>
          <a:xfrm>
            <a:off x="4183493" y="4253661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2,86</a:t>
            </a:r>
          </a:p>
        </p:txBody>
      </p:sp>
      <p:cxnSp>
        <p:nvCxnSpPr>
          <p:cNvPr id="94" name="Gerade Verbindung mit Pfeil 93"/>
          <p:cNvCxnSpPr/>
          <p:nvPr/>
        </p:nvCxnSpPr>
        <p:spPr>
          <a:xfrm flipV="1">
            <a:off x="2896600" y="4018726"/>
            <a:ext cx="0" cy="246596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mit Pfeil 94"/>
          <p:cNvCxnSpPr/>
          <p:nvPr/>
        </p:nvCxnSpPr>
        <p:spPr>
          <a:xfrm flipV="1">
            <a:off x="1519197" y="4868452"/>
            <a:ext cx="0" cy="1607140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Gerade Verbindung mit Pfeil 96"/>
          <p:cNvCxnSpPr/>
          <p:nvPr/>
        </p:nvCxnSpPr>
        <p:spPr>
          <a:xfrm flipV="1">
            <a:off x="7524328" y="4001991"/>
            <a:ext cx="0" cy="783251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feld 97"/>
          <p:cNvSpPr txBox="1"/>
          <p:nvPr/>
        </p:nvSpPr>
        <p:spPr>
          <a:xfrm>
            <a:off x="6948264" y="4225685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0,66</a:t>
            </a:r>
          </a:p>
        </p:txBody>
      </p:sp>
      <p:cxnSp>
        <p:nvCxnSpPr>
          <p:cNvPr id="99" name="Gerade Verbindung mit Pfeil 98"/>
          <p:cNvCxnSpPr/>
          <p:nvPr/>
        </p:nvCxnSpPr>
        <p:spPr>
          <a:xfrm flipV="1">
            <a:off x="3967469" y="3182833"/>
            <a:ext cx="0" cy="3303581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rade Verbindung mit Pfeil 99"/>
          <p:cNvCxnSpPr/>
          <p:nvPr/>
        </p:nvCxnSpPr>
        <p:spPr>
          <a:xfrm flipV="1">
            <a:off x="5714057" y="4809747"/>
            <a:ext cx="0" cy="168545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 Verbindung mit Pfeil 100"/>
          <p:cNvCxnSpPr/>
          <p:nvPr/>
        </p:nvCxnSpPr>
        <p:spPr>
          <a:xfrm flipV="1">
            <a:off x="5983693" y="3182833"/>
            <a:ext cx="0" cy="1626913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feld 101"/>
          <p:cNvSpPr txBox="1"/>
          <p:nvPr/>
        </p:nvSpPr>
        <p:spPr>
          <a:xfrm>
            <a:off x="5420597" y="366050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0,97</a:t>
            </a:r>
          </a:p>
        </p:txBody>
      </p:sp>
      <p:sp>
        <p:nvSpPr>
          <p:cNvPr id="103" name="Textfeld 102"/>
          <p:cNvSpPr txBox="1"/>
          <p:nvPr/>
        </p:nvSpPr>
        <p:spPr>
          <a:xfrm>
            <a:off x="5047589" y="5907663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  <p:cxnSp>
        <p:nvCxnSpPr>
          <p:cNvPr id="104" name="Gerade Verbindung mit Pfeil 103"/>
          <p:cNvCxnSpPr/>
          <p:nvPr/>
        </p:nvCxnSpPr>
        <p:spPr>
          <a:xfrm flipV="1">
            <a:off x="6480046" y="4020444"/>
            <a:ext cx="0" cy="1660680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feld 104"/>
          <p:cNvSpPr txBox="1"/>
          <p:nvPr/>
        </p:nvSpPr>
        <p:spPr>
          <a:xfrm>
            <a:off x="5959916" y="485078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2,55</a:t>
            </a:r>
          </a:p>
        </p:txBody>
      </p:sp>
      <p:cxnSp>
        <p:nvCxnSpPr>
          <p:cNvPr id="106" name="Gerade Verbindung mit Pfeil 105"/>
          <p:cNvCxnSpPr/>
          <p:nvPr/>
        </p:nvCxnSpPr>
        <p:spPr>
          <a:xfrm flipV="1">
            <a:off x="7172187" y="4803765"/>
            <a:ext cx="0" cy="868257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feld 106"/>
          <p:cNvSpPr txBox="1"/>
          <p:nvPr/>
        </p:nvSpPr>
        <p:spPr>
          <a:xfrm>
            <a:off x="6633592" y="498664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1,89</a:t>
            </a:r>
          </a:p>
        </p:txBody>
      </p:sp>
      <p:sp>
        <p:nvSpPr>
          <p:cNvPr id="108" name="Textfeld 107"/>
          <p:cNvSpPr txBox="1"/>
          <p:nvPr/>
        </p:nvSpPr>
        <p:spPr>
          <a:xfrm>
            <a:off x="7823505" y="301260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5</a:t>
            </a:r>
          </a:p>
        </p:txBody>
      </p:sp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624861"/>
              </p:ext>
            </p:extLst>
          </p:nvPr>
        </p:nvGraphicFramePr>
        <p:xfrm>
          <a:off x="179512" y="1187568"/>
          <a:ext cx="4152900" cy="1809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Lyman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Balmer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Paschen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10,2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rgbClr val="7030A0"/>
                          </a:solidFill>
                          <a:effectLst/>
                        </a:rPr>
                        <a:t>1,89</a:t>
                      </a:r>
                      <a:endParaRPr lang="de-DE" sz="22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rgbClr val="7030A0"/>
                          </a:solidFill>
                          <a:effectLst/>
                        </a:rPr>
                        <a:t>0,66</a:t>
                      </a:r>
                      <a:endParaRPr lang="de-DE" sz="22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12,09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rgbClr val="7030A0"/>
                          </a:solidFill>
                          <a:effectLst/>
                        </a:rPr>
                        <a:t>2,55</a:t>
                      </a:r>
                      <a:endParaRPr lang="de-DE" sz="22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0,97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12,76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2,86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1,13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13,06</a:t>
                      </a:r>
                      <a:endParaRPr lang="de-DE" sz="2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3,02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200" u="none" strike="noStrike" dirty="0">
                          <a:effectLst/>
                        </a:rPr>
                        <a:t>1,23</a:t>
                      </a:r>
                      <a:endParaRPr lang="de-DE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53" name="Gerade Verbindung mit Pfeil 52"/>
          <p:cNvCxnSpPr/>
          <p:nvPr/>
        </p:nvCxnSpPr>
        <p:spPr>
          <a:xfrm flipV="1">
            <a:off x="2409478" y="5691631"/>
            <a:ext cx="0" cy="783961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feld 53"/>
          <p:cNvSpPr txBox="1"/>
          <p:nvPr/>
        </p:nvSpPr>
        <p:spPr>
          <a:xfrm>
            <a:off x="1890336" y="593069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</p:spTree>
    <p:extLst>
      <p:ext uri="{BB962C8B-B14F-4D97-AF65-F5344CB8AC3E}">
        <p14:creationId xmlns:p14="http://schemas.microsoft.com/office/powerpoint/2010/main" val="3841099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Kombinationsprinzip nach Ritz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Ergebnis (nicht maßstäblich), Werte in eV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7812360" y="5898123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1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7812360" y="5092834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2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7812360" y="421540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3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7823505" y="3432154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4</a:t>
            </a:r>
          </a:p>
        </p:txBody>
      </p:sp>
      <p:cxnSp>
        <p:nvCxnSpPr>
          <p:cNvPr id="74" name="Gerade Verbindung mit Pfeil 73"/>
          <p:cNvCxnSpPr/>
          <p:nvPr/>
        </p:nvCxnSpPr>
        <p:spPr>
          <a:xfrm flipV="1">
            <a:off x="611560" y="5277500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feld 74"/>
          <p:cNvSpPr txBox="1"/>
          <p:nvPr/>
        </p:nvSpPr>
        <p:spPr>
          <a:xfrm>
            <a:off x="107504" y="5495478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76" name="Gerade Verbindung mit Pfeil 75"/>
          <p:cNvCxnSpPr/>
          <p:nvPr/>
        </p:nvCxnSpPr>
        <p:spPr>
          <a:xfrm flipV="1">
            <a:off x="916763" y="4472211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378168" y="465509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1,89</a:t>
            </a:r>
          </a:p>
        </p:txBody>
      </p:sp>
      <p:cxnSp>
        <p:nvCxnSpPr>
          <p:cNvPr id="78" name="Gerade Verbindung mit Pfeil 77"/>
          <p:cNvCxnSpPr/>
          <p:nvPr/>
        </p:nvCxnSpPr>
        <p:spPr>
          <a:xfrm flipV="1">
            <a:off x="1331640" y="4475649"/>
            <a:ext cx="0" cy="160714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feld 78"/>
          <p:cNvSpPr txBox="1"/>
          <p:nvPr/>
        </p:nvSpPr>
        <p:spPr>
          <a:xfrm>
            <a:off x="681467" y="5528791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  <p:cxnSp>
        <p:nvCxnSpPr>
          <p:cNvPr id="80" name="Gerade Verbindung mit Pfeil 79"/>
          <p:cNvCxnSpPr/>
          <p:nvPr/>
        </p:nvCxnSpPr>
        <p:spPr>
          <a:xfrm flipV="1">
            <a:off x="2051720" y="3616820"/>
            <a:ext cx="0" cy="166068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feld 80"/>
          <p:cNvSpPr txBox="1"/>
          <p:nvPr/>
        </p:nvSpPr>
        <p:spPr>
          <a:xfrm>
            <a:off x="1547664" y="410287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2,55</a:t>
            </a:r>
          </a:p>
        </p:txBody>
      </p:sp>
      <p:cxnSp>
        <p:nvCxnSpPr>
          <p:cNvPr id="82" name="Gerade Verbindung mit Pfeil 81"/>
          <p:cNvCxnSpPr/>
          <p:nvPr/>
        </p:nvCxnSpPr>
        <p:spPr>
          <a:xfrm flipV="1">
            <a:off x="2771800" y="3616820"/>
            <a:ext cx="0" cy="2465968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feld 82"/>
          <p:cNvSpPr txBox="1"/>
          <p:nvPr/>
        </p:nvSpPr>
        <p:spPr>
          <a:xfrm>
            <a:off x="2061349" y="4696413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12,76</a:t>
            </a:r>
          </a:p>
        </p:txBody>
      </p:sp>
      <p:cxnSp>
        <p:nvCxnSpPr>
          <p:cNvPr id="84" name="Gerade Verbindung mit Pfeil 83"/>
          <p:cNvCxnSpPr/>
          <p:nvPr/>
        </p:nvCxnSpPr>
        <p:spPr>
          <a:xfrm flipV="1">
            <a:off x="3473909" y="3616821"/>
            <a:ext cx="0" cy="783251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feld 84"/>
          <p:cNvSpPr txBox="1"/>
          <p:nvPr/>
        </p:nvSpPr>
        <p:spPr>
          <a:xfrm>
            <a:off x="2915816" y="3892315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0,66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179512" y="2780928"/>
            <a:ext cx="7488832" cy="3301861"/>
            <a:chOff x="1519950" y="2780928"/>
            <a:chExt cx="6004378" cy="3301861"/>
          </a:xfrm>
        </p:grpSpPr>
        <p:grpSp>
          <p:nvGrpSpPr>
            <p:cNvPr id="52" name="Gruppieren 51"/>
            <p:cNvGrpSpPr/>
            <p:nvPr/>
          </p:nvGrpSpPr>
          <p:grpSpPr>
            <a:xfrm>
              <a:off x="1519950" y="3616820"/>
              <a:ext cx="6004378" cy="2465969"/>
              <a:chOff x="4057531" y="3784709"/>
              <a:chExt cx="2646617" cy="2465969"/>
            </a:xfrm>
          </p:grpSpPr>
          <p:cxnSp>
            <p:nvCxnSpPr>
              <p:cNvPr id="66" name="Gerade Verbindung 65"/>
              <p:cNvCxnSpPr/>
              <p:nvPr/>
            </p:nvCxnSpPr>
            <p:spPr>
              <a:xfrm>
                <a:off x="4057531" y="3784709"/>
                <a:ext cx="26282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Gerade Verbindung 66"/>
              <p:cNvCxnSpPr/>
              <p:nvPr/>
            </p:nvCxnSpPr>
            <p:spPr>
              <a:xfrm flipV="1">
                <a:off x="4075856" y="4567961"/>
                <a:ext cx="2620381" cy="470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Gerade Verbindung 67"/>
              <p:cNvCxnSpPr/>
              <p:nvPr/>
            </p:nvCxnSpPr>
            <p:spPr>
              <a:xfrm>
                <a:off x="4067944" y="5445389"/>
                <a:ext cx="262829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Gerade Verbindung 68"/>
              <p:cNvCxnSpPr/>
              <p:nvPr/>
            </p:nvCxnSpPr>
            <p:spPr>
              <a:xfrm>
                <a:off x="4067944" y="6250677"/>
                <a:ext cx="2636204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Gerade Verbindung 86"/>
            <p:cNvCxnSpPr/>
            <p:nvPr/>
          </p:nvCxnSpPr>
          <p:spPr>
            <a:xfrm>
              <a:off x="1561524" y="2780928"/>
              <a:ext cx="59628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Gerade Verbindung mit Pfeil 87"/>
          <p:cNvCxnSpPr/>
          <p:nvPr/>
        </p:nvCxnSpPr>
        <p:spPr>
          <a:xfrm flipV="1">
            <a:off x="3895461" y="2771825"/>
            <a:ext cx="0" cy="3303581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feld 88"/>
          <p:cNvSpPr txBox="1"/>
          <p:nvPr/>
        </p:nvSpPr>
        <p:spPr>
          <a:xfrm>
            <a:off x="3247389" y="5497197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13,06</a:t>
            </a:r>
          </a:p>
        </p:txBody>
      </p:sp>
      <p:cxnSp>
        <p:nvCxnSpPr>
          <p:cNvPr id="90" name="Gerade Verbindung mit Pfeil 89"/>
          <p:cNvCxnSpPr/>
          <p:nvPr/>
        </p:nvCxnSpPr>
        <p:spPr>
          <a:xfrm flipV="1">
            <a:off x="4471525" y="5270117"/>
            <a:ext cx="0" cy="805289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feld 90"/>
          <p:cNvSpPr txBox="1"/>
          <p:nvPr/>
        </p:nvSpPr>
        <p:spPr>
          <a:xfrm>
            <a:off x="3950101" y="5488095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92" name="Gerade Verbindung mit Pfeil 91"/>
          <p:cNvCxnSpPr/>
          <p:nvPr/>
        </p:nvCxnSpPr>
        <p:spPr>
          <a:xfrm flipV="1">
            <a:off x="4741644" y="2795370"/>
            <a:ext cx="0" cy="2474747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feld 92"/>
          <p:cNvSpPr txBox="1"/>
          <p:nvPr/>
        </p:nvSpPr>
        <p:spPr>
          <a:xfrm>
            <a:off x="4183493" y="385175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2,86</a:t>
            </a:r>
          </a:p>
        </p:txBody>
      </p:sp>
      <p:cxnSp>
        <p:nvCxnSpPr>
          <p:cNvPr id="94" name="Gerade Verbindung mit Pfeil 93"/>
          <p:cNvCxnSpPr/>
          <p:nvPr/>
        </p:nvCxnSpPr>
        <p:spPr>
          <a:xfrm flipV="1">
            <a:off x="2896600" y="3616821"/>
            <a:ext cx="0" cy="246596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mit Pfeil 94"/>
          <p:cNvCxnSpPr/>
          <p:nvPr/>
        </p:nvCxnSpPr>
        <p:spPr>
          <a:xfrm flipV="1">
            <a:off x="1519197" y="4466547"/>
            <a:ext cx="0" cy="1607140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Gerade Verbindung mit Pfeil 96"/>
          <p:cNvCxnSpPr/>
          <p:nvPr/>
        </p:nvCxnSpPr>
        <p:spPr>
          <a:xfrm flipV="1">
            <a:off x="7524328" y="3600086"/>
            <a:ext cx="0" cy="783251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feld 97"/>
          <p:cNvSpPr txBox="1"/>
          <p:nvPr/>
        </p:nvSpPr>
        <p:spPr>
          <a:xfrm>
            <a:off x="6948264" y="382378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0,66</a:t>
            </a:r>
          </a:p>
        </p:txBody>
      </p:sp>
      <p:cxnSp>
        <p:nvCxnSpPr>
          <p:cNvPr id="99" name="Gerade Verbindung mit Pfeil 98"/>
          <p:cNvCxnSpPr/>
          <p:nvPr/>
        </p:nvCxnSpPr>
        <p:spPr>
          <a:xfrm flipV="1">
            <a:off x="3967469" y="2780928"/>
            <a:ext cx="0" cy="3303581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rade Verbindung mit Pfeil 99"/>
          <p:cNvCxnSpPr/>
          <p:nvPr/>
        </p:nvCxnSpPr>
        <p:spPr>
          <a:xfrm flipV="1">
            <a:off x="5714057" y="4407842"/>
            <a:ext cx="0" cy="168545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 Verbindung mit Pfeil 100"/>
          <p:cNvCxnSpPr/>
          <p:nvPr/>
        </p:nvCxnSpPr>
        <p:spPr>
          <a:xfrm flipV="1">
            <a:off x="5983693" y="2780928"/>
            <a:ext cx="0" cy="1626913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feld 101"/>
          <p:cNvSpPr txBox="1"/>
          <p:nvPr/>
        </p:nvSpPr>
        <p:spPr>
          <a:xfrm>
            <a:off x="5420597" y="3258598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0,97</a:t>
            </a:r>
          </a:p>
        </p:txBody>
      </p:sp>
      <p:sp>
        <p:nvSpPr>
          <p:cNvPr id="103" name="Textfeld 102"/>
          <p:cNvSpPr txBox="1"/>
          <p:nvPr/>
        </p:nvSpPr>
        <p:spPr>
          <a:xfrm>
            <a:off x="5047589" y="550575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  <p:cxnSp>
        <p:nvCxnSpPr>
          <p:cNvPr id="104" name="Gerade Verbindung mit Pfeil 103"/>
          <p:cNvCxnSpPr/>
          <p:nvPr/>
        </p:nvCxnSpPr>
        <p:spPr>
          <a:xfrm flipV="1">
            <a:off x="6480046" y="3618539"/>
            <a:ext cx="0" cy="1660680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feld 104"/>
          <p:cNvSpPr txBox="1"/>
          <p:nvPr/>
        </p:nvSpPr>
        <p:spPr>
          <a:xfrm>
            <a:off x="5959916" y="444887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2,55</a:t>
            </a:r>
          </a:p>
        </p:txBody>
      </p:sp>
      <p:cxnSp>
        <p:nvCxnSpPr>
          <p:cNvPr id="106" name="Gerade Verbindung mit Pfeil 105"/>
          <p:cNvCxnSpPr/>
          <p:nvPr/>
        </p:nvCxnSpPr>
        <p:spPr>
          <a:xfrm flipV="1">
            <a:off x="7172187" y="4401860"/>
            <a:ext cx="0" cy="868257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feld 106"/>
          <p:cNvSpPr txBox="1"/>
          <p:nvPr/>
        </p:nvSpPr>
        <p:spPr>
          <a:xfrm>
            <a:off x="6633592" y="4584738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1,89</a:t>
            </a:r>
          </a:p>
        </p:txBody>
      </p:sp>
      <p:sp>
        <p:nvSpPr>
          <p:cNvPr id="108" name="Textfeld 107"/>
          <p:cNvSpPr txBox="1"/>
          <p:nvPr/>
        </p:nvSpPr>
        <p:spPr>
          <a:xfrm>
            <a:off x="7823505" y="2610704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5</a:t>
            </a:r>
          </a:p>
        </p:txBody>
      </p:sp>
      <p:cxnSp>
        <p:nvCxnSpPr>
          <p:cNvPr id="49" name="Gerade Verbindung mit Pfeil 48"/>
          <p:cNvCxnSpPr/>
          <p:nvPr/>
        </p:nvCxnSpPr>
        <p:spPr>
          <a:xfrm flipV="1">
            <a:off x="2409478" y="5301208"/>
            <a:ext cx="0" cy="783961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feld 49"/>
          <p:cNvSpPr txBox="1"/>
          <p:nvPr/>
        </p:nvSpPr>
        <p:spPr>
          <a:xfrm>
            <a:off x="1890336" y="554027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</p:spTree>
    <p:extLst>
      <p:ext uri="{BB962C8B-B14F-4D97-AF65-F5344CB8AC3E}">
        <p14:creationId xmlns:p14="http://schemas.microsoft.com/office/powerpoint/2010/main" val="40320388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Vorhersage eines weiteren Werts: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Linie der </a:t>
            </a:r>
            <a:r>
              <a:rPr lang="de-DE" sz="2800" dirty="0" err="1"/>
              <a:t>Brackett</a:t>
            </a:r>
            <a:r>
              <a:rPr lang="de-DE" sz="2800" dirty="0"/>
              <a:t>-Serie: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7812360" y="5898123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1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7812360" y="5092834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2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7812360" y="421540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3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7823505" y="3432154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4</a:t>
            </a:r>
          </a:p>
        </p:txBody>
      </p:sp>
      <p:cxnSp>
        <p:nvCxnSpPr>
          <p:cNvPr id="74" name="Gerade Verbindung mit Pfeil 73"/>
          <p:cNvCxnSpPr/>
          <p:nvPr/>
        </p:nvCxnSpPr>
        <p:spPr>
          <a:xfrm flipV="1">
            <a:off x="611560" y="5277500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feld 74"/>
          <p:cNvSpPr txBox="1"/>
          <p:nvPr/>
        </p:nvSpPr>
        <p:spPr>
          <a:xfrm>
            <a:off x="107504" y="5495478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76" name="Gerade Verbindung mit Pfeil 75"/>
          <p:cNvCxnSpPr/>
          <p:nvPr/>
        </p:nvCxnSpPr>
        <p:spPr>
          <a:xfrm flipV="1">
            <a:off x="916763" y="4472211"/>
            <a:ext cx="0" cy="80528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378168" y="465509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1,89</a:t>
            </a:r>
          </a:p>
        </p:txBody>
      </p:sp>
      <p:cxnSp>
        <p:nvCxnSpPr>
          <p:cNvPr id="78" name="Gerade Verbindung mit Pfeil 77"/>
          <p:cNvCxnSpPr/>
          <p:nvPr/>
        </p:nvCxnSpPr>
        <p:spPr>
          <a:xfrm flipV="1">
            <a:off x="1331640" y="4475649"/>
            <a:ext cx="0" cy="160714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feld 78"/>
          <p:cNvSpPr txBox="1"/>
          <p:nvPr/>
        </p:nvSpPr>
        <p:spPr>
          <a:xfrm>
            <a:off x="681467" y="5528791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  <p:cxnSp>
        <p:nvCxnSpPr>
          <p:cNvPr id="80" name="Gerade Verbindung mit Pfeil 79"/>
          <p:cNvCxnSpPr/>
          <p:nvPr/>
        </p:nvCxnSpPr>
        <p:spPr>
          <a:xfrm flipV="1">
            <a:off x="2051720" y="3616820"/>
            <a:ext cx="0" cy="166068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feld 80"/>
          <p:cNvSpPr txBox="1"/>
          <p:nvPr/>
        </p:nvSpPr>
        <p:spPr>
          <a:xfrm>
            <a:off x="1547664" y="410287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2,55</a:t>
            </a:r>
          </a:p>
        </p:txBody>
      </p:sp>
      <p:cxnSp>
        <p:nvCxnSpPr>
          <p:cNvPr id="82" name="Gerade Verbindung mit Pfeil 81"/>
          <p:cNvCxnSpPr/>
          <p:nvPr/>
        </p:nvCxnSpPr>
        <p:spPr>
          <a:xfrm flipV="1">
            <a:off x="2771800" y="3616820"/>
            <a:ext cx="0" cy="2465968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feld 82"/>
          <p:cNvSpPr txBox="1"/>
          <p:nvPr/>
        </p:nvSpPr>
        <p:spPr>
          <a:xfrm>
            <a:off x="2061349" y="4696413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12,76</a:t>
            </a:r>
          </a:p>
        </p:txBody>
      </p:sp>
      <p:cxnSp>
        <p:nvCxnSpPr>
          <p:cNvPr id="84" name="Gerade Verbindung mit Pfeil 83"/>
          <p:cNvCxnSpPr/>
          <p:nvPr/>
        </p:nvCxnSpPr>
        <p:spPr>
          <a:xfrm flipV="1">
            <a:off x="3473909" y="3616821"/>
            <a:ext cx="0" cy="783251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feld 84"/>
          <p:cNvSpPr txBox="1"/>
          <p:nvPr/>
        </p:nvSpPr>
        <p:spPr>
          <a:xfrm>
            <a:off x="2915816" y="3892315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0,66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179512" y="2780928"/>
            <a:ext cx="7488832" cy="3301861"/>
            <a:chOff x="1519950" y="2780928"/>
            <a:chExt cx="6004378" cy="3301861"/>
          </a:xfrm>
        </p:grpSpPr>
        <p:grpSp>
          <p:nvGrpSpPr>
            <p:cNvPr id="52" name="Gruppieren 51"/>
            <p:cNvGrpSpPr/>
            <p:nvPr/>
          </p:nvGrpSpPr>
          <p:grpSpPr>
            <a:xfrm>
              <a:off x="1519950" y="3616820"/>
              <a:ext cx="6004378" cy="2465969"/>
              <a:chOff x="4057531" y="3784709"/>
              <a:chExt cx="2646617" cy="2465969"/>
            </a:xfrm>
          </p:grpSpPr>
          <p:cxnSp>
            <p:nvCxnSpPr>
              <p:cNvPr id="66" name="Gerade Verbindung 65"/>
              <p:cNvCxnSpPr/>
              <p:nvPr/>
            </p:nvCxnSpPr>
            <p:spPr>
              <a:xfrm>
                <a:off x="4057531" y="3784709"/>
                <a:ext cx="26282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Gerade Verbindung 66"/>
              <p:cNvCxnSpPr/>
              <p:nvPr/>
            </p:nvCxnSpPr>
            <p:spPr>
              <a:xfrm flipV="1">
                <a:off x="4075856" y="4567961"/>
                <a:ext cx="2620381" cy="470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Gerade Verbindung 67"/>
              <p:cNvCxnSpPr/>
              <p:nvPr/>
            </p:nvCxnSpPr>
            <p:spPr>
              <a:xfrm>
                <a:off x="4067944" y="5445389"/>
                <a:ext cx="262829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Gerade Verbindung 68"/>
              <p:cNvCxnSpPr/>
              <p:nvPr/>
            </p:nvCxnSpPr>
            <p:spPr>
              <a:xfrm>
                <a:off x="4067944" y="6250677"/>
                <a:ext cx="2636204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Gerade Verbindung 86"/>
            <p:cNvCxnSpPr/>
            <p:nvPr/>
          </p:nvCxnSpPr>
          <p:spPr>
            <a:xfrm>
              <a:off x="1561524" y="2780928"/>
              <a:ext cx="59628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Gerade Verbindung mit Pfeil 87"/>
          <p:cNvCxnSpPr/>
          <p:nvPr/>
        </p:nvCxnSpPr>
        <p:spPr>
          <a:xfrm flipV="1">
            <a:off x="3895461" y="2771825"/>
            <a:ext cx="0" cy="3303581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feld 88"/>
          <p:cNvSpPr txBox="1"/>
          <p:nvPr/>
        </p:nvSpPr>
        <p:spPr>
          <a:xfrm>
            <a:off x="3247389" y="5497197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13,06</a:t>
            </a:r>
          </a:p>
        </p:txBody>
      </p:sp>
      <p:cxnSp>
        <p:nvCxnSpPr>
          <p:cNvPr id="92" name="Gerade Verbindung mit Pfeil 91"/>
          <p:cNvCxnSpPr/>
          <p:nvPr/>
        </p:nvCxnSpPr>
        <p:spPr>
          <a:xfrm flipV="1">
            <a:off x="4741644" y="2795370"/>
            <a:ext cx="0" cy="2474747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feld 92"/>
          <p:cNvSpPr txBox="1"/>
          <p:nvPr/>
        </p:nvSpPr>
        <p:spPr>
          <a:xfrm>
            <a:off x="4183493" y="385175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2,86</a:t>
            </a:r>
          </a:p>
        </p:txBody>
      </p:sp>
      <p:cxnSp>
        <p:nvCxnSpPr>
          <p:cNvPr id="94" name="Gerade Verbindung mit Pfeil 93"/>
          <p:cNvCxnSpPr/>
          <p:nvPr/>
        </p:nvCxnSpPr>
        <p:spPr>
          <a:xfrm flipV="1">
            <a:off x="2896600" y="3616821"/>
            <a:ext cx="0" cy="246596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mit Pfeil 94"/>
          <p:cNvCxnSpPr/>
          <p:nvPr/>
        </p:nvCxnSpPr>
        <p:spPr>
          <a:xfrm flipV="1">
            <a:off x="1519197" y="4466547"/>
            <a:ext cx="0" cy="1607140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Gerade Verbindung mit Pfeil 98"/>
          <p:cNvCxnSpPr/>
          <p:nvPr/>
        </p:nvCxnSpPr>
        <p:spPr>
          <a:xfrm flipV="1">
            <a:off x="3967469" y="2780928"/>
            <a:ext cx="0" cy="3303581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 Verbindung mit Pfeil 100"/>
          <p:cNvCxnSpPr/>
          <p:nvPr/>
        </p:nvCxnSpPr>
        <p:spPr>
          <a:xfrm flipV="1">
            <a:off x="5423128" y="2780928"/>
            <a:ext cx="0" cy="1626913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feld 101"/>
          <p:cNvSpPr txBox="1"/>
          <p:nvPr/>
        </p:nvSpPr>
        <p:spPr>
          <a:xfrm>
            <a:off x="4860032" y="3258598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0,97</a:t>
            </a:r>
          </a:p>
        </p:txBody>
      </p:sp>
      <p:sp>
        <p:nvSpPr>
          <p:cNvPr id="108" name="Textfeld 107"/>
          <p:cNvSpPr txBox="1"/>
          <p:nvPr/>
        </p:nvSpPr>
        <p:spPr>
          <a:xfrm>
            <a:off x="7823505" y="2610704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5</a:t>
            </a:r>
          </a:p>
        </p:txBody>
      </p:sp>
      <p:cxnSp>
        <p:nvCxnSpPr>
          <p:cNvPr id="48" name="Gerade Verbindung mit Pfeil 47"/>
          <p:cNvCxnSpPr/>
          <p:nvPr/>
        </p:nvCxnSpPr>
        <p:spPr>
          <a:xfrm flipV="1">
            <a:off x="7164288" y="2769819"/>
            <a:ext cx="0" cy="84700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feld 50"/>
          <p:cNvSpPr txBox="1"/>
          <p:nvPr/>
        </p:nvSpPr>
        <p:spPr>
          <a:xfrm>
            <a:off x="6537920" y="304166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0,31</a:t>
            </a:r>
          </a:p>
        </p:txBody>
      </p:sp>
      <p:cxnSp>
        <p:nvCxnSpPr>
          <p:cNvPr id="41" name="Gerade Verbindung mit Pfeil 40"/>
          <p:cNvCxnSpPr/>
          <p:nvPr/>
        </p:nvCxnSpPr>
        <p:spPr>
          <a:xfrm flipV="1">
            <a:off x="2409478" y="5301208"/>
            <a:ext cx="0" cy="783961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feld 41"/>
          <p:cNvSpPr txBox="1"/>
          <p:nvPr/>
        </p:nvSpPr>
        <p:spPr>
          <a:xfrm>
            <a:off x="1890336" y="554027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43" name="Gerade Verbindung mit Pfeil 42"/>
          <p:cNvCxnSpPr/>
          <p:nvPr/>
        </p:nvCxnSpPr>
        <p:spPr>
          <a:xfrm flipV="1">
            <a:off x="5714057" y="4407842"/>
            <a:ext cx="0" cy="168545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feld 43"/>
          <p:cNvSpPr txBox="1"/>
          <p:nvPr/>
        </p:nvSpPr>
        <p:spPr>
          <a:xfrm>
            <a:off x="5047589" y="550575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12,09</a:t>
            </a:r>
          </a:p>
        </p:txBody>
      </p:sp>
    </p:spTree>
    <p:extLst>
      <p:ext uri="{BB962C8B-B14F-4D97-AF65-F5344CB8AC3E}">
        <p14:creationId xmlns:p14="http://schemas.microsoft.com/office/powerpoint/2010/main" val="2335714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Hüttenübergänge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9338" y="836712"/>
            <a:ext cx="8507288" cy="583872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sz="2400" dirty="0"/>
              <a:t>Alina und ihre </a:t>
            </a:r>
            <a:r>
              <a:rPr lang="de-DE" sz="2400" dirty="0" err="1"/>
              <a:t>Freund:innen</a:t>
            </a:r>
            <a:r>
              <a:rPr lang="de-DE" sz="2400" dirty="0"/>
              <a:t> haben zufällig im gleichen Wandergebiet Hüttentouren von jeweils einer Hütte zu einer anderen gemacht. </a:t>
            </a:r>
            <a:br>
              <a:rPr lang="de-DE" sz="2400" dirty="0"/>
            </a:br>
            <a:r>
              <a:rPr lang="de-DE" sz="2400" dirty="0"/>
              <a:t>Sie tauschen sich aus:</a:t>
            </a:r>
          </a:p>
          <a:p>
            <a:r>
              <a:rPr lang="de-DE" sz="2400" dirty="0"/>
              <a:t>Alina: „Ich bin 650 m hochgelaufen.“</a:t>
            </a:r>
          </a:p>
          <a:p>
            <a:r>
              <a:rPr lang="de-DE" sz="2400" dirty="0"/>
              <a:t>Sina: „Ich bin 400 m hochgelaufen.“</a:t>
            </a:r>
          </a:p>
          <a:p>
            <a:r>
              <a:rPr lang="de-DE" sz="2400" dirty="0"/>
              <a:t>Sara: „Ich bin 187 m hochgelaufen.“</a:t>
            </a:r>
          </a:p>
          <a:p>
            <a:r>
              <a:rPr lang="de-DE" sz="2400" dirty="0"/>
              <a:t>Jonas: „Ich bin 213 m hochgelaufen.“</a:t>
            </a:r>
          </a:p>
          <a:p>
            <a:r>
              <a:rPr lang="de-DE" sz="2400" dirty="0"/>
              <a:t>Linus: „Ich bin 250 m hochgelaufen.“</a:t>
            </a:r>
          </a:p>
          <a:p>
            <a:pPr marL="457200" indent="-457200">
              <a:buFont typeface="+mj-lt"/>
              <a:buAutoNum type="alphaLcParenR"/>
            </a:pPr>
            <a:r>
              <a:rPr lang="de-DE" sz="2400" dirty="0"/>
              <a:t>Bestimme die kleinstmögliche Zahl an Hütten, die Start- bzw. Zielpunkt waren. Zeichne die Hütten auf einer Höhenskala ein.</a:t>
            </a:r>
          </a:p>
          <a:p>
            <a:pPr marL="457200" indent="-457200">
              <a:buFont typeface="+mj-lt"/>
              <a:buAutoNum type="alphaLcParenR"/>
            </a:pPr>
            <a:r>
              <a:rPr lang="de-DE" sz="2400" dirty="0"/>
              <a:t>Gib an, welche Höhenunterschiede zwischen je zwei der Hütten noch möglich gewesen wären.</a:t>
            </a:r>
          </a:p>
          <a:p>
            <a:pPr marL="457200" indent="-457200">
              <a:buFont typeface="+mj-lt"/>
              <a:buAutoNum type="alphaLcParenR"/>
            </a:pPr>
            <a:r>
              <a:rPr lang="de-DE" sz="2400" dirty="0"/>
              <a:t>Begründe, ob man die Reihenfolge der Hütten auch umkehren könnte.</a:t>
            </a:r>
          </a:p>
        </p:txBody>
      </p:sp>
    </p:spTree>
    <p:extLst>
      <p:ext uri="{BB962C8B-B14F-4D97-AF65-F5344CB8AC3E}">
        <p14:creationId xmlns:p14="http://schemas.microsoft.com/office/powerpoint/2010/main" val="4042516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Maßstäblich: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82427" y="155682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Abstände der Energieleiter in eV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8028384" y="611856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1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8028384" y="3194412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2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8051893" y="277163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3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8028384" y="255863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4</a:t>
            </a:r>
          </a:p>
        </p:txBody>
      </p:sp>
      <p:cxnSp>
        <p:nvCxnSpPr>
          <p:cNvPr id="74" name="Gerade Verbindung mit Pfeil 73"/>
          <p:cNvCxnSpPr/>
          <p:nvPr/>
        </p:nvCxnSpPr>
        <p:spPr>
          <a:xfrm flipV="1">
            <a:off x="1210688" y="3379076"/>
            <a:ext cx="0" cy="2939536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feld 74"/>
          <p:cNvSpPr txBox="1"/>
          <p:nvPr/>
        </p:nvSpPr>
        <p:spPr>
          <a:xfrm>
            <a:off x="591404" y="477344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76" name="Gerade Verbindung mit Pfeil 75"/>
          <p:cNvCxnSpPr/>
          <p:nvPr/>
        </p:nvCxnSpPr>
        <p:spPr>
          <a:xfrm flipV="1">
            <a:off x="1565032" y="2885772"/>
            <a:ext cx="1402" cy="493306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953710" y="294775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1,89</a:t>
            </a:r>
          </a:p>
        </p:txBody>
      </p:sp>
      <p:cxnSp>
        <p:nvCxnSpPr>
          <p:cNvPr id="84" name="Gerade Verbindung mit Pfeil 83"/>
          <p:cNvCxnSpPr/>
          <p:nvPr/>
        </p:nvCxnSpPr>
        <p:spPr>
          <a:xfrm flipV="1">
            <a:off x="2229522" y="2718212"/>
            <a:ext cx="0" cy="195812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feld 84"/>
          <p:cNvSpPr txBox="1"/>
          <p:nvPr/>
        </p:nvSpPr>
        <p:spPr>
          <a:xfrm>
            <a:off x="1565032" y="2636912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0,66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539552" y="2646204"/>
            <a:ext cx="7488832" cy="3672409"/>
            <a:chOff x="1519950" y="2780928"/>
            <a:chExt cx="6004378" cy="3672409"/>
          </a:xfrm>
        </p:grpSpPr>
        <p:grpSp>
          <p:nvGrpSpPr>
            <p:cNvPr id="52" name="Gruppieren 51"/>
            <p:cNvGrpSpPr/>
            <p:nvPr/>
          </p:nvGrpSpPr>
          <p:grpSpPr>
            <a:xfrm>
              <a:off x="1519950" y="2868967"/>
              <a:ext cx="6004378" cy="3584370"/>
              <a:chOff x="4057531" y="3036856"/>
              <a:chExt cx="2646617" cy="3584370"/>
            </a:xfrm>
          </p:grpSpPr>
          <p:cxnSp>
            <p:nvCxnSpPr>
              <p:cNvPr id="66" name="Gerade Verbindung 65"/>
              <p:cNvCxnSpPr/>
              <p:nvPr/>
            </p:nvCxnSpPr>
            <p:spPr>
              <a:xfrm>
                <a:off x="4057531" y="3036856"/>
                <a:ext cx="26282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Gerade Verbindung 66"/>
              <p:cNvCxnSpPr/>
              <p:nvPr/>
            </p:nvCxnSpPr>
            <p:spPr>
              <a:xfrm flipV="1">
                <a:off x="4075856" y="3164841"/>
                <a:ext cx="2620381" cy="470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Gerade Verbindung 67"/>
              <p:cNvCxnSpPr/>
              <p:nvPr/>
            </p:nvCxnSpPr>
            <p:spPr>
              <a:xfrm>
                <a:off x="4067944" y="3681691"/>
                <a:ext cx="262829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Gerade Verbindung 68"/>
              <p:cNvCxnSpPr/>
              <p:nvPr/>
            </p:nvCxnSpPr>
            <p:spPr>
              <a:xfrm>
                <a:off x="4067944" y="6621225"/>
                <a:ext cx="2636204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Gerade Verbindung 86"/>
            <p:cNvCxnSpPr/>
            <p:nvPr/>
          </p:nvCxnSpPr>
          <p:spPr>
            <a:xfrm>
              <a:off x="1561524" y="2780928"/>
              <a:ext cx="59628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feld 107"/>
          <p:cNvSpPr txBox="1"/>
          <p:nvPr/>
        </p:nvSpPr>
        <p:spPr>
          <a:xfrm>
            <a:off x="8028384" y="233958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5</a:t>
            </a:r>
          </a:p>
        </p:txBody>
      </p:sp>
      <p:cxnSp>
        <p:nvCxnSpPr>
          <p:cNvPr id="48" name="Gerade Verbindung mit Pfeil 47"/>
          <p:cNvCxnSpPr/>
          <p:nvPr/>
        </p:nvCxnSpPr>
        <p:spPr>
          <a:xfrm flipV="1">
            <a:off x="2500202" y="2635096"/>
            <a:ext cx="0" cy="9098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feld 50"/>
          <p:cNvSpPr txBox="1"/>
          <p:nvPr/>
        </p:nvSpPr>
        <p:spPr>
          <a:xfrm>
            <a:off x="1906770" y="229131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0,31</a:t>
            </a:r>
          </a:p>
        </p:txBody>
      </p:sp>
    </p:spTree>
    <p:extLst>
      <p:ext uri="{BB962C8B-B14F-4D97-AF65-F5344CB8AC3E}">
        <p14:creationId xmlns:p14="http://schemas.microsoft.com/office/powerpoint/2010/main" val="5572834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Zweite Lösung: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82427" y="5877273"/>
            <a:ext cx="8229600" cy="98072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sz="2400" dirty="0"/>
              <a:t>Aber Experimente zeigen, dass Atome im Grundzustand nicht mit so kleinen Energiebeträgen angeregt werden können.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7668344" y="520577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1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7671688" y="5061760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2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7668344" y="4901714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3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7671688" y="4441545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4</a:t>
            </a:r>
          </a:p>
        </p:txBody>
      </p:sp>
      <p:cxnSp>
        <p:nvCxnSpPr>
          <p:cNvPr id="74" name="Gerade Verbindung mit Pfeil 73"/>
          <p:cNvCxnSpPr/>
          <p:nvPr/>
        </p:nvCxnSpPr>
        <p:spPr>
          <a:xfrm flipV="1">
            <a:off x="2771800" y="1675568"/>
            <a:ext cx="0" cy="2939536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feld 74"/>
          <p:cNvSpPr txBox="1"/>
          <p:nvPr/>
        </p:nvSpPr>
        <p:spPr>
          <a:xfrm>
            <a:off x="2250376" y="277600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10,2</a:t>
            </a:r>
          </a:p>
        </p:txBody>
      </p:sp>
      <p:cxnSp>
        <p:nvCxnSpPr>
          <p:cNvPr id="76" name="Gerade Verbindung mit Pfeil 75"/>
          <p:cNvCxnSpPr/>
          <p:nvPr/>
        </p:nvCxnSpPr>
        <p:spPr>
          <a:xfrm flipV="1">
            <a:off x="2204966" y="4621723"/>
            <a:ext cx="1402" cy="493306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1587082" y="4639881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1,89</a:t>
            </a:r>
          </a:p>
        </p:txBody>
      </p:sp>
      <p:cxnSp>
        <p:nvCxnSpPr>
          <p:cNvPr id="84" name="Gerade Verbindung mit Pfeil 83"/>
          <p:cNvCxnSpPr/>
          <p:nvPr/>
        </p:nvCxnSpPr>
        <p:spPr>
          <a:xfrm flipV="1">
            <a:off x="1258374" y="5095973"/>
            <a:ext cx="0" cy="195812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feld 84"/>
          <p:cNvSpPr txBox="1"/>
          <p:nvPr/>
        </p:nvSpPr>
        <p:spPr>
          <a:xfrm>
            <a:off x="824796" y="4824547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0,66</a:t>
            </a:r>
          </a:p>
        </p:txBody>
      </p:sp>
      <p:grpSp>
        <p:nvGrpSpPr>
          <p:cNvPr id="11" name="Gruppieren 10"/>
          <p:cNvGrpSpPr/>
          <p:nvPr/>
        </p:nvGrpSpPr>
        <p:grpSpPr>
          <a:xfrm rot="10800000">
            <a:off x="179512" y="1686676"/>
            <a:ext cx="7488832" cy="3672409"/>
            <a:chOff x="1519950" y="2780928"/>
            <a:chExt cx="6004378" cy="3672409"/>
          </a:xfrm>
        </p:grpSpPr>
        <p:grpSp>
          <p:nvGrpSpPr>
            <p:cNvPr id="52" name="Gruppieren 51"/>
            <p:cNvGrpSpPr/>
            <p:nvPr/>
          </p:nvGrpSpPr>
          <p:grpSpPr>
            <a:xfrm>
              <a:off x="1519950" y="2868967"/>
              <a:ext cx="6004378" cy="3584370"/>
              <a:chOff x="4057531" y="3036856"/>
              <a:chExt cx="2646617" cy="3584370"/>
            </a:xfrm>
          </p:grpSpPr>
          <p:cxnSp>
            <p:nvCxnSpPr>
              <p:cNvPr id="66" name="Gerade Verbindung 65"/>
              <p:cNvCxnSpPr/>
              <p:nvPr/>
            </p:nvCxnSpPr>
            <p:spPr>
              <a:xfrm>
                <a:off x="4057531" y="3036856"/>
                <a:ext cx="262829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Gerade Verbindung 66"/>
              <p:cNvCxnSpPr/>
              <p:nvPr/>
            </p:nvCxnSpPr>
            <p:spPr>
              <a:xfrm flipV="1">
                <a:off x="4075856" y="3164841"/>
                <a:ext cx="2620381" cy="470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Gerade Verbindung 67"/>
              <p:cNvCxnSpPr/>
              <p:nvPr/>
            </p:nvCxnSpPr>
            <p:spPr>
              <a:xfrm>
                <a:off x="4067944" y="3681691"/>
                <a:ext cx="262829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Gerade Verbindung 68"/>
              <p:cNvCxnSpPr/>
              <p:nvPr/>
            </p:nvCxnSpPr>
            <p:spPr>
              <a:xfrm>
                <a:off x="4067944" y="6621225"/>
                <a:ext cx="2636204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Gerade Verbindung 86"/>
            <p:cNvCxnSpPr/>
            <p:nvPr/>
          </p:nvCxnSpPr>
          <p:spPr>
            <a:xfrm>
              <a:off x="1561524" y="2780928"/>
              <a:ext cx="59628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feld 107"/>
          <p:cNvSpPr txBox="1"/>
          <p:nvPr/>
        </p:nvSpPr>
        <p:spPr>
          <a:xfrm>
            <a:off x="7702170" y="1470652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= 5</a:t>
            </a:r>
          </a:p>
        </p:txBody>
      </p:sp>
      <p:cxnSp>
        <p:nvCxnSpPr>
          <p:cNvPr id="48" name="Gerade Verbindung mit Pfeil 47"/>
          <p:cNvCxnSpPr/>
          <p:nvPr/>
        </p:nvCxnSpPr>
        <p:spPr>
          <a:xfrm flipV="1">
            <a:off x="856758" y="5246426"/>
            <a:ext cx="0" cy="9098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feld 50"/>
          <p:cNvSpPr txBox="1"/>
          <p:nvPr/>
        </p:nvSpPr>
        <p:spPr>
          <a:xfrm>
            <a:off x="539292" y="529191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0,31</a:t>
            </a:r>
          </a:p>
        </p:txBody>
      </p:sp>
    </p:spTree>
    <p:extLst>
      <p:ext uri="{BB962C8B-B14F-4D97-AF65-F5344CB8AC3E}">
        <p14:creationId xmlns:p14="http://schemas.microsoft.com/office/powerpoint/2010/main" val="94101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Die Hüttenleiter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Einfaches Beispiel: Für 187 m, 213 m und 400 m</a:t>
            </a:r>
          </a:p>
        </p:txBody>
      </p:sp>
      <p:grpSp>
        <p:nvGrpSpPr>
          <p:cNvPr id="36" name="Gruppieren 35"/>
          <p:cNvGrpSpPr/>
          <p:nvPr/>
        </p:nvGrpSpPr>
        <p:grpSpPr>
          <a:xfrm>
            <a:off x="755576" y="2876809"/>
            <a:ext cx="4605121" cy="2568580"/>
            <a:chOff x="2133455" y="2876809"/>
            <a:chExt cx="2638707" cy="2568580"/>
          </a:xfrm>
        </p:grpSpPr>
        <p:cxnSp>
          <p:nvCxnSpPr>
            <p:cNvPr id="5" name="Gerade Verbindung 4"/>
            <p:cNvCxnSpPr>
              <a:endCxn id="1026" idx="1"/>
            </p:cNvCxnSpPr>
            <p:nvPr/>
          </p:nvCxnSpPr>
          <p:spPr>
            <a:xfrm>
              <a:off x="2143869" y="28768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>
              <a:endCxn id="1029" idx="1"/>
            </p:cNvCxnSpPr>
            <p:nvPr/>
          </p:nvCxnSpPr>
          <p:spPr>
            <a:xfrm>
              <a:off x="2133455" y="37847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>
              <a:endCxn id="1032" idx="1"/>
            </p:cNvCxnSpPr>
            <p:nvPr/>
          </p:nvCxnSpPr>
          <p:spPr>
            <a:xfrm>
              <a:off x="2133456" y="4567960"/>
              <a:ext cx="263870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>
              <a:endCxn id="1030" idx="1"/>
            </p:cNvCxnSpPr>
            <p:nvPr/>
          </p:nvCxnSpPr>
          <p:spPr>
            <a:xfrm>
              <a:off x="2143869" y="5445389"/>
              <a:ext cx="26282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4" y="2536227"/>
            <a:ext cx="936103" cy="681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891" y="3490842"/>
            <a:ext cx="978159" cy="58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5147026"/>
            <a:ext cx="967746" cy="596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4252484"/>
            <a:ext cx="967746" cy="630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" name="Gruppieren 26"/>
          <p:cNvGrpSpPr/>
          <p:nvPr/>
        </p:nvGrpSpPr>
        <p:grpSpPr>
          <a:xfrm>
            <a:off x="755577" y="2876809"/>
            <a:ext cx="2369161" cy="2568580"/>
            <a:chOff x="4057531" y="2876809"/>
            <a:chExt cx="2638706" cy="2568580"/>
          </a:xfrm>
        </p:grpSpPr>
        <p:cxnSp>
          <p:nvCxnSpPr>
            <p:cNvPr id="28" name="Gerade Verbindung 27"/>
            <p:cNvCxnSpPr/>
            <p:nvPr/>
          </p:nvCxnSpPr>
          <p:spPr>
            <a:xfrm>
              <a:off x="4067944" y="28768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28"/>
            <p:cNvCxnSpPr/>
            <p:nvPr/>
          </p:nvCxnSpPr>
          <p:spPr>
            <a:xfrm>
              <a:off x="4057531" y="37847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/>
          </p:nvCxnSpPr>
          <p:spPr>
            <a:xfrm>
              <a:off x="4057531" y="4567960"/>
              <a:ext cx="263870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/>
          </p:nvCxnSpPr>
          <p:spPr>
            <a:xfrm>
              <a:off x="4067944" y="5445389"/>
              <a:ext cx="26282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Gerade Verbindung mit Pfeil 21"/>
          <p:cNvCxnSpPr/>
          <p:nvPr/>
        </p:nvCxnSpPr>
        <p:spPr>
          <a:xfrm flipV="1">
            <a:off x="1403648" y="4567961"/>
            <a:ext cx="0" cy="87742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/>
          <p:cNvSpPr txBox="1"/>
          <p:nvPr/>
        </p:nvSpPr>
        <p:spPr>
          <a:xfrm>
            <a:off x="1403648" y="4822009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213 m</a:t>
            </a:r>
          </a:p>
        </p:txBody>
      </p:sp>
      <p:cxnSp>
        <p:nvCxnSpPr>
          <p:cNvPr id="24" name="Gerade Verbindung mit Pfeil 23"/>
          <p:cNvCxnSpPr/>
          <p:nvPr/>
        </p:nvCxnSpPr>
        <p:spPr>
          <a:xfrm flipV="1">
            <a:off x="1475656" y="3784709"/>
            <a:ext cx="0" cy="783252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/>
          <p:nvPr/>
        </p:nvCxnSpPr>
        <p:spPr>
          <a:xfrm flipV="1">
            <a:off x="1574108" y="2876810"/>
            <a:ext cx="0" cy="90789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feld 32"/>
          <p:cNvSpPr txBox="1"/>
          <p:nvPr/>
        </p:nvSpPr>
        <p:spPr>
          <a:xfrm>
            <a:off x="1581237" y="3991669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187 m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1574108" y="3197605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400 m</a:t>
            </a:r>
          </a:p>
        </p:txBody>
      </p:sp>
      <p:sp>
        <p:nvSpPr>
          <p:cNvPr id="4" name="Wolke 3">
            <a:extLst>
              <a:ext uri="{FF2B5EF4-FFF2-40B4-BE49-F238E27FC236}">
                <a16:creationId xmlns:a16="http://schemas.microsoft.com/office/drawing/2014/main" id="{41EB95CF-D93D-BD78-61A4-B23451EC6C5D}"/>
              </a:ext>
            </a:extLst>
          </p:cNvPr>
          <p:cNvSpPr/>
          <p:nvPr/>
        </p:nvSpPr>
        <p:spPr>
          <a:xfrm>
            <a:off x="5996492" y="2680015"/>
            <a:ext cx="2987824" cy="1790033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187 + 213 = 400</a:t>
            </a:r>
          </a:p>
          <a:p>
            <a:pPr algn="ctr"/>
            <a:endParaRPr lang="de-DE" dirty="0"/>
          </a:p>
          <a:p>
            <a:pPr algn="ctr"/>
            <a:r>
              <a:rPr lang="de-DE" dirty="0"/>
              <a:t>Vielleicht ist das kein Zufall?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D6BEA73-788F-2811-B03B-0843240F17A7}"/>
              </a:ext>
            </a:extLst>
          </p:cNvPr>
          <p:cNvSpPr txBox="1"/>
          <p:nvPr/>
        </p:nvSpPr>
        <p:spPr>
          <a:xfrm>
            <a:off x="107504" y="6420029"/>
            <a:ext cx="17647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Bildquelle: J.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Küblbeck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CC BY 4.0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49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Die Hüttenleiter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Man kann 3 Höhenunterschiede auch mit nur 3 Hütten erklären.</a:t>
            </a:r>
          </a:p>
        </p:txBody>
      </p:sp>
      <p:grpSp>
        <p:nvGrpSpPr>
          <p:cNvPr id="36" name="Gruppieren 35"/>
          <p:cNvGrpSpPr/>
          <p:nvPr/>
        </p:nvGrpSpPr>
        <p:grpSpPr>
          <a:xfrm>
            <a:off x="755576" y="3784709"/>
            <a:ext cx="4605121" cy="1660680"/>
            <a:chOff x="2133455" y="3784709"/>
            <a:chExt cx="2638707" cy="1660680"/>
          </a:xfrm>
        </p:grpSpPr>
        <p:cxnSp>
          <p:nvCxnSpPr>
            <p:cNvPr id="14" name="Gerade Verbindung 13"/>
            <p:cNvCxnSpPr>
              <a:endCxn id="1029" idx="1"/>
            </p:cNvCxnSpPr>
            <p:nvPr/>
          </p:nvCxnSpPr>
          <p:spPr>
            <a:xfrm>
              <a:off x="2133455" y="37847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>
              <a:endCxn id="1032" idx="1"/>
            </p:cNvCxnSpPr>
            <p:nvPr/>
          </p:nvCxnSpPr>
          <p:spPr>
            <a:xfrm>
              <a:off x="2133456" y="4567960"/>
              <a:ext cx="263870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>
              <a:endCxn id="1030" idx="1"/>
            </p:cNvCxnSpPr>
            <p:nvPr/>
          </p:nvCxnSpPr>
          <p:spPr>
            <a:xfrm>
              <a:off x="2143869" y="5445389"/>
              <a:ext cx="26282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891" y="3490842"/>
            <a:ext cx="978159" cy="58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5147026"/>
            <a:ext cx="967746" cy="596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4252484"/>
            <a:ext cx="967746" cy="630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" name="Gruppieren 26"/>
          <p:cNvGrpSpPr/>
          <p:nvPr/>
        </p:nvGrpSpPr>
        <p:grpSpPr>
          <a:xfrm>
            <a:off x="755577" y="3784709"/>
            <a:ext cx="2369161" cy="1660680"/>
            <a:chOff x="4057531" y="3784709"/>
            <a:chExt cx="2638706" cy="1660680"/>
          </a:xfrm>
        </p:grpSpPr>
        <p:cxnSp>
          <p:nvCxnSpPr>
            <p:cNvPr id="29" name="Gerade Verbindung 28"/>
            <p:cNvCxnSpPr/>
            <p:nvPr/>
          </p:nvCxnSpPr>
          <p:spPr>
            <a:xfrm>
              <a:off x="4057531" y="37847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/>
          </p:nvCxnSpPr>
          <p:spPr>
            <a:xfrm>
              <a:off x="4057531" y="4567960"/>
              <a:ext cx="263870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/>
          </p:nvCxnSpPr>
          <p:spPr>
            <a:xfrm>
              <a:off x="4067944" y="5445389"/>
              <a:ext cx="26282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Gerade Verbindung mit Pfeil 44"/>
          <p:cNvCxnSpPr/>
          <p:nvPr/>
        </p:nvCxnSpPr>
        <p:spPr>
          <a:xfrm flipV="1">
            <a:off x="1286076" y="3784709"/>
            <a:ext cx="0" cy="1660680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/>
          <p:nvPr/>
        </p:nvCxnSpPr>
        <p:spPr>
          <a:xfrm flipV="1">
            <a:off x="2009553" y="3784709"/>
            <a:ext cx="0" cy="783251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 flipV="1">
            <a:off x="2438204" y="4576530"/>
            <a:ext cx="0" cy="86885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feld 48"/>
          <p:cNvSpPr txBox="1"/>
          <p:nvPr/>
        </p:nvSpPr>
        <p:spPr>
          <a:xfrm>
            <a:off x="1249160" y="4962360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400 m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009553" y="3976433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187 m</a:t>
            </a:r>
          </a:p>
        </p:txBody>
      </p:sp>
      <p:sp>
        <p:nvSpPr>
          <p:cNvPr id="52" name="Textfeld 51"/>
          <p:cNvSpPr txBox="1"/>
          <p:nvPr/>
        </p:nvSpPr>
        <p:spPr>
          <a:xfrm>
            <a:off x="2438204" y="4883437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213 m</a:t>
            </a:r>
          </a:p>
        </p:txBody>
      </p:sp>
    </p:spTree>
    <p:extLst>
      <p:ext uri="{BB962C8B-B14F-4D97-AF65-F5344CB8AC3E}">
        <p14:creationId xmlns:p14="http://schemas.microsoft.com/office/powerpoint/2010/main" val="220899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Die Hüttenleiter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Einfache Lösung für alle 5 Höhenunterschiede:</a:t>
            </a:r>
          </a:p>
        </p:txBody>
      </p:sp>
      <p:grpSp>
        <p:nvGrpSpPr>
          <p:cNvPr id="36" name="Gruppieren 35"/>
          <p:cNvGrpSpPr/>
          <p:nvPr/>
        </p:nvGrpSpPr>
        <p:grpSpPr>
          <a:xfrm>
            <a:off x="755576" y="2876809"/>
            <a:ext cx="4605121" cy="2568580"/>
            <a:chOff x="2133455" y="2876809"/>
            <a:chExt cx="2638707" cy="2568580"/>
          </a:xfrm>
        </p:grpSpPr>
        <p:cxnSp>
          <p:nvCxnSpPr>
            <p:cNvPr id="5" name="Gerade Verbindung 4"/>
            <p:cNvCxnSpPr>
              <a:endCxn id="1026" idx="1"/>
            </p:cNvCxnSpPr>
            <p:nvPr/>
          </p:nvCxnSpPr>
          <p:spPr>
            <a:xfrm>
              <a:off x="2143869" y="28768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>
              <a:endCxn id="1029" idx="1"/>
            </p:cNvCxnSpPr>
            <p:nvPr/>
          </p:nvCxnSpPr>
          <p:spPr>
            <a:xfrm>
              <a:off x="2133455" y="37847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>
              <a:endCxn id="1032" idx="1"/>
            </p:cNvCxnSpPr>
            <p:nvPr/>
          </p:nvCxnSpPr>
          <p:spPr>
            <a:xfrm>
              <a:off x="2133456" y="4567960"/>
              <a:ext cx="263870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>
              <a:endCxn id="1030" idx="1"/>
            </p:cNvCxnSpPr>
            <p:nvPr/>
          </p:nvCxnSpPr>
          <p:spPr>
            <a:xfrm>
              <a:off x="2143869" y="5445389"/>
              <a:ext cx="26282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Gerade Verbindung mit Pfeil 22"/>
          <p:cNvCxnSpPr/>
          <p:nvPr/>
        </p:nvCxnSpPr>
        <p:spPr>
          <a:xfrm flipV="1">
            <a:off x="998044" y="2876810"/>
            <a:ext cx="0" cy="256857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/>
          <p:cNvSpPr txBox="1"/>
          <p:nvPr/>
        </p:nvSpPr>
        <p:spPr>
          <a:xfrm>
            <a:off x="225075" y="3217391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650 m</a:t>
            </a:r>
          </a:p>
        </p:txBody>
      </p:sp>
      <p:cxnSp>
        <p:nvCxnSpPr>
          <p:cNvPr id="33" name="Gerade Verbindung mit Pfeil 32"/>
          <p:cNvCxnSpPr/>
          <p:nvPr/>
        </p:nvCxnSpPr>
        <p:spPr>
          <a:xfrm flipV="1">
            <a:off x="1286076" y="3784709"/>
            <a:ext cx="0" cy="1660680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 flipV="1">
            <a:off x="1574108" y="2876810"/>
            <a:ext cx="0" cy="90789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 flipV="1">
            <a:off x="2009553" y="3784709"/>
            <a:ext cx="0" cy="783251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 flipV="1">
            <a:off x="2438204" y="4576530"/>
            <a:ext cx="0" cy="86885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/>
          <p:cNvSpPr txBox="1"/>
          <p:nvPr/>
        </p:nvSpPr>
        <p:spPr>
          <a:xfrm>
            <a:off x="1249160" y="4962360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400 m</a:t>
            </a:r>
          </a:p>
        </p:txBody>
      </p:sp>
      <p:sp>
        <p:nvSpPr>
          <p:cNvPr id="46" name="Textfeld 45"/>
          <p:cNvSpPr txBox="1"/>
          <p:nvPr/>
        </p:nvSpPr>
        <p:spPr>
          <a:xfrm>
            <a:off x="1574108" y="3197605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250 m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2009553" y="3976433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187 m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2438204" y="4883437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213 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4" y="2536227"/>
            <a:ext cx="936103" cy="681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891" y="3490842"/>
            <a:ext cx="978159" cy="58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5147026"/>
            <a:ext cx="967746" cy="596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4252484"/>
            <a:ext cx="967746" cy="630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" name="Gruppieren 26"/>
          <p:cNvGrpSpPr/>
          <p:nvPr/>
        </p:nvGrpSpPr>
        <p:grpSpPr>
          <a:xfrm>
            <a:off x="755577" y="2876809"/>
            <a:ext cx="2369161" cy="2568580"/>
            <a:chOff x="4057531" y="2876809"/>
            <a:chExt cx="2638706" cy="2568580"/>
          </a:xfrm>
        </p:grpSpPr>
        <p:cxnSp>
          <p:nvCxnSpPr>
            <p:cNvPr id="28" name="Gerade Verbindung 27"/>
            <p:cNvCxnSpPr/>
            <p:nvPr/>
          </p:nvCxnSpPr>
          <p:spPr>
            <a:xfrm>
              <a:off x="4067944" y="28768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28"/>
            <p:cNvCxnSpPr/>
            <p:nvPr/>
          </p:nvCxnSpPr>
          <p:spPr>
            <a:xfrm>
              <a:off x="4057531" y="37847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/>
          </p:nvCxnSpPr>
          <p:spPr>
            <a:xfrm>
              <a:off x="4057531" y="4567960"/>
              <a:ext cx="263870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/>
          </p:nvCxnSpPr>
          <p:spPr>
            <a:xfrm>
              <a:off x="4067944" y="5445389"/>
              <a:ext cx="26282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26764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Die Hüttenleiter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Eine zweite Lösung:</a:t>
            </a:r>
          </a:p>
        </p:txBody>
      </p:sp>
      <p:grpSp>
        <p:nvGrpSpPr>
          <p:cNvPr id="36" name="Gruppieren 35"/>
          <p:cNvGrpSpPr/>
          <p:nvPr/>
        </p:nvGrpSpPr>
        <p:grpSpPr>
          <a:xfrm>
            <a:off x="755576" y="2876809"/>
            <a:ext cx="4605121" cy="2568580"/>
            <a:chOff x="2133455" y="2876809"/>
            <a:chExt cx="2638707" cy="2568580"/>
          </a:xfrm>
        </p:grpSpPr>
        <p:cxnSp>
          <p:nvCxnSpPr>
            <p:cNvPr id="5" name="Gerade Verbindung 4"/>
            <p:cNvCxnSpPr>
              <a:endCxn id="1026" idx="1"/>
            </p:cNvCxnSpPr>
            <p:nvPr/>
          </p:nvCxnSpPr>
          <p:spPr>
            <a:xfrm>
              <a:off x="2143869" y="28768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>
              <a:endCxn id="1029" idx="1"/>
            </p:cNvCxnSpPr>
            <p:nvPr/>
          </p:nvCxnSpPr>
          <p:spPr>
            <a:xfrm>
              <a:off x="2133455" y="37847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>
              <a:endCxn id="1032" idx="1"/>
            </p:cNvCxnSpPr>
            <p:nvPr/>
          </p:nvCxnSpPr>
          <p:spPr>
            <a:xfrm>
              <a:off x="2133456" y="4567960"/>
              <a:ext cx="263870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>
              <a:endCxn id="1030" idx="1"/>
            </p:cNvCxnSpPr>
            <p:nvPr/>
          </p:nvCxnSpPr>
          <p:spPr>
            <a:xfrm>
              <a:off x="2143869" y="5445389"/>
              <a:ext cx="26282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Gerade Verbindung mit Pfeil 22"/>
          <p:cNvCxnSpPr/>
          <p:nvPr/>
        </p:nvCxnSpPr>
        <p:spPr>
          <a:xfrm flipV="1">
            <a:off x="998044" y="2876810"/>
            <a:ext cx="0" cy="256857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/>
          <p:cNvSpPr txBox="1"/>
          <p:nvPr/>
        </p:nvSpPr>
        <p:spPr>
          <a:xfrm>
            <a:off x="225075" y="3217391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650 m</a:t>
            </a:r>
          </a:p>
        </p:txBody>
      </p:sp>
      <p:cxnSp>
        <p:nvCxnSpPr>
          <p:cNvPr id="33" name="Gerade Verbindung mit Pfeil 32"/>
          <p:cNvCxnSpPr/>
          <p:nvPr/>
        </p:nvCxnSpPr>
        <p:spPr>
          <a:xfrm flipV="1">
            <a:off x="1286076" y="3784709"/>
            <a:ext cx="0" cy="1660680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 flipV="1">
            <a:off x="1574108" y="2876810"/>
            <a:ext cx="0" cy="90789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 flipV="1">
            <a:off x="2009553" y="3784709"/>
            <a:ext cx="0" cy="783251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 flipV="1">
            <a:off x="2438204" y="4576530"/>
            <a:ext cx="0" cy="86885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/>
          <p:cNvSpPr txBox="1"/>
          <p:nvPr/>
        </p:nvSpPr>
        <p:spPr>
          <a:xfrm>
            <a:off x="1249160" y="4962360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400 m</a:t>
            </a:r>
          </a:p>
        </p:txBody>
      </p:sp>
      <p:sp>
        <p:nvSpPr>
          <p:cNvPr id="46" name="Textfeld 45"/>
          <p:cNvSpPr txBox="1"/>
          <p:nvPr/>
        </p:nvSpPr>
        <p:spPr>
          <a:xfrm>
            <a:off x="1574108" y="3197605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250 m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2009553" y="3976433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7030A0"/>
                </a:solidFill>
              </a:rPr>
              <a:t>213m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2438204" y="4883437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7030A0"/>
                </a:solidFill>
              </a:rPr>
              <a:t>187m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4" y="2536227"/>
            <a:ext cx="936103" cy="681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891" y="3490842"/>
            <a:ext cx="978159" cy="58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5147026"/>
            <a:ext cx="967746" cy="596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4252484"/>
            <a:ext cx="967746" cy="630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2408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Die Hüttenleiter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Man kann weitere Höhenunterschiede vorhersagen</a:t>
            </a:r>
          </a:p>
        </p:txBody>
      </p:sp>
      <p:grpSp>
        <p:nvGrpSpPr>
          <p:cNvPr id="36" name="Gruppieren 35"/>
          <p:cNvGrpSpPr/>
          <p:nvPr/>
        </p:nvGrpSpPr>
        <p:grpSpPr>
          <a:xfrm>
            <a:off x="755576" y="2876809"/>
            <a:ext cx="4605121" cy="2568580"/>
            <a:chOff x="2133455" y="2876809"/>
            <a:chExt cx="2638707" cy="2568580"/>
          </a:xfrm>
        </p:grpSpPr>
        <p:cxnSp>
          <p:nvCxnSpPr>
            <p:cNvPr id="5" name="Gerade Verbindung 4"/>
            <p:cNvCxnSpPr>
              <a:endCxn id="1026" idx="1"/>
            </p:cNvCxnSpPr>
            <p:nvPr/>
          </p:nvCxnSpPr>
          <p:spPr>
            <a:xfrm>
              <a:off x="2143869" y="28768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>
              <a:endCxn id="1029" idx="1"/>
            </p:cNvCxnSpPr>
            <p:nvPr/>
          </p:nvCxnSpPr>
          <p:spPr>
            <a:xfrm>
              <a:off x="2133455" y="37847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>
              <a:endCxn id="1032" idx="1"/>
            </p:cNvCxnSpPr>
            <p:nvPr/>
          </p:nvCxnSpPr>
          <p:spPr>
            <a:xfrm>
              <a:off x="2133456" y="4567960"/>
              <a:ext cx="263870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>
              <a:endCxn id="1030" idx="1"/>
            </p:cNvCxnSpPr>
            <p:nvPr/>
          </p:nvCxnSpPr>
          <p:spPr>
            <a:xfrm>
              <a:off x="2143869" y="5445389"/>
              <a:ext cx="26282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Gerade Verbindung mit Pfeil 22"/>
          <p:cNvCxnSpPr/>
          <p:nvPr/>
        </p:nvCxnSpPr>
        <p:spPr>
          <a:xfrm flipV="1">
            <a:off x="998044" y="2876810"/>
            <a:ext cx="0" cy="256857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/>
          <p:cNvSpPr txBox="1"/>
          <p:nvPr/>
        </p:nvSpPr>
        <p:spPr>
          <a:xfrm>
            <a:off x="225075" y="3217391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650 m</a:t>
            </a:r>
          </a:p>
        </p:txBody>
      </p:sp>
      <p:cxnSp>
        <p:nvCxnSpPr>
          <p:cNvPr id="33" name="Gerade Verbindung mit Pfeil 32"/>
          <p:cNvCxnSpPr/>
          <p:nvPr/>
        </p:nvCxnSpPr>
        <p:spPr>
          <a:xfrm flipV="1">
            <a:off x="1286076" y="3784709"/>
            <a:ext cx="0" cy="1660680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 flipV="1">
            <a:off x="1574108" y="2876810"/>
            <a:ext cx="0" cy="90789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 flipV="1">
            <a:off x="2009553" y="3784709"/>
            <a:ext cx="0" cy="783251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 flipV="1">
            <a:off x="2438204" y="4576530"/>
            <a:ext cx="0" cy="86885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/>
          <p:cNvSpPr txBox="1"/>
          <p:nvPr/>
        </p:nvSpPr>
        <p:spPr>
          <a:xfrm>
            <a:off x="1249160" y="4962360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400 m</a:t>
            </a:r>
          </a:p>
        </p:txBody>
      </p:sp>
      <p:sp>
        <p:nvSpPr>
          <p:cNvPr id="46" name="Textfeld 45"/>
          <p:cNvSpPr txBox="1"/>
          <p:nvPr/>
        </p:nvSpPr>
        <p:spPr>
          <a:xfrm>
            <a:off x="1574108" y="3197605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250 m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2009553" y="3976433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187 m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2438204" y="4883437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213 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4" y="2536227"/>
            <a:ext cx="936103" cy="681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891" y="3490842"/>
            <a:ext cx="978159" cy="58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5147026"/>
            <a:ext cx="967746" cy="596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4252484"/>
            <a:ext cx="967746" cy="630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2" name="Gerade Verbindung mit Pfeil 51"/>
          <p:cNvCxnSpPr/>
          <p:nvPr/>
        </p:nvCxnSpPr>
        <p:spPr>
          <a:xfrm flipV="1">
            <a:off x="4742460" y="2876810"/>
            <a:ext cx="0" cy="169115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feld 53"/>
          <p:cNvSpPr txBox="1"/>
          <p:nvPr/>
        </p:nvSpPr>
        <p:spPr>
          <a:xfrm>
            <a:off x="4742460" y="3306176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437 m</a:t>
            </a:r>
          </a:p>
        </p:txBody>
      </p:sp>
    </p:spTree>
    <p:extLst>
      <p:ext uri="{BB962C8B-B14F-4D97-AF65-F5344CB8AC3E}">
        <p14:creationId xmlns:p14="http://schemas.microsoft.com/office/powerpoint/2010/main" val="4152621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Die Hüttenleiter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Und für die zweite Lösung:</a:t>
            </a:r>
          </a:p>
        </p:txBody>
      </p:sp>
      <p:grpSp>
        <p:nvGrpSpPr>
          <p:cNvPr id="36" name="Gruppieren 35"/>
          <p:cNvGrpSpPr/>
          <p:nvPr/>
        </p:nvGrpSpPr>
        <p:grpSpPr>
          <a:xfrm>
            <a:off x="755576" y="2876809"/>
            <a:ext cx="4605121" cy="2568580"/>
            <a:chOff x="2133455" y="2876809"/>
            <a:chExt cx="2638707" cy="2568580"/>
          </a:xfrm>
        </p:grpSpPr>
        <p:cxnSp>
          <p:nvCxnSpPr>
            <p:cNvPr id="5" name="Gerade Verbindung 4"/>
            <p:cNvCxnSpPr>
              <a:endCxn id="1026" idx="1"/>
            </p:cNvCxnSpPr>
            <p:nvPr/>
          </p:nvCxnSpPr>
          <p:spPr>
            <a:xfrm>
              <a:off x="2143869" y="28768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>
              <a:endCxn id="1029" idx="1"/>
            </p:cNvCxnSpPr>
            <p:nvPr/>
          </p:nvCxnSpPr>
          <p:spPr>
            <a:xfrm>
              <a:off x="2133455" y="37847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>
              <a:endCxn id="1032" idx="1"/>
            </p:cNvCxnSpPr>
            <p:nvPr/>
          </p:nvCxnSpPr>
          <p:spPr>
            <a:xfrm>
              <a:off x="2133456" y="4567960"/>
              <a:ext cx="263870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>
              <a:endCxn id="1030" idx="1"/>
            </p:cNvCxnSpPr>
            <p:nvPr/>
          </p:nvCxnSpPr>
          <p:spPr>
            <a:xfrm>
              <a:off x="2143869" y="5445389"/>
              <a:ext cx="26282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Gerade Verbindung mit Pfeil 22"/>
          <p:cNvCxnSpPr/>
          <p:nvPr/>
        </p:nvCxnSpPr>
        <p:spPr>
          <a:xfrm flipV="1">
            <a:off x="998044" y="2876810"/>
            <a:ext cx="0" cy="256857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/>
          <p:cNvSpPr txBox="1"/>
          <p:nvPr/>
        </p:nvSpPr>
        <p:spPr>
          <a:xfrm>
            <a:off x="225075" y="3217391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650 m</a:t>
            </a:r>
          </a:p>
        </p:txBody>
      </p:sp>
      <p:cxnSp>
        <p:nvCxnSpPr>
          <p:cNvPr id="33" name="Gerade Verbindung mit Pfeil 32"/>
          <p:cNvCxnSpPr/>
          <p:nvPr/>
        </p:nvCxnSpPr>
        <p:spPr>
          <a:xfrm flipV="1">
            <a:off x="1286076" y="3784709"/>
            <a:ext cx="0" cy="1660680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 flipV="1">
            <a:off x="1574108" y="2876810"/>
            <a:ext cx="0" cy="90789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 flipV="1">
            <a:off x="2009553" y="3784709"/>
            <a:ext cx="0" cy="783251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 flipV="1">
            <a:off x="2438204" y="4576530"/>
            <a:ext cx="0" cy="86885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/>
          <p:cNvSpPr txBox="1"/>
          <p:nvPr/>
        </p:nvSpPr>
        <p:spPr>
          <a:xfrm>
            <a:off x="1249160" y="4962360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400 m</a:t>
            </a:r>
          </a:p>
        </p:txBody>
      </p:sp>
      <p:sp>
        <p:nvSpPr>
          <p:cNvPr id="46" name="Textfeld 45"/>
          <p:cNvSpPr txBox="1"/>
          <p:nvPr/>
        </p:nvSpPr>
        <p:spPr>
          <a:xfrm>
            <a:off x="1574108" y="3197605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250 m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2009553" y="3976433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7030A0"/>
                </a:solidFill>
              </a:rPr>
              <a:t>213 m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2438204" y="4883437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7030A0"/>
                </a:solidFill>
              </a:rPr>
              <a:t>187 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4" y="2536227"/>
            <a:ext cx="936103" cy="681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891" y="3490842"/>
            <a:ext cx="978159" cy="58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5147026"/>
            <a:ext cx="967746" cy="596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4252484"/>
            <a:ext cx="967746" cy="630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2" name="Gerade Verbindung mit Pfeil 51"/>
          <p:cNvCxnSpPr/>
          <p:nvPr/>
        </p:nvCxnSpPr>
        <p:spPr>
          <a:xfrm flipV="1">
            <a:off x="4742460" y="2876810"/>
            <a:ext cx="0" cy="169115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feld 53"/>
          <p:cNvSpPr txBox="1"/>
          <p:nvPr/>
        </p:nvSpPr>
        <p:spPr>
          <a:xfrm>
            <a:off x="4742460" y="3306176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7030A0"/>
                </a:solidFill>
              </a:rPr>
              <a:t>463 m</a:t>
            </a:r>
          </a:p>
        </p:txBody>
      </p:sp>
    </p:spTree>
    <p:extLst>
      <p:ext uri="{BB962C8B-B14F-4D97-AF65-F5344CB8AC3E}">
        <p14:creationId xmlns:p14="http://schemas.microsoft.com/office/powerpoint/2010/main" val="1794039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Die Hüttenleiter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Noch eine Lösung:</a:t>
            </a:r>
          </a:p>
        </p:txBody>
      </p:sp>
      <p:grpSp>
        <p:nvGrpSpPr>
          <p:cNvPr id="36" name="Gruppieren 35"/>
          <p:cNvGrpSpPr/>
          <p:nvPr/>
        </p:nvGrpSpPr>
        <p:grpSpPr>
          <a:xfrm>
            <a:off x="755576" y="2876809"/>
            <a:ext cx="4605121" cy="2568580"/>
            <a:chOff x="2133455" y="2876809"/>
            <a:chExt cx="2638707" cy="2568580"/>
          </a:xfrm>
        </p:grpSpPr>
        <p:cxnSp>
          <p:nvCxnSpPr>
            <p:cNvPr id="5" name="Gerade Verbindung 4"/>
            <p:cNvCxnSpPr>
              <a:endCxn id="1026" idx="1"/>
            </p:cNvCxnSpPr>
            <p:nvPr/>
          </p:nvCxnSpPr>
          <p:spPr>
            <a:xfrm>
              <a:off x="2143869" y="28768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>
              <a:endCxn id="1029" idx="1"/>
            </p:cNvCxnSpPr>
            <p:nvPr/>
          </p:nvCxnSpPr>
          <p:spPr>
            <a:xfrm>
              <a:off x="2133455" y="37847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>
              <a:endCxn id="1032" idx="1"/>
            </p:cNvCxnSpPr>
            <p:nvPr/>
          </p:nvCxnSpPr>
          <p:spPr>
            <a:xfrm>
              <a:off x="2133456" y="4567960"/>
              <a:ext cx="263870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>
              <a:endCxn id="1030" idx="1"/>
            </p:cNvCxnSpPr>
            <p:nvPr/>
          </p:nvCxnSpPr>
          <p:spPr>
            <a:xfrm>
              <a:off x="2143869" y="5445389"/>
              <a:ext cx="26282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Gerade Verbindung mit Pfeil 22"/>
          <p:cNvCxnSpPr/>
          <p:nvPr/>
        </p:nvCxnSpPr>
        <p:spPr>
          <a:xfrm flipV="1">
            <a:off x="998044" y="2876810"/>
            <a:ext cx="0" cy="256857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/>
          <p:cNvSpPr txBox="1"/>
          <p:nvPr/>
        </p:nvSpPr>
        <p:spPr>
          <a:xfrm>
            <a:off x="225075" y="3217391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650 m</a:t>
            </a:r>
          </a:p>
        </p:txBody>
      </p:sp>
      <p:cxnSp>
        <p:nvCxnSpPr>
          <p:cNvPr id="33" name="Gerade Verbindung mit Pfeil 32"/>
          <p:cNvCxnSpPr/>
          <p:nvPr/>
        </p:nvCxnSpPr>
        <p:spPr>
          <a:xfrm flipV="1">
            <a:off x="1286076" y="3784709"/>
            <a:ext cx="0" cy="1660680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 flipV="1">
            <a:off x="1574108" y="2876810"/>
            <a:ext cx="0" cy="90789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 flipV="1">
            <a:off x="2009553" y="3784709"/>
            <a:ext cx="0" cy="783251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 flipV="1">
            <a:off x="2438204" y="4576530"/>
            <a:ext cx="0" cy="86885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/>
          <p:cNvSpPr txBox="1"/>
          <p:nvPr/>
        </p:nvSpPr>
        <p:spPr>
          <a:xfrm>
            <a:off x="1249160" y="4962360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400 m</a:t>
            </a:r>
          </a:p>
        </p:txBody>
      </p:sp>
      <p:sp>
        <p:nvSpPr>
          <p:cNvPr id="46" name="Textfeld 45"/>
          <p:cNvSpPr txBox="1"/>
          <p:nvPr/>
        </p:nvSpPr>
        <p:spPr>
          <a:xfrm>
            <a:off x="1574108" y="3197605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250 m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2009553" y="3976433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187 m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2438204" y="4883437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213 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4" y="2536227"/>
            <a:ext cx="936103" cy="681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891" y="3490842"/>
            <a:ext cx="978159" cy="58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5147026"/>
            <a:ext cx="967746" cy="596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305" y="4252484"/>
            <a:ext cx="967746" cy="630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" name="Gruppieren 26"/>
          <p:cNvGrpSpPr/>
          <p:nvPr/>
        </p:nvGrpSpPr>
        <p:grpSpPr>
          <a:xfrm>
            <a:off x="755577" y="2876809"/>
            <a:ext cx="2369161" cy="2568580"/>
            <a:chOff x="4057531" y="2876809"/>
            <a:chExt cx="2638706" cy="2568580"/>
          </a:xfrm>
        </p:grpSpPr>
        <p:cxnSp>
          <p:nvCxnSpPr>
            <p:cNvPr id="28" name="Gerade Verbindung 27"/>
            <p:cNvCxnSpPr/>
            <p:nvPr/>
          </p:nvCxnSpPr>
          <p:spPr>
            <a:xfrm>
              <a:off x="4067944" y="28768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28"/>
            <p:cNvCxnSpPr/>
            <p:nvPr/>
          </p:nvCxnSpPr>
          <p:spPr>
            <a:xfrm>
              <a:off x="4057531" y="37847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/>
          </p:nvCxnSpPr>
          <p:spPr>
            <a:xfrm>
              <a:off x="4057531" y="4567960"/>
              <a:ext cx="263870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/>
          </p:nvCxnSpPr>
          <p:spPr>
            <a:xfrm>
              <a:off x="4067944" y="5445389"/>
              <a:ext cx="26282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uppieren 43"/>
          <p:cNvGrpSpPr/>
          <p:nvPr/>
        </p:nvGrpSpPr>
        <p:grpSpPr>
          <a:xfrm>
            <a:off x="6084168" y="2873288"/>
            <a:ext cx="2369161" cy="2568580"/>
            <a:chOff x="4057531" y="2876809"/>
            <a:chExt cx="2638706" cy="2568580"/>
          </a:xfrm>
        </p:grpSpPr>
        <p:cxnSp>
          <p:nvCxnSpPr>
            <p:cNvPr id="49" name="Gerade Verbindung 48"/>
            <p:cNvCxnSpPr/>
            <p:nvPr/>
          </p:nvCxnSpPr>
          <p:spPr>
            <a:xfrm>
              <a:off x="4067944" y="28768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/>
            <p:nvPr/>
          </p:nvCxnSpPr>
          <p:spPr>
            <a:xfrm>
              <a:off x="4057531" y="3784709"/>
              <a:ext cx="26282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/>
            <p:nvPr/>
          </p:nvCxnSpPr>
          <p:spPr>
            <a:xfrm>
              <a:off x="4057531" y="4567960"/>
              <a:ext cx="2638706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Gerade Verbindung 52"/>
            <p:cNvCxnSpPr/>
            <p:nvPr/>
          </p:nvCxnSpPr>
          <p:spPr>
            <a:xfrm>
              <a:off x="4067944" y="5445389"/>
              <a:ext cx="26282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6" name="Gerade Verbindung mit Pfeil 55"/>
          <p:cNvCxnSpPr/>
          <p:nvPr/>
        </p:nvCxnSpPr>
        <p:spPr>
          <a:xfrm flipV="1">
            <a:off x="6372200" y="2873288"/>
            <a:ext cx="0" cy="256857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feld 56"/>
          <p:cNvSpPr txBox="1"/>
          <p:nvPr/>
        </p:nvSpPr>
        <p:spPr>
          <a:xfrm>
            <a:off x="5599231" y="3213869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650 m</a:t>
            </a:r>
          </a:p>
        </p:txBody>
      </p:sp>
      <p:cxnSp>
        <p:nvCxnSpPr>
          <p:cNvPr id="58" name="Gerade Verbindung mit Pfeil 57"/>
          <p:cNvCxnSpPr/>
          <p:nvPr/>
        </p:nvCxnSpPr>
        <p:spPr>
          <a:xfrm flipV="1">
            <a:off x="7489106" y="4562643"/>
            <a:ext cx="0" cy="879224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feld 58"/>
          <p:cNvSpPr txBox="1"/>
          <p:nvPr/>
        </p:nvSpPr>
        <p:spPr>
          <a:xfrm>
            <a:off x="7501817" y="4883437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250 m</a:t>
            </a:r>
          </a:p>
        </p:txBody>
      </p:sp>
      <p:cxnSp>
        <p:nvCxnSpPr>
          <p:cNvPr id="60" name="Gerade Verbindung mit Pfeil 59"/>
          <p:cNvCxnSpPr/>
          <p:nvPr/>
        </p:nvCxnSpPr>
        <p:spPr>
          <a:xfrm flipV="1">
            <a:off x="6948264" y="2873288"/>
            <a:ext cx="0" cy="1660680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feld 60"/>
          <p:cNvSpPr txBox="1"/>
          <p:nvPr/>
        </p:nvSpPr>
        <p:spPr>
          <a:xfrm>
            <a:off x="6911348" y="3237094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450 m</a:t>
            </a:r>
          </a:p>
        </p:txBody>
      </p:sp>
      <p:cxnSp>
        <p:nvCxnSpPr>
          <p:cNvPr id="62" name="Gerade Verbindung mit Pfeil 61"/>
          <p:cNvCxnSpPr/>
          <p:nvPr/>
        </p:nvCxnSpPr>
        <p:spPr>
          <a:xfrm flipV="1">
            <a:off x="7812360" y="3789040"/>
            <a:ext cx="0" cy="783251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feld 62"/>
          <p:cNvSpPr txBox="1"/>
          <p:nvPr/>
        </p:nvSpPr>
        <p:spPr>
          <a:xfrm>
            <a:off x="7812360" y="3991668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187 m</a:t>
            </a:r>
          </a:p>
        </p:txBody>
      </p:sp>
      <p:cxnSp>
        <p:nvCxnSpPr>
          <p:cNvPr id="64" name="Gerade Verbindung mit Pfeil 63"/>
          <p:cNvCxnSpPr/>
          <p:nvPr/>
        </p:nvCxnSpPr>
        <p:spPr>
          <a:xfrm flipV="1">
            <a:off x="8057494" y="2890698"/>
            <a:ext cx="0" cy="868859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feld 64"/>
          <p:cNvSpPr txBox="1"/>
          <p:nvPr/>
        </p:nvSpPr>
        <p:spPr>
          <a:xfrm>
            <a:off x="8057494" y="3197605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213 m</a:t>
            </a:r>
          </a:p>
        </p:txBody>
      </p:sp>
    </p:spTree>
    <p:extLst>
      <p:ext uri="{BB962C8B-B14F-4D97-AF65-F5344CB8AC3E}">
        <p14:creationId xmlns:p14="http://schemas.microsoft.com/office/powerpoint/2010/main" val="937191696"/>
      </p:ext>
    </p:extLst>
  </p:cSld>
  <p:clrMapOvr>
    <a:masterClrMapping/>
  </p:clrMapOvr>
</p:sld>
</file>

<file path=ppt/theme/theme1.xml><?xml version="1.0" encoding="utf-8"?>
<a:theme xmlns:a="http://schemas.openxmlformats.org/drawingml/2006/main" name="CJP">
  <a:themeElements>
    <a:clrScheme name="Benutzerdefiniert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99694"/>
      </a:hlink>
      <a:folHlink>
        <a:srgbClr val="953734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JP_Seminar" id="{5E4E9938-5FEA-4026-BCF2-868941DE91A6}" vid="{1A966F91-F611-4C20-8A14-5EE8A66CFD5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4112_joensson-experiment</Template>
  <TotalTime>0</TotalTime>
  <Words>798</Words>
  <Application>Microsoft Office PowerPoint</Application>
  <PresentationFormat>Bildschirmpräsentation (4:3)</PresentationFormat>
  <Paragraphs>338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CJP</vt:lpstr>
      <vt:lpstr>Von der Hütte …         … ins Ritz</vt:lpstr>
      <vt:lpstr>Hüttenübergänge</vt:lpstr>
      <vt:lpstr>Die Hüttenleiter</vt:lpstr>
      <vt:lpstr>Die Hüttenleiter</vt:lpstr>
      <vt:lpstr>Die Hüttenleiter</vt:lpstr>
      <vt:lpstr>Die Hüttenleiter</vt:lpstr>
      <vt:lpstr>Die Hüttenleiter</vt:lpstr>
      <vt:lpstr>Die Hüttenleiter</vt:lpstr>
      <vt:lpstr>Die Hüttenleiter</vt:lpstr>
      <vt:lpstr>Die Hüttenleiter</vt:lpstr>
      <vt:lpstr>Übertragung auf Energieübergänge</vt:lpstr>
      <vt:lpstr>Kombinationsprinzip nach Ritz</vt:lpstr>
      <vt:lpstr>Kombinationsprinzip nach Ritz</vt:lpstr>
      <vt:lpstr>Kombinationsprinzip nach Ritz</vt:lpstr>
      <vt:lpstr>Kombinationsprinzip nach Ritz</vt:lpstr>
      <vt:lpstr>Kombinationsprinzip nach Ritz</vt:lpstr>
      <vt:lpstr>Kombinationsprinzip nach Ritz</vt:lpstr>
      <vt:lpstr>Kombinationsprinzip nach Ritz</vt:lpstr>
      <vt:lpstr>Vorhersage eines weiteren Werts:</vt:lpstr>
      <vt:lpstr>Maßstäblich:</vt:lpstr>
      <vt:lpstr>Zweite Lösung: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Josef Kueblbeck</dc:creator>
  <cp:lastModifiedBy>Josef Küblbeck</cp:lastModifiedBy>
  <cp:revision>35</cp:revision>
  <dcterms:created xsi:type="dcterms:W3CDTF">2022-08-17T10:17:15Z</dcterms:created>
  <dcterms:modified xsi:type="dcterms:W3CDTF">2023-02-24T16:11:38Z</dcterms:modified>
</cp:coreProperties>
</file>